
<file path=[Content_Types].xml><?xml version="1.0" encoding="utf-8"?>
<Types xmlns="http://schemas.openxmlformats.org/package/2006/content-types">
  <Default Extension="png" ContentType="image/png"/>
  <Default Extension="svg" ContentType="image/sv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heme/theme3.xml" ContentType="application/vnd.openxmlformats-officedocument.theme+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notesSlides/notesSlide1.xml" ContentType="application/vnd.openxmlformats-officedocument.presentationml.notesSlide+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notesSlides/notesSlide5.xml" ContentType="application/vnd.openxmlformats-officedocument.presentationml.notesSlide+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notesSlides/notesSlide6.xml" ContentType="application/vnd.openxmlformats-officedocument.presentationml.notesSlid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notesSlides/notesSlide8.xml" ContentType="application/vnd.openxmlformats-officedocument.presentationml.notesSlide+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notesSlides/notesSlide9.xml" ContentType="application/vnd.openxmlformats-officedocument.presentationml.notesSlide+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notesSlides/notesSlide10.xml" ContentType="application/vnd.openxmlformats-officedocument.presentationml.notesSlide+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notesSlides/notesSlide12.xml" ContentType="application/vnd.openxmlformats-officedocument.presentationml.notesSlide+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notesSlides/notesSlide13.xml" ContentType="application/vnd.openxmlformats-officedocument.presentationml.notesSlide+xml"/>
  <Override PartName="/ppt/tags/tag913.xml" ContentType="application/vnd.openxmlformats-officedocument.presentationml.tags+xml"/>
  <Override PartName="/ppt/tags/tag9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Lst>
  <p:notesMasterIdLst>
    <p:notesMasterId r:id="rId16"/>
  </p:notesMasterIdLst>
  <p:sldIdLst>
    <p:sldId id="256" r:id="rId3"/>
    <p:sldId id="283" r:id="rId4"/>
    <p:sldId id="274" r:id="rId5"/>
    <p:sldId id="2147482061" r:id="rId6"/>
    <p:sldId id="278" r:id="rId7"/>
    <p:sldId id="2147482060" r:id="rId8"/>
    <p:sldId id="2147473719" r:id="rId9"/>
    <p:sldId id="2147482062" r:id="rId10"/>
    <p:sldId id="282" r:id="rId11"/>
    <p:sldId id="286" r:id="rId12"/>
    <p:sldId id="281" r:id="rId13"/>
    <p:sldId id="276" r:id="rId14"/>
    <p:sldId id="2147482063" r:id="rId15"/>
  </p:sldIdLst>
  <p:sldSz cx="12192000" cy="6858000"/>
  <p:notesSz cx="12192000" cy="6858000"/>
  <p:embeddedFontLst>
    <p:embeddedFont>
      <p:font typeface="Apercu Pro" panose="020B0503050601040103" charset="0"/>
      <p:regular r:id="rId17"/>
      <p:bold r:id="rId18"/>
      <p:italic r:id="rId19"/>
      <p:boldItalic r:id="rId20"/>
    </p:embeddedFont>
    <p:embeddedFont>
      <p:font typeface="Apercu Pro Medium" panose="020B0603050601040103" charset="0"/>
      <p:regular r:id="rId21"/>
      <p:italic r:id="rId22"/>
    </p:embeddedFont>
    <p:embeddedFont>
      <p:font typeface="Arial" panose="020B0604020202020204" pitchFamily="34" charset="0"/>
      <p:italic r:id="rId23"/>
      <p:boldItalic r:id="rId24"/>
    </p:embeddedFont>
    <p:embeddedFont>
      <p:font typeface="Bebas Neue" panose="020B0604020202020204" charset="0"/>
      <p:regular r:id="rId25"/>
    </p:embeddedFont>
    <p:embeddedFont>
      <p:font typeface="Bebas Neue Bold" panose="020B0606020202050201" pitchFamily="34" charset="-52"/>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Evolventa" panose="020B0502020202020204" pitchFamily="34" charset="0"/>
      <p:regular r:id="rId33"/>
      <p:bold r:id="rId34"/>
    </p:embeddedFont>
    <p:embeddedFont>
      <p:font typeface="Open Sans" panose="020B0606030504020204" pitchFamily="34" charset="0"/>
      <p:regular r:id="rId35"/>
      <p:bold r:id="rId36"/>
      <p:italic r:id="rId37"/>
      <p:boldItalic r:id="rId38"/>
    </p:embeddedFont>
    <p:embeddedFont>
      <p:font typeface="Open Sans Light" panose="020B0306030504020204" pitchFamily="34" charset="0"/>
      <p:regular r:id="rId39"/>
      <p:italic r:id="rId40"/>
    </p:embeddedFont>
    <p:embeddedFont>
      <p:font typeface="Tahoma" panose="020B0604030504040204" pitchFamily="34" charset="0"/>
      <p:regular r:id="rId41"/>
      <p:bold r:id="rId42"/>
    </p:embeddedFont>
  </p:embeddedFontLst>
  <p:custDataLst>
    <p:tags r:id="rId43"/>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Раздел по умолчанию" id="{F416CC55-9765-4F17-8280-7737FA157687}">
          <p14:sldIdLst>
            <p14:sldId id="256"/>
            <p14:sldId id="283"/>
            <p14:sldId id="274"/>
            <p14:sldId id="2147482061"/>
            <p14:sldId id="278"/>
            <p14:sldId id="2147482060"/>
            <p14:sldId id="2147473719"/>
            <p14:sldId id="2147482062"/>
            <p14:sldId id="282"/>
            <p14:sldId id="286"/>
            <p14:sldId id="281"/>
            <p14:sldId id="276"/>
            <p14:sldId id="2147482063"/>
          </p14:sldIdLst>
        </p14:section>
      </p14:sectionLst>
    </p:ext>
    <p:ext uri="{EFAFB233-063F-42B5-8137-9DF3F51BA10A}">
      <p15:sldGuideLst xmlns:p15="http://schemas.microsoft.com/office/powerpoint/2012/main">
        <p15:guide id="1" orient="horz" pos="2886" userDrawn="1">
          <p15:clr>
            <a:srgbClr val="A4A3A4"/>
          </p15:clr>
        </p15:guide>
        <p15:guide id="2" pos="2160">
          <p15:clr>
            <a:srgbClr val="A4A3A4"/>
          </p15:clr>
        </p15:guide>
        <p15:guide id="3" pos="551" userDrawn="1">
          <p15:clr>
            <a:srgbClr val="A4A3A4"/>
          </p15:clr>
        </p15:guide>
        <p15:guide id="4" orient="horz" pos="890" userDrawn="1">
          <p15:clr>
            <a:srgbClr val="A4A3A4"/>
          </p15:clr>
        </p15:guide>
        <p15:guide id="5" orient="horz" pos="595" userDrawn="1">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i6GYeW2yAMAYdSHpVl12+AI+ve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7" autoAdjust="0"/>
    <p:restoredTop sz="94660"/>
  </p:normalViewPr>
  <p:slideViewPr>
    <p:cSldViewPr snapToGrid="0">
      <p:cViewPr varScale="1">
        <p:scale>
          <a:sx n="95" d="100"/>
          <a:sy n="95" d="100"/>
        </p:scale>
        <p:origin x="644" y="68"/>
      </p:cViewPr>
      <p:guideLst>
        <p:guide orient="horz" pos="2886"/>
        <p:guide pos="2160"/>
        <p:guide pos="551"/>
        <p:guide orient="horz" pos="890"/>
        <p:guide orient="horz" pos="595"/>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notesMaster" Target="notesMasters/notesMaster1.xml"/><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viewProps" Target="viewProps.xml"/><Relationship Id="rId20" Type="http://schemas.openxmlformats.org/officeDocument/2006/relationships/font" Target="fonts/font4.fntdata"/><Relationship Id="rId41" Type="http://schemas.openxmlformats.org/officeDocument/2006/relationships/font" Target="fonts/font25.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39566802978516"/>
          <c:y val="1.8561137840151787E-2"/>
          <c:w val="0.60033327341079712"/>
          <c:h val="0.90258753299713135"/>
        </c:manualLayout>
      </c:layout>
      <c:barChart>
        <c:barDir val="bar"/>
        <c:grouping val="clustered"/>
        <c:varyColors val="0"/>
        <c:ser>
          <c:idx val="0"/>
          <c:order val="0"/>
          <c:tx>
            <c:strRef>
              <c:f>Лист1!$B$1</c:f>
              <c:strCache>
                <c:ptCount val="1"/>
                <c:pt idx="0">
                  <c:v>Да</c:v>
                </c:pt>
              </c:strCache>
            </c:strRef>
          </c:tx>
          <c:spPr>
            <a:solidFill>
              <a:srgbClr val="186CB5"/>
            </a:solidFill>
            <a:ln>
              <a:noFill/>
            </a:ln>
            <a:effectLst/>
          </c:spPr>
          <c:invertIfNegative val="0"/>
          <c:dLbls>
            <c:dLbl>
              <c:idx val="0"/>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2B8B-4E6E-8798-98D09479F8EB}"/>
                </c:ext>
              </c:extLst>
            </c:dLbl>
            <c:dLbl>
              <c:idx val="1"/>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2B8B-4E6E-8798-98D09479F8EB}"/>
                </c:ext>
              </c:extLst>
            </c:dLbl>
            <c:dLbl>
              <c:idx val="2"/>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2-2B8B-4E6E-8798-98D09479F8EB}"/>
                </c:ext>
              </c:extLst>
            </c:dLbl>
            <c:dLbl>
              <c:idx val="3"/>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2B8B-4E6E-8798-98D09479F8EB}"/>
                </c:ext>
              </c:extLst>
            </c:dLbl>
            <c:dLbl>
              <c:idx val="4"/>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4-2B8B-4E6E-8798-98D09479F8EB}"/>
                </c:ext>
              </c:extLst>
            </c:dLbl>
            <c:dLbl>
              <c:idx val="5"/>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2B8B-4E6E-8798-98D09479F8EB}"/>
                </c:ext>
              </c:extLst>
            </c:dLbl>
            <c:dLbl>
              <c:idx val="6"/>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6-2B8B-4E6E-8798-98D09479F8EB}"/>
                </c:ext>
              </c:extLst>
            </c:dLbl>
            <c:dLbl>
              <c:idx val="7"/>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2B8B-4E6E-8798-98D09479F8EB}"/>
                </c:ext>
              </c:extLst>
            </c:dLbl>
            <c:dLbl>
              <c:idx val="8"/>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2B8B-4E6E-8798-98D09479F8EB}"/>
                </c:ext>
              </c:extLst>
            </c:dLbl>
            <c:dLbl>
              <c:idx val="9"/>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9-2B8B-4E6E-8798-98D09479F8EB}"/>
                </c:ext>
              </c:extLst>
            </c:dLbl>
            <c:dLbl>
              <c:idx val="10"/>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A-2B8B-4E6E-8798-98D09479F8EB}"/>
                </c:ext>
              </c:extLst>
            </c:dLbl>
            <c:dLbl>
              <c:idx val="11"/>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B-2B8B-4E6E-8798-98D09479F8EB}"/>
                </c:ext>
              </c:extLst>
            </c:dLbl>
            <c:dLbl>
              <c:idx val="12"/>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C-2B8B-4E6E-8798-98D09479F8EB}"/>
                </c:ext>
              </c:extLst>
            </c:dLbl>
            <c:dLbl>
              <c:idx val="13"/>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D-2B8B-4E6E-8798-98D09479F8EB}"/>
                </c:ext>
              </c:extLst>
            </c:dLbl>
            <c:dLbl>
              <c:idx val="14"/>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E-2B8B-4E6E-8798-98D09479F8EB}"/>
                </c:ext>
              </c:extLst>
            </c:dLbl>
            <c:dLbl>
              <c:idx val="15"/>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F-2B8B-4E6E-8798-98D09479F8EB}"/>
                </c:ext>
              </c:extLst>
            </c:dLbl>
            <c:dLbl>
              <c:idx val="16"/>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0-2B8B-4E6E-8798-98D09479F8EB}"/>
                </c:ext>
              </c:extLst>
            </c:dLbl>
            <c:dLbl>
              <c:idx val="17"/>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1-2B8B-4E6E-8798-98D09479F8E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Лист1!$A$2:$A$19</c:f>
              <c:strCache>
                <c:ptCount val="18"/>
                <c:pt idx="0">
                  <c:v>Барнаул</c:v>
                </c:pt>
                <c:pt idx="1">
                  <c:v>Владивосток</c:v>
                </c:pt>
                <c:pt idx="2">
                  <c:v>Воронеж</c:v>
                </c:pt>
                <c:pt idx="3">
                  <c:v>Иркутск</c:v>
                </c:pt>
                <c:pt idx="4">
                  <c:v>Казань</c:v>
                </c:pt>
                <c:pt idx="5">
                  <c:v>Краснодар</c:v>
                </c:pt>
                <c:pt idx="6">
                  <c:v>Красноярск</c:v>
                </c:pt>
                <c:pt idx="7">
                  <c:v>Большая Москва</c:v>
                </c:pt>
                <c:pt idx="8">
                  <c:v>Омск</c:v>
                </c:pt>
                <c:pt idx="9">
                  <c:v>Ростов-на-Дону</c:v>
                </c:pt>
                <c:pt idx="10">
                  <c:v>Самара</c:v>
                </c:pt>
                <c:pt idx="11">
                  <c:v>Санкт-Петербург</c:v>
                </c:pt>
                <c:pt idx="12">
                  <c:v>Саратов</c:v>
                </c:pt>
                <c:pt idx="13">
                  <c:v>Ставрополь</c:v>
                </c:pt>
                <c:pt idx="14">
                  <c:v>Тверь</c:v>
                </c:pt>
                <c:pt idx="15">
                  <c:v>Тюмень</c:v>
                </c:pt>
                <c:pt idx="16">
                  <c:v>Уфа</c:v>
                </c:pt>
                <c:pt idx="17">
                  <c:v>Ярославль</c:v>
                </c:pt>
              </c:strCache>
            </c:strRef>
          </c:cat>
          <c:val>
            <c:numRef>
              <c:f>Лист1!$B$2:$B$19</c:f>
              <c:numCache>
                <c:formatCode>0.0%</c:formatCode>
                <c:ptCount val="18"/>
                <c:pt idx="0">
                  <c:v>0.55100000000000005</c:v>
                </c:pt>
                <c:pt idx="1">
                  <c:v>0.54500000000000004</c:v>
                </c:pt>
                <c:pt idx="2">
                  <c:v>0.52700000000000002</c:v>
                </c:pt>
                <c:pt idx="3">
                  <c:v>0.51100000000000001</c:v>
                </c:pt>
                <c:pt idx="4">
                  <c:v>0.56200000000000006</c:v>
                </c:pt>
                <c:pt idx="5">
                  <c:v>0.55400000000000005</c:v>
                </c:pt>
                <c:pt idx="6">
                  <c:v>0.54200000000000004</c:v>
                </c:pt>
                <c:pt idx="7">
                  <c:v>0.54900000000000004</c:v>
                </c:pt>
                <c:pt idx="8">
                  <c:v>0.53600000000000003</c:v>
                </c:pt>
                <c:pt idx="9">
                  <c:v>0.55000000000000004</c:v>
                </c:pt>
                <c:pt idx="10">
                  <c:v>0.56899999999999995</c:v>
                </c:pt>
                <c:pt idx="11">
                  <c:v>0.53200000000000003</c:v>
                </c:pt>
                <c:pt idx="12">
                  <c:v>0.53400000000000003</c:v>
                </c:pt>
                <c:pt idx="13">
                  <c:v>0.55300000000000005</c:v>
                </c:pt>
                <c:pt idx="14">
                  <c:v>0.52200000000000002</c:v>
                </c:pt>
                <c:pt idx="15">
                  <c:v>0.55100000000000005</c:v>
                </c:pt>
                <c:pt idx="16">
                  <c:v>0.51300000000000001</c:v>
                </c:pt>
                <c:pt idx="17">
                  <c:v>0.56399999999999995</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AA24-4352-BFCE-1BC6CEFE062F}"/>
            </c:ext>
          </c:extLst>
        </c:ser>
        <c:dLbls>
          <c:showLegendKey val="0"/>
          <c:showVal val="0"/>
          <c:showCatName val="0"/>
          <c:showSerName val="0"/>
          <c:showPercent val="0"/>
          <c:showBubbleSize val="0"/>
        </c:dLbls>
        <c:gapWidth val="39"/>
        <c:axId val="2047727887"/>
        <c:axId val="1211507007"/>
      </c:barChart>
      <c:catAx>
        <c:axId val="2047727887"/>
        <c:scaling>
          <c:orientation val="maxMin"/>
        </c:scaling>
        <c:delete val="0"/>
        <c:axPos val="l"/>
        <c:numFmt formatCode="General" sourceLinked="1"/>
        <c:majorTickMark val="none"/>
        <c:minorTickMark val="none"/>
        <c:tickLblPos val="nextTo"/>
        <c:spPr>
          <a:noFill/>
          <a:ln w="9525" cap="flat" cmpd="sng" algn="ctr">
            <a:solidFill>
              <a:schemeClr val="accent5">
                <a:lumMod val="50000"/>
              </a:schemeClr>
            </a:solidFill>
            <a:round/>
          </a:ln>
          <a:effectLst/>
        </c:spPr>
        <c:txPr>
          <a:bodyPr rot="-60000000" spcFirstLastPara="1" vertOverflow="ellipsis" vert="horz" wrap="square" anchor="ctr" anchorCtr="1"/>
          <a:lstStyle/>
          <a:p>
            <a:pPr>
              <a:defRPr sz="800" b="0" i="0" u="none" strike="noStrike" kern="1200" baseline="0" smtId="4294967295">
                <a:solidFill>
                  <a:srgbClr val="091333"/>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crossAx val="1211507007"/>
        <c:crosses val="autoZero"/>
        <c:auto val="0"/>
        <c:lblAlgn val="ctr"/>
        <c:lblOffset val="100"/>
        <c:noMultiLvlLbl val="0"/>
      </c:catAx>
      <c:valAx>
        <c:axId val="1211507007"/>
        <c:scaling>
          <c:orientation val="minMax"/>
        </c:scaling>
        <c:delete val="1"/>
        <c:axPos val="t"/>
        <c:numFmt formatCode="0.0%" sourceLinked="1"/>
        <c:majorTickMark val="none"/>
        <c:minorTickMark val="none"/>
        <c:tickLblPos val="nextTo"/>
        <c:crossAx val="2047727887"/>
        <c:crosses val="autoZero"/>
        <c:crossBetween val="between"/>
      </c:valAx>
      <c:spPr>
        <a:noFill/>
        <a:ln>
          <a:noFill/>
        </a:ln>
        <a:effectLst/>
      </c:spPr>
    </c:plotArea>
    <c:legend>
      <c:legendPos val="b"/>
      <c:layout>
        <c:manualLayout>
          <c:xMode val="edge"/>
          <c:yMode val="edge"/>
          <c:x val="0.25180751085281372"/>
          <c:y val="0.94753009080886841"/>
          <c:w val="7.6006293296813965E-2"/>
          <c:h val="5.0062775611877441E-2"/>
        </c:manualLayout>
      </c:layout>
      <c:overlay val="0"/>
      <c:spPr>
        <a:noFill/>
        <a:ln>
          <a:noFill/>
        </a:ln>
        <a:effectLst/>
      </c:spPr>
      <c:txPr>
        <a:bodyPr rot="0" spcFirstLastPara="1" vertOverflow="ellipsis" vert="horz" wrap="square" anchor="ctr" anchorCtr="1"/>
        <a:lstStyle/>
        <a:p>
          <a:pPr>
            <a:defRPr sz="800" b="0" i="0" u="none" strike="noStrike" kern="1200" baseline="0" smtId="4294967295">
              <a:solidFill>
                <a:schemeClr val="bg2"/>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legend>
    <c:plotVisOnly val="1"/>
    <c:dispBlanksAs val="gap"/>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862881749868393E-2"/>
          <c:y val="3.3995755016803741E-2"/>
          <c:w val="0.96687906980514526"/>
          <c:h val="0.88374507427215576"/>
        </c:manualLayout>
      </c:layout>
      <c:barChart>
        <c:barDir val="bar"/>
        <c:grouping val="clustered"/>
        <c:varyColors val="0"/>
        <c:ser>
          <c:idx val="0"/>
          <c:order val="0"/>
          <c:tx>
            <c:strRef>
              <c:f>Лист1!$B$1</c:f>
              <c:strCache>
                <c:ptCount val="1"/>
                <c:pt idx="0">
                  <c:v>Да</c:v>
                </c:pt>
              </c:strCache>
            </c:strRef>
          </c:tx>
          <c:spPr>
            <a:solidFill>
              <a:srgbClr val="186CB5"/>
            </a:solidFill>
            <a:ln>
              <a:noFill/>
            </a:ln>
            <a:effectLst/>
          </c:spPr>
          <c:invertIfNegative val="0"/>
          <c:dLbls>
            <c:dLbl>
              <c:idx val="0"/>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AE91-4020-8544-F3F1C3C9B0CD}"/>
                </c:ext>
              </c:extLst>
            </c:dLbl>
            <c:dLbl>
              <c:idx val="1"/>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AE91-4020-8544-F3F1C3C9B0CD}"/>
                </c:ext>
              </c:extLst>
            </c:dLbl>
            <c:dLbl>
              <c:idx val="2"/>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2-AE91-4020-8544-F3F1C3C9B0CD}"/>
                </c:ext>
              </c:extLst>
            </c:dLbl>
            <c:dLbl>
              <c:idx val="3"/>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AE91-4020-8544-F3F1C3C9B0CD}"/>
                </c:ext>
              </c:extLst>
            </c:dLbl>
            <c:dLbl>
              <c:idx val="4"/>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4-AE91-4020-8544-F3F1C3C9B0C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smtId="4294967295">
                    <a:solidFill>
                      <a:schemeClr val="tx1"/>
                    </a:solidFill>
                    <a:latin typeface="Evolventa" panose="020B0502020202020204" pitchFamily="34" charset="0"/>
                    <a:ea typeface="Open Sans Light" panose="020B0306030504020204" pitchFamily="34" charset="0"/>
                    <a:cs typeface="Open Sans Light" panose="020B0306030504020204" pitchFamily="34" charset="0"/>
                  </a:defRPr>
                </a:pPr>
                <a:endParaRPr lang="ru-RU"/>
              </a:p>
            </c:txPr>
            <c:dLblPos val="outEnd"/>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1"/>
                <c15:leaderLines>
                  <c:spPr>
                    <a:ln w="9525" cap="flat" cmpd="sng" algn="ctr">
                      <a:solidFill>
                        <a:schemeClr val="tx1">
                          <a:lumMod val="35000"/>
                          <a:lumOff val="65000"/>
                        </a:schemeClr>
                      </a:solidFill>
                      <a:round/>
                    </a:ln>
                  </c:spPr>
                </c15:leaderLines>
              </c:ext>
            </c:extLst>
          </c:dLbls>
          <c:cat>
            <c:strRef>
              <c:f>Лист1!$A$2:$A$6</c:f>
              <c:strCache>
                <c:ptCount val="5"/>
                <c:pt idx="0">
                  <c:v>Смотрели телеканалы через смарт-приложения (ОТТ)</c:v>
                </c:pt>
                <c:pt idx="1">
                  <c:v>Смотрели видео-по-запросу (онлайн или скачанное), в том числе:</c:v>
                </c:pt>
                <c:pt idx="2">
                  <c:v>онлайн видео-по-запросу</c:v>
                </c:pt>
                <c:pt idx="3">
                  <c:v>скачанное видео-по-запросу</c:v>
                </c:pt>
                <c:pt idx="4">
                  <c:v>Смотрели интернет-видео (Ютуб, Рутуб, ВК и пр.)</c:v>
                </c:pt>
              </c:strCache>
            </c:strRef>
          </c:cat>
          <c:val>
            <c:numRef>
              <c:f>Лист1!$B$2:$B$6</c:f>
              <c:numCache>
                <c:formatCode>0%</c:formatCode>
                <c:ptCount val="5"/>
                <c:pt idx="0">
                  <c:v>0.15</c:v>
                </c:pt>
                <c:pt idx="1">
                  <c:v>0.34</c:v>
                </c:pt>
                <c:pt idx="2">
                  <c:v>0.27</c:v>
                </c:pt>
                <c:pt idx="3">
                  <c:v>0.15</c:v>
                </c:pt>
                <c:pt idx="4">
                  <c:v>0.15</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566B-4CA4-966D-EF4F10EEB04D}"/>
            </c:ext>
          </c:extLst>
        </c:ser>
        <c:dLbls>
          <c:showLegendKey val="0"/>
          <c:showVal val="0"/>
          <c:showCatName val="0"/>
          <c:showSerName val="0"/>
          <c:showPercent val="0"/>
          <c:showBubbleSize val="0"/>
        </c:dLbls>
        <c:gapWidth val="39"/>
        <c:axId val="2047727887"/>
        <c:axId val="1211507007"/>
      </c:barChart>
      <c:catAx>
        <c:axId val="2047727887"/>
        <c:scaling>
          <c:orientation val="maxMin"/>
        </c:scaling>
        <c:delete val="1"/>
        <c:axPos val="l"/>
        <c:numFmt formatCode="General" sourceLinked="1"/>
        <c:majorTickMark val="out"/>
        <c:minorTickMark val="none"/>
        <c:tickLblPos val="nextTo"/>
        <c:crossAx val="1211507007"/>
        <c:crosses val="autoZero"/>
        <c:auto val="0"/>
        <c:lblAlgn val="l"/>
        <c:lblOffset val="500"/>
        <c:tickLblSkip val="1"/>
        <c:noMultiLvlLbl val="0"/>
      </c:catAx>
      <c:valAx>
        <c:axId val="1211507007"/>
        <c:scaling>
          <c:orientation val="minMax"/>
        </c:scaling>
        <c:delete val="1"/>
        <c:axPos val="t"/>
        <c:numFmt formatCode="0%" sourceLinked="1"/>
        <c:majorTickMark val="out"/>
        <c:minorTickMark val="none"/>
        <c:tickLblPos val="nextTo"/>
        <c:crossAx val="2047727887"/>
        <c:crosses val="autoZero"/>
        <c:crossBetween val="between"/>
      </c:valAx>
      <c:spPr>
        <a:noFill/>
        <a:ln>
          <a:noFill/>
        </a:ln>
        <a:effectLst/>
      </c:spPr>
    </c:plotArea>
    <c:plotVisOnly val="1"/>
    <c:dispBlanksAs val="gap"/>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Лист1!$B$1</c:f>
              <c:strCache>
                <c:ptCount val="1"/>
                <c:pt idx="0">
                  <c:v>Процент</c:v>
                </c:pt>
              </c:strCache>
            </c:strRef>
          </c:tx>
          <c:dPt>
            <c:idx val="0"/>
            <c:bubble3D val="0"/>
            <c:spPr>
              <a:solidFill>
                <a:schemeClr val="accent1">
                  <a:shade val="39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FAB5-4089-B7CC-A0E0708E30DD}"/>
              </c:ext>
            </c:extLst>
          </c:dPt>
          <c:dPt>
            <c:idx val="1"/>
            <c:bubble3D val="0"/>
            <c:spPr>
              <a:solidFill>
                <a:schemeClr val="accent1">
                  <a:shade val="48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FAB5-4089-B7CC-A0E0708E30DD}"/>
              </c:ext>
            </c:extLst>
          </c:dPt>
          <c:dPt>
            <c:idx val="2"/>
            <c:bubble3D val="0"/>
            <c:spPr>
              <a:solidFill>
                <a:schemeClr val="accent1">
                  <a:shade val="58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FAB5-4089-B7CC-A0E0708E30DD}"/>
              </c:ext>
            </c:extLst>
          </c:dPt>
          <c:dPt>
            <c:idx val="3"/>
            <c:bubble3D val="0"/>
            <c:spPr>
              <a:solidFill>
                <a:schemeClr val="accent1">
                  <a:shade val="67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FAB5-4089-B7CC-A0E0708E30DD}"/>
              </c:ext>
            </c:extLst>
          </c:dPt>
          <c:dPt>
            <c:idx val="4"/>
            <c:bubble3D val="0"/>
            <c:spPr>
              <a:solidFill>
                <a:schemeClr val="accent1">
                  <a:shade val="76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9-FAB5-4089-B7CC-A0E0708E30DD}"/>
              </c:ext>
            </c:extLst>
          </c:dPt>
          <c:dPt>
            <c:idx val="5"/>
            <c:bubble3D val="0"/>
            <c:spPr>
              <a:solidFill>
                <a:schemeClr val="accent1">
                  <a:shade val="86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B-FAB5-4089-B7CC-A0E0708E30DD}"/>
              </c:ext>
            </c:extLst>
          </c:dPt>
          <c:dPt>
            <c:idx val="6"/>
            <c:bubble3D val="0"/>
            <c:spPr>
              <a:solidFill>
                <a:schemeClr val="accent1">
                  <a:shade val="95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D-FAB5-4089-B7CC-A0E0708E30DD}"/>
              </c:ext>
            </c:extLst>
          </c:dPt>
          <c:dPt>
            <c:idx val="7"/>
            <c:bubble3D val="0"/>
            <c:spPr>
              <a:solidFill>
                <a:schemeClr val="accent1">
                  <a:tint val="96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F-FAB5-4089-B7CC-A0E0708E30DD}"/>
              </c:ext>
            </c:extLst>
          </c:dPt>
          <c:dPt>
            <c:idx val="8"/>
            <c:bubble3D val="0"/>
            <c:spPr>
              <a:solidFill>
                <a:schemeClr val="accent1">
                  <a:tint val="86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1-FAB5-4089-B7CC-A0E0708E30DD}"/>
              </c:ext>
            </c:extLst>
          </c:dPt>
          <c:dPt>
            <c:idx val="9"/>
            <c:bubble3D val="0"/>
            <c:spPr>
              <a:solidFill>
                <a:schemeClr val="accent1">
                  <a:tint val="77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3-FAB5-4089-B7CC-A0E0708E30DD}"/>
              </c:ext>
            </c:extLst>
          </c:dPt>
          <c:dPt>
            <c:idx val="10"/>
            <c:bubble3D val="0"/>
            <c:spPr>
              <a:solidFill>
                <a:schemeClr val="accent1">
                  <a:tint val="68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5-FAB5-4089-B7CC-A0E0708E30DD}"/>
              </c:ext>
            </c:extLst>
          </c:dPt>
          <c:dPt>
            <c:idx val="11"/>
            <c:bubble3D val="0"/>
            <c:spPr>
              <a:solidFill>
                <a:schemeClr val="accent1">
                  <a:tint val="58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7-FAB5-4089-B7CC-A0E0708E30DD}"/>
              </c:ext>
            </c:extLst>
          </c:dPt>
          <c:dPt>
            <c:idx val="12"/>
            <c:bubble3D val="0"/>
            <c:spPr>
              <a:solidFill>
                <a:schemeClr val="accent1">
                  <a:tint val="49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2-0640-47E1-BE26-77DA2CD73CF2}"/>
              </c:ext>
            </c:extLst>
          </c:dPt>
          <c:dPt>
            <c:idx val="13"/>
            <c:bubble3D val="0"/>
            <c:spPr>
              <a:solidFill>
                <a:schemeClr val="accent1">
                  <a:tint val="40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0640-47E1-BE26-77DA2CD73CF2}"/>
              </c:ext>
            </c:extLst>
          </c:dPt>
          <c:dLbls>
            <c:dLbl>
              <c:idx val="0"/>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FAB5-4089-B7CC-A0E0708E30DD}"/>
                </c:ext>
              </c:extLst>
            </c:dLbl>
            <c:dLbl>
              <c:idx val="1"/>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FAB5-4089-B7CC-A0E0708E30DD}"/>
                </c:ext>
              </c:extLst>
            </c:dLbl>
            <c:dLbl>
              <c:idx val="2"/>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FAB5-4089-B7CC-A0E0708E30DD}"/>
                </c:ext>
              </c:extLst>
            </c:dLbl>
            <c:dLbl>
              <c:idx val="3"/>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FAB5-4089-B7CC-A0E0708E30DD}"/>
                </c:ext>
              </c:extLst>
            </c:dLbl>
            <c:dLbl>
              <c:idx val="4"/>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9-FAB5-4089-B7CC-A0E0708E30DD}"/>
                </c:ext>
              </c:extLst>
            </c:dLbl>
            <c:dLbl>
              <c:idx val="5"/>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B-FAB5-4089-B7CC-A0E0708E30DD}"/>
                </c:ext>
              </c:extLst>
            </c:dLbl>
            <c:dLbl>
              <c:idx val="6"/>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D-FAB5-4089-B7CC-A0E0708E30DD}"/>
                </c:ext>
              </c:extLst>
            </c:dLbl>
            <c:dLbl>
              <c:idx val="7"/>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F-FAB5-4089-B7CC-A0E0708E30DD}"/>
                </c:ext>
              </c:extLst>
            </c:dLbl>
            <c:dLbl>
              <c:idx val="8"/>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1-FAB5-4089-B7CC-A0E0708E30DD}"/>
                </c:ext>
              </c:extLst>
            </c:dLbl>
            <c:dLbl>
              <c:idx val="9"/>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3-FAB5-4089-B7CC-A0E0708E30DD}"/>
                </c:ext>
              </c:extLst>
            </c:dLbl>
            <c:dLbl>
              <c:idx val="10"/>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5-FAB5-4089-B7CC-A0E0708E30DD}"/>
                </c:ext>
              </c:extLst>
            </c:dLbl>
            <c:dLbl>
              <c:idx val="11"/>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17-FAB5-4089-B7CC-A0E0708E30DD}"/>
                </c:ext>
              </c:extLst>
            </c:dLbl>
            <c:dLbl>
              <c:idx val="12"/>
              <c:layout>
                <c:manualLayout>
                  <c:x val="-7.7150352299213409E-3"/>
                  <c:y val="1.157255191355943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2"/>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0640-47E1-BE26-77DA2CD73CF2}"/>
                </c:ext>
              </c:extLst>
            </c:dLbl>
            <c:dLbl>
              <c:idx val="13"/>
              <c:layout>
                <c:manualLayout>
                  <c:x val="7.7150352299213409E-3"/>
                  <c:y val="-1.1572551913559437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2"/>
                      </a:solidFill>
                      <a:latin typeface="Evolventa" panose="020B0502020202020204" pitchFamily="34" charset="0"/>
                      <a:ea typeface="+mn-ea"/>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0640-47E1-BE26-77DA2CD73CF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smtId="4294967295">
                    <a:solidFill>
                      <a:schemeClr val="bg1"/>
                    </a:solidFill>
                    <a:latin typeface="Evolventa" panose="020B0502020202020204" pitchFamily="34" charset="0"/>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c:spPr>
            </c:leaderLines>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Lst>
          </c:dLbls>
          <c:cat>
            <c:strRef>
              <c:f>Лист1!$A$2:$A$15</c:f>
              <c:strCache>
                <c:ptCount val="14"/>
                <c:pt idx="0">
                  <c:v>Топ-менеджеры</c:v>
                </c:pt>
                <c:pt idx="1">
                  <c:v>Руководители подразделений</c:v>
                </c:pt>
                <c:pt idx="2">
                  <c:v>Специалисты</c:v>
                </c:pt>
                <c:pt idx="3">
                  <c:v>Служащие</c:v>
                </c:pt>
                <c:pt idx="4">
                  <c:v>Рабочие</c:v>
                </c:pt>
                <c:pt idx="5">
                  <c:v>Самозанятые, фрилан, старт-ап</c:v>
                </c:pt>
                <c:pt idx="6">
                  <c:v>Неработающие пенсионеры</c:v>
                </c:pt>
                <c:pt idx="7">
                  <c:v>Неработающие студенты</c:v>
                </c:pt>
                <c:pt idx="8">
                  <c:v>Школьники</c:v>
                </c:pt>
                <c:pt idx="9">
                  <c:v>Ведут домашнее хозяйство</c:v>
                </c:pt>
                <c:pt idx="10">
                  <c:v>В отпуске по уходу за детьми</c:v>
                </c:pt>
                <c:pt idx="11">
                  <c:v>Временно не работают, ищут работу</c:v>
                </c:pt>
                <c:pt idx="12">
                  <c:v>Безработные</c:v>
                </c:pt>
                <c:pt idx="13">
                  <c:v>Другое</c:v>
                </c:pt>
              </c:strCache>
            </c:strRef>
          </c:cat>
          <c:val>
            <c:numRef>
              <c:f>Лист1!$B$2:$B$15</c:f>
              <c:numCache>
                <c:formatCode>General</c:formatCode>
                <c:ptCount val="14"/>
                <c:pt idx="0">
                  <c:v>3.6</c:v>
                </c:pt>
                <c:pt idx="1">
                  <c:v>13.6</c:v>
                </c:pt>
                <c:pt idx="2">
                  <c:v>28.1</c:v>
                </c:pt>
                <c:pt idx="3">
                  <c:v>6</c:v>
                </c:pt>
                <c:pt idx="4">
                  <c:v>11.1</c:v>
                </c:pt>
                <c:pt idx="5">
                  <c:v>10.5</c:v>
                </c:pt>
                <c:pt idx="6">
                  <c:v>5.4</c:v>
                </c:pt>
                <c:pt idx="7">
                  <c:v>2</c:v>
                </c:pt>
                <c:pt idx="8">
                  <c:v>4.0999999999999996</c:v>
                </c:pt>
                <c:pt idx="9">
                  <c:v>2.5</c:v>
                </c:pt>
                <c:pt idx="10">
                  <c:v>5.3</c:v>
                </c:pt>
                <c:pt idx="11">
                  <c:v>4.0999999999999996</c:v>
                </c:pt>
                <c:pt idx="12">
                  <c:v>1.5</c:v>
                </c:pt>
                <c:pt idx="13">
                  <c:v>2.4</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0640-47E1-BE26-77DA2CD73CF2}"/>
            </c:ext>
          </c:extLst>
        </c:ser>
        <c:dLbls>
          <c:showLegendKey val="0"/>
          <c:showVal val="0"/>
          <c:showCatName val="0"/>
          <c:showSerName val="0"/>
          <c:showPercent val="0"/>
          <c:showBubbleSize val="0"/>
          <c:showLeaderLines val="1"/>
        </c:dLbls>
        <c:firstSliceAng val="232"/>
        <c:holeSize val="53"/>
      </c:doughnutChart>
      <c:spPr>
        <a:noFill/>
        <a:ln>
          <a:noFill/>
        </a:ln>
        <a:effectLst/>
      </c:spPr>
    </c:plotArea>
    <c:plotVisOnly val="1"/>
    <c:dispBlanksAs val="gap"/>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8461541831493378"/>
          <c:y val="0.1156328022480011"/>
          <c:w val="0.76013898849487305"/>
          <c:h val="0.8375544548034668"/>
        </c:manualLayout>
      </c:layout>
      <c:doughnutChart>
        <c:varyColors val="1"/>
        <c:ser>
          <c:idx val="0"/>
          <c:order val="0"/>
          <c:tx>
            <c:strRef>
              <c:f>Лист1!$B$1</c:f>
              <c:strCache>
                <c:ptCount val="1"/>
                <c:pt idx="0">
                  <c:v>Доля по медиа в объемах закупки 2023</c:v>
                </c:pt>
              </c:strCache>
            </c:strRef>
          </c:tx>
          <c:spPr>
            <a:solidFill>
              <a:schemeClr val="bg2">
                <a:lumMod val="90000"/>
              </a:schemeClr>
            </a:solidFill>
          </c:spPr>
          <c:dPt>
            <c:idx val="0"/>
            <c:bubble3D val="0"/>
            <c:spPr>
              <a:solidFill>
                <a:schemeClr val="bg2">
                  <a:lumMod val="90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5E19-45A5-8F66-A40D9D169479}"/>
              </c:ext>
            </c:extLst>
          </c:dPt>
          <c:dPt>
            <c:idx val="1"/>
            <c:bubble3D val="0"/>
            <c:spPr>
              <a:solidFill>
                <a:srgbClr val="186CB5"/>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5E19-45A5-8F66-A40D9D169479}"/>
              </c:ext>
            </c:extLst>
          </c:dPt>
          <c:dPt>
            <c:idx val="2"/>
            <c:bubble3D val="0"/>
            <c:spPr>
              <a:solidFill>
                <a:schemeClr val="bg2">
                  <a:lumMod val="90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5E19-45A5-8F66-A40D9D169479}"/>
              </c:ext>
            </c:extLst>
          </c:dPt>
          <c:dPt>
            <c:idx val="3"/>
            <c:bubble3D val="0"/>
            <c:spPr>
              <a:solidFill>
                <a:schemeClr val="bg2">
                  <a:lumMod val="90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5E19-45A5-8F66-A40D9D169479}"/>
              </c:ext>
            </c:extLst>
          </c:dPt>
          <c:dPt>
            <c:idx val="4"/>
            <c:bubble3D val="0"/>
            <c:spPr>
              <a:solidFill>
                <a:schemeClr val="bg2">
                  <a:lumMod val="90000"/>
                </a:schemeClr>
              </a:solidFill>
              <a:ln w="19050">
                <a:solidFill>
                  <a:schemeClr val="lt1"/>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9-5E19-45A5-8F66-A40D9D169479}"/>
              </c:ext>
            </c:extLst>
          </c:dPt>
          <c:dLbls>
            <c:dLbl>
              <c:idx val="0"/>
              <c:delete val="1"/>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5E19-45A5-8F66-A40D9D169479}"/>
                </c:ext>
              </c:extLst>
            </c:dLbl>
            <c:dLbl>
              <c:idx val="1"/>
              <c:spPr>
                <a:noFill/>
                <a:ln>
                  <a:noFill/>
                </a:ln>
                <a:effectLst/>
              </c:spPr>
              <c:txPr>
                <a:bodyPr rot="0" spcFirstLastPara="1" vertOverflow="ellipsis" vert="horz" wrap="square" anchor="ctr" anchorCtr="1"/>
                <a:lstStyle/>
                <a:p>
                  <a:pPr>
                    <a:defRPr sz="1600" b="1" i="0" u="none" strike="noStrike" kern="1200" baseline="0" smtId="4294967295">
                      <a:solidFill>
                        <a:schemeClr val="bg1"/>
                      </a:solidFill>
                      <a:latin typeface="Evolventa" panose="020B0502020202020204" pitchFamily="34" charset="0"/>
                      <a:ea typeface="Golos Text" panose="020B0503020202020204" pitchFamily="34" charset="0"/>
                      <a:cs typeface="+mn-cs"/>
                    </a:defRPr>
                  </a:pPr>
                  <a:endParaRPr lang="ru-RU"/>
                </a:p>
              </c:txP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5E19-45A5-8F66-A40D9D169479}"/>
                </c:ext>
              </c:extLst>
            </c:dLbl>
            <c:dLbl>
              <c:idx val="2"/>
              <c:delete val="1"/>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5E19-45A5-8F66-A40D9D169479}"/>
                </c:ext>
              </c:extLst>
            </c:dLbl>
            <c:dLbl>
              <c:idx val="3"/>
              <c:delete val="1"/>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5E19-45A5-8F66-A40D9D169479}"/>
                </c:ext>
              </c:extLst>
            </c:dLbl>
            <c:dLbl>
              <c:idx val="4"/>
              <c:delete val="1"/>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5E19-45A5-8F66-A40D9D169479}"/>
                </c:ext>
              </c:extLst>
            </c:dLbl>
            <c:spPr>
              <a:noFill/>
              <a:ln>
                <a:noFill/>
              </a:ln>
              <a:effectLst/>
            </c:spPr>
            <c:txPr>
              <a:bodyPr rot="0" spcFirstLastPara="1" vertOverflow="ellipsis" vert="horz" wrap="square" anchor="ctr" anchorCtr="1"/>
              <a:lstStyle/>
              <a:p>
                <a:pPr>
                  <a:defRPr sz="1600" b="0" i="0" u="none" strike="noStrike" kern="1200" baseline="0" smtId="4294967295">
                    <a:solidFill>
                      <a:schemeClr val="tx1"/>
                    </a:solidFill>
                    <a:latin typeface="Evolventa" panose="020B0502020202020204" pitchFamily="34" charset="0"/>
                    <a:ea typeface="Golos Text" panose="020B0503020202020204" pitchFamily="34" charset="0"/>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c:spPr>
            </c:leaderLines>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Lst>
          </c:dLbls>
          <c:cat>
            <c:strRef>
              <c:f>Лист1!$A$2:$A$6</c:f>
              <c:strCache>
                <c:ptCount val="5"/>
                <c:pt idx="0">
                  <c:v>ТВ</c:v>
                </c:pt>
                <c:pt idx="1">
                  <c:v>Digital</c:v>
                </c:pt>
                <c:pt idx="2">
                  <c:v>OOH</c:v>
                </c:pt>
                <c:pt idx="3">
                  <c:v>Радио</c:v>
                </c:pt>
                <c:pt idx="4">
                  <c:v>Спонсорство</c:v>
                </c:pt>
              </c:strCache>
            </c:strRef>
          </c:cat>
          <c:val>
            <c:numRef>
              <c:f>Лист1!$B$2:$B$6</c:f>
              <c:numCache>
                <c:formatCode>0%</c:formatCode>
                <c:ptCount val="5"/>
                <c:pt idx="0">
                  <c:v>0.332631170031499</c:v>
                </c:pt>
                <c:pt idx="1">
                  <c:v>0.43315961646558199</c:v>
                </c:pt>
                <c:pt idx="2">
                  <c:v>9.2584571699049906E-2</c:v>
                </c:pt>
                <c:pt idx="3">
                  <c:v>7.3719688699751998E-2</c:v>
                </c:pt>
                <c:pt idx="4">
                  <c:v>6.6165629916652605E-2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A-5E19-45A5-8F66-A40D9D16947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mtId="4294967295">
          <a:solidFill>
            <a:schemeClr val="tx1"/>
          </a:solidFill>
          <a:latin typeface="Mont" pitchFamily="2" charset="0"/>
          <a:ea typeface="Golos Text" panose="020B0503020202020204" pitchFamily="34"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Лист1!$B$1</c:f>
              <c:strCache>
                <c:ptCount val="1"/>
                <c:pt idx="0">
                  <c:v>мужчины</c:v>
                </c:pt>
              </c:strCache>
            </c:strRef>
          </c:tx>
          <c:spPr>
            <a:solidFill>
              <a:srgbClr val="186CB5"/>
            </a:solidFill>
            <a:ln>
              <a:noFill/>
            </a:ln>
            <a:effectLst/>
          </c:spPr>
          <c:invertIfNegative val="0"/>
          <c:cat>
            <c:strRef>
              <c:f>Лист1!$A$2:$A$7</c:f>
              <c:strCache>
                <c:ptCount val="6"/>
                <c:pt idx="0">
                  <c:v>65-70</c:v>
                </c:pt>
                <c:pt idx="1">
                  <c:v>55-64</c:v>
                </c:pt>
                <c:pt idx="2">
                  <c:v>45-54</c:v>
                </c:pt>
                <c:pt idx="3">
                  <c:v>35-44</c:v>
                </c:pt>
                <c:pt idx="4">
                  <c:v>25-34</c:v>
                </c:pt>
                <c:pt idx="5">
                  <c:v>18-24</c:v>
                </c:pt>
              </c:strCache>
            </c:strRef>
          </c:cat>
          <c:val>
            <c:numRef>
              <c:f>Лист1!$B$2:$B$7</c:f>
              <c:numCache>
                <c:formatCode>0.00%</c:formatCode>
                <c:ptCount val="6"/>
                <c:pt idx="0">
                  <c:v>2.1000000000000001E-2</c:v>
                </c:pt>
                <c:pt idx="1">
                  <c:v>0.11700000000000001</c:v>
                </c:pt>
                <c:pt idx="2">
                  <c:v>0.127</c:v>
                </c:pt>
                <c:pt idx="3">
                  <c:v>0.127</c:v>
                </c:pt>
                <c:pt idx="4">
                  <c:v>6.0999999999999999E-2</c:v>
                </c:pt>
                <c:pt idx="5">
                  <c:v>1.4999999999999999E-2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D31B-4636-9EC9-B9BF7339A8BE}"/>
            </c:ext>
          </c:extLst>
        </c:ser>
        <c:dLbls>
          <c:showLegendKey val="0"/>
          <c:showVal val="0"/>
          <c:showCatName val="0"/>
          <c:showSerName val="0"/>
          <c:showPercent val="0"/>
          <c:showBubbleSize val="0"/>
        </c:dLbls>
        <c:gapWidth val="30"/>
        <c:overlap val="100"/>
        <c:axId val="1056599135"/>
        <c:axId val="1056600575"/>
      </c:barChart>
      <c:catAx>
        <c:axId val="1056599135"/>
        <c:scaling>
          <c:orientation val="minMax"/>
        </c:scaling>
        <c:delete val="1"/>
        <c:axPos val="l"/>
        <c:numFmt formatCode="General" sourceLinked="1"/>
        <c:majorTickMark val="none"/>
        <c:minorTickMark val="none"/>
        <c:tickLblPos val="nextTo"/>
        <c:crossAx val="1056600575"/>
        <c:crosses val="autoZero"/>
        <c:auto val="0"/>
        <c:lblAlgn val="ctr"/>
        <c:lblOffset val="100"/>
        <c:noMultiLvlLbl val="0"/>
      </c:catAx>
      <c:valAx>
        <c:axId val="1056600575"/>
        <c:scaling>
          <c:orientation val="minMax"/>
        </c:scaling>
        <c:delete val="1"/>
        <c:axPos val="b"/>
        <c:numFmt formatCode="0.00%" sourceLinked="1"/>
        <c:majorTickMark val="none"/>
        <c:minorTickMark val="none"/>
        <c:tickLblPos val="nextTo"/>
        <c:crossAx val="1056599135"/>
        <c:crosses val="autoZero"/>
        <c:crossBetween val="between"/>
      </c:valAx>
      <c:spPr>
        <a:noFill/>
        <a:ln>
          <a:noFill/>
        </a:ln>
        <a:effectLst/>
      </c:spPr>
    </c:plotArea>
    <c:plotVisOnly val="1"/>
    <c:dispBlanksAs val="gap"/>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tx>
            <c:strRef>
              <c:f>Лист1!$C$1</c:f>
              <c:strCache>
                <c:ptCount val="1"/>
                <c:pt idx="0">
                  <c:v>женщины</c:v>
                </c:pt>
              </c:strCache>
            </c:strRef>
          </c:tx>
          <c:spPr>
            <a:solidFill>
              <a:srgbClr val="FF7B00"/>
            </a:solidFill>
            <a:ln>
              <a:noFill/>
            </a:ln>
            <a:effectLst/>
          </c:spPr>
          <c:invertIfNegative val="0"/>
          <c:cat>
            <c:strRef>
              <c:f>Лист1!$A$2:$A$7</c:f>
              <c:strCache>
                <c:ptCount val="6"/>
                <c:pt idx="0">
                  <c:v>65-70</c:v>
                </c:pt>
                <c:pt idx="1">
                  <c:v>55-64</c:v>
                </c:pt>
                <c:pt idx="2">
                  <c:v>45-54</c:v>
                </c:pt>
                <c:pt idx="3">
                  <c:v>35-44</c:v>
                </c:pt>
                <c:pt idx="4">
                  <c:v>25-34</c:v>
                </c:pt>
                <c:pt idx="5">
                  <c:v>18-24</c:v>
                </c:pt>
              </c:strCache>
            </c:strRef>
          </c:cat>
          <c:val>
            <c:numRef>
              <c:f>Лист1!$C$2:$C$7</c:f>
              <c:numCache>
                <c:formatCode>0.00%</c:formatCode>
                <c:ptCount val="6"/>
                <c:pt idx="0">
                  <c:v>-2.3E-2</c:v>
                </c:pt>
                <c:pt idx="1">
                  <c:v>-0.107</c:v>
                </c:pt>
                <c:pt idx="2">
                  <c:v>-8.3000000000000004E-2</c:v>
                </c:pt>
                <c:pt idx="3">
                  <c:v>-0.14499999999999999</c:v>
                </c:pt>
                <c:pt idx="4">
                  <c:v>-9.8000000000000004E-2</c:v>
                </c:pt>
                <c:pt idx="5">
                  <c:v>-2.3E-2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0-EDB6-46B7-8ABD-B5BAF058C663}"/>
            </c:ext>
          </c:extLst>
        </c:ser>
        <c:dLbls>
          <c:showLegendKey val="0"/>
          <c:showVal val="0"/>
          <c:showCatName val="0"/>
          <c:showSerName val="0"/>
          <c:showPercent val="0"/>
          <c:showBubbleSize val="0"/>
        </c:dLbls>
        <c:gapWidth val="30"/>
        <c:overlap val="100"/>
        <c:axId val="1056599135"/>
        <c:axId val="1056600575"/>
      </c:barChart>
      <c:catAx>
        <c:axId val="1056599135"/>
        <c:scaling>
          <c:orientation val="minMax"/>
        </c:scaling>
        <c:delete val="1"/>
        <c:axPos val="l"/>
        <c:numFmt formatCode="General" sourceLinked="1"/>
        <c:majorTickMark val="none"/>
        <c:minorTickMark val="none"/>
        <c:tickLblPos val="nextTo"/>
        <c:crossAx val="1056600575"/>
        <c:crosses val="autoZero"/>
        <c:auto val="0"/>
        <c:lblAlgn val="ctr"/>
        <c:lblOffset val="100"/>
        <c:noMultiLvlLbl val="0"/>
      </c:catAx>
      <c:valAx>
        <c:axId val="1056600575"/>
        <c:scaling>
          <c:orientation val="minMax"/>
        </c:scaling>
        <c:delete val="1"/>
        <c:axPos val="b"/>
        <c:numFmt formatCode="0.00%" sourceLinked="1"/>
        <c:majorTickMark val="none"/>
        <c:minorTickMark val="none"/>
        <c:tickLblPos val="nextTo"/>
        <c:crossAx val="1056599135"/>
        <c:crosses val="autoZero"/>
        <c:crossBetween val="between"/>
      </c:valAx>
      <c:spPr>
        <a:noFill/>
        <a:ln>
          <a:noFill/>
        </a:ln>
        <a:effectLst/>
      </c:spPr>
    </c:plotArea>
    <c:plotVisOnly val="1"/>
    <c:dispBlanksAs val="gap"/>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custDataLst>
              <p:tags r:id="rId2"/>
            </p:custDataLst>
          </p:nvPr>
        </p:nvSpPr>
        <p:spPr>
          <a:xfrm>
            <a:off x="2032400" y="514350"/>
            <a:ext cx="8128400" cy="257175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custDataLst>
              <p:tags r:id="rId3"/>
            </p:custDataLst>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lvl1pPr marL="457200" lvl="0" indent="-298450">
              <a:spcBef>
                <a:spcPct val="0"/>
              </a:spcBef>
              <a:spcAft>
                <a:spcPct val="0"/>
              </a:spcAft>
              <a:buSzPts val="1100"/>
              <a:buChar char="●"/>
              <a:defRPr sz="1100"/>
            </a:lvl1pPr>
            <a:lvl2pPr marL="914400" lvl="1" indent="-298450">
              <a:spcBef>
                <a:spcPct val="0"/>
              </a:spcBef>
              <a:spcAft>
                <a:spcPct val="0"/>
              </a:spcAft>
              <a:buSzPts val="1100"/>
              <a:buChar char="○"/>
              <a:defRPr sz="1100"/>
            </a:lvl2pPr>
            <a:lvl3pPr marL="1371600" lvl="2" indent="-298450">
              <a:spcBef>
                <a:spcPct val="0"/>
              </a:spcBef>
              <a:spcAft>
                <a:spcPct val="0"/>
              </a:spcAft>
              <a:buSzPts val="1100"/>
              <a:buChar char="■"/>
              <a:defRPr sz="1100"/>
            </a:lvl3pPr>
            <a:lvl4pPr marL="1828800" lvl="3" indent="-298450">
              <a:spcBef>
                <a:spcPct val="0"/>
              </a:spcBef>
              <a:spcAft>
                <a:spcPct val="0"/>
              </a:spcAft>
              <a:buSzPts val="1100"/>
              <a:buChar char="●"/>
              <a:defRPr sz="1100"/>
            </a:lvl4pPr>
            <a:lvl5pPr marL="2286000" lvl="4" indent="-298450">
              <a:spcBef>
                <a:spcPct val="0"/>
              </a:spcBef>
              <a:spcAft>
                <a:spcPct val="0"/>
              </a:spcAft>
              <a:buSzPts val="1100"/>
              <a:buChar char="○"/>
              <a:defRPr sz="1100"/>
            </a:lvl5pPr>
            <a:lvl6pPr marL="2743200" lvl="5" indent="-298450">
              <a:spcBef>
                <a:spcPct val="0"/>
              </a:spcBef>
              <a:spcAft>
                <a:spcPct val="0"/>
              </a:spcAft>
              <a:buSzPts val="1100"/>
              <a:buChar char="■"/>
              <a:defRPr sz="1100"/>
            </a:lvl6pPr>
            <a:lvl7pPr marL="3200400" lvl="6" indent="-298450">
              <a:spcBef>
                <a:spcPct val="0"/>
              </a:spcBef>
              <a:spcAft>
                <a:spcPct val="0"/>
              </a:spcAft>
              <a:buSzPts val="1100"/>
              <a:buChar char="●"/>
              <a:defRPr sz="1100"/>
            </a:lvl7pPr>
            <a:lvl8pPr marL="3657600" lvl="7" indent="-298450">
              <a:spcBef>
                <a:spcPct val="0"/>
              </a:spcBef>
              <a:spcAft>
                <a:spcPct val="0"/>
              </a:spcAft>
              <a:buSzPts val="1100"/>
              <a:buChar char="○"/>
              <a:defRPr sz="1100"/>
            </a:lvl8pPr>
            <a:lvl9pPr marL="4114800" lvl="8" indent="-298450">
              <a:spcBef>
                <a:spcPct val="0"/>
              </a:spcBef>
              <a:spcAft>
                <a:spcPct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34.xml"/><Relationship Id="rId1" Type="http://schemas.openxmlformats.org/officeDocument/2006/relationships/tags" Target="../tags/tag833.xml"/><Relationship Id="rId4"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90.xml"/><Relationship Id="rId1" Type="http://schemas.openxmlformats.org/officeDocument/2006/relationships/tags" Target="../tags/tag889.xml"/><Relationship Id="rId4"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903.xml"/><Relationship Id="rId1" Type="http://schemas.openxmlformats.org/officeDocument/2006/relationships/tags" Target="../tags/tag902.xml"/><Relationship Id="rId4"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914.xml"/><Relationship Id="rId1" Type="http://schemas.openxmlformats.org/officeDocument/2006/relationships/tags" Target="../tags/tag913.xml"/><Relationship Id="rId4"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87.xml"/><Relationship Id="rId1" Type="http://schemas.openxmlformats.org/officeDocument/2006/relationships/tags" Target="../tags/tag586.xml"/><Relationship Id="rId4"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647.xml"/><Relationship Id="rId1" Type="http://schemas.openxmlformats.org/officeDocument/2006/relationships/tags" Target="../tags/tag646.xml"/><Relationship Id="rId4"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666.xml"/><Relationship Id="rId1" Type="http://schemas.openxmlformats.org/officeDocument/2006/relationships/tags" Target="../tags/tag665.xml"/><Relationship Id="rId4"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725.xml"/><Relationship Id="rId2" Type="http://schemas.openxmlformats.org/officeDocument/2006/relationships/tags" Target="../tags/tag724.xml"/><Relationship Id="rId1" Type="http://schemas.openxmlformats.org/officeDocument/2006/relationships/tags" Target="../tags/tag723.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776.xml"/><Relationship Id="rId2" Type="http://schemas.openxmlformats.org/officeDocument/2006/relationships/tags" Target="../tags/tag775.xml"/><Relationship Id="rId1" Type="http://schemas.openxmlformats.org/officeDocument/2006/relationships/tags" Target="../tags/tag774.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797.xml"/><Relationship Id="rId2" Type="http://schemas.openxmlformats.org/officeDocument/2006/relationships/tags" Target="../tags/tag796.xml"/><Relationship Id="rId1" Type="http://schemas.openxmlformats.org/officeDocument/2006/relationships/tags" Target="../tags/tag795.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13.xml"/><Relationship Id="rId1" Type="http://schemas.openxmlformats.org/officeDocument/2006/relationships/tags" Target="../tags/tag812.xml"/><Relationship Id="rId4"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dirty="0"/>
          </a:p>
        </p:txBody>
      </p:sp>
      <p:sp>
        <p:nvSpPr>
          <p:cNvPr id="41" name="Google Shape;41;p1: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r>
              <a:rPr lang="ru-RU" sz="1100" b="0" i="0" u="none" strike="noStrike" cap="none">
                <a:solidFill>
                  <a:schemeClr val="tx1"/>
                </a:solidFill>
                <a:latin typeface="Tahoma" panose="020B0604030504040204" pitchFamily="34" charset="0"/>
                <a:ea typeface="Tahoma" panose="020B0604030504040204" pitchFamily="34" charset="0"/>
                <a:cs typeface="Tahoma" pitchFamily="34" charset="0"/>
                <a:sym typeface="Arial"/>
              </a:rPr>
              <a:t>Методология измерений: </a:t>
            </a:r>
          </a:p>
          <a:p>
            <a:pPr marL="0" lvl="0" indent="0" algn="l" rtl="0">
              <a:spcBef>
                <a:spcPct val="0"/>
              </a:spcBef>
              <a:spcAft>
                <a:spcPct val="0"/>
              </a:spcAft>
              <a:buNone/>
            </a:pPr>
            <a:r>
              <a:rPr lang="ru-RU" sz="1100" b="0" i="0" u="none" strike="noStrike" cap="none">
                <a:solidFill>
                  <a:schemeClr val="tx1"/>
                </a:solidFill>
                <a:latin typeface="Tahoma" panose="020B0604030504040204" pitchFamily="34" charset="0"/>
                <a:ea typeface="Tahoma" panose="020B0604030504040204" pitchFamily="34" charset="0"/>
                <a:cs typeface="Tahoma" pitchFamily="34" charset="0"/>
                <a:sym typeface="Arial"/>
              </a:rPr>
              <a:t>Объединение данных измерений полученных на мобильной панели </a:t>
            </a:r>
            <a:r>
              <a:rPr lang="en-US" sz="1100" b="0" i="0" u="none" strike="noStrike" cap="none" err="1">
                <a:solidFill>
                  <a:schemeClr val="tx1"/>
                </a:solidFill>
                <a:latin typeface="Tahoma" panose="020B0604030504040204" pitchFamily="34" charset="0"/>
                <a:ea typeface="Tahoma" panose="020B0604030504040204" pitchFamily="34" charset="0"/>
                <a:cs typeface="Tahoma" pitchFamily="34" charset="0"/>
                <a:sym typeface="Arial"/>
              </a:rPr>
              <a:t>Mediascope</a:t>
            </a:r>
            <a:r>
              <a:rPr lang="ru-RU" sz="1100" b="0" i="0" u="none" strike="noStrike" cap="none">
                <a:solidFill>
                  <a:schemeClr val="tx1"/>
                </a:solidFill>
                <a:latin typeface="Tahoma" panose="020B0604030504040204" pitchFamily="34" charset="0"/>
                <a:ea typeface="Tahoma" panose="020B0604030504040204" pitchFamily="34" charset="0"/>
                <a:cs typeface="Tahoma" pitchFamily="34" charset="0"/>
                <a:sym typeface="Arial"/>
              </a:rPr>
              <a:t>, </a:t>
            </a:r>
            <a:r>
              <a:rPr lang="ru-RU">
                <a:solidFill>
                  <a:schemeClr val="tx1"/>
                </a:solidFill>
                <a:latin typeface="Tahoma" panose="020B0604030504040204" pitchFamily="34" charset="0"/>
                <a:ea typeface="Tahoma" panose="020B0604030504040204" pitchFamily="34" charset="0"/>
                <a:cs typeface="Tahoma" pitchFamily="34" charset="0"/>
              </a:rPr>
              <a:t>через специальную аудиометку в рекламном ролике (</a:t>
            </a:r>
            <a:r>
              <a:rPr lang="en-US">
                <a:solidFill>
                  <a:schemeClr val="tx1"/>
                </a:solidFill>
                <a:latin typeface="Tahoma" panose="020B0604030504040204" pitchFamily="34" charset="0"/>
                <a:ea typeface="Tahoma" panose="020B0604030504040204" pitchFamily="34" charset="0"/>
                <a:cs typeface="Tahoma" pitchFamily="34" charset="0"/>
              </a:rPr>
              <a:t>watermark</a:t>
            </a:r>
            <a:r>
              <a:rPr lang="ru-RU">
                <a:solidFill>
                  <a:schemeClr val="tx1"/>
                </a:solidFill>
                <a:latin typeface="Tahoma" panose="020B0604030504040204" pitchFamily="34" charset="0"/>
                <a:ea typeface="Tahoma" panose="020B0604030504040204" pitchFamily="34" charset="0"/>
                <a:cs typeface="Tahoma" pitchFamily="34" charset="0"/>
              </a:rPr>
              <a:t>)</a:t>
            </a:r>
            <a:r>
              <a:rPr lang="en-US">
                <a:solidFill>
                  <a:schemeClr val="tx1"/>
                </a:solidFill>
                <a:latin typeface="Tahoma" panose="020B0604030504040204" pitchFamily="34" charset="0"/>
                <a:ea typeface="Tahoma" panose="020B0604030504040204" pitchFamily="34" charset="0"/>
                <a:cs typeface="Tahoma" pitchFamily="34" charset="0"/>
              </a:rPr>
              <a:t> </a:t>
            </a:r>
            <a:r>
              <a:rPr lang="ru-RU">
                <a:solidFill>
                  <a:schemeClr val="tx1"/>
                </a:solidFill>
                <a:latin typeface="Tahoma" panose="020B0604030504040204" pitchFamily="34" charset="0"/>
                <a:ea typeface="Tahoma" panose="020B0604030504040204" pitchFamily="34" charset="0"/>
                <a:cs typeface="Tahoma" pitchFamily="34" charset="0"/>
              </a:rPr>
              <a:t>и данных счетчика на сети телеком операторов (собираемых </a:t>
            </a:r>
            <a:r>
              <a:rPr lang="en-US" err="1">
                <a:solidFill>
                  <a:schemeClr val="tx1"/>
                </a:solidFill>
                <a:latin typeface="Tahoma" panose="020B0604030504040204" pitchFamily="34" charset="0"/>
                <a:ea typeface="Tahoma" panose="020B0604030504040204" pitchFamily="34" charset="0"/>
                <a:cs typeface="Tahoma" pitchFamily="34" charset="0"/>
              </a:rPr>
              <a:t>MediaHills</a:t>
            </a:r>
            <a:r>
              <a:rPr lang="ru-RU">
                <a:solidFill>
                  <a:schemeClr val="tx1"/>
                </a:solidFill>
                <a:latin typeface="Tahoma" panose="020B0604030504040204" pitchFamily="34" charset="0"/>
                <a:ea typeface="Tahoma" panose="020B0604030504040204" pitchFamily="34" charset="0"/>
                <a:cs typeface="Tahoma" pitchFamily="34" charset="0"/>
              </a:rPr>
              <a:t>)</a:t>
            </a:r>
            <a:endParaRPr/>
          </a:p>
        </p:txBody>
      </p:sp>
      <p:sp>
        <p:nvSpPr>
          <p:cNvPr id="142" name="Google Shape;142;p7: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0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custDataLst>
              <p:tags r:id="rId1"/>
            </p:custDataLst>
          </p:nvPr>
        </p:nvSpPr>
        <p:spPr>
          <a:xfrm>
            <a:off x="3810000" y="514350"/>
            <a:ext cx="4573588" cy="2571750"/>
          </a:xfrm>
        </p:spPr>
      </p:sp>
      <p:sp>
        <p:nvSpPr>
          <p:cNvPr id="3" name="Заметки 2"/>
          <p:cNvSpPr>
            <a:spLocks noGrp="1"/>
          </p:cNvSpPr>
          <p:nvPr>
            <p:ph type="body" idx="1"/>
            <p:custDataLst>
              <p:tags r:id="rId2"/>
            </p:custDataLst>
          </p:nvPr>
        </p:nvSpPr>
        <p:spPr/>
        <p:txBody>
          <a:bodyPr/>
          <a:lstStyle/>
          <a:p>
            <a:pPr marL="158750" indent="0">
              <a:buNone/>
            </a:pPr>
            <a:r>
              <a:rPr lang="ru-RU" sz="1100" b="0" i="0" u="none" strike="noStrike" cap="none">
                <a:solidFill>
                  <a:srgbClr val="000000"/>
                </a:solidFill>
                <a:effectLst/>
                <a:latin typeface="Arial"/>
                <a:ea typeface="Arial"/>
                <a:cs typeface="Arial"/>
                <a:sym typeface="Arial"/>
              </a:rPr>
              <a:t>В отчете, сформированном на основе объединенных данных мобильной панели и больших данных телеком-операторов, отразили аудиторию, контактирующую с рекламным видеороликом. В процессе реализации кампании социально-демографический таргетинг не настраивался. На устройства Смарт ТВ пришлось 25,7 млн показов, просмотры в людях составили 43,5 млн. Отчетные данные подтвердили качество инвентаря, который релевантен телевизионному, с акцентом на высокодоходную аудиторию активного возраста.</a:t>
            </a:r>
            <a:br>
              <a:rPr lang="ru-RU"/>
            </a:br>
            <a:br>
              <a:rPr lang="ru-RU"/>
            </a:br>
            <a:endParaRPr lang="ru-RU"/>
          </a:p>
        </p:txBody>
      </p:sp>
    </p:spTree>
    <p:extLst>
      <p:ext uri="{BB962C8B-B14F-4D97-AF65-F5344CB8AC3E}">
        <p14:creationId xmlns:p14="http://schemas.microsoft.com/office/powerpoint/2010/main" val="324138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52" name="Google Shape;152;p8: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52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16" name="Google Shape;216;p14: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053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r>
              <a:rPr lang="ru-RU" sz="1100">
                <a:solidFill>
                  <a:srgbClr val="FF0000"/>
                </a:solidFill>
                <a:latin typeface="Evolventa" panose="020B0502020202020204" charset="0"/>
              </a:rPr>
              <a:t>К 2026 ГОДУ СМАРТ ТВ БУДЕТ В КАЖДОМ ВТОРОМ ДОМЕ В МИРЕ* </a:t>
            </a:r>
            <a:r>
              <a:rPr lang="ru-RU" sz="1100">
                <a:solidFill>
                  <a:schemeClr val="bg2">
                    <a:lumMod val="75000"/>
                  </a:schemeClr>
                </a:solidFill>
              </a:rPr>
              <a:t>Отчет </a:t>
            </a:r>
            <a:r>
              <a:rPr lang="en-US" sz="1100">
                <a:solidFill>
                  <a:schemeClr val="bg2">
                    <a:lumMod val="75000"/>
                  </a:schemeClr>
                </a:solidFill>
              </a:rPr>
              <a:t>Future Market Insights</a:t>
            </a:r>
            <a:r>
              <a:rPr lang="en-US">
                <a:solidFill>
                  <a:schemeClr val="bg2"/>
                </a:solidFill>
              </a:rPr>
              <a:t> </a:t>
            </a:r>
            <a:endParaRPr/>
          </a:p>
        </p:txBody>
      </p:sp>
      <p:sp>
        <p:nvSpPr>
          <p:cNvPr id="205" name="Google Shape;205;p13: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95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100"/>
              <a:buFont typeface="Arial"/>
              <a:buNone/>
              <a:defRPr/>
            </a:pPr>
            <a:r>
              <a:rPr lang="ru-RU" sz="1100" b="0" i="0" u="none" strike="noStrike" cap="none">
                <a:solidFill>
                  <a:srgbClr val="000000"/>
                </a:solidFill>
                <a:effectLst/>
                <a:latin typeface="Arial"/>
                <a:ea typeface="Arial"/>
                <a:cs typeface="Arial"/>
                <a:sym typeface="Arial"/>
              </a:rPr>
              <a:t>Домашний экран Smart TV становится все более важным фактором на пути к контенту. В среднем люди получают доступ к более чем семи различным источникам контента на своих Smart TV, и. Пользователи LG Smart TV посещают домашний 42 процента просмотра начинаются без определенного плана, что делает домашний экран Smart TV важнейшим шлюзом для привлечения потребителейэкран в среднем три раза в день. </a:t>
            </a:r>
            <a:endParaRPr lang="ru-RU"/>
          </a:p>
          <a:p>
            <a:pPr marL="0" lvl="0" indent="0" algn="l" rtl="0">
              <a:spcBef>
                <a:spcPct val="0"/>
              </a:spcBef>
              <a:spcAft>
                <a:spcPct val="0"/>
              </a:spcAft>
              <a:buNone/>
            </a:pPr>
            <a:endParaRPr/>
          </a:p>
        </p:txBody>
      </p:sp>
      <p:sp>
        <p:nvSpPr>
          <p:cNvPr id="152" name="Google Shape;152;p8: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566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05" name="Google Shape;205;p13: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915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05" name="Google Shape;205;p13: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887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custDataLst>
              <p:tags r:id="rId1"/>
            </p:custDataLst>
          </p:nvPr>
        </p:nvSpPr>
        <p:spPr>
          <a:xfrm>
            <a:off x="3810000" y="514350"/>
            <a:ext cx="4573588" cy="2571750"/>
          </a:xfrm>
        </p:spPr>
      </p:sp>
      <p:sp>
        <p:nvSpPr>
          <p:cNvPr id="3" name="Заметки 2"/>
          <p:cNvSpPr>
            <a:spLocks noGrp="1"/>
          </p:cNvSpPr>
          <p:nvPr>
            <p:ph type="body" idx="1"/>
            <p:custDataLst>
              <p:tags r:id="rId2"/>
            </p:custDataLst>
          </p:nvPr>
        </p:nvSpPr>
        <p:spPr/>
        <p:txBody>
          <a:bodyPr/>
          <a:lstStyle/>
          <a:p>
            <a:r>
              <a:rPr lang="ru-RU"/>
              <a:t>Немного сказать про группу</a:t>
            </a:r>
          </a:p>
        </p:txBody>
      </p:sp>
      <p:sp>
        <p:nvSpPr>
          <p:cNvPr id="4" name="Номер слайда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22D7103-DF13-476E-A721-502CBED7A0A6}" type="slidenum">
              <a:rPr kumimoji="0" lang="ru-R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ru-R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330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custDataLst>
              <p:tags r:id="rId1"/>
            </p:custDataLst>
          </p:nvPr>
        </p:nvSpPr>
        <p:spPr>
          <a:xfrm>
            <a:off x="3810000" y="514350"/>
            <a:ext cx="4573588" cy="2571750"/>
          </a:xfrm>
        </p:spPr>
      </p:sp>
      <p:sp>
        <p:nvSpPr>
          <p:cNvPr id="3" name="Заметки 2"/>
          <p:cNvSpPr>
            <a:spLocks noGrp="1"/>
          </p:cNvSpPr>
          <p:nvPr>
            <p:ph type="body" idx="1"/>
            <p:custDataLst>
              <p:tags r:id="rId2"/>
            </p:custDataLst>
          </p:nvPr>
        </p:nvSpPr>
        <p:spPr/>
        <p:txBody>
          <a:bodyPr/>
          <a:lstStyle/>
          <a:p>
            <a:r>
              <a:rPr lang="ru-RU"/>
              <a:t>Media Wise – является частью  </a:t>
            </a:r>
            <a:r>
              <a:rPr lang="en-US"/>
              <a:t>MDG</a:t>
            </a:r>
            <a:r>
              <a:rPr lang="ru-RU"/>
              <a:t>. Команда Media Wise в полной мере исследует и использует самые передовые подходы и создает конкурентное преимущество для своих клиентов, оптимизируя операционные процессы и максимизируя бизнес результат.</a:t>
            </a:r>
          </a:p>
          <a:p>
            <a:pPr marL="0" marR="0" lvl="0" indent="0" algn="l" defTabSz="914400" rtl="0" eaLnBrk="1" fontAlgn="auto" latinLnBrk="0" hangingPunct="1">
              <a:lnSpc>
                <a:spcPct val="100000"/>
              </a:lnSpc>
              <a:spcBef>
                <a:spcPct val="0"/>
              </a:spcBef>
              <a:spcAft>
                <a:spcPct val="0"/>
              </a:spcAft>
              <a:buClrTx/>
              <a:buSzTx/>
              <a:buFontTx/>
              <a:buNone/>
              <a:defRPr/>
            </a:pPr>
            <a:endParaRPr lang="ru-RU" b="1">
              <a:solidFill>
                <a:schemeClr val="bg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ru-RU" b="1">
                <a:solidFill>
                  <a:schemeClr val="bg1"/>
                </a:solidFill>
              </a:rPr>
              <a:t>ЭКСПЕРТИЗА</a:t>
            </a:r>
            <a:endParaRPr lang="en-US" b="1">
              <a:solidFill>
                <a:schemeClr val="bg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ru-RU">
                <a:solidFill>
                  <a:schemeClr val="bg1"/>
                </a:solidFill>
              </a:rPr>
              <a:t>Команда профессионалов – клиентский сервис, эффективная закупка, работа с новым медиа</a:t>
            </a:r>
          </a:p>
          <a:p>
            <a:pPr marL="0" marR="0" lvl="0" indent="0" algn="l" defTabSz="914400" rtl="0" eaLnBrk="1" fontAlgn="auto" latinLnBrk="0" hangingPunct="1">
              <a:lnSpc>
                <a:spcPct val="100000"/>
              </a:lnSpc>
              <a:spcBef>
                <a:spcPct val="0"/>
              </a:spcBef>
              <a:spcAft>
                <a:spcPct val="0"/>
              </a:spcAft>
              <a:buClrTx/>
              <a:buSzTx/>
              <a:buFontTx/>
              <a:buNone/>
              <a:defRPr/>
            </a:pPr>
            <a:r>
              <a:rPr lang="ru-RU" b="1">
                <a:solidFill>
                  <a:schemeClr val="bg1"/>
                </a:solidFill>
              </a:rPr>
              <a:t>ЭФФЕКТИВНОСТЬ </a:t>
            </a:r>
          </a:p>
          <a:p>
            <a:pPr marL="0" marR="0" lvl="0" indent="0" algn="l" defTabSz="914400" rtl="0" eaLnBrk="1" fontAlgn="auto" latinLnBrk="0" hangingPunct="1">
              <a:lnSpc>
                <a:spcPct val="100000"/>
              </a:lnSpc>
              <a:spcBef>
                <a:spcPct val="0"/>
              </a:spcBef>
              <a:spcAft>
                <a:spcPct val="0"/>
              </a:spcAft>
              <a:buClrTx/>
              <a:buSzTx/>
              <a:buFontTx/>
              <a:buNone/>
              <a:defRPr/>
            </a:pPr>
            <a:r>
              <a:rPr lang="ru-RU">
                <a:solidFill>
                  <a:schemeClr val="bg1"/>
                </a:solidFill>
              </a:rPr>
              <a:t>Повышение отдачи от рекламной поддержки за счет</a:t>
            </a:r>
            <a:r>
              <a:rPr lang="en-US">
                <a:solidFill>
                  <a:schemeClr val="bg1"/>
                </a:solidFill>
              </a:rPr>
              <a:t> </a:t>
            </a:r>
            <a:r>
              <a:rPr lang="ru-RU">
                <a:solidFill>
                  <a:schemeClr val="bg1"/>
                </a:solidFill>
              </a:rPr>
              <a:t>современных подходов к планированию, тестированию и нестандартным подходам </a:t>
            </a:r>
            <a:endParaRPr lang="ru-RU" b="1">
              <a:solidFill>
                <a:schemeClr val="bg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ru-RU" b="1">
                <a:solidFill>
                  <a:schemeClr val="bg1"/>
                </a:solidFill>
              </a:rPr>
              <a:t>ТЕХНОЛОГИИ </a:t>
            </a:r>
          </a:p>
          <a:p>
            <a:pPr marL="0" marR="0" lvl="0" indent="0" algn="l" defTabSz="914400" rtl="0" eaLnBrk="1" fontAlgn="auto" latinLnBrk="0" hangingPunct="1">
              <a:lnSpc>
                <a:spcPct val="100000"/>
              </a:lnSpc>
              <a:spcBef>
                <a:spcPct val="0"/>
              </a:spcBef>
              <a:spcAft>
                <a:spcPct val="0"/>
              </a:spcAft>
              <a:buClrTx/>
              <a:buSzTx/>
              <a:buFontTx/>
              <a:buNone/>
              <a:defRPr/>
            </a:pPr>
            <a:r>
              <a:rPr lang="ru-RU">
                <a:solidFill>
                  <a:schemeClr val="bg1"/>
                </a:solidFill>
              </a:rPr>
              <a:t>Оперативное принятие решений на основе данных, сравнение нескольких сценариев </a:t>
            </a:r>
          </a:p>
          <a:p>
            <a:pPr marL="0" marR="0" lvl="0" indent="0" algn="l" defTabSz="914400" rtl="0" eaLnBrk="1" fontAlgn="auto" latinLnBrk="0" hangingPunct="1">
              <a:lnSpc>
                <a:spcPct val="100000"/>
              </a:lnSpc>
              <a:spcBef>
                <a:spcPct val="0"/>
              </a:spcBef>
              <a:spcAft>
                <a:spcPct val="0"/>
              </a:spcAft>
              <a:buClrTx/>
              <a:buSzTx/>
              <a:buFontTx/>
              <a:buNone/>
              <a:defRPr/>
            </a:pPr>
            <a:endParaRPr lang="ru-RU" b="1">
              <a:solidFill>
                <a:schemeClr val="bg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ru-RU" b="1">
                <a:solidFill>
                  <a:schemeClr val="bg1"/>
                </a:solidFill>
              </a:rPr>
              <a:t>Доля видео в сплите агентства составляет порядка 40%, это важный  канал коммуникации для наших клиентом. Нам всегда хочется, чтобы р</a:t>
            </a:r>
            <a:r>
              <a:rPr lang="ru-RU"/>
              <a:t>езультатом нашей работы были не просто маркетинговые инструменты, а решения, которые находятся на стыке бизнеса, маркетинга и технологий.</a:t>
            </a:r>
          </a:p>
          <a:p>
            <a:pPr marL="0" marR="0" lvl="0" indent="0" algn="l" defTabSz="914400" rtl="0" eaLnBrk="1" fontAlgn="auto" latinLnBrk="0" hangingPunct="1">
              <a:lnSpc>
                <a:spcPct val="100000"/>
              </a:lnSpc>
              <a:spcBef>
                <a:spcPct val="0"/>
              </a:spcBef>
              <a:spcAft>
                <a:spcPct val="0"/>
              </a:spcAft>
              <a:buClrTx/>
              <a:buSzTx/>
              <a:buFontTx/>
              <a:buNone/>
              <a:defRPr/>
            </a:pPr>
            <a:endParaRPr lang="ru-RU" b="1">
              <a:solidFill>
                <a:schemeClr val="bg1"/>
              </a:solidFill>
            </a:endParaRPr>
          </a:p>
          <a:p>
            <a:endParaRPr lang="ru-RU"/>
          </a:p>
        </p:txBody>
      </p:sp>
      <p:sp>
        <p:nvSpPr>
          <p:cNvPr id="4" name="Номер слайда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22D7103-DF13-476E-A721-502CBED7A0A6}" type="slidenum">
              <a:rPr kumimoji="0" lang="ru-R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ru-R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61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custDataLst>
              <p:tags r:id="rId1"/>
            </p:custDataLst>
          </p:nvPr>
        </p:nvSpPr>
        <p:spPr>
          <a:xfrm>
            <a:off x="3810000" y="514350"/>
            <a:ext cx="4573588" cy="2571750"/>
          </a:xfrm>
        </p:spPr>
      </p:sp>
      <p:sp>
        <p:nvSpPr>
          <p:cNvPr id="3" name="Заметки 2"/>
          <p:cNvSpPr>
            <a:spLocks noGrp="1"/>
          </p:cNvSpPr>
          <p:nvPr>
            <p:ph type="body" idx="1"/>
            <p:custDataLst>
              <p:tags r:id="rId2"/>
            </p:custDataLst>
          </p:nvPr>
        </p:nvSpPr>
        <p:spPr/>
        <p:txBody>
          <a:bodyPr/>
          <a:lstStyle/>
          <a:p>
            <a:endParaRPr lang="ru-RU"/>
          </a:p>
        </p:txBody>
      </p:sp>
      <p:sp>
        <p:nvSpPr>
          <p:cNvPr id="4" name="Номер слайда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22D7103-DF13-476E-A721-502CBED7A0A6}" type="slidenum">
              <a:rPr kumimoji="0" lang="ru-R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ru-R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64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custDataLst>
              <p:tags r:id="rId1"/>
            </p:custDataLst>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42" name="Google Shape;142;p7:notes"/>
          <p:cNvSpPr>
            <a:spLocks noGrp="1" noRot="1" noChangeAspect="1"/>
          </p:cNvSpPr>
          <p:nvPr>
            <p:ph type="sldImg" idx="2"/>
            <p:custDataLst>
              <p:tags r:id="rId2"/>
            </p:custDataLst>
          </p:nvPr>
        </p:nvSpPr>
        <p:spPr>
          <a:xfrm>
            <a:off x="3810000" y="514350"/>
            <a:ext cx="4573588"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9119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1.xml"/><Relationship Id="rId7" Type="http://schemas.openxmlformats.org/officeDocument/2006/relationships/image" Target="../media/image22.sv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1.png"/><Relationship Id="rId5" Type="http://schemas.openxmlformats.org/officeDocument/2006/relationships/slideMaster" Target="../slideMasters/slideMaster2.xml"/><Relationship Id="rId4" Type="http://schemas.openxmlformats.org/officeDocument/2006/relationships/tags" Target="../tags/tag62.xml"/><Relationship Id="rId9" Type="http://schemas.openxmlformats.org/officeDocument/2006/relationships/image" Target="../media/image24.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24.svg"/><Relationship Id="rId5" Type="http://schemas.openxmlformats.org/officeDocument/2006/relationships/tags" Target="../tags/tag67.xml"/><Relationship Id="rId10" Type="http://schemas.openxmlformats.org/officeDocument/2006/relationships/image" Target="../media/image23.png"/><Relationship Id="rId4" Type="http://schemas.openxmlformats.org/officeDocument/2006/relationships/tags" Target="../tags/tag66.xml"/><Relationship Id="rId9" Type="http://schemas.openxmlformats.org/officeDocument/2006/relationships/image" Target="../media/image26.svg"/></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Master" Target="../slideMasters/slideMaster2.xml"/><Relationship Id="rId4" Type="http://schemas.openxmlformats.org/officeDocument/2006/relationships/tags" Target="../tags/tag8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2.xml"/><Relationship Id="rId5" Type="http://schemas.openxmlformats.org/officeDocument/2006/relationships/tags" Target="../tags/tag88.xml"/><Relationship Id="rId4" Type="http://schemas.openxmlformats.org/officeDocument/2006/relationships/tags" Target="../tags/tag87.xml"/></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10" Type="http://schemas.openxmlformats.org/officeDocument/2006/relationships/image" Target="../media/image24.svg"/><Relationship Id="rId4" Type="http://schemas.openxmlformats.org/officeDocument/2006/relationships/tags" Target="../tags/tag92.xml"/><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image" Target="../media/image27.pn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slideMaster" Target="../slideMasters/slideMaster2.xml"/><Relationship Id="rId2" Type="http://schemas.openxmlformats.org/officeDocument/2006/relationships/tags" Target="../tags/tag99.xml"/><Relationship Id="rId16" Type="http://schemas.openxmlformats.org/officeDocument/2006/relationships/tags" Target="../tags/tag113.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5" Type="http://schemas.openxmlformats.org/officeDocument/2006/relationships/tags" Target="../tags/tag112.xml"/><Relationship Id="rId10" Type="http://schemas.openxmlformats.org/officeDocument/2006/relationships/tags" Target="../tags/tag107.xml"/><Relationship Id="rId19" Type="http://schemas.openxmlformats.org/officeDocument/2006/relationships/image" Target="../media/image28.svg"/><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tags" Target="../tags/tag126.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tags" Target="../tags/tag125.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5" Type="http://schemas.openxmlformats.org/officeDocument/2006/relationships/slideMaster" Target="../slideMasters/slideMaster2.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tags" Target="../tags/tag12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tags" Target="../tags/tag139.xml"/><Relationship Id="rId17" Type="http://schemas.openxmlformats.org/officeDocument/2006/relationships/image" Target="../media/image29.svg"/><Relationship Id="rId2" Type="http://schemas.openxmlformats.org/officeDocument/2006/relationships/tags" Target="../tags/tag129.xml"/><Relationship Id="rId16" Type="http://schemas.openxmlformats.org/officeDocument/2006/relationships/image" Target="../media/image27.png"/><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tags" Target="../tags/tag138.xml"/><Relationship Id="rId5" Type="http://schemas.openxmlformats.org/officeDocument/2006/relationships/tags" Target="../tags/tag132.xml"/><Relationship Id="rId15" Type="http://schemas.openxmlformats.org/officeDocument/2006/relationships/slideMaster" Target="../slideMasters/slideMaster2.xml"/><Relationship Id="rId10" Type="http://schemas.openxmlformats.org/officeDocument/2006/relationships/tags" Target="../tags/tag137.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tags" Target="../tags/tag141.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image" Target="../media/image29.svg"/><Relationship Id="rId2" Type="http://schemas.openxmlformats.org/officeDocument/2006/relationships/tags" Target="../tags/tag156.xml"/><Relationship Id="rId16" Type="http://schemas.openxmlformats.org/officeDocument/2006/relationships/image" Target="../media/image27.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slideMaster" Target="../slideMasters/slideMaster2.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tags" Target="../tags/tag186.xml"/><Relationship Id="rId3" Type="http://schemas.openxmlformats.org/officeDocument/2006/relationships/tags" Target="../tags/tag171.xml"/><Relationship Id="rId21" Type="http://schemas.openxmlformats.org/officeDocument/2006/relationships/slideMaster" Target="../slideMasters/slideMaster2.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tags" Target="../tags/tag185.xml"/><Relationship Id="rId2" Type="http://schemas.openxmlformats.org/officeDocument/2006/relationships/tags" Target="../tags/tag170.xml"/><Relationship Id="rId16" Type="http://schemas.openxmlformats.org/officeDocument/2006/relationships/tags" Target="../tags/tag184.xml"/><Relationship Id="rId20" Type="http://schemas.openxmlformats.org/officeDocument/2006/relationships/tags" Target="../tags/tag188.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tags" Target="../tags/tag183.xml"/><Relationship Id="rId23" Type="http://schemas.openxmlformats.org/officeDocument/2006/relationships/image" Target="../media/image29.svg"/><Relationship Id="rId10" Type="http://schemas.openxmlformats.org/officeDocument/2006/relationships/tags" Target="../tags/tag178.xml"/><Relationship Id="rId19" Type="http://schemas.openxmlformats.org/officeDocument/2006/relationships/tags" Target="../tags/tag187.xml"/><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 Id="rId22"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tags" Target="../tags/tag201.xml"/><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tags" Target="../tags/tag200.xml"/><Relationship Id="rId17" Type="http://schemas.openxmlformats.org/officeDocument/2006/relationships/image" Target="../media/image31.svg"/><Relationship Id="rId2" Type="http://schemas.openxmlformats.org/officeDocument/2006/relationships/tags" Target="../tags/tag190.xml"/><Relationship Id="rId16" Type="http://schemas.openxmlformats.org/officeDocument/2006/relationships/image" Target="../media/image30.png"/><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5" Type="http://schemas.openxmlformats.org/officeDocument/2006/relationships/tags" Target="../tags/tag193.xml"/><Relationship Id="rId15" Type="http://schemas.openxmlformats.org/officeDocument/2006/relationships/slideMaster" Target="../slideMasters/slideMaster2.xml"/><Relationship Id="rId10" Type="http://schemas.openxmlformats.org/officeDocument/2006/relationships/tags" Target="../tags/tag198.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tags" Target="../tags/tag20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slideMaster" Target="../slideMasters/slideMaster2.xml"/><Relationship Id="rId3" Type="http://schemas.openxmlformats.org/officeDocument/2006/relationships/tags" Target="../tags/tag205.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tags" Target="../tags/tag219.xml"/><Relationship Id="rId2" Type="http://schemas.openxmlformats.org/officeDocument/2006/relationships/tags" Target="../tags/tag204.xml"/><Relationship Id="rId16" Type="http://schemas.openxmlformats.org/officeDocument/2006/relationships/tags" Target="../tags/tag218.xml"/><Relationship Id="rId20" Type="http://schemas.openxmlformats.org/officeDocument/2006/relationships/image" Target="../media/image31.svg"/><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5" Type="http://schemas.openxmlformats.org/officeDocument/2006/relationships/tags" Target="../tags/tag207.xml"/><Relationship Id="rId15" Type="http://schemas.openxmlformats.org/officeDocument/2006/relationships/tags" Target="../tags/tag217.xml"/><Relationship Id="rId10" Type="http://schemas.openxmlformats.org/officeDocument/2006/relationships/tags" Target="../tags/tag212.xml"/><Relationship Id="rId19" Type="http://schemas.openxmlformats.org/officeDocument/2006/relationships/image" Target="../media/image30.png"/><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3" Type="http://schemas.openxmlformats.org/officeDocument/2006/relationships/tags" Target="../tags/tag222.xml"/><Relationship Id="rId21" Type="http://schemas.openxmlformats.org/officeDocument/2006/relationships/slideMaster" Target="../slideMasters/slideMaster2.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tags" Target="../tags/tag239.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image" Target="../media/image31.svg"/><Relationship Id="rId10" Type="http://schemas.openxmlformats.org/officeDocument/2006/relationships/tags" Target="../tags/tag229.xml"/><Relationship Id="rId19" Type="http://schemas.openxmlformats.org/officeDocument/2006/relationships/tags" Target="../tags/tag238.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47.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image" Target="../media/image33.svg"/><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image" Target="../media/image32.png"/><Relationship Id="rId5" Type="http://schemas.openxmlformats.org/officeDocument/2006/relationships/tags" Target="../tags/tag244.xml"/><Relationship Id="rId10" Type="http://schemas.openxmlformats.org/officeDocument/2006/relationships/slideMaster" Target="../slideMasters/slideMaster2.xml"/><Relationship Id="rId4" Type="http://schemas.openxmlformats.org/officeDocument/2006/relationships/tags" Target="../tags/tag243.xml"/><Relationship Id="rId9" Type="http://schemas.openxmlformats.org/officeDocument/2006/relationships/tags" Target="../tags/tag248.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56.xml"/><Relationship Id="rId13" Type="http://schemas.openxmlformats.org/officeDocument/2006/relationships/tags" Target="../tags/tag261.xml"/><Relationship Id="rId18" Type="http://schemas.openxmlformats.org/officeDocument/2006/relationships/slideMaster" Target="../slideMasters/slideMaster2.xml"/><Relationship Id="rId3" Type="http://schemas.openxmlformats.org/officeDocument/2006/relationships/tags" Target="../tags/tag251.xml"/><Relationship Id="rId7" Type="http://schemas.openxmlformats.org/officeDocument/2006/relationships/tags" Target="../tags/tag255.xml"/><Relationship Id="rId12" Type="http://schemas.openxmlformats.org/officeDocument/2006/relationships/tags" Target="../tags/tag260.xml"/><Relationship Id="rId17" Type="http://schemas.openxmlformats.org/officeDocument/2006/relationships/tags" Target="../tags/tag265.xml"/><Relationship Id="rId2" Type="http://schemas.openxmlformats.org/officeDocument/2006/relationships/tags" Target="../tags/tag250.xml"/><Relationship Id="rId16" Type="http://schemas.openxmlformats.org/officeDocument/2006/relationships/tags" Target="../tags/tag264.xml"/><Relationship Id="rId20" Type="http://schemas.openxmlformats.org/officeDocument/2006/relationships/image" Target="../media/image6.svg"/><Relationship Id="rId1" Type="http://schemas.openxmlformats.org/officeDocument/2006/relationships/tags" Target="../tags/tag249.xml"/><Relationship Id="rId6" Type="http://schemas.openxmlformats.org/officeDocument/2006/relationships/tags" Target="../tags/tag254.xml"/><Relationship Id="rId11" Type="http://schemas.openxmlformats.org/officeDocument/2006/relationships/tags" Target="../tags/tag259.xml"/><Relationship Id="rId5" Type="http://schemas.openxmlformats.org/officeDocument/2006/relationships/tags" Target="../tags/tag253.xml"/><Relationship Id="rId15" Type="http://schemas.openxmlformats.org/officeDocument/2006/relationships/tags" Target="../tags/tag263.xml"/><Relationship Id="rId10" Type="http://schemas.openxmlformats.org/officeDocument/2006/relationships/tags" Target="../tags/tag258.xml"/><Relationship Id="rId19" Type="http://schemas.openxmlformats.org/officeDocument/2006/relationships/image" Target="../media/image5.png"/><Relationship Id="rId4" Type="http://schemas.openxmlformats.org/officeDocument/2006/relationships/tags" Target="../tags/tag252.xml"/><Relationship Id="rId9" Type="http://schemas.openxmlformats.org/officeDocument/2006/relationships/tags" Target="../tags/tag257.xml"/><Relationship Id="rId14" Type="http://schemas.openxmlformats.org/officeDocument/2006/relationships/tags" Target="../tags/tag26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268.xml"/><Relationship Id="rId7" Type="http://schemas.openxmlformats.org/officeDocument/2006/relationships/image" Target="../media/image25.pn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Master" Target="../slideMasters/slideMaster2.xml"/><Relationship Id="rId5" Type="http://schemas.openxmlformats.org/officeDocument/2006/relationships/tags" Target="../tags/tag270.xml"/><Relationship Id="rId10" Type="http://schemas.openxmlformats.org/officeDocument/2006/relationships/image" Target="../media/image6.svg"/><Relationship Id="rId4" Type="http://schemas.openxmlformats.org/officeDocument/2006/relationships/tags" Target="../tags/tag269.xml"/><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73.xml"/><Relationship Id="rId7" Type="http://schemas.openxmlformats.org/officeDocument/2006/relationships/image" Target="../media/image7.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slideMaster" Target="../slideMasters/slideMaster2.xml"/><Relationship Id="rId5" Type="http://schemas.openxmlformats.org/officeDocument/2006/relationships/tags" Target="../tags/tag275.xml"/><Relationship Id="rId10" Type="http://schemas.openxmlformats.org/officeDocument/2006/relationships/image" Target="../media/image6.svg"/><Relationship Id="rId4" Type="http://schemas.openxmlformats.org/officeDocument/2006/relationships/tags" Target="../tags/tag274.xml"/><Relationship Id="rId9"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tags" Target="../tags/tag288.xml"/><Relationship Id="rId18" Type="http://schemas.openxmlformats.org/officeDocument/2006/relationships/tags" Target="../tags/tag293.xml"/><Relationship Id="rId3" Type="http://schemas.openxmlformats.org/officeDocument/2006/relationships/tags" Target="../tags/tag278.xml"/><Relationship Id="rId21" Type="http://schemas.openxmlformats.org/officeDocument/2006/relationships/tags" Target="../tags/tag296.xml"/><Relationship Id="rId7" Type="http://schemas.openxmlformats.org/officeDocument/2006/relationships/tags" Target="../tags/tag282.xml"/><Relationship Id="rId12" Type="http://schemas.openxmlformats.org/officeDocument/2006/relationships/tags" Target="../tags/tag287.xml"/><Relationship Id="rId17" Type="http://schemas.openxmlformats.org/officeDocument/2006/relationships/tags" Target="../tags/tag292.xml"/><Relationship Id="rId2" Type="http://schemas.openxmlformats.org/officeDocument/2006/relationships/tags" Target="../tags/tag277.xml"/><Relationship Id="rId16" Type="http://schemas.openxmlformats.org/officeDocument/2006/relationships/tags" Target="../tags/tag291.xml"/><Relationship Id="rId20" Type="http://schemas.openxmlformats.org/officeDocument/2006/relationships/tags" Target="../tags/tag295.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24" Type="http://schemas.openxmlformats.org/officeDocument/2006/relationships/image" Target="../media/image34.png"/><Relationship Id="rId5" Type="http://schemas.openxmlformats.org/officeDocument/2006/relationships/tags" Target="../tags/tag280.xml"/><Relationship Id="rId15" Type="http://schemas.openxmlformats.org/officeDocument/2006/relationships/tags" Target="../tags/tag290.xml"/><Relationship Id="rId23" Type="http://schemas.openxmlformats.org/officeDocument/2006/relationships/slideMaster" Target="../slideMasters/slideMaster2.xml"/><Relationship Id="rId10" Type="http://schemas.openxmlformats.org/officeDocument/2006/relationships/tags" Target="../tags/tag285.xml"/><Relationship Id="rId19" Type="http://schemas.openxmlformats.org/officeDocument/2006/relationships/tags" Target="../tags/tag294.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tags" Target="../tags/tag289.xml"/><Relationship Id="rId22" Type="http://schemas.openxmlformats.org/officeDocument/2006/relationships/tags" Target="../tags/tag297.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tags" Target="../tags/tag310.xml"/><Relationship Id="rId18" Type="http://schemas.openxmlformats.org/officeDocument/2006/relationships/tags" Target="../tags/tag315.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tags" Target="../tags/tag309.xml"/><Relationship Id="rId17" Type="http://schemas.openxmlformats.org/officeDocument/2006/relationships/tags" Target="../tags/tag314.xml"/><Relationship Id="rId2" Type="http://schemas.openxmlformats.org/officeDocument/2006/relationships/tags" Target="../tags/tag299.xml"/><Relationship Id="rId16" Type="http://schemas.openxmlformats.org/officeDocument/2006/relationships/tags" Target="../tags/tag313.xml"/><Relationship Id="rId20" Type="http://schemas.openxmlformats.org/officeDocument/2006/relationships/image" Target="../media/image34.png"/><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tags" Target="../tags/tag308.xml"/><Relationship Id="rId5" Type="http://schemas.openxmlformats.org/officeDocument/2006/relationships/tags" Target="../tags/tag302.xml"/><Relationship Id="rId15" Type="http://schemas.openxmlformats.org/officeDocument/2006/relationships/tags" Target="../tags/tag312.xml"/><Relationship Id="rId10" Type="http://schemas.openxmlformats.org/officeDocument/2006/relationships/tags" Target="../tags/tag307.xml"/><Relationship Id="rId19" Type="http://schemas.openxmlformats.org/officeDocument/2006/relationships/slideMaster" Target="../slideMasters/slideMaster2.xml"/><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tags" Target="../tags/tag311.xml"/></Relationships>
</file>

<file path=ppt/slideLayouts/_rels/slideLayout33.xml.rels><?xml version="1.0" encoding="UTF-8" standalone="yes"?>
<Relationships xmlns="http://schemas.openxmlformats.org/package/2006/relationships"><Relationship Id="rId13" Type="http://schemas.openxmlformats.org/officeDocument/2006/relationships/tags" Target="../tags/tag328.xml"/><Relationship Id="rId18" Type="http://schemas.openxmlformats.org/officeDocument/2006/relationships/tags" Target="../tags/tag333.xml"/><Relationship Id="rId26" Type="http://schemas.openxmlformats.org/officeDocument/2006/relationships/tags" Target="../tags/tag341.xml"/><Relationship Id="rId3" Type="http://schemas.openxmlformats.org/officeDocument/2006/relationships/tags" Target="../tags/tag318.xml"/><Relationship Id="rId21" Type="http://schemas.openxmlformats.org/officeDocument/2006/relationships/tags" Target="../tags/tag336.xml"/><Relationship Id="rId34" Type="http://schemas.openxmlformats.org/officeDocument/2006/relationships/image" Target="../media/image34.png"/><Relationship Id="rId7" Type="http://schemas.openxmlformats.org/officeDocument/2006/relationships/tags" Target="../tags/tag322.xml"/><Relationship Id="rId12" Type="http://schemas.openxmlformats.org/officeDocument/2006/relationships/tags" Target="../tags/tag327.xml"/><Relationship Id="rId17" Type="http://schemas.openxmlformats.org/officeDocument/2006/relationships/tags" Target="../tags/tag332.xml"/><Relationship Id="rId25" Type="http://schemas.openxmlformats.org/officeDocument/2006/relationships/tags" Target="../tags/tag340.xml"/><Relationship Id="rId33" Type="http://schemas.openxmlformats.org/officeDocument/2006/relationships/slideMaster" Target="../slideMasters/slideMaster2.xml"/><Relationship Id="rId2" Type="http://schemas.openxmlformats.org/officeDocument/2006/relationships/tags" Target="../tags/tag317.xml"/><Relationship Id="rId16" Type="http://schemas.openxmlformats.org/officeDocument/2006/relationships/tags" Target="../tags/tag331.xml"/><Relationship Id="rId20" Type="http://schemas.openxmlformats.org/officeDocument/2006/relationships/tags" Target="../tags/tag335.xml"/><Relationship Id="rId29" Type="http://schemas.openxmlformats.org/officeDocument/2006/relationships/tags" Target="../tags/tag344.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24" Type="http://schemas.openxmlformats.org/officeDocument/2006/relationships/tags" Target="../tags/tag339.xml"/><Relationship Id="rId32" Type="http://schemas.openxmlformats.org/officeDocument/2006/relationships/tags" Target="../tags/tag347.xml"/><Relationship Id="rId5" Type="http://schemas.openxmlformats.org/officeDocument/2006/relationships/tags" Target="../tags/tag320.xml"/><Relationship Id="rId15" Type="http://schemas.openxmlformats.org/officeDocument/2006/relationships/tags" Target="../tags/tag330.xml"/><Relationship Id="rId23" Type="http://schemas.openxmlformats.org/officeDocument/2006/relationships/tags" Target="../tags/tag338.xml"/><Relationship Id="rId28" Type="http://schemas.openxmlformats.org/officeDocument/2006/relationships/tags" Target="../tags/tag343.xml"/><Relationship Id="rId10" Type="http://schemas.openxmlformats.org/officeDocument/2006/relationships/tags" Target="../tags/tag325.xml"/><Relationship Id="rId19" Type="http://schemas.openxmlformats.org/officeDocument/2006/relationships/tags" Target="../tags/tag334.xml"/><Relationship Id="rId31" Type="http://schemas.openxmlformats.org/officeDocument/2006/relationships/tags" Target="../tags/tag346.xml"/><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tags" Target="../tags/tag329.xml"/><Relationship Id="rId22" Type="http://schemas.openxmlformats.org/officeDocument/2006/relationships/tags" Target="../tags/tag337.xml"/><Relationship Id="rId27" Type="http://schemas.openxmlformats.org/officeDocument/2006/relationships/tags" Target="../tags/tag342.xml"/><Relationship Id="rId30" Type="http://schemas.openxmlformats.org/officeDocument/2006/relationships/tags" Target="../tags/tag345.xml"/><Relationship Id="rId8" Type="http://schemas.openxmlformats.org/officeDocument/2006/relationships/tags" Target="../tags/tag323.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tags" Target="../tags/tag360.xml"/><Relationship Id="rId18" Type="http://schemas.openxmlformats.org/officeDocument/2006/relationships/slideMaster" Target="../slideMasters/slideMaster2.xml"/><Relationship Id="rId3" Type="http://schemas.openxmlformats.org/officeDocument/2006/relationships/tags" Target="../tags/tag350.xml"/><Relationship Id="rId7" Type="http://schemas.openxmlformats.org/officeDocument/2006/relationships/tags" Target="../tags/tag354.xml"/><Relationship Id="rId12" Type="http://schemas.openxmlformats.org/officeDocument/2006/relationships/tags" Target="../tags/tag359.xml"/><Relationship Id="rId17" Type="http://schemas.openxmlformats.org/officeDocument/2006/relationships/tags" Target="../tags/tag364.xml"/><Relationship Id="rId2" Type="http://schemas.openxmlformats.org/officeDocument/2006/relationships/tags" Target="../tags/tag349.xml"/><Relationship Id="rId16" Type="http://schemas.openxmlformats.org/officeDocument/2006/relationships/tags" Target="../tags/tag363.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tags" Target="../tags/tag358.xml"/><Relationship Id="rId5" Type="http://schemas.openxmlformats.org/officeDocument/2006/relationships/tags" Target="../tags/tag352.xml"/><Relationship Id="rId15" Type="http://schemas.openxmlformats.org/officeDocument/2006/relationships/tags" Target="../tags/tag362.xml"/><Relationship Id="rId10" Type="http://schemas.openxmlformats.org/officeDocument/2006/relationships/tags" Target="../tags/tag357.xml"/><Relationship Id="rId19" Type="http://schemas.openxmlformats.org/officeDocument/2006/relationships/image" Target="../media/image34.png"/><Relationship Id="rId4" Type="http://schemas.openxmlformats.org/officeDocument/2006/relationships/tags" Target="../tags/tag351.xml"/><Relationship Id="rId9" Type="http://schemas.openxmlformats.org/officeDocument/2006/relationships/tags" Target="../tags/tag356.xml"/><Relationship Id="rId14" Type="http://schemas.openxmlformats.org/officeDocument/2006/relationships/tags" Target="../tags/tag361.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18" Type="http://schemas.openxmlformats.org/officeDocument/2006/relationships/tags" Target="../tags/tag382.xml"/><Relationship Id="rId3" Type="http://schemas.openxmlformats.org/officeDocument/2006/relationships/tags" Target="../tags/tag367.xml"/><Relationship Id="rId21" Type="http://schemas.openxmlformats.org/officeDocument/2006/relationships/tags" Target="../tags/tag385.xml"/><Relationship Id="rId7" Type="http://schemas.openxmlformats.org/officeDocument/2006/relationships/tags" Target="../tags/tag371.xml"/><Relationship Id="rId12" Type="http://schemas.openxmlformats.org/officeDocument/2006/relationships/tags" Target="../tags/tag376.xml"/><Relationship Id="rId17" Type="http://schemas.openxmlformats.org/officeDocument/2006/relationships/tags" Target="../tags/tag381.xml"/><Relationship Id="rId2" Type="http://schemas.openxmlformats.org/officeDocument/2006/relationships/tags" Target="../tags/tag366.xml"/><Relationship Id="rId16" Type="http://schemas.openxmlformats.org/officeDocument/2006/relationships/tags" Target="../tags/tag380.xml"/><Relationship Id="rId20" Type="http://schemas.openxmlformats.org/officeDocument/2006/relationships/tags" Target="../tags/tag384.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24" Type="http://schemas.openxmlformats.org/officeDocument/2006/relationships/image" Target="../media/image34.png"/><Relationship Id="rId5" Type="http://schemas.openxmlformats.org/officeDocument/2006/relationships/tags" Target="../tags/tag369.xml"/><Relationship Id="rId15" Type="http://schemas.openxmlformats.org/officeDocument/2006/relationships/tags" Target="../tags/tag379.xml"/><Relationship Id="rId23" Type="http://schemas.openxmlformats.org/officeDocument/2006/relationships/slideMaster" Target="../slideMasters/slideMaster2.xml"/><Relationship Id="rId10" Type="http://schemas.openxmlformats.org/officeDocument/2006/relationships/tags" Target="../tags/tag374.xml"/><Relationship Id="rId19" Type="http://schemas.openxmlformats.org/officeDocument/2006/relationships/tags" Target="../tags/tag383.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 Id="rId22" Type="http://schemas.openxmlformats.org/officeDocument/2006/relationships/tags" Target="../tags/tag386.xml"/></Relationships>
</file>

<file path=ppt/slideLayouts/_rels/slideLayout36.xml.rels><?xml version="1.0" encoding="UTF-8" standalone="yes"?>
<Relationships xmlns="http://schemas.openxmlformats.org/package/2006/relationships"><Relationship Id="rId13" Type="http://schemas.openxmlformats.org/officeDocument/2006/relationships/tags" Target="../tags/tag399.xml"/><Relationship Id="rId18" Type="http://schemas.openxmlformats.org/officeDocument/2006/relationships/tags" Target="../tags/tag404.xml"/><Relationship Id="rId26" Type="http://schemas.openxmlformats.org/officeDocument/2006/relationships/tags" Target="../tags/tag412.xml"/><Relationship Id="rId39" Type="http://schemas.openxmlformats.org/officeDocument/2006/relationships/tags" Target="../tags/tag425.xml"/><Relationship Id="rId21" Type="http://schemas.openxmlformats.org/officeDocument/2006/relationships/tags" Target="../tags/tag407.xml"/><Relationship Id="rId34" Type="http://schemas.openxmlformats.org/officeDocument/2006/relationships/tags" Target="../tags/tag420.xml"/><Relationship Id="rId42" Type="http://schemas.openxmlformats.org/officeDocument/2006/relationships/image" Target="../media/image35.png"/><Relationship Id="rId7" Type="http://schemas.openxmlformats.org/officeDocument/2006/relationships/tags" Target="../tags/tag393.xml"/><Relationship Id="rId2" Type="http://schemas.openxmlformats.org/officeDocument/2006/relationships/tags" Target="../tags/tag388.xml"/><Relationship Id="rId16" Type="http://schemas.openxmlformats.org/officeDocument/2006/relationships/tags" Target="../tags/tag402.xml"/><Relationship Id="rId20" Type="http://schemas.openxmlformats.org/officeDocument/2006/relationships/tags" Target="../tags/tag406.xml"/><Relationship Id="rId29" Type="http://schemas.openxmlformats.org/officeDocument/2006/relationships/tags" Target="../tags/tag415.xml"/><Relationship Id="rId41" Type="http://schemas.openxmlformats.org/officeDocument/2006/relationships/slideMaster" Target="../slideMasters/slideMaster2.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tags" Target="../tags/tag397.xml"/><Relationship Id="rId24" Type="http://schemas.openxmlformats.org/officeDocument/2006/relationships/tags" Target="../tags/tag410.xml"/><Relationship Id="rId32" Type="http://schemas.openxmlformats.org/officeDocument/2006/relationships/tags" Target="../tags/tag418.xml"/><Relationship Id="rId37" Type="http://schemas.openxmlformats.org/officeDocument/2006/relationships/tags" Target="../tags/tag423.xml"/><Relationship Id="rId40" Type="http://schemas.openxmlformats.org/officeDocument/2006/relationships/tags" Target="../tags/tag426.xml"/><Relationship Id="rId5" Type="http://schemas.openxmlformats.org/officeDocument/2006/relationships/tags" Target="../tags/tag391.xml"/><Relationship Id="rId15" Type="http://schemas.openxmlformats.org/officeDocument/2006/relationships/tags" Target="../tags/tag401.xml"/><Relationship Id="rId23" Type="http://schemas.openxmlformats.org/officeDocument/2006/relationships/tags" Target="../tags/tag409.xml"/><Relationship Id="rId28" Type="http://schemas.openxmlformats.org/officeDocument/2006/relationships/tags" Target="../tags/tag414.xml"/><Relationship Id="rId36" Type="http://schemas.openxmlformats.org/officeDocument/2006/relationships/tags" Target="../tags/tag422.xml"/><Relationship Id="rId10" Type="http://schemas.openxmlformats.org/officeDocument/2006/relationships/tags" Target="../tags/tag396.xml"/><Relationship Id="rId19" Type="http://schemas.openxmlformats.org/officeDocument/2006/relationships/tags" Target="../tags/tag405.xml"/><Relationship Id="rId31" Type="http://schemas.openxmlformats.org/officeDocument/2006/relationships/tags" Target="../tags/tag417.xml"/><Relationship Id="rId44" Type="http://schemas.openxmlformats.org/officeDocument/2006/relationships/image" Target="../media/image34.png"/><Relationship Id="rId4" Type="http://schemas.openxmlformats.org/officeDocument/2006/relationships/tags" Target="../tags/tag390.xml"/><Relationship Id="rId9" Type="http://schemas.openxmlformats.org/officeDocument/2006/relationships/tags" Target="../tags/tag395.xml"/><Relationship Id="rId14" Type="http://schemas.openxmlformats.org/officeDocument/2006/relationships/tags" Target="../tags/tag400.xml"/><Relationship Id="rId22" Type="http://schemas.openxmlformats.org/officeDocument/2006/relationships/tags" Target="../tags/tag408.xml"/><Relationship Id="rId27" Type="http://schemas.openxmlformats.org/officeDocument/2006/relationships/tags" Target="../tags/tag413.xml"/><Relationship Id="rId30" Type="http://schemas.openxmlformats.org/officeDocument/2006/relationships/tags" Target="../tags/tag416.xml"/><Relationship Id="rId35" Type="http://schemas.openxmlformats.org/officeDocument/2006/relationships/tags" Target="../tags/tag421.xml"/><Relationship Id="rId43" Type="http://schemas.openxmlformats.org/officeDocument/2006/relationships/image" Target="../media/image36.svg"/><Relationship Id="rId8" Type="http://schemas.openxmlformats.org/officeDocument/2006/relationships/tags" Target="../tags/tag394.xml"/><Relationship Id="rId3" Type="http://schemas.openxmlformats.org/officeDocument/2006/relationships/tags" Target="../tags/tag389.xml"/><Relationship Id="rId12" Type="http://schemas.openxmlformats.org/officeDocument/2006/relationships/tags" Target="../tags/tag398.xml"/><Relationship Id="rId17" Type="http://schemas.openxmlformats.org/officeDocument/2006/relationships/tags" Target="../tags/tag403.xml"/><Relationship Id="rId25" Type="http://schemas.openxmlformats.org/officeDocument/2006/relationships/tags" Target="../tags/tag411.xml"/><Relationship Id="rId33" Type="http://schemas.openxmlformats.org/officeDocument/2006/relationships/tags" Target="../tags/tag419.xml"/><Relationship Id="rId38" Type="http://schemas.openxmlformats.org/officeDocument/2006/relationships/tags" Target="../tags/tag424.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434.xml"/><Relationship Id="rId13" Type="http://schemas.openxmlformats.org/officeDocument/2006/relationships/tags" Target="../tags/tag439.xml"/><Relationship Id="rId18" Type="http://schemas.openxmlformats.org/officeDocument/2006/relationships/tags" Target="../tags/tag444.xml"/><Relationship Id="rId3" Type="http://schemas.openxmlformats.org/officeDocument/2006/relationships/tags" Target="../tags/tag429.xml"/><Relationship Id="rId7" Type="http://schemas.openxmlformats.org/officeDocument/2006/relationships/tags" Target="../tags/tag433.xml"/><Relationship Id="rId12" Type="http://schemas.openxmlformats.org/officeDocument/2006/relationships/tags" Target="../tags/tag438.xml"/><Relationship Id="rId17" Type="http://schemas.openxmlformats.org/officeDocument/2006/relationships/tags" Target="../tags/tag443.xml"/><Relationship Id="rId2" Type="http://schemas.openxmlformats.org/officeDocument/2006/relationships/tags" Target="../tags/tag428.xml"/><Relationship Id="rId16" Type="http://schemas.openxmlformats.org/officeDocument/2006/relationships/tags" Target="../tags/tag442.xml"/><Relationship Id="rId20" Type="http://schemas.openxmlformats.org/officeDocument/2006/relationships/image" Target="../media/image34.png"/><Relationship Id="rId1" Type="http://schemas.openxmlformats.org/officeDocument/2006/relationships/tags" Target="../tags/tag427.xml"/><Relationship Id="rId6" Type="http://schemas.openxmlformats.org/officeDocument/2006/relationships/tags" Target="../tags/tag432.xml"/><Relationship Id="rId11" Type="http://schemas.openxmlformats.org/officeDocument/2006/relationships/tags" Target="../tags/tag437.xml"/><Relationship Id="rId5" Type="http://schemas.openxmlformats.org/officeDocument/2006/relationships/tags" Target="../tags/tag431.xml"/><Relationship Id="rId15" Type="http://schemas.openxmlformats.org/officeDocument/2006/relationships/tags" Target="../tags/tag441.xml"/><Relationship Id="rId10" Type="http://schemas.openxmlformats.org/officeDocument/2006/relationships/tags" Target="../tags/tag436.xml"/><Relationship Id="rId19" Type="http://schemas.openxmlformats.org/officeDocument/2006/relationships/slideMaster" Target="../slideMasters/slideMaster2.xml"/><Relationship Id="rId4" Type="http://schemas.openxmlformats.org/officeDocument/2006/relationships/tags" Target="../tags/tag430.xml"/><Relationship Id="rId9" Type="http://schemas.openxmlformats.org/officeDocument/2006/relationships/tags" Target="../tags/tag435.xml"/><Relationship Id="rId14" Type="http://schemas.openxmlformats.org/officeDocument/2006/relationships/tags" Target="../tags/tag440.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452.xml"/><Relationship Id="rId13" Type="http://schemas.openxmlformats.org/officeDocument/2006/relationships/tags" Target="../tags/tag457.xml"/><Relationship Id="rId18" Type="http://schemas.openxmlformats.org/officeDocument/2006/relationships/tags" Target="../tags/tag462.xml"/><Relationship Id="rId3" Type="http://schemas.openxmlformats.org/officeDocument/2006/relationships/tags" Target="../tags/tag447.xml"/><Relationship Id="rId21" Type="http://schemas.openxmlformats.org/officeDocument/2006/relationships/image" Target="../media/image34.png"/><Relationship Id="rId7" Type="http://schemas.openxmlformats.org/officeDocument/2006/relationships/tags" Target="../tags/tag451.xml"/><Relationship Id="rId12" Type="http://schemas.openxmlformats.org/officeDocument/2006/relationships/tags" Target="../tags/tag456.xml"/><Relationship Id="rId17" Type="http://schemas.openxmlformats.org/officeDocument/2006/relationships/tags" Target="../tags/tag461.xml"/><Relationship Id="rId2" Type="http://schemas.openxmlformats.org/officeDocument/2006/relationships/tags" Target="../tags/tag446.xml"/><Relationship Id="rId16" Type="http://schemas.openxmlformats.org/officeDocument/2006/relationships/tags" Target="../tags/tag460.xml"/><Relationship Id="rId20" Type="http://schemas.openxmlformats.org/officeDocument/2006/relationships/slideMaster" Target="../slideMasters/slideMaster2.xml"/><Relationship Id="rId1" Type="http://schemas.openxmlformats.org/officeDocument/2006/relationships/tags" Target="../tags/tag445.xml"/><Relationship Id="rId6" Type="http://schemas.openxmlformats.org/officeDocument/2006/relationships/tags" Target="../tags/tag450.xml"/><Relationship Id="rId11" Type="http://schemas.openxmlformats.org/officeDocument/2006/relationships/tags" Target="../tags/tag455.xml"/><Relationship Id="rId5" Type="http://schemas.openxmlformats.org/officeDocument/2006/relationships/tags" Target="../tags/tag449.xml"/><Relationship Id="rId15" Type="http://schemas.openxmlformats.org/officeDocument/2006/relationships/tags" Target="../tags/tag459.xml"/><Relationship Id="rId10" Type="http://schemas.openxmlformats.org/officeDocument/2006/relationships/tags" Target="../tags/tag454.xml"/><Relationship Id="rId19" Type="http://schemas.openxmlformats.org/officeDocument/2006/relationships/tags" Target="../tags/tag463.xml"/><Relationship Id="rId4" Type="http://schemas.openxmlformats.org/officeDocument/2006/relationships/tags" Target="../tags/tag448.xml"/><Relationship Id="rId9" Type="http://schemas.openxmlformats.org/officeDocument/2006/relationships/tags" Target="../tags/tag453.xml"/><Relationship Id="rId14" Type="http://schemas.openxmlformats.org/officeDocument/2006/relationships/tags" Target="../tags/tag458.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471.xml"/><Relationship Id="rId13" Type="http://schemas.openxmlformats.org/officeDocument/2006/relationships/tags" Target="../tags/tag476.xml"/><Relationship Id="rId18" Type="http://schemas.openxmlformats.org/officeDocument/2006/relationships/tags" Target="../tags/tag481.xml"/><Relationship Id="rId3" Type="http://schemas.openxmlformats.org/officeDocument/2006/relationships/tags" Target="../tags/tag466.xml"/><Relationship Id="rId21" Type="http://schemas.openxmlformats.org/officeDocument/2006/relationships/image" Target="../media/image34.png"/><Relationship Id="rId7" Type="http://schemas.openxmlformats.org/officeDocument/2006/relationships/tags" Target="../tags/tag470.xml"/><Relationship Id="rId12" Type="http://schemas.openxmlformats.org/officeDocument/2006/relationships/tags" Target="../tags/tag475.xml"/><Relationship Id="rId17" Type="http://schemas.openxmlformats.org/officeDocument/2006/relationships/tags" Target="../tags/tag480.xml"/><Relationship Id="rId2" Type="http://schemas.openxmlformats.org/officeDocument/2006/relationships/tags" Target="../tags/tag465.xml"/><Relationship Id="rId16" Type="http://schemas.openxmlformats.org/officeDocument/2006/relationships/tags" Target="../tags/tag479.xml"/><Relationship Id="rId20" Type="http://schemas.openxmlformats.org/officeDocument/2006/relationships/slideMaster" Target="../slideMasters/slideMaster2.xml"/><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tags" Target="../tags/tag474.xml"/><Relationship Id="rId5" Type="http://schemas.openxmlformats.org/officeDocument/2006/relationships/tags" Target="../tags/tag468.xml"/><Relationship Id="rId15" Type="http://schemas.openxmlformats.org/officeDocument/2006/relationships/tags" Target="../tags/tag478.xml"/><Relationship Id="rId10" Type="http://schemas.openxmlformats.org/officeDocument/2006/relationships/tags" Target="../tags/tag473.xml"/><Relationship Id="rId19" Type="http://schemas.openxmlformats.org/officeDocument/2006/relationships/tags" Target="../tags/tag482.xml"/><Relationship Id="rId4" Type="http://schemas.openxmlformats.org/officeDocument/2006/relationships/tags" Target="../tags/tag467.xml"/><Relationship Id="rId9" Type="http://schemas.openxmlformats.org/officeDocument/2006/relationships/tags" Target="../tags/tag472.xml"/><Relationship Id="rId14" Type="http://schemas.openxmlformats.org/officeDocument/2006/relationships/tags" Target="../tags/tag477.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8.xml"/><Relationship Id="rId7" Type="http://schemas.openxmlformats.org/officeDocument/2006/relationships/image" Target="../media/image4.sv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slideMaster" Target="../slideMasters/slideMaster2.xml"/><Relationship Id="rId4" Type="http://schemas.openxmlformats.org/officeDocument/2006/relationships/tags" Target="../tags/tag29.xml"/><Relationship Id="rId9"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490.xml"/><Relationship Id="rId13" Type="http://schemas.openxmlformats.org/officeDocument/2006/relationships/tags" Target="../tags/tag495.xml"/><Relationship Id="rId18" Type="http://schemas.openxmlformats.org/officeDocument/2006/relationships/tags" Target="../tags/tag500.xml"/><Relationship Id="rId3" Type="http://schemas.openxmlformats.org/officeDocument/2006/relationships/tags" Target="../tags/tag485.xml"/><Relationship Id="rId21" Type="http://schemas.openxmlformats.org/officeDocument/2006/relationships/image" Target="../media/image34.png"/><Relationship Id="rId7" Type="http://schemas.openxmlformats.org/officeDocument/2006/relationships/tags" Target="../tags/tag489.xml"/><Relationship Id="rId12" Type="http://schemas.openxmlformats.org/officeDocument/2006/relationships/tags" Target="../tags/tag494.xml"/><Relationship Id="rId17" Type="http://schemas.openxmlformats.org/officeDocument/2006/relationships/tags" Target="../tags/tag499.xml"/><Relationship Id="rId2" Type="http://schemas.openxmlformats.org/officeDocument/2006/relationships/tags" Target="../tags/tag484.xml"/><Relationship Id="rId16" Type="http://schemas.openxmlformats.org/officeDocument/2006/relationships/tags" Target="../tags/tag498.xml"/><Relationship Id="rId20" Type="http://schemas.openxmlformats.org/officeDocument/2006/relationships/slideMaster" Target="../slideMasters/slideMaster2.xml"/><Relationship Id="rId1" Type="http://schemas.openxmlformats.org/officeDocument/2006/relationships/tags" Target="../tags/tag483.xml"/><Relationship Id="rId6" Type="http://schemas.openxmlformats.org/officeDocument/2006/relationships/tags" Target="../tags/tag488.xml"/><Relationship Id="rId11" Type="http://schemas.openxmlformats.org/officeDocument/2006/relationships/tags" Target="../tags/tag493.xml"/><Relationship Id="rId5" Type="http://schemas.openxmlformats.org/officeDocument/2006/relationships/tags" Target="../tags/tag487.xml"/><Relationship Id="rId15" Type="http://schemas.openxmlformats.org/officeDocument/2006/relationships/tags" Target="../tags/tag497.xml"/><Relationship Id="rId10" Type="http://schemas.openxmlformats.org/officeDocument/2006/relationships/tags" Target="../tags/tag492.xml"/><Relationship Id="rId19" Type="http://schemas.openxmlformats.org/officeDocument/2006/relationships/tags" Target="../tags/tag501.xml"/><Relationship Id="rId4" Type="http://schemas.openxmlformats.org/officeDocument/2006/relationships/tags" Target="../tags/tag486.xml"/><Relationship Id="rId9" Type="http://schemas.openxmlformats.org/officeDocument/2006/relationships/tags" Target="../tags/tag491.xml"/><Relationship Id="rId14" Type="http://schemas.openxmlformats.org/officeDocument/2006/relationships/tags" Target="../tags/tag496.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509.xml"/><Relationship Id="rId13" Type="http://schemas.openxmlformats.org/officeDocument/2006/relationships/tags" Target="../tags/tag514.xml"/><Relationship Id="rId18" Type="http://schemas.openxmlformats.org/officeDocument/2006/relationships/tags" Target="../tags/tag519.xml"/><Relationship Id="rId26" Type="http://schemas.openxmlformats.org/officeDocument/2006/relationships/image" Target="../media/image37.png"/><Relationship Id="rId3" Type="http://schemas.openxmlformats.org/officeDocument/2006/relationships/tags" Target="../tags/tag504.xml"/><Relationship Id="rId21" Type="http://schemas.openxmlformats.org/officeDocument/2006/relationships/tags" Target="../tags/tag522.xml"/><Relationship Id="rId7" Type="http://schemas.openxmlformats.org/officeDocument/2006/relationships/tags" Target="../tags/tag508.xml"/><Relationship Id="rId12" Type="http://schemas.openxmlformats.org/officeDocument/2006/relationships/tags" Target="../tags/tag513.xml"/><Relationship Id="rId17" Type="http://schemas.openxmlformats.org/officeDocument/2006/relationships/tags" Target="../tags/tag518.xml"/><Relationship Id="rId25" Type="http://schemas.openxmlformats.org/officeDocument/2006/relationships/slideMaster" Target="../slideMasters/slideMaster2.xml"/><Relationship Id="rId2" Type="http://schemas.openxmlformats.org/officeDocument/2006/relationships/tags" Target="../tags/tag503.xml"/><Relationship Id="rId16" Type="http://schemas.openxmlformats.org/officeDocument/2006/relationships/tags" Target="../tags/tag517.xml"/><Relationship Id="rId20" Type="http://schemas.openxmlformats.org/officeDocument/2006/relationships/tags" Target="../tags/tag521.xml"/><Relationship Id="rId1" Type="http://schemas.openxmlformats.org/officeDocument/2006/relationships/tags" Target="../tags/tag502.xml"/><Relationship Id="rId6" Type="http://schemas.openxmlformats.org/officeDocument/2006/relationships/tags" Target="../tags/tag507.xml"/><Relationship Id="rId11" Type="http://schemas.openxmlformats.org/officeDocument/2006/relationships/tags" Target="../tags/tag512.xml"/><Relationship Id="rId24" Type="http://schemas.openxmlformats.org/officeDocument/2006/relationships/tags" Target="../tags/tag525.xml"/><Relationship Id="rId5" Type="http://schemas.openxmlformats.org/officeDocument/2006/relationships/tags" Target="../tags/tag506.xml"/><Relationship Id="rId15" Type="http://schemas.openxmlformats.org/officeDocument/2006/relationships/tags" Target="../tags/tag516.xml"/><Relationship Id="rId23" Type="http://schemas.openxmlformats.org/officeDocument/2006/relationships/tags" Target="../tags/tag524.xml"/><Relationship Id="rId28" Type="http://schemas.openxmlformats.org/officeDocument/2006/relationships/image" Target="../media/image34.png"/><Relationship Id="rId10" Type="http://schemas.openxmlformats.org/officeDocument/2006/relationships/tags" Target="../tags/tag511.xml"/><Relationship Id="rId19" Type="http://schemas.openxmlformats.org/officeDocument/2006/relationships/tags" Target="../tags/tag520.xml"/><Relationship Id="rId4" Type="http://schemas.openxmlformats.org/officeDocument/2006/relationships/tags" Target="../tags/tag505.xml"/><Relationship Id="rId9" Type="http://schemas.openxmlformats.org/officeDocument/2006/relationships/tags" Target="../tags/tag510.xml"/><Relationship Id="rId14" Type="http://schemas.openxmlformats.org/officeDocument/2006/relationships/tags" Target="../tags/tag515.xml"/><Relationship Id="rId22" Type="http://schemas.openxmlformats.org/officeDocument/2006/relationships/tags" Target="../tags/tag523.xml"/><Relationship Id="rId27" Type="http://schemas.openxmlformats.org/officeDocument/2006/relationships/image" Target="../media/image38.svg"/></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6" Type="http://schemas.openxmlformats.org/officeDocument/2006/relationships/slideMaster" Target="../slideMasters/slideMaster2.xml"/><Relationship Id="rId5" Type="http://schemas.openxmlformats.org/officeDocument/2006/relationships/tags" Target="../tags/tag530.xml"/><Relationship Id="rId4" Type="http://schemas.openxmlformats.org/officeDocument/2006/relationships/tags" Target="../tags/tag529.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538.xml"/><Relationship Id="rId13" Type="http://schemas.openxmlformats.org/officeDocument/2006/relationships/tags" Target="../tags/tag543.xml"/><Relationship Id="rId18" Type="http://schemas.openxmlformats.org/officeDocument/2006/relationships/tags" Target="../tags/tag548.xml"/><Relationship Id="rId3" Type="http://schemas.openxmlformats.org/officeDocument/2006/relationships/tags" Target="../tags/tag533.xml"/><Relationship Id="rId21" Type="http://schemas.openxmlformats.org/officeDocument/2006/relationships/image" Target="../media/image34.png"/><Relationship Id="rId7" Type="http://schemas.openxmlformats.org/officeDocument/2006/relationships/tags" Target="../tags/tag537.xml"/><Relationship Id="rId12" Type="http://schemas.openxmlformats.org/officeDocument/2006/relationships/tags" Target="../tags/tag542.xml"/><Relationship Id="rId17" Type="http://schemas.openxmlformats.org/officeDocument/2006/relationships/tags" Target="../tags/tag547.xml"/><Relationship Id="rId2" Type="http://schemas.openxmlformats.org/officeDocument/2006/relationships/tags" Target="../tags/tag532.xml"/><Relationship Id="rId16" Type="http://schemas.openxmlformats.org/officeDocument/2006/relationships/tags" Target="../tags/tag546.xml"/><Relationship Id="rId20" Type="http://schemas.openxmlformats.org/officeDocument/2006/relationships/slideMaster" Target="../slideMasters/slideMaster2.xml"/><Relationship Id="rId1" Type="http://schemas.openxmlformats.org/officeDocument/2006/relationships/tags" Target="../tags/tag531.xml"/><Relationship Id="rId6" Type="http://schemas.openxmlformats.org/officeDocument/2006/relationships/tags" Target="../tags/tag536.xml"/><Relationship Id="rId11" Type="http://schemas.openxmlformats.org/officeDocument/2006/relationships/tags" Target="../tags/tag541.xml"/><Relationship Id="rId5" Type="http://schemas.openxmlformats.org/officeDocument/2006/relationships/tags" Target="../tags/tag535.xml"/><Relationship Id="rId15" Type="http://schemas.openxmlformats.org/officeDocument/2006/relationships/tags" Target="../tags/tag545.xml"/><Relationship Id="rId10" Type="http://schemas.openxmlformats.org/officeDocument/2006/relationships/tags" Target="../tags/tag540.xml"/><Relationship Id="rId19" Type="http://schemas.openxmlformats.org/officeDocument/2006/relationships/tags" Target="../tags/tag549.xml"/><Relationship Id="rId4" Type="http://schemas.openxmlformats.org/officeDocument/2006/relationships/tags" Target="../tags/tag534.xml"/><Relationship Id="rId9" Type="http://schemas.openxmlformats.org/officeDocument/2006/relationships/tags" Target="../tags/tag539.xml"/><Relationship Id="rId14" Type="http://schemas.openxmlformats.org/officeDocument/2006/relationships/tags" Target="../tags/tag54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2.xml"/><Relationship Id="rId7"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6.svg"/><Relationship Id="rId5" Type="http://schemas.openxmlformats.org/officeDocument/2006/relationships/tags" Target="../tags/tag34.xml"/><Relationship Id="rId10" Type="http://schemas.openxmlformats.org/officeDocument/2006/relationships/image" Target="../media/image5.png"/><Relationship Id="rId4" Type="http://schemas.openxmlformats.org/officeDocument/2006/relationships/tags" Target="../tags/tag33.xml"/><Relationship Id="rId9"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8.xml"/><Relationship Id="rId7"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6.svg"/><Relationship Id="rId5" Type="http://schemas.openxmlformats.org/officeDocument/2006/relationships/tags" Target="../tags/tag40.xml"/><Relationship Id="rId10" Type="http://schemas.openxmlformats.org/officeDocument/2006/relationships/image" Target="../media/image5.png"/><Relationship Id="rId4" Type="http://schemas.openxmlformats.org/officeDocument/2006/relationships/tags" Target="../tags/tag39.xml"/><Relationship Id="rId9"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44.xml"/><Relationship Id="rId7" Type="http://schemas.openxmlformats.org/officeDocument/2006/relationships/image" Target="../media/image11.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2.xml"/><Relationship Id="rId11" Type="http://schemas.openxmlformats.org/officeDocument/2006/relationships/image" Target="../media/image14.jpeg"/><Relationship Id="rId5" Type="http://schemas.openxmlformats.org/officeDocument/2006/relationships/tags" Target="../tags/tag46.xml"/><Relationship Id="rId10" Type="http://schemas.openxmlformats.org/officeDocument/2006/relationships/image" Target="../media/image13.svg"/><Relationship Id="rId4" Type="http://schemas.openxmlformats.org/officeDocument/2006/relationships/tags" Target="../tags/tag45.xml"/><Relationship Id="rId9"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9.xml"/><Relationship Id="rId7" Type="http://schemas.openxmlformats.org/officeDocument/2006/relationships/slideMaster" Target="../slideMasters/slideMaster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18.svg"/><Relationship Id="rId5" Type="http://schemas.openxmlformats.org/officeDocument/2006/relationships/tags" Target="../tags/tag51.xml"/><Relationship Id="rId10" Type="http://schemas.openxmlformats.org/officeDocument/2006/relationships/image" Target="../media/image17.png"/><Relationship Id="rId4" Type="http://schemas.openxmlformats.org/officeDocument/2006/relationships/tags" Target="../tags/tag50.xml"/><Relationship Id="rId9" Type="http://schemas.openxmlformats.org/officeDocument/2006/relationships/image" Target="../media/image16.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5.xml"/><Relationship Id="rId7"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18.svg"/><Relationship Id="rId5" Type="http://schemas.openxmlformats.org/officeDocument/2006/relationships/tags" Target="../tags/tag57.xml"/><Relationship Id="rId10" Type="http://schemas.openxmlformats.org/officeDocument/2006/relationships/image" Target="../media/image17.png"/><Relationship Id="rId4" Type="http://schemas.openxmlformats.org/officeDocument/2006/relationships/tags" Target="../tags/tag56.xml"/><Relationship Id="rId9" Type="http://schemas.openxmlformats.org/officeDocument/2006/relationships/image" Target="../media/image20.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obj">
  <p:cSld name="OBJECT">
    <p:spTree>
      <p:nvGrpSpPr>
        <p:cNvPr id="1" name="Shape 11"/>
        <p:cNvGrpSpPr/>
        <p:nvPr/>
      </p:nvGrpSpPr>
      <p:grpSpPr>
        <a:xfrm>
          <a:off x="0" y="0"/>
          <a:ext cx="0" cy="0"/>
          <a:chOff x="0" y="0"/>
          <a:chExt cx="0" cy="0"/>
        </a:xfrm>
      </p:grpSpPr>
      <p:sp>
        <p:nvSpPr>
          <p:cNvPr id="12" name="Google Shape;12;p17"/>
          <p:cNvSpPr txBox="1">
            <a:spLocks noGrp="1"/>
          </p:cNvSpPr>
          <p:nvPr>
            <p:ph type="title"/>
            <p:custDataLst>
              <p:tags r:id="rId1"/>
            </p:custDataLst>
          </p:nvPr>
        </p:nvSpPr>
        <p:spPr>
          <a:xfrm>
            <a:off x="5024289" y="358464"/>
            <a:ext cx="2143421" cy="72644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sz="4600" b="1" i="0">
                <a:solidFill>
                  <a:srgbClr val="FF7B00"/>
                </a:solidFill>
                <a:latin typeface="Bebas Neue"/>
                <a:ea typeface="Bebas Neue"/>
                <a:cs typeface="Bebas Neue"/>
                <a:sym typeface="Bebas Neu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3" name="Google Shape;13;p17"/>
          <p:cNvSpPr txBox="1">
            <a:spLocks noGrp="1"/>
          </p:cNvSpPr>
          <p:nvPr>
            <p:ph type="ftr" idx="11"/>
            <p:custDataLst>
              <p:tags r:id="rId2"/>
            </p:custDataLst>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4" name="Google Shape;14;p17"/>
          <p:cNvSpPr txBox="1">
            <a:spLocks noGrp="1"/>
          </p:cNvSpPr>
          <p:nvPr>
            <p:ph type="dt" idx="10"/>
            <p:custDataLst>
              <p:tags r:id="rId3"/>
            </p:custDataLst>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5" name="Google Shape;15;p17"/>
          <p:cNvSpPr txBox="1">
            <a:spLocks noGrp="1"/>
          </p:cNvSpPr>
          <p:nvPr>
            <p:ph type="sldNum" idx="12"/>
            <p:custDataLst>
              <p:tags r:id="rId4"/>
            </p:custDataLst>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ct val="0"/>
              </a:spcBef>
              <a:buNone/>
              <a:defRPr>
                <a:solidFill>
                  <a:srgbClr val="888888"/>
                </a:solidFill>
              </a:defRPr>
            </a:lvl1pPr>
            <a:lvl2pPr marL="0" lvl="1" indent="0" algn="r">
              <a:spcBef>
                <a:spcPct val="0"/>
              </a:spcBef>
              <a:buNone/>
              <a:defRPr>
                <a:solidFill>
                  <a:srgbClr val="888888"/>
                </a:solidFill>
              </a:defRPr>
            </a:lvl2pPr>
            <a:lvl3pPr marL="0" lvl="2" indent="0" algn="r">
              <a:spcBef>
                <a:spcPct val="0"/>
              </a:spcBef>
              <a:buNone/>
              <a:defRPr>
                <a:solidFill>
                  <a:srgbClr val="888888"/>
                </a:solidFill>
              </a:defRPr>
            </a:lvl3pPr>
            <a:lvl4pPr marL="0" lvl="3" indent="0" algn="r">
              <a:spcBef>
                <a:spcPct val="0"/>
              </a:spcBef>
              <a:buNone/>
              <a:defRPr>
                <a:solidFill>
                  <a:srgbClr val="888888"/>
                </a:solidFill>
              </a:defRPr>
            </a:lvl4pPr>
            <a:lvl5pPr marL="0" lvl="4" indent="0" algn="r">
              <a:spcBef>
                <a:spcPct val="0"/>
              </a:spcBef>
              <a:buNone/>
              <a:defRPr>
                <a:solidFill>
                  <a:srgbClr val="888888"/>
                </a:solidFill>
              </a:defRPr>
            </a:lvl5pPr>
            <a:lvl6pPr marL="0" lvl="5" indent="0" algn="r">
              <a:spcBef>
                <a:spcPct val="0"/>
              </a:spcBef>
              <a:buNone/>
              <a:defRPr>
                <a:solidFill>
                  <a:srgbClr val="888888"/>
                </a:solidFill>
              </a:defRPr>
            </a:lvl6pPr>
            <a:lvl7pPr marL="0" lvl="6" indent="0" algn="r">
              <a:spcBef>
                <a:spcPct val="0"/>
              </a:spcBef>
              <a:buNone/>
              <a:defRPr>
                <a:solidFill>
                  <a:srgbClr val="888888"/>
                </a:solidFill>
              </a:defRPr>
            </a:lvl7pPr>
            <a:lvl8pPr marL="0" lvl="7" indent="0" algn="r">
              <a:spcBef>
                <a:spcPct val="0"/>
              </a:spcBef>
              <a:buNone/>
              <a:defRPr>
                <a:solidFill>
                  <a:srgbClr val="888888"/>
                </a:solidFill>
              </a:defRPr>
            </a:lvl8pPr>
            <a:lvl9pPr marL="0" lvl="8" indent="0" algn="r">
              <a:spcBef>
                <a:spcPct val="0"/>
              </a:spcBef>
              <a:buNone/>
              <a:defRPr>
                <a:solidFill>
                  <a:srgbClr val="888888"/>
                </a:solidFill>
              </a:defRPr>
            </a:lvl9pPr>
          </a:lstStyle>
          <a:p>
            <a:pPr marL="0" lvl="0" indent="0" algn="r" rtl="0">
              <a:spcBef>
                <a:spcPct val="0"/>
              </a:spcBef>
              <a:spcAft>
                <a:spcPct val="0"/>
              </a:spcAft>
              <a:buNone/>
            </a:pPr>
            <a:fld id="{00000000-1234-1234-1234-123412341234}" type="slidenum">
              <a:rPr lang="en-US"/>
              <a:t>‹#›</a:t>
            </a:fld>
            <a:endParaRPr sz="1800" b="0" i="0" u="none" strike="noStrike" cap="none">
              <a:latin typeface="Calibri"/>
              <a:ea typeface="Calibri"/>
              <a:cs typeface="Calibri"/>
              <a:sym typeface="Calibri"/>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Синий титульный 1">
    <p:bg>
      <p:bgPr>
        <a:solidFill>
          <a:schemeClr val="accent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7640E6A-18B7-D06D-68CE-0906EE934279}"/>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8226"/>
          <a:stretch>
            <a:fillRect/>
          </a:stretch>
        </p:blipFill>
        <p:spPr>
          <a:xfrm>
            <a:off x="264597" y="243000"/>
            <a:ext cx="11927403" cy="6372000"/>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2"/>
            </p:custDataLst>
          </p:nvPr>
        </p:nvSpPr>
        <p:spPr>
          <a:xfrm>
            <a:off x="319668" y="3835887"/>
            <a:ext cx="7203351" cy="1463478"/>
          </a:xfrm>
        </p:spPr>
        <p:txBody>
          <a:bodyPr lIns="144000" anchor="b">
            <a:spAutoFit/>
          </a:bodyPr>
          <a:lstStyle>
            <a:lvl1pPr algn="l">
              <a:lnSpc>
                <a:spcPct val="80000"/>
              </a:lnSpc>
              <a:defRPr sz="5400">
                <a:solidFill>
                  <a:schemeClr val="bg1"/>
                </a:solidFill>
              </a:defRPr>
            </a:lvl1pPr>
          </a:lstStyle>
          <a:p>
            <a:r>
              <a:rPr lang="ru-RU"/>
              <a:t>Заголовок титульного слайда</a:t>
            </a:r>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3"/>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1. Крупный фрагмент логотипа.</a:t>
            </a:r>
          </a:p>
        </p:txBody>
      </p:sp>
      <p:pic>
        <p:nvPicPr>
          <p:cNvPr id="12" name="Рисунок 11">
            <a:extLst>
              <a:ext uri="{FF2B5EF4-FFF2-40B4-BE49-F238E27FC236}">
                <a16:creationId xmlns:a16="http://schemas.microsoft.com/office/drawing/2014/main" id="{B968DD6A-1D2B-F108-B77F-D568E7CAEF5A}"/>
              </a:ext>
            </a:extLst>
          </p:cNvPr>
          <p:cNvPicPr>
            <a:picLocks noChangeAspect="1"/>
          </p:cNvPicPr>
          <p:nvPr userDrawn="1">
            <p:custDataLst>
              <p:tags r:id="rId4"/>
            </p:custDataLst>
          </p:nvPr>
        </p:nvPicPr>
        <p:blipFill>
          <a:blip r:embed="rId8">
            <a:extLst>
              <a:ext uri="{96DAC541-7B7A-43D3-8B79-37D633B846F1}">
                <asvg:svgBlip xmlns:asvg="http://schemas.microsoft.com/office/drawing/2016/SVG/main" r:embed="rId9"/>
              </a:ext>
            </a:extLst>
          </a:blip>
          <a:stretch>
            <a:fillRect/>
          </a:stretch>
        </p:blipFill>
        <p:spPr>
          <a:xfrm>
            <a:off x="489388" y="457200"/>
            <a:ext cx="1540564" cy="571500"/>
          </a:xfrm>
          <a:prstGeom prst="rect">
            <a:avLst/>
          </a:prstGeom>
        </p:spPr>
      </p:pic>
    </p:spTree>
    <p:extLst>
      <p:ext uri="{BB962C8B-B14F-4D97-AF65-F5344CB8AC3E}">
        <p14:creationId xmlns:p14="http://schemas.microsoft.com/office/powerpoint/2010/main" val="395660632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Синий титульный 2">
    <p:bg>
      <p:bgPr>
        <a:solidFill>
          <a:schemeClr val="accent1"/>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6AC97B6-4385-D2FA-700B-6155220AF9AD}"/>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243651"/>
            <a:ext cx="11390360" cy="1931989"/>
          </a:xfrm>
          <a:prstGeom prst="rect">
            <a:avLst/>
          </a:prstGeom>
        </p:spPr>
      </p:pic>
      <p:pic>
        <p:nvPicPr>
          <p:cNvPr id="3" name="Рисунок 2">
            <a:extLst>
              <a:ext uri="{FF2B5EF4-FFF2-40B4-BE49-F238E27FC236}">
                <a16:creationId xmlns:a16="http://schemas.microsoft.com/office/drawing/2014/main" id="{FED48DAD-268A-238E-ABA4-5A2C8B38D8FB}"/>
              </a:ext>
            </a:extLst>
          </p:cNvPr>
          <p:cNvPicPr>
            <a:picLocks noChangeAspect="1"/>
          </p:cNvPicPr>
          <p:nvPr userDrawn="1">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2450824"/>
            <a:ext cx="11390360" cy="1931989"/>
          </a:xfrm>
          <a:prstGeom prst="rect">
            <a:avLst/>
          </a:prstGeom>
        </p:spPr>
      </p:pic>
      <p:pic>
        <p:nvPicPr>
          <p:cNvPr id="4" name="Рисунок 3">
            <a:extLst>
              <a:ext uri="{FF2B5EF4-FFF2-40B4-BE49-F238E27FC236}">
                <a16:creationId xmlns:a16="http://schemas.microsoft.com/office/drawing/2014/main" id="{7D721522-FB29-D09C-2F0D-971293454BEE}"/>
              </a:ext>
            </a:extLst>
          </p:cNvPr>
          <p:cNvPicPr>
            <a:picLocks noChangeAspect="1"/>
          </p:cNvPicPr>
          <p:nvPr userDrawn="1">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4657997"/>
            <a:ext cx="11390360" cy="1931989"/>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4"/>
            </p:custDataLst>
          </p:nvPr>
        </p:nvSpPr>
        <p:spPr>
          <a:xfrm>
            <a:off x="319668" y="3835887"/>
            <a:ext cx="7203351" cy="1463478"/>
          </a:xfrm>
        </p:spPr>
        <p:txBody>
          <a:bodyPr lIns="144000" anchor="b">
            <a:spAutoFit/>
          </a:bodyPr>
          <a:lstStyle>
            <a:lvl1pPr algn="l">
              <a:lnSpc>
                <a:spcPct val="80000"/>
              </a:lnSpc>
              <a:defRPr sz="5400">
                <a:solidFill>
                  <a:schemeClr val="bg1"/>
                </a:solidFill>
              </a:defRPr>
            </a:lvl1pPr>
          </a:lstStyle>
          <a:p>
            <a:r>
              <a:rPr lang="ru-RU"/>
              <a:t>Заголовок титульного слайда</a:t>
            </a:r>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5"/>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2. Паттерн из логотипа.</a:t>
            </a:r>
          </a:p>
        </p:txBody>
      </p:sp>
      <p:pic>
        <p:nvPicPr>
          <p:cNvPr id="12" name="Рисунок 11">
            <a:extLst>
              <a:ext uri="{FF2B5EF4-FFF2-40B4-BE49-F238E27FC236}">
                <a16:creationId xmlns:a16="http://schemas.microsoft.com/office/drawing/2014/main" id="{B968DD6A-1D2B-F108-B77F-D568E7CAEF5A}"/>
              </a:ext>
            </a:extLst>
          </p:cNvPr>
          <p:cNvPicPr>
            <a:picLocks noChangeAspect="1"/>
          </p:cNvPicPr>
          <p:nvPr userDrawn="1">
            <p:custDataLst>
              <p:tags r:id="rId6"/>
            </p:custDataLst>
          </p:nvPr>
        </p:nvPicPr>
        <p:blipFill>
          <a:blip r:embed="rId10">
            <a:extLst>
              <a:ext uri="{96DAC541-7B7A-43D3-8B79-37D633B846F1}">
                <asvg:svgBlip xmlns:asvg="http://schemas.microsoft.com/office/drawing/2016/SVG/main" r:embed="rId11"/>
              </a:ext>
            </a:extLst>
          </a:blip>
          <a:stretch>
            <a:fillRect/>
          </a:stretch>
        </p:blipFill>
        <p:spPr>
          <a:xfrm>
            <a:off x="489388" y="457200"/>
            <a:ext cx="1540564" cy="571500"/>
          </a:xfrm>
          <a:prstGeom prst="rect">
            <a:avLst/>
          </a:prstGeom>
        </p:spPr>
      </p:pic>
    </p:spTree>
    <p:extLst>
      <p:ext uri="{BB962C8B-B14F-4D97-AF65-F5344CB8AC3E}">
        <p14:creationId xmlns:p14="http://schemas.microsoft.com/office/powerpoint/2010/main" val="62701896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955CCE-667B-BFE1-1A8D-ADFE025C4C4A}"/>
              </a:ext>
            </a:extLst>
          </p:cNvPr>
          <p:cNvSpPr>
            <a:spLocks noGrp="1"/>
          </p:cNvSpPr>
          <p:nvPr>
            <p:ph type="title" hasCustomPrompt="1"/>
            <p:custDataLst>
              <p:tags r:id="rId1"/>
            </p:custDataLst>
          </p:nvPr>
        </p:nvSpPr>
        <p:spPr>
          <a:xfrm>
            <a:off x="381000" y="225207"/>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Заголовок в две,</a:t>
            </a:r>
            <a:br>
              <a:rPr lang="ru-RU"/>
            </a:br>
            <a:r>
              <a:rPr lang="ru-RU"/>
              <a:t>а то и в три строки</a:t>
            </a:r>
          </a:p>
        </p:txBody>
      </p:sp>
      <p:sp>
        <p:nvSpPr>
          <p:cNvPr id="3" name="Объект 2">
            <a:extLst>
              <a:ext uri="{FF2B5EF4-FFF2-40B4-BE49-F238E27FC236}">
                <a16:creationId xmlns:a16="http://schemas.microsoft.com/office/drawing/2014/main" id="{E5F66926-0D0F-B7A5-268D-DFA74FA100DB}"/>
              </a:ext>
            </a:extLst>
          </p:cNvPr>
          <p:cNvSpPr>
            <a:spLocks noGrp="1"/>
          </p:cNvSpPr>
          <p:nvPr>
            <p:ph idx="1" hasCustomPrompt="1"/>
            <p:custDataLst>
              <p:tags r:id="rId2"/>
            </p:custDataLst>
          </p:nvPr>
        </p:nvSpPr>
        <p:spPr>
          <a:xfrm>
            <a:off x="381000" y="1148401"/>
            <a:ext cx="5715000" cy="4351338"/>
          </a:xfrm>
        </p:spPr>
        <p:txBody>
          <a:bodyPr>
            <a:normAutofit/>
          </a:bodyPr>
          <a:lstStyle>
            <a:lvl1pPr marL="0" indent="0">
              <a:buNone/>
              <a:defRPr sz="1600"/>
            </a:lvl1pPr>
          </a:lstStyle>
          <a:p>
            <a:pPr lvl="0"/>
            <a:r>
              <a:rPr lang="ru-RU"/>
              <a:t>Это самый минимальный набор элементов на слайде, чтобы презентация оставалась узнаваемой. А именно заголовок и текст слайда в фирменном шрифте, а также полоска на высоту заголовка слева.</a:t>
            </a:r>
          </a:p>
        </p:txBody>
      </p:sp>
      <p:sp>
        <p:nvSpPr>
          <p:cNvPr id="5" name="Нижний колонтитул 4">
            <a:extLst>
              <a:ext uri="{FF2B5EF4-FFF2-40B4-BE49-F238E27FC236}">
                <a16:creationId xmlns:a16="http://schemas.microsoft.com/office/drawing/2014/main" id="{17D133E1-248D-35EC-D990-642022544647}"/>
              </a:ext>
            </a:extLst>
          </p:cNvPr>
          <p:cNvSpPr>
            <a:spLocks noGrp="1"/>
          </p:cNvSpPr>
          <p:nvPr>
            <p:ph type="ftr" sz="quarter" idx="11"/>
            <p:custDataLst>
              <p:tags r:id="rId3"/>
            </p:custDataLst>
          </p:nvPr>
        </p:nvSpPr>
        <p:spPr/>
        <p:txBody>
          <a:bodyPr/>
          <a:lstStyle/>
          <a:p>
            <a:endParaRPr lang="ru-RU"/>
          </a:p>
        </p:txBody>
      </p:sp>
      <p:sp>
        <p:nvSpPr>
          <p:cNvPr id="6" name="Номер слайда 5">
            <a:extLst>
              <a:ext uri="{FF2B5EF4-FFF2-40B4-BE49-F238E27FC236}">
                <a16:creationId xmlns:a16="http://schemas.microsoft.com/office/drawing/2014/main" id="{04458B61-83A7-3F3B-2AB0-223D1B559F26}"/>
              </a:ext>
            </a:extLst>
          </p:cNvPr>
          <p:cNvSpPr>
            <a:spLocks noGrp="1"/>
          </p:cNvSpPr>
          <p:nvPr>
            <p:ph type="sldNum" sz="quarter" idx="12"/>
            <p:custDataLst>
              <p:tags r:id="rId4"/>
            </p:custDataLst>
          </p:nvPr>
        </p:nvSpPr>
        <p:spPr/>
        <p:txBody>
          <a:bodyPr/>
          <a:lstStyle/>
          <a:p>
            <a:fld id="{50B9C7B8-599B-47AE-853B-44E5B043242C}" type="slidenum">
              <a:rPr lang="ru-RU" smtClean="0"/>
              <a:t>‹#›</a:t>
            </a:fld>
            <a:endParaRPr lang="ru-RU"/>
          </a:p>
        </p:txBody>
      </p:sp>
      <p:sp>
        <p:nvSpPr>
          <p:cNvPr id="11" name="Текст 8">
            <a:extLst>
              <a:ext uri="{FF2B5EF4-FFF2-40B4-BE49-F238E27FC236}">
                <a16:creationId xmlns:a16="http://schemas.microsoft.com/office/drawing/2014/main" id="{9DF97719-9D91-852E-582F-3664D1FE42F0}"/>
              </a:ext>
            </a:extLst>
          </p:cNvPr>
          <p:cNvSpPr>
            <a:spLocks noGrp="1"/>
          </p:cNvSpPr>
          <p:nvPr>
            <p:ph type="body" sz="quarter" idx="13" hasCustomPrompt="1"/>
            <p:custDataLst>
              <p:tags r:id="rId5"/>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20027329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екст + фото">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955CCE-667B-BFE1-1A8D-ADFE025C4C4A}"/>
              </a:ext>
            </a:extLst>
          </p:cNvPr>
          <p:cNvSpPr>
            <a:spLocks noGrp="1"/>
          </p:cNvSpPr>
          <p:nvPr>
            <p:ph type="title" hasCustomPrompt="1"/>
            <p:custDataLst>
              <p:tags r:id="rId1"/>
            </p:custDataLst>
          </p:nvPr>
        </p:nvSpPr>
        <p:spPr>
          <a:xfrm>
            <a:off x="381000" y="225207"/>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Заголовок в две,</a:t>
            </a:r>
            <a:br>
              <a:rPr lang="ru-RU"/>
            </a:br>
            <a:r>
              <a:rPr lang="ru-RU"/>
              <a:t>а то и в три строки</a:t>
            </a:r>
          </a:p>
        </p:txBody>
      </p:sp>
      <p:sp>
        <p:nvSpPr>
          <p:cNvPr id="3" name="Объект 2">
            <a:extLst>
              <a:ext uri="{FF2B5EF4-FFF2-40B4-BE49-F238E27FC236}">
                <a16:creationId xmlns:a16="http://schemas.microsoft.com/office/drawing/2014/main" id="{E5F66926-0D0F-B7A5-268D-DFA74FA100DB}"/>
              </a:ext>
            </a:extLst>
          </p:cNvPr>
          <p:cNvSpPr>
            <a:spLocks noGrp="1"/>
          </p:cNvSpPr>
          <p:nvPr>
            <p:ph idx="1" hasCustomPrompt="1"/>
            <p:custDataLst>
              <p:tags r:id="rId2"/>
            </p:custDataLst>
          </p:nvPr>
        </p:nvSpPr>
        <p:spPr>
          <a:xfrm>
            <a:off x="381000" y="1154857"/>
            <a:ext cx="5715000" cy="4351338"/>
          </a:xfrm>
        </p:spPr>
        <p:txBody>
          <a:bodyPr>
            <a:normAutofit/>
          </a:bodyPr>
          <a:lstStyle>
            <a:lvl1pPr marL="0" indent="0">
              <a:buNone/>
              <a:defRPr sz="1600"/>
            </a:lvl1pPr>
          </a:lstStyle>
          <a:p>
            <a:pPr lvl="0"/>
            <a:r>
              <a:rPr lang="ru-RU"/>
              <a:t>Это самый минимальный набор элементов на слайде, чтобы презентация оставалась узнаваемой. А именно заголовок и текст слайда в фирменном шрифте, а также полоска на высоту заголовка слева.</a:t>
            </a:r>
          </a:p>
        </p:txBody>
      </p:sp>
      <p:sp>
        <p:nvSpPr>
          <p:cNvPr id="5" name="Нижний колонтитул 4">
            <a:extLst>
              <a:ext uri="{FF2B5EF4-FFF2-40B4-BE49-F238E27FC236}">
                <a16:creationId xmlns:a16="http://schemas.microsoft.com/office/drawing/2014/main" id="{17D133E1-248D-35EC-D990-642022544647}"/>
              </a:ext>
            </a:extLst>
          </p:cNvPr>
          <p:cNvSpPr>
            <a:spLocks noGrp="1"/>
          </p:cNvSpPr>
          <p:nvPr>
            <p:ph type="ftr" sz="quarter" idx="11"/>
            <p:custDataLst>
              <p:tags r:id="rId3"/>
            </p:custDataLst>
          </p:nvPr>
        </p:nvSpPr>
        <p:spPr/>
        <p:txBody>
          <a:bodyPr/>
          <a:lstStyle/>
          <a:p>
            <a:endParaRPr lang="ru-RU"/>
          </a:p>
        </p:txBody>
      </p:sp>
      <p:sp>
        <p:nvSpPr>
          <p:cNvPr id="6" name="Номер слайда 5">
            <a:extLst>
              <a:ext uri="{FF2B5EF4-FFF2-40B4-BE49-F238E27FC236}">
                <a16:creationId xmlns:a16="http://schemas.microsoft.com/office/drawing/2014/main" id="{04458B61-83A7-3F3B-2AB0-223D1B559F26}"/>
              </a:ext>
            </a:extLst>
          </p:cNvPr>
          <p:cNvSpPr>
            <a:spLocks noGrp="1"/>
          </p:cNvSpPr>
          <p:nvPr>
            <p:ph type="sldNum" sz="quarter" idx="12"/>
            <p:custDataLst>
              <p:tags r:id="rId4"/>
            </p:custDataLst>
          </p:nvPr>
        </p:nvSpPr>
        <p:spPr/>
        <p:txBody>
          <a:bodyPr/>
          <a:lstStyle/>
          <a:p>
            <a:fld id="{50B9C7B8-599B-47AE-853B-44E5B043242C}" type="slidenum">
              <a:rPr lang="ru-RU" smtClean="0"/>
              <a:t>‹#›</a:t>
            </a:fld>
            <a:endParaRPr lang="ru-RU"/>
          </a:p>
        </p:txBody>
      </p:sp>
      <p:sp>
        <p:nvSpPr>
          <p:cNvPr id="11" name="Текст 8">
            <a:extLst>
              <a:ext uri="{FF2B5EF4-FFF2-40B4-BE49-F238E27FC236}">
                <a16:creationId xmlns:a16="http://schemas.microsoft.com/office/drawing/2014/main" id="{9DF97719-9D91-852E-582F-3664D1FE42F0}"/>
              </a:ext>
            </a:extLst>
          </p:cNvPr>
          <p:cNvSpPr>
            <a:spLocks noGrp="1"/>
          </p:cNvSpPr>
          <p:nvPr>
            <p:ph type="body" sz="quarter" idx="13" hasCustomPrompt="1"/>
            <p:custDataLst>
              <p:tags r:id="rId5"/>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
        <p:nvSpPr>
          <p:cNvPr id="7" name="Рисунок 6">
            <a:extLst>
              <a:ext uri="{FF2B5EF4-FFF2-40B4-BE49-F238E27FC236}">
                <a16:creationId xmlns:a16="http://schemas.microsoft.com/office/drawing/2014/main" id="{236DEBBF-103F-DCDB-B8CB-5F932B87DF4A}"/>
              </a:ext>
            </a:extLst>
          </p:cNvPr>
          <p:cNvSpPr>
            <a:spLocks noGrp="1"/>
          </p:cNvSpPr>
          <p:nvPr>
            <p:ph type="pic" sz="quarter" idx="14"/>
            <p:custDataLst>
              <p:tags r:id="rId6"/>
            </p:custDataLst>
          </p:nvPr>
        </p:nvSpPr>
        <p:spPr>
          <a:xfrm>
            <a:off x="6096000" y="0"/>
            <a:ext cx="6096000" cy="6858000"/>
          </a:xfrm>
          <a:pattFill prst="pct5">
            <a:fgClr>
              <a:schemeClr val="tx1"/>
            </a:fgClr>
            <a:bgClr>
              <a:schemeClr val="bg1"/>
            </a:bgClr>
          </a:pattFill>
        </p:spPr>
        <p:txBody>
          <a:bodyPr/>
          <a:lstStyle/>
          <a:p>
            <a:endParaRPr lang="ru-RU"/>
          </a:p>
        </p:txBody>
      </p:sp>
    </p:spTree>
    <p:extLst>
      <p:ext uri="{BB962C8B-B14F-4D97-AF65-F5344CB8AC3E}">
        <p14:creationId xmlns:p14="http://schemas.microsoft.com/office/powerpoint/2010/main" val="41092952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олько заголовок ">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955CCE-667B-BFE1-1A8D-ADFE025C4C4A}"/>
              </a:ext>
            </a:extLst>
          </p:cNvPr>
          <p:cNvSpPr>
            <a:spLocks noGrp="1"/>
          </p:cNvSpPr>
          <p:nvPr>
            <p:ph type="title" hasCustomPrompt="1"/>
            <p:custDataLst>
              <p:tags r:id="rId1"/>
            </p:custDataLst>
          </p:nvPr>
        </p:nvSpPr>
        <p:spPr>
          <a:xfrm>
            <a:off x="381000" y="225207"/>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Заголовок в две,</a:t>
            </a:r>
            <a:br>
              <a:rPr lang="ru-RU"/>
            </a:br>
            <a:r>
              <a:rPr lang="ru-RU"/>
              <a:t>а то и в три строки</a:t>
            </a:r>
          </a:p>
        </p:txBody>
      </p:sp>
      <p:sp>
        <p:nvSpPr>
          <p:cNvPr id="5" name="Нижний колонтитул 4">
            <a:extLst>
              <a:ext uri="{FF2B5EF4-FFF2-40B4-BE49-F238E27FC236}">
                <a16:creationId xmlns:a16="http://schemas.microsoft.com/office/drawing/2014/main" id="{17D133E1-248D-35EC-D990-642022544647}"/>
              </a:ext>
            </a:extLst>
          </p:cNvPr>
          <p:cNvSpPr>
            <a:spLocks noGrp="1"/>
          </p:cNvSpPr>
          <p:nvPr>
            <p:ph type="ftr" sz="quarter" idx="11"/>
            <p:custDataLst>
              <p:tags r:id="rId2"/>
            </p:custDataLst>
          </p:nvPr>
        </p:nvSpPr>
        <p:spPr/>
        <p:txBody>
          <a:bodyPr/>
          <a:lstStyle/>
          <a:p>
            <a:endParaRPr lang="ru-RU"/>
          </a:p>
        </p:txBody>
      </p:sp>
      <p:sp>
        <p:nvSpPr>
          <p:cNvPr id="6" name="Номер слайда 5">
            <a:extLst>
              <a:ext uri="{FF2B5EF4-FFF2-40B4-BE49-F238E27FC236}">
                <a16:creationId xmlns:a16="http://schemas.microsoft.com/office/drawing/2014/main" id="{04458B61-83A7-3F3B-2AB0-223D1B559F26}"/>
              </a:ext>
            </a:extLst>
          </p:cNvPr>
          <p:cNvSpPr>
            <a:spLocks noGrp="1"/>
          </p:cNvSpPr>
          <p:nvPr>
            <p:ph type="sldNum" sz="quarter" idx="12"/>
            <p:custDataLst>
              <p:tags r:id="rId3"/>
            </p:custDataLst>
          </p:nvPr>
        </p:nvSpPr>
        <p:spPr/>
        <p:txBody>
          <a:bodyPr/>
          <a:lstStyle/>
          <a:p>
            <a:fld id="{50B9C7B8-599B-47AE-853B-44E5B043242C}" type="slidenum">
              <a:rPr lang="ru-RU" smtClean="0"/>
              <a:t>‹#›</a:t>
            </a:fld>
            <a:endParaRPr lang="ru-RU"/>
          </a:p>
        </p:txBody>
      </p:sp>
      <p:sp>
        <p:nvSpPr>
          <p:cNvPr id="11" name="Текст 8">
            <a:extLst>
              <a:ext uri="{FF2B5EF4-FFF2-40B4-BE49-F238E27FC236}">
                <a16:creationId xmlns:a16="http://schemas.microsoft.com/office/drawing/2014/main" id="{9DF97719-9D91-852E-582F-3664D1FE42F0}"/>
              </a:ext>
            </a:extLst>
          </p:cNvPr>
          <p:cNvSpPr>
            <a:spLocks noGrp="1"/>
          </p:cNvSpPr>
          <p:nvPr>
            <p:ph type="body" sz="quarter" idx="13" hasCustomPrompt="1"/>
            <p:custDataLst>
              <p:tags r:id="rId4"/>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414037420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Заголовок в одну строку +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955CCE-667B-BFE1-1A8D-ADFE025C4C4A}"/>
              </a:ext>
            </a:extLst>
          </p:cNvPr>
          <p:cNvSpPr>
            <a:spLocks noGrp="1"/>
          </p:cNvSpPr>
          <p:nvPr>
            <p:ph type="title" hasCustomPrompt="1"/>
            <p:custDataLst>
              <p:tags r:id="rId1"/>
            </p:custDataLst>
          </p:nvPr>
        </p:nvSpPr>
        <p:spPr>
          <a:xfrm>
            <a:off x="381000" y="225207"/>
            <a:ext cx="5715000" cy="510909"/>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Заголовок в одну строку</a:t>
            </a:r>
          </a:p>
        </p:txBody>
      </p:sp>
      <p:sp>
        <p:nvSpPr>
          <p:cNvPr id="3" name="Объект 2">
            <a:extLst>
              <a:ext uri="{FF2B5EF4-FFF2-40B4-BE49-F238E27FC236}">
                <a16:creationId xmlns:a16="http://schemas.microsoft.com/office/drawing/2014/main" id="{E5F66926-0D0F-B7A5-268D-DFA74FA100DB}"/>
              </a:ext>
            </a:extLst>
          </p:cNvPr>
          <p:cNvSpPr>
            <a:spLocks noGrp="1"/>
          </p:cNvSpPr>
          <p:nvPr>
            <p:ph idx="1" hasCustomPrompt="1"/>
            <p:custDataLst>
              <p:tags r:id="rId2"/>
            </p:custDataLst>
          </p:nvPr>
        </p:nvSpPr>
        <p:spPr>
          <a:xfrm>
            <a:off x="381000" y="766096"/>
            <a:ext cx="5715000" cy="4351338"/>
          </a:xfrm>
        </p:spPr>
        <p:txBody>
          <a:bodyPr>
            <a:normAutofit/>
          </a:bodyPr>
          <a:lstStyle>
            <a:lvl1pPr marL="0" indent="0">
              <a:buNone/>
              <a:defRPr sz="1600"/>
            </a:lvl1pPr>
          </a:lstStyle>
          <a:p>
            <a:pPr lvl="0"/>
            <a:r>
              <a:rPr lang="ru-RU"/>
              <a:t>Это самый минимальный набор элементов на слайде, чтобы презентация оставалась узнаваемой. А именно заголовок и текст слайда в фирменном шрифте, а также полоска на высоту заголовка слева.</a:t>
            </a:r>
          </a:p>
        </p:txBody>
      </p:sp>
      <p:sp>
        <p:nvSpPr>
          <p:cNvPr id="5" name="Нижний колонтитул 4">
            <a:extLst>
              <a:ext uri="{FF2B5EF4-FFF2-40B4-BE49-F238E27FC236}">
                <a16:creationId xmlns:a16="http://schemas.microsoft.com/office/drawing/2014/main" id="{17D133E1-248D-35EC-D990-642022544647}"/>
              </a:ext>
            </a:extLst>
          </p:cNvPr>
          <p:cNvSpPr>
            <a:spLocks noGrp="1"/>
          </p:cNvSpPr>
          <p:nvPr>
            <p:ph type="ftr" sz="quarter" idx="11"/>
            <p:custDataLst>
              <p:tags r:id="rId3"/>
            </p:custDataLst>
          </p:nvPr>
        </p:nvSpPr>
        <p:spPr/>
        <p:txBody>
          <a:bodyPr/>
          <a:lstStyle/>
          <a:p>
            <a:endParaRPr lang="ru-RU"/>
          </a:p>
        </p:txBody>
      </p:sp>
      <p:sp>
        <p:nvSpPr>
          <p:cNvPr id="6" name="Номер слайда 5">
            <a:extLst>
              <a:ext uri="{FF2B5EF4-FFF2-40B4-BE49-F238E27FC236}">
                <a16:creationId xmlns:a16="http://schemas.microsoft.com/office/drawing/2014/main" id="{04458B61-83A7-3F3B-2AB0-223D1B559F26}"/>
              </a:ext>
            </a:extLst>
          </p:cNvPr>
          <p:cNvSpPr>
            <a:spLocks noGrp="1"/>
          </p:cNvSpPr>
          <p:nvPr>
            <p:ph type="sldNum" sz="quarter" idx="12"/>
            <p:custDataLst>
              <p:tags r:id="rId4"/>
            </p:custDataLst>
          </p:nvPr>
        </p:nvSpPr>
        <p:spPr/>
        <p:txBody>
          <a:bodyPr/>
          <a:lstStyle/>
          <a:p>
            <a:fld id="{50B9C7B8-599B-47AE-853B-44E5B043242C}" type="slidenum">
              <a:rPr lang="ru-RU" smtClean="0"/>
              <a:t>‹#›</a:t>
            </a:fld>
            <a:endParaRPr lang="ru-RU"/>
          </a:p>
        </p:txBody>
      </p:sp>
      <p:sp>
        <p:nvSpPr>
          <p:cNvPr id="11" name="Текст 8">
            <a:extLst>
              <a:ext uri="{FF2B5EF4-FFF2-40B4-BE49-F238E27FC236}">
                <a16:creationId xmlns:a16="http://schemas.microsoft.com/office/drawing/2014/main" id="{9DF97719-9D91-852E-582F-3664D1FE42F0}"/>
              </a:ext>
            </a:extLst>
          </p:cNvPr>
          <p:cNvSpPr>
            <a:spLocks noGrp="1"/>
          </p:cNvSpPr>
          <p:nvPr>
            <p:ph type="body" sz="quarter" idx="13" hasCustomPrompt="1"/>
            <p:custDataLst>
              <p:tags r:id="rId5"/>
            </p:custDataLst>
          </p:nvPr>
        </p:nvSpPr>
        <p:spPr>
          <a:xfrm>
            <a:off x="0" y="223017"/>
            <a:ext cx="45720" cy="504000"/>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104286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Темный слайд">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955CCE-667B-BFE1-1A8D-ADFE025C4C4A}"/>
              </a:ext>
            </a:extLst>
          </p:cNvPr>
          <p:cNvSpPr>
            <a:spLocks noGrp="1"/>
          </p:cNvSpPr>
          <p:nvPr>
            <p:ph type="title" hasCustomPrompt="1"/>
            <p:custDataLst>
              <p:tags r:id="rId1"/>
            </p:custDataLst>
          </p:nvPr>
        </p:nvSpPr>
        <p:spPr>
          <a:xfrm>
            <a:off x="381000" y="225207"/>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solidFill>
                  <a:schemeClr val="bg1"/>
                </a:solidFill>
              </a:defRPr>
            </a:lvl1pPr>
          </a:lstStyle>
          <a:p>
            <a:r>
              <a:rPr lang="ru-RU"/>
              <a:t>Заголовок в две,</a:t>
            </a:r>
            <a:br>
              <a:rPr lang="ru-RU"/>
            </a:br>
            <a:r>
              <a:rPr lang="ru-RU"/>
              <a:t>а то и в три строки</a:t>
            </a:r>
          </a:p>
        </p:txBody>
      </p:sp>
      <p:sp>
        <p:nvSpPr>
          <p:cNvPr id="3" name="Объект 2">
            <a:extLst>
              <a:ext uri="{FF2B5EF4-FFF2-40B4-BE49-F238E27FC236}">
                <a16:creationId xmlns:a16="http://schemas.microsoft.com/office/drawing/2014/main" id="{E5F66926-0D0F-B7A5-268D-DFA74FA100DB}"/>
              </a:ext>
            </a:extLst>
          </p:cNvPr>
          <p:cNvSpPr>
            <a:spLocks noGrp="1"/>
          </p:cNvSpPr>
          <p:nvPr>
            <p:ph idx="1" hasCustomPrompt="1"/>
            <p:custDataLst>
              <p:tags r:id="rId2"/>
            </p:custDataLst>
          </p:nvPr>
        </p:nvSpPr>
        <p:spPr>
          <a:xfrm>
            <a:off x="381000" y="1148401"/>
            <a:ext cx="5715000" cy="4351338"/>
          </a:xfrm>
        </p:spPr>
        <p:txBody>
          <a:bodyPr>
            <a:normAutofit/>
          </a:bodyPr>
          <a:lstStyle>
            <a:lvl1pPr marL="0" indent="0">
              <a:buNone/>
              <a:defRPr sz="1600">
                <a:solidFill>
                  <a:schemeClr val="bg1">
                    <a:lumMod val="75000"/>
                  </a:schemeClr>
                </a:solidFill>
              </a:defRPr>
            </a:lvl1pPr>
          </a:lstStyle>
          <a:p>
            <a:pPr lvl="0"/>
            <a:r>
              <a:rPr lang="ru-RU"/>
              <a:t>Это самый минимальный набор элементов на слайде, чтобы презентация оставалась узнаваемой. А именно заголовок и текст слайда в фирменном шрифте, а также полоска на высоту заголовка слева.</a:t>
            </a:r>
          </a:p>
        </p:txBody>
      </p:sp>
      <p:sp>
        <p:nvSpPr>
          <p:cNvPr id="5" name="Нижний колонтитул 4">
            <a:extLst>
              <a:ext uri="{FF2B5EF4-FFF2-40B4-BE49-F238E27FC236}">
                <a16:creationId xmlns:a16="http://schemas.microsoft.com/office/drawing/2014/main" id="{17D133E1-248D-35EC-D990-642022544647}"/>
              </a:ext>
            </a:extLst>
          </p:cNvPr>
          <p:cNvSpPr>
            <a:spLocks noGrp="1"/>
          </p:cNvSpPr>
          <p:nvPr>
            <p:ph type="ftr" sz="quarter" idx="11"/>
            <p:custDataLst>
              <p:tags r:id="rId3"/>
            </p:custDataLst>
          </p:nvPr>
        </p:nvSpPr>
        <p:spPr/>
        <p:txBody>
          <a:bodyPr/>
          <a:lstStyle>
            <a:lvl1pPr>
              <a:defRPr>
                <a:solidFill>
                  <a:schemeClr val="bg1">
                    <a:lumMod val="75000"/>
                  </a:schemeClr>
                </a:solidFill>
              </a:defRPr>
            </a:lvl1pPr>
          </a:lstStyle>
          <a:p>
            <a:endParaRPr lang="ru-RU"/>
          </a:p>
        </p:txBody>
      </p:sp>
      <p:sp>
        <p:nvSpPr>
          <p:cNvPr id="6" name="Номер слайда 5">
            <a:extLst>
              <a:ext uri="{FF2B5EF4-FFF2-40B4-BE49-F238E27FC236}">
                <a16:creationId xmlns:a16="http://schemas.microsoft.com/office/drawing/2014/main" id="{04458B61-83A7-3F3B-2AB0-223D1B559F26}"/>
              </a:ext>
            </a:extLst>
          </p:cNvPr>
          <p:cNvSpPr>
            <a:spLocks noGrp="1"/>
          </p:cNvSpPr>
          <p:nvPr>
            <p:ph type="sldNum" sz="quarter" idx="12"/>
            <p:custDataLst>
              <p:tags r:id="rId4"/>
            </p:custDataLst>
          </p:nvPr>
        </p:nvSpPr>
        <p:spPr/>
        <p:txBody>
          <a:bodyPr/>
          <a:lstStyle>
            <a:lvl1pPr>
              <a:defRPr>
                <a:solidFill>
                  <a:schemeClr val="bg1">
                    <a:lumMod val="75000"/>
                  </a:schemeClr>
                </a:solidFill>
              </a:defRPr>
            </a:lvl1pPr>
          </a:lstStyle>
          <a:p>
            <a:fld id="{50B9C7B8-599B-47AE-853B-44E5B043242C}" type="slidenum">
              <a:rPr lang="ru-RU" smtClean="0"/>
              <a:t>‹#›</a:t>
            </a:fld>
            <a:endParaRPr lang="ru-RU"/>
          </a:p>
        </p:txBody>
      </p:sp>
      <p:sp>
        <p:nvSpPr>
          <p:cNvPr id="11" name="Текст 8">
            <a:extLst>
              <a:ext uri="{FF2B5EF4-FFF2-40B4-BE49-F238E27FC236}">
                <a16:creationId xmlns:a16="http://schemas.microsoft.com/office/drawing/2014/main" id="{9DF97719-9D91-852E-582F-3664D1FE42F0}"/>
              </a:ext>
            </a:extLst>
          </p:cNvPr>
          <p:cNvSpPr>
            <a:spLocks noGrp="1"/>
          </p:cNvSpPr>
          <p:nvPr>
            <p:ph type="body" sz="quarter" idx="13" hasCustomPrompt="1"/>
            <p:custDataLst>
              <p:tags r:id="rId5"/>
            </p:custDataLst>
          </p:nvPr>
        </p:nvSpPr>
        <p:spPr>
          <a:xfrm>
            <a:off x="0" y="223017"/>
            <a:ext cx="45720" cy="758058"/>
          </a:xfrm>
          <a:solidFill>
            <a:schemeClr val="bg1"/>
          </a:solidFill>
          <a:ln w="3175">
            <a:solidFill>
              <a:schemeClr val="bg1"/>
            </a:solidFill>
          </a:ln>
        </p:spPr>
        <p:txBody>
          <a:bodyPr>
            <a:normAutofit/>
          </a:bodyPr>
          <a:lstStyle>
            <a:lvl1pPr>
              <a:defRPr sz="100">
                <a:noFill/>
              </a:defRPr>
            </a:lvl1pPr>
          </a:lstStyle>
          <a:p>
            <a:pPr lvl="0"/>
            <a:r>
              <a:rPr lang="ru-RU"/>
              <a:t> </a:t>
            </a:r>
          </a:p>
        </p:txBody>
      </p:sp>
      <p:sp>
        <p:nvSpPr>
          <p:cNvPr id="4" name="TextBox 3">
            <a:extLst>
              <a:ext uri="{FF2B5EF4-FFF2-40B4-BE49-F238E27FC236}">
                <a16:creationId xmlns:a16="http://schemas.microsoft.com/office/drawing/2014/main" id="{7A5E58CA-FCBF-06A6-5B26-FDF3E427E392}"/>
              </a:ext>
            </a:extLst>
          </p:cNvPr>
          <p:cNvSpPr txBox="1"/>
          <p:nvPr userDrawn="1">
            <p:custDataLst>
              <p:tags r:id="rId6"/>
            </p:custDataLst>
          </p:nvPr>
        </p:nvSpPr>
        <p:spPr>
          <a:xfrm>
            <a:off x="6741763" y="7074976"/>
            <a:ext cx="5450238" cy="340093"/>
          </a:xfrm>
          <a:prstGeom prst="rect">
            <a:avLst/>
          </a:prstGeom>
          <a:noFill/>
        </p:spPr>
        <p:txBody>
          <a:bodyPr wrap="square" rtlCol="0">
            <a:spAutoFit/>
          </a:bodyPr>
          <a:lstStyle/>
          <a:p>
            <a:pPr algn="r">
              <a:lnSpc>
                <a:spcPct val="120000"/>
              </a:lnSpc>
            </a:pPr>
            <a:r>
              <a:rPr lang="ru-RU" sz="1400">
                <a:solidFill>
                  <a:schemeClr val="bg1">
                    <a:lumMod val="65000"/>
                  </a:schemeClr>
                </a:solidFill>
                <a:latin typeface="Mont" pitchFamily="2" charset="0"/>
              </a:rPr>
              <a:t>Поставьте изображение на фон, изменив заливку фона</a:t>
            </a:r>
          </a:p>
        </p:txBody>
      </p:sp>
      <p:pic>
        <p:nvPicPr>
          <p:cNvPr id="7" name="Рисунок 6">
            <a:extLst>
              <a:ext uri="{FF2B5EF4-FFF2-40B4-BE49-F238E27FC236}">
                <a16:creationId xmlns:a16="http://schemas.microsoft.com/office/drawing/2014/main" id="{29667F1A-97FB-377F-C60E-AA40414EB210}"/>
              </a:ext>
            </a:extLst>
          </p:cNvPr>
          <p:cNvPicPr>
            <a:picLocks noChangeAspect="1"/>
          </p:cNvPicPr>
          <p:nvPr userDrawn="1">
            <p:custDataLst>
              <p:tags r:id="rId7"/>
            </p:custDataLst>
          </p:nvPr>
        </p:nvPicPr>
        <p:blipFill>
          <a:blip r:embed="rId9">
            <a:extLst>
              <a:ext uri="{96DAC541-7B7A-43D3-8B79-37D633B846F1}">
                <asvg:svgBlip xmlns:asvg="http://schemas.microsoft.com/office/drawing/2016/SVG/main" r:embed="rId10"/>
              </a:ext>
            </a:extLst>
          </a:blip>
          <a:stretch>
            <a:fillRect/>
          </a:stretch>
        </p:blipFill>
        <p:spPr>
          <a:xfrm>
            <a:off x="10810009" y="301402"/>
            <a:ext cx="1087582" cy="403458"/>
          </a:xfrm>
          <a:prstGeom prst="rect">
            <a:avLst/>
          </a:prstGeom>
        </p:spPr>
      </p:pic>
    </p:spTree>
    <p:extLst>
      <p:ext uri="{BB962C8B-B14F-4D97-AF65-F5344CB8AC3E}">
        <p14:creationId xmlns:p14="http://schemas.microsoft.com/office/powerpoint/2010/main" val="42592413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AC90EF8D-1FC1-0E71-375B-D8A9EC828F1A}"/>
              </a:ext>
            </a:extLst>
          </p:cNvPr>
          <p:cNvSpPr>
            <a:spLocks noGrp="1"/>
          </p:cNvSpPr>
          <p:nvPr>
            <p:ph type="ftr" sz="quarter" idx="11"/>
            <p:custDataLst>
              <p:tags r:id="rId1"/>
            </p:custDataLst>
          </p:nvPr>
        </p:nvSpPr>
        <p:spPr/>
        <p:txBody>
          <a:bodyPr/>
          <a:lstStyle/>
          <a:p>
            <a:endParaRPr lang="ru-RU"/>
          </a:p>
        </p:txBody>
      </p:sp>
      <p:sp>
        <p:nvSpPr>
          <p:cNvPr id="4" name="Номер слайда 3">
            <a:extLst>
              <a:ext uri="{FF2B5EF4-FFF2-40B4-BE49-F238E27FC236}">
                <a16:creationId xmlns:a16="http://schemas.microsoft.com/office/drawing/2014/main" id="{12229BCD-9F2A-0DCF-1261-2DCE5AC53DE9}"/>
              </a:ext>
            </a:extLst>
          </p:cNvPr>
          <p:cNvSpPr>
            <a:spLocks noGrp="1"/>
          </p:cNvSpPr>
          <p:nvPr>
            <p:ph type="sldNum" sz="quarter" idx="12"/>
            <p:custDataLst>
              <p:tags r:id="rId2"/>
            </p:custDataLst>
          </p:nvPr>
        </p:nvSpPr>
        <p:spPr/>
        <p:txBody>
          <a:bodyPr/>
          <a:lstStyle/>
          <a:p>
            <a:fld id="{50B9C7B8-599B-47AE-853B-44E5B043242C}" type="slidenum">
              <a:rPr lang="ru-RU" smtClean="0"/>
              <a:t>‹#›</a:t>
            </a:fld>
            <a:endParaRPr lang="ru-RU"/>
          </a:p>
        </p:txBody>
      </p:sp>
    </p:spTree>
    <p:extLst>
      <p:ext uri="{BB962C8B-B14F-4D97-AF65-F5344CB8AC3E}">
        <p14:creationId xmlns:p14="http://schemas.microsoft.com/office/powerpoint/2010/main" val="547413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Адженда">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75396719-3A28-571B-945F-87C3AACC2086}"/>
              </a:ext>
            </a:extLst>
          </p:cNvPr>
          <p:cNvPicPr>
            <a:picLocks noChangeAspect="1"/>
          </p:cNvPicPr>
          <p:nvPr userDrawn="1">
            <p:custDataLst>
              <p:tags r:id="rId1"/>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69336" r="33"/>
          <a:stretch>
            <a:fillRect/>
          </a:stretch>
        </p:blipFill>
        <p:spPr>
          <a:xfrm>
            <a:off x="0" y="271405"/>
            <a:ext cx="7938216" cy="4399179"/>
          </a:xfrm>
          <a:prstGeom prst="rect">
            <a:avLst/>
          </a:prstGeom>
        </p:spPr>
      </p:pic>
      <p:sp>
        <p:nvSpPr>
          <p:cNvPr id="25" name="Рисунок 24">
            <a:extLst>
              <a:ext uri="{FF2B5EF4-FFF2-40B4-BE49-F238E27FC236}">
                <a16:creationId xmlns:a16="http://schemas.microsoft.com/office/drawing/2014/main" id="{5F0CE91D-988F-00A3-464C-AAE8E031F565}"/>
              </a:ext>
            </a:extLst>
          </p:cNvPr>
          <p:cNvSpPr>
            <a:spLocks noGrp="1"/>
          </p:cNvSpPr>
          <p:nvPr>
            <p:ph type="pic" sz="quarter" idx="52"/>
            <p:custDataLst>
              <p:tags r:id="rId2"/>
            </p:custDataLst>
          </p:nvPr>
        </p:nvSpPr>
        <p:spPr>
          <a:xfrm>
            <a:off x="3955473" y="2214784"/>
            <a:ext cx="8236527" cy="4399180"/>
          </a:xfrm>
          <a:custGeom>
            <a:avLst/>
            <a:gdLst>
              <a:gd name="connsiteX0" fmla="*/ 4396863 w 8236527"/>
              <a:gd name="connsiteY0" fmla="*/ 0 h 4399180"/>
              <a:gd name="connsiteX1" fmla="*/ 6895311 w 8236527"/>
              <a:gd name="connsiteY1" fmla="*/ 0 h 4399180"/>
              <a:gd name="connsiteX2" fmla="*/ 6895311 w 8236527"/>
              <a:gd name="connsiteY2" fmla="*/ 4143544 h 4399180"/>
              <a:gd name="connsiteX3" fmla="*/ 8236527 w 8236527"/>
              <a:gd name="connsiteY3" fmla="*/ 2801608 h 4399180"/>
              <a:gd name="connsiteX4" fmla="*/ 8236527 w 8236527"/>
              <a:gd name="connsiteY4" fmla="*/ 4399180 h 4399180"/>
              <a:gd name="connsiteX5" fmla="*/ 5754586 w 8236527"/>
              <a:gd name="connsiteY5" fmla="*/ 4399180 h 4399180"/>
              <a:gd name="connsiteX6" fmla="*/ 5754586 w 8236527"/>
              <a:gd name="connsiteY6" fmla="*/ 255593 h 4399180"/>
              <a:gd name="connsiteX7" fmla="*/ 1613247 w 8236527"/>
              <a:gd name="connsiteY7" fmla="*/ 4399180 h 4399180"/>
              <a:gd name="connsiteX8" fmla="*/ 0 w 8236527"/>
              <a:gd name="connsiteY8" fmla="*/ 4399180 h 439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6527" h="4399180">
                <a:moveTo>
                  <a:pt x="4396863" y="0"/>
                </a:moveTo>
                <a:lnTo>
                  <a:pt x="6895311" y="0"/>
                </a:lnTo>
                <a:lnTo>
                  <a:pt x="6895311" y="4143544"/>
                </a:lnTo>
                <a:lnTo>
                  <a:pt x="8236527" y="2801608"/>
                </a:lnTo>
                <a:lnTo>
                  <a:pt x="8236527" y="4399180"/>
                </a:lnTo>
                <a:lnTo>
                  <a:pt x="5754586" y="4399180"/>
                </a:lnTo>
                <a:lnTo>
                  <a:pt x="5754586" y="255593"/>
                </a:lnTo>
                <a:lnTo>
                  <a:pt x="1613247" y="4399180"/>
                </a:lnTo>
                <a:lnTo>
                  <a:pt x="0" y="4399180"/>
                </a:lnTo>
                <a:close/>
              </a:path>
            </a:pathLst>
          </a:custGeom>
          <a:pattFill prst="pct10">
            <a:fgClr>
              <a:schemeClr val="tx1"/>
            </a:fgClr>
            <a:bgClr>
              <a:schemeClr val="bg1"/>
            </a:bgClr>
          </a:pattFill>
        </p:spPr>
        <p:txBody>
          <a:bodyPr wrap="square" anchor="ctr">
            <a:noAutofit/>
          </a:bodyPr>
          <a:lstStyle>
            <a:lvl1pPr algn="ctr">
              <a:defRPr/>
            </a:lvl1pPr>
          </a:lstStyle>
          <a:p>
            <a:endParaRPr lang="ru-RU"/>
          </a:p>
        </p:txBody>
      </p:sp>
      <p:sp>
        <p:nvSpPr>
          <p:cNvPr id="6" name="Нижний колонтитул 5">
            <a:extLst>
              <a:ext uri="{FF2B5EF4-FFF2-40B4-BE49-F238E27FC236}">
                <a16:creationId xmlns:a16="http://schemas.microsoft.com/office/drawing/2014/main" id="{D51F887B-DB8A-EC78-D3C4-E4DB3A6C180B}"/>
              </a:ext>
            </a:extLst>
          </p:cNvPr>
          <p:cNvSpPr>
            <a:spLocks noGrp="1"/>
          </p:cNvSpPr>
          <p:nvPr>
            <p:ph type="ftr" sz="quarter" idx="46"/>
            <p:custDataLst>
              <p:tags r:id="rId3"/>
            </p:custDataLst>
          </p:nvPr>
        </p:nvSpPr>
        <p:spPr/>
        <p:txBody>
          <a:bodyPr/>
          <a:lstStyle>
            <a:lvl1pPr>
              <a:defRPr b="0" i="0"/>
            </a:lvl1pPr>
          </a:lstStyle>
          <a:p>
            <a:endParaRPr lang="ru-RU"/>
          </a:p>
        </p:txBody>
      </p:sp>
      <p:sp>
        <p:nvSpPr>
          <p:cNvPr id="8" name="Номер слайда 7">
            <a:extLst>
              <a:ext uri="{FF2B5EF4-FFF2-40B4-BE49-F238E27FC236}">
                <a16:creationId xmlns:a16="http://schemas.microsoft.com/office/drawing/2014/main" id="{DE183621-8A40-12C4-E870-840F9B8A3F20}"/>
              </a:ext>
            </a:extLst>
          </p:cNvPr>
          <p:cNvSpPr>
            <a:spLocks noGrp="1"/>
          </p:cNvSpPr>
          <p:nvPr>
            <p:ph type="sldNum" sz="quarter" idx="53"/>
            <p:custDataLst>
              <p:tags r:id="rId4"/>
            </p:custDataLst>
          </p:nvPr>
        </p:nvSpPr>
        <p:spPr/>
        <p:txBody>
          <a:bodyPr/>
          <a:lstStyle/>
          <a:p>
            <a:fld id="{905D8C55-7DAF-C94C-9B8B-3B19A6214E64}" type="slidenum">
              <a:rPr lang="ru-RU" smtClean="0"/>
              <a:t>‹#›</a:t>
            </a:fld>
            <a:endParaRPr lang="ru-RU"/>
          </a:p>
        </p:txBody>
      </p:sp>
      <p:sp>
        <p:nvSpPr>
          <p:cNvPr id="37" name="Текст 4">
            <a:extLst>
              <a:ext uri="{FF2B5EF4-FFF2-40B4-BE49-F238E27FC236}">
                <a16:creationId xmlns:a16="http://schemas.microsoft.com/office/drawing/2014/main" id="{B00F4CAF-42CF-4136-E2C3-07845D5316C7}"/>
              </a:ext>
            </a:extLst>
          </p:cNvPr>
          <p:cNvSpPr>
            <a:spLocks noGrp="1"/>
          </p:cNvSpPr>
          <p:nvPr>
            <p:ph type="body" sz="quarter" idx="103" hasCustomPrompt="1"/>
            <p:custDataLst>
              <p:tags r:id="rId5"/>
            </p:custDataLst>
          </p:nvPr>
        </p:nvSpPr>
        <p:spPr>
          <a:xfrm>
            <a:off x="1329234" y="1577380"/>
            <a:ext cx="3417427" cy="316872"/>
          </a:xfrm>
          <a:prstGeom prst="rect">
            <a:avLst/>
          </a:prstGeom>
          <a:noFill/>
        </p:spPr>
        <p:txBody>
          <a:bodyPr vert="horz" wrap="square" lIns="91440" tIns="45720" rIns="91440" bIns="45720" rtlCol="0">
            <a:noAutofit/>
          </a:bodyPr>
          <a:lstStyle>
            <a:lvl1pPr marL="0" indent="0">
              <a:lnSpc>
                <a:spcPct val="100000"/>
              </a:lnSpc>
              <a:buNone/>
              <a:defRPr lang="ru-RU" sz="1600" b="0"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8" name="Текст 4">
            <a:extLst>
              <a:ext uri="{FF2B5EF4-FFF2-40B4-BE49-F238E27FC236}">
                <a16:creationId xmlns:a16="http://schemas.microsoft.com/office/drawing/2014/main" id="{A93346A5-3998-9B5E-C949-AE4177F163F1}"/>
              </a:ext>
            </a:extLst>
          </p:cNvPr>
          <p:cNvSpPr>
            <a:spLocks noGrp="1"/>
          </p:cNvSpPr>
          <p:nvPr>
            <p:ph type="body" sz="quarter" idx="104" hasCustomPrompt="1"/>
            <p:custDataLst>
              <p:tags r:id="rId6"/>
            </p:custDataLst>
          </p:nvPr>
        </p:nvSpPr>
        <p:spPr>
          <a:xfrm>
            <a:off x="1329234" y="2312559"/>
            <a:ext cx="3417427" cy="316872"/>
          </a:xfrm>
          <a:prstGeom prst="rect">
            <a:avLst/>
          </a:prstGeom>
          <a:noFill/>
        </p:spPr>
        <p:txBody>
          <a:bodyPr vert="horz" wrap="square" lIns="91440" tIns="45720" rIns="91440" bIns="45720" rtlCol="0">
            <a:noAutofit/>
          </a:bodyPr>
          <a:lstStyle>
            <a:lvl1pPr marL="0" indent="0">
              <a:lnSpc>
                <a:spcPct val="100000"/>
              </a:lnSpc>
              <a:buNone/>
              <a:defRPr lang="ru-RU" sz="1600" b="0"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9" name="Текст 4">
            <a:extLst>
              <a:ext uri="{FF2B5EF4-FFF2-40B4-BE49-F238E27FC236}">
                <a16:creationId xmlns:a16="http://schemas.microsoft.com/office/drawing/2014/main" id="{C0E61D74-A418-89EE-8F1B-C7AC52BC9978}"/>
              </a:ext>
            </a:extLst>
          </p:cNvPr>
          <p:cNvSpPr>
            <a:spLocks noGrp="1"/>
          </p:cNvSpPr>
          <p:nvPr>
            <p:ph type="body" sz="quarter" idx="105" hasCustomPrompt="1"/>
            <p:custDataLst>
              <p:tags r:id="rId7"/>
            </p:custDataLst>
          </p:nvPr>
        </p:nvSpPr>
        <p:spPr>
          <a:xfrm>
            <a:off x="1329234" y="3037682"/>
            <a:ext cx="3417427" cy="316872"/>
          </a:xfrm>
          <a:prstGeom prst="rect">
            <a:avLst/>
          </a:prstGeom>
          <a:noFill/>
        </p:spPr>
        <p:txBody>
          <a:bodyPr vert="horz" wrap="square" lIns="91440" tIns="45720" rIns="91440" bIns="45720" rtlCol="0">
            <a:noAutofit/>
          </a:bodyPr>
          <a:lstStyle>
            <a:lvl1pPr marL="0" indent="0">
              <a:lnSpc>
                <a:spcPct val="100000"/>
              </a:lnSpc>
              <a:buNone/>
              <a:defRPr lang="ru-RU" sz="1600" b="0"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40" name="Текст 4">
            <a:extLst>
              <a:ext uri="{FF2B5EF4-FFF2-40B4-BE49-F238E27FC236}">
                <a16:creationId xmlns:a16="http://schemas.microsoft.com/office/drawing/2014/main" id="{E9D7224E-A051-0213-5454-682DAE9046E7}"/>
              </a:ext>
            </a:extLst>
          </p:cNvPr>
          <p:cNvSpPr>
            <a:spLocks noGrp="1"/>
          </p:cNvSpPr>
          <p:nvPr>
            <p:ph type="body" sz="quarter" idx="106" hasCustomPrompt="1"/>
            <p:custDataLst>
              <p:tags r:id="rId8"/>
            </p:custDataLst>
          </p:nvPr>
        </p:nvSpPr>
        <p:spPr>
          <a:xfrm>
            <a:off x="1329234" y="3752626"/>
            <a:ext cx="3417427" cy="316872"/>
          </a:xfrm>
          <a:prstGeom prst="rect">
            <a:avLst/>
          </a:prstGeom>
          <a:noFill/>
        </p:spPr>
        <p:txBody>
          <a:bodyPr vert="horz" wrap="square" lIns="91440" tIns="45720" rIns="91440" bIns="45720" rtlCol="0">
            <a:noAutofit/>
          </a:bodyPr>
          <a:lstStyle>
            <a:lvl1pPr marL="0" indent="0">
              <a:lnSpc>
                <a:spcPct val="100000"/>
              </a:lnSpc>
              <a:buNone/>
              <a:defRPr lang="ru-RU" sz="1600" b="0"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41" name="Текст 4">
            <a:extLst>
              <a:ext uri="{FF2B5EF4-FFF2-40B4-BE49-F238E27FC236}">
                <a16:creationId xmlns:a16="http://schemas.microsoft.com/office/drawing/2014/main" id="{558FD08E-FB41-A8CD-B65B-DC687F4625BD}"/>
              </a:ext>
            </a:extLst>
          </p:cNvPr>
          <p:cNvSpPr>
            <a:spLocks noGrp="1"/>
          </p:cNvSpPr>
          <p:nvPr>
            <p:ph type="body" sz="quarter" idx="107" hasCustomPrompt="1"/>
            <p:custDataLst>
              <p:tags r:id="rId9"/>
            </p:custDataLst>
          </p:nvPr>
        </p:nvSpPr>
        <p:spPr>
          <a:xfrm>
            <a:off x="1329234" y="4489542"/>
            <a:ext cx="3417427" cy="316872"/>
          </a:xfrm>
          <a:prstGeom prst="rect">
            <a:avLst/>
          </a:prstGeom>
          <a:noFill/>
        </p:spPr>
        <p:txBody>
          <a:bodyPr vert="horz" wrap="square" lIns="91440" tIns="45720" rIns="91440" bIns="45720" rtlCol="0">
            <a:noAutofit/>
          </a:bodyPr>
          <a:lstStyle>
            <a:lvl1pPr marL="0" indent="0">
              <a:lnSpc>
                <a:spcPct val="100000"/>
              </a:lnSpc>
              <a:buNone/>
              <a:defRPr lang="ru-RU" sz="1600" b="0"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42" name="Текст 4">
            <a:extLst>
              <a:ext uri="{FF2B5EF4-FFF2-40B4-BE49-F238E27FC236}">
                <a16:creationId xmlns:a16="http://schemas.microsoft.com/office/drawing/2014/main" id="{29A67660-7395-02D1-0B03-63A7D96E1B1A}"/>
              </a:ext>
            </a:extLst>
          </p:cNvPr>
          <p:cNvSpPr>
            <a:spLocks noGrp="1" noChangeAspect="1"/>
          </p:cNvSpPr>
          <p:nvPr>
            <p:ph type="body" sz="quarter" idx="108" hasCustomPrompt="1"/>
            <p:custDataLst>
              <p:tags r:id="rId10"/>
            </p:custDataLst>
          </p:nvPr>
        </p:nvSpPr>
        <p:spPr>
          <a:xfrm>
            <a:off x="440494" y="1571833"/>
            <a:ext cx="56628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0" i="0">
                <a:solidFill>
                  <a:schemeClr val="accent1"/>
                </a:solidFill>
              </a:defRPr>
            </a:lvl1pPr>
          </a:lstStyle>
          <a:p>
            <a:pPr marL="228600" marR="0" lvl="0" indent="-228600" fontAlgn="auto">
              <a:spcBef>
                <a:spcPct val="0"/>
              </a:spcBef>
              <a:spcAft>
                <a:spcPct val="0"/>
              </a:spcAft>
              <a:buClrTx/>
              <a:buSzTx/>
            </a:pPr>
            <a:r>
              <a:rPr lang="en-US"/>
              <a:t>1</a:t>
            </a:r>
            <a:endParaRPr lang="ru-RU"/>
          </a:p>
        </p:txBody>
      </p:sp>
      <p:sp>
        <p:nvSpPr>
          <p:cNvPr id="43" name="Текст 4">
            <a:extLst>
              <a:ext uri="{FF2B5EF4-FFF2-40B4-BE49-F238E27FC236}">
                <a16:creationId xmlns:a16="http://schemas.microsoft.com/office/drawing/2014/main" id="{9ED4D9F8-0FE6-F429-CE18-75E0AAE4A987}"/>
              </a:ext>
            </a:extLst>
          </p:cNvPr>
          <p:cNvSpPr>
            <a:spLocks noGrp="1" noChangeAspect="1"/>
          </p:cNvSpPr>
          <p:nvPr>
            <p:ph type="body" sz="quarter" idx="109" hasCustomPrompt="1"/>
            <p:custDataLst>
              <p:tags r:id="rId11"/>
            </p:custDataLst>
          </p:nvPr>
        </p:nvSpPr>
        <p:spPr>
          <a:xfrm>
            <a:off x="440494" y="2307012"/>
            <a:ext cx="56628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0" i="0">
                <a:solidFill>
                  <a:schemeClr val="accent1"/>
                </a:solidFill>
              </a:defRPr>
            </a:lvl1pPr>
          </a:lstStyle>
          <a:p>
            <a:pPr marL="228600" marR="0" lvl="0" indent="-228600" fontAlgn="auto">
              <a:spcBef>
                <a:spcPct val="0"/>
              </a:spcBef>
              <a:spcAft>
                <a:spcPct val="0"/>
              </a:spcAft>
              <a:buClrTx/>
              <a:buSzTx/>
            </a:pPr>
            <a:r>
              <a:rPr lang="en-US"/>
              <a:t>2</a:t>
            </a:r>
            <a:endParaRPr lang="ru-RU"/>
          </a:p>
        </p:txBody>
      </p:sp>
      <p:sp>
        <p:nvSpPr>
          <p:cNvPr id="44" name="Текст 4">
            <a:extLst>
              <a:ext uri="{FF2B5EF4-FFF2-40B4-BE49-F238E27FC236}">
                <a16:creationId xmlns:a16="http://schemas.microsoft.com/office/drawing/2014/main" id="{E99BDEA5-9B20-00EF-8B02-DA5CBFD631E1}"/>
              </a:ext>
            </a:extLst>
          </p:cNvPr>
          <p:cNvSpPr>
            <a:spLocks noGrp="1" noChangeAspect="1"/>
          </p:cNvSpPr>
          <p:nvPr>
            <p:ph type="body" sz="quarter" idx="110" hasCustomPrompt="1"/>
            <p:custDataLst>
              <p:tags r:id="rId12"/>
            </p:custDataLst>
          </p:nvPr>
        </p:nvSpPr>
        <p:spPr>
          <a:xfrm>
            <a:off x="440494" y="3032135"/>
            <a:ext cx="56628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0" i="0">
                <a:solidFill>
                  <a:schemeClr val="accent1"/>
                </a:solidFill>
              </a:defRPr>
            </a:lvl1pPr>
          </a:lstStyle>
          <a:p>
            <a:pPr marL="228600" marR="0" lvl="0" indent="-228600" fontAlgn="auto">
              <a:spcBef>
                <a:spcPct val="0"/>
              </a:spcBef>
              <a:spcAft>
                <a:spcPct val="0"/>
              </a:spcAft>
              <a:buClrTx/>
              <a:buSzTx/>
            </a:pPr>
            <a:r>
              <a:rPr lang="en-US"/>
              <a:t>3</a:t>
            </a:r>
            <a:endParaRPr lang="ru-RU"/>
          </a:p>
        </p:txBody>
      </p:sp>
      <p:sp>
        <p:nvSpPr>
          <p:cNvPr id="45" name="Текст 4">
            <a:extLst>
              <a:ext uri="{FF2B5EF4-FFF2-40B4-BE49-F238E27FC236}">
                <a16:creationId xmlns:a16="http://schemas.microsoft.com/office/drawing/2014/main" id="{D5293F56-3562-019C-47EB-4A5F6496BC90}"/>
              </a:ext>
            </a:extLst>
          </p:cNvPr>
          <p:cNvSpPr>
            <a:spLocks noGrp="1" noChangeAspect="1"/>
          </p:cNvSpPr>
          <p:nvPr>
            <p:ph type="body" sz="quarter" idx="111" hasCustomPrompt="1"/>
            <p:custDataLst>
              <p:tags r:id="rId13"/>
            </p:custDataLst>
          </p:nvPr>
        </p:nvSpPr>
        <p:spPr>
          <a:xfrm>
            <a:off x="440494" y="3747079"/>
            <a:ext cx="56628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0" i="0">
                <a:solidFill>
                  <a:schemeClr val="accent1"/>
                </a:solidFill>
              </a:defRPr>
            </a:lvl1pPr>
          </a:lstStyle>
          <a:p>
            <a:pPr marL="228600" marR="0" lvl="0" indent="-228600" fontAlgn="auto">
              <a:spcBef>
                <a:spcPct val="0"/>
              </a:spcBef>
              <a:spcAft>
                <a:spcPct val="0"/>
              </a:spcAft>
              <a:buClrTx/>
              <a:buSzTx/>
            </a:pPr>
            <a:r>
              <a:rPr lang="en-US"/>
              <a:t>4</a:t>
            </a:r>
            <a:endParaRPr lang="ru-RU"/>
          </a:p>
        </p:txBody>
      </p:sp>
      <p:sp>
        <p:nvSpPr>
          <p:cNvPr id="46" name="Текст 4">
            <a:extLst>
              <a:ext uri="{FF2B5EF4-FFF2-40B4-BE49-F238E27FC236}">
                <a16:creationId xmlns:a16="http://schemas.microsoft.com/office/drawing/2014/main" id="{22AC3D7A-271C-1861-093E-A2627171B13B}"/>
              </a:ext>
            </a:extLst>
          </p:cNvPr>
          <p:cNvSpPr>
            <a:spLocks noGrp="1" noChangeAspect="1"/>
          </p:cNvSpPr>
          <p:nvPr>
            <p:ph type="body" sz="quarter" idx="112" hasCustomPrompt="1"/>
            <p:custDataLst>
              <p:tags r:id="rId14"/>
            </p:custDataLst>
          </p:nvPr>
        </p:nvSpPr>
        <p:spPr>
          <a:xfrm>
            <a:off x="440494" y="4483995"/>
            <a:ext cx="56628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0" i="0">
                <a:solidFill>
                  <a:schemeClr val="accent1"/>
                </a:solidFill>
              </a:defRPr>
            </a:lvl1pPr>
          </a:lstStyle>
          <a:p>
            <a:pPr marL="228600" marR="0" lvl="0" indent="-228600" fontAlgn="auto">
              <a:spcBef>
                <a:spcPct val="0"/>
              </a:spcBef>
              <a:spcAft>
                <a:spcPct val="0"/>
              </a:spcAft>
              <a:buClrTx/>
              <a:buSzTx/>
            </a:pPr>
            <a:r>
              <a:rPr lang="en-US"/>
              <a:t>5</a:t>
            </a:r>
            <a:endParaRPr lang="ru-RU"/>
          </a:p>
        </p:txBody>
      </p:sp>
      <p:sp>
        <p:nvSpPr>
          <p:cNvPr id="15" name="Заголовок 14">
            <a:extLst>
              <a:ext uri="{FF2B5EF4-FFF2-40B4-BE49-F238E27FC236}">
                <a16:creationId xmlns:a16="http://schemas.microsoft.com/office/drawing/2014/main" id="{8FF10D1E-F457-E279-AFC1-E57293065733}"/>
              </a:ext>
            </a:extLst>
          </p:cNvPr>
          <p:cNvSpPr>
            <a:spLocks noGrp="1"/>
          </p:cNvSpPr>
          <p:nvPr>
            <p:ph type="title" hasCustomPrompt="1"/>
            <p:custDataLst>
              <p:tags r:id="rId15"/>
            </p:custDataLst>
          </p:nvPr>
        </p:nvSpPr>
        <p:spPr>
          <a:xfrm>
            <a:off x="381001" y="240973"/>
            <a:ext cx="5715000" cy="877163"/>
          </a:xfrm>
        </p:spPr>
        <p:txBody>
          <a:bodyPr/>
          <a:lstStyle>
            <a:lvl1pPr>
              <a:defRPr sz="6000"/>
            </a:lvl1pPr>
          </a:lstStyle>
          <a:p>
            <a:r>
              <a:rPr lang="ru-RU" err="1"/>
              <a:t>Адженда</a:t>
            </a:r>
            <a:endParaRPr lang="ru-RU"/>
          </a:p>
        </p:txBody>
      </p:sp>
      <p:sp>
        <p:nvSpPr>
          <p:cNvPr id="17" name="Текст 8">
            <a:extLst>
              <a:ext uri="{FF2B5EF4-FFF2-40B4-BE49-F238E27FC236}">
                <a16:creationId xmlns:a16="http://schemas.microsoft.com/office/drawing/2014/main" id="{ACF48696-2558-8E83-58F2-4617ECEB68C2}"/>
              </a:ext>
            </a:extLst>
          </p:cNvPr>
          <p:cNvSpPr>
            <a:spLocks noGrp="1"/>
          </p:cNvSpPr>
          <p:nvPr>
            <p:ph type="body" sz="quarter" idx="13" hasCustomPrompt="1"/>
            <p:custDataLst>
              <p:tags r:id="rId16"/>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31459991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блока с нумерацией">
    <p:spTree>
      <p:nvGrpSpPr>
        <p:cNvPr id="1" name=""/>
        <p:cNvGrpSpPr/>
        <p:nvPr/>
      </p:nvGrpSpPr>
      <p:grpSpPr>
        <a:xfrm>
          <a:off x="0" y="0"/>
          <a:ext cx="0" cy="0"/>
          <a:chOff x="0" y="0"/>
          <a:chExt cx="0" cy="0"/>
        </a:xfrm>
      </p:grpSpPr>
      <p:sp>
        <p:nvSpPr>
          <p:cNvPr id="20" name="Рисунок 19">
            <a:extLst>
              <a:ext uri="{FF2B5EF4-FFF2-40B4-BE49-F238E27FC236}">
                <a16:creationId xmlns:a16="http://schemas.microsoft.com/office/drawing/2014/main" id="{9667BAFA-F9D1-CA60-7560-AFE196A624EA}"/>
              </a:ext>
            </a:extLst>
          </p:cNvPr>
          <p:cNvSpPr>
            <a:spLocks noGrp="1"/>
          </p:cNvSpPr>
          <p:nvPr>
            <p:ph type="pic" sz="quarter" idx="45"/>
            <p:custDataLst>
              <p:tags r:id="rId1"/>
            </p:custDataLst>
          </p:nvPr>
        </p:nvSpPr>
        <p:spPr>
          <a:xfrm>
            <a:off x="426134" y="4926466"/>
            <a:ext cx="11384866" cy="1931534"/>
          </a:xfrm>
          <a:custGeom>
            <a:avLst/>
            <a:gdLst>
              <a:gd name="connsiteX0" fmla="*/ 1930537 w 11384866"/>
              <a:gd name="connsiteY0" fmla="*/ 0 h 1931534"/>
              <a:gd name="connsiteX1" fmla="*/ 3027535 w 11384866"/>
              <a:gd name="connsiteY1" fmla="*/ 0 h 1931534"/>
              <a:gd name="connsiteX2" fmla="*/ 3027535 w 11384866"/>
              <a:gd name="connsiteY2" fmla="*/ 1819293 h 1931534"/>
              <a:gd name="connsiteX3" fmla="*/ 4845870 w 11384866"/>
              <a:gd name="connsiteY3" fmla="*/ 0 h 1931534"/>
              <a:gd name="connsiteX4" fmla="*/ 5942831 w 11384866"/>
              <a:gd name="connsiteY4" fmla="*/ 0 h 1931534"/>
              <a:gd name="connsiteX5" fmla="*/ 5942831 w 11384866"/>
              <a:gd name="connsiteY5" fmla="*/ 1819293 h 1931534"/>
              <a:gd name="connsiteX6" fmla="*/ 7761184 w 11384866"/>
              <a:gd name="connsiteY6" fmla="*/ 0 h 1931534"/>
              <a:gd name="connsiteX7" fmla="*/ 8858164 w 11384866"/>
              <a:gd name="connsiteY7" fmla="*/ 0 h 1931534"/>
              <a:gd name="connsiteX8" fmla="*/ 8858164 w 11384866"/>
              <a:gd name="connsiteY8" fmla="*/ 1819293 h 1931534"/>
              <a:gd name="connsiteX9" fmla="*/ 10676527 w 11384866"/>
              <a:gd name="connsiteY9" fmla="*/ 0 h 1931534"/>
              <a:gd name="connsiteX10" fmla="*/ 11384866 w 11384866"/>
              <a:gd name="connsiteY10" fmla="*/ 0 h 1931534"/>
              <a:gd name="connsiteX11" fmla="*/ 9454339 w 11384866"/>
              <a:gd name="connsiteY11" fmla="*/ 1931534 h 1931534"/>
              <a:gd name="connsiteX12" fmla="*/ 8357360 w 11384866"/>
              <a:gd name="connsiteY12" fmla="*/ 1931534 h 1931534"/>
              <a:gd name="connsiteX13" fmla="*/ 8357360 w 11384866"/>
              <a:gd name="connsiteY13" fmla="*/ 112223 h 1931534"/>
              <a:gd name="connsiteX14" fmla="*/ 6538987 w 11384866"/>
              <a:gd name="connsiteY14" fmla="*/ 1931534 h 1931534"/>
              <a:gd name="connsiteX15" fmla="*/ 5441998 w 11384866"/>
              <a:gd name="connsiteY15" fmla="*/ 1931534 h 1931534"/>
              <a:gd name="connsiteX16" fmla="*/ 5441998 w 11384866"/>
              <a:gd name="connsiteY16" fmla="*/ 112223 h 1931534"/>
              <a:gd name="connsiteX17" fmla="*/ 3623654 w 11384866"/>
              <a:gd name="connsiteY17" fmla="*/ 1931534 h 1931534"/>
              <a:gd name="connsiteX18" fmla="*/ 2526675 w 11384866"/>
              <a:gd name="connsiteY18" fmla="*/ 1931534 h 1931534"/>
              <a:gd name="connsiteX19" fmla="*/ 2526675 w 11384866"/>
              <a:gd name="connsiteY19" fmla="*/ 112223 h 1931534"/>
              <a:gd name="connsiteX20" fmla="*/ 708330 w 11384866"/>
              <a:gd name="connsiteY20" fmla="*/ 1931534 h 1931534"/>
              <a:gd name="connsiteX21" fmla="*/ 0 w 11384866"/>
              <a:gd name="connsiteY21" fmla="*/ 1931534 h 193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84866" h="1931534">
                <a:moveTo>
                  <a:pt x="1930537" y="0"/>
                </a:moveTo>
                <a:lnTo>
                  <a:pt x="3027535" y="0"/>
                </a:lnTo>
                <a:lnTo>
                  <a:pt x="3027535" y="1819293"/>
                </a:lnTo>
                <a:lnTo>
                  <a:pt x="4845870" y="0"/>
                </a:lnTo>
                <a:lnTo>
                  <a:pt x="5942831" y="0"/>
                </a:lnTo>
                <a:lnTo>
                  <a:pt x="5942831" y="1819293"/>
                </a:lnTo>
                <a:lnTo>
                  <a:pt x="7761184" y="0"/>
                </a:lnTo>
                <a:lnTo>
                  <a:pt x="8858164" y="0"/>
                </a:lnTo>
                <a:lnTo>
                  <a:pt x="8858164" y="1819293"/>
                </a:lnTo>
                <a:lnTo>
                  <a:pt x="10676527" y="0"/>
                </a:lnTo>
                <a:lnTo>
                  <a:pt x="11384866" y="0"/>
                </a:lnTo>
                <a:lnTo>
                  <a:pt x="9454339" y="1931534"/>
                </a:lnTo>
                <a:lnTo>
                  <a:pt x="8357360" y="1931534"/>
                </a:lnTo>
                <a:lnTo>
                  <a:pt x="8357360" y="112223"/>
                </a:lnTo>
                <a:lnTo>
                  <a:pt x="6538987" y="1931534"/>
                </a:lnTo>
                <a:lnTo>
                  <a:pt x="5441998" y="1931534"/>
                </a:lnTo>
                <a:lnTo>
                  <a:pt x="5441998" y="112223"/>
                </a:lnTo>
                <a:lnTo>
                  <a:pt x="3623654" y="1931534"/>
                </a:lnTo>
                <a:lnTo>
                  <a:pt x="2526675" y="1931534"/>
                </a:lnTo>
                <a:lnTo>
                  <a:pt x="2526675" y="112223"/>
                </a:lnTo>
                <a:lnTo>
                  <a:pt x="708330" y="1931534"/>
                </a:lnTo>
                <a:lnTo>
                  <a:pt x="0" y="1931534"/>
                </a:lnTo>
                <a:close/>
              </a:path>
            </a:pathLst>
          </a:custGeom>
          <a:pattFill prst="pct10">
            <a:fgClr>
              <a:schemeClr val="tx1"/>
            </a:fgClr>
            <a:bgClr>
              <a:schemeClr val="bg1"/>
            </a:bgClr>
          </a:pattFill>
        </p:spPr>
        <p:txBody>
          <a:bodyPr wrap="square" anchor="ctr">
            <a:noAutofit/>
          </a:bodyPr>
          <a:lstStyle>
            <a:lvl1pPr algn="ctr">
              <a:defRPr/>
            </a:lvl1pPr>
          </a:lstStyle>
          <a:p>
            <a:endParaRPr lang="ru-RU"/>
          </a:p>
        </p:txBody>
      </p:sp>
      <p:sp>
        <p:nvSpPr>
          <p:cNvPr id="12" name="Текст 4">
            <a:extLst>
              <a:ext uri="{FF2B5EF4-FFF2-40B4-BE49-F238E27FC236}">
                <a16:creationId xmlns:a16="http://schemas.microsoft.com/office/drawing/2014/main" id="{485E9598-BBE0-52EB-6056-8AB7920D27A6}"/>
              </a:ext>
            </a:extLst>
          </p:cNvPr>
          <p:cNvSpPr>
            <a:spLocks noGrp="1"/>
          </p:cNvSpPr>
          <p:nvPr>
            <p:ph type="body" sz="quarter" idx="37" hasCustomPrompt="1"/>
            <p:custDataLst>
              <p:tags r:id="rId2"/>
            </p:custDataLst>
          </p:nvPr>
        </p:nvSpPr>
        <p:spPr>
          <a:xfrm>
            <a:off x="391078" y="3238318"/>
            <a:ext cx="2759056" cy="101467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13" name="Текст 4">
            <a:extLst>
              <a:ext uri="{FF2B5EF4-FFF2-40B4-BE49-F238E27FC236}">
                <a16:creationId xmlns:a16="http://schemas.microsoft.com/office/drawing/2014/main" id="{73F0AB63-F9D1-DD06-2156-B3AE37E514A1}"/>
              </a:ext>
            </a:extLst>
          </p:cNvPr>
          <p:cNvSpPr>
            <a:spLocks noGrp="1"/>
          </p:cNvSpPr>
          <p:nvPr>
            <p:ph type="body" sz="quarter" idx="38" hasCustomPrompt="1"/>
            <p:custDataLst>
              <p:tags r:id="rId3"/>
            </p:custDataLst>
          </p:nvPr>
        </p:nvSpPr>
        <p:spPr>
          <a:xfrm>
            <a:off x="3873272" y="3235229"/>
            <a:ext cx="2706598" cy="101467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14" name="Текст 4">
            <a:extLst>
              <a:ext uri="{FF2B5EF4-FFF2-40B4-BE49-F238E27FC236}">
                <a16:creationId xmlns:a16="http://schemas.microsoft.com/office/drawing/2014/main" id="{AEA4E55A-C330-6434-62D9-1BAEE37EC35B}"/>
              </a:ext>
            </a:extLst>
          </p:cNvPr>
          <p:cNvSpPr>
            <a:spLocks noGrp="1"/>
          </p:cNvSpPr>
          <p:nvPr>
            <p:ph type="body" sz="quarter" idx="39" hasCustomPrompt="1"/>
            <p:custDataLst>
              <p:tags r:id="rId4"/>
            </p:custDataLst>
          </p:nvPr>
        </p:nvSpPr>
        <p:spPr>
          <a:xfrm>
            <a:off x="7303004" y="3235229"/>
            <a:ext cx="2759058" cy="101467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6" name="Нижний колонтитул 5">
            <a:extLst>
              <a:ext uri="{FF2B5EF4-FFF2-40B4-BE49-F238E27FC236}">
                <a16:creationId xmlns:a16="http://schemas.microsoft.com/office/drawing/2014/main" id="{AE7C8A16-F869-B7F4-D67A-4B2F1C76ABD3}"/>
              </a:ext>
            </a:extLst>
          </p:cNvPr>
          <p:cNvSpPr>
            <a:spLocks noGrp="1"/>
          </p:cNvSpPr>
          <p:nvPr>
            <p:ph type="ftr" sz="quarter" idx="43"/>
            <p:custDataLst>
              <p:tags r:id="rId5"/>
            </p:custDataLst>
          </p:nvPr>
        </p:nvSpPr>
        <p:spPr/>
        <p:txBody>
          <a:bodyPr/>
          <a:lstStyle>
            <a:lvl1pPr>
              <a:defRPr b="0" i="0">
                <a:solidFill>
                  <a:schemeClr val="bg1"/>
                </a:solidFill>
              </a:defRPr>
            </a:lvl1pPr>
          </a:lstStyle>
          <a:p>
            <a:endParaRPr lang="ru-RU"/>
          </a:p>
        </p:txBody>
      </p:sp>
      <p:sp>
        <p:nvSpPr>
          <p:cNvPr id="7" name="Номер слайда 6">
            <a:extLst>
              <a:ext uri="{FF2B5EF4-FFF2-40B4-BE49-F238E27FC236}">
                <a16:creationId xmlns:a16="http://schemas.microsoft.com/office/drawing/2014/main" id="{16147FFF-BB34-5512-14FE-5ABFFE45F47D}"/>
              </a:ext>
            </a:extLst>
          </p:cNvPr>
          <p:cNvSpPr>
            <a:spLocks noGrp="1"/>
          </p:cNvSpPr>
          <p:nvPr>
            <p:ph type="sldNum" sz="quarter" idx="44"/>
            <p:custDataLst>
              <p:tags r:id="rId6"/>
            </p:custDataLst>
          </p:nvPr>
        </p:nvSpPr>
        <p:spPr/>
        <p:txBody>
          <a:bodyPr/>
          <a:lstStyle>
            <a:lvl1pPr>
              <a:defRPr b="1" i="0">
                <a:solidFill>
                  <a:schemeClr val="bg1"/>
                </a:solidFill>
              </a:defRPr>
            </a:lvl1pPr>
          </a:lstStyle>
          <a:p>
            <a:fld id="{905D8C55-7DAF-C94C-9B8B-3B19A6214E64}" type="slidenum">
              <a:rPr lang="ru-RU" smtClean="0"/>
              <a:t>‹#›</a:t>
            </a:fld>
            <a:endParaRPr lang="ru-RU"/>
          </a:p>
        </p:txBody>
      </p:sp>
      <p:sp>
        <p:nvSpPr>
          <p:cNvPr id="33" name="Текст 4">
            <a:extLst>
              <a:ext uri="{FF2B5EF4-FFF2-40B4-BE49-F238E27FC236}">
                <a16:creationId xmlns:a16="http://schemas.microsoft.com/office/drawing/2014/main" id="{EABE4804-596B-85D7-03CB-6F5B3433C092}"/>
              </a:ext>
            </a:extLst>
          </p:cNvPr>
          <p:cNvSpPr>
            <a:spLocks noGrp="1"/>
          </p:cNvSpPr>
          <p:nvPr>
            <p:ph type="body" sz="quarter" idx="103" hasCustomPrompt="1"/>
            <p:custDataLst>
              <p:tags r:id="rId7"/>
            </p:custDataLst>
          </p:nvPr>
        </p:nvSpPr>
        <p:spPr>
          <a:xfrm>
            <a:off x="391078" y="2918357"/>
            <a:ext cx="2759056" cy="316872"/>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4" name="Текст 4">
            <a:extLst>
              <a:ext uri="{FF2B5EF4-FFF2-40B4-BE49-F238E27FC236}">
                <a16:creationId xmlns:a16="http://schemas.microsoft.com/office/drawing/2014/main" id="{7A6642C7-59E7-B013-83D1-AA331AD63BBD}"/>
              </a:ext>
            </a:extLst>
          </p:cNvPr>
          <p:cNvSpPr>
            <a:spLocks noGrp="1"/>
          </p:cNvSpPr>
          <p:nvPr>
            <p:ph type="body" sz="quarter" idx="104" hasCustomPrompt="1"/>
            <p:custDataLst>
              <p:tags r:id="rId8"/>
            </p:custDataLst>
          </p:nvPr>
        </p:nvSpPr>
        <p:spPr>
          <a:xfrm>
            <a:off x="3873270" y="2915268"/>
            <a:ext cx="2706598" cy="316872"/>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5" name="Текст 4">
            <a:extLst>
              <a:ext uri="{FF2B5EF4-FFF2-40B4-BE49-F238E27FC236}">
                <a16:creationId xmlns:a16="http://schemas.microsoft.com/office/drawing/2014/main" id="{AB26B7DD-33DC-E68B-6DC8-298C1162CA0C}"/>
              </a:ext>
            </a:extLst>
          </p:cNvPr>
          <p:cNvSpPr>
            <a:spLocks noGrp="1"/>
          </p:cNvSpPr>
          <p:nvPr>
            <p:ph type="body" sz="quarter" idx="105" hasCustomPrompt="1"/>
            <p:custDataLst>
              <p:tags r:id="rId9"/>
            </p:custDataLst>
          </p:nvPr>
        </p:nvSpPr>
        <p:spPr>
          <a:xfrm>
            <a:off x="7303004" y="2915268"/>
            <a:ext cx="2768516" cy="316872"/>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6" name="Текст 4">
            <a:extLst>
              <a:ext uri="{FF2B5EF4-FFF2-40B4-BE49-F238E27FC236}">
                <a16:creationId xmlns:a16="http://schemas.microsoft.com/office/drawing/2014/main" id="{C9D03459-1F4E-1EEE-E296-BCB24ECDD685}"/>
              </a:ext>
            </a:extLst>
          </p:cNvPr>
          <p:cNvSpPr>
            <a:spLocks noGrp="1"/>
          </p:cNvSpPr>
          <p:nvPr>
            <p:ph type="body" sz="quarter" idx="106" hasCustomPrompt="1"/>
            <p:custDataLst>
              <p:tags r:id="rId10"/>
            </p:custDataLst>
          </p:nvPr>
        </p:nvSpPr>
        <p:spPr>
          <a:xfrm>
            <a:off x="391078" y="2282268"/>
            <a:ext cx="2759056" cy="617495"/>
          </a:xfrm>
          <a:prstGeom prst="rect">
            <a:avLst/>
          </a:prstGeom>
          <a:noFill/>
        </p:spPr>
        <p:txBody>
          <a:bodyPr vert="horz" wrap="square" lIns="91440" tIns="45720" rIns="91440" bIns="45720" rtlCol="0">
            <a:noAutofit/>
          </a:bodyPr>
          <a:lstStyle>
            <a:lvl1pPr marL="0" indent="0">
              <a:lnSpc>
                <a:spcPct val="100000"/>
              </a:lnSpc>
              <a:buNone/>
              <a:defRPr lang="ru-RU" sz="3600" b="0" i="0">
                <a:solidFill>
                  <a:schemeClr val="accent1"/>
                </a:solidFill>
              </a:defRPr>
            </a:lvl1pPr>
          </a:lstStyle>
          <a:p>
            <a:pPr marL="228600" marR="0" lvl="0" indent="-228600" fontAlgn="auto">
              <a:spcBef>
                <a:spcPct val="0"/>
              </a:spcBef>
              <a:spcAft>
                <a:spcPct val="0"/>
              </a:spcAft>
              <a:buClrTx/>
              <a:buSzTx/>
            </a:pPr>
            <a:r>
              <a:rPr lang="en-US"/>
              <a:t>01</a:t>
            </a:r>
            <a:endParaRPr lang="ru-RU"/>
          </a:p>
        </p:txBody>
      </p:sp>
      <p:sp>
        <p:nvSpPr>
          <p:cNvPr id="37" name="Текст 4">
            <a:extLst>
              <a:ext uri="{FF2B5EF4-FFF2-40B4-BE49-F238E27FC236}">
                <a16:creationId xmlns:a16="http://schemas.microsoft.com/office/drawing/2014/main" id="{44FB5C44-D84B-6855-C14F-6ACB9D26B954}"/>
              </a:ext>
            </a:extLst>
          </p:cNvPr>
          <p:cNvSpPr>
            <a:spLocks noGrp="1"/>
          </p:cNvSpPr>
          <p:nvPr>
            <p:ph type="body" sz="quarter" idx="107" hasCustomPrompt="1"/>
            <p:custDataLst>
              <p:tags r:id="rId11"/>
            </p:custDataLst>
          </p:nvPr>
        </p:nvSpPr>
        <p:spPr>
          <a:xfrm>
            <a:off x="3873270" y="2279179"/>
            <a:ext cx="2706598" cy="617495"/>
          </a:xfrm>
          <a:prstGeom prst="rect">
            <a:avLst/>
          </a:prstGeom>
          <a:noFill/>
        </p:spPr>
        <p:txBody>
          <a:bodyPr vert="horz" wrap="square" lIns="91440" tIns="45720" rIns="91440" bIns="45720" rtlCol="0">
            <a:noAutofit/>
          </a:bodyPr>
          <a:lstStyle>
            <a:lvl1pPr marL="0" indent="0">
              <a:lnSpc>
                <a:spcPct val="100000"/>
              </a:lnSpc>
              <a:buNone/>
              <a:defRPr lang="ru-RU" sz="3600" b="0" i="0">
                <a:solidFill>
                  <a:schemeClr val="accent1"/>
                </a:solidFill>
              </a:defRPr>
            </a:lvl1pPr>
          </a:lstStyle>
          <a:p>
            <a:pPr marL="228600" marR="0" lvl="0" indent="-228600" fontAlgn="auto">
              <a:spcBef>
                <a:spcPct val="0"/>
              </a:spcBef>
              <a:spcAft>
                <a:spcPct val="0"/>
              </a:spcAft>
              <a:buClrTx/>
              <a:buSzTx/>
            </a:pPr>
            <a:r>
              <a:rPr lang="en-US"/>
              <a:t>02</a:t>
            </a:r>
            <a:endParaRPr lang="ru-RU"/>
          </a:p>
        </p:txBody>
      </p:sp>
      <p:sp>
        <p:nvSpPr>
          <p:cNvPr id="38" name="Текст 4">
            <a:extLst>
              <a:ext uri="{FF2B5EF4-FFF2-40B4-BE49-F238E27FC236}">
                <a16:creationId xmlns:a16="http://schemas.microsoft.com/office/drawing/2014/main" id="{FEBA82BC-0919-B5D5-6FC8-3A53AA70596F}"/>
              </a:ext>
            </a:extLst>
          </p:cNvPr>
          <p:cNvSpPr>
            <a:spLocks noGrp="1"/>
          </p:cNvSpPr>
          <p:nvPr>
            <p:ph type="body" sz="quarter" idx="108" hasCustomPrompt="1"/>
            <p:custDataLst>
              <p:tags r:id="rId12"/>
            </p:custDataLst>
          </p:nvPr>
        </p:nvSpPr>
        <p:spPr>
          <a:xfrm>
            <a:off x="7303004" y="2279179"/>
            <a:ext cx="2768516" cy="617495"/>
          </a:xfrm>
          <a:prstGeom prst="rect">
            <a:avLst/>
          </a:prstGeom>
          <a:noFill/>
        </p:spPr>
        <p:txBody>
          <a:bodyPr vert="horz" wrap="square" lIns="91440" tIns="45720" rIns="91440" bIns="45720" rtlCol="0">
            <a:noAutofit/>
          </a:bodyPr>
          <a:lstStyle>
            <a:lvl1pPr marL="0" indent="0">
              <a:lnSpc>
                <a:spcPct val="100000"/>
              </a:lnSpc>
              <a:buNone/>
              <a:defRPr lang="ru-RU" sz="3600" b="0" i="0">
                <a:solidFill>
                  <a:schemeClr val="accent1"/>
                </a:solidFill>
              </a:defRPr>
            </a:lvl1pPr>
          </a:lstStyle>
          <a:p>
            <a:pPr marL="228600" marR="0" lvl="0" indent="-228600" fontAlgn="auto">
              <a:spcBef>
                <a:spcPct val="0"/>
              </a:spcBef>
              <a:spcAft>
                <a:spcPct val="0"/>
              </a:spcAft>
              <a:buClrTx/>
              <a:buSzTx/>
            </a:pPr>
            <a:r>
              <a:rPr lang="en-US"/>
              <a:t>03</a:t>
            </a:r>
            <a:endParaRPr lang="ru-RU"/>
          </a:p>
        </p:txBody>
      </p:sp>
      <p:sp>
        <p:nvSpPr>
          <p:cNvPr id="8" name="Заголовок 7">
            <a:extLst>
              <a:ext uri="{FF2B5EF4-FFF2-40B4-BE49-F238E27FC236}">
                <a16:creationId xmlns:a16="http://schemas.microsoft.com/office/drawing/2014/main" id="{1C45897F-97AA-AAC6-D3B5-998CAEBE2A01}"/>
              </a:ext>
            </a:extLst>
          </p:cNvPr>
          <p:cNvSpPr>
            <a:spLocks noGrp="1"/>
          </p:cNvSpPr>
          <p:nvPr>
            <p:ph type="title" hasCustomPrompt="1"/>
            <p:custDataLst>
              <p:tags r:id="rId13"/>
            </p:custDataLst>
          </p:nvPr>
        </p:nvSpPr>
        <p:spPr>
          <a:xfrm>
            <a:off x="381001" y="240973"/>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Две строки, высота полоски регулируется</a:t>
            </a:r>
          </a:p>
        </p:txBody>
      </p:sp>
      <p:sp>
        <p:nvSpPr>
          <p:cNvPr id="10" name="Текст 8">
            <a:extLst>
              <a:ext uri="{FF2B5EF4-FFF2-40B4-BE49-F238E27FC236}">
                <a16:creationId xmlns:a16="http://schemas.microsoft.com/office/drawing/2014/main" id="{16AB456C-D560-7F64-FDEB-93DFB7C6EC00}"/>
              </a:ext>
            </a:extLst>
          </p:cNvPr>
          <p:cNvSpPr>
            <a:spLocks noGrp="1"/>
          </p:cNvSpPr>
          <p:nvPr>
            <p:ph type="body" sz="quarter" idx="13" hasCustomPrompt="1"/>
            <p:custDataLst>
              <p:tags r:id="rId14"/>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2956529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19"/>
          <p:cNvSpPr txBox="1">
            <a:spLocks noGrp="1"/>
          </p:cNvSpPr>
          <p:nvPr>
            <p:ph type="title"/>
            <p:custDataLst>
              <p:tags r:id="rId1"/>
            </p:custDataLst>
          </p:nvPr>
        </p:nvSpPr>
        <p:spPr>
          <a:xfrm>
            <a:off x="5024289" y="358464"/>
            <a:ext cx="2143421" cy="72644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sz="4600" b="1" i="0">
                <a:solidFill>
                  <a:srgbClr val="FF7B00"/>
                </a:solidFill>
                <a:latin typeface="Bebas Neue"/>
                <a:ea typeface="Bebas Neue"/>
                <a:cs typeface="Bebas Neue"/>
                <a:sym typeface="Bebas Neu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2" name="Google Shape;22;p19"/>
          <p:cNvSpPr txBox="1">
            <a:spLocks noGrp="1"/>
          </p:cNvSpPr>
          <p:nvPr>
            <p:ph type="body" idx="1"/>
            <p:custDataLst>
              <p:tags r:id="rId2"/>
            </p:custDataLst>
          </p:nvPr>
        </p:nvSpPr>
        <p:spPr>
          <a:xfrm>
            <a:off x="915019" y="1836317"/>
            <a:ext cx="10361960" cy="2248535"/>
          </a:xfrm>
          <a:prstGeom prst="rect">
            <a:avLst/>
          </a:prstGeom>
          <a:noFill/>
          <a:ln>
            <a:noFill/>
          </a:ln>
        </p:spPr>
        <p:txBody>
          <a:bodyPr spcFirstLastPara="1" wrap="square" lIns="0" tIns="0" rIns="0" bIns="0" anchor="t" anchorCtr="0">
            <a:spAutoFit/>
          </a:bodyPr>
          <a:lstStyle>
            <a:lvl1pPr marL="457200" lvl="0" indent="-228600" algn="l">
              <a:spcBef>
                <a:spcPct val="0"/>
              </a:spcBef>
              <a:spcAft>
                <a:spcPct val="0"/>
              </a:spcAft>
              <a:buSzPts val="1400"/>
              <a:buNone/>
              <a:defRPr sz="1900" b="0" i="0">
                <a:solidFill>
                  <a:schemeClr val="lt1"/>
                </a:solidFill>
                <a:latin typeface="Arial"/>
                <a:ea typeface="Arial"/>
                <a:cs typeface="Arial"/>
                <a:sym typeface="Arial"/>
              </a:defRPr>
            </a:lvl1pPr>
            <a:lvl2pPr marL="914400" lvl="1" indent="-228600" algn="l">
              <a:spcBef>
                <a:spcPct val="0"/>
              </a:spcBef>
              <a:spcAft>
                <a:spcPct val="0"/>
              </a:spcAft>
              <a:buSzPts val="1400"/>
              <a:buNone/>
              <a:defRPr/>
            </a:lvl2pPr>
            <a:lvl3pPr marL="1371600" lvl="2" indent="-228600" algn="l">
              <a:spcBef>
                <a:spcPct val="0"/>
              </a:spcBef>
              <a:spcAft>
                <a:spcPct val="0"/>
              </a:spcAft>
              <a:buSzPts val="1400"/>
              <a:buNone/>
              <a:defRPr/>
            </a:lvl3pPr>
            <a:lvl4pPr marL="1828800" lvl="3" indent="-228600" algn="l">
              <a:spcBef>
                <a:spcPct val="0"/>
              </a:spcBef>
              <a:spcAft>
                <a:spcPct val="0"/>
              </a:spcAft>
              <a:buSzPts val="1400"/>
              <a:buNone/>
              <a:defRPr/>
            </a:lvl4pPr>
            <a:lvl5pPr marL="2286000" lvl="4" indent="-228600" algn="l">
              <a:spcBef>
                <a:spcPct val="0"/>
              </a:spcBef>
              <a:spcAft>
                <a:spcPct val="0"/>
              </a:spcAft>
              <a:buSzPts val="1400"/>
              <a:buNone/>
              <a:defRPr/>
            </a:lvl5pPr>
            <a:lvl6pPr marL="2743200" lvl="5" indent="-228600" algn="l">
              <a:spcBef>
                <a:spcPct val="0"/>
              </a:spcBef>
              <a:spcAft>
                <a:spcPct val="0"/>
              </a:spcAft>
              <a:buSzPts val="1400"/>
              <a:buNone/>
              <a:defRPr/>
            </a:lvl6pPr>
            <a:lvl7pPr marL="3200400" lvl="6" indent="-228600" algn="l">
              <a:spcBef>
                <a:spcPct val="0"/>
              </a:spcBef>
              <a:spcAft>
                <a:spcPct val="0"/>
              </a:spcAft>
              <a:buSzPts val="1400"/>
              <a:buNone/>
              <a:defRPr/>
            </a:lvl7pPr>
            <a:lvl8pPr marL="3657600" lvl="7" indent="-228600" algn="l">
              <a:spcBef>
                <a:spcPct val="0"/>
              </a:spcBef>
              <a:spcAft>
                <a:spcPct val="0"/>
              </a:spcAft>
              <a:buSzPts val="1400"/>
              <a:buNone/>
              <a:defRPr/>
            </a:lvl8pPr>
            <a:lvl9pPr marL="4114800" lvl="8" indent="-228600" algn="l">
              <a:spcBef>
                <a:spcPct val="0"/>
              </a:spcBef>
              <a:spcAft>
                <a:spcPct val="0"/>
              </a:spcAft>
              <a:buSzPts val="1400"/>
              <a:buNone/>
              <a:defRPr/>
            </a:lvl9pPr>
          </a:lstStyle>
          <a:p>
            <a:endParaRPr/>
          </a:p>
        </p:txBody>
      </p:sp>
      <p:sp>
        <p:nvSpPr>
          <p:cNvPr id="23" name="Google Shape;23;p19"/>
          <p:cNvSpPr txBox="1">
            <a:spLocks noGrp="1"/>
          </p:cNvSpPr>
          <p:nvPr>
            <p:ph type="ftr" idx="11"/>
            <p:custDataLst>
              <p:tags r:id="rId3"/>
            </p:custDataLst>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4" name="Google Shape;24;p19"/>
          <p:cNvSpPr txBox="1">
            <a:spLocks noGrp="1"/>
          </p:cNvSpPr>
          <p:nvPr>
            <p:ph type="dt" idx="10"/>
            <p:custDataLst>
              <p:tags r:id="rId4"/>
            </p:custDataLst>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5" name="Google Shape;25;p19"/>
          <p:cNvSpPr txBox="1">
            <a:spLocks noGrp="1"/>
          </p:cNvSpPr>
          <p:nvPr>
            <p:ph type="sldNum" idx="12"/>
            <p:custDataLst>
              <p:tags r:id="rId5"/>
            </p:custDataLst>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ct val="0"/>
              </a:spcBef>
              <a:buNone/>
              <a:defRPr>
                <a:solidFill>
                  <a:srgbClr val="888888"/>
                </a:solidFill>
              </a:defRPr>
            </a:lvl1pPr>
            <a:lvl2pPr marL="0" lvl="1" indent="0" algn="r">
              <a:spcBef>
                <a:spcPct val="0"/>
              </a:spcBef>
              <a:buNone/>
              <a:defRPr>
                <a:solidFill>
                  <a:srgbClr val="888888"/>
                </a:solidFill>
              </a:defRPr>
            </a:lvl2pPr>
            <a:lvl3pPr marL="0" lvl="2" indent="0" algn="r">
              <a:spcBef>
                <a:spcPct val="0"/>
              </a:spcBef>
              <a:buNone/>
              <a:defRPr>
                <a:solidFill>
                  <a:srgbClr val="888888"/>
                </a:solidFill>
              </a:defRPr>
            </a:lvl3pPr>
            <a:lvl4pPr marL="0" lvl="3" indent="0" algn="r">
              <a:spcBef>
                <a:spcPct val="0"/>
              </a:spcBef>
              <a:buNone/>
              <a:defRPr>
                <a:solidFill>
                  <a:srgbClr val="888888"/>
                </a:solidFill>
              </a:defRPr>
            </a:lvl4pPr>
            <a:lvl5pPr marL="0" lvl="4" indent="0" algn="r">
              <a:spcBef>
                <a:spcPct val="0"/>
              </a:spcBef>
              <a:buNone/>
              <a:defRPr>
                <a:solidFill>
                  <a:srgbClr val="888888"/>
                </a:solidFill>
              </a:defRPr>
            </a:lvl5pPr>
            <a:lvl6pPr marL="0" lvl="5" indent="0" algn="r">
              <a:spcBef>
                <a:spcPct val="0"/>
              </a:spcBef>
              <a:buNone/>
              <a:defRPr>
                <a:solidFill>
                  <a:srgbClr val="888888"/>
                </a:solidFill>
              </a:defRPr>
            </a:lvl6pPr>
            <a:lvl7pPr marL="0" lvl="6" indent="0" algn="r">
              <a:spcBef>
                <a:spcPct val="0"/>
              </a:spcBef>
              <a:buNone/>
              <a:defRPr>
                <a:solidFill>
                  <a:srgbClr val="888888"/>
                </a:solidFill>
              </a:defRPr>
            </a:lvl7pPr>
            <a:lvl8pPr marL="0" lvl="7" indent="0" algn="r">
              <a:spcBef>
                <a:spcPct val="0"/>
              </a:spcBef>
              <a:buNone/>
              <a:defRPr>
                <a:solidFill>
                  <a:srgbClr val="888888"/>
                </a:solidFill>
              </a:defRPr>
            </a:lvl8pPr>
            <a:lvl9pPr marL="0" lvl="8" indent="0" algn="r">
              <a:spcBef>
                <a:spcPct val="0"/>
              </a:spcBef>
              <a:buNone/>
              <a:defRPr>
                <a:solidFill>
                  <a:srgbClr val="888888"/>
                </a:solidFill>
              </a:defRPr>
            </a:lvl9pPr>
          </a:lstStyle>
          <a:p>
            <a:pPr marL="0" lvl="0" indent="0" algn="r" rtl="0">
              <a:spcBef>
                <a:spcPct val="0"/>
              </a:spcBef>
              <a:spcAft>
                <a:spcPct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текстовых блока">
    <p:bg>
      <p:bgPr>
        <a:solidFill>
          <a:schemeClr val="bg1">
            <a:alpha val="50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5011A25-5B1A-80AE-DB64-E3E57E070C0E}"/>
              </a:ext>
            </a:extLst>
          </p:cNvPr>
          <p:cNvPicPr>
            <a:picLocks noChangeAspect="1"/>
          </p:cNvPicPr>
          <p:nvPr userDrawn="1">
            <p:custDataLst>
              <p:tags r:id="rId1"/>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6265" r="34"/>
          <a:stretch>
            <a:fillRect/>
          </a:stretch>
        </p:blipFill>
        <p:spPr>
          <a:xfrm>
            <a:off x="0" y="3389902"/>
            <a:ext cx="9384632" cy="2966448"/>
          </a:xfrm>
          <a:prstGeom prst="rect">
            <a:avLst/>
          </a:prstGeom>
        </p:spPr>
      </p:pic>
      <p:sp>
        <p:nvSpPr>
          <p:cNvPr id="27" name="Текст 4">
            <a:extLst>
              <a:ext uri="{FF2B5EF4-FFF2-40B4-BE49-F238E27FC236}">
                <a16:creationId xmlns:a16="http://schemas.microsoft.com/office/drawing/2014/main" id="{96684E92-E1C9-F6B3-9DFB-CA1C58100748}"/>
              </a:ext>
            </a:extLst>
          </p:cNvPr>
          <p:cNvSpPr>
            <a:spLocks noGrp="1"/>
          </p:cNvSpPr>
          <p:nvPr>
            <p:ph type="body" sz="quarter" idx="13" hasCustomPrompt="1"/>
            <p:custDataLst>
              <p:tags r:id="rId2"/>
            </p:custDataLst>
          </p:nvPr>
        </p:nvSpPr>
        <p:spPr>
          <a:xfrm>
            <a:off x="568290" y="3207329"/>
            <a:ext cx="3340798" cy="165003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29" name="Текст 4">
            <a:extLst>
              <a:ext uri="{FF2B5EF4-FFF2-40B4-BE49-F238E27FC236}">
                <a16:creationId xmlns:a16="http://schemas.microsoft.com/office/drawing/2014/main" id="{390474C1-643D-EF9C-02C5-79F6FDD4D541}"/>
              </a:ext>
            </a:extLst>
          </p:cNvPr>
          <p:cNvSpPr>
            <a:spLocks noGrp="1"/>
          </p:cNvSpPr>
          <p:nvPr>
            <p:ph type="body" sz="quarter" idx="16" hasCustomPrompt="1"/>
            <p:custDataLst>
              <p:tags r:id="rId3"/>
            </p:custDataLst>
          </p:nvPr>
        </p:nvSpPr>
        <p:spPr>
          <a:xfrm>
            <a:off x="4425601" y="3207329"/>
            <a:ext cx="3340798" cy="165003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31" name="Текст 4">
            <a:extLst>
              <a:ext uri="{FF2B5EF4-FFF2-40B4-BE49-F238E27FC236}">
                <a16:creationId xmlns:a16="http://schemas.microsoft.com/office/drawing/2014/main" id="{7B386A2C-2627-931C-8867-6FA7CB3E0381}"/>
              </a:ext>
            </a:extLst>
          </p:cNvPr>
          <p:cNvSpPr>
            <a:spLocks noGrp="1"/>
          </p:cNvSpPr>
          <p:nvPr>
            <p:ph type="body" sz="quarter" idx="18" hasCustomPrompt="1"/>
            <p:custDataLst>
              <p:tags r:id="rId4"/>
            </p:custDataLst>
          </p:nvPr>
        </p:nvSpPr>
        <p:spPr>
          <a:xfrm>
            <a:off x="8274712" y="3207329"/>
            <a:ext cx="3340798" cy="165003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9" name="Нижний колонтитул 8">
            <a:extLst>
              <a:ext uri="{FF2B5EF4-FFF2-40B4-BE49-F238E27FC236}">
                <a16:creationId xmlns:a16="http://schemas.microsoft.com/office/drawing/2014/main" id="{AF0A23F7-43B0-9F02-4B28-500BB65099E8}"/>
              </a:ext>
            </a:extLst>
          </p:cNvPr>
          <p:cNvSpPr>
            <a:spLocks noGrp="1"/>
          </p:cNvSpPr>
          <p:nvPr>
            <p:ph type="ftr" sz="quarter" idx="58"/>
            <p:custDataLst>
              <p:tags r:id="rId5"/>
            </p:custDataLst>
          </p:nvPr>
        </p:nvSpPr>
        <p:spPr/>
        <p:txBody>
          <a:bodyPr/>
          <a:lstStyle>
            <a:lvl1pPr>
              <a:defRPr b="0" i="0"/>
            </a:lvl1pPr>
          </a:lstStyle>
          <a:p>
            <a:endParaRPr lang="ru-RU"/>
          </a:p>
        </p:txBody>
      </p:sp>
      <p:sp>
        <p:nvSpPr>
          <p:cNvPr id="17" name="Номер слайда 16">
            <a:extLst>
              <a:ext uri="{FF2B5EF4-FFF2-40B4-BE49-F238E27FC236}">
                <a16:creationId xmlns:a16="http://schemas.microsoft.com/office/drawing/2014/main" id="{C6D03586-DDD3-2F02-42C3-ED74AF386E97}"/>
              </a:ext>
            </a:extLst>
          </p:cNvPr>
          <p:cNvSpPr>
            <a:spLocks noGrp="1"/>
          </p:cNvSpPr>
          <p:nvPr>
            <p:ph type="sldNum" sz="quarter" idx="91"/>
            <p:custDataLst>
              <p:tags r:id="rId6"/>
            </p:custDataLst>
          </p:nvPr>
        </p:nvSpPr>
        <p:spPr/>
        <p:txBody>
          <a:bodyPr/>
          <a:lstStyle/>
          <a:p>
            <a:fld id="{905D8C55-7DAF-C94C-9B8B-3B19A6214E64}" type="slidenum">
              <a:rPr lang="ru-RU" smtClean="0"/>
              <a:t>‹#›</a:t>
            </a:fld>
            <a:endParaRPr lang="ru-RU"/>
          </a:p>
        </p:txBody>
      </p:sp>
      <p:sp>
        <p:nvSpPr>
          <p:cNvPr id="36" name="Текст 4">
            <a:extLst>
              <a:ext uri="{FF2B5EF4-FFF2-40B4-BE49-F238E27FC236}">
                <a16:creationId xmlns:a16="http://schemas.microsoft.com/office/drawing/2014/main" id="{E8C567BD-85A4-F6DC-ED68-8D951AD9068E}"/>
              </a:ext>
            </a:extLst>
          </p:cNvPr>
          <p:cNvSpPr>
            <a:spLocks noGrp="1"/>
          </p:cNvSpPr>
          <p:nvPr>
            <p:ph type="body" sz="quarter" idx="103" hasCustomPrompt="1"/>
            <p:custDataLst>
              <p:tags r:id="rId7"/>
            </p:custDataLst>
          </p:nvPr>
        </p:nvSpPr>
        <p:spPr>
          <a:xfrm>
            <a:off x="568290" y="2847540"/>
            <a:ext cx="3340797" cy="316872"/>
          </a:xfrm>
          <a:prstGeom prst="rect">
            <a:avLst/>
          </a:prstGeom>
          <a:noFill/>
        </p:spPr>
        <p:txBody>
          <a:bodyPr vert="horz" wrap="square" lIns="91440" tIns="45720" rIns="91440" bIns="45720" rtlCol="0">
            <a:noAutofit/>
          </a:bodyPr>
          <a:lstStyle>
            <a:lvl1pPr marL="0" indent="0">
              <a:lnSpc>
                <a:spcPct val="100000"/>
              </a:lnSpc>
              <a:buNone/>
              <a:defRPr lang="ru-RU" sz="14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7" name="Текст 4">
            <a:extLst>
              <a:ext uri="{FF2B5EF4-FFF2-40B4-BE49-F238E27FC236}">
                <a16:creationId xmlns:a16="http://schemas.microsoft.com/office/drawing/2014/main" id="{9BEB6EDA-E7D1-0F84-1670-AF86174D81AA}"/>
              </a:ext>
            </a:extLst>
          </p:cNvPr>
          <p:cNvSpPr>
            <a:spLocks noGrp="1"/>
          </p:cNvSpPr>
          <p:nvPr>
            <p:ph type="body" sz="quarter" idx="104" hasCustomPrompt="1"/>
            <p:custDataLst>
              <p:tags r:id="rId8"/>
            </p:custDataLst>
          </p:nvPr>
        </p:nvSpPr>
        <p:spPr>
          <a:xfrm>
            <a:off x="4425601" y="2847540"/>
            <a:ext cx="3340797" cy="316872"/>
          </a:xfrm>
          <a:prstGeom prst="rect">
            <a:avLst/>
          </a:prstGeom>
          <a:noFill/>
        </p:spPr>
        <p:txBody>
          <a:bodyPr vert="horz" wrap="square" lIns="91440" tIns="45720" rIns="91440" bIns="45720" rtlCol="0">
            <a:noAutofit/>
          </a:bodyPr>
          <a:lstStyle>
            <a:lvl1pPr marL="0" indent="0">
              <a:lnSpc>
                <a:spcPct val="100000"/>
              </a:lnSpc>
              <a:buNone/>
              <a:defRPr lang="ru-RU" sz="14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8" name="Текст 4">
            <a:extLst>
              <a:ext uri="{FF2B5EF4-FFF2-40B4-BE49-F238E27FC236}">
                <a16:creationId xmlns:a16="http://schemas.microsoft.com/office/drawing/2014/main" id="{06E8C5EA-C79A-FF0B-E4D3-08C350F51340}"/>
              </a:ext>
            </a:extLst>
          </p:cNvPr>
          <p:cNvSpPr>
            <a:spLocks noGrp="1"/>
          </p:cNvSpPr>
          <p:nvPr>
            <p:ph type="body" sz="quarter" idx="105" hasCustomPrompt="1"/>
            <p:custDataLst>
              <p:tags r:id="rId9"/>
            </p:custDataLst>
          </p:nvPr>
        </p:nvSpPr>
        <p:spPr>
          <a:xfrm>
            <a:off x="8274711" y="2847540"/>
            <a:ext cx="3340797" cy="316872"/>
          </a:xfrm>
          <a:prstGeom prst="rect">
            <a:avLst/>
          </a:prstGeom>
          <a:noFill/>
        </p:spPr>
        <p:txBody>
          <a:bodyPr vert="horz" wrap="square" lIns="91440" tIns="45720" rIns="91440" bIns="45720" rtlCol="0">
            <a:noAutofit/>
          </a:bodyPr>
          <a:lstStyle>
            <a:lvl1pPr marL="0" indent="0">
              <a:lnSpc>
                <a:spcPct val="100000"/>
              </a:lnSpc>
              <a:buNone/>
              <a:defRPr lang="ru-RU" sz="14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9" name="Текст 4">
            <a:extLst>
              <a:ext uri="{FF2B5EF4-FFF2-40B4-BE49-F238E27FC236}">
                <a16:creationId xmlns:a16="http://schemas.microsoft.com/office/drawing/2014/main" id="{3C0C387D-0FD0-59DA-3477-E5FDFDA5012A}"/>
              </a:ext>
            </a:extLst>
          </p:cNvPr>
          <p:cNvSpPr>
            <a:spLocks noGrp="1"/>
          </p:cNvSpPr>
          <p:nvPr>
            <p:ph type="body" sz="quarter" idx="106" hasCustomPrompt="1"/>
            <p:custDataLst>
              <p:tags r:id="rId10"/>
            </p:custDataLst>
          </p:nvPr>
        </p:nvSpPr>
        <p:spPr>
          <a:xfrm>
            <a:off x="568290" y="2465189"/>
            <a:ext cx="3340797" cy="316872"/>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accent1"/>
                </a:solidFill>
              </a:defRPr>
            </a:lvl1pPr>
          </a:lstStyle>
          <a:p>
            <a:pPr marL="228600" marR="0" lvl="0" indent="-228600" fontAlgn="auto">
              <a:spcBef>
                <a:spcPct val="0"/>
              </a:spcBef>
              <a:spcAft>
                <a:spcPct val="0"/>
              </a:spcAft>
              <a:buClrTx/>
              <a:buSzTx/>
            </a:pPr>
            <a:r>
              <a:rPr lang="ru-RU"/>
              <a:t>Подзаголовок</a:t>
            </a:r>
          </a:p>
        </p:txBody>
      </p:sp>
      <p:sp>
        <p:nvSpPr>
          <p:cNvPr id="40" name="Текст 4">
            <a:extLst>
              <a:ext uri="{FF2B5EF4-FFF2-40B4-BE49-F238E27FC236}">
                <a16:creationId xmlns:a16="http://schemas.microsoft.com/office/drawing/2014/main" id="{39EB8678-44ED-FAC8-BFB1-C61C177B27CA}"/>
              </a:ext>
            </a:extLst>
          </p:cNvPr>
          <p:cNvSpPr>
            <a:spLocks noGrp="1"/>
          </p:cNvSpPr>
          <p:nvPr>
            <p:ph type="body" sz="quarter" idx="107" hasCustomPrompt="1"/>
            <p:custDataLst>
              <p:tags r:id="rId11"/>
            </p:custDataLst>
          </p:nvPr>
        </p:nvSpPr>
        <p:spPr>
          <a:xfrm>
            <a:off x="4425601" y="2465189"/>
            <a:ext cx="3340797" cy="316872"/>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accent1"/>
                </a:solidFill>
              </a:defRPr>
            </a:lvl1pPr>
          </a:lstStyle>
          <a:p>
            <a:pPr marL="228600" marR="0" lvl="0" indent="-228600" fontAlgn="auto">
              <a:spcBef>
                <a:spcPct val="0"/>
              </a:spcBef>
              <a:spcAft>
                <a:spcPct val="0"/>
              </a:spcAft>
              <a:buClrTx/>
              <a:buSzTx/>
            </a:pPr>
            <a:r>
              <a:rPr lang="ru-RU"/>
              <a:t>Подзаголовок</a:t>
            </a:r>
          </a:p>
        </p:txBody>
      </p:sp>
      <p:sp>
        <p:nvSpPr>
          <p:cNvPr id="41" name="Текст 4">
            <a:extLst>
              <a:ext uri="{FF2B5EF4-FFF2-40B4-BE49-F238E27FC236}">
                <a16:creationId xmlns:a16="http://schemas.microsoft.com/office/drawing/2014/main" id="{46C0E978-1DA7-4EA8-603C-1B4198C7949F}"/>
              </a:ext>
            </a:extLst>
          </p:cNvPr>
          <p:cNvSpPr>
            <a:spLocks noGrp="1"/>
          </p:cNvSpPr>
          <p:nvPr>
            <p:ph type="body" sz="quarter" idx="108" hasCustomPrompt="1"/>
            <p:custDataLst>
              <p:tags r:id="rId12"/>
            </p:custDataLst>
          </p:nvPr>
        </p:nvSpPr>
        <p:spPr>
          <a:xfrm>
            <a:off x="8274711" y="2465189"/>
            <a:ext cx="3340797" cy="316872"/>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accent1"/>
                </a:solidFill>
              </a:defRPr>
            </a:lvl1pPr>
          </a:lstStyle>
          <a:p>
            <a:pPr marL="228600" marR="0" lvl="0" indent="-228600" fontAlgn="auto">
              <a:spcBef>
                <a:spcPct val="0"/>
              </a:spcBef>
              <a:spcAft>
                <a:spcPct val="0"/>
              </a:spcAft>
              <a:buClrTx/>
              <a:buSzTx/>
            </a:pPr>
            <a:r>
              <a:rPr lang="ru-RU"/>
              <a:t>Подзаголовок</a:t>
            </a:r>
          </a:p>
        </p:txBody>
      </p:sp>
      <p:sp>
        <p:nvSpPr>
          <p:cNvPr id="3" name="Заголовок 2">
            <a:extLst>
              <a:ext uri="{FF2B5EF4-FFF2-40B4-BE49-F238E27FC236}">
                <a16:creationId xmlns:a16="http://schemas.microsoft.com/office/drawing/2014/main" id="{3C493AEE-5C66-8671-BC33-6C4CCB5121CF}"/>
              </a:ext>
            </a:extLst>
          </p:cNvPr>
          <p:cNvSpPr>
            <a:spLocks noGrp="1"/>
          </p:cNvSpPr>
          <p:nvPr>
            <p:ph type="title" hasCustomPrompt="1"/>
            <p:custDataLst>
              <p:tags r:id="rId13"/>
            </p:custDataLst>
          </p:nvPr>
        </p:nvSpPr>
        <p:spPr>
          <a:xfrm>
            <a:off x="381001" y="240973"/>
            <a:ext cx="5715000" cy="904863"/>
          </a:xfrm>
        </p:spPr>
        <p:txBody>
          <a:bodyPr/>
          <a:lstStyle/>
          <a:p>
            <a:r>
              <a:rPr lang="ru-RU"/>
              <a:t>Две строки, высота полоски регулируется</a:t>
            </a:r>
          </a:p>
        </p:txBody>
      </p:sp>
      <p:sp>
        <p:nvSpPr>
          <p:cNvPr id="5" name="Текст 8">
            <a:extLst>
              <a:ext uri="{FF2B5EF4-FFF2-40B4-BE49-F238E27FC236}">
                <a16:creationId xmlns:a16="http://schemas.microsoft.com/office/drawing/2014/main" id="{8C0A9944-AFCC-C668-6164-DC027BB268E4}"/>
              </a:ext>
            </a:extLst>
          </p:cNvPr>
          <p:cNvSpPr>
            <a:spLocks noGrp="1"/>
          </p:cNvSpPr>
          <p:nvPr>
            <p:ph type="body" sz="quarter" idx="109" hasCustomPrompt="1"/>
            <p:custDataLst>
              <p:tags r:id="rId14"/>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3020947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горизонтальных блока">
    <p:bg>
      <p:bgPr>
        <a:solidFill>
          <a:schemeClr val="bg1"/>
        </a:solidFill>
        <a:effectLst/>
      </p:bgPr>
    </p:bg>
    <p:spTree>
      <p:nvGrpSpPr>
        <p:cNvPr id="1" name=""/>
        <p:cNvGrpSpPr/>
        <p:nvPr/>
      </p:nvGrpSpPr>
      <p:grpSpPr>
        <a:xfrm>
          <a:off x="0" y="0"/>
          <a:ext cx="0" cy="0"/>
          <a:chOff x="0" y="0"/>
          <a:chExt cx="0" cy="0"/>
        </a:xfrm>
      </p:grpSpPr>
      <p:sp>
        <p:nvSpPr>
          <p:cNvPr id="23" name="Текст 33">
            <a:extLst>
              <a:ext uri="{FF2B5EF4-FFF2-40B4-BE49-F238E27FC236}">
                <a16:creationId xmlns:a16="http://schemas.microsoft.com/office/drawing/2014/main" id="{11A5A3CD-2753-1FDF-6637-C5AD4132CC19}"/>
              </a:ext>
            </a:extLst>
          </p:cNvPr>
          <p:cNvSpPr>
            <a:spLocks noGrp="1"/>
          </p:cNvSpPr>
          <p:nvPr>
            <p:ph type="body" sz="quarter" idx="23" hasCustomPrompt="1"/>
            <p:custDataLst>
              <p:tags r:id="rId1"/>
            </p:custDataLst>
          </p:nvPr>
        </p:nvSpPr>
        <p:spPr>
          <a:xfrm>
            <a:off x="987496" y="3662673"/>
            <a:ext cx="3484143" cy="36933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24" name="Текст 33">
            <a:extLst>
              <a:ext uri="{FF2B5EF4-FFF2-40B4-BE49-F238E27FC236}">
                <a16:creationId xmlns:a16="http://schemas.microsoft.com/office/drawing/2014/main" id="{1CD45C92-80D2-5763-ED57-2A9105449A5E}"/>
              </a:ext>
            </a:extLst>
          </p:cNvPr>
          <p:cNvSpPr>
            <a:spLocks noGrp="1"/>
          </p:cNvSpPr>
          <p:nvPr>
            <p:ph type="body" sz="quarter" idx="24" hasCustomPrompt="1"/>
            <p:custDataLst>
              <p:tags r:id="rId2"/>
            </p:custDataLst>
          </p:nvPr>
        </p:nvSpPr>
        <p:spPr>
          <a:xfrm>
            <a:off x="987496" y="1933392"/>
            <a:ext cx="3484143" cy="36933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27" name="Текст 33">
            <a:extLst>
              <a:ext uri="{FF2B5EF4-FFF2-40B4-BE49-F238E27FC236}">
                <a16:creationId xmlns:a16="http://schemas.microsoft.com/office/drawing/2014/main" id="{6DD78B80-2516-26F9-5866-10F4ADAC286A}"/>
              </a:ext>
            </a:extLst>
          </p:cNvPr>
          <p:cNvSpPr>
            <a:spLocks noGrp="1"/>
          </p:cNvSpPr>
          <p:nvPr>
            <p:ph type="body" sz="quarter" idx="27" hasCustomPrompt="1"/>
            <p:custDataLst>
              <p:tags r:id="rId3"/>
            </p:custDataLst>
          </p:nvPr>
        </p:nvSpPr>
        <p:spPr>
          <a:xfrm>
            <a:off x="987496" y="5391954"/>
            <a:ext cx="3484143" cy="369332"/>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6" name="Нижний колонтитул 5">
            <a:extLst>
              <a:ext uri="{FF2B5EF4-FFF2-40B4-BE49-F238E27FC236}">
                <a16:creationId xmlns:a16="http://schemas.microsoft.com/office/drawing/2014/main" id="{867E8243-47B7-4967-C010-8265BB37AA00}"/>
              </a:ext>
            </a:extLst>
          </p:cNvPr>
          <p:cNvSpPr>
            <a:spLocks noGrp="1"/>
          </p:cNvSpPr>
          <p:nvPr>
            <p:ph type="ftr" sz="quarter" idx="39"/>
            <p:custDataLst>
              <p:tags r:id="rId4"/>
            </p:custDataLst>
          </p:nvPr>
        </p:nvSpPr>
        <p:spPr/>
        <p:txBody>
          <a:bodyPr/>
          <a:lstStyle>
            <a:lvl1pPr>
              <a:defRPr b="0" i="0"/>
            </a:lvl1pPr>
          </a:lstStyle>
          <a:p>
            <a:endParaRPr lang="ru-RU"/>
          </a:p>
        </p:txBody>
      </p:sp>
      <p:sp>
        <p:nvSpPr>
          <p:cNvPr id="12" name="Номер слайда 11">
            <a:extLst>
              <a:ext uri="{FF2B5EF4-FFF2-40B4-BE49-F238E27FC236}">
                <a16:creationId xmlns:a16="http://schemas.microsoft.com/office/drawing/2014/main" id="{F9E54E4B-905F-2CD1-32C7-197EA3A24DDE}"/>
              </a:ext>
            </a:extLst>
          </p:cNvPr>
          <p:cNvSpPr>
            <a:spLocks noGrp="1"/>
          </p:cNvSpPr>
          <p:nvPr>
            <p:ph type="sldNum" sz="quarter" idx="88"/>
            <p:custDataLst>
              <p:tags r:id="rId5"/>
            </p:custDataLst>
          </p:nvPr>
        </p:nvSpPr>
        <p:spPr/>
        <p:txBody>
          <a:bodyPr/>
          <a:lstStyle/>
          <a:p>
            <a:fld id="{905D8C55-7DAF-C94C-9B8B-3B19A6214E64}" type="slidenum">
              <a:rPr lang="ru-RU" smtClean="0"/>
              <a:t>‹#›</a:t>
            </a:fld>
            <a:endParaRPr lang="ru-RU"/>
          </a:p>
        </p:txBody>
      </p:sp>
      <p:sp>
        <p:nvSpPr>
          <p:cNvPr id="7" name="Текст 4">
            <a:extLst>
              <a:ext uri="{FF2B5EF4-FFF2-40B4-BE49-F238E27FC236}">
                <a16:creationId xmlns:a16="http://schemas.microsoft.com/office/drawing/2014/main" id="{D2F76CE2-5DE3-E031-D3DC-8686E844D959}"/>
              </a:ext>
            </a:extLst>
          </p:cNvPr>
          <p:cNvSpPr>
            <a:spLocks noGrp="1"/>
          </p:cNvSpPr>
          <p:nvPr>
            <p:ph type="body" sz="quarter" idx="103" hasCustomPrompt="1"/>
            <p:custDataLst>
              <p:tags r:id="rId6"/>
            </p:custDataLst>
          </p:nvPr>
        </p:nvSpPr>
        <p:spPr>
          <a:xfrm>
            <a:off x="987496" y="1598733"/>
            <a:ext cx="3484143"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accent1"/>
                </a:solidFill>
              </a:defRPr>
            </a:lvl1pPr>
          </a:lstStyle>
          <a:p>
            <a:pPr marL="228600" marR="0" lvl="0" indent="-228600" fontAlgn="auto">
              <a:spcBef>
                <a:spcPct val="0"/>
              </a:spcBef>
              <a:spcAft>
                <a:spcPct val="0"/>
              </a:spcAft>
              <a:buClrTx/>
              <a:buSzTx/>
            </a:pPr>
            <a:r>
              <a:rPr lang="ru-RU"/>
              <a:t>Подзаголовок</a:t>
            </a:r>
          </a:p>
        </p:txBody>
      </p:sp>
      <p:sp>
        <p:nvSpPr>
          <p:cNvPr id="13" name="Текст 4">
            <a:extLst>
              <a:ext uri="{FF2B5EF4-FFF2-40B4-BE49-F238E27FC236}">
                <a16:creationId xmlns:a16="http://schemas.microsoft.com/office/drawing/2014/main" id="{21F40491-DDF3-0C45-10CA-459DACFD948F}"/>
              </a:ext>
            </a:extLst>
          </p:cNvPr>
          <p:cNvSpPr>
            <a:spLocks noGrp="1"/>
          </p:cNvSpPr>
          <p:nvPr>
            <p:ph type="body" sz="quarter" idx="104" hasCustomPrompt="1"/>
            <p:custDataLst>
              <p:tags r:id="rId7"/>
            </p:custDataLst>
          </p:nvPr>
        </p:nvSpPr>
        <p:spPr>
          <a:xfrm>
            <a:off x="987496" y="3324502"/>
            <a:ext cx="3484143"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accent1"/>
                </a:solidFill>
              </a:defRPr>
            </a:lvl1pPr>
          </a:lstStyle>
          <a:p>
            <a:pPr marL="228600" marR="0" lvl="0" indent="-228600" fontAlgn="auto">
              <a:spcBef>
                <a:spcPct val="0"/>
              </a:spcBef>
              <a:spcAft>
                <a:spcPct val="0"/>
              </a:spcAft>
              <a:buClrTx/>
              <a:buSzTx/>
            </a:pPr>
            <a:r>
              <a:rPr lang="ru-RU"/>
              <a:t>Подзаголовок</a:t>
            </a:r>
          </a:p>
        </p:txBody>
      </p:sp>
      <p:sp>
        <p:nvSpPr>
          <p:cNvPr id="14" name="Текст 4">
            <a:extLst>
              <a:ext uri="{FF2B5EF4-FFF2-40B4-BE49-F238E27FC236}">
                <a16:creationId xmlns:a16="http://schemas.microsoft.com/office/drawing/2014/main" id="{DFF1393B-C187-4515-F502-623CCFDE9EC5}"/>
              </a:ext>
            </a:extLst>
          </p:cNvPr>
          <p:cNvSpPr>
            <a:spLocks noGrp="1"/>
          </p:cNvSpPr>
          <p:nvPr>
            <p:ph type="body" sz="quarter" idx="105" hasCustomPrompt="1"/>
            <p:custDataLst>
              <p:tags r:id="rId8"/>
            </p:custDataLst>
          </p:nvPr>
        </p:nvSpPr>
        <p:spPr>
          <a:xfrm>
            <a:off x="987496" y="5050272"/>
            <a:ext cx="3484143"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accent1"/>
                </a:solidFill>
              </a:defRPr>
            </a:lvl1pPr>
          </a:lstStyle>
          <a:p>
            <a:pPr marL="228600" marR="0" lvl="0" indent="-228600" fontAlgn="auto">
              <a:spcBef>
                <a:spcPct val="0"/>
              </a:spcBef>
              <a:spcAft>
                <a:spcPct val="0"/>
              </a:spcAft>
              <a:buClrTx/>
              <a:buSzTx/>
            </a:pPr>
            <a:r>
              <a:rPr lang="ru-RU"/>
              <a:t>Подзаголовок</a:t>
            </a:r>
          </a:p>
        </p:txBody>
      </p:sp>
      <p:sp>
        <p:nvSpPr>
          <p:cNvPr id="8" name="Заголовок 7">
            <a:extLst>
              <a:ext uri="{FF2B5EF4-FFF2-40B4-BE49-F238E27FC236}">
                <a16:creationId xmlns:a16="http://schemas.microsoft.com/office/drawing/2014/main" id="{4327C28B-3B8C-57AB-ABA9-A62A8CEE7EA4}"/>
              </a:ext>
            </a:extLst>
          </p:cNvPr>
          <p:cNvSpPr>
            <a:spLocks noGrp="1"/>
          </p:cNvSpPr>
          <p:nvPr>
            <p:ph type="title" hasCustomPrompt="1"/>
            <p:custDataLst>
              <p:tags r:id="rId9"/>
            </p:custDataLst>
          </p:nvPr>
        </p:nvSpPr>
        <p:spPr>
          <a:xfrm>
            <a:off x="381001" y="240973"/>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Две строки, высота полоски регулируется</a:t>
            </a:r>
          </a:p>
        </p:txBody>
      </p:sp>
      <p:sp>
        <p:nvSpPr>
          <p:cNvPr id="10" name="Текст 8">
            <a:extLst>
              <a:ext uri="{FF2B5EF4-FFF2-40B4-BE49-F238E27FC236}">
                <a16:creationId xmlns:a16="http://schemas.microsoft.com/office/drawing/2014/main" id="{31206B64-A00D-F8DB-FBD7-4F1EEB9C668D}"/>
              </a:ext>
            </a:extLst>
          </p:cNvPr>
          <p:cNvSpPr>
            <a:spLocks noGrp="1"/>
          </p:cNvSpPr>
          <p:nvPr>
            <p:ph type="body" sz="quarter" idx="13" hasCustomPrompt="1"/>
            <p:custDataLst>
              <p:tags r:id="rId10"/>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
        <p:nvSpPr>
          <p:cNvPr id="2" name="Текст 4">
            <a:extLst>
              <a:ext uri="{FF2B5EF4-FFF2-40B4-BE49-F238E27FC236}">
                <a16:creationId xmlns:a16="http://schemas.microsoft.com/office/drawing/2014/main" id="{CC26EAA4-52F7-4595-CCE3-42979F0D2A55}"/>
              </a:ext>
            </a:extLst>
          </p:cNvPr>
          <p:cNvSpPr>
            <a:spLocks noGrp="1" noChangeAspect="1"/>
          </p:cNvSpPr>
          <p:nvPr>
            <p:ph type="body" sz="quarter" idx="106" hasCustomPrompt="1"/>
            <p:custDataLst>
              <p:tags r:id="rId11"/>
            </p:custDataLst>
          </p:nvPr>
        </p:nvSpPr>
        <p:spPr>
          <a:xfrm>
            <a:off x="386995" y="1572127"/>
            <a:ext cx="468000" cy="461665"/>
          </a:xfrm>
          <a:prstGeom prst="rect">
            <a:avLst/>
          </a:prstGeom>
          <a:noFill/>
          <a:ln w="3175">
            <a:noFill/>
          </a:ln>
        </p:spPr>
        <p:txBody>
          <a:bodyPr vert="horz" wrap="square" lIns="91440" tIns="0" rIns="91440" bIns="0" rtlCol="0" anchor="ctr">
            <a:noAutofit/>
          </a:bodyPr>
          <a:lstStyle>
            <a:lvl1pPr marL="0" indent="0" algn="l">
              <a:lnSpc>
                <a:spcPct val="120000"/>
              </a:lnSpc>
              <a:buNone/>
              <a:defRPr lang="ru-RU" sz="2400" b="0" i="0">
                <a:solidFill>
                  <a:schemeClr val="tx1"/>
                </a:solidFill>
              </a:defRPr>
            </a:lvl1pPr>
          </a:lstStyle>
          <a:p>
            <a:pPr marL="228600" marR="0" lvl="0" indent="-228600" fontAlgn="auto">
              <a:spcBef>
                <a:spcPct val="0"/>
              </a:spcBef>
              <a:spcAft>
                <a:spcPct val="0"/>
              </a:spcAft>
              <a:buClrTx/>
              <a:buSzTx/>
            </a:pPr>
            <a:r>
              <a:rPr lang="ru-RU"/>
              <a:t>1</a:t>
            </a:r>
          </a:p>
        </p:txBody>
      </p:sp>
      <p:sp>
        <p:nvSpPr>
          <p:cNvPr id="3" name="Текст 4">
            <a:extLst>
              <a:ext uri="{FF2B5EF4-FFF2-40B4-BE49-F238E27FC236}">
                <a16:creationId xmlns:a16="http://schemas.microsoft.com/office/drawing/2014/main" id="{B220AEA5-AC81-D97B-0E15-BD3BAB005B5F}"/>
              </a:ext>
            </a:extLst>
          </p:cNvPr>
          <p:cNvSpPr>
            <a:spLocks noGrp="1" noChangeAspect="1"/>
          </p:cNvSpPr>
          <p:nvPr>
            <p:ph type="body" sz="quarter" idx="107" hasCustomPrompt="1"/>
            <p:custDataLst>
              <p:tags r:id="rId12"/>
            </p:custDataLst>
          </p:nvPr>
        </p:nvSpPr>
        <p:spPr>
          <a:xfrm>
            <a:off x="386995" y="3286426"/>
            <a:ext cx="468000" cy="461665"/>
          </a:xfrm>
          <a:prstGeom prst="rect">
            <a:avLst/>
          </a:prstGeom>
          <a:noFill/>
          <a:ln w="3175">
            <a:noFill/>
          </a:ln>
        </p:spPr>
        <p:txBody>
          <a:bodyPr vert="horz" wrap="square" lIns="91440" tIns="0" rIns="91440" bIns="0" rtlCol="0" anchor="ctr">
            <a:noAutofit/>
          </a:bodyPr>
          <a:lstStyle>
            <a:lvl1pPr marL="0" indent="0" algn="l">
              <a:lnSpc>
                <a:spcPct val="120000"/>
              </a:lnSpc>
              <a:buNone/>
              <a:defRPr lang="ru-RU" sz="2400" b="0" i="0">
                <a:solidFill>
                  <a:schemeClr val="tx1"/>
                </a:solidFill>
              </a:defRPr>
            </a:lvl1pPr>
          </a:lstStyle>
          <a:p>
            <a:pPr marL="228600" marR="0" lvl="0" indent="-228600" fontAlgn="auto">
              <a:spcBef>
                <a:spcPct val="0"/>
              </a:spcBef>
              <a:spcAft>
                <a:spcPct val="0"/>
              </a:spcAft>
              <a:buClrTx/>
              <a:buSzTx/>
            </a:pPr>
            <a:r>
              <a:rPr lang="ru-RU"/>
              <a:t>2</a:t>
            </a:r>
          </a:p>
        </p:txBody>
      </p:sp>
      <p:sp>
        <p:nvSpPr>
          <p:cNvPr id="4" name="Текст 4">
            <a:extLst>
              <a:ext uri="{FF2B5EF4-FFF2-40B4-BE49-F238E27FC236}">
                <a16:creationId xmlns:a16="http://schemas.microsoft.com/office/drawing/2014/main" id="{64F00346-B91E-B353-8F08-847DB52A782A}"/>
              </a:ext>
            </a:extLst>
          </p:cNvPr>
          <p:cNvSpPr>
            <a:spLocks noGrp="1" noChangeAspect="1"/>
          </p:cNvSpPr>
          <p:nvPr>
            <p:ph type="body" sz="quarter" idx="108" hasCustomPrompt="1"/>
            <p:custDataLst>
              <p:tags r:id="rId13"/>
            </p:custDataLst>
          </p:nvPr>
        </p:nvSpPr>
        <p:spPr>
          <a:xfrm>
            <a:off x="386995" y="4965100"/>
            <a:ext cx="468000" cy="461665"/>
          </a:xfrm>
          <a:prstGeom prst="rect">
            <a:avLst/>
          </a:prstGeom>
          <a:noFill/>
          <a:ln w="3175">
            <a:noFill/>
          </a:ln>
        </p:spPr>
        <p:txBody>
          <a:bodyPr vert="horz" wrap="square" lIns="91440" tIns="0" rIns="91440" bIns="0" rtlCol="0" anchor="ctr">
            <a:noAutofit/>
          </a:bodyPr>
          <a:lstStyle>
            <a:lvl1pPr marL="0" indent="0" algn="l">
              <a:lnSpc>
                <a:spcPct val="120000"/>
              </a:lnSpc>
              <a:buNone/>
              <a:defRPr lang="ru-RU" sz="2400" b="0" i="0">
                <a:solidFill>
                  <a:schemeClr val="tx1"/>
                </a:solidFill>
              </a:defRPr>
            </a:lvl1pPr>
          </a:lstStyle>
          <a:p>
            <a:pPr marL="228600" marR="0" lvl="0" indent="-228600" fontAlgn="auto">
              <a:spcBef>
                <a:spcPct val="0"/>
              </a:spcBef>
              <a:spcAft>
                <a:spcPct val="0"/>
              </a:spcAft>
              <a:buClrTx/>
              <a:buSzTx/>
            </a:pPr>
            <a:r>
              <a:rPr lang="ru-RU"/>
              <a:t>3</a:t>
            </a:r>
          </a:p>
        </p:txBody>
      </p:sp>
    </p:spTree>
    <p:extLst>
      <p:ext uri="{BB962C8B-B14F-4D97-AF65-F5344CB8AC3E}">
        <p14:creationId xmlns:p14="http://schemas.microsoft.com/office/powerpoint/2010/main" val="247807664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объекта с фото">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EAC93C9C-C03B-F570-5A5C-638350A07919}"/>
              </a:ext>
            </a:extLst>
          </p:cNvPr>
          <p:cNvPicPr>
            <a:picLocks noChangeAspect="1"/>
          </p:cNvPicPr>
          <p:nvPr userDrawn="1">
            <p:custDataLst>
              <p:tags r:id="rId1"/>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6265" r="34"/>
          <a:stretch>
            <a:fillRect/>
          </a:stretch>
        </p:blipFill>
        <p:spPr>
          <a:xfrm>
            <a:off x="0" y="3389902"/>
            <a:ext cx="9384632" cy="2966448"/>
          </a:xfrm>
          <a:prstGeom prst="rect">
            <a:avLst/>
          </a:prstGeom>
        </p:spPr>
      </p:pic>
      <p:sp>
        <p:nvSpPr>
          <p:cNvPr id="17" name="Текст 4">
            <a:extLst>
              <a:ext uri="{FF2B5EF4-FFF2-40B4-BE49-F238E27FC236}">
                <a16:creationId xmlns:a16="http://schemas.microsoft.com/office/drawing/2014/main" id="{F8F56CD6-5A7D-7D84-FBC4-E73B5C6EF842}"/>
              </a:ext>
            </a:extLst>
          </p:cNvPr>
          <p:cNvSpPr>
            <a:spLocks noGrp="1"/>
          </p:cNvSpPr>
          <p:nvPr>
            <p:ph type="body" sz="quarter" idx="13" hasCustomPrompt="1"/>
            <p:custDataLst>
              <p:tags r:id="rId2"/>
            </p:custDataLst>
          </p:nvPr>
        </p:nvSpPr>
        <p:spPr>
          <a:xfrm>
            <a:off x="381001" y="4849826"/>
            <a:ext cx="3276927" cy="664440"/>
          </a:xfrm>
          <a:prstGeom prst="rect">
            <a:avLst/>
          </a:prstGeom>
          <a:noFill/>
        </p:spPr>
        <p:txBody>
          <a:bodyPr vert="horz" wrap="square" lIns="91440" tIns="45720" rIns="91440" bIns="45720" rtlCol="0">
            <a:noAutofit/>
          </a:bodyPr>
          <a:lstStyle>
            <a:lvl1pPr marL="0" indent="0" algn="l">
              <a:buNone/>
              <a:defRPr lang="ru-RU" sz="1400"/>
            </a:lvl1pPr>
          </a:lstStyle>
          <a:p>
            <a:pPr marL="228600" marR="0" lvl="0" indent="-228600" fontAlgn="auto">
              <a:spcBef>
                <a:spcPct val="0"/>
              </a:spcBef>
              <a:spcAft>
                <a:spcPct val="0"/>
              </a:spcAft>
              <a:buClrTx/>
              <a:buSzTx/>
            </a:pPr>
            <a:r>
              <a:rPr lang="ru-RU"/>
              <a:t>Должность</a:t>
            </a:r>
          </a:p>
        </p:txBody>
      </p:sp>
      <p:sp>
        <p:nvSpPr>
          <p:cNvPr id="19" name="Текст 4">
            <a:extLst>
              <a:ext uri="{FF2B5EF4-FFF2-40B4-BE49-F238E27FC236}">
                <a16:creationId xmlns:a16="http://schemas.microsoft.com/office/drawing/2014/main" id="{F90C9AE2-D2B9-BC77-5F97-005497046519}"/>
              </a:ext>
            </a:extLst>
          </p:cNvPr>
          <p:cNvSpPr>
            <a:spLocks noGrp="1"/>
          </p:cNvSpPr>
          <p:nvPr>
            <p:ph type="body" sz="quarter" idx="48" hasCustomPrompt="1"/>
            <p:custDataLst>
              <p:tags r:id="rId3"/>
            </p:custDataLst>
          </p:nvPr>
        </p:nvSpPr>
        <p:spPr>
          <a:xfrm>
            <a:off x="4457537" y="4849826"/>
            <a:ext cx="3276926" cy="664440"/>
          </a:xfrm>
          <a:prstGeom prst="rect">
            <a:avLst/>
          </a:prstGeom>
          <a:noFill/>
        </p:spPr>
        <p:txBody>
          <a:bodyPr vert="horz" wrap="square" lIns="91440" tIns="45720" rIns="91440" bIns="45720" rtlCol="0">
            <a:noAutofit/>
          </a:bodyPr>
          <a:lstStyle>
            <a:lvl1pPr marL="0" indent="0" algn="l">
              <a:buNone/>
              <a:defRPr lang="ru-RU" sz="1400"/>
            </a:lvl1pPr>
          </a:lstStyle>
          <a:p>
            <a:pPr marL="228600" marR="0" lvl="0" indent="-228600" fontAlgn="auto">
              <a:spcBef>
                <a:spcPct val="0"/>
              </a:spcBef>
              <a:spcAft>
                <a:spcPct val="0"/>
              </a:spcAft>
              <a:buClrTx/>
              <a:buSzTx/>
            </a:pPr>
            <a:r>
              <a:rPr lang="ru-RU"/>
              <a:t>Должность</a:t>
            </a:r>
          </a:p>
        </p:txBody>
      </p:sp>
      <p:sp>
        <p:nvSpPr>
          <p:cNvPr id="21" name="Текст 4">
            <a:extLst>
              <a:ext uri="{FF2B5EF4-FFF2-40B4-BE49-F238E27FC236}">
                <a16:creationId xmlns:a16="http://schemas.microsoft.com/office/drawing/2014/main" id="{B727914A-94F0-50C8-0216-424C5A0CA683}"/>
              </a:ext>
            </a:extLst>
          </p:cNvPr>
          <p:cNvSpPr>
            <a:spLocks noGrp="1"/>
          </p:cNvSpPr>
          <p:nvPr>
            <p:ph type="body" sz="quarter" idx="50" hasCustomPrompt="1"/>
            <p:custDataLst>
              <p:tags r:id="rId4"/>
            </p:custDataLst>
          </p:nvPr>
        </p:nvSpPr>
        <p:spPr>
          <a:xfrm>
            <a:off x="8534073" y="4849826"/>
            <a:ext cx="3276926" cy="664440"/>
          </a:xfrm>
          <a:prstGeom prst="rect">
            <a:avLst/>
          </a:prstGeom>
          <a:noFill/>
        </p:spPr>
        <p:txBody>
          <a:bodyPr vert="horz" wrap="square" lIns="91440" tIns="45720" rIns="91440" bIns="45720" rtlCol="0">
            <a:noAutofit/>
          </a:bodyPr>
          <a:lstStyle>
            <a:lvl1pPr marL="0" indent="0" algn="l">
              <a:buNone/>
              <a:defRPr lang="ru-RU" sz="1400"/>
            </a:lvl1pPr>
          </a:lstStyle>
          <a:p>
            <a:pPr marL="228600" marR="0" lvl="0" indent="-228600" fontAlgn="auto">
              <a:spcBef>
                <a:spcPct val="0"/>
              </a:spcBef>
              <a:spcAft>
                <a:spcPct val="0"/>
              </a:spcAft>
              <a:buClrTx/>
              <a:buSzTx/>
            </a:pPr>
            <a:r>
              <a:rPr lang="ru-RU"/>
              <a:t>Должность</a:t>
            </a:r>
          </a:p>
        </p:txBody>
      </p:sp>
      <p:sp>
        <p:nvSpPr>
          <p:cNvPr id="2" name="Нижний колонтитул 1">
            <a:extLst>
              <a:ext uri="{FF2B5EF4-FFF2-40B4-BE49-F238E27FC236}">
                <a16:creationId xmlns:a16="http://schemas.microsoft.com/office/drawing/2014/main" id="{6549F90B-CE54-C985-E152-62183A2394D9}"/>
              </a:ext>
            </a:extLst>
          </p:cNvPr>
          <p:cNvSpPr>
            <a:spLocks noGrp="1"/>
          </p:cNvSpPr>
          <p:nvPr>
            <p:ph type="ftr" sz="quarter" idx="52"/>
            <p:custDataLst>
              <p:tags r:id="rId5"/>
            </p:custDataLst>
          </p:nvPr>
        </p:nvSpPr>
        <p:spPr/>
        <p:txBody>
          <a:bodyPr/>
          <a:lstStyle>
            <a:lvl1pPr>
              <a:defRPr b="0" i="0"/>
            </a:lvl1pPr>
          </a:lstStyle>
          <a:p>
            <a:endParaRPr lang="ru-RU"/>
          </a:p>
        </p:txBody>
      </p:sp>
      <p:sp>
        <p:nvSpPr>
          <p:cNvPr id="6" name="Номер слайда 5">
            <a:extLst>
              <a:ext uri="{FF2B5EF4-FFF2-40B4-BE49-F238E27FC236}">
                <a16:creationId xmlns:a16="http://schemas.microsoft.com/office/drawing/2014/main" id="{8257F9FE-829D-AB9A-2E34-3DF13119085C}"/>
              </a:ext>
            </a:extLst>
          </p:cNvPr>
          <p:cNvSpPr>
            <a:spLocks noGrp="1"/>
          </p:cNvSpPr>
          <p:nvPr>
            <p:ph type="sldNum" sz="quarter" idx="53"/>
            <p:custDataLst>
              <p:tags r:id="rId6"/>
            </p:custDataLst>
          </p:nvPr>
        </p:nvSpPr>
        <p:spPr/>
        <p:txBody>
          <a:bodyPr/>
          <a:lstStyle/>
          <a:p>
            <a:fld id="{905D8C55-7DAF-C94C-9B8B-3B19A6214E64}" type="slidenum">
              <a:rPr lang="ru-RU" smtClean="0"/>
              <a:t>‹#›</a:t>
            </a:fld>
            <a:endParaRPr lang="ru-RU"/>
          </a:p>
        </p:txBody>
      </p:sp>
      <p:sp>
        <p:nvSpPr>
          <p:cNvPr id="34" name="Текст 4">
            <a:extLst>
              <a:ext uri="{FF2B5EF4-FFF2-40B4-BE49-F238E27FC236}">
                <a16:creationId xmlns:a16="http://schemas.microsoft.com/office/drawing/2014/main" id="{B7364DBA-78F8-5347-C38D-C35F4E1A606B}"/>
              </a:ext>
            </a:extLst>
          </p:cNvPr>
          <p:cNvSpPr>
            <a:spLocks noGrp="1"/>
          </p:cNvSpPr>
          <p:nvPr>
            <p:ph type="body" sz="quarter" idx="103" hasCustomPrompt="1"/>
            <p:custDataLst>
              <p:tags r:id="rId7"/>
            </p:custDataLst>
          </p:nvPr>
        </p:nvSpPr>
        <p:spPr>
          <a:xfrm>
            <a:off x="381001" y="4499107"/>
            <a:ext cx="3285129"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5" name="Текст 4">
            <a:extLst>
              <a:ext uri="{FF2B5EF4-FFF2-40B4-BE49-F238E27FC236}">
                <a16:creationId xmlns:a16="http://schemas.microsoft.com/office/drawing/2014/main" id="{D302019D-DEFF-0A9D-B66E-EB3C82DE5D43}"/>
              </a:ext>
            </a:extLst>
          </p:cNvPr>
          <p:cNvSpPr>
            <a:spLocks noGrp="1"/>
          </p:cNvSpPr>
          <p:nvPr>
            <p:ph type="body" sz="quarter" idx="104" hasCustomPrompt="1"/>
            <p:custDataLst>
              <p:tags r:id="rId8"/>
            </p:custDataLst>
          </p:nvPr>
        </p:nvSpPr>
        <p:spPr>
          <a:xfrm>
            <a:off x="4457649" y="4499107"/>
            <a:ext cx="3276814"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6" name="Текст 4">
            <a:extLst>
              <a:ext uri="{FF2B5EF4-FFF2-40B4-BE49-F238E27FC236}">
                <a16:creationId xmlns:a16="http://schemas.microsoft.com/office/drawing/2014/main" id="{2FAC184A-02FC-982C-257E-72A29D111877}"/>
              </a:ext>
            </a:extLst>
          </p:cNvPr>
          <p:cNvSpPr>
            <a:spLocks noGrp="1"/>
          </p:cNvSpPr>
          <p:nvPr>
            <p:ph type="body" sz="quarter" idx="105" hasCustomPrompt="1"/>
            <p:custDataLst>
              <p:tags r:id="rId9"/>
            </p:custDataLst>
          </p:nvPr>
        </p:nvSpPr>
        <p:spPr>
          <a:xfrm>
            <a:off x="8534185" y="4499107"/>
            <a:ext cx="3276814"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52" name="Рисунок 12">
            <a:extLst>
              <a:ext uri="{FF2B5EF4-FFF2-40B4-BE49-F238E27FC236}">
                <a16:creationId xmlns:a16="http://schemas.microsoft.com/office/drawing/2014/main" id="{7B527BE8-81BD-CF4B-C93D-B8D17FC37D66}"/>
              </a:ext>
            </a:extLst>
          </p:cNvPr>
          <p:cNvSpPr>
            <a:spLocks noGrp="1"/>
          </p:cNvSpPr>
          <p:nvPr>
            <p:ph type="pic" sz="quarter" idx="23"/>
            <p:custDataLst>
              <p:tags r:id="rId10"/>
            </p:custDataLst>
          </p:nvPr>
        </p:nvSpPr>
        <p:spPr>
          <a:xfrm>
            <a:off x="381001" y="2140988"/>
            <a:ext cx="3276926" cy="2124641"/>
          </a:xfrm>
          <a:prstGeom prst="rect">
            <a:avLst/>
          </a:prstGeom>
          <a:pattFill prst="pct5">
            <a:fgClr>
              <a:schemeClr val="tx1"/>
            </a:fgClr>
            <a:bgClr>
              <a:schemeClr val="bg1"/>
            </a:bgClr>
          </a:pattFill>
        </p:spPr>
        <p:txBody>
          <a:bodyPr/>
          <a:lstStyle>
            <a:lvl1pPr>
              <a:defRPr b="0" i="0"/>
            </a:lvl1pPr>
          </a:lstStyle>
          <a:p>
            <a:endParaRPr lang="ru-RU"/>
          </a:p>
        </p:txBody>
      </p:sp>
      <p:sp>
        <p:nvSpPr>
          <p:cNvPr id="53" name="Рисунок 12">
            <a:extLst>
              <a:ext uri="{FF2B5EF4-FFF2-40B4-BE49-F238E27FC236}">
                <a16:creationId xmlns:a16="http://schemas.microsoft.com/office/drawing/2014/main" id="{311C291A-2A04-50E4-4D1F-99AB74022CCB}"/>
              </a:ext>
            </a:extLst>
          </p:cNvPr>
          <p:cNvSpPr>
            <a:spLocks noGrp="1"/>
          </p:cNvSpPr>
          <p:nvPr>
            <p:ph type="pic" sz="quarter" idx="46"/>
            <p:custDataLst>
              <p:tags r:id="rId11"/>
            </p:custDataLst>
          </p:nvPr>
        </p:nvSpPr>
        <p:spPr>
          <a:xfrm>
            <a:off x="4457537" y="2140988"/>
            <a:ext cx="3276926" cy="2124641"/>
          </a:xfrm>
          <a:prstGeom prst="rect">
            <a:avLst/>
          </a:prstGeom>
          <a:pattFill prst="pct5">
            <a:fgClr>
              <a:schemeClr val="tx1"/>
            </a:fgClr>
            <a:bgClr>
              <a:schemeClr val="bg1"/>
            </a:bgClr>
          </a:pattFill>
        </p:spPr>
        <p:txBody>
          <a:bodyPr/>
          <a:lstStyle>
            <a:lvl1pPr>
              <a:defRPr b="0" i="0"/>
            </a:lvl1pPr>
          </a:lstStyle>
          <a:p>
            <a:endParaRPr lang="ru-RU"/>
          </a:p>
        </p:txBody>
      </p:sp>
      <p:sp>
        <p:nvSpPr>
          <p:cNvPr id="54" name="Рисунок 12">
            <a:extLst>
              <a:ext uri="{FF2B5EF4-FFF2-40B4-BE49-F238E27FC236}">
                <a16:creationId xmlns:a16="http://schemas.microsoft.com/office/drawing/2014/main" id="{D8BC3294-ECEE-9078-152A-8BCB876056BD}"/>
              </a:ext>
            </a:extLst>
          </p:cNvPr>
          <p:cNvSpPr>
            <a:spLocks noGrp="1"/>
          </p:cNvSpPr>
          <p:nvPr>
            <p:ph type="pic" sz="quarter" idx="47"/>
            <p:custDataLst>
              <p:tags r:id="rId12"/>
            </p:custDataLst>
          </p:nvPr>
        </p:nvSpPr>
        <p:spPr>
          <a:xfrm>
            <a:off x="8534073" y="2140988"/>
            <a:ext cx="3276926" cy="2124641"/>
          </a:xfrm>
          <a:prstGeom prst="rect">
            <a:avLst/>
          </a:prstGeom>
          <a:pattFill prst="pct5">
            <a:fgClr>
              <a:schemeClr val="tx1"/>
            </a:fgClr>
            <a:bgClr>
              <a:schemeClr val="bg1"/>
            </a:bgClr>
          </a:pattFill>
        </p:spPr>
        <p:txBody>
          <a:bodyPr/>
          <a:lstStyle>
            <a:lvl1pPr>
              <a:defRPr b="0" i="0"/>
            </a:lvl1pPr>
          </a:lstStyle>
          <a:p>
            <a:endParaRPr lang="ru-RU"/>
          </a:p>
        </p:txBody>
      </p:sp>
      <p:sp>
        <p:nvSpPr>
          <p:cNvPr id="3" name="Заголовок 2">
            <a:extLst>
              <a:ext uri="{FF2B5EF4-FFF2-40B4-BE49-F238E27FC236}">
                <a16:creationId xmlns:a16="http://schemas.microsoft.com/office/drawing/2014/main" id="{82A53BDF-FDD8-FB62-35DC-743D662181AC}"/>
              </a:ext>
            </a:extLst>
          </p:cNvPr>
          <p:cNvSpPr>
            <a:spLocks noGrp="1"/>
          </p:cNvSpPr>
          <p:nvPr>
            <p:ph type="title" hasCustomPrompt="1"/>
            <p:custDataLst>
              <p:tags r:id="rId13"/>
            </p:custDataLst>
          </p:nvPr>
        </p:nvSpPr>
        <p:spPr>
          <a:xfrm>
            <a:off x="381001" y="240973"/>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Две строки, высота полоски регулируется</a:t>
            </a:r>
          </a:p>
        </p:txBody>
      </p:sp>
      <p:sp>
        <p:nvSpPr>
          <p:cNvPr id="7" name="Текст 8">
            <a:extLst>
              <a:ext uri="{FF2B5EF4-FFF2-40B4-BE49-F238E27FC236}">
                <a16:creationId xmlns:a16="http://schemas.microsoft.com/office/drawing/2014/main" id="{650B638B-E133-3701-B02B-CB889C391C25}"/>
              </a:ext>
            </a:extLst>
          </p:cNvPr>
          <p:cNvSpPr>
            <a:spLocks noGrp="1"/>
          </p:cNvSpPr>
          <p:nvPr>
            <p:ph type="body" sz="quarter" idx="106" hasCustomPrompt="1"/>
            <p:custDataLst>
              <p:tags r:id="rId14"/>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29118324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блоков">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6491929B-F7DA-CCEB-1EF3-0F8D52FEEA54}"/>
              </a:ext>
            </a:extLst>
          </p:cNvPr>
          <p:cNvPicPr>
            <a:picLocks noChangeAspect="1"/>
          </p:cNvPicPr>
          <p:nvPr userDrawn="1">
            <p:custDataLst>
              <p:tags r:id="rId1"/>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46265" r="34"/>
          <a:stretch>
            <a:fillRect/>
          </a:stretch>
        </p:blipFill>
        <p:spPr>
          <a:xfrm>
            <a:off x="0" y="3389902"/>
            <a:ext cx="9384632" cy="2966448"/>
          </a:xfrm>
          <a:prstGeom prst="rect">
            <a:avLst/>
          </a:prstGeom>
        </p:spPr>
      </p:pic>
      <p:sp>
        <p:nvSpPr>
          <p:cNvPr id="8" name="Текст 4">
            <a:extLst>
              <a:ext uri="{FF2B5EF4-FFF2-40B4-BE49-F238E27FC236}">
                <a16:creationId xmlns:a16="http://schemas.microsoft.com/office/drawing/2014/main" id="{584DA098-D599-61D7-92E3-B44275C4C15A}"/>
              </a:ext>
            </a:extLst>
          </p:cNvPr>
          <p:cNvSpPr>
            <a:spLocks noGrp="1"/>
          </p:cNvSpPr>
          <p:nvPr>
            <p:ph type="body" sz="quarter" idx="39" hasCustomPrompt="1"/>
            <p:custDataLst>
              <p:tags r:id="rId2"/>
            </p:custDataLst>
          </p:nvPr>
        </p:nvSpPr>
        <p:spPr>
          <a:xfrm>
            <a:off x="517347" y="3548297"/>
            <a:ext cx="2010671" cy="1456380"/>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31" name="Текст 4">
            <a:extLst>
              <a:ext uri="{FF2B5EF4-FFF2-40B4-BE49-F238E27FC236}">
                <a16:creationId xmlns:a16="http://schemas.microsoft.com/office/drawing/2014/main" id="{65E9C055-42D3-9660-795D-8CE0A6D9B42C}"/>
              </a:ext>
            </a:extLst>
          </p:cNvPr>
          <p:cNvSpPr>
            <a:spLocks noGrp="1"/>
          </p:cNvSpPr>
          <p:nvPr>
            <p:ph type="body" sz="quarter" idx="60" hasCustomPrompt="1"/>
            <p:custDataLst>
              <p:tags r:id="rId3"/>
            </p:custDataLst>
          </p:nvPr>
        </p:nvSpPr>
        <p:spPr>
          <a:xfrm>
            <a:off x="2839662" y="3548297"/>
            <a:ext cx="2010671" cy="1456380"/>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35" name="Текст 4">
            <a:extLst>
              <a:ext uri="{FF2B5EF4-FFF2-40B4-BE49-F238E27FC236}">
                <a16:creationId xmlns:a16="http://schemas.microsoft.com/office/drawing/2014/main" id="{A38EF405-3E25-961F-E279-0469D2F1F541}"/>
              </a:ext>
            </a:extLst>
          </p:cNvPr>
          <p:cNvSpPr>
            <a:spLocks noGrp="1"/>
          </p:cNvSpPr>
          <p:nvPr>
            <p:ph type="body" sz="quarter" idx="64" hasCustomPrompt="1"/>
            <p:custDataLst>
              <p:tags r:id="rId4"/>
            </p:custDataLst>
          </p:nvPr>
        </p:nvSpPr>
        <p:spPr>
          <a:xfrm>
            <a:off x="5161977" y="3548297"/>
            <a:ext cx="2010671" cy="1456380"/>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39" name="Текст 4">
            <a:extLst>
              <a:ext uri="{FF2B5EF4-FFF2-40B4-BE49-F238E27FC236}">
                <a16:creationId xmlns:a16="http://schemas.microsoft.com/office/drawing/2014/main" id="{C047FA24-ECB8-4AED-9569-9876D518C6C6}"/>
              </a:ext>
            </a:extLst>
          </p:cNvPr>
          <p:cNvSpPr>
            <a:spLocks noGrp="1"/>
          </p:cNvSpPr>
          <p:nvPr>
            <p:ph type="body" sz="quarter" idx="68" hasCustomPrompt="1"/>
            <p:custDataLst>
              <p:tags r:id="rId5"/>
            </p:custDataLst>
          </p:nvPr>
        </p:nvSpPr>
        <p:spPr>
          <a:xfrm>
            <a:off x="7484292" y="3548297"/>
            <a:ext cx="2010671" cy="1456380"/>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43" name="Текст 4">
            <a:extLst>
              <a:ext uri="{FF2B5EF4-FFF2-40B4-BE49-F238E27FC236}">
                <a16:creationId xmlns:a16="http://schemas.microsoft.com/office/drawing/2014/main" id="{EC61DC21-66C9-4432-2BC5-B428F53E4C9B}"/>
              </a:ext>
            </a:extLst>
          </p:cNvPr>
          <p:cNvSpPr>
            <a:spLocks noGrp="1"/>
          </p:cNvSpPr>
          <p:nvPr>
            <p:ph type="body" sz="quarter" idx="72" hasCustomPrompt="1"/>
            <p:custDataLst>
              <p:tags r:id="rId6"/>
            </p:custDataLst>
          </p:nvPr>
        </p:nvSpPr>
        <p:spPr>
          <a:xfrm>
            <a:off x="9662777" y="3548297"/>
            <a:ext cx="2010671" cy="1456380"/>
          </a:xfrm>
          <a:prstGeom prst="rect">
            <a:avLst/>
          </a:prstGeom>
          <a:noFill/>
        </p:spPr>
        <p:txBody>
          <a:bodyPr vert="horz" wrap="square" lIns="91440" tIns="45720" rIns="91440" bIns="45720" rtlCol="0">
            <a:noAutofit/>
          </a:bodyPr>
          <a:lstStyle>
            <a:lvl1pPr marL="0" indent="0">
              <a:buNone/>
              <a:defRPr lang="ru-RU" sz="1400" b="0" i="0"/>
            </a:lvl1pPr>
          </a:lstStyle>
          <a:p>
            <a:pPr marL="228600" marR="0" lvl="0" indent="-228600" fontAlgn="auto">
              <a:spcBef>
                <a:spcPct val="0"/>
              </a:spcBef>
              <a:spcAft>
                <a:spcPct val="0"/>
              </a:spcAft>
              <a:buClrTx/>
              <a:buSzTx/>
            </a:pPr>
            <a:r>
              <a:rPr lang="ru-RU"/>
              <a:t>Здесь должен быть текст</a:t>
            </a:r>
          </a:p>
        </p:txBody>
      </p:sp>
      <p:sp>
        <p:nvSpPr>
          <p:cNvPr id="2" name="Нижний колонтитул 1">
            <a:extLst>
              <a:ext uri="{FF2B5EF4-FFF2-40B4-BE49-F238E27FC236}">
                <a16:creationId xmlns:a16="http://schemas.microsoft.com/office/drawing/2014/main" id="{F62DCDC1-5950-BC32-1650-094267326791}"/>
              </a:ext>
            </a:extLst>
          </p:cNvPr>
          <p:cNvSpPr>
            <a:spLocks noGrp="1"/>
          </p:cNvSpPr>
          <p:nvPr>
            <p:ph type="ftr" sz="quarter" idx="74"/>
            <p:custDataLst>
              <p:tags r:id="rId7"/>
            </p:custDataLst>
          </p:nvPr>
        </p:nvSpPr>
        <p:spPr/>
        <p:txBody>
          <a:bodyPr/>
          <a:lstStyle>
            <a:lvl1pPr>
              <a:defRPr b="0" i="0"/>
            </a:lvl1pPr>
          </a:lstStyle>
          <a:p>
            <a:endParaRPr lang="ru-RU"/>
          </a:p>
        </p:txBody>
      </p:sp>
      <p:sp>
        <p:nvSpPr>
          <p:cNvPr id="7" name="Текст 4">
            <a:extLst>
              <a:ext uri="{FF2B5EF4-FFF2-40B4-BE49-F238E27FC236}">
                <a16:creationId xmlns:a16="http://schemas.microsoft.com/office/drawing/2014/main" id="{2FAB3576-3683-60EA-EEFF-A3BA0335C221}"/>
              </a:ext>
            </a:extLst>
          </p:cNvPr>
          <p:cNvSpPr>
            <a:spLocks noGrp="1"/>
          </p:cNvSpPr>
          <p:nvPr>
            <p:ph type="body" sz="quarter" idx="27" hasCustomPrompt="1"/>
            <p:custDataLst>
              <p:tags r:id="rId8"/>
            </p:custDataLst>
          </p:nvPr>
        </p:nvSpPr>
        <p:spPr>
          <a:xfrm>
            <a:off x="518552" y="2411271"/>
            <a:ext cx="852721" cy="584775"/>
          </a:xfrm>
          <a:prstGeom prst="rect">
            <a:avLst/>
          </a:prstGeom>
          <a:noFill/>
        </p:spPr>
        <p:txBody>
          <a:bodyPr>
            <a:spAutoFit/>
          </a:bodyPr>
          <a:lstStyle>
            <a:lvl1pPr marL="0" indent="0" algn="l">
              <a:lnSpc>
                <a:spcPct val="100000"/>
              </a:lnSpc>
              <a:buNone/>
              <a:defRPr lang="ru-RU" sz="3200" b="0" i="0">
                <a:solidFill>
                  <a:schemeClr val="accent1"/>
                </a:solidFill>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1</a:t>
            </a:r>
          </a:p>
        </p:txBody>
      </p:sp>
      <p:sp>
        <p:nvSpPr>
          <p:cNvPr id="30" name="Текст 4">
            <a:extLst>
              <a:ext uri="{FF2B5EF4-FFF2-40B4-BE49-F238E27FC236}">
                <a16:creationId xmlns:a16="http://schemas.microsoft.com/office/drawing/2014/main" id="{CB850427-5FB1-29D8-9C96-0EFABEDE3EBD}"/>
              </a:ext>
            </a:extLst>
          </p:cNvPr>
          <p:cNvSpPr>
            <a:spLocks noGrp="1"/>
          </p:cNvSpPr>
          <p:nvPr>
            <p:ph type="body" sz="quarter" idx="59" hasCustomPrompt="1"/>
            <p:custDataLst>
              <p:tags r:id="rId9"/>
            </p:custDataLst>
          </p:nvPr>
        </p:nvSpPr>
        <p:spPr>
          <a:xfrm>
            <a:off x="2840566" y="2411271"/>
            <a:ext cx="852721" cy="584775"/>
          </a:xfrm>
          <a:prstGeom prst="rect">
            <a:avLst/>
          </a:prstGeom>
          <a:noFill/>
        </p:spPr>
        <p:txBody>
          <a:bodyPr>
            <a:spAutoFit/>
          </a:bodyPr>
          <a:lstStyle>
            <a:lvl1pPr marL="0" indent="0" algn="l">
              <a:lnSpc>
                <a:spcPct val="100000"/>
              </a:lnSpc>
              <a:buNone/>
              <a:defRPr lang="ru-RU" sz="3200" b="0" i="0">
                <a:solidFill>
                  <a:schemeClr val="accent1"/>
                </a:solidFill>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2</a:t>
            </a:r>
          </a:p>
        </p:txBody>
      </p:sp>
      <p:sp>
        <p:nvSpPr>
          <p:cNvPr id="34" name="Текст 4">
            <a:extLst>
              <a:ext uri="{FF2B5EF4-FFF2-40B4-BE49-F238E27FC236}">
                <a16:creationId xmlns:a16="http://schemas.microsoft.com/office/drawing/2014/main" id="{39A33D13-17E1-C360-E8A1-B6D9E3B550E4}"/>
              </a:ext>
            </a:extLst>
          </p:cNvPr>
          <p:cNvSpPr>
            <a:spLocks noGrp="1"/>
          </p:cNvSpPr>
          <p:nvPr>
            <p:ph type="body" sz="quarter" idx="63" hasCustomPrompt="1"/>
            <p:custDataLst>
              <p:tags r:id="rId10"/>
            </p:custDataLst>
          </p:nvPr>
        </p:nvSpPr>
        <p:spPr>
          <a:xfrm>
            <a:off x="5162580" y="2411271"/>
            <a:ext cx="852721" cy="584775"/>
          </a:xfrm>
          <a:prstGeom prst="rect">
            <a:avLst/>
          </a:prstGeom>
          <a:noFill/>
        </p:spPr>
        <p:txBody>
          <a:bodyPr>
            <a:spAutoFit/>
          </a:bodyPr>
          <a:lstStyle>
            <a:lvl1pPr marL="0" indent="0" algn="l">
              <a:lnSpc>
                <a:spcPct val="100000"/>
              </a:lnSpc>
              <a:buNone/>
              <a:defRPr lang="ru-RU" sz="3200" b="0" i="0">
                <a:solidFill>
                  <a:schemeClr val="accent1"/>
                </a:solidFill>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3</a:t>
            </a:r>
          </a:p>
        </p:txBody>
      </p:sp>
      <p:sp>
        <p:nvSpPr>
          <p:cNvPr id="38" name="Текст 4">
            <a:extLst>
              <a:ext uri="{FF2B5EF4-FFF2-40B4-BE49-F238E27FC236}">
                <a16:creationId xmlns:a16="http://schemas.microsoft.com/office/drawing/2014/main" id="{5CAF6208-6128-F544-8CA9-1FEB45714C15}"/>
              </a:ext>
            </a:extLst>
          </p:cNvPr>
          <p:cNvSpPr>
            <a:spLocks noGrp="1"/>
          </p:cNvSpPr>
          <p:nvPr>
            <p:ph type="body" sz="quarter" idx="67" hasCustomPrompt="1"/>
            <p:custDataLst>
              <p:tags r:id="rId11"/>
            </p:custDataLst>
          </p:nvPr>
        </p:nvSpPr>
        <p:spPr>
          <a:xfrm>
            <a:off x="7484594" y="2411271"/>
            <a:ext cx="852721" cy="584775"/>
          </a:xfrm>
          <a:prstGeom prst="rect">
            <a:avLst/>
          </a:prstGeom>
          <a:noFill/>
        </p:spPr>
        <p:txBody>
          <a:bodyPr>
            <a:spAutoFit/>
          </a:bodyPr>
          <a:lstStyle>
            <a:lvl1pPr marL="0" indent="0" algn="l">
              <a:lnSpc>
                <a:spcPct val="100000"/>
              </a:lnSpc>
              <a:buNone/>
              <a:defRPr lang="ru-RU" sz="3200" b="0" i="0">
                <a:solidFill>
                  <a:schemeClr val="accent1"/>
                </a:solidFill>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4</a:t>
            </a:r>
          </a:p>
        </p:txBody>
      </p:sp>
      <p:sp>
        <p:nvSpPr>
          <p:cNvPr id="42" name="Текст 4">
            <a:extLst>
              <a:ext uri="{FF2B5EF4-FFF2-40B4-BE49-F238E27FC236}">
                <a16:creationId xmlns:a16="http://schemas.microsoft.com/office/drawing/2014/main" id="{A50D52C5-36A7-12C5-CE1A-7EDF189C8BC0}"/>
              </a:ext>
            </a:extLst>
          </p:cNvPr>
          <p:cNvSpPr>
            <a:spLocks noGrp="1"/>
          </p:cNvSpPr>
          <p:nvPr>
            <p:ph type="body" sz="quarter" idx="71" hasCustomPrompt="1"/>
            <p:custDataLst>
              <p:tags r:id="rId12"/>
            </p:custDataLst>
          </p:nvPr>
        </p:nvSpPr>
        <p:spPr>
          <a:xfrm>
            <a:off x="9662777" y="2411271"/>
            <a:ext cx="852721" cy="584775"/>
          </a:xfrm>
          <a:prstGeom prst="rect">
            <a:avLst/>
          </a:prstGeom>
          <a:noFill/>
        </p:spPr>
        <p:txBody>
          <a:bodyPr>
            <a:spAutoFit/>
          </a:bodyPr>
          <a:lstStyle>
            <a:lvl1pPr marL="0" indent="0" algn="l">
              <a:lnSpc>
                <a:spcPct val="100000"/>
              </a:lnSpc>
              <a:buNone/>
              <a:defRPr lang="ru-RU" sz="3200" b="0" i="0">
                <a:solidFill>
                  <a:schemeClr val="accent1"/>
                </a:solidFill>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5</a:t>
            </a:r>
          </a:p>
        </p:txBody>
      </p:sp>
      <p:sp>
        <p:nvSpPr>
          <p:cNvPr id="5" name="Номер слайда 4">
            <a:extLst>
              <a:ext uri="{FF2B5EF4-FFF2-40B4-BE49-F238E27FC236}">
                <a16:creationId xmlns:a16="http://schemas.microsoft.com/office/drawing/2014/main" id="{77AE92F1-E956-35B4-673B-48BA34E8EBF9}"/>
              </a:ext>
            </a:extLst>
          </p:cNvPr>
          <p:cNvSpPr>
            <a:spLocks noGrp="1"/>
          </p:cNvSpPr>
          <p:nvPr>
            <p:ph type="sldNum" sz="quarter" idx="90"/>
            <p:custDataLst>
              <p:tags r:id="rId13"/>
            </p:custDataLst>
          </p:nvPr>
        </p:nvSpPr>
        <p:spPr/>
        <p:txBody>
          <a:bodyPr/>
          <a:lstStyle/>
          <a:p>
            <a:fld id="{905D8C55-7DAF-C94C-9B8B-3B19A6214E64}" type="slidenum">
              <a:rPr lang="ru-RU" smtClean="0"/>
              <a:t>‹#›</a:t>
            </a:fld>
            <a:endParaRPr lang="ru-RU"/>
          </a:p>
        </p:txBody>
      </p:sp>
      <p:sp>
        <p:nvSpPr>
          <p:cNvPr id="12" name="Текст 4">
            <a:extLst>
              <a:ext uri="{FF2B5EF4-FFF2-40B4-BE49-F238E27FC236}">
                <a16:creationId xmlns:a16="http://schemas.microsoft.com/office/drawing/2014/main" id="{DFEABC6F-890A-8337-A484-A629BCAF5A86}"/>
              </a:ext>
            </a:extLst>
          </p:cNvPr>
          <p:cNvSpPr>
            <a:spLocks noGrp="1"/>
          </p:cNvSpPr>
          <p:nvPr>
            <p:ph type="body" sz="quarter" idx="103" hasCustomPrompt="1"/>
            <p:custDataLst>
              <p:tags r:id="rId14"/>
            </p:custDataLst>
          </p:nvPr>
        </p:nvSpPr>
        <p:spPr>
          <a:xfrm>
            <a:off x="517345" y="3199306"/>
            <a:ext cx="2010671"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13" name="Текст 4">
            <a:extLst>
              <a:ext uri="{FF2B5EF4-FFF2-40B4-BE49-F238E27FC236}">
                <a16:creationId xmlns:a16="http://schemas.microsoft.com/office/drawing/2014/main" id="{1CB113AD-7CB4-CDA0-FAA9-F4161047115D}"/>
              </a:ext>
            </a:extLst>
          </p:cNvPr>
          <p:cNvSpPr>
            <a:spLocks noGrp="1"/>
          </p:cNvSpPr>
          <p:nvPr>
            <p:ph type="body" sz="quarter" idx="104" hasCustomPrompt="1"/>
            <p:custDataLst>
              <p:tags r:id="rId15"/>
            </p:custDataLst>
          </p:nvPr>
        </p:nvSpPr>
        <p:spPr>
          <a:xfrm>
            <a:off x="2844909" y="3199306"/>
            <a:ext cx="2010671"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14" name="Текст 4">
            <a:extLst>
              <a:ext uri="{FF2B5EF4-FFF2-40B4-BE49-F238E27FC236}">
                <a16:creationId xmlns:a16="http://schemas.microsoft.com/office/drawing/2014/main" id="{CD3B81BC-11FD-BBC0-A8AC-ADCCCC6218B8}"/>
              </a:ext>
            </a:extLst>
          </p:cNvPr>
          <p:cNvSpPr>
            <a:spLocks noGrp="1"/>
          </p:cNvSpPr>
          <p:nvPr>
            <p:ph type="body" sz="quarter" idx="105" hasCustomPrompt="1"/>
            <p:custDataLst>
              <p:tags r:id="rId16"/>
            </p:custDataLst>
          </p:nvPr>
        </p:nvSpPr>
        <p:spPr>
          <a:xfrm>
            <a:off x="5161975" y="3199306"/>
            <a:ext cx="2010671"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15" name="Текст 4">
            <a:extLst>
              <a:ext uri="{FF2B5EF4-FFF2-40B4-BE49-F238E27FC236}">
                <a16:creationId xmlns:a16="http://schemas.microsoft.com/office/drawing/2014/main" id="{1887025F-6B39-AADF-6C91-185C78B29D22}"/>
              </a:ext>
            </a:extLst>
          </p:cNvPr>
          <p:cNvSpPr>
            <a:spLocks noGrp="1"/>
          </p:cNvSpPr>
          <p:nvPr>
            <p:ph type="body" sz="quarter" idx="106" hasCustomPrompt="1"/>
            <p:custDataLst>
              <p:tags r:id="rId17"/>
            </p:custDataLst>
          </p:nvPr>
        </p:nvSpPr>
        <p:spPr>
          <a:xfrm>
            <a:off x="7484292" y="3199306"/>
            <a:ext cx="2010671"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16" name="Текст 4">
            <a:extLst>
              <a:ext uri="{FF2B5EF4-FFF2-40B4-BE49-F238E27FC236}">
                <a16:creationId xmlns:a16="http://schemas.microsoft.com/office/drawing/2014/main" id="{99CEA388-C4D8-328A-BB26-A6150915E63F}"/>
              </a:ext>
            </a:extLst>
          </p:cNvPr>
          <p:cNvSpPr>
            <a:spLocks noGrp="1"/>
          </p:cNvSpPr>
          <p:nvPr>
            <p:ph type="body" sz="quarter" idx="107" hasCustomPrompt="1"/>
            <p:custDataLst>
              <p:tags r:id="rId18"/>
            </p:custDataLst>
          </p:nvPr>
        </p:nvSpPr>
        <p:spPr>
          <a:xfrm>
            <a:off x="9662775" y="3199306"/>
            <a:ext cx="2010671"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 name="Заголовок 2">
            <a:extLst>
              <a:ext uri="{FF2B5EF4-FFF2-40B4-BE49-F238E27FC236}">
                <a16:creationId xmlns:a16="http://schemas.microsoft.com/office/drawing/2014/main" id="{1EA066CB-BD51-27A8-A00B-D0C465AF7080}"/>
              </a:ext>
            </a:extLst>
          </p:cNvPr>
          <p:cNvSpPr>
            <a:spLocks noGrp="1"/>
          </p:cNvSpPr>
          <p:nvPr>
            <p:ph type="title" hasCustomPrompt="1"/>
            <p:custDataLst>
              <p:tags r:id="rId19"/>
            </p:custDataLst>
          </p:nvPr>
        </p:nvSpPr>
        <p:spPr>
          <a:xfrm>
            <a:off x="381001" y="240973"/>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Две строки, высота полоски регулируется</a:t>
            </a:r>
          </a:p>
        </p:txBody>
      </p:sp>
      <p:sp>
        <p:nvSpPr>
          <p:cNvPr id="6" name="Текст 8">
            <a:extLst>
              <a:ext uri="{FF2B5EF4-FFF2-40B4-BE49-F238E27FC236}">
                <a16:creationId xmlns:a16="http://schemas.microsoft.com/office/drawing/2014/main" id="{3D1D2AD3-7890-79A1-CCFE-EF45D2287192}"/>
              </a:ext>
            </a:extLst>
          </p:cNvPr>
          <p:cNvSpPr>
            <a:spLocks noGrp="1"/>
          </p:cNvSpPr>
          <p:nvPr>
            <p:ph type="body" sz="quarter" idx="13" hasCustomPrompt="1"/>
            <p:custDataLst>
              <p:tags r:id="rId20"/>
            </p:custDataLst>
          </p:nvPr>
        </p:nvSpPr>
        <p:spPr>
          <a:xfrm>
            <a:off x="0" y="223017"/>
            <a:ext cx="45720" cy="758058"/>
          </a:xfrm>
          <a:solidFill>
            <a:schemeClr val="accent1"/>
          </a:solidFill>
          <a:ln w="3175">
            <a:solidFill>
              <a:schemeClr val="accent1"/>
            </a:solidFill>
          </a:ln>
        </p:spPr>
        <p:txBody>
          <a:bodyPr>
            <a:normAutofit/>
          </a:bodyPr>
          <a:lstStyle>
            <a:lvl1pPr marL="0" indent="0">
              <a:buNone/>
              <a:defRPr sz="100">
                <a:noFill/>
              </a:defRPr>
            </a:lvl1pPr>
          </a:lstStyle>
          <a:p>
            <a:pPr lvl="0"/>
            <a:r>
              <a:rPr lang="ru-RU"/>
              <a:t> </a:t>
            </a:r>
          </a:p>
        </p:txBody>
      </p:sp>
    </p:spTree>
    <p:extLst>
      <p:ext uri="{BB962C8B-B14F-4D97-AF65-F5344CB8AC3E}">
        <p14:creationId xmlns:p14="http://schemas.microsoft.com/office/powerpoint/2010/main" val="166065330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Таймлайн - 2 блока">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6549F90B-CE54-C985-E152-62183A2394D9}"/>
              </a:ext>
            </a:extLst>
          </p:cNvPr>
          <p:cNvSpPr>
            <a:spLocks noGrp="1"/>
          </p:cNvSpPr>
          <p:nvPr>
            <p:ph type="ftr" sz="quarter" idx="52"/>
            <p:custDataLst>
              <p:tags r:id="rId1"/>
            </p:custDataLst>
          </p:nvPr>
        </p:nvSpPr>
        <p:spPr/>
        <p:txBody>
          <a:bodyPr/>
          <a:lstStyle>
            <a:lvl1pPr>
              <a:defRPr b="0" i="0"/>
            </a:lvl1pPr>
          </a:lstStyle>
          <a:p>
            <a:endParaRPr lang="ru-RU"/>
          </a:p>
        </p:txBody>
      </p:sp>
      <p:sp>
        <p:nvSpPr>
          <p:cNvPr id="6" name="Номер слайда 5">
            <a:extLst>
              <a:ext uri="{FF2B5EF4-FFF2-40B4-BE49-F238E27FC236}">
                <a16:creationId xmlns:a16="http://schemas.microsoft.com/office/drawing/2014/main" id="{8257F9FE-829D-AB9A-2E34-3DF13119085C}"/>
              </a:ext>
            </a:extLst>
          </p:cNvPr>
          <p:cNvSpPr>
            <a:spLocks noGrp="1"/>
          </p:cNvSpPr>
          <p:nvPr>
            <p:ph type="sldNum" sz="quarter" idx="53"/>
            <p:custDataLst>
              <p:tags r:id="rId2"/>
            </p:custDataLst>
          </p:nvPr>
        </p:nvSpPr>
        <p:spPr/>
        <p:txBody>
          <a:bodyPr/>
          <a:lstStyle/>
          <a:p>
            <a:fld id="{905D8C55-7DAF-C94C-9B8B-3B19A6214E64}" type="slidenum">
              <a:rPr lang="ru-RU" smtClean="0"/>
              <a:t>‹#›</a:t>
            </a:fld>
            <a:endParaRPr lang="ru-RU"/>
          </a:p>
        </p:txBody>
      </p:sp>
      <p:sp>
        <p:nvSpPr>
          <p:cNvPr id="3" name="Заголовок 2">
            <a:extLst>
              <a:ext uri="{FF2B5EF4-FFF2-40B4-BE49-F238E27FC236}">
                <a16:creationId xmlns:a16="http://schemas.microsoft.com/office/drawing/2014/main" id="{82A53BDF-FDD8-FB62-35DC-743D662181AC}"/>
              </a:ext>
            </a:extLst>
          </p:cNvPr>
          <p:cNvSpPr>
            <a:spLocks noGrp="1"/>
          </p:cNvSpPr>
          <p:nvPr>
            <p:ph type="title" hasCustomPrompt="1"/>
            <p:custDataLst>
              <p:tags r:id="rId3"/>
            </p:custDataLst>
          </p:nvPr>
        </p:nvSpPr>
        <p:spPr>
          <a:xfrm>
            <a:off x="381001" y="240973"/>
            <a:ext cx="5715000" cy="510909"/>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Два пункта</a:t>
            </a:r>
          </a:p>
        </p:txBody>
      </p:sp>
      <p:sp>
        <p:nvSpPr>
          <p:cNvPr id="14" name="Объект 2">
            <a:extLst>
              <a:ext uri="{FF2B5EF4-FFF2-40B4-BE49-F238E27FC236}">
                <a16:creationId xmlns:a16="http://schemas.microsoft.com/office/drawing/2014/main" id="{FB9E0029-8CE8-3CDE-BDB6-DC90EED2D25C}"/>
              </a:ext>
            </a:extLst>
          </p:cNvPr>
          <p:cNvSpPr>
            <a:spLocks noGrp="1"/>
          </p:cNvSpPr>
          <p:nvPr>
            <p:ph idx="1" hasCustomPrompt="1"/>
            <p:custDataLst>
              <p:tags r:id="rId4"/>
            </p:custDataLst>
          </p:nvPr>
        </p:nvSpPr>
        <p:spPr>
          <a:xfrm>
            <a:off x="381000" y="775234"/>
            <a:ext cx="5715000" cy="966418"/>
          </a:xfrm>
        </p:spPr>
        <p:txBody>
          <a:bodyPr>
            <a:spAutoFit/>
          </a:bodyPr>
          <a:lstStyle>
            <a:lvl1pPr marL="0" indent="0">
              <a:buNone/>
              <a:defRPr sz="1600"/>
            </a:lvl1pPr>
          </a:lstStyle>
          <a:p>
            <a:r>
              <a:rPr lang="ru-RU"/>
              <a:t>Для оформления крупных буллитов и простых тайм-лайнов. Внутри могут быть и иконки, а фото можно убрать, если текста много.</a:t>
            </a:r>
          </a:p>
        </p:txBody>
      </p:sp>
      <p:sp>
        <p:nvSpPr>
          <p:cNvPr id="15" name="Текст 8">
            <a:extLst>
              <a:ext uri="{FF2B5EF4-FFF2-40B4-BE49-F238E27FC236}">
                <a16:creationId xmlns:a16="http://schemas.microsoft.com/office/drawing/2014/main" id="{72D8BB7D-37FD-6476-4C9D-A57607CEA7D3}"/>
              </a:ext>
            </a:extLst>
          </p:cNvPr>
          <p:cNvSpPr>
            <a:spLocks noGrp="1"/>
          </p:cNvSpPr>
          <p:nvPr>
            <p:ph type="body" sz="quarter" idx="111" hasCustomPrompt="1"/>
            <p:custDataLst>
              <p:tags r:id="rId5"/>
            </p:custDataLst>
          </p:nvPr>
        </p:nvSpPr>
        <p:spPr>
          <a:xfrm>
            <a:off x="0" y="223017"/>
            <a:ext cx="45720" cy="504000"/>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pic>
        <p:nvPicPr>
          <p:cNvPr id="8" name="Рисунок 7">
            <a:extLst>
              <a:ext uri="{FF2B5EF4-FFF2-40B4-BE49-F238E27FC236}">
                <a16:creationId xmlns:a16="http://schemas.microsoft.com/office/drawing/2014/main" id="{6F66B964-6760-0E23-81B1-D24AFFBFD5B4}"/>
              </a:ext>
            </a:extLst>
          </p:cNvPr>
          <p:cNvPicPr>
            <a:picLocks noChangeAspect="1"/>
          </p:cNvPicPr>
          <p:nvPr userDrawn="1">
            <p:custDataLst>
              <p:tags r:id="rId6"/>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1" r="-77"/>
          <a:stretch>
            <a:fillRect/>
          </a:stretch>
        </p:blipFill>
        <p:spPr>
          <a:xfrm>
            <a:off x="410558" y="3330057"/>
            <a:ext cx="11390360" cy="1931989"/>
          </a:xfrm>
          <a:prstGeom prst="rect">
            <a:avLst/>
          </a:prstGeom>
        </p:spPr>
      </p:pic>
      <p:pic>
        <p:nvPicPr>
          <p:cNvPr id="12" name="Рисунок 11">
            <a:extLst>
              <a:ext uri="{FF2B5EF4-FFF2-40B4-BE49-F238E27FC236}">
                <a16:creationId xmlns:a16="http://schemas.microsoft.com/office/drawing/2014/main" id="{E15FC432-C1C0-C4FD-52D0-59A9BBB484F0}"/>
              </a:ext>
            </a:extLst>
          </p:cNvPr>
          <p:cNvPicPr>
            <a:picLocks noChangeAspect="1"/>
          </p:cNvPicPr>
          <p:nvPr userDrawn="1">
            <p:custDataLst>
              <p:tags r:id="rId7"/>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1" r="-77" b="37792"/>
          <a:stretch>
            <a:fillRect/>
          </a:stretch>
        </p:blipFill>
        <p:spPr>
          <a:xfrm>
            <a:off x="410558" y="5656163"/>
            <a:ext cx="11390360" cy="1201837"/>
          </a:xfrm>
          <a:prstGeom prst="rect">
            <a:avLst/>
          </a:prstGeom>
        </p:spPr>
      </p:pic>
      <p:sp>
        <p:nvSpPr>
          <p:cNvPr id="16" name="Текст 4">
            <a:extLst>
              <a:ext uri="{FF2B5EF4-FFF2-40B4-BE49-F238E27FC236}">
                <a16:creationId xmlns:a16="http://schemas.microsoft.com/office/drawing/2014/main" id="{430DE619-C01B-CBA7-9975-E00EC7D19108}"/>
              </a:ext>
            </a:extLst>
          </p:cNvPr>
          <p:cNvSpPr>
            <a:spLocks noGrp="1"/>
          </p:cNvSpPr>
          <p:nvPr>
            <p:ph type="body" sz="quarter" idx="13" hasCustomPrompt="1"/>
            <p:custDataLst>
              <p:tags r:id="rId8"/>
            </p:custDataLst>
          </p:nvPr>
        </p:nvSpPr>
        <p:spPr>
          <a:xfrm>
            <a:off x="381001" y="3983552"/>
            <a:ext cx="5201652"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18" name="Текст 4">
            <a:extLst>
              <a:ext uri="{FF2B5EF4-FFF2-40B4-BE49-F238E27FC236}">
                <a16:creationId xmlns:a16="http://schemas.microsoft.com/office/drawing/2014/main" id="{603ADCD2-5AE0-915F-2064-AA77BC095FDB}"/>
              </a:ext>
            </a:extLst>
          </p:cNvPr>
          <p:cNvSpPr>
            <a:spLocks noGrp="1"/>
          </p:cNvSpPr>
          <p:nvPr>
            <p:ph type="body" sz="quarter" idx="48" hasCustomPrompt="1"/>
            <p:custDataLst>
              <p:tags r:id="rId9"/>
            </p:custDataLst>
          </p:nvPr>
        </p:nvSpPr>
        <p:spPr>
          <a:xfrm>
            <a:off x="6466975" y="3983552"/>
            <a:ext cx="5201650"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22" name="Текст 4">
            <a:extLst>
              <a:ext uri="{FF2B5EF4-FFF2-40B4-BE49-F238E27FC236}">
                <a16:creationId xmlns:a16="http://schemas.microsoft.com/office/drawing/2014/main" id="{982B9AF2-0406-3717-F8C0-38926D8D5643}"/>
              </a:ext>
            </a:extLst>
          </p:cNvPr>
          <p:cNvSpPr>
            <a:spLocks noGrp="1"/>
          </p:cNvSpPr>
          <p:nvPr>
            <p:ph type="body" sz="quarter" idx="103" hasCustomPrompt="1"/>
            <p:custDataLst>
              <p:tags r:id="rId10"/>
            </p:custDataLst>
          </p:nvPr>
        </p:nvSpPr>
        <p:spPr>
          <a:xfrm>
            <a:off x="381001" y="3520539"/>
            <a:ext cx="5214671"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23" name="Текст 4">
            <a:extLst>
              <a:ext uri="{FF2B5EF4-FFF2-40B4-BE49-F238E27FC236}">
                <a16:creationId xmlns:a16="http://schemas.microsoft.com/office/drawing/2014/main" id="{781F5136-50B1-9374-8522-8839FEADFF64}"/>
              </a:ext>
            </a:extLst>
          </p:cNvPr>
          <p:cNvSpPr>
            <a:spLocks noGrp="1"/>
          </p:cNvSpPr>
          <p:nvPr>
            <p:ph type="body" sz="quarter" idx="104" hasCustomPrompt="1"/>
            <p:custDataLst>
              <p:tags r:id="rId11"/>
            </p:custDataLst>
          </p:nvPr>
        </p:nvSpPr>
        <p:spPr>
          <a:xfrm>
            <a:off x="6467086" y="3520539"/>
            <a:ext cx="5201473"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25" name="Текст 4">
            <a:extLst>
              <a:ext uri="{FF2B5EF4-FFF2-40B4-BE49-F238E27FC236}">
                <a16:creationId xmlns:a16="http://schemas.microsoft.com/office/drawing/2014/main" id="{BDCF6DCD-8AA4-014B-1897-876F5848043B}"/>
              </a:ext>
            </a:extLst>
          </p:cNvPr>
          <p:cNvSpPr>
            <a:spLocks noGrp="1" noChangeAspect="1"/>
          </p:cNvSpPr>
          <p:nvPr>
            <p:ph type="body" sz="quarter" idx="107" hasCustomPrompt="1"/>
            <p:custDataLst>
              <p:tags r:id="rId12"/>
            </p:custDataLst>
          </p:nvPr>
        </p:nvSpPr>
        <p:spPr>
          <a:xfrm>
            <a:off x="496448"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1</a:t>
            </a:r>
          </a:p>
        </p:txBody>
      </p:sp>
      <p:sp>
        <p:nvSpPr>
          <p:cNvPr id="26" name="Текст 4">
            <a:extLst>
              <a:ext uri="{FF2B5EF4-FFF2-40B4-BE49-F238E27FC236}">
                <a16:creationId xmlns:a16="http://schemas.microsoft.com/office/drawing/2014/main" id="{5C9596EE-C529-E2B7-61FC-601FA5AE58D6}"/>
              </a:ext>
            </a:extLst>
          </p:cNvPr>
          <p:cNvSpPr>
            <a:spLocks noGrp="1" noChangeAspect="1"/>
          </p:cNvSpPr>
          <p:nvPr>
            <p:ph type="body" sz="quarter" idx="108" hasCustomPrompt="1"/>
            <p:custDataLst>
              <p:tags r:id="rId13"/>
            </p:custDataLst>
          </p:nvPr>
        </p:nvSpPr>
        <p:spPr>
          <a:xfrm>
            <a:off x="6564538"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2</a:t>
            </a:r>
          </a:p>
        </p:txBody>
      </p:sp>
      <p:sp>
        <p:nvSpPr>
          <p:cNvPr id="28" name="Рисунок 12">
            <a:extLst>
              <a:ext uri="{FF2B5EF4-FFF2-40B4-BE49-F238E27FC236}">
                <a16:creationId xmlns:a16="http://schemas.microsoft.com/office/drawing/2014/main" id="{BC102382-41B5-8299-CF86-E4C8DAACDEBA}"/>
              </a:ext>
            </a:extLst>
          </p:cNvPr>
          <p:cNvSpPr>
            <a:spLocks noGrp="1"/>
          </p:cNvSpPr>
          <p:nvPr>
            <p:ph type="pic" sz="quarter" idx="110"/>
            <p:custDataLst>
              <p:tags r:id="rId14"/>
            </p:custDataLst>
          </p:nvPr>
        </p:nvSpPr>
        <p:spPr>
          <a:xfrm>
            <a:off x="411163" y="5262563"/>
            <a:ext cx="11399837" cy="1595437"/>
          </a:xfrm>
          <a:pattFill prst="pct5">
            <a:fgClr>
              <a:schemeClr val="tx1"/>
            </a:fgClr>
            <a:bgClr>
              <a:schemeClr val="bg1"/>
            </a:bgClr>
          </a:pattFill>
        </p:spPr>
        <p:txBody>
          <a:bodyPr/>
          <a:lstStyle/>
          <a:p>
            <a:endParaRPr lang="ru-RU"/>
          </a:p>
        </p:txBody>
      </p:sp>
    </p:spTree>
    <p:extLst>
      <p:ext uri="{BB962C8B-B14F-4D97-AF65-F5344CB8AC3E}">
        <p14:creationId xmlns:p14="http://schemas.microsoft.com/office/powerpoint/2010/main" val="17328934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Таймлайн - 3 блока">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A851DE3-C2C4-078F-DC37-1A7B729445C6}"/>
              </a:ext>
            </a:extLst>
          </p:cNvPr>
          <p:cNvPicPr>
            <a:picLocks noChangeAspect="1"/>
          </p:cNvPicPr>
          <p:nvPr userDrawn="1">
            <p:custDataLst>
              <p:tags r:id="rId1"/>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1" r="-77"/>
          <a:stretch>
            <a:fillRect/>
          </a:stretch>
        </p:blipFill>
        <p:spPr>
          <a:xfrm>
            <a:off x="410558" y="3330057"/>
            <a:ext cx="11390360" cy="1931989"/>
          </a:xfrm>
          <a:prstGeom prst="rect">
            <a:avLst/>
          </a:prstGeom>
        </p:spPr>
      </p:pic>
      <p:pic>
        <p:nvPicPr>
          <p:cNvPr id="5" name="Рисунок 4">
            <a:extLst>
              <a:ext uri="{FF2B5EF4-FFF2-40B4-BE49-F238E27FC236}">
                <a16:creationId xmlns:a16="http://schemas.microsoft.com/office/drawing/2014/main" id="{C728D70D-1BEC-EC96-0D30-B5873CF4E07B}"/>
              </a:ext>
            </a:extLst>
          </p:cNvPr>
          <p:cNvPicPr>
            <a:picLocks noChangeAspect="1"/>
          </p:cNvPicPr>
          <p:nvPr userDrawn="1">
            <p:custDataLst>
              <p:tags r:id="rId2"/>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1" r="-77" b="37792"/>
          <a:stretch>
            <a:fillRect/>
          </a:stretch>
        </p:blipFill>
        <p:spPr>
          <a:xfrm>
            <a:off x="410558" y="5656163"/>
            <a:ext cx="11390360" cy="1201837"/>
          </a:xfrm>
          <a:prstGeom prst="rect">
            <a:avLst/>
          </a:prstGeom>
        </p:spPr>
      </p:pic>
      <p:sp>
        <p:nvSpPr>
          <p:cNvPr id="17" name="Текст 4">
            <a:extLst>
              <a:ext uri="{FF2B5EF4-FFF2-40B4-BE49-F238E27FC236}">
                <a16:creationId xmlns:a16="http://schemas.microsoft.com/office/drawing/2014/main" id="{F8F56CD6-5A7D-7D84-FBC4-E73B5C6EF842}"/>
              </a:ext>
            </a:extLst>
          </p:cNvPr>
          <p:cNvSpPr>
            <a:spLocks noGrp="1"/>
          </p:cNvSpPr>
          <p:nvPr>
            <p:ph type="body" sz="quarter" idx="13" hasCustomPrompt="1"/>
            <p:custDataLst>
              <p:tags r:id="rId3"/>
            </p:custDataLst>
          </p:nvPr>
        </p:nvSpPr>
        <p:spPr>
          <a:xfrm>
            <a:off x="381001" y="3983552"/>
            <a:ext cx="3276927"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19" name="Текст 4">
            <a:extLst>
              <a:ext uri="{FF2B5EF4-FFF2-40B4-BE49-F238E27FC236}">
                <a16:creationId xmlns:a16="http://schemas.microsoft.com/office/drawing/2014/main" id="{F90C9AE2-D2B9-BC77-5F97-005497046519}"/>
              </a:ext>
            </a:extLst>
          </p:cNvPr>
          <p:cNvSpPr>
            <a:spLocks noGrp="1"/>
          </p:cNvSpPr>
          <p:nvPr>
            <p:ph type="body" sz="quarter" idx="48" hasCustomPrompt="1"/>
            <p:custDataLst>
              <p:tags r:id="rId4"/>
            </p:custDataLst>
          </p:nvPr>
        </p:nvSpPr>
        <p:spPr>
          <a:xfrm>
            <a:off x="4457537" y="3983552"/>
            <a:ext cx="3276926"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21" name="Текст 4">
            <a:extLst>
              <a:ext uri="{FF2B5EF4-FFF2-40B4-BE49-F238E27FC236}">
                <a16:creationId xmlns:a16="http://schemas.microsoft.com/office/drawing/2014/main" id="{B727914A-94F0-50C8-0216-424C5A0CA683}"/>
              </a:ext>
            </a:extLst>
          </p:cNvPr>
          <p:cNvSpPr>
            <a:spLocks noGrp="1"/>
          </p:cNvSpPr>
          <p:nvPr>
            <p:ph type="body" sz="quarter" idx="50" hasCustomPrompt="1"/>
            <p:custDataLst>
              <p:tags r:id="rId5"/>
            </p:custDataLst>
          </p:nvPr>
        </p:nvSpPr>
        <p:spPr>
          <a:xfrm>
            <a:off x="8534073" y="3983552"/>
            <a:ext cx="3276926"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2" name="Нижний колонтитул 1">
            <a:extLst>
              <a:ext uri="{FF2B5EF4-FFF2-40B4-BE49-F238E27FC236}">
                <a16:creationId xmlns:a16="http://schemas.microsoft.com/office/drawing/2014/main" id="{6549F90B-CE54-C985-E152-62183A2394D9}"/>
              </a:ext>
            </a:extLst>
          </p:cNvPr>
          <p:cNvSpPr>
            <a:spLocks noGrp="1"/>
          </p:cNvSpPr>
          <p:nvPr>
            <p:ph type="ftr" sz="quarter" idx="52"/>
            <p:custDataLst>
              <p:tags r:id="rId6"/>
            </p:custDataLst>
          </p:nvPr>
        </p:nvSpPr>
        <p:spPr/>
        <p:txBody>
          <a:bodyPr/>
          <a:lstStyle>
            <a:lvl1pPr>
              <a:defRPr b="0" i="0"/>
            </a:lvl1pPr>
          </a:lstStyle>
          <a:p>
            <a:endParaRPr lang="ru-RU"/>
          </a:p>
        </p:txBody>
      </p:sp>
      <p:sp>
        <p:nvSpPr>
          <p:cNvPr id="6" name="Номер слайда 5">
            <a:extLst>
              <a:ext uri="{FF2B5EF4-FFF2-40B4-BE49-F238E27FC236}">
                <a16:creationId xmlns:a16="http://schemas.microsoft.com/office/drawing/2014/main" id="{8257F9FE-829D-AB9A-2E34-3DF13119085C}"/>
              </a:ext>
            </a:extLst>
          </p:cNvPr>
          <p:cNvSpPr>
            <a:spLocks noGrp="1"/>
          </p:cNvSpPr>
          <p:nvPr>
            <p:ph type="sldNum" sz="quarter" idx="53"/>
            <p:custDataLst>
              <p:tags r:id="rId7"/>
            </p:custDataLst>
          </p:nvPr>
        </p:nvSpPr>
        <p:spPr/>
        <p:txBody>
          <a:bodyPr/>
          <a:lstStyle/>
          <a:p>
            <a:fld id="{905D8C55-7DAF-C94C-9B8B-3B19A6214E64}" type="slidenum">
              <a:rPr lang="ru-RU" smtClean="0"/>
              <a:t>‹#›</a:t>
            </a:fld>
            <a:endParaRPr lang="ru-RU"/>
          </a:p>
        </p:txBody>
      </p:sp>
      <p:sp>
        <p:nvSpPr>
          <p:cNvPr id="34" name="Текст 4">
            <a:extLst>
              <a:ext uri="{FF2B5EF4-FFF2-40B4-BE49-F238E27FC236}">
                <a16:creationId xmlns:a16="http://schemas.microsoft.com/office/drawing/2014/main" id="{B7364DBA-78F8-5347-C38D-C35F4E1A606B}"/>
              </a:ext>
            </a:extLst>
          </p:cNvPr>
          <p:cNvSpPr>
            <a:spLocks noGrp="1"/>
          </p:cNvSpPr>
          <p:nvPr>
            <p:ph type="body" sz="quarter" idx="103" hasCustomPrompt="1"/>
            <p:custDataLst>
              <p:tags r:id="rId8"/>
            </p:custDataLst>
          </p:nvPr>
        </p:nvSpPr>
        <p:spPr>
          <a:xfrm>
            <a:off x="381001" y="3520539"/>
            <a:ext cx="3285129"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5" name="Текст 4">
            <a:extLst>
              <a:ext uri="{FF2B5EF4-FFF2-40B4-BE49-F238E27FC236}">
                <a16:creationId xmlns:a16="http://schemas.microsoft.com/office/drawing/2014/main" id="{D302019D-DEFF-0A9D-B66E-EB3C82DE5D43}"/>
              </a:ext>
            </a:extLst>
          </p:cNvPr>
          <p:cNvSpPr>
            <a:spLocks noGrp="1"/>
          </p:cNvSpPr>
          <p:nvPr>
            <p:ph type="body" sz="quarter" idx="104" hasCustomPrompt="1"/>
            <p:custDataLst>
              <p:tags r:id="rId9"/>
            </p:custDataLst>
          </p:nvPr>
        </p:nvSpPr>
        <p:spPr>
          <a:xfrm>
            <a:off x="4457649" y="3520539"/>
            <a:ext cx="3276814"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6" name="Текст 4">
            <a:extLst>
              <a:ext uri="{FF2B5EF4-FFF2-40B4-BE49-F238E27FC236}">
                <a16:creationId xmlns:a16="http://schemas.microsoft.com/office/drawing/2014/main" id="{2FAC184A-02FC-982C-257E-72A29D111877}"/>
              </a:ext>
            </a:extLst>
          </p:cNvPr>
          <p:cNvSpPr>
            <a:spLocks noGrp="1"/>
          </p:cNvSpPr>
          <p:nvPr>
            <p:ph type="body" sz="quarter" idx="105" hasCustomPrompt="1"/>
            <p:custDataLst>
              <p:tags r:id="rId10"/>
            </p:custDataLst>
          </p:nvPr>
        </p:nvSpPr>
        <p:spPr>
          <a:xfrm>
            <a:off x="8534185" y="3520539"/>
            <a:ext cx="3276814"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 name="Заголовок 2">
            <a:extLst>
              <a:ext uri="{FF2B5EF4-FFF2-40B4-BE49-F238E27FC236}">
                <a16:creationId xmlns:a16="http://schemas.microsoft.com/office/drawing/2014/main" id="{82A53BDF-FDD8-FB62-35DC-743D662181AC}"/>
              </a:ext>
            </a:extLst>
          </p:cNvPr>
          <p:cNvSpPr>
            <a:spLocks noGrp="1"/>
          </p:cNvSpPr>
          <p:nvPr>
            <p:ph type="title" hasCustomPrompt="1"/>
            <p:custDataLst>
              <p:tags r:id="rId11"/>
            </p:custDataLst>
          </p:nvPr>
        </p:nvSpPr>
        <p:spPr>
          <a:xfrm>
            <a:off x="381001" y="240973"/>
            <a:ext cx="5715000" cy="510909"/>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Три пункта</a:t>
            </a:r>
          </a:p>
        </p:txBody>
      </p:sp>
      <p:sp>
        <p:nvSpPr>
          <p:cNvPr id="9" name="Текст 4">
            <a:extLst>
              <a:ext uri="{FF2B5EF4-FFF2-40B4-BE49-F238E27FC236}">
                <a16:creationId xmlns:a16="http://schemas.microsoft.com/office/drawing/2014/main" id="{D44D41E4-0727-1F71-4892-61FBB538D8EE}"/>
              </a:ext>
            </a:extLst>
          </p:cNvPr>
          <p:cNvSpPr>
            <a:spLocks noGrp="1" noChangeAspect="1"/>
          </p:cNvSpPr>
          <p:nvPr>
            <p:ph type="body" sz="quarter" idx="107" hasCustomPrompt="1"/>
            <p:custDataLst>
              <p:tags r:id="rId12"/>
            </p:custDataLst>
          </p:nvPr>
        </p:nvSpPr>
        <p:spPr>
          <a:xfrm>
            <a:off x="496448"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1</a:t>
            </a:r>
          </a:p>
        </p:txBody>
      </p:sp>
      <p:sp>
        <p:nvSpPr>
          <p:cNvPr id="10" name="Текст 4">
            <a:extLst>
              <a:ext uri="{FF2B5EF4-FFF2-40B4-BE49-F238E27FC236}">
                <a16:creationId xmlns:a16="http://schemas.microsoft.com/office/drawing/2014/main" id="{0919CCCC-1206-F8E6-B08A-1F04BD40F6D3}"/>
              </a:ext>
            </a:extLst>
          </p:cNvPr>
          <p:cNvSpPr>
            <a:spLocks noGrp="1" noChangeAspect="1"/>
          </p:cNvSpPr>
          <p:nvPr>
            <p:ph type="body" sz="quarter" idx="108" hasCustomPrompt="1"/>
            <p:custDataLst>
              <p:tags r:id="rId13"/>
            </p:custDataLst>
          </p:nvPr>
        </p:nvSpPr>
        <p:spPr>
          <a:xfrm>
            <a:off x="4555100"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2</a:t>
            </a:r>
          </a:p>
        </p:txBody>
      </p:sp>
      <p:sp>
        <p:nvSpPr>
          <p:cNvPr id="11" name="Текст 4">
            <a:extLst>
              <a:ext uri="{FF2B5EF4-FFF2-40B4-BE49-F238E27FC236}">
                <a16:creationId xmlns:a16="http://schemas.microsoft.com/office/drawing/2014/main" id="{FB779159-7145-D12D-A9DD-918B117DF969}"/>
              </a:ext>
            </a:extLst>
          </p:cNvPr>
          <p:cNvSpPr>
            <a:spLocks noGrp="1" noChangeAspect="1"/>
          </p:cNvSpPr>
          <p:nvPr>
            <p:ph type="body" sz="quarter" idx="109" hasCustomPrompt="1"/>
            <p:custDataLst>
              <p:tags r:id="rId14"/>
            </p:custDataLst>
          </p:nvPr>
        </p:nvSpPr>
        <p:spPr>
          <a:xfrm>
            <a:off x="8613752"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3</a:t>
            </a:r>
          </a:p>
        </p:txBody>
      </p:sp>
      <p:sp>
        <p:nvSpPr>
          <p:cNvPr id="13" name="Рисунок 12">
            <a:extLst>
              <a:ext uri="{FF2B5EF4-FFF2-40B4-BE49-F238E27FC236}">
                <a16:creationId xmlns:a16="http://schemas.microsoft.com/office/drawing/2014/main" id="{A604DDBE-3A7B-64DF-920C-404F164DBF99}"/>
              </a:ext>
            </a:extLst>
          </p:cNvPr>
          <p:cNvSpPr>
            <a:spLocks noGrp="1"/>
          </p:cNvSpPr>
          <p:nvPr>
            <p:ph type="pic" sz="quarter" idx="110"/>
            <p:custDataLst>
              <p:tags r:id="rId15"/>
            </p:custDataLst>
          </p:nvPr>
        </p:nvSpPr>
        <p:spPr>
          <a:xfrm>
            <a:off x="411163" y="5262563"/>
            <a:ext cx="11399837" cy="1595437"/>
          </a:xfrm>
          <a:pattFill prst="pct5">
            <a:fgClr>
              <a:schemeClr val="tx1"/>
            </a:fgClr>
            <a:bgClr>
              <a:schemeClr val="bg1"/>
            </a:bgClr>
          </a:pattFill>
        </p:spPr>
        <p:txBody>
          <a:bodyPr/>
          <a:lstStyle/>
          <a:p>
            <a:endParaRPr lang="ru-RU"/>
          </a:p>
        </p:txBody>
      </p:sp>
      <p:sp>
        <p:nvSpPr>
          <p:cNvPr id="14" name="Объект 2">
            <a:extLst>
              <a:ext uri="{FF2B5EF4-FFF2-40B4-BE49-F238E27FC236}">
                <a16:creationId xmlns:a16="http://schemas.microsoft.com/office/drawing/2014/main" id="{FB9E0029-8CE8-3CDE-BDB6-DC90EED2D25C}"/>
              </a:ext>
            </a:extLst>
          </p:cNvPr>
          <p:cNvSpPr>
            <a:spLocks noGrp="1"/>
          </p:cNvSpPr>
          <p:nvPr>
            <p:ph idx="1" hasCustomPrompt="1"/>
            <p:custDataLst>
              <p:tags r:id="rId16"/>
            </p:custDataLst>
          </p:nvPr>
        </p:nvSpPr>
        <p:spPr>
          <a:xfrm>
            <a:off x="381000" y="775234"/>
            <a:ext cx="5715000" cy="966418"/>
          </a:xfrm>
        </p:spPr>
        <p:txBody>
          <a:bodyPr>
            <a:spAutoFit/>
          </a:bodyPr>
          <a:lstStyle>
            <a:lvl1pPr marL="0" indent="0">
              <a:buNone/>
              <a:defRPr sz="1600"/>
            </a:lvl1pPr>
          </a:lstStyle>
          <a:p>
            <a:r>
              <a:rPr lang="ru-RU"/>
              <a:t>Для оформления крупных буллитов и простых тайм-лайнов. Внутри могут быть и иконки, а фото можно убрать, если текста много.</a:t>
            </a:r>
          </a:p>
        </p:txBody>
      </p:sp>
      <p:sp>
        <p:nvSpPr>
          <p:cNvPr id="15" name="Текст 8">
            <a:extLst>
              <a:ext uri="{FF2B5EF4-FFF2-40B4-BE49-F238E27FC236}">
                <a16:creationId xmlns:a16="http://schemas.microsoft.com/office/drawing/2014/main" id="{72D8BB7D-37FD-6476-4C9D-A57607CEA7D3}"/>
              </a:ext>
            </a:extLst>
          </p:cNvPr>
          <p:cNvSpPr>
            <a:spLocks noGrp="1"/>
          </p:cNvSpPr>
          <p:nvPr>
            <p:ph type="body" sz="quarter" idx="111" hasCustomPrompt="1"/>
            <p:custDataLst>
              <p:tags r:id="rId17"/>
            </p:custDataLst>
          </p:nvPr>
        </p:nvSpPr>
        <p:spPr>
          <a:xfrm>
            <a:off x="0" y="223017"/>
            <a:ext cx="45720" cy="504000"/>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Tree>
    <p:extLst>
      <p:ext uri="{BB962C8B-B14F-4D97-AF65-F5344CB8AC3E}">
        <p14:creationId xmlns:p14="http://schemas.microsoft.com/office/powerpoint/2010/main" val="18057877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Таймлайн - 4 блока">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A851DE3-C2C4-078F-DC37-1A7B729445C6}"/>
              </a:ext>
            </a:extLst>
          </p:cNvPr>
          <p:cNvPicPr>
            <a:picLocks noChangeAspect="1"/>
          </p:cNvPicPr>
          <p:nvPr userDrawn="1">
            <p:custDataLst>
              <p:tags r:id="rId1"/>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 r="-77"/>
          <a:stretch>
            <a:fillRect/>
          </a:stretch>
        </p:blipFill>
        <p:spPr>
          <a:xfrm>
            <a:off x="410558" y="3330057"/>
            <a:ext cx="11390360" cy="1931989"/>
          </a:xfrm>
          <a:prstGeom prst="rect">
            <a:avLst/>
          </a:prstGeom>
        </p:spPr>
      </p:pic>
      <p:pic>
        <p:nvPicPr>
          <p:cNvPr id="5" name="Рисунок 4">
            <a:extLst>
              <a:ext uri="{FF2B5EF4-FFF2-40B4-BE49-F238E27FC236}">
                <a16:creationId xmlns:a16="http://schemas.microsoft.com/office/drawing/2014/main" id="{C728D70D-1BEC-EC96-0D30-B5873CF4E07B}"/>
              </a:ext>
            </a:extLst>
          </p:cNvPr>
          <p:cNvPicPr>
            <a:picLocks noChangeAspect="1"/>
          </p:cNvPicPr>
          <p:nvPr userDrawn="1">
            <p:custDataLst>
              <p:tags r:id="rId2"/>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 r="-77" b="37792"/>
          <a:stretch>
            <a:fillRect/>
          </a:stretch>
        </p:blipFill>
        <p:spPr>
          <a:xfrm>
            <a:off x="410558" y="5656163"/>
            <a:ext cx="11390360" cy="1201837"/>
          </a:xfrm>
          <a:prstGeom prst="rect">
            <a:avLst/>
          </a:prstGeom>
        </p:spPr>
      </p:pic>
      <p:sp>
        <p:nvSpPr>
          <p:cNvPr id="17" name="Текст 4">
            <a:extLst>
              <a:ext uri="{FF2B5EF4-FFF2-40B4-BE49-F238E27FC236}">
                <a16:creationId xmlns:a16="http://schemas.microsoft.com/office/drawing/2014/main" id="{F8F56CD6-5A7D-7D84-FBC4-E73B5C6EF842}"/>
              </a:ext>
            </a:extLst>
          </p:cNvPr>
          <p:cNvSpPr>
            <a:spLocks noGrp="1"/>
          </p:cNvSpPr>
          <p:nvPr>
            <p:ph type="body" sz="quarter" idx="13" hasCustomPrompt="1"/>
            <p:custDataLst>
              <p:tags r:id="rId3"/>
            </p:custDataLst>
          </p:nvPr>
        </p:nvSpPr>
        <p:spPr>
          <a:xfrm>
            <a:off x="381001" y="3983552"/>
            <a:ext cx="2634915"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19" name="Текст 4">
            <a:extLst>
              <a:ext uri="{FF2B5EF4-FFF2-40B4-BE49-F238E27FC236}">
                <a16:creationId xmlns:a16="http://schemas.microsoft.com/office/drawing/2014/main" id="{F90C9AE2-D2B9-BC77-5F97-005497046519}"/>
              </a:ext>
            </a:extLst>
          </p:cNvPr>
          <p:cNvSpPr>
            <a:spLocks noGrp="1"/>
          </p:cNvSpPr>
          <p:nvPr>
            <p:ph type="body" sz="quarter" idx="48" hasCustomPrompt="1"/>
            <p:custDataLst>
              <p:tags r:id="rId4"/>
            </p:custDataLst>
          </p:nvPr>
        </p:nvSpPr>
        <p:spPr>
          <a:xfrm>
            <a:off x="3309329" y="3983552"/>
            <a:ext cx="2634914"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21" name="Текст 4">
            <a:extLst>
              <a:ext uri="{FF2B5EF4-FFF2-40B4-BE49-F238E27FC236}">
                <a16:creationId xmlns:a16="http://schemas.microsoft.com/office/drawing/2014/main" id="{B727914A-94F0-50C8-0216-424C5A0CA683}"/>
              </a:ext>
            </a:extLst>
          </p:cNvPr>
          <p:cNvSpPr>
            <a:spLocks noGrp="1"/>
          </p:cNvSpPr>
          <p:nvPr>
            <p:ph type="body" sz="quarter" idx="50" hasCustomPrompt="1"/>
            <p:custDataLst>
              <p:tags r:id="rId5"/>
            </p:custDataLst>
          </p:nvPr>
        </p:nvSpPr>
        <p:spPr>
          <a:xfrm>
            <a:off x="9165982" y="3983552"/>
            <a:ext cx="2634914"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2" name="Нижний колонтитул 1">
            <a:extLst>
              <a:ext uri="{FF2B5EF4-FFF2-40B4-BE49-F238E27FC236}">
                <a16:creationId xmlns:a16="http://schemas.microsoft.com/office/drawing/2014/main" id="{6549F90B-CE54-C985-E152-62183A2394D9}"/>
              </a:ext>
            </a:extLst>
          </p:cNvPr>
          <p:cNvSpPr>
            <a:spLocks noGrp="1"/>
          </p:cNvSpPr>
          <p:nvPr>
            <p:ph type="ftr" sz="quarter" idx="52"/>
            <p:custDataLst>
              <p:tags r:id="rId6"/>
            </p:custDataLst>
          </p:nvPr>
        </p:nvSpPr>
        <p:spPr/>
        <p:txBody>
          <a:bodyPr/>
          <a:lstStyle>
            <a:lvl1pPr>
              <a:defRPr b="0" i="0"/>
            </a:lvl1pPr>
          </a:lstStyle>
          <a:p>
            <a:endParaRPr lang="ru-RU"/>
          </a:p>
        </p:txBody>
      </p:sp>
      <p:sp>
        <p:nvSpPr>
          <p:cNvPr id="6" name="Номер слайда 5">
            <a:extLst>
              <a:ext uri="{FF2B5EF4-FFF2-40B4-BE49-F238E27FC236}">
                <a16:creationId xmlns:a16="http://schemas.microsoft.com/office/drawing/2014/main" id="{8257F9FE-829D-AB9A-2E34-3DF13119085C}"/>
              </a:ext>
            </a:extLst>
          </p:cNvPr>
          <p:cNvSpPr>
            <a:spLocks noGrp="1"/>
          </p:cNvSpPr>
          <p:nvPr>
            <p:ph type="sldNum" sz="quarter" idx="53"/>
            <p:custDataLst>
              <p:tags r:id="rId7"/>
            </p:custDataLst>
          </p:nvPr>
        </p:nvSpPr>
        <p:spPr/>
        <p:txBody>
          <a:bodyPr/>
          <a:lstStyle/>
          <a:p>
            <a:fld id="{905D8C55-7DAF-C94C-9B8B-3B19A6214E64}" type="slidenum">
              <a:rPr lang="ru-RU" smtClean="0"/>
              <a:t>‹#›</a:t>
            </a:fld>
            <a:endParaRPr lang="ru-RU"/>
          </a:p>
        </p:txBody>
      </p:sp>
      <p:sp>
        <p:nvSpPr>
          <p:cNvPr id="34" name="Текст 4">
            <a:extLst>
              <a:ext uri="{FF2B5EF4-FFF2-40B4-BE49-F238E27FC236}">
                <a16:creationId xmlns:a16="http://schemas.microsoft.com/office/drawing/2014/main" id="{B7364DBA-78F8-5347-C38D-C35F4E1A606B}"/>
              </a:ext>
            </a:extLst>
          </p:cNvPr>
          <p:cNvSpPr>
            <a:spLocks noGrp="1"/>
          </p:cNvSpPr>
          <p:nvPr>
            <p:ph type="body" sz="quarter" idx="103" hasCustomPrompt="1"/>
            <p:custDataLst>
              <p:tags r:id="rId8"/>
            </p:custDataLst>
          </p:nvPr>
        </p:nvSpPr>
        <p:spPr>
          <a:xfrm>
            <a:off x="381002" y="3520539"/>
            <a:ext cx="2641510"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5" name="Текст 4">
            <a:extLst>
              <a:ext uri="{FF2B5EF4-FFF2-40B4-BE49-F238E27FC236}">
                <a16:creationId xmlns:a16="http://schemas.microsoft.com/office/drawing/2014/main" id="{D302019D-DEFF-0A9D-B66E-EB3C82DE5D43}"/>
              </a:ext>
            </a:extLst>
          </p:cNvPr>
          <p:cNvSpPr>
            <a:spLocks noGrp="1"/>
          </p:cNvSpPr>
          <p:nvPr>
            <p:ph type="body" sz="quarter" idx="104" hasCustomPrompt="1"/>
            <p:custDataLst>
              <p:tags r:id="rId9"/>
            </p:custDataLst>
          </p:nvPr>
        </p:nvSpPr>
        <p:spPr>
          <a:xfrm>
            <a:off x="3313823" y="3520539"/>
            <a:ext cx="2634824"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6" name="Текст 4">
            <a:extLst>
              <a:ext uri="{FF2B5EF4-FFF2-40B4-BE49-F238E27FC236}">
                <a16:creationId xmlns:a16="http://schemas.microsoft.com/office/drawing/2014/main" id="{2FAC184A-02FC-982C-257E-72A29D111877}"/>
              </a:ext>
            </a:extLst>
          </p:cNvPr>
          <p:cNvSpPr>
            <a:spLocks noGrp="1"/>
          </p:cNvSpPr>
          <p:nvPr>
            <p:ph type="body" sz="quarter" idx="105" hasCustomPrompt="1"/>
            <p:custDataLst>
              <p:tags r:id="rId10"/>
            </p:custDataLst>
          </p:nvPr>
        </p:nvSpPr>
        <p:spPr>
          <a:xfrm>
            <a:off x="9166094" y="3520539"/>
            <a:ext cx="2634824"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3" name="Заголовок 2">
            <a:extLst>
              <a:ext uri="{FF2B5EF4-FFF2-40B4-BE49-F238E27FC236}">
                <a16:creationId xmlns:a16="http://schemas.microsoft.com/office/drawing/2014/main" id="{82A53BDF-FDD8-FB62-35DC-743D662181AC}"/>
              </a:ext>
            </a:extLst>
          </p:cNvPr>
          <p:cNvSpPr>
            <a:spLocks noGrp="1"/>
          </p:cNvSpPr>
          <p:nvPr>
            <p:ph type="title" hasCustomPrompt="1"/>
            <p:custDataLst>
              <p:tags r:id="rId11"/>
            </p:custDataLst>
          </p:nvPr>
        </p:nvSpPr>
        <p:spPr>
          <a:xfrm>
            <a:off x="381001" y="240973"/>
            <a:ext cx="5715000" cy="510909"/>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Четыре пункта</a:t>
            </a:r>
          </a:p>
        </p:txBody>
      </p:sp>
      <p:sp>
        <p:nvSpPr>
          <p:cNvPr id="9" name="Текст 4">
            <a:extLst>
              <a:ext uri="{FF2B5EF4-FFF2-40B4-BE49-F238E27FC236}">
                <a16:creationId xmlns:a16="http://schemas.microsoft.com/office/drawing/2014/main" id="{D44D41E4-0727-1F71-4892-61FBB538D8EE}"/>
              </a:ext>
            </a:extLst>
          </p:cNvPr>
          <p:cNvSpPr>
            <a:spLocks noGrp="1" noChangeAspect="1"/>
          </p:cNvSpPr>
          <p:nvPr>
            <p:ph type="body" sz="quarter" idx="107" hasCustomPrompt="1"/>
            <p:custDataLst>
              <p:tags r:id="rId12"/>
            </p:custDataLst>
          </p:nvPr>
        </p:nvSpPr>
        <p:spPr>
          <a:xfrm>
            <a:off x="496448"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1</a:t>
            </a:r>
          </a:p>
        </p:txBody>
      </p:sp>
      <p:sp>
        <p:nvSpPr>
          <p:cNvPr id="10" name="Текст 4">
            <a:extLst>
              <a:ext uri="{FF2B5EF4-FFF2-40B4-BE49-F238E27FC236}">
                <a16:creationId xmlns:a16="http://schemas.microsoft.com/office/drawing/2014/main" id="{0919CCCC-1206-F8E6-B08A-1F04BD40F6D3}"/>
              </a:ext>
            </a:extLst>
          </p:cNvPr>
          <p:cNvSpPr>
            <a:spLocks noGrp="1" noChangeAspect="1"/>
          </p:cNvSpPr>
          <p:nvPr>
            <p:ph type="body" sz="quarter" idx="108" hasCustomPrompt="1"/>
            <p:custDataLst>
              <p:tags r:id="rId13"/>
            </p:custDataLst>
          </p:nvPr>
        </p:nvSpPr>
        <p:spPr>
          <a:xfrm>
            <a:off x="3423390"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2</a:t>
            </a:r>
          </a:p>
        </p:txBody>
      </p:sp>
      <p:sp>
        <p:nvSpPr>
          <p:cNvPr id="11" name="Текст 4">
            <a:extLst>
              <a:ext uri="{FF2B5EF4-FFF2-40B4-BE49-F238E27FC236}">
                <a16:creationId xmlns:a16="http://schemas.microsoft.com/office/drawing/2014/main" id="{FB779159-7145-D12D-A9DD-918B117DF969}"/>
              </a:ext>
            </a:extLst>
          </p:cNvPr>
          <p:cNvSpPr>
            <a:spLocks noGrp="1" noChangeAspect="1"/>
          </p:cNvSpPr>
          <p:nvPr>
            <p:ph type="body" sz="quarter" idx="109" hasCustomPrompt="1"/>
            <p:custDataLst>
              <p:tags r:id="rId14"/>
            </p:custDataLst>
          </p:nvPr>
        </p:nvSpPr>
        <p:spPr>
          <a:xfrm>
            <a:off x="9245661"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4</a:t>
            </a:r>
          </a:p>
        </p:txBody>
      </p:sp>
      <p:sp>
        <p:nvSpPr>
          <p:cNvPr id="13" name="Рисунок 12">
            <a:extLst>
              <a:ext uri="{FF2B5EF4-FFF2-40B4-BE49-F238E27FC236}">
                <a16:creationId xmlns:a16="http://schemas.microsoft.com/office/drawing/2014/main" id="{A604DDBE-3A7B-64DF-920C-404F164DBF99}"/>
              </a:ext>
            </a:extLst>
          </p:cNvPr>
          <p:cNvSpPr>
            <a:spLocks noGrp="1"/>
          </p:cNvSpPr>
          <p:nvPr>
            <p:ph type="pic" sz="quarter" idx="110"/>
            <p:custDataLst>
              <p:tags r:id="rId15"/>
            </p:custDataLst>
          </p:nvPr>
        </p:nvSpPr>
        <p:spPr>
          <a:xfrm>
            <a:off x="411163" y="5262563"/>
            <a:ext cx="11399837" cy="1595437"/>
          </a:xfrm>
          <a:pattFill prst="pct5">
            <a:fgClr>
              <a:schemeClr val="tx1"/>
            </a:fgClr>
            <a:bgClr>
              <a:schemeClr val="bg1"/>
            </a:bgClr>
          </a:pattFill>
        </p:spPr>
        <p:txBody>
          <a:bodyPr/>
          <a:lstStyle/>
          <a:p>
            <a:endParaRPr lang="ru-RU"/>
          </a:p>
        </p:txBody>
      </p:sp>
      <p:sp>
        <p:nvSpPr>
          <p:cNvPr id="14" name="Объект 2">
            <a:extLst>
              <a:ext uri="{FF2B5EF4-FFF2-40B4-BE49-F238E27FC236}">
                <a16:creationId xmlns:a16="http://schemas.microsoft.com/office/drawing/2014/main" id="{FB9E0029-8CE8-3CDE-BDB6-DC90EED2D25C}"/>
              </a:ext>
            </a:extLst>
          </p:cNvPr>
          <p:cNvSpPr>
            <a:spLocks noGrp="1"/>
          </p:cNvSpPr>
          <p:nvPr>
            <p:ph idx="1" hasCustomPrompt="1"/>
            <p:custDataLst>
              <p:tags r:id="rId16"/>
            </p:custDataLst>
          </p:nvPr>
        </p:nvSpPr>
        <p:spPr>
          <a:xfrm>
            <a:off x="381000" y="775234"/>
            <a:ext cx="5715000" cy="966418"/>
          </a:xfrm>
        </p:spPr>
        <p:txBody>
          <a:bodyPr>
            <a:spAutoFit/>
          </a:bodyPr>
          <a:lstStyle>
            <a:lvl1pPr marL="0" indent="0">
              <a:buNone/>
              <a:defRPr sz="1600"/>
            </a:lvl1pPr>
          </a:lstStyle>
          <a:p>
            <a:r>
              <a:rPr lang="ru-RU"/>
              <a:t>Для оформления крупных буллитов и простых тайм-лайнов. Внутри могут быть и иконки, а фото можно убрать, если текста много.</a:t>
            </a:r>
          </a:p>
        </p:txBody>
      </p:sp>
      <p:sp>
        <p:nvSpPr>
          <p:cNvPr id="15" name="Текст 8">
            <a:extLst>
              <a:ext uri="{FF2B5EF4-FFF2-40B4-BE49-F238E27FC236}">
                <a16:creationId xmlns:a16="http://schemas.microsoft.com/office/drawing/2014/main" id="{72D8BB7D-37FD-6476-4C9D-A57607CEA7D3}"/>
              </a:ext>
            </a:extLst>
          </p:cNvPr>
          <p:cNvSpPr>
            <a:spLocks noGrp="1"/>
          </p:cNvSpPr>
          <p:nvPr>
            <p:ph type="body" sz="quarter" idx="111" hasCustomPrompt="1"/>
            <p:custDataLst>
              <p:tags r:id="rId17"/>
            </p:custDataLst>
          </p:nvPr>
        </p:nvSpPr>
        <p:spPr>
          <a:xfrm>
            <a:off x="0" y="223017"/>
            <a:ext cx="45720" cy="504000"/>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sp>
        <p:nvSpPr>
          <p:cNvPr id="16" name="Текст 4">
            <a:extLst>
              <a:ext uri="{FF2B5EF4-FFF2-40B4-BE49-F238E27FC236}">
                <a16:creationId xmlns:a16="http://schemas.microsoft.com/office/drawing/2014/main" id="{C182DCF8-574F-0447-B24E-D268ACFED589}"/>
              </a:ext>
            </a:extLst>
          </p:cNvPr>
          <p:cNvSpPr>
            <a:spLocks noGrp="1"/>
          </p:cNvSpPr>
          <p:nvPr>
            <p:ph type="body" sz="quarter" idx="112" hasCustomPrompt="1"/>
            <p:custDataLst>
              <p:tags r:id="rId18"/>
            </p:custDataLst>
          </p:nvPr>
        </p:nvSpPr>
        <p:spPr>
          <a:xfrm>
            <a:off x="6237656" y="3983552"/>
            <a:ext cx="2634914" cy="664440"/>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r>
              <a:rPr lang="ru-RU"/>
              <a:t>Должность</a:t>
            </a:r>
          </a:p>
        </p:txBody>
      </p:sp>
      <p:sp>
        <p:nvSpPr>
          <p:cNvPr id="18" name="Текст 4">
            <a:extLst>
              <a:ext uri="{FF2B5EF4-FFF2-40B4-BE49-F238E27FC236}">
                <a16:creationId xmlns:a16="http://schemas.microsoft.com/office/drawing/2014/main" id="{8C4D81FA-1F8C-8378-3374-7D861321E6BD}"/>
              </a:ext>
            </a:extLst>
          </p:cNvPr>
          <p:cNvSpPr>
            <a:spLocks noGrp="1"/>
          </p:cNvSpPr>
          <p:nvPr>
            <p:ph type="body" sz="quarter" idx="113" hasCustomPrompt="1"/>
            <p:custDataLst>
              <p:tags r:id="rId19"/>
            </p:custDataLst>
          </p:nvPr>
        </p:nvSpPr>
        <p:spPr>
          <a:xfrm>
            <a:off x="6239958" y="3520539"/>
            <a:ext cx="2634824" cy="325207"/>
          </a:xfrm>
          <a:prstGeom prst="rect">
            <a:avLst/>
          </a:prstGeom>
          <a:noFill/>
        </p:spPr>
        <p:txBody>
          <a:bodyPr vert="horz" wrap="square" lIns="91440" tIns="45720" rIns="91440" bIns="45720" rtlCol="0">
            <a:noAutofit/>
          </a:bodyPr>
          <a:lstStyle>
            <a:lvl1pPr marL="0" indent="0">
              <a:lnSpc>
                <a:spcPct val="100000"/>
              </a:lnSpc>
              <a:buNone/>
              <a:defRPr lang="ru-RU" sz="1600" b="1" i="0">
                <a:solidFill>
                  <a:schemeClr val="tx1"/>
                </a:solidFill>
              </a:defRPr>
            </a:lvl1pPr>
          </a:lstStyle>
          <a:p>
            <a:pPr marL="228600" marR="0" lvl="0" indent="-228600" fontAlgn="auto">
              <a:spcBef>
                <a:spcPct val="0"/>
              </a:spcBef>
              <a:spcAft>
                <a:spcPct val="0"/>
              </a:spcAft>
              <a:buClrTx/>
              <a:buSzTx/>
            </a:pPr>
            <a:r>
              <a:rPr lang="ru-RU"/>
              <a:t>Подзаголовок</a:t>
            </a:r>
          </a:p>
        </p:txBody>
      </p:sp>
      <p:sp>
        <p:nvSpPr>
          <p:cNvPr id="20" name="Текст 4">
            <a:extLst>
              <a:ext uri="{FF2B5EF4-FFF2-40B4-BE49-F238E27FC236}">
                <a16:creationId xmlns:a16="http://schemas.microsoft.com/office/drawing/2014/main" id="{2E2EB8C0-EDA0-B25B-917B-74637381A959}"/>
              </a:ext>
            </a:extLst>
          </p:cNvPr>
          <p:cNvSpPr>
            <a:spLocks noGrp="1" noChangeAspect="1"/>
          </p:cNvSpPr>
          <p:nvPr>
            <p:ph type="body" sz="quarter" idx="114" hasCustomPrompt="1"/>
            <p:custDataLst>
              <p:tags r:id="rId20"/>
            </p:custDataLst>
          </p:nvPr>
        </p:nvSpPr>
        <p:spPr>
          <a:xfrm>
            <a:off x="6374125" y="2858663"/>
            <a:ext cx="432000" cy="432000"/>
          </a:xfrm>
          <a:prstGeom prst="rect">
            <a:avLst/>
          </a:prstGeom>
          <a:solidFill>
            <a:schemeClr val="accent1"/>
          </a:solidFill>
        </p:spPr>
        <p:txBody>
          <a:bodyPr vert="horz" wrap="square" lIns="91440" tIns="45720" rIns="91440" bIns="45720" rtlCol="0" anchor="ctr">
            <a:noAutofit/>
          </a:bodyPr>
          <a:lstStyle>
            <a:lvl1pPr marL="0" indent="0" algn="ctr">
              <a:lnSpc>
                <a:spcPct val="100000"/>
              </a:lnSpc>
              <a:buNone/>
              <a:defRPr lang="ru-RU" sz="1600" b="1" i="0">
                <a:solidFill>
                  <a:schemeClr val="bg1"/>
                </a:solidFill>
              </a:defRPr>
            </a:lvl1pPr>
          </a:lstStyle>
          <a:p>
            <a:pPr marL="228600" marR="0" lvl="0" indent="-228600" fontAlgn="auto">
              <a:spcBef>
                <a:spcPct val="0"/>
              </a:spcBef>
              <a:spcAft>
                <a:spcPct val="0"/>
              </a:spcAft>
              <a:buClrTx/>
              <a:buSzTx/>
            </a:pPr>
            <a:r>
              <a:rPr lang="ru-RU"/>
              <a:t>3</a:t>
            </a:r>
          </a:p>
        </p:txBody>
      </p:sp>
    </p:spTree>
    <p:extLst>
      <p:ext uri="{BB962C8B-B14F-4D97-AF65-F5344CB8AC3E}">
        <p14:creationId xmlns:p14="http://schemas.microsoft.com/office/powerpoint/2010/main" val="33103479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Текст + акцент справа">
    <p:spTree>
      <p:nvGrpSpPr>
        <p:cNvPr id="1" name=""/>
        <p:cNvGrpSpPr/>
        <p:nvPr/>
      </p:nvGrpSpPr>
      <p:grpSpPr>
        <a:xfrm>
          <a:off x="0" y="0"/>
          <a:ext cx="0" cy="0"/>
          <a:chOff x="0" y="0"/>
          <a:chExt cx="0" cy="0"/>
        </a:xfrm>
      </p:grpSpPr>
      <p:sp>
        <p:nvSpPr>
          <p:cNvPr id="17" name="Текст 4">
            <a:extLst>
              <a:ext uri="{FF2B5EF4-FFF2-40B4-BE49-F238E27FC236}">
                <a16:creationId xmlns:a16="http://schemas.microsoft.com/office/drawing/2014/main" id="{F8F56CD6-5A7D-7D84-FBC4-E73B5C6EF842}"/>
              </a:ext>
            </a:extLst>
          </p:cNvPr>
          <p:cNvSpPr>
            <a:spLocks noGrp="1"/>
          </p:cNvSpPr>
          <p:nvPr>
            <p:ph type="body" sz="quarter" idx="13"/>
            <p:custDataLst>
              <p:tags r:id="rId1"/>
            </p:custDataLst>
          </p:nvPr>
        </p:nvSpPr>
        <p:spPr>
          <a:xfrm>
            <a:off x="381001" y="2071690"/>
            <a:ext cx="4742328" cy="2274241"/>
          </a:xfrm>
          <a:prstGeom prst="rect">
            <a:avLst/>
          </a:prstGeom>
          <a:noFill/>
        </p:spPr>
        <p:txBody>
          <a:bodyPr vert="horz" wrap="square" lIns="91440" tIns="45720" rIns="91440" bIns="45720" rtlCol="0">
            <a:noAutofit/>
          </a:bodyPr>
          <a:lstStyle>
            <a:lvl1pPr marL="0" indent="0" algn="l">
              <a:buNone/>
              <a:defRPr lang="ru-RU" sz="1600"/>
            </a:lvl1pPr>
          </a:lstStyle>
          <a:p>
            <a:pPr marL="228600" marR="0" lvl="0" indent="-228600" fontAlgn="auto">
              <a:spcBef>
                <a:spcPct val="0"/>
              </a:spcBef>
              <a:spcAft>
                <a:spcPct val="0"/>
              </a:spcAft>
              <a:buClrTx/>
              <a:buSzTx/>
            </a:pPr>
            <a:endParaRPr lang="ru-RU"/>
          </a:p>
        </p:txBody>
      </p:sp>
      <p:sp>
        <p:nvSpPr>
          <p:cNvPr id="2" name="Нижний колонтитул 1">
            <a:extLst>
              <a:ext uri="{FF2B5EF4-FFF2-40B4-BE49-F238E27FC236}">
                <a16:creationId xmlns:a16="http://schemas.microsoft.com/office/drawing/2014/main" id="{6549F90B-CE54-C985-E152-62183A2394D9}"/>
              </a:ext>
            </a:extLst>
          </p:cNvPr>
          <p:cNvSpPr>
            <a:spLocks noGrp="1"/>
          </p:cNvSpPr>
          <p:nvPr>
            <p:ph type="ftr" sz="quarter" idx="52"/>
            <p:custDataLst>
              <p:tags r:id="rId2"/>
            </p:custDataLst>
          </p:nvPr>
        </p:nvSpPr>
        <p:spPr/>
        <p:txBody>
          <a:bodyPr/>
          <a:lstStyle>
            <a:lvl1pPr>
              <a:defRPr b="0" i="0"/>
            </a:lvl1pPr>
          </a:lstStyle>
          <a:p>
            <a:endParaRPr lang="ru-RU"/>
          </a:p>
        </p:txBody>
      </p:sp>
      <p:sp>
        <p:nvSpPr>
          <p:cNvPr id="6" name="Номер слайда 5">
            <a:extLst>
              <a:ext uri="{FF2B5EF4-FFF2-40B4-BE49-F238E27FC236}">
                <a16:creationId xmlns:a16="http://schemas.microsoft.com/office/drawing/2014/main" id="{8257F9FE-829D-AB9A-2E34-3DF13119085C}"/>
              </a:ext>
            </a:extLst>
          </p:cNvPr>
          <p:cNvSpPr>
            <a:spLocks noGrp="1"/>
          </p:cNvSpPr>
          <p:nvPr>
            <p:ph type="sldNum" sz="quarter" idx="53"/>
            <p:custDataLst>
              <p:tags r:id="rId3"/>
            </p:custDataLst>
          </p:nvPr>
        </p:nvSpPr>
        <p:spPr/>
        <p:txBody>
          <a:bodyPr/>
          <a:lstStyle/>
          <a:p>
            <a:fld id="{905D8C55-7DAF-C94C-9B8B-3B19A6214E64}" type="slidenum">
              <a:rPr lang="ru-RU" smtClean="0"/>
              <a:t>‹#›</a:t>
            </a:fld>
            <a:endParaRPr lang="ru-RU"/>
          </a:p>
        </p:txBody>
      </p:sp>
      <p:sp>
        <p:nvSpPr>
          <p:cNvPr id="34" name="Текст 4">
            <a:extLst>
              <a:ext uri="{FF2B5EF4-FFF2-40B4-BE49-F238E27FC236}">
                <a16:creationId xmlns:a16="http://schemas.microsoft.com/office/drawing/2014/main" id="{B7364DBA-78F8-5347-C38D-C35F4E1A606B}"/>
              </a:ext>
            </a:extLst>
          </p:cNvPr>
          <p:cNvSpPr>
            <a:spLocks noGrp="1"/>
          </p:cNvSpPr>
          <p:nvPr>
            <p:ph type="body" sz="quarter" idx="103" hasCustomPrompt="1"/>
            <p:custDataLst>
              <p:tags r:id="rId4"/>
            </p:custDataLst>
          </p:nvPr>
        </p:nvSpPr>
        <p:spPr>
          <a:xfrm>
            <a:off x="381001" y="1677817"/>
            <a:ext cx="4754198" cy="357728"/>
          </a:xfrm>
          <a:prstGeom prst="rect">
            <a:avLst/>
          </a:prstGeom>
          <a:noFill/>
        </p:spPr>
        <p:txBody>
          <a:bodyPr vert="horz" wrap="square" lIns="91440" tIns="45720" rIns="91440" bIns="45720" rtlCol="0">
            <a:noAutofit/>
          </a:bodyPr>
          <a:lstStyle>
            <a:lvl1pPr marL="0" indent="0">
              <a:lnSpc>
                <a:spcPct val="100000"/>
              </a:lnSpc>
              <a:buNone/>
              <a:defRPr lang="ru-RU" sz="1800" b="1" i="0">
                <a:solidFill>
                  <a:schemeClr val="accent1"/>
                </a:solidFill>
              </a:defRPr>
            </a:lvl1pPr>
          </a:lstStyle>
          <a:p>
            <a:pPr marL="228600" marR="0" lvl="0" indent="-228600" fontAlgn="auto">
              <a:spcBef>
                <a:spcPct val="0"/>
              </a:spcBef>
              <a:spcAft>
                <a:spcPct val="0"/>
              </a:spcAft>
              <a:buClrTx/>
              <a:buSzTx/>
            </a:pPr>
            <a:r>
              <a:rPr lang="ru-RU"/>
              <a:t>Подзаголовок</a:t>
            </a:r>
          </a:p>
        </p:txBody>
      </p:sp>
      <p:sp>
        <p:nvSpPr>
          <p:cNvPr id="3" name="Заголовок 2">
            <a:extLst>
              <a:ext uri="{FF2B5EF4-FFF2-40B4-BE49-F238E27FC236}">
                <a16:creationId xmlns:a16="http://schemas.microsoft.com/office/drawing/2014/main" id="{82A53BDF-FDD8-FB62-35DC-743D662181AC}"/>
              </a:ext>
            </a:extLst>
          </p:cNvPr>
          <p:cNvSpPr>
            <a:spLocks noGrp="1"/>
          </p:cNvSpPr>
          <p:nvPr>
            <p:ph type="title" hasCustomPrompt="1"/>
            <p:custDataLst>
              <p:tags r:id="rId5"/>
            </p:custDataLst>
          </p:nvPr>
        </p:nvSpPr>
        <p:spPr>
          <a:xfrm>
            <a:off x="381001" y="240973"/>
            <a:ext cx="5715000" cy="904863"/>
          </a:xfrm>
        </p:spPr>
        <p:txBody>
          <a:bodyPr/>
          <a:lstStyle>
            <a:lvl1pPr marL="0" marR="0" indent="0" algn="l" defTabSz="914400" rtl="0" eaLnBrk="1" fontAlgn="auto" latinLnBrk="0" hangingPunct="1">
              <a:lnSpc>
                <a:spcPct val="80000"/>
              </a:lnSpc>
              <a:spcBef>
                <a:spcPct val="0"/>
              </a:spcBef>
              <a:spcAft>
                <a:spcPct val="0"/>
              </a:spcAft>
              <a:buClrTx/>
              <a:buSzTx/>
              <a:buFontTx/>
              <a:buNone/>
              <a:defRPr/>
            </a:lvl1pPr>
          </a:lstStyle>
          <a:p>
            <a:r>
              <a:rPr lang="ru-RU"/>
              <a:t>Две строки, высота полоски регулируется</a:t>
            </a:r>
          </a:p>
        </p:txBody>
      </p:sp>
      <p:sp>
        <p:nvSpPr>
          <p:cNvPr id="7" name="Текст 8">
            <a:extLst>
              <a:ext uri="{FF2B5EF4-FFF2-40B4-BE49-F238E27FC236}">
                <a16:creationId xmlns:a16="http://schemas.microsoft.com/office/drawing/2014/main" id="{650B638B-E133-3701-B02B-CB889C391C25}"/>
              </a:ext>
            </a:extLst>
          </p:cNvPr>
          <p:cNvSpPr>
            <a:spLocks noGrp="1"/>
          </p:cNvSpPr>
          <p:nvPr>
            <p:ph type="body" sz="quarter" idx="106" hasCustomPrompt="1"/>
            <p:custDataLst>
              <p:tags r:id="rId6"/>
            </p:custDataLst>
          </p:nvPr>
        </p:nvSpPr>
        <p:spPr>
          <a:xfrm>
            <a:off x="0" y="223017"/>
            <a:ext cx="45720" cy="758058"/>
          </a:xfrm>
          <a:solidFill>
            <a:schemeClr val="accent1"/>
          </a:solidFill>
          <a:ln w="3175">
            <a:solidFill>
              <a:schemeClr val="accent1"/>
            </a:solidFill>
          </a:ln>
        </p:spPr>
        <p:txBody>
          <a:bodyPr vert="horz" lIns="91440" tIns="45720" rIns="91440" bIns="45720" rtlCol="0">
            <a:normAutofit/>
          </a:bodyPr>
          <a:lstStyle>
            <a:lvl1pPr marL="0" indent="0">
              <a:buNone/>
              <a:defRPr lang="ru-RU" sz="100">
                <a:noFill/>
              </a:defRPr>
            </a:lvl1pPr>
          </a:lstStyle>
          <a:p>
            <a:pPr lvl="0"/>
            <a:r>
              <a:rPr lang="ru-RU"/>
              <a:t> </a:t>
            </a:r>
          </a:p>
        </p:txBody>
      </p:sp>
      <p:pic>
        <p:nvPicPr>
          <p:cNvPr id="9" name="Рисунок 8">
            <a:extLst>
              <a:ext uri="{FF2B5EF4-FFF2-40B4-BE49-F238E27FC236}">
                <a16:creationId xmlns:a16="http://schemas.microsoft.com/office/drawing/2014/main" id="{662FFD93-7F8F-FAB5-D187-DA8816AF4E1A}"/>
              </a:ext>
            </a:extLst>
          </p:cNvPr>
          <p:cNvPicPr>
            <a:picLocks noChangeAspect="1"/>
          </p:cNvPicPr>
          <p:nvPr userDrawn="1">
            <p:custDataLst>
              <p:tags r:id="rId7"/>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 r="59813"/>
          <a:stretch>
            <a:fillRect/>
          </a:stretch>
        </p:blipFill>
        <p:spPr>
          <a:xfrm>
            <a:off x="7618181" y="243651"/>
            <a:ext cx="4573819" cy="1931989"/>
          </a:xfrm>
          <a:prstGeom prst="rect">
            <a:avLst/>
          </a:prstGeom>
        </p:spPr>
      </p:pic>
      <p:pic>
        <p:nvPicPr>
          <p:cNvPr id="10" name="Рисунок 9">
            <a:extLst>
              <a:ext uri="{FF2B5EF4-FFF2-40B4-BE49-F238E27FC236}">
                <a16:creationId xmlns:a16="http://schemas.microsoft.com/office/drawing/2014/main" id="{1F81ADA5-B7E3-C64A-F4D0-67C566BDF8EB}"/>
              </a:ext>
            </a:extLst>
          </p:cNvPr>
          <p:cNvPicPr>
            <a:picLocks noChangeAspect="1"/>
          </p:cNvPicPr>
          <p:nvPr userDrawn="1">
            <p:custDataLst>
              <p:tags r:id="rId8"/>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 r="59813"/>
          <a:stretch>
            <a:fillRect/>
          </a:stretch>
        </p:blipFill>
        <p:spPr>
          <a:xfrm>
            <a:off x="7618181" y="2450824"/>
            <a:ext cx="4573819" cy="1931989"/>
          </a:xfrm>
          <a:prstGeom prst="rect">
            <a:avLst/>
          </a:prstGeom>
        </p:spPr>
      </p:pic>
      <p:pic>
        <p:nvPicPr>
          <p:cNvPr id="11" name="Рисунок 10">
            <a:extLst>
              <a:ext uri="{FF2B5EF4-FFF2-40B4-BE49-F238E27FC236}">
                <a16:creationId xmlns:a16="http://schemas.microsoft.com/office/drawing/2014/main" id="{FA9B8761-AFE2-8530-B5A3-54A06E444F9A}"/>
              </a:ext>
            </a:extLst>
          </p:cNvPr>
          <p:cNvPicPr>
            <a:picLocks noChangeAspect="1"/>
          </p:cNvPicPr>
          <p:nvPr userDrawn="1">
            <p:custDataLst>
              <p:tags r:id="rId9"/>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 r="59813"/>
          <a:stretch>
            <a:fillRect/>
          </a:stretch>
        </p:blipFill>
        <p:spPr>
          <a:xfrm>
            <a:off x="7618181" y="4657997"/>
            <a:ext cx="4573819" cy="1931989"/>
          </a:xfrm>
          <a:prstGeom prst="rect">
            <a:avLst/>
          </a:prstGeom>
        </p:spPr>
      </p:pic>
    </p:spTree>
    <p:extLst>
      <p:ext uri="{BB962C8B-B14F-4D97-AF65-F5344CB8AC3E}">
        <p14:creationId xmlns:p14="http://schemas.microsoft.com/office/powerpoint/2010/main" val="402281524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Саммари">
    <p:bg>
      <p:bgPr>
        <a:solidFill>
          <a:schemeClr val="tx1"/>
        </a:solidFill>
        <a:effectLst/>
      </p:bgPr>
    </p:bg>
    <p:spTree>
      <p:nvGrpSpPr>
        <p:cNvPr id="1" name=""/>
        <p:cNvGrpSpPr/>
        <p:nvPr/>
      </p:nvGrpSpPr>
      <p:grpSpPr>
        <a:xfrm>
          <a:off x="0" y="0"/>
          <a:ext cx="0" cy="0"/>
          <a:chOff x="0" y="0"/>
          <a:chExt cx="0" cy="0"/>
        </a:xfrm>
      </p:grpSpPr>
      <p:sp>
        <p:nvSpPr>
          <p:cNvPr id="57" name="Рисунок 56">
            <a:extLst>
              <a:ext uri="{FF2B5EF4-FFF2-40B4-BE49-F238E27FC236}">
                <a16:creationId xmlns:a16="http://schemas.microsoft.com/office/drawing/2014/main" id="{7468193A-2E68-A39C-2F52-88B56365D211}"/>
              </a:ext>
            </a:extLst>
          </p:cNvPr>
          <p:cNvSpPr>
            <a:spLocks noGrp="1"/>
          </p:cNvSpPr>
          <p:nvPr>
            <p:ph type="pic" sz="quarter" idx="45"/>
            <p:custDataLst>
              <p:tags r:id="rId1"/>
            </p:custDataLst>
          </p:nvPr>
        </p:nvSpPr>
        <p:spPr>
          <a:xfrm>
            <a:off x="0" y="0"/>
            <a:ext cx="7934122" cy="4348987"/>
          </a:xfrm>
          <a:custGeom>
            <a:avLst/>
            <a:gdLst>
              <a:gd name="connsiteX0" fmla="*/ 0 w 7934122"/>
              <a:gd name="connsiteY0" fmla="*/ 0 h 4348987"/>
              <a:gd name="connsiteX1" fmla="*/ 2245074 w 7934122"/>
              <a:gd name="connsiteY1" fmla="*/ 0 h 4348987"/>
              <a:gd name="connsiteX2" fmla="*/ 2245074 w 7934122"/>
              <a:gd name="connsiteY2" fmla="*/ 4096269 h 4348987"/>
              <a:gd name="connsiteX3" fmla="*/ 6339247 w 7934122"/>
              <a:gd name="connsiteY3" fmla="*/ 0 h 4348987"/>
              <a:gd name="connsiteX4" fmla="*/ 7934122 w 7934122"/>
              <a:gd name="connsiteY4" fmla="*/ 0 h 4348987"/>
              <a:gd name="connsiteX5" fmla="*/ 3587405 w 7934122"/>
              <a:gd name="connsiteY5" fmla="*/ 4348987 h 4348987"/>
              <a:gd name="connsiteX6" fmla="*/ 1117478 w 7934122"/>
              <a:gd name="connsiteY6" fmla="*/ 4348987 h 4348987"/>
              <a:gd name="connsiteX7" fmla="*/ 1117478 w 7934122"/>
              <a:gd name="connsiteY7" fmla="*/ 252679 h 4348987"/>
              <a:gd name="connsiteX8" fmla="*/ 0 w 7934122"/>
              <a:gd name="connsiteY8" fmla="*/ 1370732 h 434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4122" h="4348987">
                <a:moveTo>
                  <a:pt x="0" y="0"/>
                </a:moveTo>
                <a:lnTo>
                  <a:pt x="2245074" y="0"/>
                </a:lnTo>
                <a:lnTo>
                  <a:pt x="2245074" y="4096269"/>
                </a:lnTo>
                <a:lnTo>
                  <a:pt x="6339247" y="0"/>
                </a:lnTo>
                <a:lnTo>
                  <a:pt x="7934122" y="0"/>
                </a:lnTo>
                <a:lnTo>
                  <a:pt x="3587405" y="4348987"/>
                </a:lnTo>
                <a:lnTo>
                  <a:pt x="1117478" y="4348987"/>
                </a:lnTo>
                <a:lnTo>
                  <a:pt x="1117478" y="252679"/>
                </a:lnTo>
                <a:lnTo>
                  <a:pt x="0" y="1370732"/>
                </a:lnTo>
                <a:close/>
              </a:path>
            </a:pathLst>
          </a:custGeom>
          <a:pattFill prst="pct10">
            <a:fgClr>
              <a:schemeClr val="tx1"/>
            </a:fgClr>
            <a:bgClr>
              <a:schemeClr val="bg1"/>
            </a:bgClr>
          </a:pattFill>
          <a:ln w="3175">
            <a:solidFill>
              <a:schemeClr val="tx1">
                <a:lumMod val="95000"/>
                <a:lumOff val="5000"/>
                <a:alpha val="1000"/>
              </a:schemeClr>
            </a:solidFill>
          </a:ln>
        </p:spPr>
        <p:txBody>
          <a:bodyPr wrap="square" anchor="ctr">
            <a:noAutofit/>
          </a:bodyPr>
          <a:lstStyle>
            <a:lvl1pPr algn="ctr">
              <a:defRPr/>
            </a:lvl1pPr>
          </a:lstStyle>
          <a:p>
            <a:endParaRPr lang="ru-RU"/>
          </a:p>
        </p:txBody>
      </p:sp>
      <p:sp>
        <p:nvSpPr>
          <p:cNvPr id="5" name="Нижний колонтитул 4">
            <a:extLst>
              <a:ext uri="{FF2B5EF4-FFF2-40B4-BE49-F238E27FC236}">
                <a16:creationId xmlns:a16="http://schemas.microsoft.com/office/drawing/2014/main" id="{17D133E1-248D-35EC-D990-642022544647}"/>
              </a:ext>
            </a:extLst>
          </p:cNvPr>
          <p:cNvSpPr>
            <a:spLocks noGrp="1"/>
          </p:cNvSpPr>
          <p:nvPr>
            <p:ph type="ftr" sz="quarter" idx="11"/>
            <p:custDataLst>
              <p:tags r:id="rId2"/>
            </p:custDataLst>
          </p:nvPr>
        </p:nvSpPr>
        <p:spPr/>
        <p:txBody>
          <a:bodyPr/>
          <a:lstStyle>
            <a:lvl1pPr>
              <a:defRPr>
                <a:solidFill>
                  <a:schemeClr val="accent1">
                    <a:lumMod val="20000"/>
                    <a:lumOff val="80000"/>
                  </a:schemeClr>
                </a:solidFill>
              </a:defRPr>
            </a:lvl1pPr>
          </a:lstStyle>
          <a:p>
            <a:endParaRPr lang="ru-RU"/>
          </a:p>
        </p:txBody>
      </p:sp>
      <p:sp>
        <p:nvSpPr>
          <p:cNvPr id="6" name="Номер слайда 5">
            <a:extLst>
              <a:ext uri="{FF2B5EF4-FFF2-40B4-BE49-F238E27FC236}">
                <a16:creationId xmlns:a16="http://schemas.microsoft.com/office/drawing/2014/main" id="{04458B61-83A7-3F3B-2AB0-223D1B559F26}"/>
              </a:ext>
            </a:extLst>
          </p:cNvPr>
          <p:cNvSpPr>
            <a:spLocks noGrp="1"/>
          </p:cNvSpPr>
          <p:nvPr>
            <p:ph type="sldNum" sz="quarter" idx="12"/>
            <p:custDataLst>
              <p:tags r:id="rId3"/>
            </p:custDataLst>
          </p:nvPr>
        </p:nvSpPr>
        <p:spPr/>
        <p:txBody>
          <a:bodyPr/>
          <a:lstStyle>
            <a:lvl1pPr>
              <a:defRPr>
                <a:solidFill>
                  <a:schemeClr val="accent1">
                    <a:lumMod val="20000"/>
                    <a:lumOff val="80000"/>
                  </a:schemeClr>
                </a:solidFill>
              </a:defRPr>
            </a:lvl1pPr>
          </a:lstStyle>
          <a:p>
            <a:fld id="{50B9C7B8-599B-47AE-853B-44E5B043242C}" type="slidenum">
              <a:rPr lang="ru-RU" smtClean="0"/>
              <a:t>‹#›</a:t>
            </a:fld>
            <a:endParaRPr lang="ru-RU"/>
          </a:p>
        </p:txBody>
      </p:sp>
      <p:sp>
        <p:nvSpPr>
          <p:cNvPr id="33" name="Текст 31">
            <a:extLst>
              <a:ext uri="{FF2B5EF4-FFF2-40B4-BE49-F238E27FC236}">
                <a16:creationId xmlns:a16="http://schemas.microsoft.com/office/drawing/2014/main" id="{33BF6979-E254-6AB8-6E75-CB3877B1B13D}"/>
              </a:ext>
            </a:extLst>
          </p:cNvPr>
          <p:cNvSpPr>
            <a:spLocks noGrp="1"/>
          </p:cNvSpPr>
          <p:nvPr>
            <p:ph type="body" sz="quarter" idx="28" hasCustomPrompt="1"/>
            <p:custDataLst>
              <p:tags r:id="rId4"/>
            </p:custDataLst>
          </p:nvPr>
        </p:nvSpPr>
        <p:spPr>
          <a:xfrm>
            <a:off x="7999731" y="2289734"/>
            <a:ext cx="3741738" cy="375487"/>
          </a:xfrm>
        </p:spPr>
        <p:txBody>
          <a:bodyPr>
            <a:spAutoFit/>
          </a:bodyPr>
          <a:lstStyle>
            <a:lvl1pPr marL="0" indent="0">
              <a:buNone/>
              <a:defRPr sz="1600">
                <a:solidFill>
                  <a:schemeClr val="bg1"/>
                </a:solidFill>
              </a:defRPr>
            </a:lvl1pPr>
          </a:lstStyle>
          <a:p>
            <a:pPr lvl="0"/>
            <a:r>
              <a:rPr lang="ru-RU"/>
              <a:t>Текст пункта или вывода</a:t>
            </a:r>
          </a:p>
        </p:txBody>
      </p:sp>
      <p:sp>
        <p:nvSpPr>
          <p:cNvPr id="35" name="Текст 31">
            <a:extLst>
              <a:ext uri="{FF2B5EF4-FFF2-40B4-BE49-F238E27FC236}">
                <a16:creationId xmlns:a16="http://schemas.microsoft.com/office/drawing/2014/main" id="{4CA728B6-7F7E-D88B-8023-F5EE9E131EF9}"/>
              </a:ext>
            </a:extLst>
          </p:cNvPr>
          <p:cNvSpPr>
            <a:spLocks noGrp="1"/>
          </p:cNvSpPr>
          <p:nvPr>
            <p:ph type="body" sz="quarter" idx="30" hasCustomPrompt="1"/>
            <p:custDataLst>
              <p:tags r:id="rId5"/>
            </p:custDataLst>
          </p:nvPr>
        </p:nvSpPr>
        <p:spPr>
          <a:xfrm>
            <a:off x="7999731" y="1546044"/>
            <a:ext cx="3741738" cy="375487"/>
          </a:xfrm>
        </p:spPr>
        <p:txBody>
          <a:bodyPr>
            <a:spAutoFit/>
          </a:bodyPr>
          <a:lstStyle>
            <a:lvl1pPr marL="0" indent="0">
              <a:buNone/>
              <a:defRPr sz="1600">
                <a:solidFill>
                  <a:schemeClr val="bg1"/>
                </a:solidFill>
              </a:defRPr>
            </a:lvl1pPr>
          </a:lstStyle>
          <a:p>
            <a:pPr lvl="0"/>
            <a:r>
              <a:rPr lang="ru-RU"/>
              <a:t>Текст пункта или вывода</a:t>
            </a:r>
          </a:p>
        </p:txBody>
      </p:sp>
      <p:sp>
        <p:nvSpPr>
          <p:cNvPr id="37" name="Текст 31">
            <a:extLst>
              <a:ext uri="{FF2B5EF4-FFF2-40B4-BE49-F238E27FC236}">
                <a16:creationId xmlns:a16="http://schemas.microsoft.com/office/drawing/2014/main" id="{5DE642BD-6C2A-07D0-B1A2-D10ABFB79F96}"/>
              </a:ext>
            </a:extLst>
          </p:cNvPr>
          <p:cNvSpPr>
            <a:spLocks noGrp="1"/>
          </p:cNvSpPr>
          <p:nvPr>
            <p:ph type="body" sz="quarter" idx="32" hasCustomPrompt="1"/>
            <p:custDataLst>
              <p:tags r:id="rId6"/>
            </p:custDataLst>
          </p:nvPr>
        </p:nvSpPr>
        <p:spPr>
          <a:xfrm>
            <a:off x="7999731" y="3033424"/>
            <a:ext cx="3741738" cy="375487"/>
          </a:xfrm>
        </p:spPr>
        <p:txBody>
          <a:bodyPr>
            <a:spAutoFit/>
          </a:bodyPr>
          <a:lstStyle>
            <a:lvl1pPr marL="0" indent="0">
              <a:buNone/>
              <a:defRPr sz="1600">
                <a:solidFill>
                  <a:schemeClr val="bg1"/>
                </a:solidFill>
              </a:defRPr>
            </a:lvl1pPr>
          </a:lstStyle>
          <a:p>
            <a:pPr lvl="0"/>
            <a:r>
              <a:rPr lang="ru-RU"/>
              <a:t>Текст пункта или вывода</a:t>
            </a:r>
          </a:p>
        </p:txBody>
      </p:sp>
      <p:sp>
        <p:nvSpPr>
          <p:cNvPr id="41" name="Текст 31">
            <a:extLst>
              <a:ext uri="{FF2B5EF4-FFF2-40B4-BE49-F238E27FC236}">
                <a16:creationId xmlns:a16="http://schemas.microsoft.com/office/drawing/2014/main" id="{19B20A02-403A-7C5D-8B6F-EF1BA013CF6C}"/>
              </a:ext>
            </a:extLst>
          </p:cNvPr>
          <p:cNvSpPr>
            <a:spLocks noGrp="1"/>
          </p:cNvSpPr>
          <p:nvPr>
            <p:ph type="body" sz="quarter" idx="34" hasCustomPrompt="1"/>
            <p:custDataLst>
              <p:tags r:id="rId7"/>
            </p:custDataLst>
          </p:nvPr>
        </p:nvSpPr>
        <p:spPr>
          <a:xfrm>
            <a:off x="7999731" y="4520804"/>
            <a:ext cx="3741738" cy="375487"/>
          </a:xfrm>
        </p:spPr>
        <p:txBody>
          <a:bodyPr>
            <a:spAutoFit/>
          </a:bodyPr>
          <a:lstStyle>
            <a:lvl1pPr marL="0" indent="0">
              <a:buNone/>
              <a:defRPr sz="1600">
                <a:solidFill>
                  <a:schemeClr val="bg1"/>
                </a:solidFill>
              </a:defRPr>
            </a:lvl1pPr>
          </a:lstStyle>
          <a:p>
            <a:pPr lvl="0"/>
            <a:r>
              <a:rPr lang="ru-RU"/>
              <a:t>Текст пункта или вывода</a:t>
            </a:r>
          </a:p>
        </p:txBody>
      </p:sp>
      <p:sp>
        <p:nvSpPr>
          <p:cNvPr id="43" name="Текст 31">
            <a:extLst>
              <a:ext uri="{FF2B5EF4-FFF2-40B4-BE49-F238E27FC236}">
                <a16:creationId xmlns:a16="http://schemas.microsoft.com/office/drawing/2014/main" id="{AEE49DEB-6CE6-C3BF-4F94-B8B0E712927F}"/>
              </a:ext>
            </a:extLst>
          </p:cNvPr>
          <p:cNvSpPr>
            <a:spLocks noGrp="1"/>
          </p:cNvSpPr>
          <p:nvPr>
            <p:ph type="body" sz="quarter" idx="36" hasCustomPrompt="1"/>
            <p:custDataLst>
              <p:tags r:id="rId8"/>
            </p:custDataLst>
          </p:nvPr>
        </p:nvSpPr>
        <p:spPr>
          <a:xfrm>
            <a:off x="7999731" y="3777114"/>
            <a:ext cx="3741738" cy="375487"/>
          </a:xfrm>
        </p:spPr>
        <p:txBody>
          <a:bodyPr>
            <a:spAutoFit/>
          </a:bodyPr>
          <a:lstStyle>
            <a:lvl1pPr marL="0" indent="0">
              <a:buNone/>
              <a:defRPr sz="1600">
                <a:solidFill>
                  <a:schemeClr val="bg1"/>
                </a:solidFill>
              </a:defRPr>
            </a:lvl1pPr>
          </a:lstStyle>
          <a:p>
            <a:pPr lvl="0"/>
            <a:r>
              <a:rPr lang="ru-RU"/>
              <a:t>Текст пункта или вывода</a:t>
            </a:r>
          </a:p>
        </p:txBody>
      </p:sp>
      <p:sp>
        <p:nvSpPr>
          <p:cNvPr id="45" name="Текст 31">
            <a:extLst>
              <a:ext uri="{FF2B5EF4-FFF2-40B4-BE49-F238E27FC236}">
                <a16:creationId xmlns:a16="http://schemas.microsoft.com/office/drawing/2014/main" id="{AF32D1F8-46F7-6511-AE29-D6B4690F90BE}"/>
              </a:ext>
            </a:extLst>
          </p:cNvPr>
          <p:cNvSpPr>
            <a:spLocks noGrp="1"/>
          </p:cNvSpPr>
          <p:nvPr>
            <p:ph type="body" sz="quarter" idx="38" hasCustomPrompt="1"/>
            <p:custDataLst>
              <p:tags r:id="rId9"/>
            </p:custDataLst>
          </p:nvPr>
        </p:nvSpPr>
        <p:spPr>
          <a:xfrm>
            <a:off x="7999731" y="5264492"/>
            <a:ext cx="3741738" cy="375487"/>
          </a:xfrm>
        </p:spPr>
        <p:txBody>
          <a:bodyPr>
            <a:spAutoFit/>
          </a:bodyPr>
          <a:lstStyle>
            <a:lvl1pPr marL="0" indent="0">
              <a:buNone/>
              <a:defRPr sz="1600">
                <a:solidFill>
                  <a:schemeClr val="bg1"/>
                </a:solidFill>
              </a:defRPr>
            </a:lvl1pPr>
          </a:lstStyle>
          <a:p>
            <a:pPr lvl="0"/>
            <a:r>
              <a:rPr lang="ru-RU"/>
              <a:t>Текст пункта или вывода</a:t>
            </a:r>
          </a:p>
        </p:txBody>
      </p:sp>
      <p:sp>
        <p:nvSpPr>
          <p:cNvPr id="47" name="Заголовок 14">
            <a:extLst>
              <a:ext uri="{FF2B5EF4-FFF2-40B4-BE49-F238E27FC236}">
                <a16:creationId xmlns:a16="http://schemas.microsoft.com/office/drawing/2014/main" id="{24C42805-9D4E-0B7C-A743-9EEE23674B3D}"/>
              </a:ext>
            </a:extLst>
          </p:cNvPr>
          <p:cNvSpPr>
            <a:spLocks noGrp="1"/>
          </p:cNvSpPr>
          <p:nvPr>
            <p:ph type="title" hasCustomPrompt="1"/>
            <p:custDataLst>
              <p:tags r:id="rId10"/>
            </p:custDataLst>
          </p:nvPr>
        </p:nvSpPr>
        <p:spPr>
          <a:xfrm>
            <a:off x="939559" y="5057201"/>
            <a:ext cx="5715000" cy="877163"/>
          </a:xfrm>
        </p:spPr>
        <p:txBody>
          <a:bodyPr/>
          <a:lstStyle>
            <a:lvl1pPr>
              <a:defRPr sz="6000">
                <a:solidFill>
                  <a:schemeClr val="bg1"/>
                </a:solidFill>
              </a:defRPr>
            </a:lvl1pPr>
          </a:lstStyle>
          <a:p>
            <a:r>
              <a:rPr lang="ru-RU" err="1"/>
              <a:t>Саммари</a:t>
            </a:r>
            <a:endParaRPr lang="ru-RU"/>
          </a:p>
        </p:txBody>
      </p:sp>
      <p:pic>
        <p:nvPicPr>
          <p:cNvPr id="54" name="Рисунок 53">
            <a:extLst>
              <a:ext uri="{FF2B5EF4-FFF2-40B4-BE49-F238E27FC236}">
                <a16:creationId xmlns:a16="http://schemas.microsoft.com/office/drawing/2014/main" id="{1B0FDA45-FE94-CE8C-277F-E8CD7E2AF787}"/>
              </a:ext>
            </a:extLst>
          </p:cNvPr>
          <p:cNvPicPr>
            <a:picLocks noChangeAspect="1"/>
          </p:cNvPicPr>
          <p:nvPr userDrawn="1">
            <p:custDataLst>
              <p:tags r:id="rId11"/>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813445" y="301402"/>
            <a:ext cx="1084145" cy="403458"/>
          </a:xfrm>
          <a:prstGeom prst="rect">
            <a:avLst/>
          </a:prstGeom>
        </p:spPr>
      </p:pic>
      <p:sp>
        <p:nvSpPr>
          <p:cNvPr id="58" name="Текст 4">
            <a:extLst>
              <a:ext uri="{FF2B5EF4-FFF2-40B4-BE49-F238E27FC236}">
                <a16:creationId xmlns:a16="http://schemas.microsoft.com/office/drawing/2014/main" id="{C8C3FC39-C8AF-8532-DCED-A6DA4BA2BF3D}"/>
              </a:ext>
            </a:extLst>
          </p:cNvPr>
          <p:cNvSpPr>
            <a:spLocks noGrp="1"/>
          </p:cNvSpPr>
          <p:nvPr>
            <p:ph type="body" sz="quarter" idx="108" hasCustomPrompt="1"/>
            <p:custDataLst>
              <p:tags r:id="rId12"/>
            </p:custDataLst>
          </p:nvPr>
        </p:nvSpPr>
        <p:spPr>
          <a:xfrm>
            <a:off x="7489843" y="1546044"/>
            <a:ext cx="46800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1" i="0">
                <a:solidFill>
                  <a:schemeClr val="accent1">
                    <a:lumMod val="60000"/>
                    <a:lumOff val="40000"/>
                  </a:schemeClr>
                </a:solidFill>
              </a:defRPr>
            </a:lvl1pPr>
          </a:lstStyle>
          <a:p>
            <a:pPr marL="228600" marR="0" lvl="0" indent="-228600" fontAlgn="auto">
              <a:spcBef>
                <a:spcPct val="0"/>
              </a:spcBef>
              <a:spcAft>
                <a:spcPct val="0"/>
              </a:spcAft>
              <a:buClrTx/>
              <a:buSzTx/>
            </a:pPr>
            <a:r>
              <a:rPr lang="en-US"/>
              <a:t>1</a:t>
            </a:r>
            <a:endParaRPr lang="ru-RU"/>
          </a:p>
        </p:txBody>
      </p:sp>
      <p:sp>
        <p:nvSpPr>
          <p:cNvPr id="59" name="Текст 4">
            <a:extLst>
              <a:ext uri="{FF2B5EF4-FFF2-40B4-BE49-F238E27FC236}">
                <a16:creationId xmlns:a16="http://schemas.microsoft.com/office/drawing/2014/main" id="{44FB62C4-AD6F-9087-8138-80156745416E}"/>
              </a:ext>
            </a:extLst>
          </p:cNvPr>
          <p:cNvSpPr>
            <a:spLocks noGrp="1"/>
          </p:cNvSpPr>
          <p:nvPr>
            <p:ph type="body" sz="quarter" idx="109" hasCustomPrompt="1"/>
            <p:custDataLst>
              <p:tags r:id="rId13"/>
            </p:custDataLst>
          </p:nvPr>
        </p:nvSpPr>
        <p:spPr>
          <a:xfrm>
            <a:off x="7489843" y="2293427"/>
            <a:ext cx="46800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1" i="0">
                <a:solidFill>
                  <a:schemeClr val="accent1">
                    <a:lumMod val="60000"/>
                    <a:lumOff val="40000"/>
                  </a:schemeClr>
                </a:solidFill>
              </a:defRPr>
            </a:lvl1pPr>
          </a:lstStyle>
          <a:p>
            <a:pPr marL="228600" marR="0" lvl="0" indent="-228600" fontAlgn="auto">
              <a:spcBef>
                <a:spcPct val="0"/>
              </a:spcBef>
              <a:spcAft>
                <a:spcPct val="0"/>
              </a:spcAft>
              <a:buClrTx/>
              <a:buSzTx/>
            </a:pPr>
            <a:r>
              <a:rPr lang="en-US"/>
              <a:t>2</a:t>
            </a:r>
            <a:endParaRPr lang="ru-RU"/>
          </a:p>
        </p:txBody>
      </p:sp>
      <p:sp>
        <p:nvSpPr>
          <p:cNvPr id="60" name="Текст 4">
            <a:extLst>
              <a:ext uri="{FF2B5EF4-FFF2-40B4-BE49-F238E27FC236}">
                <a16:creationId xmlns:a16="http://schemas.microsoft.com/office/drawing/2014/main" id="{5234A826-D7E8-3DAB-669E-0424484F288B}"/>
              </a:ext>
            </a:extLst>
          </p:cNvPr>
          <p:cNvSpPr>
            <a:spLocks noGrp="1"/>
          </p:cNvSpPr>
          <p:nvPr>
            <p:ph type="body" sz="quarter" idx="110" hasCustomPrompt="1"/>
            <p:custDataLst>
              <p:tags r:id="rId14"/>
            </p:custDataLst>
          </p:nvPr>
        </p:nvSpPr>
        <p:spPr>
          <a:xfrm>
            <a:off x="7489843" y="3040810"/>
            <a:ext cx="46800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1" i="0">
                <a:solidFill>
                  <a:schemeClr val="accent1">
                    <a:lumMod val="60000"/>
                    <a:lumOff val="40000"/>
                  </a:schemeClr>
                </a:solidFill>
              </a:defRPr>
            </a:lvl1pPr>
          </a:lstStyle>
          <a:p>
            <a:pPr marL="228600" marR="0" lvl="0" indent="-228600" fontAlgn="auto">
              <a:spcBef>
                <a:spcPct val="0"/>
              </a:spcBef>
              <a:spcAft>
                <a:spcPct val="0"/>
              </a:spcAft>
              <a:buClrTx/>
              <a:buSzTx/>
            </a:pPr>
            <a:r>
              <a:rPr lang="en-US"/>
              <a:t>3</a:t>
            </a:r>
            <a:endParaRPr lang="ru-RU"/>
          </a:p>
        </p:txBody>
      </p:sp>
      <p:sp>
        <p:nvSpPr>
          <p:cNvPr id="61" name="Текст 4">
            <a:extLst>
              <a:ext uri="{FF2B5EF4-FFF2-40B4-BE49-F238E27FC236}">
                <a16:creationId xmlns:a16="http://schemas.microsoft.com/office/drawing/2014/main" id="{C3275F93-FEA0-8A6A-6685-F1BDFBF807A8}"/>
              </a:ext>
            </a:extLst>
          </p:cNvPr>
          <p:cNvSpPr>
            <a:spLocks noGrp="1"/>
          </p:cNvSpPr>
          <p:nvPr>
            <p:ph type="body" sz="quarter" idx="111" hasCustomPrompt="1"/>
            <p:custDataLst>
              <p:tags r:id="rId15"/>
            </p:custDataLst>
          </p:nvPr>
        </p:nvSpPr>
        <p:spPr>
          <a:xfrm>
            <a:off x="7489843" y="3788193"/>
            <a:ext cx="46800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1" i="0">
                <a:solidFill>
                  <a:schemeClr val="accent1">
                    <a:lumMod val="60000"/>
                    <a:lumOff val="40000"/>
                  </a:schemeClr>
                </a:solidFill>
              </a:defRPr>
            </a:lvl1pPr>
          </a:lstStyle>
          <a:p>
            <a:pPr marL="228600" marR="0" lvl="0" indent="-228600" fontAlgn="auto">
              <a:spcBef>
                <a:spcPct val="0"/>
              </a:spcBef>
              <a:spcAft>
                <a:spcPct val="0"/>
              </a:spcAft>
              <a:buClrTx/>
              <a:buSzTx/>
            </a:pPr>
            <a:r>
              <a:rPr lang="en-US"/>
              <a:t>4</a:t>
            </a:r>
            <a:endParaRPr lang="ru-RU"/>
          </a:p>
        </p:txBody>
      </p:sp>
      <p:sp>
        <p:nvSpPr>
          <p:cNvPr id="62" name="Текст 4">
            <a:extLst>
              <a:ext uri="{FF2B5EF4-FFF2-40B4-BE49-F238E27FC236}">
                <a16:creationId xmlns:a16="http://schemas.microsoft.com/office/drawing/2014/main" id="{3AD2494E-2885-A940-E0FF-F71936974666}"/>
              </a:ext>
            </a:extLst>
          </p:cNvPr>
          <p:cNvSpPr>
            <a:spLocks noGrp="1"/>
          </p:cNvSpPr>
          <p:nvPr>
            <p:ph type="body" sz="quarter" idx="112" hasCustomPrompt="1"/>
            <p:custDataLst>
              <p:tags r:id="rId16"/>
            </p:custDataLst>
          </p:nvPr>
        </p:nvSpPr>
        <p:spPr>
          <a:xfrm>
            <a:off x="7489843" y="4535576"/>
            <a:ext cx="46800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1" i="0">
                <a:solidFill>
                  <a:schemeClr val="accent1">
                    <a:lumMod val="60000"/>
                    <a:lumOff val="40000"/>
                  </a:schemeClr>
                </a:solidFill>
              </a:defRPr>
            </a:lvl1pPr>
          </a:lstStyle>
          <a:p>
            <a:pPr marL="228600" marR="0" lvl="0" indent="-228600" fontAlgn="auto">
              <a:spcBef>
                <a:spcPct val="0"/>
              </a:spcBef>
              <a:spcAft>
                <a:spcPct val="0"/>
              </a:spcAft>
              <a:buClrTx/>
              <a:buSzTx/>
            </a:pPr>
            <a:r>
              <a:rPr lang="en-US"/>
              <a:t>5</a:t>
            </a:r>
            <a:endParaRPr lang="ru-RU"/>
          </a:p>
        </p:txBody>
      </p:sp>
      <p:sp>
        <p:nvSpPr>
          <p:cNvPr id="63" name="Текст 4">
            <a:extLst>
              <a:ext uri="{FF2B5EF4-FFF2-40B4-BE49-F238E27FC236}">
                <a16:creationId xmlns:a16="http://schemas.microsoft.com/office/drawing/2014/main" id="{CAC76827-B4B0-7244-F08C-1D02DA17AC88}"/>
              </a:ext>
            </a:extLst>
          </p:cNvPr>
          <p:cNvSpPr>
            <a:spLocks noGrp="1"/>
          </p:cNvSpPr>
          <p:nvPr>
            <p:ph type="body" sz="quarter" idx="113" hasCustomPrompt="1"/>
            <p:custDataLst>
              <p:tags r:id="rId17"/>
            </p:custDataLst>
          </p:nvPr>
        </p:nvSpPr>
        <p:spPr>
          <a:xfrm>
            <a:off x="7489843" y="5282959"/>
            <a:ext cx="468000" cy="338554"/>
          </a:xfrm>
          <a:prstGeom prst="rect">
            <a:avLst/>
          </a:prstGeom>
          <a:noFill/>
        </p:spPr>
        <p:txBody>
          <a:bodyPr vert="horz" wrap="square" lIns="91440" tIns="45720" rIns="91440" bIns="45720" rtlCol="0" anchor="ctr">
            <a:noAutofit/>
          </a:bodyPr>
          <a:lstStyle>
            <a:lvl1pPr marL="0" indent="0" algn="l">
              <a:lnSpc>
                <a:spcPct val="100000"/>
              </a:lnSpc>
              <a:buNone/>
              <a:defRPr lang="ru-RU" sz="1600" b="1" i="0">
                <a:solidFill>
                  <a:schemeClr val="accent1">
                    <a:lumMod val="60000"/>
                    <a:lumOff val="40000"/>
                  </a:schemeClr>
                </a:solidFill>
              </a:defRPr>
            </a:lvl1pPr>
          </a:lstStyle>
          <a:p>
            <a:pPr marL="228600" marR="0" lvl="0" indent="-228600" fontAlgn="auto">
              <a:spcBef>
                <a:spcPct val="0"/>
              </a:spcBef>
              <a:spcAft>
                <a:spcPct val="0"/>
              </a:spcAft>
              <a:buClrTx/>
              <a:buSzTx/>
            </a:pPr>
            <a:r>
              <a:rPr lang="ru-RU"/>
              <a:t>6</a:t>
            </a:r>
          </a:p>
        </p:txBody>
      </p:sp>
    </p:spTree>
    <p:extLst>
      <p:ext uri="{BB962C8B-B14F-4D97-AF65-F5344CB8AC3E}">
        <p14:creationId xmlns:p14="http://schemas.microsoft.com/office/powerpoint/2010/main" val="385971480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Завершающий">
    <p:bg>
      <p:bgPr>
        <a:solidFill>
          <a:schemeClr val="accent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665798A-4300-6DDC-21DE-BF71AD64D132}"/>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7"/>
          <a:stretch>
            <a:fillRect/>
          </a:stretch>
        </p:blipFill>
        <p:spPr>
          <a:xfrm>
            <a:off x="410558" y="243651"/>
            <a:ext cx="11390360" cy="1931989"/>
          </a:xfrm>
          <a:prstGeom prst="rect">
            <a:avLst/>
          </a:prstGeom>
        </p:spPr>
      </p:pic>
      <p:pic>
        <p:nvPicPr>
          <p:cNvPr id="6" name="Рисунок 5">
            <a:extLst>
              <a:ext uri="{FF2B5EF4-FFF2-40B4-BE49-F238E27FC236}">
                <a16:creationId xmlns:a16="http://schemas.microsoft.com/office/drawing/2014/main" id="{211E958B-202A-E496-CB7B-5F859CFAE3D2}"/>
              </a:ext>
            </a:extLst>
          </p:cNvPr>
          <p:cNvPicPr>
            <a:picLocks noChangeAspect="1"/>
          </p:cNvPicPr>
          <p:nvPr userDrawn="1">
            <p:custDataLst>
              <p:tags r:id="rId2"/>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7"/>
          <a:stretch>
            <a:fillRect/>
          </a:stretch>
        </p:blipFill>
        <p:spPr>
          <a:xfrm>
            <a:off x="410558" y="2450824"/>
            <a:ext cx="11390360" cy="1931989"/>
          </a:xfrm>
          <a:prstGeom prst="rect">
            <a:avLst/>
          </a:prstGeom>
        </p:spPr>
      </p:pic>
      <p:pic>
        <p:nvPicPr>
          <p:cNvPr id="7" name="Рисунок 6">
            <a:extLst>
              <a:ext uri="{FF2B5EF4-FFF2-40B4-BE49-F238E27FC236}">
                <a16:creationId xmlns:a16="http://schemas.microsoft.com/office/drawing/2014/main" id="{4CA63CA6-8276-7414-1DEE-A34969386A29}"/>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7"/>
          <a:stretch>
            <a:fillRect/>
          </a:stretch>
        </p:blipFill>
        <p:spPr>
          <a:xfrm>
            <a:off x="410558" y="4657997"/>
            <a:ext cx="11390360" cy="1931989"/>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4"/>
            </p:custDataLst>
          </p:nvPr>
        </p:nvSpPr>
        <p:spPr>
          <a:xfrm>
            <a:off x="319668" y="5796084"/>
            <a:ext cx="7203351" cy="798680"/>
          </a:xfrm>
        </p:spPr>
        <p:txBody>
          <a:bodyPr lIns="144000" anchor="b">
            <a:spAutoFit/>
          </a:bodyPr>
          <a:lstStyle>
            <a:lvl1pPr algn="l">
              <a:lnSpc>
                <a:spcPct val="80000"/>
              </a:lnSpc>
              <a:defRPr sz="5400">
                <a:solidFill>
                  <a:schemeClr val="bg1"/>
                </a:solidFill>
              </a:defRPr>
            </a:lvl1pPr>
          </a:lstStyle>
          <a:p>
            <a:r>
              <a:rPr lang="ru-RU"/>
              <a:t>Спасибо</a:t>
            </a:r>
          </a:p>
        </p:txBody>
      </p:sp>
      <p:pic>
        <p:nvPicPr>
          <p:cNvPr id="4" name="Рисунок 3">
            <a:extLst>
              <a:ext uri="{FF2B5EF4-FFF2-40B4-BE49-F238E27FC236}">
                <a16:creationId xmlns:a16="http://schemas.microsoft.com/office/drawing/2014/main" id="{13E1DE27-D9C1-AED0-6810-60CC74B763BC}"/>
              </a:ext>
            </a:extLst>
          </p:cNvPr>
          <p:cNvPicPr>
            <a:picLocks noChangeAspect="1"/>
          </p:cNvPicPr>
          <p:nvPr userDrawn="1">
            <p:custDataLst>
              <p:tags r:id="rId5"/>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813" y="454147"/>
            <a:ext cx="1546026" cy="575344"/>
          </a:xfrm>
          <a:prstGeom prst="rect">
            <a:avLst/>
          </a:prstGeom>
        </p:spPr>
      </p:pic>
    </p:spTree>
    <p:extLst>
      <p:ext uri="{BB962C8B-B14F-4D97-AF65-F5344CB8AC3E}">
        <p14:creationId xmlns:p14="http://schemas.microsoft.com/office/powerpoint/2010/main" val="414251551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
        <p:cNvGrpSpPr/>
        <p:nvPr/>
      </p:nvGrpSpPr>
      <p:grpSpPr>
        <a:xfrm>
          <a:off x="0" y="0"/>
          <a:ext cx="0" cy="0"/>
          <a:chOff x="0" y="0"/>
          <a:chExt cx="0" cy="0"/>
        </a:xfrm>
      </p:grpSpPr>
      <p:sp>
        <p:nvSpPr>
          <p:cNvPr id="34" name="Google Shape;34;p21"/>
          <p:cNvSpPr txBox="1">
            <a:spLocks noGrp="1"/>
          </p:cNvSpPr>
          <p:nvPr>
            <p:ph type="ctrTitle"/>
            <p:custDataLst>
              <p:tags r:id="rId1"/>
            </p:custDataLst>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5" name="Google Shape;35;p21"/>
          <p:cNvSpPr txBox="1">
            <a:spLocks noGrp="1"/>
          </p:cNvSpPr>
          <p:nvPr>
            <p:ph type="subTitle" idx="1"/>
            <p:custDataLst>
              <p:tags r:id="rId2"/>
            </p:custDataLst>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6" name="Google Shape;36;p21"/>
          <p:cNvSpPr txBox="1">
            <a:spLocks noGrp="1"/>
          </p:cNvSpPr>
          <p:nvPr>
            <p:ph type="ftr" idx="11"/>
            <p:custDataLst>
              <p:tags r:id="rId3"/>
            </p:custDataLst>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7" name="Google Shape;37;p21"/>
          <p:cNvSpPr txBox="1">
            <a:spLocks noGrp="1"/>
          </p:cNvSpPr>
          <p:nvPr>
            <p:ph type="dt" idx="10"/>
            <p:custDataLst>
              <p:tags r:id="rId4"/>
            </p:custDataLst>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8" name="Google Shape;38;p21"/>
          <p:cNvSpPr txBox="1">
            <a:spLocks noGrp="1"/>
          </p:cNvSpPr>
          <p:nvPr>
            <p:ph type="sldNum" idx="12"/>
            <p:custDataLst>
              <p:tags r:id="rId5"/>
            </p:custDataLst>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ct val="0"/>
              </a:spcBef>
              <a:buNone/>
              <a:defRPr>
                <a:solidFill>
                  <a:srgbClr val="888888"/>
                </a:solidFill>
              </a:defRPr>
            </a:lvl1pPr>
            <a:lvl2pPr marL="0" lvl="1" indent="0" algn="r">
              <a:spcBef>
                <a:spcPct val="0"/>
              </a:spcBef>
              <a:buNone/>
              <a:defRPr>
                <a:solidFill>
                  <a:srgbClr val="888888"/>
                </a:solidFill>
              </a:defRPr>
            </a:lvl2pPr>
            <a:lvl3pPr marL="0" lvl="2" indent="0" algn="r">
              <a:spcBef>
                <a:spcPct val="0"/>
              </a:spcBef>
              <a:buNone/>
              <a:defRPr>
                <a:solidFill>
                  <a:srgbClr val="888888"/>
                </a:solidFill>
              </a:defRPr>
            </a:lvl3pPr>
            <a:lvl4pPr marL="0" lvl="3" indent="0" algn="r">
              <a:spcBef>
                <a:spcPct val="0"/>
              </a:spcBef>
              <a:buNone/>
              <a:defRPr>
                <a:solidFill>
                  <a:srgbClr val="888888"/>
                </a:solidFill>
              </a:defRPr>
            </a:lvl4pPr>
            <a:lvl5pPr marL="0" lvl="4" indent="0" algn="r">
              <a:spcBef>
                <a:spcPct val="0"/>
              </a:spcBef>
              <a:buNone/>
              <a:defRPr>
                <a:solidFill>
                  <a:srgbClr val="888888"/>
                </a:solidFill>
              </a:defRPr>
            </a:lvl5pPr>
            <a:lvl6pPr marL="0" lvl="5" indent="0" algn="r">
              <a:spcBef>
                <a:spcPct val="0"/>
              </a:spcBef>
              <a:buNone/>
              <a:defRPr>
                <a:solidFill>
                  <a:srgbClr val="888888"/>
                </a:solidFill>
              </a:defRPr>
            </a:lvl6pPr>
            <a:lvl7pPr marL="0" lvl="6" indent="0" algn="r">
              <a:spcBef>
                <a:spcPct val="0"/>
              </a:spcBef>
              <a:buNone/>
              <a:defRPr>
                <a:solidFill>
                  <a:srgbClr val="888888"/>
                </a:solidFill>
              </a:defRPr>
            </a:lvl7pPr>
            <a:lvl8pPr marL="0" lvl="7" indent="0" algn="r">
              <a:spcBef>
                <a:spcPct val="0"/>
              </a:spcBef>
              <a:buNone/>
              <a:defRPr>
                <a:solidFill>
                  <a:srgbClr val="888888"/>
                </a:solidFill>
              </a:defRPr>
            </a:lvl8pPr>
            <a:lvl9pPr marL="0" lvl="8" indent="0" algn="r">
              <a:spcBef>
                <a:spcPct val="0"/>
              </a:spcBef>
              <a:buNone/>
              <a:defRPr>
                <a:solidFill>
                  <a:srgbClr val="888888"/>
                </a:solidFill>
              </a:defRPr>
            </a:lvl9pPr>
          </a:lstStyle>
          <a:p>
            <a:pPr marL="0" lvl="0" indent="0" algn="r" rtl="0">
              <a:spcBef>
                <a:spcPct val="0"/>
              </a:spcBef>
              <a:spcAft>
                <a:spcPct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Завершающий темный">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54DC9B8-A438-A986-78CB-D0291DEC7100}"/>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7"/>
          <a:stretch>
            <a:fillRect/>
          </a:stretch>
        </p:blipFill>
        <p:spPr>
          <a:xfrm>
            <a:off x="410558" y="243651"/>
            <a:ext cx="11390360" cy="1931989"/>
          </a:xfrm>
          <a:prstGeom prst="rect">
            <a:avLst/>
          </a:prstGeom>
        </p:spPr>
      </p:pic>
      <p:pic>
        <p:nvPicPr>
          <p:cNvPr id="3" name="Рисунок 2">
            <a:extLst>
              <a:ext uri="{FF2B5EF4-FFF2-40B4-BE49-F238E27FC236}">
                <a16:creationId xmlns:a16="http://schemas.microsoft.com/office/drawing/2014/main" id="{529E0848-68CD-2738-139E-C67D6D1F3EA9}"/>
              </a:ext>
            </a:extLst>
          </p:cNvPr>
          <p:cNvPicPr>
            <a:picLocks noChangeAspect="1"/>
          </p:cNvPicPr>
          <p:nvPr userDrawn="1">
            <p:custDataLst>
              <p:tags r:id="rId2"/>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7"/>
          <a:stretch>
            <a:fillRect/>
          </a:stretch>
        </p:blipFill>
        <p:spPr>
          <a:xfrm>
            <a:off x="410558" y="2450824"/>
            <a:ext cx="11390360" cy="1931989"/>
          </a:xfrm>
          <a:prstGeom prst="rect">
            <a:avLst/>
          </a:prstGeom>
        </p:spPr>
      </p:pic>
      <p:pic>
        <p:nvPicPr>
          <p:cNvPr id="7" name="Рисунок 6">
            <a:extLst>
              <a:ext uri="{FF2B5EF4-FFF2-40B4-BE49-F238E27FC236}">
                <a16:creationId xmlns:a16="http://schemas.microsoft.com/office/drawing/2014/main" id="{4573AE1A-472F-B32E-6E16-0BAABA9033C2}"/>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7"/>
          <a:stretch>
            <a:fillRect/>
          </a:stretch>
        </p:blipFill>
        <p:spPr>
          <a:xfrm>
            <a:off x="410558" y="4657997"/>
            <a:ext cx="11390360" cy="1931989"/>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4"/>
            </p:custDataLst>
          </p:nvPr>
        </p:nvSpPr>
        <p:spPr>
          <a:xfrm>
            <a:off x="319668" y="5796084"/>
            <a:ext cx="7203351" cy="798680"/>
          </a:xfrm>
        </p:spPr>
        <p:txBody>
          <a:bodyPr lIns="144000" anchor="b">
            <a:spAutoFit/>
          </a:bodyPr>
          <a:lstStyle>
            <a:lvl1pPr algn="l">
              <a:lnSpc>
                <a:spcPct val="80000"/>
              </a:lnSpc>
              <a:defRPr sz="5400">
                <a:solidFill>
                  <a:schemeClr val="bg1"/>
                </a:solidFill>
              </a:defRPr>
            </a:lvl1pPr>
          </a:lstStyle>
          <a:p>
            <a:r>
              <a:rPr lang="ru-RU"/>
              <a:t>Спасибо</a:t>
            </a:r>
          </a:p>
        </p:txBody>
      </p:sp>
      <p:pic>
        <p:nvPicPr>
          <p:cNvPr id="4" name="Рисунок 3">
            <a:extLst>
              <a:ext uri="{FF2B5EF4-FFF2-40B4-BE49-F238E27FC236}">
                <a16:creationId xmlns:a16="http://schemas.microsoft.com/office/drawing/2014/main" id="{13E1DE27-D9C1-AED0-6810-60CC74B763BC}"/>
              </a:ext>
            </a:extLst>
          </p:cNvPr>
          <p:cNvPicPr>
            <a:picLocks noChangeAspect="1"/>
          </p:cNvPicPr>
          <p:nvPr userDrawn="1">
            <p:custDataLst>
              <p:tags r:id="rId5"/>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813" y="454147"/>
            <a:ext cx="1546026" cy="575344"/>
          </a:xfrm>
          <a:prstGeom prst="rect">
            <a:avLst/>
          </a:prstGeom>
        </p:spPr>
      </p:pic>
    </p:spTree>
    <p:extLst>
      <p:ext uri="{BB962C8B-B14F-4D97-AF65-F5344CB8AC3E}">
        <p14:creationId xmlns:p14="http://schemas.microsoft.com/office/powerpoint/2010/main" val="227960889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 плашки">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2" name="Полилиния 21">
            <a:extLst>
              <a:ext uri="{FF2B5EF4-FFF2-40B4-BE49-F238E27FC236}">
                <a16:creationId xmlns:a16="http://schemas.microsoft.com/office/drawing/2014/main" id="{CE3038C9-A0E8-2D99-8C77-2CE9BAEBC3A0}"/>
              </a:ext>
            </a:extLst>
          </p:cNvPr>
          <p:cNvSpPr/>
          <p:nvPr userDrawn="1">
            <p:custDataLst>
              <p:tags r:id="rId1"/>
            </p:custDataLst>
          </p:nvPr>
        </p:nvSpPr>
        <p:spPr>
          <a:xfrm>
            <a:off x="5799844" y="0"/>
            <a:ext cx="5153875" cy="6858000"/>
          </a:xfrm>
          <a:custGeom>
            <a:avLst/>
            <a:gdLst>
              <a:gd name="connsiteX0" fmla="*/ 2231554 w 5153875"/>
              <a:gd name="connsiteY0" fmla="*/ 0 h 6858000"/>
              <a:gd name="connsiteX1" fmla="*/ 3123329 w 5153875"/>
              <a:gd name="connsiteY1" fmla="*/ 0 h 6858000"/>
              <a:gd name="connsiteX2" fmla="*/ 5153875 w 5153875"/>
              <a:gd name="connsiteY2" fmla="*/ 2212978 h 6858000"/>
              <a:gd name="connsiteX3" fmla="*/ 891775 w 5153875"/>
              <a:gd name="connsiteY3" fmla="*/ 6858000 h 6858000"/>
              <a:gd name="connsiteX4" fmla="*/ 0 w 5153875"/>
              <a:gd name="connsiteY4" fmla="*/ 6858000 h 6858000"/>
              <a:gd name="connsiteX5" fmla="*/ 4262100 w 5153875"/>
              <a:gd name="connsiteY5" fmla="*/ 22129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3875" h="6858000">
                <a:moveTo>
                  <a:pt x="2231554" y="0"/>
                </a:moveTo>
                <a:lnTo>
                  <a:pt x="3123329" y="0"/>
                </a:lnTo>
                <a:lnTo>
                  <a:pt x="5153875" y="2212978"/>
                </a:lnTo>
                <a:lnTo>
                  <a:pt x="891775" y="6858000"/>
                </a:lnTo>
                <a:lnTo>
                  <a:pt x="0" y="6858000"/>
                </a:lnTo>
                <a:lnTo>
                  <a:pt x="4262100" y="2212978"/>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23" name="Полилиния 22">
            <a:extLst>
              <a:ext uri="{FF2B5EF4-FFF2-40B4-BE49-F238E27FC236}">
                <a16:creationId xmlns:a16="http://schemas.microsoft.com/office/drawing/2014/main" id="{50AC5585-8EF0-6326-2709-DC0E3A477CB5}"/>
              </a:ext>
            </a:extLst>
          </p:cNvPr>
          <p:cNvSpPr/>
          <p:nvPr userDrawn="1">
            <p:custDataLst>
              <p:tags r:id="rId2"/>
            </p:custDataLst>
          </p:nvPr>
        </p:nvSpPr>
        <p:spPr>
          <a:xfrm>
            <a:off x="7136274" y="0"/>
            <a:ext cx="5153875" cy="6858000"/>
          </a:xfrm>
          <a:custGeom>
            <a:avLst/>
            <a:gdLst>
              <a:gd name="connsiteX0" fmla="*/ 2231554 w 5153875"/>
              <a:gd name="connsiteY0" fmla="*/ 0 h 6858000"/>
              <a:gd name="connsiteX1" fmla="*/ 3123329 w 5153875"/>
              <a:gd name="connsiteY1" fmla="*/ 0 h 6858000"/>
              <a:gd name="connsiteX2" fmla="*/ 5153875 w 5153875"/>
              <a:gd name="connsiteY2" fmla="*/ 2212978 h 6858000"/>
              <a:gd name="connsiteX3" fmla="*/ 891775 w 5153875"/>
              <a:gd name="connsiteY3" fmla="*/ 6858000 h 6858000"/>
              <a:gd name="connsiteX4" fmla="*/ 0 w 5153875"/>
              <a:gd name="connsiteY4" fmla="*/ 6858000 h 6858000"/>
              <a:gd name="connsiteX5" fmla="*/ 4262100 w 5153875"/>
              <a:gd name="connsiteY5" fmla="*/ 22129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3875" h="6858000">
                <a:moveTo>
                  <a:pt x="2231554" y="0"/>
                </a:moveTo>
                <a:lnTo>
                  <a:pt x="3123329" y="0"/>
                </a:lnTo>
                <a:lnTo>
                  <a:pt x="5153875" y="2212978"/>
                </a:lnTo>
                <a:lnTo>
                  <a:pt x="891775" y="6858000"/>
                </a:lnTo>
                <a:lnTo>
                  <a:pt x="0" y="6858000"/>
                </a:lnTo>
                <a:lnTo>
                  <a:pt x="4262100" y="2212978"/>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4" name="Текст 33">
            <a:extLst>
              <a:ext uri="{FF2B5EF4-FFF2-40B4-BE49-F238E27FC236}">
                <a16:creationId xmlns:a16="http://schemas.microsoft.com/office/drawing/2014/main" id="{D59136CA-9D93-C163-CAFB-461A3E9AC6E6}"/>
              </a:ext>
            </a:extLst>
          </p:cNvPr>
          <p:cNvSpPr>
            <a:spLocks noGrp="1"/>
          </p:cNvSpPr>
          <p:nvPr>
            <p:ph type="body" sz="quarter" idx="52" hasCustomPrompt="1"/>
            <p:custDataLst>
              <p:tags r:id="rId3"/>
            </p:custDataLst>
          </p:nvPr>
        </p:nvSpPr>
        <p:spPr>
          <a:xfrm>
            <a:off x="442913" y="1245704"/>
            <a:ext cx="5544050" cy="4684449"/>
          </a:xfrm>
          <a:prstGeom prst="roundRect">
            <a:avLst>
              <a:gd name="adj" fmla="val 3552"/>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ru-RU" sz="100">
                <a:noFill/>
                <a:latin typeface="Arial" pitchFamily="2" charset="77"/>
                <a:ea typeface="+mn-ea"/>
              </a:defRPr>
            </a:lvl1pPr>
          </a:lstStyle>
          <a:p>
            <a:pPr marL="0" lvl="0" algn="ctr" defTabSz="914330"/>
            <a:r>
              <a:rPr lang="ru-RU"/>
              <a:t> </a:t>
            </a:r>
          </a:p>
        </p:txBody>
      </p:sp>
      <p:sp>
        <p:nvSpPr>
          <p:cNvPr id="2" name="Заголовок 1">
            <a:extLst>
              <a:ext uri="{FF2B5EF4-FFF2-40B4-BE49-F238E27FC236}">
                <a16:creationId xmlns:a16="http://schemas.microsoft.com/office/drawing/2014/main" id="{C0676A36-AFBE-86AF-620C-C5CDB2BD5BB8}"/>
              </a:ext>
            </a:extLst>
          </p:cNvPr>
          <p:cNvSpPr>
            <a:spLocks noGrp="1"/>
          </p:cNvSpPr>
          <p:nvPr>
            <p:ph type="title"/>
            <p:custDataLst>
              <p:tags r:id="rId4"/>
            </p:custDataLst>
          </p:nvPr>
        </p:nvSpPr>
        <p:spPr/>
        <p:txBody>
          <a:bodyPr/>
          <a:lstStyle>
            <a:lvl1pPr>
              <a:defRPr b="1" i="0"/>
            </a:lvl1pPr>
          </a:lstStyle>
          <a:p>
            <a:r>
              <a:rPr lang="ru-RU"/>
              <a:t>Образец заголовка</a:t>
            </a:r>
          </a:p>
        </p:txBody>
      </p:sp>
      <p:sp>
        <p:nvSpPr>
          <p:cNvPr id="3" name="Текст 33">
            <a:extLst>
              <a:ext uri="{FF2B5EF4-FFF2-40B4-BE49-F238E27FC236}">
                <a16:creationId xmlns:a16="http://schemas.microsoft.com/office/drawing/2014/main" id="{B334B411-7A35-CD95-15E5-FCD7847F2365}"/>
              </a:ext>
            </a:extLst>
          </p:cNvPr>
          <p:cNvSpPr>
            <a:spLocks noGrp="1"/>
          </p:cNvSpPr>
          <p:nvPr>
            <p:ph type="body" sz="quarter" idx="53" hasCustomPrompt="1"/>
            <p:custDataLst>
              <p:tags r:id="rId5"/>
            </p:custDataLst>
          </p:nvPr>
        </p:nvSpPr>
        <p:spPr>
          <a:xfrm>
            <a:off x="6205038" y="1245704"/>
            <a:ext cx="5544050" cy="4684449"/>
          </a:xfrm>
          <a:prstGeom prst="roundRect">
            <a:avLst>
              <a:gd name="adj" fmla="val 3552"/>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ru-RU" sz="100">
                <a:noFill/>
                <a:latin typeface="Arial" pitchFamily="2" charset="77"/>
                <a:ea typeface="+mn-ea"/>
              </a:defRPr>
            </a:lvl1pPr>
          </a:lstStyle>
          <a:p>
            <a:pPr marL="0" lvl="0" algn="ctr" defTabSz="914330"/>
            <a:r>
              <a:rPr lang="ru-RU"/>
              <a:t> </a:t>
            </a:r>
          </a:p>
        </p:txBody>
      </p:sp>
      <p:sp>
        <p:nvSpPr>
          <p:cNvPr id="7" name="Нижний колонтитул 6">
            <a:extLst>
              <a:ext uri="{FF2B5EF4-FFF2-40B4-BE49-F238E27FC236}">
                <a16:creationId xmlns:a16="http://schemas.microsoft.com/office/drawing/2014/main" id="{ACE4492C-95B3-0C6A-E210-034D4799408A}"/>
              </a:ext>
            </a:extLst>
          </p:cNvPr>
          <p:cNvSpPr>
            <a:spLocks noGrp="1"/>
          </p:cNvSpPr>
          <p:nvPr>
            <p:ph type="ftr" sz="quarter" idx="55"/>
            <p:custDataLst>
              <p:tags r:id="rId6"/>
            </p:custDataLst>
          </p:nvPr>
        </p:nvSpPr>
        <p:spPr/>
        <p:txBody>
          <a:bodyPr/>
          <a:lstStyle>
            <a:lvl1pPr>
              <a:defRPr b="0" i="0"/>
            </a:lvl1pPr>
          </a:lstStyle>
          <a:p>
            <a:endParaRPr lang="ru-RU"/>
          </a:p>
        </p:txBody>
      </p:sp>
      <p:sp>
        <p:nvSpPr>
          <p:cNvPr id="9" name="Номер слайда 8">
            <a:extLst>
              <a:ext uri="{FF2B5EF4-FFF2-40B4-BE49-F238E27FC236}">
                <a16:creationId xmlns:a16="http://schemas.microsoft.com/office/drawing/2014/main" id="{190DA7B8-2A65-DD08-4E27-A824BEE4EDC1}"/>
              </a:ext>
            </a:extLst>
          </p:cNvPr>
          <p:cNvSpPr>
            <a:spLocks noGrp="1"/>
          </p:cNvSpPr>
          <p:nvPr>
            <p:ph type="sldNum" sz="quarter" idx="56"/>
            <p:custDataLst>
              <p:tags r:id="rId7"/>
            </p:custDataLst>
          </p:nvPr>
        </p:nvSpPr>
        <p:spPr/>
        <p:txBody>
          <a:bodyPr/>
          <a:lstStyle>
            <a:lvl1pPr>
              <a:defRPr b="1" i="0"/>
            </a:lvl1pPr>
          </a:lstStyle>
          <a:p>
            <a:fld id="{905D8C55-7DAF-C94C-9B8B-3B19A6214E64}" type="slidenum">
              <a:rPr lang="ru-RU" smtClean="0"/>
              <a:t>‹#›</a:t>
            </a:fld>
            <a:endParaRPr lang="ru-RU"/>
          </a:p>
        </p:txBody>
      </p:sp>
      <p:sp>
        <p:nvSpPr>
          <p:cNvPr id="24" name="Текст 8">
            <a:extLst>
              <a:ext uri="{FF2B5EF4-FFF2-40B4-BE49-F238E27FC236}">
                <a16:creationId xmlns:a16="http://schemas.microsoft.com/office/drawing/2014/main" id="{36A1AB35-4CEC-CEDD-E2FF-8EAB37F55A32}"/>
              </a:ext>
            </a:extLst>
          </p:cNvPr>
          <p:cNvSpPr>
            <a:spLocks noGrp="1"/>
          </p:cNvSpPr>
          <p:nvPr>
            <p:ph type="body" sz="quarter" idx="12" hasCustomPrompt="1"/>
            <p:custDataLst>
              <p:tags r:id="rId8"/>
            </p:custDataLst>
          </p:nvPr>
        </p:nvSpPr>
        <p:spPr>
          <a:xfrm>
            <a:off x="0" y="-2356673"/>
            <a:ext cx="3451128" cy="331116"/>
          </a:xfrm>
          <a:noFill/>
        </p:spPr>
        <p:txBody>
          <a:bodyPr vert="horz" wrap="square" lIns="91440" tIns="45720" rIns="91440" bIns="45720" rtlCol="0">
            <a:noAutofit/>
          </a:bodyPr>
          <a:lstStyle>
            <a:lvl1pPr marL="0" indent="0">
              <a:buNone/>
              <a:defRPr lang="ru-RU" sz="1400"/>
            </a:lvl1pPr>
          </a:lstStyle>
          <a:p>
            <a:pPr marL="228600" marR="0" lvl="0" indent="-228600" fontAlgn="auto">
              <a:spcBef>
                <a:spcPct val="0"/>
              </a:spcBef>
              <a:spcAft>
                <a:spcPct val="0"/>
              </a:spcAft>
              <a:buClrTx/>
              <a:buSzTx/>
            </a:pPr>
            <a:r>
              <a:rPr lang="ru-RU"/>
              <a:t>Основной текст</a:t>
            </a:r>
          </a:p>
        </p:txBody>
      </p:sp>
      <p:sp>
        <p:nvSpPr>
          <p:cNvPr id="25" name="TextBox 24">
            <a:extLst>
              <a:ext uri="{FF2B5EF4-FFF2-40B4-BE49-F238E27FC236}">
                <a16:creationId xmlns:a16="http://schemas.microsoft.com/office/drawing/2014/main" id="{5A138F5E-50EC-505B-1514-DEB7C82279F7}"/>
              </a:ext>
            </a:extLst>
          </p:cNvPr>
          <p:cNvSpPr txBox="1"/>
          <p:nvPr userDrawn="1">
            <p:custDataLst>
              <p:tags r:id="rId9"/>
            </p:custDataLst>
          </p:nvPr>
        </p:nvSpPr>
        <p:spPr>
          <a:xfrm>
            <a:off x="0" y="-3314066"/>
            <a:ext cx="3185407" cy="331822"/>
          </a:xfrm>
          <a:prstGeom prst="rect">
            <a:avLst/>
          </a:prstGeom>
          <a:noFill/>
        </p:spPr>
        <p:txBody>
          <a:bodyPr wrap="square" rtlCol="0">
            <a:spAutoFit/>
          </a:bodyPr>
          <a:lstStyle/>
          <a:p>
            <a:pPr algn="l">
              <a:lnSpc>
                <a:spcPct val="120000"/>
              </a:lnSpc>
            </a:pPr>
            <a:r>
              <a:rPr lang="ru-RU" sz="1400" b="0" i="0">
                <a:solidFill>
                  <a:schemeClr val="tx1">
                    <a:lumMod val="75000"/>
                    <a:lumOff val="25000"/>
                  </a:schemeClr>
                </a:solidFill>
                <a:latin typeface="Manrope Light" pitchFamily="2" charset="0"/>
              </a:rPr>
              <a:t>Стили для копирования</a:t>
            </a:r>
          </a:p>
        </p:txBody>
      </p:sp>
      <p:sp>
        <p:nvSpPr>
          <p:cNvPr id="26" name="TextBox 25">
            <a:extLst>
              <a:ext uri="{FF2B5EF4-FFF2-40B4-BE49-F238E27FC236}">
                <a16:creationId xmlns:a16="http://schemas.microsoft.com/office/drawing/2014/main" id="{D9FAC113-ECB0-41ED-FAEF-36119B1BA590}"/>
              </a:ext>
            </a:extLst>
          </p:cNvPr>
          <p:cNvSpPr txBox="1"/>
          <p:nvPr userDrawn="1">
            <p:custDataLst>
              <p:tags r:id="rId10"/>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anrope Light" pitchFamily="2" charset="0"/>
              </a:rPr>
              <a:t>Ctrl Shift C / Ctrl Shift V</a:t>
            </a:r>
            <a:endParaRPr lang="ru-RU" sz="1100" b="0" i="0">
              <a:solidFill>
                <a:schemeClr val="tx1">
                  <a:lumMod val="75000"/>
                  <a:lumOff val="25000"/>
                </a:schemeClr>
              </a:solidFill>
              <a:latin typeface="Manrope Light" pitchFamily="2" charset="0"/>
            </a:endParaRPr>
          </a:p>
        </p:txBody>
      </p:sp>
      <p:pic>
        <p:nvPicPr>
          <p:cNvPr id="27" name="Рисунок 26">
            <a:extLst>
              <a:ext uri="{FF2B5EF4-FFF2-40B4-BE49-F238E27FC236}">
                <a16:creationId xmlns:a16="http://schemas.microsoft.com/office/drawing/2014/main" id="{6DF8B611-C9C6-8A5C-CE26-B9C695E3F948}"/>
              </a:ext>
            </a:extLst>
          </p:cNvPr>
          <p:cNvPicPr>
            <a:picLocks noChangeAspect="1"/>
          </p:cNvPicPr>
          <p:nvPr userDrawn="1">
            <p:custDataLst>
              <p:tags r:id="rId11"/>
            </p:custDataLst>
          </p:nvPr>
        </p:nvPicPr>
        <p:blipFill>
          <a:blip r:embed="rId24"/>
          <a:stretch>
            <a:fillRect/>
          </a:stretch>
        </p:blipFill>
        <p:spPr>
          <a:xfrm>
            <a:off x="2316385" y="-3274105"/>
            <a:ext cx="1479917" cy="251901"/>
          </a:xfrm>
          <a:prstGeom prst="roundRect">
            <a:avLst/>
          </a:prstGeom>
          <a:ln>
            <a:solidFill>
              <a:schemeClr val="tx1"/>
            </a:solidFill>
          </a:ln>
        </p:spPr>
      </p:pic>
      <p:sp>
        <p:nvSpPr>
          <p:cNvPr id="28" name="Текст 8">
            <a:extLst>
              <a:ext uri="{FF2B5EF4-FFF2-40B4-BE49-F238E27FC236}">
                <a16:creationId xmlns:a16="http://schemas.microsoft.com/office/drawing/2014/main" id="{2044A235-6D01-D649-D582-CCD9F8791279}"/>
              </a:ext>
            </a:extLst>
          </p:cNvPr>
          <p:cNvSpPr>
            <a:spLocks noGrp="1"/>
          </p:cNvSpPr>
          <p:nvPr>
            <p:ph type="body" sz="quarter" idx="14" hasCustomPrompt="1"/>
            <p:custDataLst>
              <p:tags r:id="rId12"/>
            </p:custDataLst>
          </p:nvPr>
        </p:nvSpPr>
        <p:spPr>
          <a:xfrm>
            <a:off x="0" y="-2803295"/>
            <a:ext cx="3451128" cy="279796"/>
          </a:xfrm>
        </p:spPr>
        <p:txBody>
          <a:bodyPr anchor="t">
            <a:noAutofit/>
          </a:bodyPr>
          <a:lstStyle>
            <a:lvl1pPr marL="0" indent="0" algn="l">
              <a:spcBef>
                <a:spcPct val="0"/>
              </a:spcBef>
              <a:buFont typeface="Arial" panose="020B0604020202020204" pitchFamily="34" charset="0"/>
              <a:buNone/>
              <a:defRPr sz="1400" b="1" i="0">
                <a:solidFill>
                  <a:schemeClr val="tx1"/>
                </a:solidFill>
                <a:latin typeface="Manrope" pitchFamily="2" charset="0"/>
                <a:ea typeface="Roboto Medium" panose="02000000000000000000" pitchFamily="2" charset="0"/>
              </a:defRPr>
            </a:lvl1pPr>
          </a:lstStyle>
          <a:p>
            <a:pPr lvl="0"/>
            <a:r>
              <a:rPr lang="ru-RU"/>
              <a:t>Подзаголовки</a:t>
            </a:r>
          </a:p>
        </p:txBody>
      </p:sp>
      <p:sp>
        <p:nvSpPr>
          <p:cNvPr id="29" name="Текст 8">
            <a:extLst>
              <a:ext uri="{FF2B5EF4-FFF2-40B4-BE49-F238E27FC236}">
                <a16:creationId xmlns:a16="http://schemas.microsoft.com/office/drawing/2014/main" id="{E1AF08C4-27E3-5E47-5543-07EA463BF939}"/>
              </a:ext>
            </a:extLst>
          </p:cNvPr>
          <p:cNvSpPr>
            <a:spLocks noGrp="1"/>
          </p:cNvSpPr>
          <p:nvPr>
            <p:ph type="body" sz="quarter" idx="21" hasCustomPrompt="1"/>
            <p:custDataLst>
              <p:tags r:id="rId13"/>
            </p:custDataLst>
          </p:nvPr>
        </p:nvSpPr>
        <p:spPr>
          <a:xfrm>
            <a:off x="0" y="-1860761"/>
            <a:ext cx="3451128" cy="712631"/>
          </a:xfrm>
          <a:noFill/>
        </p:spPr>
        <p:txBody>
          <a:bodyPr wrap="square" rtlCol="0">
            <a:spAutoFit/>
          </a:bodyPr>
          <a:lstStyle>
            <a:lvl1pPr marL="0" indent="0">
              <a:spcBef>
                <a:spcPct val="0"/>
              </a:spcBef>
              <a:buNone/>
              <a:defRPr lang="ru-RU" sz="3600" b="1" i="0">
                <a:solidFill>
                  <a:schemeClr val="accent1"/>
                </a:solidFill>
                <a:latin typeface="Manrope" pitchFamily="2" charset="0"/>
                <a:ea typeface="Roboto Medium" panose="02000000000000000000" pitchFamily="2" charset="0"/>
              </a:defRPr>
            </a:lvl1pPr>
          </a:lstStyle>
          <a:p>
            <a:pPr marL="0" lvl="0"/>
            <a:r>
              <a:rPr lang="ru-RU"/>
              <a:t>Для цифр 123</a:t>
            </a:r>
          </a:p>
        </p:txBody>
      </p:sp>
      <p:sp>
        <p:nvSpPr>
          <p:cNvPr id="30" name="Текст 33">
            <a:extLst>
              <a:ext uri="{FF2B5EF4-FFF2-40B4-BE49-F238E27FC236}">
                <a16:creationId xmlns:a16="http://schemas.microsoft.com/office/drawing/2014/main" id="{FD282F32-28FC-0A48-942F-BC50A4E596A3}"/>
              </a:ext>
            </a:extLst>
          </p:cNvPr>
          <p:cNvSpPr>
            <a:spLocks noGrp="1"/>
          </p:cNvSpPr>
          <p:nvPr>
            <p:ph type="body" sz="quarter" idx="59" hasCustomPrompt="1"/>
            <p:custDataLst>
              <p:tags r:id="rId14"/>
            </p:custDataLst>
          </p:nvPr>
        </p:nvSpPr>
        <p:spPr>
          <a:xfrm>
            <a:off x="9104319" y="-2789397"/>
            <a:ext cx="817652" cy="327028"/>
          </a:xfrm>
          <a:prstGeom prst="roundRect">
            <a:avLst>
              <a:gd name="adj" fmla="val 4807"/>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ru-RU" sz="100">
                <a:noFill/>
                <a:latin typeface="Arial" pitchFamily="2" charset="77"/>
                <a:ea typeface="+mn-ea"/>
              </a:defRPr>
            </a:lvl1pPr>
          </a:lstStyle>
          <a:p>
            <a:pPr marL="0" lvl="0" indent="0" algn="ctr" defTabSz="914330">
              <a:buNone/>
            </a:pPr>
            <a:r>
              <a:rPr lang="ru-RU"/>
              <a:t> </a:t>
            </a:r>
          </a:p>
        </p:txBody>
      </p:sp>
      <p:sp>
        <p:nvSpPr>
          <p:cNvPr id="31" name="TextBox 30">
            <a:extLst>
              <a:ext uri="{FF2B5EF4-FFF2-40B4-BE49-F238E27FC236}">
                <a16:creationId xmlns:a16="http://schemas.microsoft.com/office/drawing/2014/main" id="{43AE1412-5084-153F-AF6F-B6EA4FFB7DDD}"/>
              </a:ext>
            </a:extLst>
          </p:cNvPr>
          <p:cNvSpPr txBox="1"/>
          <p:nvPr userDrawn="1">
            <p:custDataLst>
              <p:tags r:id="rId15"/>
            </p:custDataLst>
          </p:nvPr>
        </p:nvSpPr>
        <p:spPr>
          <a:xfrm>
            <a:off x="7592604" y="-2788262"/>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белых плашек</a:t>
            </a:r>
          </a:p>
        </p:txBody>
      </p:sp>
      <p:sp>
        <p:nvSpPr>
          <p:cNvPr id="32" name="Текст 8">
            <a:extLst>
              <a:ext uri="{FF2B5EF4-FFF2-40B4-BE49-F238E27FC236}">
                <a16:creationId xmlns:a16="http://schemas.microsoft.com/office/drawing/2014/main" id="{202975B0-CB3F-D689-D25C-3C3F82E80AF6}"/>
              </a:ext>
            </a:extLst>
          </p:cNvPr>
          <p:cNvSpPr>
            <a:spLocks noGrp="1"/>
          </p:cNvSpPr>
          <p:nvPr>
            <p:ph type="body" sz="quarter" idx="61" hasCustomPrompt="1"/>
            <p:custDataLst>
              <p:tags r:id="rId16"/>
            </p:custDataLst>
          </p:nvPr>
        </p:nvSpPr>
        <p:spPr>
          <a:xfrm>
            <a:off x="3796302" y="-2356673"/>
            <a:ext cx="3451128" cy="405643"/>
          </a:xfrm>
          <a:prstGeom prst="roundRect">
            <a:avLst/>
          </a:prstGeom>
          <a:solidFill>
            <a:schemeClr val="accent1"/>
          </a:solidFill>
        </p:spPr>
        <p:txBody>
          <a:bodyPr vert="horz" wrap="square" lIns="91440" tIns="45720" rIns="91440" bIns="45720" rtlCol="0">
            <a:spAutoFit/>
          </a:bodyPr>
          <a:lstStyle>
            <a:lvl1pPr marL="0" indent="0">
              <a:buNone/>
              <a:defRPr lang="ru-RU" sz="1600" b="1" i="0">
                <a:solidFill>
                  <a:schemeClr val="tx1"/>
                </a:solidFill>
                <a:latin typeface="Manrope" pitchFamily="2" charset="0"/>
              </a:defRPr>
            </a:lvl1pPr>
          </a:lstStyle>
          <a:p>
            <a:pPr marL="228600" marR="0" lvl="0" indent="-228600" fontAlgn="auto">
              <a:spcBef>
                <a:spcPct val="0"/>
              </a:spcBef>
              <a:spcAft>
                <a:spcPct val="0"/>
              </a:spcAft>
              <a:buClrTx/>
              <a:buSzTx/>
            </a:pPr>
            <a:r>
              <a:rPr lang="ru-RU"/>
              <a:t>Второй уровень</a:t>
            </a:r>
          </a:p>
        </p:txBody>
      </p:sp>
      <p:sp>
        <p:nvSpPr>
          <p:cNvPr id="33" name="Текст 8">
            <a:extLst>
              <a:ext uri="{FF2B5EF4-FFF2-40B4-BE49-F238E27FC236}">
                <a16:creationId xmlns:a16="http://schemas.microsoft.com/office/drawing/2014/main" id="{D08DE26D-6714-F9DF-0437-60BEA7F9DC9F}"/>
              </a:ext>
            </a:extLst>
          </p:cNvPr>
          <p:cNvSpPr>
            <a:spLocks noGrp="1"/>
          </p:cNvSpPr>
          <p:nvPr>
            <p:ph type="body" sz="quarter" idx="62" hasCustomPrompt="1"/>
            <p:custDataLst>
              <p:tags r:id="rId17"/>
            </p:custDataLst>
          </p:nvPr>
        </p:nvSpPr>
        <p:spPr>
          <a:xfrm>
            <a:off x="3796302" y="-2803295"/>
            <a:ext cx="3451128" cy="279796"/>
          </a:xfrm>
        </p:spPr>
        <p:txBody>
          <a:bodyPr anchor="t">
            <a:noAutofit/>
          </a:bodyPr>
          <a:lstStyle>
            <a:lvl1pPr marL="0" indent="0" algn="l">
              <a:spcBef>
                <a:spcPct val="0"/>
              </a:spcBef>
              <a:buFont typeface="Arial" panose="020B0604020202020204" pitchFamily="34" charset="0"/>
              <a:buNone/>
              <a:defRPr sz="1400" b="0" i="0" cap="all" baseline="0">
                <a:solidFill>
                  <a:schemeClr val="tx1"/>
                </a:solidFill>
                <a:latin typeface="Manrope" pitchFamily="2" charset="0"/>
                <a:ea typeface="Roboto Medium" panose="02000000000000000000" pitchFamily="2" charset="0"/>
              </a:defRPr>
            </a:lvl1pPr>
          </a:lstStyle>
          <a:p>
            <a:pPr lvl="0"/>
            <a:r>
              <a:rPr lang="ru-RU"/>
              <a:t>Первый уровень</a:t>
            </a:r>
          </a:p>
        </p:txBody>
      </p:sp>
      <p:sp>
        <p:nvSpPr>
          <p:cNvPr id="34" name="Текст 8">
            <a:extLst>
              <a:ext uri="{FF2B5EF4-FFF2-40B4-BE49-F238E27FC236}">
                <a16:creationId xmlns:a16="http://schemas.microsoft.com/office/drawing/2014/main" id="{BE7AB4F7-D57C-DDC9-E887-29267B9406E9}"/>
              </a:ext>
            </a:extLst>
          </p:cNvPr>
          <p:cNvSpPr>
            <a:spLocks noGrp="1"/>
          </p:cNvSpPr>
          <p:nvPr>
            <p:ph type="body" sz="quarter" idx="63" hasCustomPrompt="1"/>
            <p:custDataLst>
              <p:tags r:id="rId18"/>
            </p:custDataLst>
          </p:nvPr>
        </p:nvSpPr>
        <p:spPr>
          <a:xfrm>
            <a:off x="3796302" y="-1873168"/>
            <a:ext cx="3451128" cy="332036"/>
          </a:xfrm>
        </p:spPr>
        <p:txBody>
          <a:bodyPr anchor="t">
            <a:noAutofit/>
          </a:bodyPr>
          <a:lstStyle>
            <a:lvl1pPr marL="0" indent="0" algn="l">
              <a:spcBef>
                <a:spcPct val="0"/>
              </a:spcBef>
              <a:buFont typeface="Arial" panose="020B0604020202020204" pitchFamily="34" charset="0"/>
              <a:buNone/>
              <a:defRPr sz="1600" b="1" i="0">
                <a:solidFill>
                  <a:schemeClr val="tx1"/>
                </a:solidFill>
                <a:latin typeface="Manrope" pitchFamily="2" charset="0"/>
                <a:ea typeface="Roboto Medium" panose="02000000000000000000" pitchFamily="2" charset="0"/>
              </a:defRPr>
            </a:lvl1pPr>
          </a:lstStyle>
          <a:p>
            <a:pPr lvl="0"/>
            <a:r>
              <a:rPr lang="ru-RU"/>
              <a:t>Третий уровень</a:t>
            </a:r>
          </a:p>
        </p:txBody>
      </p:sp>
      <p:sp>
        <p:nvSpPr>
          <p:cNvPr id="35" name="Текст 8">
            <a:extLst>
              <a:ext uri="{FF2B5EF4-FFF2-40B4-BE49-F238E27FC236}">
                <a16:creationId xmlns:a16="http://schemas.microsoft.com/office/drawing/2014/main" id="{DBE2E9E7-B8A4-E243-88E6-DAB7DF83E471}"/>
              </a:ext>
            </a:extLst>
          </p:cNvPr>
          <p:cNvSpPr>
            <a:spLocks noGrp="1"/>
          </p:cNvSpPr>
          <p:nvPr>
            <p:ph type="body" sz="quarter" idx="65" hasCustomPrompt="1"/>
            <p:custDataLst>
              <p:tags r:id="rId19"/>
            </p:custDataLst>
          </p:nvPr>
        </p:nvSpPr>
        <p:spPr>
          <a:xfrm>
            <a:off x="3796302" y="-1450342"/>
            <a:ext cx="3451128" cy="279796"/>
          </a:xfrm>
        </p:spPr>
        <p:txBody>
          <a:bodyPr anchor="t">
            <a:noAutofit/>
          </a:bodyPr>
          <a:lstStyle>
            <a:lvl1pPr marL="0" indent="0" algn="l">
              <a:spcBef>
                <a:spcPct val="0"/>
              </a:spcBef>
              <a:buFont typeface="Arial" panose="020B0604020202020204" pitchFamily="34" charset="0"/>
              <a:buNone/>
              <a:defRPr sz="1400" b="0" i="0">
                <a:solidFill>
                  <a:schemeClr val="tx1">
                    <a:lumMod val="65000"/>
                    <a:lumOff val="35000"/>
                  </a:schemeClr>
                </a:solidFill>
                <a:latin typeface="Manrope Light" pitchFamily="2" charset="0"/>
                <a:ea typeface="Roboto Medium" panose="02000000000000000000" pitchFamily="2" charset="0"/>
              </a:defRPr>
            </a:lvl1pPr>
          </a:lstStyle>
          <a:p>
            <a:pPr lvl="0"/>
            <a:r>
              <a:rPr lang="ru-RU"/>
              <a:t>Основной текст</a:t>
            </a:r>
          </a:p>
        </p:txBody>
      </p:sp>
      <p:sp>
        <p:nvSpPr>
          <p:cNvPr id="36" name="Текст 8">
            <a:extLst>
              <a:ext uri="{FF2B5EF4-FFF2-40B4-BE49-F238E27FC236}">
                <a16:creationId xmlns:a16="http://schemas.microsoft.com/office/drawing/2014/main" id="{142C2281-F780-6A68-0C43-B9F7B409F08F}"/>
              </a:ext>
            </a:extLst>
          </p:cNvPr>
          <p:cNvSpPr>
            <a:spLocks noGrp="1"/>
          </p:cNvSpPr>
          <p:nvPr>
            <p:ph type="body" sz="quarter" idx="66" hasCustomPrompt="1"/>
            <p:custDataLst>
              <p:tags r:id="rId20"/>
            </p:custDataLst>
          </p:nvPr>
        </p:nvSpPr>
        <p:spPr>
          <a:xfrm>
            <a:off x="3796302" y="-1034924"/>
            <a:ext cx="3451128" cy="279796"/>
          </a:xfrm>
        </p:spPr>
        <p:txBody>
          <a:bodyPr anchor="t">
            <a:noAutofit/>
          </a:bodyPr>
          <a:lstStyle>
            <a:lvl1pPr marL="0" indent="0" algn="l">
              <a:spcBef>
                <a:spcPct val="0"/>
              </a:spcBef>
              <a:buFont typeface="Arial" panose="020B0604020202020204" pitchFamily="34" charset="0"/>
              <a:buNone/>
              <a:defRPr sz="800" b="0" i="0">
                <a:solidFill>
                  <a:schemeClr val="tx1">
                    <a:lumMod val="65000"/>
                    <a:lumOff val="35000"/>
                  </a:schemeClr>
                </a:solidFill>
                <a:latin typeface="Manrope" pitchFamily="2" charset="0"/>
                <a:ea typeface="Roboto Medium" panose="02000000000000000000" pitchFamily="2" charset="0"/>
              </a:defRPr>
            </a:lvl1pPr>
          </a:lstStyle>
          <a:p>
            <a:pPr lvl="0"/>
            <a:r>
              <a:rPr lang="ru-RU"/>
              <a:t>Сноски</a:t>
            </a:r>
          </a:p>
        </p:txBody>
      </p:sp>
      <p:sp>
        <p:nvSpPr>
          <p:cNvPr id="37" name="Текст 33">
            <a:extLst>
              <a:ext uri="{FF2B5EF4-FFF2-40B4-BE49-F238E27FC236}">
                <a16:creationId xmlns:a16="http://schemas.microsoft.com/office/drawing/2014/main" id="{3FA1C308-9EAC-EEB7-5C20-915AFBC6F779}"/>
              </a:ext>
            </a:extLst>
          </p:cNvPr>
          <p:cNvSpPr>
            <a:spLocks noGrp="1"/>
          </p:cNvSpPr>
          <p:nvPr>
            <p:ph type="body" sz="quarter" idx="67" hasCustomPrompt="1"/>
            <p:custDataLst>
              <p:tags r:id="rId21"/>
            </p:custDataLst>
          </p:nvPr>
        </p:nvSpPr>
        <p:spPr>
          <a:xfrm>
            <a:off x="9104319" y="-2353298"/>
            <a:ext cx="817652" cy="327028"/>
          </a:xfrm>
          <a:prstGeom prst="roundRect">
            <a:avLst>
              <a:gd name="adj" fmla="val 4807"/>
            </a:avLst>
          </a:prstGeom>
          <a:gradFill flip="none" rotWithShape="1">
            <a:gsLst>
              <a:gs pos="24000">
                <a:srgbClr val="604D09"/>
              </a:gs>
              <a:gs pos="0">
                <a:schemeClr val="accent1"/>
              </a:gs>
              <a:gs pos="49000">
                <a:schemeClr val="tx1">
                  <a:lumMod val="95000"/>
                  <a:lumOff val="5000"/>
                </a:schemeClr>
              </a:gs>
            </a:gsLst>
            <a:path path="circle">
              <a:fillToRect l="100000" t="100000"/>
            </a:path>
            <a:tileRect r="-100000" b="-100000"/>
          </a:gradFill>
          <a:effectLst>
            <a:outerShdw blurRad="347758" algn="ctr" rotWithShape="0">
              <a:schemeClr val="tx1">
                <a:alpha val="7000"/>
              </a:schemeClr>
            </a:outerShdw>
          </a:effectLst>
        </p:spPr>
        <p:txBody>
          <a:bodyPr vert="horz" wrap="square" lIns="91440" tIns="45720" rIns="91440" bIns="45720" rtlCol="0">
            <a:noAutofit/>
          </a:bodyPr>
          <a:lstStyle>
            <a:lvl1pPr>
              <a:defRPr lang="ru-RU" sz="100">
                <a:noFill/>
                <a:latin typeface="Manrope Light" pitchFamily="2" charset="0"/>
                <a:ea typeface="Inter Light" panose="02000503000000020004" pitchFamily="2" charset="0"/>
              </a:defRPr>
            </a:lvl1pPr>
          </a:lstStyle>
          <a:p>
            <a:pPr marL="0" marR="0" lvl="0" indent="0" fontAlgn="auto">
              <a:spcBef>
                <a:spcPct val="0"/>
              </a:spcBef>
              <a:spcAft>
                <a:spcPct val="0"/>
              </a:spcAft>
              <a:buClrTx/>
              <a:buSzTx/>
              <a:buFontTx/>
              <a:buNone/>
            </a:pPr>
            <a:r>
              <a:rPr lang="ru-RU"/>
              <a:t> </a:t>
            </a:r>
          </a:p>
        </p:txBody>
      </p:sp>
      <p:sp>
        <p:nvSpPr>
          <p:cNvPr id="38" name="TextBox 37">
            <a:extLst>
              <a:ext uri="{FF2B5EF4-FFF2-40B4-BE49-F238E27FC236}">
                <a16:creationId xmlns:a16="http://schemas.microsoft.com/office/drawing/2014/main" id="{485F55E4-FDE3-08ED-ACEB-8F29D2AEE387}"/>
              </a:ext>
            </a:extLst>
          </p:cNvPr>
          <p:cNvSpPr txBox="1"/>
          <p:nvPr userDrawn="1">
            <p:custDataLst>
              <p:tags r:id="rId22"/>
            </p:custDataLst>
          </p:nvPr>
        </p:nvSpPr>
        <p:spPr>
          <a:xfrm>
            <a:off x="7592604" y="-2352163"/>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темных плашек</a:t>
            </a:r>
          </a:p>
        </p:txBody>
      </p:sp>
    </p:spTree>
    <p:extLst>
      <p:ext uri="{BB962C8B-B14F-4D97-AF65-F5344CB8AC3E}">
        <p14:creationId xmlns:p14="http://schemas.microsoft.com/office/powerpoint/2010/main" val="36139191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Только заголовок">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AB07F91-E322-21EC-AA8D-81CA76EE6B0D}"/>
              </a:ext>
            </a:extLst>
          </p:cNvPr>
          <p:cNvSpPr>
            <a:spLocks noGrp="1"/>
          </p:cNvSpPr>
          <p:nvPr>
            <p:ph type="title"/>
            <p:custDataLst>
              <p:tags r:id="rId1"/>
            </p:custDataLst>
          </p:nvPr>
        </p:nvSpPr>
        <p:spPr/>
        <p:txBody>
          <a:bodyPr/>
          <a:lstStyle>
            <a:lvl1pPr>
              <a:defRPr b="1" i="0"/>
            </a:lvl1pPr>
          </a:lstStyle>
          <a:p>
            <a:r>
              <a:rPr lang="ru-RU"/>
              <a:t>Образец заголовка</a:t>
            </a:r>
          </a:p>
        </p:txBody>
      </p:sp>
      <p:sp>
        <p:nvSpPr>
          <p:cNvPr id="2" name="Нижний колонтитул 1">
            <a:extLst>
              <a:ext uri="{FF2B5EF4-FFF2-40B4-BE49-F238E27FC236}">
                <a16:creationId xmlns:a16="http://schemas.microsoft.com/office/drawing/2014/main" id="{F47314E3-04FD-C486-6206-298EB666BD48}"/>
              </a:ext>
            </a:extLst>
          </p:cNvPr>
          <p:cNvSpPr>
            <a:spLocks noGrp="1"/>
          </p:cNvSpPr>
          <p:nvPr>
            <p:ph type="ftr" sz="quarter" idx="10"/>
            <p:custDataLst>
              <p:tags r:id="rId2"/>
            </p:custDataLst>
          </p:nvPr>
        </p:nvSpPr>
        <p:spPr/>
        <p:txBody>
          <a:bodyPr/>
          <a:lstStyle>
            <a:lvl1pPr>
              <a:defRPr b="0" i="0"/>
            </a:lvl1pPr>
          </a:lstStyle>
          <a:p>
            <a:endParaRPr lang="ru-RU"/>
          </a:p>
        </p:txBody>
      </p:sp>
      <p:sp>
        <p:nvSpPr>
          <p:cNvPr id="4" name="Номер слайда 3">
            <a:extLst>
              <a:ext uri="{FF2B5EF4-FFF2-40B4-BE49-F238E27FC236}">
                <a16:creationId xmlns:a16="http://schemas.microsoft.com/office/drawing/2014/main" id="{CC29638D-2D49-5D4A-E0E7-A08137866733}"/>
              </a:ext>
            </a:extLst>
          </p:cNvPr>
          <p:cNvSpPr>
            <a:spLocks noGrp="1"/>
          </p:cNvSpPr>
          <p:nvPr>
            <p:ph type="sldNum" sz="quarter" idx="11"/>
            <p:custDataLst>
              <p:tags r:id="rId3"/>
            </p:custDataLst>
          </p:nvPr>
        </p:nvSpPr>
        <p:spPr/>
        <p:txBody>
          <a:bodyPr/>
          <a:lstStyle>
            <a:lvl1pPr>
              <a:defRPr b="1" i="0"/>
            </a:lvl1pPr>
          </a:lstStyle>
          <a:p>
            <a:fld id="{905D8C55-7DAF-C94C-9B8B-3B19A6214E64}" type="slidenum">
              <a:rPr lang="ru-RU" smtClean="0"/>
              <a:t>‹#›</a:t>
            </a:fld>
            <a:endParaRPr lang="ru-RU"/>
          </a:p>
        </p:txBody>
      </p:sp>
      <p:sp>
        <p:nvSpPr>
          <p:cNvPr id="20" name="Текст 8">
            <a:extLst>
              <a:ext uri="{FF2B5EF4-FFF2-40B4-BE49-F238E27FC236}">
                <a16:creationId xmlns:a16="http://schemas.microsoft.com/office/drawing/2014/main" id="{95150776-7F74-34B0-BD5E-C9C41A5F9DE1}"/>
              </a:ext>
            </a:extLst>
          </p:cNvPr>
          <p:cNvSpPr>
            <a:spLocks noGrp="1"/>
          </p:cNvSpPr>
          <p:nvPr>
            <p:ph type="body" sz="quarter" idx="12" hasCustomPrompt="1"/>
            <p:custDataLst>
              <p:tags r:id="rId4"/>
            </p:custDataLst>
          </p:nvPr>
        </p:nvSpPr>
        <p:spPr>
          <a:xfrm>
            <a:off x="0" y="-2356673"/>
            <a:ext cx="3451128" cy="331116"/>
          </a:xfrm>
          <a:noFill/>
        </p:spPr>
        <p:txBody>
          <a:bodyPr vert="horz" wrap="square" lIns="91440" tIns="45720" rIns="91440" bIns="45720" rtlCol="0">
            <a:noAutofit/>
          </a:bodyPr>
          <a:lstStyle>
            <a:lvl1pPr marL="0" indent="0">
              <a:buNone/>
              <a:defRPr lang="ru-RU" sz="1400"/>
            </a:lvl1pPr>
          </a:lstStyle>
          <a:p>
            <a:pPr marL="228600" marR="0" lvl="0" indent="-228600" fontAlgn="auto">
              <a:spcBef>
                <a:spcPct val="0"/>
              </a:spcBef>
              <a:spcAft>
                <a:spcPct val="0"/>
              </a:spcAft>
              <a:buClrTx/>
              <a:buSzTx/>
            </a:pPr>
            <a:r>
              <a:rPr lang="ru-RU"/>
              <a:t>Основной текст</a:t>
            </a:r>
          </a:p>
        </p:txBody>
      </p:sp>
      <p:sp>
        <p:nvSpPr>
          <p:cNvPr id="21" name="TextBox 20">
            <a:extLst>
              <a:ext uri="{FF2B5EF4-FFF2-40B4-BE49-F238E27FC236}">
                <a16:creationId xmlns:a16="http://schemas.microsoft.com/office/drawing/2014/main" id="{9F523C0A-077B-7089-A0F9-7FDE72283D0D}"/>
              </a:ext>
            </a:extLst>
          </p:cNvPr>
          <p:cNvSpPr txBox="1"/>
          <p:nvPr userDrawn="1">
            <p:custDataLst>
              <p:tags r:id="rId5"/>
            </p:custDataLst>
          </p:nvPr>
        </p:nvSpPr>
        <p:spPr>
          <a:xfrm>
            <a:off x="0" y="-3314066"/>
            <a:ext cx="3185407" cy="331822"/>
          </a:xfrm>
          <a:prstGeom prst="rect">
            <a:avLst/>
          </a:prstGeom>
          <a:noFill/>
        </p:spPr>
        <p:txBody>
          <a:bodyPr wrap="square" rtlCol="0">
            <a:spAutoFit/>
          </a:bodyPr>
          <a:lstStyle/>
          <a:p>
            <a:pPr algn="l">
              <a:lnSpc>
                <a:spcPct val="120000"/>
              </a:lnSpc>
            </a:pPr>
            <a:r>
              <a:rPr lang="ru-RU" sz="1400" b="0" i="0">
                <a:solidFill>
                  <a:schemeClr val="tx1">
                    <a:lumMod val="75000"/>
                    <a:lumOff val="25000"/>
                  </a:schemeClr>
                </a:solidFill>
                <a:latin typeface="Manrope Light" pitchFamily="2" charset="0"/>
              </a:rPr>
              <a:t>Стили для копирования</a:t>
            </a:r>
          </a:p>
        </p:txBody>
      </p:sp>
      <p:sp>
        <p:nvSpPr>
          <p:cNvPr id="22" name="TextBox 21">
            <a:extLst>
              <a:ext uri="{FF2B5EF4-FFF2-40B4-BE49-F238E27FC236}">
                <a16:creationId xmlns:a16="http://schemas.microsoft.com/office/drawing/2014/main" id="{4C6C6EFD-0A6B-17C6-2452-92C89793CFD6}"/>
              </a:ext>
            </a:extLst>
          </p:cNvPr>
          <p:cNvSpPr txBox="1"/>
          <p:nvPr userDrawn="1">
            <p:custDataLst>
              <p:tags r:id="rId6"/>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anrope Light" pitchFamily="2" charset="0"/>
              </a:rPr>
              <a:t>Ctrl Shift C / Ctrl Shift V</a:t>
            </a:r>
            <a:endParaRPr lang="ru-RU" sz="1100" b="0" i="0">
              <a:solidFill>
                <a:schemeClr val="tx1">
                  <a:lumMod val="75000"/>
                  <a:lumOff val="25000"/>
                </a:schemeClr>
              </a:solidFill>
              <a:latin typeface="Manrope Light" pitchFamily="2" charset="0"/>
            </a:endParaRPr>
          </a:p>
        </p:txBody>
      </p:sp>
      <p:pic>
        <p:nvPicPr>
          <p:cNvPr id="23" name="Рисунок 22">
            <a:extLst>
              <a:ext uri="{FF2B5EF4-FFF2-40B4-BE49-F238E27FC236}">
                <a16:creationId xmlns:a16="http://schemas.microsoft.com/office/drawing/2014/main" id="{3312D10B-5C3A-DEE9-938D-35E8831F8199}"/>
              </a:ext>
            </a:extLst>
          </p:cNvPr>
          <p:cNvPicPr>
            <a:picLocks noChangeAspect="1"/>
          </p:cNvPicPr>
          <p:nvPr userDrawn="1">
            <p:custDataLst>
              <p:tags r:id="rId7"/>
            </p:custDataLst>
          </p:nvPr>
        </p:nvPicPr>
        <p:blipFill>
          <a:blip r:embed="rId20"/>
          <a:stretch>
            <a:fillRect/>
          </a:stretch>
        </p:blipFill>
        <p:spPr>
          <a:xfrm>
            <a:off x="2316385" y="-3274105"/>
            <a:ext cx="1479917" cy="251901"/>
          </a:xfrm>
          <a:prstGeom prst="roundRect">
            <a:avLst/>
          </a:prstGeom>
          <a:ln>
            <a:solidFill>
              <a:schemeClr val="tx1"/>
            </a:solidFill>
          </a:ln>
        </p:spPr>
      </p:pic>
      <p:sp>
        <p:nvSpPr>
          <p:cNvPr id="24" name="Текст 8">
            <a:extLst>
              <a:ext uri="{FF2B5EF4-FFF2-40B4-BE49-F238E27FC236}">
                <a16:creationId xmlns:a16="http://schemas.microsoft.com/office/drawing/2014/main" id="{2490B92A-BFE4-188A-D78D-447811FF2AF7}"/>
              </a:ext>
            </a:extLst>
          </p:cNvPr>
          <p:cNvSpPr>
            <a:spLocks noGrp="1"/>
          </p:cNvSpPr>
          <p:nvPr>
            <p:ph type="body" sz="quarter" idx="14" hasCustomPrompt="1"/>
            <p:custDataLst>
              <p:tags r:id="rId8"/>
            </p:custDataLst>
          </p:nvPr>
        </p:nvSpPr>
        <p:spPr>
          <a:xfrm>
            <a:off x="0" y="-2803295"/>
            <a:ext cx="3451128" cy="279796"/>
          </a:xfrm>
        </p:spPr>
        <p:txBody>
          <a:bodyPr anchor="t">
            <a:noAutofit/>
          </a:bodyPr>
          <a:lstStyle>
            <a:lvl1pPr marL="0" indent="0" algn="l">
              <a:spcBef>
                <a:spcPct val="0"/>
              </a:spcBef>
              <a:buFont typeface="Arial" panose="020B0604020202020204" pitchFamily="34" charset="0"/>
              <a:buNone/>
              <a:defRPr sz="1400" b="1" i="0">
                <a:solidFill>
                  <a:schemeClr val="tx1"/>
                </a:solidFill>
                <a:latin typeface="Manrope" pitchFamily="2" charset="0"/>
                <a:ea typeface="Roboto Medium" panose="02000000000000000000" pitchFamily="2" charset="0"/>
              </a:defRPr>
            </a:lvl1pPr>
          </a:lstStyle>
          <a:p>
            <a:pPr lvl="0"/>
            <a:r>
              <a:rPr lang="ru-RU"/>
              <a:t>Подзаголовки</a:t>
            </a:r>
          </a:p>
        </p:txBody>
      </p:sp>
      <p:sp>
        <p:nvSpPr>
          <p:cNvPr id="25" name="Текст 8">
            <a:extLst>
              <a:ext uri="{FF2B5EF4-FFF2-40B4-BE49-F238E27FC236}">
                <a16:creationId xmlns:a16="http://schemas.microsoft.com/office/drawing/2014/main" id="{12312995-149B-23D6-CC46-BA64A42D05DB}"/>
              </a:ext>
            </a:extLst>
          </p:cNvPr>
          <p:cNvSpPr>
            <a:spLocks noGrp="1"/>
          </p:cNvSpPr>
          <p:nvPr>
            <p:ph type="body" sz="quarter" idx="21" hasCustomPrompt="1"/>
            <p:custDataLst>
              <p:tags r:id="rId9"/>
            </p:custDataLst>
          </p:nvPr>
        </p:nvSpPr>
        <p:spPr>
          <a:xfrm>
            <a:off x="0" y="-1860761"/>
            <a:ext cx="3451128" cy="712631"/>
          </a:xfrm>
          <a:noFill/>
        </p:spPr>
        <p:txBody>
          <a:bodyPr wrap="square" rtlCol="0">
            <a:spAutoFit/>
          </a:bodyPr>
          <a:lstStyle>
            <a:lvl1pPr marL="0" indent="0">
              <a:spcBef>
                <a:spcPct val="0"/>
              </a:spcBef>
              <a:buNone/>
              <a:defRPr lang="ru-RU" sz="3600" b="1" i="0">
                <a:solidFill>
                  <a:schemeClr val="accent1"/>
                </a:solidFill>
                <a:latin typeface="Manrope" pitchFamily="2" charset="0"/>
                <a:ea typeface="Roboto Medium" panose="02000000000000000000" pitchFamily="2" charset="0"/>
              </a:defRPr>
            </a:lvl1pPr>
          </a:lstStyle>
          <a:p>
            <a:pPr marL="0" lvl="0"/>
            <a:r>
              <a:rPr lang="ru-RU"/>
              <a:t>Для цифр 123</a:t>
            </a:r>
          </a:p>
        </p:txBody>
      </p:sp>
      <p:sp>
        <p:nvSpPr>
          <p:cNvPr id="26" name="Текст 33">
            <a:extLst>
              <a:ext uri="{FF2B5EF4-FFF2-40B4-BE49-F238E27FC236}">
                <a16:creationId xmlns:a16="http://schemas.microsoft.com/office/drawing/2014/main" id="{ADAEEEFF-A897-67F3-9694-3FC8A2F73B5C}"/>
              </a:ext>
            </a:extLst>
          </p:cNvPr>
          <p:cNvSpPr>
            <a:spLocks noGrp="1"/>
          </p:cNvSpPr>
          <p:nvPr>
            <p:ph type="body" sz="quarter" idx="59" hasCustomPrompt="1"/>
            <p:custDataLst>
              <p:tags r:id="rId10"/>
            </p:custDataLst>
          </p:nvPr>
        </p:nvSpPr>
        <p:spPr>
          <a:xfrm>
            <a:off x="9104319" y="-2789397"/>
            <a:ext cx="817652" cy="327028"/>
          </a:xfrm>
          <a:prstGeom prst="roundRect">
            <a:avLst>
              <a:gd name="adj" fmla="val 4807"/>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ru-RU" sz="100">
                <a:noFill/>
                <a:latin typeface="Arial" pitchFamily="2" charset="77"/>
                <a:ea typeface="+mn-ea"/>
              </a:defRPr>
            </a:lvl1pPr>
          </a:lstStyle>
          <a:p>
            <a:pPr marL="0" lvl="0" indent="0" algn="ctr" defTabSz="914330">
              <a:buNone/>
            </a:pPr>
            <a:r>
              <a:rPr lang="ru-RU"/>
              <a:t> </a:t>
            </a:r>
          </a:p>
        </p:txBody>
      </p:sp>
      <p:sp>
        <p:nvSpPr>
          <p:cNvPr id="27" name="TextBox 26">
            <a:extLst>
              <a:ext uri="{FF2B5EF4-FFF2-40B4-BE49-F238E27FC236}">
                <a16:creationId xmlns:a16="http://schemas.microsoft.com/office/drawing/2014/main" id="{7835CEAD-1368-6853-1E07-5B58237A2C31}"/>
              </a:ext>
            </a:extLst>
          </p:cNvPr>
          <p:cNvSpPr txBox="1"/>
          <p:nvPr userDrawn="1">
            <p:custDataLst>
              <p:tags r:id="rId11"/>
            </p:custDataLst>
          </p:nvPr>
        </p:nvSpPr>
        <p:spPr>
          <a:xfrm>
            <a:off x="7592604" y="-2788262"/>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белых плашек</a:t>
            </a:r>
          </a:p>
        </p:txBody>
      </p:sp>
      <p:sp>
        <p:nvSpPr>
          <p:cNvPr id="28" name="Текст 8">
            <a:extLst>
              <a:ext uri="{FF2B5EF4-FFF2-40B4-BE49-F238E27FC236}">
                <a16:creationId xmlns:a16="http://schemas.microsoft.com/office/drawing/2014/main" id="{D9B81FAA-343D-87A8-4111-7CCF53061DBD}"/>
              </a:ext>
            </a:extLst>
          </p:cNvPr>
          <p:cNvSpPr>
            <a:spLocks noGrp="1"/>
          </p:cNvSpPr>
          <p:nvPr>
            <p:ph type="body" sz="quarter" idx="61" hasCustomPrompt="1"/>
            <p:custDataLst>
              <p:tags r:id="rId12"/>
            </p:custDataLst>
          </p:nvPr>
        </p:nvSpPr>
        <p:spPr>
          <a:xfrm>
            <a:off x="3796302" y="-2356673"/>
            <a:ext cx="3451128" cy="405643"/>
          </a:xfrm>
          <a:prstGeom prst="roundRect">
            <a:avLst/>
          </a:prstGeom>
          <a:solidFill>
            <a:schemeClr val="accent1"/>
          </a:solidFill>
        </p:spPr>
        <p:txBody>
          <a:bodyPr vert="horz" wrap="square" lIns="91440" tIns="45720" rIns="91440" bIns="45720" rtlCol="0">
            <a:spAutoFit/>
          </a:bodyPr>
          <a:lstStyle>
            <a:lvl1pPr marL="0" indent="0">
              <a:buNone/>
              <a:defRPr lang="ru-RU" sz="1600" b="1" i="0">
                <a:solidFill>
                  <a:schemeClr val="tx1"/>
                </a:solidFill>
                <a:latin typeface="Manrope" pitchFamily="2" charset="0"/>
              </a:defRPr>
            </a:lvl1pPr>
          </a:lstStyle>
          <a:p>
            <a:pPr marL="228600" marR="0" lvl="0" indent="-228600" fontAlgn="auto">
              <a:spcBef>
                <a:spcPct val="0"/>
              </a:spcBef>
              <a:spcAft>
                <a:spcPct val="0"/>
              </a:spcAft>
              <a:buClrTx/>
              <a:buSzTx/>
            </a:pPr>
            <a:r>
              <a:rPr lang="ru-RU"/>
              <a:t>Второй уровень</a:t>
            </a:r>
          </a:p>
        </p:txBody>
      </p:sp>
      <p:sp>
        <p:nvSpPr>
          <p:cNvPr id="29" name="Текст 8">
            <a:extLst>
              <a:ext uri="{FF2B5EF4-FFF2-40B4-BE49-F238E27FC236}">
                <a16:creationId xmlns:a16="http://schemas.microsoft.com/office/drawing/2014/main" id="{E261B560-BEAC-A0DF-429F-952129DC5E3D}"/>
              </a:ext>
            </a:extLst>
          </p:cNvPr>
          <p:cNvSpPr>
            <a:spLocks noGrp="1"/>
          </p:cNvSpPr>
          <p:nvPr>
            <p:ph type="body" sz="quarter" idx="62" hasCustomPrompt="1"/>
            <p:custDataLst>
              <p:tags r:id="rId13"/>
            </p:custDataLst>
          </p:nvPr>
        </p:nvSpPr>
        <p:spPr>
          <a:xfrm>
            <a:off x="3796302" y="-2803295"/>
            <a:ext cx="3451128" cy="279796"/>
          </a:xfrm>
        </p:spPr>
        <p:txBody>
          <a:bodyPr anchor="t">
            <a:noAutofit/>
          </a:bodyPr>
          <a:lstStyle>
            <a:lvl1pPr marL="0" indent="0" algn="l">
              <a:spcBef>
                <a:spcPct val="0"/>
              </a:spcBef>
              <a:buFont typeface="Arial" panose="020B0604020202020204" pitchFamily="34" charset="0"/>
              <a:buNone/>
              <a:defRPr sz="1400" b="0" i="0" cap="all" baseline="0">
                <a:solidFill>
                  <a:schemeClr val="tx1"/>
                </a:solidFill>
                <a:latin typeface="Manrope" pitchFamily="2" charset="0"/>
                <a:ea typeface="Roboto Medium" panose="02000000000000000000" pitchFamily="2" charset="0"/>
              </a:defRPr>
            </a:lvl1pPr>
          </a:lstStyle>
          <a:p>
            <a:pPr lvl="0"/>
            <a:r>
              <a:rPr lang="ru-RU"/>
              <a:t>Первый уровень</a:t>
            </a:r>
          </a:p>
        </p:txBody>
      </p:sp>
      <p:sp>
        <p:nvSpPr>
          <p:cNvPr id="30" name="Текст 8">
            <a:extLst>
              <a:ext uri="{FF2B5EF4-FFF2-40B4-BE49-F238E27FC236}">
                <a16:creationId xmlns:a16="http://schemas.microsoft.com/office/drawing/2014/main" id="{09A20159-9795-7EBE-5138-2C06D9D81E84}"/>
              </a:ext>
            </a:extLst>
          </p:cNvPr>
          <p:cNvSpPr>
            <a:spLocks noGrp="1"/>
          </p:cNvSpPr>
          <p:nvPr>
            <p:ph type="body" sz="quarter" idx="63" hasCustomPrompt="1"/>
            <p:custDataLst>
              <p:tags r:id="rId14"/>
            </p:custDataLst>
          </p:nvPr>
        </p:nvSpPr>
        <p:spPr>
          <a:xfrm>
            <a:off x="3796302" y="-1873168"/>
            <a:ext cx="3451128" cy="332036"/>
          </a:xfrm>
        </p:spPr>
        <p:txBody>
          <a:bodyPr anchor="t">
            <a:noAutofit/>
          </a:bodyPr>
          <a:lstStyle>
            <a:lvl1pPr marL="0" indent="0" algn="l">
              <a:spcBef>
                <a:spcPct val="0"/>
              </a:spcBef>
              <a:buFont typeface="Arial" panose="020B0604020202020204" pitchFamily="34" charset="0"/>
              <a:buNone/>
              <a:defRPr sz="1600" b="1" i="0">
                <a:solidFill>
                  <a:schemeClr val="tx1"/>
                </a:solidFill>
                <a:latin typeface="Manrope" pitchFamily="2" charset="0"/>
                <a:ea typeface="Roboto Medium" panose="02000000000000000000" pitchFamily="2" charset="0"/>
              </a:defRPr>
            </a:lvl1pPr>
          </a:lstStyle>
          <a:p>
            <a:pPr lvl="0"/>
            <a:r>
              <a:rPr lang="ru-RU"/>
              <a:t>Третий уровень</a:t>
            </a:r>
          </a:p>
        </p:txBody>
      </p:sp>
      <p:sp>
        <p:nvSpPr>
          <p:cNvPr id="31" name="Текст 8">
            <a:extLst>
              <a:ext uri="{FF2B5EF4-FFF2-40B4-BE49-F238E27FC236}">
                <a16:creationId xmlns:a16="http://schemas.microsoft.com/office/drawing/2014/main" id="{6E0DD46B-A873-BC55-C24D-3BEEA09D9EE6}"/>
              </a:ext>
            </a:extLst>
          </p:cNvPr>
          <p:cNvSpPr>
            <a:spLocks noGrp="1"/>
          </p:cNvSpPr>
          <p:nvPr>
            <p:ph type="body" sz="quarter" idx="65" hasCustomPrompt="1"/>
            <p:custDataLst>
              <p:tags r:id="rId15"/>
            </p:custDataLst>
          </p:nvPr>
        </p:nvSpPr>
        <p:spPr>
          <a:xfrm>
            <a:off x="3796302" y="-1450342"/>
            <a:ext cx="3451128" cy="279796"/>
          </a:xfrm>
        </p:spPr>
        <p:txBody>
          <a:bodyPr anchor="t">
            <a:noAutofit/>
          </a:bodyPr>
          <a:lstStyle>
            <a:lvl1pPr marL="0" indent="0" algn="l">
              <a:spcBef>
                <a:spcPct val="0"/>
              </a:spcBef>
              <a:buFont typeface="Arial" panose="020B0604020202020204" pitchFamily="34" charset="0"/>
              <a:buNone/>
              <a:defRPr sz="1400" b="0" i="0">
                <a:solidFill>
                  <a:schemeClr val="tx1">
                    <a:lumMod val="65000"/>
                    <a:lumOff val="35000"/>
                  </a:schemeClr>
                </a:solidFill>
                <a:latin typeface="Manrope Light" pitchFamily="2" charset="0"/>
                <a:ea typeface="Roboto Medium" panose="02000000000000000000" pitchFamily="2" charset="0"/>
              </a:defRPr>
            </a:lvl1pPr>
          </a:lstStyle>
          <a:p>
            <a:pPr lvl="0"/>
            <a:r>
              <a:rPr lang="ru-RU"/>
              <a:t>Основной текст</a:t>
            </a:r>
          </a:p>
        </p:txBody>
      </p:sp>
      <p:sp>
        <p:nvSpPr>
          <p:cNvPr id="32" name="Текст 8">
            <a:extLst>
              <a:ext uri="{FF2B5EF4-FFF2-40B4-BE49-F238E27FC236}">
                <a16:creationId xmlns:a16="http://schemas.microsoft.com/office/drawing/2014/main" id="{DCE10910-375B-9C79-BFBE-779A88B8E34A}"/>
              </a:ext>
            </a:extLst>
          </p:cNvPr>
          <p:cNvSpPr>
            <a:spLocks noGrp="1"/>
          </p:cNvSpPr>
          <p:nvPr>
            <p:ph type="body" sz="quarter" idx="66" hasCustomPrompt="1"/>
            <p:custDataLst>
              <p:tags r:id="rId16"/>
            </p:custDataLst>
          </p:nvPr>
        </p:nvSpPr>
        <p:spPr>
          <a:xfrm>
            <a:off x="3796302" y="-1034924"/>
            <a:ext cx="3451128" cy="279796"/>
          </a:xfrm>
        </p:spPr>
        <p:txBody>
          <a:bodyPr anchor="t">
            <a:noAutofit/>
          </a:bodyPr>
          <a:lstStyle>
            <a:lvl1pPr marL="0" indent="0" algn="l">
              <a:spcBef>
                <a:spcPct val="0"/>
              </a:spcBef>
              <a:buFont typeface="Arial" panose="020B0604020202020204" pitchFamily="34" charset="0"/>
              <a:buNone/>
              <a:defRPr sz="800" b="0" i="0">
                <a:solidFill>
                  <a:schemeClr val="tx1">
                    <a:lumMod val="65000"/>
                    <a:lumOff val="35000"/>
                  </a:schemeClr>
                </a:solidFill>
                <a:latin typeface="Manrope" pitchFamily="2" charset="0"/>
                <a:ea typeface="Roboto Medium" panose="02000000000000000000" pitchFamily="2" charset="0"/>
              </a:defRPr>
            </a:lvl1pPr>
          </a:lstStyle>
          <a:p>
            <a:pPr lvl="0"/>
            <a:r>
              <a:rPr lang="ru-RU"/>
              <a:t>Сноски</a:t>
            </a:r>
          </a:p>
        </p:txBody>
      </p:sp>
      <p:sp>
        <p:nvSpPr>
          <p:cNvPr id="33" name="Текст 33">
            <a:extLst>
              <a:ext uri="{FF2B5EF4-FFF2-40B4-BE49-F238E27FC236}">
                <a16:creationId xmlns:a16="http://schemas.microsoft.com/office/drawing/2014/main" id="{530CAF00-4BB4-E981-63E9-03A3ADB16481}"/>
              </a:ext>
            </a:extLst>
          </p:cNvPr>
          <p:cNvSpPr>
            <a:spLocks noGrp="1"/>
          </p:cNvSpPr>
          <p:nvPr>
            <p:ph type="body" sz="quarter" idx="67" hasCustomPrompt="1"/>
            <p:custDataLst>
              <p:tags r:id="rId17"/>
            </p:custDataLst>
          </p:nvPr>
        </p:nvSpPr>
        <p:spPr>
          <a:xfrm>
            <a:off x="9104319" y="-2353298"/>
            <a:ext cx="817652" cy="327028"/>
          </a:xfrm>
          <a:prstGeom prst="roundRect">
            <a:avLst>
              <a:gd name="adj" fmla="val 4807"/>
            </a:avLst>
          </a:prstGeom>
          <a:gradFill flip="none" rotWithShape="1">
            <a:gsLst>
              <a:gs pos="24000">
                <a:srgbClr val="604D09"/>
              </a:gs>
              <a:gs pos="0">
                <a:schemeClr val="accent1"/>
              </a:gs>
              <a:gs pos="49000">
                <a:schemeClr val="tx1">
                  <a:lumMod val="95000"/>
                  <a:lumOff val="5000"/>
                </a:schemeClr>
              </a:gs>
            </a:gsLst>
            <a:path path="circle">
              <a:fillToRect l="100000" t="100000"/>
            </a:path>
            <a:tileRect r="-100000" b="-100000"/>
          </a:gradFill>
          <a:effectLst>
            <a:outerShdw blurRad="347758" algn="ctr" rotWithShape="0">
              <a:schemeClr val="tx1">
                <a:alpha val="7000"/>
              </a:schemeClr>
            </a:outerShdw>
          </a:effectLst>
        </p:spPr>
        <p:txBody>
          <a:bodyPr vert="horz" wrap="square" lIns="91440" tIns="45720" rIns="91440" bIns="45720" rtlCol="0">
            <a:noAutofit/>
          </a:bodyPr>
          <a:lstStyle>
            <a:lvl1pPr>
              <a:defRPr lang="ru-RU" sz="100">
                <a:noFill/>
                <a:latin typeface="Manrope Light" pitchFamily="2" charset="0"/>
                <a:ea typeface="Inter Light" panose="02000503000000020004" pitchFamily="2" charset="0"/>
              </a:defRPr>
            </a:lvl1pPr>
          </a:lstStyle>
          <a:p>
            <a:pPr marL="0" marR="0" lvl="0" indent="0" fontAlgn="auto">
              <a:spcBef>
                <a:spcPct val="0"/>
              </a:spcBef>
              <a:spcAft>
                <a:spcPct val="0"/>
              </a:spcAft>
              <a:buClrTx/>
              <a:buSzTx/>
              <a:buFontTx/>
              <a:buNone/>
            </a:pPr>
            <a:r>
              <a:rPr lang="ru-RU"/>
              <a:t> </a:t>
            </a:r>
          </a:p>
        </p:txBody>
      </p:sp>
      <p:sp>
        <p:nvSpPr>
          <p:cNvPr id="34" name="TextBox 33">
            <a:extLst>
              <a:ext uri="{FF2B5EF4-FFF2-40B4-BE49-F238E27FC236}">
                <a16:creationId xmlns:a16="http://schemas.microsoft.com/office/drawing/2014/main" id="{D3FC81E3-5013-26B0-054F-C3ECF40DF896}"/>
              </a:ext>
            </a:extLst>
          </p:cNvPr>
          <p:cNvSpPr txBox="1"/>
          <p:nvPr userDrawn="1">
            <p:custDataLst>
              <p:tags r:id="rId18"/>
            </p:custDataLst>
          </p:nvPr>
        </p:nvSpPr>
        <p:spPr>
          <a:xfrm>
            <a:off x="7592604" y="-2352163"/>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темных плашек</a:t>
            </a:r>
          </a:p>
        </p:txBody>
      </p:sp>
    </p:spTree>
    <p:extLst>
      <p:ext uri="{BB962C8B-B14F-4D97-AF65-F5344CB8AC3E}">
        <p14:creationId xmlns:p14="http://schemas.microsoft.com/office/powerpoint/2010/main" val="1101139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Адженда">
    <p:bg>
      <p:bgPr>
        <a:solidFill>
          <a:schemeClr val="bg1">
            <a:lumMod val="95000"/>
          </a:schemeClr>
        </a:solidFill>
        <a:effectLst/>
      </p:bgPr>
    </p:bg>
    <p:spTree>
      <p:nvGrpSpPr>
        <p:cNvPr id="1" name=""/>
        <p:cNvGrpSpPr/>
        <p:nvPr/>
      </p:nvGrpSpPr>
      <p:grpSpPr>
        <a:xfrm>
          <a:off x="0" y="0"/>
          <a:ext cx="0" cy="0"/>
          <a:chOff x="0" y="0"/>
          <a:chExt cx="0" cy="0"/>
        </a:xfrm>
      </p:grpSpPr>
      <p:sp>
        <p:nvSpPr>
          <p:cNvPr id="32" name="Полилиния 31">
            <a:extLst>
              <a:ext uri="{FF2B5EF4-FFF2-40B4-BE49-F238E27FC236}">
                <a16:creationId xmlns:a16="http://schemas.microsoft.com/office/drawing/2014/main" id="{7A20B1D8-1644-AE42-3F65-04DF06FD1E0F}"/>
              </a:ext>
            </a:extLst>
          </p:cNvPr>
          <p:cNvSpPr/>
          <p:nvPr userDrawn="1">
            <p:custDataLst>
              <p:tags r:id="rId1"/>
            </p:custDataLst>
          </p:nvPr>
        </p:nvSpPr>
        <p:spPr>
          <a:xfrm>
            <a:off x="5433645" y="0"/>
            <a:ext cx="5153875" cy="6858000"/>
          </a:xfrm>
          <a:custGeom>
            <a:avLst/>
            <a:gdLst>
              <a:gd name="connsiteX0" fmla="*/ 2231554 w 5153875"/>
              <a:gd name="connsiteY0" fmla="*/ 0 h 6858000"/>
              <a:gd name="connsiteX1" fmla="*/ 3123329 w 5153875"/>
              <a:gd name="connsiteY1" fmla="*/ 0 h 6858000"/>
              <a:gd name="connsiteX2" fmla="*/ 5153875 w 5153875"/>
              <a:gd name="connsiteY2" fmla="*/ 2212978 h 6858000"/>
              <a:gd name="connsiteX3" fmla="*/ 891775 w 5153875"/>
              <a:gd name="connsiteY3" fmla="*/ 6858000 h 6858000"/>
              <a:gd name="connsiteX4" fmla="*/ 0 w 5153875"/>
              <a:gd name="connsiteY4" fmla="*/ 6858000 h 6858000"/>
              <a:gd name="connsiteX5" fmla="*/ 4262100 w 5153875"/>
              <a:gd name="connsiteY5" fmla="*/ 22129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3875" h="6858000">
                <a:moveTo>
                  <a:pt x="2231554" y="0"/>
                </a:moveTo>
                <a:lnTo>
                  <a:pt x="3123329" y="0"/>
                </a:lnTo>
                <a:lnTo>
                  <a:pt x="5153875" y="2212978"/>
                </a:lnTo>
                <a:lnTo>
                  <a:pt x="891775" y="6858000"/>
                </a:lnTo>
                <a:lnTo>
                  <a:pt x="0" y="6858000"/>
                </a:lnTo>
                <a:lnTo>
                  <a:pt x="4262100" y="221297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33" name="Полилиния 32">
            <a:extLst>
              <a:ext uri="{FF2B5EF4-FFF2-40B4-BE49-F238E27FC236}">
                <a16:creationId xmlns:a16="http://schemas.microsoft.com/office/drawing/2014/main" id="{687BC7AB-8BC6-96C4-9FCB-783069508A1D}"/>
              </a:ext>
            </a:extLst>
          </p:cNvPr>
          <p:cNvSpPr/>
          <p:nvPr userDrawn="1">
            <p:custDataLst>
              <p:tags r:id="rId2"/>
            </p:custDataLst>
          </p:nvPr>
        </p:nvSpPr>
        <p:spPr>
          <a:xfrm>
            <a:off x="6770075" y="0"/>
            <a:ext cx="5153875" cy="6858000"/>
          </a:xfrm>
          <a:custGeom>
            <a:avLst/>
            <a:gdLst>
              <a:gd name="connsiteX0" fmla="*/ 2231554 w 5153875"/>
              <a:gd name="connsiteY0" fmla="*/ 0 h 6858000"/>
              <a:gd name="connsiteX1" fmla="*/ 3123329 w 5153875"/>
              <a:gd name="connsiteY1" fmla="*/ 0 h 6858000"/>
              <a:gd name="connsiteX2" fmla="*/ 5153875 w 5153875"/>
              <a:gd name="connsiteY2" fmla="*/ 2212978 h 6858000"/>
              <a:gd name="connsiteX3" fmla="*/ 891775 w 5153875"/>
              <a:gd name="connsiteY3" fmla="*/ 6858000 h 6858000"/>
              <a:gd name="connsiteX4" fmla="*/ 0 w 5153875"/>
              <a:gd name="connsiteY4" fmla="*/ 6858000 h 6858000"/>
              <a:gd name="connsiteX5" fmla="*/ 4262100 w 5153875"/>
              <a:gd name="connsiteY5" fmla="*/ 22129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3875" h="6858000">
                <a:moveTo>
                  <a:pt x="2231554" y="0"/>
                </a:moveTo>
                <a:lnTo>
                  <a:pt x="3123329" y="0"/>
                </a:lnTo>
                <a:lnTo>
                  <a:pt x="5153875" y="2212978"/>
                </a:lnTo>
                <a:lnTo>
                  <a:pt x="891775" y="6858000"/>
                </a:lnTo>
                <a:lnTo>
                  <a:pt x="0" y="6858000"/>
                </a:lnTo>
                <a:lnTo>
                  <a:pt x="4262100" y="221297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tx1"/>
              </a:solidFill>
            </a:endParaRPr>
          </a:p>
        </p:txBody>
      </p:sp>
      <p:sp>
        <p:nvSpPr>
          <p:cNvPr id="15" name="Текст 33">
            <a:extLst>
              <a:ext uri="{FF2B5EF4-FFF2-40B4-BE49-F238E27FC236}">
                <a16:creationId xmlns:a16="http://schemas.microsoft.com/office/drawing/2014/main" id="{5BBB2C36-4230-FC22-8CB1-B96A36E9B9D2}"/>
              </a:ext>
            </a:extLst>
          </p:cNvPr>
          <p:cNvSpPr>
            <a:spLocks noGrp="1"/>
          </p:cNvSpPr>
          <p:nvPr>
            <p:ph type="body" sz="quarter" idx="54" hasCustomPrompt="1"/>
            <p:custDataLst>
              <p:tags r:id="rId3"/>
            </p:custDataLst>
          </p:nvPr>
        </p:nvSpPr>
        <p:spPr>
          <a:xfrm>
            <a:off x="4598797" y="819273"/>
            <a:ext cx="7023986" cy="5219454"/>
          </a:xfrm>
          <a:prstGeom prst="roundRect">
            <a:avLst>
              <a:gd name="adj" fmla="val 4789"/>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ru-RU" sz="100">
                <a:noFill/>
                <a:latin typeface="Arial" pitchFamily="2" charset="77"/>
                <a:ea typeface="+mn-ea"/>
              </a:defRPr>
            </a:lvl1pPr>
          </a:lstStyle>
          <a:p>
            <a:pPr marL="0" lvl="0" indent="0" algn="ctr" defTabSz="914330">
              <a:buNone/>
            </a:pPr>
            <a:r>
              <a:rPr lang="ru-RU"/>
              <a:t> </a:t>
            </a:r>
          </a:p>
        </p:txBody>
      </p:sp>
      <p:sp>
        <p:nvSpPr>
          <p:cNvPr id="3" name="Заголовок 2">
            <a:extLst>
              <a:ext uri="{FF2B5EF4-FFF2-40B4-BE49-F238E27FC236}">
                <a16:creationId xmlns:a16="http://schemas.microsoft.com/office/drawing/2014/main" id="{AEE87890-10B8-F255-5510-803EB6EF4FF8}"/>
              </a:ext>
            </a:extLst>
          </p:cNvPr>
          <p:cNvSpPr>
            <a:spLocks noGrp="1"/>
          </p:cNvSpPr>
          <p:nvPr>
            <p:ph type="title" hasCustomPrompt="1"/>
            <p:custDataLst>
              <p:tags r:id="rId4"/>
            </p:custDataLst>
          </p:nvPr>
        </p:nvSpPr>
        <p:spPr>
          <a:xfrm>
            <a:off x="4972345" y="1124729"/>
            <a:ext cx="6305088" cy="663730"/>
          </a:xfrm>
        </p:spPr>
        <p:txBody>
          <a:bodyPr/>
          <a:lstStyle>
            <a:lvl1pPr>
              <a:lnSpc>
                <a:spcPct val="80000"/>
              </a:lnSpc>
              <a:defRPr sz="5400" b="1" i="0"/>
            </a:lvl1pPr>
          </a:lstStyle>
          <a:p>
            <a:r>
              <a:rPr lang="ru-RU" err="1"/>
              <a:t>Адженда</a:t>
            </a:r>
            <a:endParaRPr lang="ru-RU"/>
          </a:p>
        </p:txBody>
      </p:sp>
      <p:sp>
        <p:nvSpPr>
          <p:cNvPr id="2" name="Текст 33">
            <a:extLst>
              <a:ext uri="{FF2B5EF4-FFF2-40B4-BE49-F238E27FC236}">
                <a16:creationId xmlns:a16="http://schemas.microsoft.com/office/drawing/2014/main" id="{9F9A64C3-8629-1AA9-3EE5-AE8089C29101}"/>
              </a:ext>
            </a:extLst>
          </p:cNvPr>
          <p:cNvSpPr>
            <a:spLocks noGrp="1"/>
          </p:cNvSpPr>
          <p:nvPr>
            <p:ph type="body" sz="quarter" idx="20" hasCustomPrompt="1"/>
            <p:custDataLst>
              <p:tags r:id="rId5"/>
            </p:custDataLst>
          </p:nvPr>
        </p:nvSpPr>
        <p:spPr>
          <a:xfrm>
            <a:off x="5384705" y="2437802"/>
            <a:ext cx="5892728"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1" i="0">
                <a:solidFill>
                  <a:schemeClr val="tx1"/>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4" name="Текст 33">
            <a:extLst>
              <a:ext uri="{FF2B5EF4-FFF2-40B4-BE49-F238E27FC236}">
                <a16:creationId xmlns:a16="http://schemas.microsoft.com/office/drawing/2014/main" id="{90F074DA-394A-2EA8-E48D-9B43B94B6480}"/>
              </a:ext>
            </a:extLst>
          </p:cNvPr>
          <p:cNvSpPr>
            <a:spLocks noGrp="1"/>
          </p:cNvSpPr>
          <p:nvPr>
            <p:ph type="body" sz="quarter" idx="44" hasCustomPrompt="1"/>
            <p:custDataLst>
              <p:tags r:id="rId6"/>
            </p:custDataLst>
          </p:nvPr>
        </p:nvSpPr>
        <p:spPr>
          <a:xfrm>
            <a:off x="5384705" y="3159796"/>
            <a:ext cx="5892728"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1" i="0">
                <a:solidFill>
                  <a:schemeClr val="tx1"/>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5" name="Текст 33">
            <a:extLst>
              <a:ext uri="{FF2B5EF4-FFF2-40B4-BE49-F238E27FC236}">
                <a16:creationId xmlns:a16="http://schemas.microsoft.com/office/drawing/2014/main" id="{F6D0135D-A7D2-5B1E-1574-CFF8945C8984}"/>
              </a:ext>
            </a:extLst>
          </p:cNvPr>
          <p:cNvSpPr>
            <a:spLocks noGrp="1"/>
          </p:cNvSpPr>
          <p:nvPr>
            <p:ph type="body" sz="quarter" idx="45" hasCustomPrompt="1"/>
            <p:custDataLst>
              <p:tags r:id="rId7"/>
            </p:custDataLst>
          </p:nvPr>
        </p:nvSpPr>
        <p:spPr>
          <a:xfrm>
            <a:off x="5384705" y="3881790"/>
            <a:ext cx="5892728"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1" i="0">
                <a:solidFill>
                  <a:schemeClr val="tx1"/>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6" name="Нижний колонтитул 5">
            <a:extLst>
              <a:ext uri="{FF2B5EF4-FFF2-40B4-BE49-F238E27FC236}">
                <a16:creationId xmlns:a16="http://schemas.microsoft.com/office/drawing/2014/main" id="{D51F887B-DB8A-EC78-D3C4-E4DB3A6C180B}"/>
              </a:ext>
            </a:extLst>
          </p:cNvPr>
          <p:cNvSpPr>
            <a:spLocks noGrp="1"/>
          </p:cNvSpPr>
          <p:nvPr>
            <p:ph type="ftr" sz="quarter" idx="46"/>
            <p:custDataLst>
              <p:tags r:id="rId8"/>
            </p:custDataLst>
          </p:nvPr>
        </p:nvSpPr>
        <p:spPr/>
        <p:txBody>
          <a:bodyPr/>
          <a:lstStyle>
            <a:lvl1pPr>
              <a:defRPr b="0" i="0"/>
            </a:lvl1pPr>
          </a:lstStyle>
          <a:p>
            <a:endParaRPr lang="ru-RU"/>
          </a:p>
        </p:txBody>
      </p:sp>
      <p:sp>
        <p:nvSpPr>
          <p:cNvPr id="7" name="Номер слайда 6">
            <a:extLst>
              <a:ext uri="{FF2B5EF4-FFF2-40B4-BE49-F238E27FC236}">
                <a16:creationId xmlns:a16="http://schemas.microsoft.com/office/drawing/2014/main" id="{24A10AD2-7646-64CF-5689-956A57E21BF3}"/>
              </a:ext>
            </a:extLst>
          </p:cNvPr>
          <p:cNvSpPr>
            <a:spLocks noGrp="1"/>
          </p:cNvSpPr>
          <p:nvPr>
            <p:ph type="sldNum" sz="quarter" idx="47"/>
            <p:custDataLst>
              <p:tags r:id="rId9"/>
            </p:custDataLst>
          </p:nvPr>
        </p:nvSpPr>
        <p:spPr/>
        <p:txBody>
          <a:bodyPr/>
          <a:lstStyle>
            <a:lvl1pPr>
              <a:defRPr b="1" i="0"/>
            </a:lvl1pPr>
          </a:lstStyle>
          <a:p>
            <a:fld id="{905D8C55-7DAF-C94C-9B8B-3B19A6214E64}" type="slidenum">
              <a:rPr lang="ru-RU" smtClean="0"/>
              <a:t>‹#›</a:t>
            </a:fld>
            <a:endParaRPr lang="ru-RU"/>
          </a:p>
        </p:txBody>
      </p:sp>
      <p:sp>
        <p:nvSpPr>
          <p:cNvPr id="12" name="Текст 33">
            <a:extLst>
              <a:ext uri="{FF2B5EF4-FFF2-40B4-BE49-F238E27FC236}">
                <a16:creationId xmlns:a16="http://schemas.microsoft.com/office/drawing/2014/main" id="{BDB6BCC8-90D9-7465-365D-F1E9E9D1D280}"/>
              </a:ext>
            </a:extLst>
          </p:cNvPr>
          <p:cNvSpPr>
            <a:spLocks noGrp="1"/>
          </p:cNvSpPr>
          <p:nvPr>
            <p:ph type="body" sz="quarter" idx="49" hasCustomPrompt="1"/>
            <p:custDataLst>
              <p:tags r:id="rId10"/>
            </p:custDataLst>
          </p:nvPr>
        </p:nvSpPr>
        <p:spPr>
          <a:xfrm>
            <a:off x="5384705" y="4603784"/>
            <a:ext cx="5892728"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1" i="0">
                <a:solidFill>
                  <a:schemeClr val="tx1"/>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14" name="Текст 33">
            <a:extLst>
              <a:ext uri="{FF2B5EF4-FFF2-40B4-BE49-F238E27FC236}">
                <a16:creationId xmlns:a16="http://schemas.microsoft.com/office/drawing/2014/main" id="{9E16887B-15AE-F980-F4EB-0C5BA1100A45}"/>
              </a:ext>
            </a:extLst>
          </p:cNvPr>
          <p:cNvSpPr>
            <a:spLocks noGrp="1"/>
          </p:cNvSpPr>
          <p:nvPr>
            <p:ph type="body" sz="quarter" idx="51" hasCustomPrompt="1"/>
            <p:custDataLst>
              <p:tags r:id="rId11"/>
            </p:custDataLst>
          </p:nvPr>
        </p:nvSpPr>
        <p:spPr>
          <a:xfrm>
            <a:off x="5384705" y="5325776"/>
            <a:ext cx="5892728"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1" i="0">
                <a:solidFill>
                  <a:schemeClr val="tx1"/>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10" name="Рисунок 9">
            <a:extLst>
              <a:ext uri="{FF2B5EF4-FFF2-40B4-BE49-F238E27FC236}">
                <a16:creationId xmlns:a16="http://schemas.microsoft.com/office/drawing/2014/main" id="{F60A63FF-8207-69C0-CA82-D7BC87706BE2}"/>
              </a:ext>
            </a:extLst>
          </p:cNvPr>
          <p:cNvSpPr>
            <a:spLocks noGrp="1"/>
          </p:cNvSpPr>
          <p:nvPr>
            <p:ph type="pic" sz="quarter" idx="52"/>
            <p:custDataLst>
              <p:tags r:id="rId12"/>
            </p:custDataLst>
          </p:nvPr>
        </p:nvSpPr>
        <p:spPr>
          <a:xfrm>
            <a:off x="478366" y="819273"/>
            <a:ext cx="3807540" cy="5219454"/>
          </a:xfrm>
          <a:prstGeom prst="roundRect">
            <a:avLst>
              <a:gd name="adj" fmla="val 6362"/>
            </a:avLst>
          </a:prstGeom>
          <a:pattFill prst="pct10">
            <a:fgClr>
              <a:schemeClr val="accent1"/>
            </a:fgClr>
            <a:bgClr>
              <a:schemeClr val="bg1"/>
            </a:bgClr>
          </a:pattFill>
        </p:spPr>
        <p:txBody>
          <a:bodyPr/>
          <a:lstStyle/>
          <a:p>
            <a:endParaRPr lang="ru-RU"/>
          </a:p>
        </p:txBody>
      </p:sp>
      <p:sp>
        <p:nvSpPr>
          <p:cNvPr id="35" name="Текст 33">
            <a:extLst>
              <a:ext uri="{FF2B5EF4-FFF2-40B4-BE49-F238E27FC236}">
                <a16:creationId xmlns:a16="http://schemas.microsoft.com/office/drawing/2014/main" id="{25532243-9DF2-9DE9-A03C-13F539AE978D}"/>
              </a:ext>
            </a:extLst>
          </p:cNvPr>
          <p:cNvSpPr>
            <a:spLocks noGrp="1"/>
          </p:cNvSpPr>
          <p:nvPr>
            <p:ph type="body" sz="quarter" idx="66" hasCustomPrompt="1"/>
            <p:custDataLst>
              <p:tags r:id="rId13"/>
            </p:custDataLst>
          </p:nvPr>
        </p:nvSpPr>
        <p:spPr>
          <a:xfrm>
            <a:off x="4976742" y="2437802"/>
            <a:ext cx="407963"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0" i="0">
                <a:solidFill>
                  <a:schemeClr val="bg1">
                    <a:lumMod val="65000"/>
                  </a:schemeClr>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01</a:t>
            </a:r>
          </a:p>
        </p:txBody>
      </p:sp>
      <p:sp>
        <p:nvSpPr>
          <p:cNvPr id="36" name="Текст 33">
            <a:extLst>
              <a:ext uri="{FF2B5EF4-FFF2-40B4-BE49-F238E27FC236}">
                <a16:creationId xmlns:a16="http://schemas.microsoft.com/office/drawing/2014/main" id="{E75CFF9E-F294-1803-4BD1-8201B60F8053}"/>
              </a:ext>
            </a:extLst>
          </p:cNvPr>
          <p:cNvSpPr>
            <a:spLocks noGrp="1"/>
          </p:cNvSpPr>
          <p:nvPr>
            <p:ph type="body" sz="quarter" idx="67" hasCustomPrompt="1"/>
            <p:custDataLst>
              <p:tags r:id="rId14"/>
            </p:custDataLst>
          </p:nvPr>
        </p:nvSpPr>
        <p:spPr>
          <a:xfrm>
            <a:off x="4976742" y="3159796"/>
            <a:ext cx="407963"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0" i="0">
                <a:solidFill>
                  <a:schemeClr val="bg1">
                    <a:lumMod val="65000"/>
                  </a:schemeClr>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02</a:t>
            </a:r>
          </a:p>
        </p:txBody>
      </p:sp>
      <p:sp>
        <p:nvSpPr>
          <p:cNvPr id="37" name="Текст 33">
            <a:extLst>
              <a:ext uri="{FF2B5EF4-FFF2-40B4-BE49-F238E27FC236}">
                <a16:creationId xmlns:a16="http://schemas.microsoft.com/office/drawing/2014/main" id="{E85DDF35-7709-615A-D0F5-AAF8AE57728E}"/>
              </a:ext>
            </a:extLst>
          </p:cNvPr>
          <p:cNvSpPr>
            <a:spLocks noGrp="1"/>
          </p:cNvSpPr>
          <p:nvPr>
            <p:ph type="body" sz="quarter" idx="68" hasCustomPrompt="1"/>
            <p:custDataLst>
              <p:tags r:id="rId15"/>
            </p:custDataLst>
          </p:nvPr>
        </p:nvSpPr>
        <p:spPr>
          <a:xfrm>
            <a:off x="4976742" y="3881790"/>
            <a:ext cx="407963"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0" i="0">
                <a:solidFill>
                  <a:schemeClr val="bg1">
                    <a:lumMod val="65000"/>
                  </a:schemeClr>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03</a:t>
            </a:r>
          </a:p>
        </p:txBody>
      </p:sp>
      <p:sp>
        <p:nvSpPr>
          <p:cNvPr id="38" name="Текст 33">
            <a:extLst>
              <a:ext uri="{FF2B5EF4-FFF2-40B4-BE49-F238E27FC236}">
                <a16:creationId xmlns:a16="http://schemas.microsoft.com/office/drawing/2014/main" id="{4012EC96-BE38-4C9D-86D8-7A3FEC012B3F}"/>
              </a:ext>
            </a:extLst>
          </p:cNvPr>
          <p:cNvSpPr>
            <a:spLocks noGrp="1"/>
          </p:cNvSpPr>
          <p:nvPr>
            <p:ph type="body" sz="quarter" idx="69" hasCustomPrompt="1"/>
            <p:custDataLst>
              <p:tags r:id="rId16"/>
            </p:custDataLst>
          </p:nvPr>
        </p:nvSpPr>
        <p:spPr>
          <a:xfrm>
            <a:off x="4976742" y="4603784"/>
            <a:ext cx="407963"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0" i="0">
                <a:solidFill>
                  <a:schemeClr val="bg1">
                    <a:lumMod val="65000"/>
                  </a:schemeClr>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04</a:t>
            </a:r>
          </a:p>
        </p:txBody>
      </p:sp>
      <p:sp>
        <p:nvSpPr>
          <p:cNvPr id="39" name="Текст 33">
            <a:extLst>
              <a:ext uri="{FF2B5EF4-FFF2-40B4-BE49-F238E27FC236}">
                <a16:creationId xmlns:a16="http://schemas.microsoft.com/office/drawing/2014/main" id="{8D46F7C3-15A7-360D-12F8-A58772D5BBE4}"/>
              </a:ext>
            </a:extLst>
          </p:cNvPr>
          <p:cNvSpPr>
            <a:spLocks noGrp="1"/>
          </p:cNvSpPr>
          <p:nvPr>
            <p:ph type="body" sz="quarter" idx="70" hasCustomPrompt="1"/>
            <p:custDataLst>
              <p:tags r:id="rId17"/>
            </p:custDataLst>
          </p:nvPr>
        </p:nvSpPr>
        <p:spPr>
          <a:xfrm>
            <a:off x="4976742" y="5325776"/>
            <a:ext cx="407963"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0" i="0">
                <a:solidFill>
                  <a:schemeClr val="bg1">
                    <a:lumMod val="65000"/>
                  </a:schemeClr>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05</a:t>
            </a:r>
          </a:p>
        </p:txBody>
      </p:sp>
      <p:sp>
        <p:nvSpPr>
          <p:cNvPr id="40" name="Текст 8">
            <a:extLst>
              <a:ext uri="{FF2B5EF4-FFF2-40B4-BE49-F238E27FC236}">
                <a16:creationId xmlns:a16="http://schemas.microsoft.com/office/drawing/2014/main" id="{51B3AC9B-9438-ABE5-7EFD-E312D6FA439A}"/>
              </a:ext>
            </a:extLst>
          </p:cNvPr>
          <p:cNvSpPr>
            <a:spLocks noGrp="1"/>
          </p:cNvSpPr>
          <p:nvPr>
            <p:ph type="body" sz="quarter" idx="12" hasCustomPrompt="1"/>
            <p:custDataLst>
              <p:tags r:id="rId18"/>
            </p:custDataLst>
          </p:nvPr>
        </p:nvSpPr>
        <p:spPr>
          <a:xfrm>
            <a:off x="0" y="-2356673"/>
            <a:ext cx="3451128" cy="331116"/>
          </a:xfrm>
          <a:noFill/>
        </p:spPr>
        <p:txBody>
          <a:bodyPr vert="horz" wrap="square" lIns="91440" tIns="45720" rIns="91440" bIns="45720" rtlCol="0">
            <a:noAutofit/>
          </a:bodyPr>
          <a:lstStyle>
            <a:lvl1pPr marL="0" indent="0">
              <a:buNone/>
              <a:defRPr lang="ru-RU" sz="1400"/>
            </a:lvl1pPr>
          </a:lstStyle>
          <a:p>
            <a:pPr marL="228600" marR="0" lvl="0" indent="-228600" fontAlgn="auto">
              <a:spcBef>
                <a:spcPct val="0"/>
              </a:spcBef>
              <a:spcAft>
                <a:spcPct val="0"/>
              </a:spcAft>
              <a:buClrTx/>
              <a:buSzTx/>
            </a:pPr>
            <a:r>
              <a:rPr lang="ru-RU"/>
              <a:t>Основной текст</a:t>
            </a:r>
          </a:p>
        </p:txBody>
      </p:sp>
      <p:sp>
        <p:nvSpPr>
          <p:cNvPr id="41" name="TextBox 40">
            <a:extLst>
              <a:ext uri="{FF2B5EF4-FFF2-40B4-BE49-F238E27FC236}">
                <a16:creationId xmlns:a16="http://schemas.microsoft.com/office/drawing/2014/main" id="{54B6FA92-E0AD-555A-25D8-141E12C689E7}"/>
              </a:ext>
            </a:extLst>
          </p:cNvPr>
          <p:cNvSpPr txBox="1"/>
          <p:nvPr userDrawn="1">
            <p:custDataLst>
              <p:tags r:id="rId19"/>
            </p:custDataLst>
          </p:nvPr>
        </p:nvSpPr>
        <p:spPr>
          <a:xfrm>
            <a:off x="0" y="-3314066"/>
            <a:ext cx="3185407" cy="331822"/>
          </a:xfrm>
          <a:prstGeom prst="rect">
            <a:avLst/>
          </a:prstGeom>
          <a:noFill/>
        </p:spPr>
        <p:txBody>
          <a:bodyPr wrap="square" rtlCol="0">
            <a:spAutoFit/>
          </a:bodyPr>
          <a:lstStyle/>
          <a:p>
            <a:pPr algn="l">
              <a:lnSpc>
                <a:spcPct val="120000"/>
              </a:lnSpc>
            </a:pPr>
            <a:r>
              <a:rPr lang="ru-RU" sz="1400" b="0" i="0">
                <a:solidFill>
                  <a:schemeClr val="tx1">
                    <a:lumMod val="75000"/>
                    <a:lumOff val="25000"/>
                  </a:schemeClr>
                </a:solidFill>
                <a:latin typeface="Manrope Light" pitchFamily="2" charset="0"/>
              </a:rPr>
              <a:t>Стили для копирования</a:t>
            </a:r>
          </a:p>
        </p:txBody>
      </p:sp>
      <p:sp>
        <p:nvSpPr>
          <p:cNvPr id="42" name="TextBox 41">
            <a:extLst>
              <a:ext uri="{FF2B5EF4-FFF2-40B4-BE49-F238E27FC236}">
                <a16:creationId xmlns:a16="http://schemas.microsoft.com/office/drawing/2014/main" id="{B861D2E0-C74F-D127-0A6C-7DAD806CA65C}"/>
              </a:ext>
            </a:extLst>
          </p:cNvPr>
          <p:cNvSpPr txBox="1"/>
          <p:nvPr userDrawn="1">
            <p:custDataLst>
              <p:tags r:id="rId20"/>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anrope Light" pitchFamily="2" charset="0"/>
              </a:rPr>
              <a:t>Ctrl Shift C / Ctrl Shift V</a:t>
            </a:r>
            <a:endParaRPr lang="ru-RU" sz="1100" b="0" i="0">
              <a:solidFill>
                <a:schemeClr val="tx1">
                  <a:lumMod val="75000"/>
                  <a:lumOff val="25000"/>
                </a:schemeClr>
              </a:solidFill>
              <a:latin typeface="Manrope Light" pitchFamily="2" charset="0"/>
            </a:endParaRPr>
          </a:p>
        </p:txBody>
      </p:sp>
      <p:pic>
        <p:nvPicPr>
          <p:cNvPr id="43" name="Рисунок 42">
            <a:extLst>
              <a:ext uri="{FF2B5EF4-FFF2-40B4-BE49-F238E27FC236}">
                <a16:creationId xmlns:a16="http://schemas.microsoft.com/office/drawing/2014/main" id="{447DE886-35C2-7999-A3F9-D39B1BE67BB0}"/>
              </a:ext>
            </a:extLst>
          </p:cNvPr>
          <p:cNvPicPr>
            <a:picLocks noChangeAspect="1"/>
          </p:cNvPicPr>
          <p:nvPr userDrawn="1">
            <p:custDataLst>
              <p:tags r:id="rId21"/>
            </p:custDataLst>
          </p:nvPr>
        </p:nvPicPr>
        <p:blipFill>
          <a:blip r:embed="rId34"/>
          <a:stretch>
            <a:fillRect/>
          </a:stretch>
        </p:blipFill>
        <p:spPr>
          <a:xfrm>
            <a:off x="2316385" y="-3274105"/>
            <a:ext cx="1479917" cy="251901"/>
          </a:xfrm>
          <a:prstGeom prst="roundRect">
            <a:avLst/>
          </a:prstGeom>
          <a:ln>
            <a:solidFill>
              <a:schemeClr val="tx1"/>
            </a:solidFill>
          </a:ln>
        </p:spPr>
      </p:pic>
      <p:sp>
        <p:nvSpPr>
          <p:cNvPr id="44" name="Текст 8">
            <a:extLst>
              <a:ext uri="{FF2B5EF4-FFF2-40B4-BE49-F238E27FC236}">
                <a16:creationId xmlns:a16="http://schemas.microsoft.com/office/drawing/2014/main" id="{8577DBD7-7EC4-1EEF-9C87-18547B16391E}"/>
              </a:ext>
            </a:extLst>
          </p:cNvPr>
          <p:cNvSpPr>
            <a:spLocks noGrp="1"/>
          </p:cNvSpPr>
          <p:nvPr>
            <p:ph type="body" sz="quarter" idx="14" hasCustomPrompt="1"/>
            <p:custDataLst>
              <p:tags r:id="rId22"/>
            </p:custDataLst>
          </p:nvPr>
        </p:nvSpPr>
        <p:spPr>
          <a:xfrm>
            <a:off x="0" y="-2803295"/>
            <a:ext cx="3451128" cy="279796"/>
          </a:xfrm>
        </p:spPr>
        <p:txBody>
          <a:bodyPr anchor="t">
            <a:noAutofit/>
          </a:bodyPr>
          <a:lstStyle>
            <a:lvl1pPr marL="0" indent="0" algn="l">
              <a:spcBef>
                <a:spcPct val="0"/>
              </a:spcBef>
              <a:buFont typeface="Arial" panose="020B0604020202020204" pitchFamily="34" charset="0"/>
              <a:buNone/>
              <a:defRPr sz="1400" b="1" i="0">
                <a:solidFill>
                  <a:schemeClr val="tx1"/>
                </a:solidFill>
                <a:latin typeface="Manrope" pitchFamily="2" charset="0"/>
                <a:ea typeface="Roboto Medium" panose="02000000000000000000" pitchFamily="2" charset="0"/>
              </a:defRPr>
            </a:lvl1pPr>
          </a:lstStyle>
          <a:p>
            <a:pPr lvl="0"/>
            <a:r>
              <a:rPr lang="ru-RU"/>
              <a:t>Подзаголовки</a:t>
            </a:r>
          </a:p>
        </p:txBody>
      </p:sp>
      <p:sp>
        <p:nvSpPr>
          <p:cNvPr id="45" name="Текст 8">
            <a:extLst>
              <a:ext uri="{FF2B5EF4-FFF2-40B4-BE49-F238E27FC236}">
                <a16:creationId xmlns:a16="http://schemas.microsoft.com/office/drawing/2014/main" id="{192E7B79-F46D-F838-5848-B7CA6C713A7B}"/>
              </a:ext>
            </a:extLst>
          </p:cNvPr>
          <p:cNvSpPr>
            <a:spLocks noGrp="1"/>
          </p:cNvSpPr>
          <p:nvPr>
            <p:ph type="body" sz="quarter" idx="21" hasCustomPrompt="1"/>
            <p:custDataLst>
              <p:tags r:id="rId23"/>
            </p:custDataLst>
          </p:nvPr>
        </p:nvSpPr>
        <p:spPr>
          <a:xfrm>
            <a:off x="0" y="-1860761"/>
            <a:ext cx="3451128" cy="712631"/>
          </a:xfrm>
          <a:noFill/>
        </p:spPr>
        <p:txBody>
          <a:bodyPr wrap="square" rtlCol="0">
            <a:spAutoFit/>
          </a:bodyPr>
          <a:lstStyle>
            <a:lvl1pPr marL="0" indent="0">
              <a:spcBef>
                <a:spcPct val="0"/>
              </a:spcBef>
              <a:buNone/>
              <a:defRPr lang="ru-RU" sz="3600" b="1" i="0">
                <a:solidFill>
                  <a:schemeClr val="accent1"/>
                </a:solidFill>
                <a:latin typeface="Manrope" pitchFamily="2" charset="0"/>
                <a:ea typeface="Roboto Medium" panose="02000000000000000000" pitchFamily="2" charset="0"/>
              </a:defRPr>
            </a:lvl1pPr>
          </a:lstStyle>
          <a:p>
            <a:pPr marL="0" lvl="0"/>
            <a:r>
              <a:rPr lang="ru-RU"/>
              <a:t>Для цифр 123</a:t>
            </a:r>
          </a:p>
        </p:txBody>
      </p:sp>
      <p:sp>
        <p:nvSpPr>
          <p:cNvPr id="46" name="Текст 33">
            <a:extLst>
              <a:ext uri="{FF2B5EF4-FFF2-40B4-BE49-F238E27FC236}">
                <a16:creationId xmlns:a16="http://schemas.microsoft.com/office/drawing/2014/main" id="{81CFFC94-0911-7F4C-BFEF-B1169E351977}"/>
              </a:ext>
            </a:extLst>
          </p:cNvPr>
          <p:cNvSpPr>
            <a:spLocks noGrp="1"/>
          </p:cNvSpPr>
          <p:nvPr>
            <p:ph type="body" sz="quarter" idx="59" hasCustomPrompt="1"/>
            <p:custDataLst>
              <p:tags r:id="rId24"/>
            </p:custDataLst>
          </p:nvPr>
        </p:nvSpPr>
        <p:spPr>
          <a:xfrm>
            <a:off x="9104319" y="-2789397"/>
            <a:ext cx="817652" cy="327028"/>
          </a:xfrm>
          <a:prstGeom prst="roundRect">
            <a:avLst>
              <a:gd name="adj" fmla="val 4807"/>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ru-RU" sz="100">
                <a:noFill/>
                <a:latin typeface="Arial" pitchFamily="2" charset="77"/>
                <a:ea typeface="+mn-ea"/>
              </a:defRPr>
            </a:lvl1pPr>
          </a:lstStyle>
          <a:p>
            <a:pPr marL="0" lvl="0" indent="0" algn="ctr" defTabSz="914330">
              <a:buNone/>
            </a:pPr>
            <a:r>
              <a:rPr lang="ru-RU"/>
              <a:t> </a:t>
            </a:r>
          </a:p>
        </p:txBody>
      </p:sp>
      <p:sp>
        <p:nvSpPr>
          <p:cNvPr id="47" name="TextBox 46">
            <a:extLst>
              <a:ext uri="{FF2B5EF4-FFF2-40B4-BE49-F238E27FC236}">
                <a16:creationId xmlns:a16="http://schemas.microsoft.com/office/drawing/2014/main" id="{91B4AE12-06DA-53D2-37E3-C383DE703AE0}"/>
              </a:ext>
            </a:extLst>
          </p:cNvPr>
          <p:cNvSpPr txBox="1"/>
          <p:nvPr userDrawn="1">
            <p:custDataLst>
              <p:tags r:id="rId25"/>
            </p:custDataLst>
          </p:nvPr>
        </p:nvSpPr>
        <p:spPr>
          <a:xfrm>
            <a:off x="7592604" y="-2788262"/>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белых плашек</a:t>
            </a:r>
          </a:p>
        </p:txBody>
      </p:sp>
      <p:sp>
        <p:nvSpPr>
          <p:cNvPr id="48" name="Текст 8">
            <a:extLst>
              <a:ext uri="{FF2B5EF4-FFF2-40B4-BE49-F238E27FC236}">
                <a16:creationId xmlns:a16="http://schemas.microsoft.com/office/drawing/2014/main" id="{ECEA9BF6-B4F2-A821-B31C-9142EE0C3699}"/>
              </a:ext>
            </a:extLst>
          </p:cNvPr>
          <p:cNvSpPr>
            <a:spLocks noGrp="1"/>
          </p:cNvSpPr>
          <p:nvPr>
            <p:ph type="body" sz="quarter" idx="61" hasCustomPrompt="1"/>
            <p:custDataLst>
              <p:tags r:id="rId26"/>
            </p:custDataLst>
          </p:nvPr>
        </p:nvSpPr>
        <p:spPr>
          <a:xfrm>
            <a:off x="3796302" y="-2356673"/>
            <a:ext cx="3451128" cy="405643"/>
          </a:xfrm>
          <a:prstGeom prst="roundRect">
            <a:avLst/>
          </a:prstGeom>
          <a:solidFill>
            <a:schemeClr val="accent1"/>
          </a:solidFill>
        </p:spPr>
        <p:txBody>
          <a:bodyPr vert="horz" wrap="square" lIns="91440" tIns="45720" rIns="91440" bIns="45720" rtlCol="0">
            <a:spAutoFit/>
          </a:bodyPr>
          <a:lstStyle>
            <a:lvl1pPr marL="0" indent="0">
              <a:buNone/>
              <a:defRPr lang="ru-RU" sz="1600" b="1" i="0">
                <a:solidFill>
                  <a:schemeClr val="tx1"/>
                </a:solidFill>
                <a:latin typeface="Manrope" pitchFamily="2" charset="0"/>
              </a:defRPr>
            </a:lvl1pPr>
          </a:lstStyle>
          <a:p>
            <a:pPr marL="228600" marR="0" lvl="0" indent="-228600" fontAlgn="auto">
              <a:spcBef>
                <a:spcPct val="0"/>
              </a:spcBef>
              <a:spcAft>
                <a:spcPct val="0"/>
              </a:spcAft>
              <a:buClrTx/>
              <a:buSzTx/>
            </a:pPr>
            <a:r>
              <a:rPr lang="ru-RU"/>
              <a:t>Второй уровень</a:t>
            </a:r>
          </a:p>
        </p:txBody>
      </p:sp>
      <p:sp>
        <p:nvSpPr>
          <p:cNvPr id="49" name="Текст 8">
            <a:extLst>
              <a:ext uri="{FF2B5EF4-FFF2-40B4-BE49-F238E27FC236}">
                <a16:creationId xmlns:a16="http://schemas.microsoft.com/office/drawing/2014/main" id="{C1E9168E-8D17-9CB4-F4EA-40B78B4C9E48}"/>
              </a:ext>
            </a:extLst>
          </p:cNvPr>
          <p:cNvSpPr>
            <a:spLocks noGrp="1"/>
          </p:cNvSpPr>
          <p:nvPr>
            <p:ph type="body" sz="quarter" idx="62" hasCustomPrompt="1"/>
            <p:custDataLst>
              <p:tags r:id="rId27"/>
            </p:custDataLst>
          </p:nvPr>
        </p:nvSpPr>
        <p:spPr>
          <a:xfrm>
            <a:off x="3796302" y="-2803295"/>
            <a:ext cx="3451128" cy="279796"/>
          </a:xfrm>
        </p:spPr>
        <p:txBody>
          <a:bodyPr anchor="t">
            <a:noAutofit/>
          </a:bodyPr>
          <a:lstStyle>
            <a:lvl1pPr marL="0" indent="0" algn="l">
              <a:spcBef>
                <a:spcPct val="0"/>
              </a:spcBef>
              <a:buFont typeface="Arial" panose="020B0604020202020204" pitchFamily="34" charset="0"/>
              <a:buNone/>
              <a:defRPr sz="1400" b="0" i="0" cap="all" baseline="0">
                <a:solidFill>
                  <a:schemeClr val="tx1"/>
                </a:solidFill>
                <a:latin typeface="Manrope" pitchFamily="2" charset="0"/>
                <a:ea typeface="Roboto Medium" panose="02000000000000000000" pitchFamily="2" charset="0"/>
              </a:defRPr>
            </a:lvl1pPr>
          </a:lstStyle>
          <a:p>
            <a:pPr lvl="0"/>
            <a:r>
              <a:rPr lang="ru-RU"/>
              <a:t>Первый уровень</a:t>
            </a:r>
          </a:p>
        </p:txBody>
      </p:sp>
      <p:sp>
        <p:nvSpPr>
          <p:cNvPr id="50" name="Текст 8">
            <a:extLst>
              <a:ext uri="{FF2B5EF4-FFF2-40B4-BE49-F238E27FC236}">
                <a16:creationId xmlns:a16="http://schemas.microsoft.com/office/drawing/2014/main" id="{3887089B-A49D-BB02-E205-1BD86746C936}"/>
              </a:ext>
            </a:extLst>
          </p:cNvPr>
          <p:cNvSpPr>
            <a:spLocks noGrp="1"/>
          </p:cNvSpPr>
          <p:nvPr>
            <p:ph type="body" sz="quarter" idx="63" hasCustomPrompt="1"/>
            <p:custDataLst>
              <p:tags r:id="rId28"/>
            </p:custDataLst>
          </p:nvPr>
        </p:nvSpPr>
        <p:spPr>
          <a:xfrm>
            <a:off x="3796302" y="-1873168"/>
            <a:ext cx="3451128" cy="332036"/>
          </a:xfrm>
        </p:spPr>
        <p:txBody>
          <a:bodyPr anchor="t">
            <a:noAutofit/>
          </a:bodyPr>
          <a:lstStyle>
            <a:lvl1pPr marL="0" indent="0" algn="l">
              <a:spcBef>
                <a:spcPct val="0"/>
              </a:spcBef>
              <a:buFont typeface="Arial" panose="020B0604020202020204" pitchFamily="34" charset="0"/>
              <a:buNone/>
              <a:defRPr sz="1600" b="1" i="0">
                <a:solidFill>
                  <a:schemeClr val="tx1"/>
                </a:solidFill>
                <a:latin typeface="Manrope" pitchFamily="2" charset="0"/>
                <a:ea typeface="Roboto Medium" panose="02000000000000000000" pitchFamily="2" charset="0"/>
              </a:defRPr>
            </a:lvl1pPr>
          </a:lstStyle>
          <a:p>
            <a:pPr lvl="0"/>
            <a:r>
              <a:rPr lang="ru-RU"/>
              <a:t>Третий уровень</a:t>
            </a:r>
          </a:p>
        </p:txBody>
      </p:sp>
      <p:sp>
        <p:nvSpPr>
          <p:cNvPr id="51" name="Текст 8">
            <a:extLst>
              <a:ext uri="{FF2B5EF4-FFF2-40B4-BE49-F238E27FC236}">
                <a16:creationId xmlns:a16="http://schemas.microsoft.com/office/drawing/2014/main" id="{5E76B3E3-740C-C57B-D4EA-0B106CB77C49}"/>
              </a:ext>
            </a:extLst>
          </p:cNvPr>
          <p:cNvSpPr>
            <a:spLocks noGrp="1"/>
          </p:cNvSpPr>
          <p:nvPr>
            <p:ph type="body" sz="quarter" idx="65" hasCustomPrompt="1"/>
            <p:custDataLst>
              <p:tags r:id="rId29"/>
            </p:custDataLst>
          </p:nvPr>
        </p:nvSpPr>
        <p:spPr>
          <a:xfrm>
            <a:off x="3796302" y="-1450342"/>
            <a:ext cx="3451128" cy="279796"/>
          </a:xfrm>
        </p:spPr>
        <p:txBody>
          <a:bodyPr anchor="t">
            <a:noAutofit/>
          </a:bodyPr>
          <a:lstStyle>
            <a:lvl1pPr marL="0" indent="0" algn="l">
              <a:spcBef>
                <a:spcPct val="0"/>
              </a:spcBef>
              <a:buFont typeface="Arial" panose="020B0604020202020204" pitchFamily="34" charset="0"/>
              <a:buNone/>
              <a:defRPr sz="1400" b="0" i="0">
                <a:solidFill>
                  <a:schemeClr val="tx1">
                    <a:lumMod val="65000"/>
                    <a:lumOff val="35000"/>
                  </a:schemeClr>
                </a:solidFill>
                <a:latin typeface="Manrope Light" pitchFamily="2" charset="0"/>
                <a:ea typeface="Roboto Medium" panose="02000000000000000000" pitchFamily="2" charset="0"/>
              </a:defRPr>
            </a:lvl1pPr>
          </a:lstStyle>
          <a:p>
            <a:pPr lvl="0"/>
            <a:r>
              <a:rPr lang="ru-RU"/>
              <a:t>Основной текст</a:t>
            </a:r>
          </a:p>
        </p:txBody>
      </p:sp>
      <p:sp>
        <p:nvSpPr>
          <p:cNvPr id="52" name="Текст 8">
            <a:extLst>
              <a:ext uri="{FF2B5EF4-FFF2-40B4-BE49-F238E27FC236}">
                <a16:creationId xmlns:a16="http://schemas.microsoft.com/office/drawing/2014/main" id="{5791DFEB-1A13-C629-85BC-98FB6DB047F8}"/>
              </a:ext>
            </a:extLst>
          </p:cNvPr>
          <p:cNvSpPr>
            <a:spLocks noGrp="1"/>
          </p:cNvSpPr>
          <p:nvPr>
            <p:ph type="body" sz="quarter" idx="71" hasCustomPrompt="1"/>
            <p:custDataLst>
              <p:tags r:id="rId30"/>
            </p:custDataLst>
          </p:nvPr>
        </p:nvSpPr>
        <p:spPr>
          <a:xfrm>
            <a:off x="3796302" y="-1034924"/>
            <a:ext cx="3451128" cy="279796"/>
          </a:xfrm>
        </p:spPr>
        <p:txBody>
          <a:bodyPr anchor="t">
            <a:noAutofit/>
          </a:bodyPr>
          <a:lstStyle>
            <a:lvl1pPr marL="0" indent="0" algn="l">
              <a:spcBef>
                <a:spcPct val="0"/>
              </a:spcBef>
              <a:buFont typeface="Arial" panose="020B0604020202020204" pitchFamily="34" charset="0"/>
              <a:buNone/>
              <a:defRPr sz="800" b="0" i="0">
                <a:solidFill>
                  <a:schemeClr val="tx1">
                    <a:lumMod val="65000"/>
                    <a:lumOff val="35000"/>
                  </a:schemeClr>
                </a:solidFill>
                <a:latin typeface="Manrope" pitchFamily="2" charset="0"/>
                <a:ea typeface="Roboto Medium" panose="02000000000000000000" pitchFamily="2" charset="0"/>
              </a:defRPr>
            </a:lvl1pPr>
          </a:lstStyle>
          <a:p>
            <a:pPr lvl="0"/>
            <a:r>
              <a:rPr lang="ru-RU"/>
              <a:t>Сноски</a:t>
            </a:r>
          </a:p>
        </p:txBody>
      </p:sp>
      <p:sp>
        <p:nvSpPr>
          <p:cNvPr id="53" name="Текст 33">
            <a:extLst>
              <a:ext uri="{FF2B5EF4-FFF2-40B4-BE49-F238E27FC236}">
                <a16:creationId xmlns:a16="http://schemas.microsoft.com/office/drawing/2014/main" id="{66BC1527-C00C-FF59-150E-29481467E71C}"/>
              </a:ext>
            </a:extLst>
          </p:cNvPr>
          <p:cNvSpPr>
            <a:spLocks noGrp="1"/>
          </p:cNvSpPr>
          <p:nvPr>
            <p:ph type="body" sz="quarter" idx="72" hasCustomPrompt="1"/>
            <p:custDataLst>
              <p:tags r:id="rId31"/>
            </p:custDataLst>
          </p:nvPr>
        </p:nvSpPr>
        <p:spPr>
          <a:xfrm>
            <a:off x="9104319" y="-2353298"/>
            <a:ext cx="817652" cy="327028"/>
          </a:xfrm>
          <a:prstGeom prst="roundRect">
            <a:avLst>
              <a:gd name="adj" fmla="val 4807"/>
            </a:avLst>
          </a:prstGeom>
          <a:gradFill flip="none" rotWithShape="1">
            <a:gsLst>
              <a:gs pos="24000">
                <a:srgbClr val="604D09"/>
              </a:gs>
              <a:gs pos="0">
                <a:schemeClr val="accent1"/>
              </a:gs>
              <a:gs pos="49000">
                <a:schemeClr val="tx1">
                  <a:lumMod val="95000"/>
                  <a:lumOff val="5000"/>
                </a:schemeClr>
              </a:gs>
            </a:gsLst>
            <a:path path="circle">
              <a:fillToRect l="100000" t="100000"/>
            </a:path>
            <a:tileRect r="-100000" b="-100000"/>
          </a:gradFill>
          <a:effectLst>
            <a:outerShdw blurRad="347758" algn="ctr" rotWithShape="0">
              <a:schemeClr val="tx1">
                <a:alpha val="7000"/>
              </a:schemeClr>
            </a:outerShdw>
          </a:effectLst>
        </p:spPr>
        <p:txBody>
          <a:bodyPr vert="horz" wrap="square" lIns="91440" tIns="45720" rIns="91440" bIns="45720" rtlCol="0">
            <a:noAutofit/>
          </a:bodyPr>
          <a:lstStyle>
            <a:lvl1pPr>
              <a:defRPr lang="ru-RU" sz="100">
                <a:noFill/>
                <a:latin typeface="Manrope Light" pitchFamily="2" charset="0"/>
                <a:ea typeface="Inter Light" panose="02000503000000020004" pitchFamily="2" charset="0"/>
              </a:defRPr>
            </a:lvl1pPr>
          </a:lstStyle>
          <a:p>
            <a:pPr marL="0" marR="0" lvl="0" indent="0" fontAlgn="auto">
              <a:spcBef>
                <a:spcPct val="0"/>
              </a:spcBef>
              <a:spcAft>
                <a:spcPct val="0"/>
              </a:spcAft>
              <a:buClrTx/>
              <a:buSzTx/>
              <a:buFontTx/>
              <a:buNone/>
            </a:pPr>
            <a:r>
              <a:rPr lang="ru-RU"/>
              <a:t> </a:t>
            </a:r>
          </a:p>
        </p:txBody>
      </p:sp>
      <p:sp>
        <p:nvSpPr>
          <p:cNvPr id="54" name="TextBox 53">
            <a:extLst>
              <a:ext uri="{FF2B5EF4-FFF2-40B4-BE49-F238E27FC236}">
                <a16:creationId xmlns:a16="http://schemas.microsoft.com/office/drawing/2014/main" id="{4351F0B4-BFB7-CD7B-DC36-A0CB0DE5A39B}"/>
              </a:ext>
            </a:extLst>
          </p:cNvPr>
          <p:cNvSpPr txBox="1"/>
          <p:nvPr userDrawn="1">
            <p:custDataLst>
              <p:tags r:id="rId32"/>
            </p:custDataLst>
          </p:nvPr>
        </p:nvSpPr>
        <p:spPr>
          <a:xfrm>
            <a:off x="7592604" y="-2352163"/>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темных плашек</a:t>
            </a:r>
          </a:p>
        </p:txBody>
      </p:sp>
    </p:spTree>
    <p:extLst>
      <p:ext uri="{BB962C8B-B14F-4D97-AF65-F5344CB8AC3E}">
        <p14:creationId xmlns:p14="http://schemas.microsoft.com/office/powerpoint/2010/main" val="60096576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Пустой">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053F857-5B66-82CA-633E-82B7317FD2C1}"/>
              </a:ext>
            </a:extLst>
          </p:cNvPr>
          <p:cNvSpPr>
            <a:spLocks noGrp="1"/>
          </p:cNvSpPr>
          <p:nvPr>
            <p:ph type="ftr" sz="quarter" idx="10"/>
            <p:custDataLst>
              <p:tags r:id="rId1"/>
            </p:custDataLst>
          </p:nvPr>
        </p:nvSpPr>
        <p:spPr/>
        <p:txBody>
          <a:bodyPr/>
          <a:lstStyle>
            <a:lvl1pPr>
              <a:defRPr b="0" i="0"/>
            </a:lvl1pPr>
          </a:lstStyle>
          <a:p>
            <a:endParaRPr lang="ru-RU"/>
          </a:p>
        </p:txBody>
      </p:sp>
      <p:sp>
        <p:nvSpPr>
          <p:cNvPr id="3" name="Номер слайда 2">
            <a:extLst>
              <a:ext uri="{FF2B5EF4-FFF2-40B4-BE49-F238E27FC236}">
                <a16:creationId xmlns:a16="http://schemas.microsoft.com/office/drawing/2014/main" id="{0BE88675-AB7A-EB97-DF82-0E387BB19A90}"/>
              </a:ext>
            </a:extLst>
          </p:cNvPr>
          <p:cNvSpPr>
            <a:spLocks noGrp="1"/>
          </p:cNvSpPr>
          <p:nvPr>
            <p:ph type="sldNum" sz="quarter" idx="11"/>
            <p:custDataLst>
              <p:tags r:id="rId2"/>
            </p:custDataLst>
          </p:nvPr>
        </p:nvSpPr>
        <p:spPr/>
        <p:txBody>
          <a:bodyPr/>
          <a:lstStyle>
            <a:lvl1pPr>
              <a:defRPr b="1" i="0"/>
            </a:lvl1pPr>
          </a:lstStyle>
          <a:p>
            <a:fld id="{905D8C55-7DAF-C94C-9B8B-3B19A6214E64}" type="slidenum">
              <a:rPr lang="ru-RU" smtClean="0"/>
              <a:t>‹#›</a:t>
            </a:fld>
            <a:endParaRPr lang="ru-RU"/>
          </a:p>
        </p:txBody>
      </p:sp>
      <p:sp>
        <p:nvSpPr>
          <p:cNvPr id="19" name="Текст 8">
            <a:extLst>
              <a:ext uri="{FF2B5EF4-FFF2-40B4-BE49-F238E27FC236}">
                <a16:creationId xmlns:a16="http://schemas.microsoft.com/office/drawing/2014/main" id="{DBF39787-B704-BB2B-1B51-B49B157AA35C}"/>
              </a:ext>
            </a:extLst>
          </p:cNvPr>
          <p:cNvSpPr>
            <a:spLocks noGrp="1"/>
          </p:cNvSpPr>
          <p:nvPr>
            <p:ph type="body" sz="quarter" idx="12" hasCustomPrompt="1"/>
            <p:custDataLst>
              <p:tags r:id="rId3"/>
            </p:custDataLst>
          </p:nvPr>
        </p:nvSpPr>
        <p:spPr>
          <a:xfrm>
            <a:off x="0" y="-2356673"/>
            <a:ext cx="3451128" cy="331116"/>
          </a:xfrm>
          <a:noFill/>
        </p:spPr>
        <p:txBody>
          <a:bodyPr vert="horz" wrap="square" lIns="91440" tIns="45720" rIns="91440" bIns="45720" rtlCol="0">
            <a:noAutofit/>
          </a:bodyPr>
          <a:lstStyle>
            <a:lvl1pPr marL="0" indent="0">
              <a:buNone/>
              <a:defRPr lang="ru-RU" sz="1400"/>
            </a:lvl1pPr>
          </a:lstStyle>
          <a:p>
            <a:pPr marL="228600" marR="0" lvl="0" indent="-228600" fontAlgn="auto">
              <a:spcBef>
                <a:spcPct val="0"/>
              </a:spcBef>
              <a:spcAft>
                <a:spcPct val="0"/>
              </a:spcAft>
              <a:buClrTx/>
              <a:buSzTx/>
            </a:pPr>
            <a:r>
              <a:rPr lang="ru-RU"/>
              <a:t>Основной текст</a:t>
            </a:r>
          </a:p>
        </p:txBody>
      </p:sp>
      <p:sp>
        <p:nvSpPr>
          <p:cNvPr id="20" name="TextBox 19">
            <a:extLst>
              <a:ext uri="{FF2B5EF4-FFF2-40B4-BE49-F238E27FC236}">
                <a16:creationId xmlns:a16="http://schemas.microsoft.com/office/drawing/2014/main" id="{1640C987-7A25-8CF1-20BE-CEC3E0BFFEAF}"/>
              </a:ext>
            </a:extLst>
          </p:cNvPr>
          <p:cNvSpPr txBox="1"/>
          <p:nvPr userDrawn="1">
            <p:custDataLst>
              <p:tags r:id="rId4"/>
            </p:custDataLst>
          </p:nvPr>
        </p:nvSpPr>
        <p:spPr>
          <a:xfrm>
            <a:off x="0" y="-3314066"/>
            <a:ext cx="3185407" cy="331822"/>
          </a:xfrm>
          <a:prstGeom prst="rect">
            <a:avLst/>
          </a:prstGeom>
          <a:noFill/>
        </p:spPr>
        <p:txBody>
          <a:bodyPr wrap="square" rtlCol="0">
            <a:spAutoFit/>
          </a:bodyPr>
          <a:lstStyle/>
          <a:p>
            <a:pPr algn="l">
              <a:lnSpc>
                <a:spcPct val="120000"/>
              </a:lnSpc>
            </a:pPr>
            <a:r>
              <a:rPr lang="ru-RU" sz="1400" b="0" i="0">
                <a:solidFill>
                  <a:schemeClr val="tx1">
                    <a:lumMod val="75000"/>
                    <a:lumOff val="25000"/>
                  </a:schemeClr>
                </a:solidFill>
                <a:latin typeface="Manrope Light" pitchFamily="2" charset="0"/>
              </a:rPr>
              <a:t>Стили для копирования</a:t>
            </a:r>
          </a:p>
        </p:txBody>
      </p:sp>
      <p:sp>
        <p:nvSpPr>
          <p:cNvPr id="21" name="TextBox 20">
            <a:extLst>
              <a:ext uri="{FF2B5EF4-FFF2-40B4-BE49-F238E27FC236}">
                <a16:creationId xmlns:a16="http://schemas.microsoft.com/office/drawing/2014/main" id="{C51B8041-2093-9FBB-BA93-D7DD01D04A6E}"/>
              </a:ext>
            </a:extLst>
          </p:cNvPr>
          <p:cNvSpPr txBox="1"/>
          <p:nvPr userDrawn="1">
            <p:custDataLst>
              <p:tags r:id="rId5"/>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anrope Light" pitchFamily="2" charset="0"/>
              </a:rPr>
              <a:t>Ctrl Shift C / Ctrl Shift V</a:t>
            </a:r>
            <a:endParaRPr lang="ru-RU" sz="1100" b="0" i="0">
              <a:solidFill>
                <a:schemeClr val="tx1">
                  <a:lumMod val="75000"/>
                  <a:lumOff val="25000"/>
                </a:schemeClr>
              </a:solidFill>
              <a:latin typeface="Manrope Light" pitchFamily="2" charset="0"/>
            </a:endParaRPr>
          </a:p>
        </p:txBody>
      </p:sp>
      <p:pic>
        <p:nvPicPr>
          <p:cNvPr id="22" name="Рисунок 21">
            <a:extLst>
              <a:ext uri="{FF2B5EF4-FFF2-40B4-BE49-F238E27FC236}">
                <a16:creationId xmlns:a16="http://schemas.microsoft.com/office/drawing/2014/main" id="{2FDB03C8-F63C-BB46-FDBD-65D225E74E39}"/>
              </a:ext>
            </a:extLst>
          </p:cNvPr>
          <p:cNvPicPr>
            <a:picLocks noChangeAspect="1"/>
          </p:cNvPicPr>
          <p:nvPr userDrawn="1">
            <p:custDataLst>
              <p:tags r:id="rId6"/>
            </p:custDataLst>
          </p:nvPr>
        </p:nvPicPr>
        <p:blipFill>
          <a:blip r:embed="rId19"/>
          <a:stretch>
            <a:fillRect/>
          </a:stretch>
        </p:blipFill>
        <p:spPr>
          <a:xfrm>
            <a:off x="2316385" y="-3274105"/>
            <a:ext cx="1479917" cy="251901"/>
          </a:xfrm>
          <a:prstGeom prst="roundRect">
            <a:avLst/>
          </a:prstGeom>
          <a:ln>
            <a:solidFill>
              <a:schemeClr val="tx1"/>
            </a:solidFill>
          </a:ln>
        </p:spPr>
      </p:pic>
      <p:sp>
        <p:nvSpPr>
          <p:cNvPr id="23" name="Текст 8">
            <a:extLst>
              <a:ext uri="{FF2B5EF4-FFF2-40B4-BE49-F238E27FC236}">
                <a16:creationId xmlns:a16="http://schemas.microsoft.com/office/drawing/2014/main" id="{A7D33D18-0C8B-B470-EBB2-1C78DBC09578}"/>
              </a:ext>
            </a:extLst>
          </p:cNvPr>
          <p:cNvSpPr>
            <a:spLocks noGrp="1"/>
          </p:cNvSpPr>
          <p:nvPr>
            <p:ph type="body" sz="quarter" idx="14" hasCustomPrompt="1"/>
            <p:custDataLst>
              <p:tags r:id="rId7"/>
            </p:custDataLst>
          </p:nvPr>
        </p:nvSpPr>
        <p:spPr>
          <a:xfrm>
            <a:off x="0" y="-2803295"/>
            <a:ext cx="3451128" cy="279796"/>
          </a:xfrm>
        </p:spPr>
        <p:txBody>
          <a:bodyPr anchor="t">
            <a:noAutofit/>
          </a:bodyPr>
          <a:lstStyle>
            <a:lvl1pPr marL="0" indent="0" algn="l">
              <a:spcBef>
                <a:spcPct val="0"/>
              </a:spcBef>
              <a:buFont typeface="Arial" panose="020B0604020202020204" pitchFamily="34" charset="0"/>
              <a:buNone/>
              <a:defRPr sz="1400" b="1" i="0">
                <a:solidFill>
                  <a:schemeClr val="tx1"/>
                </a:solidFill>
                <a:latin typeface="Manrope" pitchFamily="2" charset="0"/>
                <a:ea typeface="Roboto Medium" panose="02000000000000000000" pitchFamily="2" charset="0"/>
              </a:defRPr>
            </a:lvl1pPr>
          </a:lstStyle>
          <a:p>
            <a:pPr lvl="0"/>
            <a:r>
              <a:rPr lang="ru-RU"/>
              <a:t>Подзаголовки</a:t>
            </a:r>
          </a:p>
        </p:txBody>
      </p:sp>
      <p:sp>
        <p:nvSpPr>
          <p:cNvPr id="24" name="Текст 8">
            <a:extLst>
              <a:ext uri="{FF2B5EF4-FFF2-40B4-BE49-F238E27FC236}">
                <a16:creationId xmlns:a16="http://schemas.microsoft.com/office/drawing/2014/main" id="{CC42EC9E-76A0-AAD3-BE48-D2FC19293593}"/>
              </a:ext>
            </a:extLst>
          </p:cNvPr>
          <p:cNvSpPr>
            <a:spLocks noGrp="1"/>
          </p:cNvSpPr>
          <p:nvPr>
            <p:ph type="body" sz="quarter" idx="21" hasCustomPrompt="1"/>
            <p:custDataLst>
              <p:tags r:id="rId8"/>
            </p:custDataLst>
          </p:nvPr>
        </p:nvSpPr>
        <p:spPr>
          <a:xfrm>
            <a:off x="0" y="-1860761"/>
            <a:ext cx="3451128" cy="712631"/>
          </a:xfrm>
          <a:noFill/>
        </p:spPr>
        <p:txBody>
          <a:bodyPr wrap="square" rtlCol="0">
            <a:spAutoFit/>
          </a:bodyPr>
          <a:lstStyle>
            <a:lvl1pPr marL="0" indent="0">
              <a:spcBef>
                <a:spcPct val="0"/>
              </a:spcBef>
              <a:buNone/>
              <a:defRPr lang="ru-RU" sz="3600" b="1" i="0">
                <a:solidFill>
                  <a:schemeClr val="accent1"/>
                </a:solidFill>
                <a:latin typeface="Manrope" pitchFamily="2" charset="0"/>
                <a:ea typeface="Roboto Medium" panose="02000000000000000000" pitchFamily="2" charset="0"/>
              </a:defRPr>
            </a:lvl1pPr>
          </a:lstStyle>
          <a:p>
            <a:pPr marL="0" lvl="0"/>
            <a:r>
              <a:rPr lang="ru-RU"/>
              <a:t>Для цифр 123</a:t>
            </a:r>
          </a:p>
        </p:txBody>
      </p:sp>
      <p:sp>
        <p:nvSpPr>
          <p:cNvPr id="25" name="Текст 33">
            <a:extLst>
              <a:ext uri="{FF2B5EF4-FFF2-40B4-BE49-F238E27FC236}">
                <a16:creationId xmlns:a16="http://schemas.microsoft.com/office/drawing/2014/main" id="{CD7FA06F-A243-C5C9-08D8-12B6566427D5}"/>
              </a:ext>
            </a:extLst>
          </p:cNvPr>
          <p:cNvSpPr>
            <a:spLocks noGrp="1"/>
          </p:cNvSpPr>
          <p:nvPr>
            <p:ph type="body" sz="quarter" idx="59" hasCustomPrompt="1"/>
            <p:custDataLst>
              <p:tags r:id="rId9"/>
            </p:custDataLst>
          </p:nvPr>
        </p:nvSpPr>
        <p:spPr>
          <a:xfrm>
            <a:off x="9104319" y="-2789397"/>
            <a:ext cx="817652" cy="327028"/>
          </a:xfrm>
          <a:prstGeom prst="roundRect">
            <a:avLst>
              <a:gd name="adj" fmla="val 4807"/>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ru-RU" sz="100">
                <a:noFill/>
                <a:latin typeface="Arial" pitchFamily="2" charset="77"/>
                <a:ea typeface="+mn-ea"/>
              </a:defRPr>
            </a:lvl1pPr>
          </a:lstStyle>
          <a:p>
            <a:pPr marL="0" lvl="0" indent="0" algn="ctr" defTabSz="914330">
              <a:buNone/>
            </a:pPr>
            <a:r>
              <a:rPr lang="ru-RU"/>
              <a:t> </a:t>
            </a:r>
          </a:p>
        </p:txBody>
      </p:sp>
      <p:sp>
        <p:nvSpPr>
          <p:cNvPr id="26" name="TextBox 25">
            <a:extLst>
              <a:ext uri="{FF2B5EF4-FFF2-40B4-BE49-F238E27FC236}">
                <a16:creationId xmlns:a16="http://schemas.microsoft.com/office/drawing/2014/main" id="{4BECFAA7-A0CC-3C6B-8EE9-7CF8BFC83C37}"/>
              </a:ext>
            </a:extLst>
          </p:cNvPr>
          <p:cNvSpPr txBox="1"/>
          <p:nvPr userDrawn="1">
            <p:custDataLst>
              <p:tags r:id="rId10"/>
            </p:custDataLst>
          </p:nvPr>
        </p:nvSpPr>
        <p:spPr>
          <a:xfrm>
            <a:off x="7592604" y="-2788262"/>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белых плашек</a:t>
            </a:r>
          </a:p>
        </p:txBody>
      </p:sp>
      <p:sp>
        <p:nvSpPr>
          <p:cNvPr id="27" name="Текст 8">
            <a:extLst>
              <a:ext uri="{FF2B5EF4-FFF2-40B4-BE49-F238E27FC236}">
                <a16:creationId xmlns:a16="http://schemas.microsoft.com/office/drawing/2014/main" id="{47EA0F99-E49D-389B-197F-DE1F35FCBE98}"/>
              </a:ext>
            </a:extLst>
          </p:cNvPr>
          <p:cNvSpPr>
            <a:spLocks noGrp="1"/>
          </p:cNvSpPr>
          <p:nvPr>
            <p:ph type="body" sz="quarter" idx="61" hasCustomPrompt="1"/>
            <p:custDataLst>
              <p:tags r:id="rId11"/>
            </p:custDataLst>
          </p:nvPr>
        </p:nvSpPr>
        <p:spPr>
          <a:xfrm>
            <a:off x="3796302" y="-2356673"/>
            <a:ext cx="3451128" cy="405643"/>
          </a:xfrm>
          <a:prstGeom prst="roundRect">
            <a:avLst/>
          </a:prstGeom>
          <a:solidFill>
            <a:schemeClr val="accent1"/>
          </a:solidFill>
        </p:spPr>
        <p:txBody>
          <a:bodyPr vert="horz" wrap="square" lIns="91440" tIns="45720" rIns="91440" bIns="45720" rtlCol="0">
            <a:spAutoFit/>
          </a:bodyPr>
          <a:lstStyle>
            <a:lvl1pPr marL="0" indent="0">
              <a:buNone/>
              <a:defRPr lang="ru-RU" sz="1600" b="1" i="0">
                <a:solidFill>
                  <a:schemeClr val="tx1"/>
                </a:solidFill>
                <a:latin typeface="Manrope" pitchFamily="2" charset="0"/>
              </a:defRPr>
            </a:lvl1pPr>
          </a:lstStyle>
          <a:p>
            <a:pPr marL="228600" marR="0" lvl="0" indent="-228600" fontAlgn="auto">
              <a:spcBef>
                <a:spcPct val="0"/>
              </a:spcBef>
              <a:spcAft>
                <a:spcPct val="0"/>
              </a:spcAft>
              <a:buClrTx/>
              <a:buSzTx/>
            </a:pPr>
            <a:r>
              <a:rPr lang="ru-RU"/>
              <a:t>Второй уровень</a:t>
            </a:r>
          </a:p>
        </p:txBody>
      </p:sp>
      <p:sp>
        <p:nvSpPr>
          <p:cNvPr id="28" name="Текст 8">
            <a:extLst>
              <a:ext uri="{FF2B5EF4-FFF2-40B4-BE49-F238E27FC236}">
                <a16:creationId xmlns:a16="http://schemas.microsoft.com/office/drawing/2014/main" id="{14F0A8EB-134A-1FAC-D614-2B37C0AF08D4}"/>
              </a:ext>
            </a:extLst>
          </p:cNvPr>
          <p:cNvSpPr>
            <a:spLocks noGrp="1"/>
          </p:cNvSpPr>
          <p:nvPr>
            <p:ph type="body" sz="quarter" idx="62" hasCustomPrompt="1"/>
            <p:custDataLst>
              <p:tags r:id="rId12"/>
            </p:custDataLst>
          </p:nvPr>
        </p:nvSpPr>
        <p:spPr>
          <a:xfrm>
            <a:off x="3796302" y="-2803295"/>
            <a:ext cx="3451128" cy="279796"/>
          </a:xfrm>
        </p:spPr>
        <p:txBody>
          <a:bodyPr anchor="t">
            <a:noAutofit/>
          </a:bodyPr>
          <a:lstStyle>
            <a:lvl1pPr marL="0" indent="0" algn="l">
              <a:spcBef>
                <a:spcPct val="0"/>
              </a:spcBef>
              <a:buFont typeface="Arial" panose="020B0604020202020204" pitchFamily="34" charset="0"/>
              <a:buNone/>
              <a:defRPr sz="1400" b="0" i="0" cap="all" baseline="0">
                <a:solidFill>
                  <a:schemeClr val="tx1"/>
                </a:solidFill>
                <a:latin typeface="Manrope" pitchFamily="2" charset="0"/>
                <a:ea typeface="Roboto Medium" panose="02000000000000000000" pitchFamily="2" charset="0"/>
              </a:defRPr>
            </a:lvl1pPr>
          </a:lstStyle>
          <a:p>
            <a:pPr lvl="0"/>
            <a:r>
              <a:rPr lang="ru-RU"/>
              <a:t>Первый уровень</a:t>
            </a:r>
          </a:p>
        </p:txBody>
      </p:sp>
      <p:sp>
        <p:nvSpPr>
          <p:cNvPr id="29" name="Текст 8">
            <a:extLst>
              <a:ext uri="{FF2B5EF4-FFF2-40B4-BE49-F238E27FC236}">
                <a16:creationId xmlns:a16="http://schemas.microsoft.com/office/drawing/2014/main" id="{70F5E99A-24B9-D2C7-22AF-A26A15590999}"/>
              </a:ext>
            </a:extLst>
          </p:cNvPr>
          <p:cNvSpPr>
            <a:spLocks noGrp="1"/>
          </p:cNvSpPr>
          <p:nvPr>
            <p:ph type="body" sz="quarter" idx="63" hasCustomPrompt="1"/>
            <p:custDataLst>
              <p:tags r:id="rId13"/>
            </p:custDataLst>
          </p:nvPr>
        </p:nvSpPr>
        <p:spPr>
          <a:xfrm>
            <a:off x="3796302" y="-1873168"/>
            <a:ext cx="3451128" cy="332036"/>
          </a:xfrm>
        </p:spPr>
        <p:txBody>
          <a:bodyPr anchor="t">
            <a:noAutofit/>
          </a:bodyPr>
          <a:lstStyle>
            <a:lvl1pPr marL="0" indent="0" algn="l">
              <a:spcBef>
                <a:spcPct val="0"/>
              </a:spcBef>
              <a:buFont typeface="Arial" panose="020B0604020202020204" pitchFamily="34" charset="0"/>
              <a:buNone/>
              <a:defRPr sz="1600" b="1" i="0">
                <a:solidFill>
                  <a:schemeClr val="tx1"/>
                </a:solidFill>
                <a:latin typeface="Manrope" pitchFamily="2" charset="0"/>
                <a:ea typeface="Roboto Medium" panose="02000000000000000000" pitchFamily="2" charset="0"/>
              </a:defRPr>
            </a:lvl1pPr>
          </a:lstStyle>
          <a:p>
            <a:pPr lvl="0"/>
            <a:r>
              <a:rPr lang="ru-RU"/>
              <a:t>Третий уровень</a:t>
            </a:r>
          </a:p>
        </p:txBody>
      </p:sp>
      <p:sp>
        <p:nvSpPr>
          <p:cNvPr id="30" name="Текст 8">
            <a:extLst>
              <a:ext uri="{FF2B5EF4-FFF2-40B4-BE49-F238E27FC236}">
                <a16:creationId xmlns:a16="http://schemas.microsoft.com/office/drawing/2014/main" id="{3CAFF9BC-0C03-CA7E-57B3-58424E7C0B99}"/>
              </a:ext>
            </a:extLst>
          </p:cNvPr>
          <p:cNvSpPr>
            <a:spLocks noGrp="1"/>
          </p:cNvSpPr>
          <p:nvPr>
            <p:ph type="body" sz="quarter" idx="65" hasCustomPrompt="1"/>
            <p:custDataLst>
              <p:tags r:id="rId14"/>
            </p:custDataLst>
          </p:nvPr>
        </p:nvSpPr>
        <p:spPr>
          <a:xfrm>
            <a:off x="3796302" y="-1450342"/>
            <a:ext cx="3451128" cy="279796"/>
          </a:xfrm>
        </p:spPr>
        <p:txBody>
          <a:bodyPr anchor="t">
            <a:noAutofit/>
          </a:bodyPr>
          <a:lstStyle>
            <a:lvl1pPr marL="0" indent="0" algn="l">
              <a:spcBef>
                <a:spcPct val="0"/>
              </a:spcBef>
              <a:buFont typeface="Arial" panose="020B0604020202020204" pitchFamily="34" charset="0"/>
              <a:buNone/>
              <a:defRPr sz="1400" b="0" i="0">
                <a:solidFill>
                  <a:schemeClr val="tx1">
                    <a:lumMod val="65000"/>
                    <a:lumOff val="35000"/>
                  </a:schemeClr>
                </a:solidFill>
                <a:latin typeface="Manrope Light" pitchFamily="2" charset="0"/>
                <a:ea typeface="Roboto Medium" panose="02000000000000000000" pitchFamily="2" charset="0"/>
              </a:defRPr>
            </a:lvl1pPr>
          </a:lstStyle>
          <a:p>
            <a:pPr lvl="0"/>
            <a:r>
              <a:rPr lang="ru-RU"/>
              <a:t>Основной текст</a:t>
            </a:r>
          </a:p>
        </p:txBody>
      </p:sp>
      <p:sp>
        <p:nvSpPr>
          <p:cNvPr id="31" name="Текст 8">
            <a:extLst>
              <a:ext uri="{FF2B5EF4-FFF2-40B4-BE49-F238E27FC236}">
                <a16:creationId xmlns:a16="http://schemas.microsoft.com/office/drawing/2014/main" id="{781519C4-0C3E-76E7-881B-854CF131F3FB}"/>
              </a:ext>
            </a:extLst>
          </p:cNvPr>
          <p:cNvSpPr>
            <a:spLocks noGrp="1"/>
          </p:cNvSpPr>
          <p:nvPr>
            <p:ph type="body" sz="quarter" idx="66" hasCustomPrompt="1"/>
            <p:custDataLst>
              <p:tags r:id="rId15"/>
            </p:custDataLst>
          </p:nvPr>
        </p:nvSpPr>
        <p:spPr>
          <a:xfrm>
            <a:off x="3796302" y="-1034924"/>
            <a:ext cx="3451128" cy="279796"/>
          </a:xfrm>
        </p:spPr>
        <p:txBody>
          <a:bodyPr anchor="t">
            <a:noAutofit/>
          </a:bodyPr>
          <a:lstStyle>
            <a:lvl1pPr marL="0" indent="0" algn="l">
              <a:spcBef>
                <a:spcPct val="0"/>
              </a:spcBef>
              <a:buFont typeface="Arial" panose="020B0604020202020204" pitchFamily="34" charset="0"/>
              <a:buNone/>
              <a:defRPr sz="800" b="0" i="0">
                <a:solidFill>
                  <a:schemeClr val="tx1">
                    <a:lumMod val="65000"/>
                    <a:lumOff val="35000"/>
                  </a:schemeClr>
                </a:solidFill>
                <a:latin typeface="Manrope" pitchFamily="2" charset="0"/>
                <a:ea typeface="Roboto Medium" panose="02000000000000000000" pitchFamily="2" charset="0"/>
              </a:defRPr>
            </a:lvl1pPr>
          </a:lstStyle>
          <a:p>
            <a:pPr lvl="0"/>
            <a:r>
              <a:rPr lang="ru-RU"/>
              <a:t>Сноски</a:t>
            </a:r>
          </a:p>
        </p:txBody>
      </p:sp>
      <p:sp>
        <p:nvSpPr>
          <p:cNvPr id="32" name="Текст 33">
            <a:extLst>
              <a:ext uri="{FF2B5EF4-FFF2-40B4-BE49-F238E27FC236}">
                <a16:creationId xmlns:a16="http://schemas.microsoft.com/office/drawing/2014/main" id="{1200EF1D-E27F-2FB7-5218-81B4B572B5D6}"/>
              </a:ext>
            </a:extLst>
          </p:cNvPr>
          <p:cNvSpPr>
            <a:spLocks noGrp="1"/>
          </p:cNvSpPr>
          <p:nvPr>
            <p:ph type="body" sz="quarter" idx="67" hasCustomPrompt="1"/>
            <p:custDataLst>
              <p:tags r:id="rId16"/>
            </p:custDataLst>
          </p:nvPr>
        </p:nvSpPr>
        <p:spPr>
          <a:xfrm>
            <a:off x="9104319" y="-2353298"/>
            <a:ext cx="817652" cy="327028"/>
          </a:xfrm>
          <a:prstGeom prst="roundRect">
            <a:avLst>
              <a:gd name="adj" fmla="val 4807"/>
            </a:avLst>
          </a:prstGeom>
          <a:gradFill flip="none" rotWithShape="1">
            <a:gsLst>
              <a:gs pos="24000">
                <a:srgbClr val="604D09"/>
              </a:gs>
              <a:gs pos="0">
                <a:schemeClr val="accent1"/>
              </a:gs>
              <a:gs pos="49000">
                <a:schemeClr val="tx1">
                  <a:lumMod val="95000"/>
                  <a:lumOff val="5000"/>
                </a:schemeClr>
              </a:gs>
            </a:gsLst>
            <a:path path="circle">
              <a:fillToRect l="100000" t="100000"/>
            </a:path>
            <a:tileRect r="-100000" b="-100000"/>
          </a:gradFill>
          <a:effectLst>
            <a:outerShdw blurRad="347758" algn="ctr" rotWithShape="0">
              <a:schemeClr val="tx1">
                <a:alpha val="7000"/>
              </a:schemeClr>
            </a:outerShdw>
          </a:effectLst>
        </p:spPr>
        <p:txBody>
          <a:bodyPr vert="horz" wrap="square" lIns="91440" tIns="45720" rIns="91440" bIns="45720" rtlCol="0">
            <a:noAutofit/>
          </a:bodyPr>
          <a:lstStyle>
            <a:lvl1pPr>
              <a:defRPr lang="ru-RU" sz="100">
                <a:noFill/>
                <a:latin typeface="Manrope Light" pitchFamily="2" charset="0"/>
                <a:ea typeface="Inter Light" panose="02000503000000020004" pitchFamily="2" charset="0"/>
              </a:defRPr>
            </a:lvl1pPr>
          </a:lstStyle>
          <a:p>
            <a:pPr marL="0" marR="0" lvl="0" indent="0" fontAlgn="auto">
              <a:spcBef>
                <a:spcPct val="0"/>
              </a:spcBef>
              <a:spcAft>
                <a:spcPct val="0"/>
              </a:spcAft>
              <a:buClrTx/>
              <a:buSzTx/>
              <a:buFontTx/>
              <a:buNone/>
            </a:pPr>
            <a:r>
              <a:rPr lang="ru-RU"/>
              <a:t> </a:t>
            </a:r>
          </a:p>
        </p:txBody>
      </p:sp>
      <p:sp>
        <p:nvSpPr>
          <p:cNvPr id="33" name="TextBox 32">
            <a:extLst>
              <a:ext uri="{FF2B5EF4-FFF2-40B4-BE49-F238E27FC236}">
                <a16:creationId xmlns:a16="http://schemas.microsoft.com/office/drawing/2014/main" id="{7E71CF5C-FEC0-03A9-2B1B-1A865AD7B757}"/>
              </a:ext>
            </a:extLst>
          </p:cNvPr>
          <p:cNvSpPr txBox="1"/>
          <p:nvPr userDrawn="1">
            <p:custDataLst>
              <p:tags r:id="rId17"/>
            </p:custDataLst>
          </p:nvPr>
        </p:nvSpPr>
        <p:spPr>
          <a:xfrm>
            <a:off x="7592604" y="-2352163"/>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темных плашек</a:t>
            </a:r>
          </a:p>
        </p:txBody>
      </p:sp>
    </p:spTree>
    <p:extLst>
      <p:ext uri="{BB962C8B-B14F-4D97-AF65-F5344CB8AC3E}">
        <p14:creationId xmlns:p14="http://schemas.microsoft.com/office/powerpoint/2010/main" val="378831591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Текст на плашке справа">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6" name="Текст 33">
            <a:extLst>
              <a:ext uri="{FF2B5EF4-FFF2-40B4-BE49-F238E27FC236}">
                <a16:creationId xmlns:a16="http://schemas.microsoft.com/office/drawing/2014/main" id="{9BBBE6FD-061D-3ADA-25CB-A694348F41B4}"/>
              </a:ext>
            </a:extLst>
          </p:cNvPr>
          <p:cNvSpPr>
            <a:spLocks noGrp="1"/>
          </p:cNvSpPr>
          <p:nvPr>
            <p:ph type="body" sz="quarter" idx="52" hasCustomPrompt="1"/>
            <p:custDataLst>
              <p:tags r:id="rId1"/>
            </p:custDataLst>
          </p:nvPr>
        </p:nvSpPr>
        <p:spPr>
          <a:xfrm>
            <a:off x="7149147" y="1520950"/>
            <a:ext cx="4518978" cy="4158069"/>
          </a:xfrm>
          <a:prstGeom prst="roundRect">
            <a:avLst>
              <a:gd name="adj" fmla="val 4789"/>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ru-RU" sz="100">
                <a:noFill/>
                <a:latin typeface="Arial" pitchFamily="2" charset="77"/>
                <a:ea typeface="+mn-ea"/>
              </a:defRPr>
            </a:lvl1pPr>
          </a:lstStyle>
          <a:p>
            <a:pPr marL="0" lvl="0" indent="0" algn="ctr" defTabSz="914330">
              <a:buNone/>
            </a:pPr>
            <a:r>
              <a:rPr lang="ru-RU"/>
              <a:t> </a:t>
            </a:r>
          </a:p>
        </p:txBody>
      </p:sp>
      <p:sp>
        <p:nvSpPr>
          <p:cNvPr id="7" name="Текст 33">
            <a:extLst>
              <a:ext uri="{FF2B5EF4-FFF2-40B4-BE49-F238E27FC236}">
                <a16:creationId xmlns:a16="http://schemas.microsoft.com/office/drawing/2014/main" id="{F097CA87-99C1-9AC9-BF69-A244C069418E}"/>
              </a:ext>
            </a:extLst>
          </p:cNvPr>
          <p:cNvSpPr>
            <a:spLocks noGrp="1"/>
          </p:cNvSpPr>
          <p:nvPr>
            <p:ph type="body" sz="quarter" idx="20" hasCustomPrompt="1"/>
            <p:custDataLst>
              <p:tags r:id="rId2"/>
            </p:custDataLst>
          </p:nvPr>
        </p:nvSpPr>
        <p:spPr>
          <a:xfrm>
            <a:off x="7446787" y="1749603"/>
            <a:ext cx="3968994" cy="408975"/>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2000" b="1" i="0">
                <a:solidFill>
                  <a:schemeClr val="tx2"/>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8" name="Текст 33">
            <a:extLst>
              <a:ext uri="{FF2B5EF4-FFF2-40B4-BE49-F238E27FC236}">
                <a16:creationId xmlns:a16="http://schemas.microsoft.com/office/drawing/2014/main" id="{F29C852A-2AB9-5A58-0464-FF0585208688}"/>
              </a:ext>
            </a:extLst>
          </p:cNvPr>
          <p:cNvSpPr>
            <a:spLocks noGrp="1"/>
          </p:cNvSpPr>
          <p:nvPr>
            <p:ph type="body" sz="quarter" idx="23" hasCustomPrompt="1"/>
            <p:custDataLst>
              <p:tags r:id="rId3"/>
            </p:custDataLst>
          </p:nvPr>
        </p:nvSpPr>
        <p:spPr>
          <a:xfrm>
            <a:off x="7446787" y="2295130"/>
            <a:ext cx="3968994"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1" i="0">
                <a:solidFill>
                  <a:schemeClr val="tx1"/>
                </a:solidFill>
                <a:latin typeface="Manrope" pitchFamily="2"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3" name="Заголовок 2">
            <a:extLst>
              <a:ext uri="{FF2B5EF4-FFF2-40B4-BE49-F238E27FC236}">
                <a16:creationId xmlns:a16="http://schemas.microsoft.com/office/drawing/2014/main" id="{C76AE59A-F765-ADDF-7FAC-E9C6E587EA0F}"/>
              </a:ext>
            </a:extLst>
          </p:cNvPr>
          <p:cNvSpPr>
            <a:spLocks noGrp="1"/>
          </p:cNvSpPr>
          <p:nvPr>
            <p:ph type="title"/>
            <p:custDataLst>
              <p:tags r:id="rId4"/>
            </p:custDataLst>
          </p:nvPr>
        </p:nvSpPr>
        <p:spPr/>
        <p:txBody>
          <a:bodyPr/>
          <a:lstStyle>
            <a:lvl1pPr>
              <a:defRPr b="1" i="0"/>
            </a:lvl1pPr>
          </a:lstStyle>
          <a:p>
            <a:r>
              <a:rPr lang="ru-RU"/>
              <a:t>Образец заголовка</a:t>
            </a:r>
          </a:p>
        </p:txBody>
      </p:sp>
      <p:sp>
        <p:nvSpPr>
          <p:cNvPr id="5" name="Текст 33">
            <a:extLst>
              <a:ext uri="{FF2B5EF4-FFF2-40B4-BE49-F238E27FC236}">
                <a16:creationId xmlns:a16="http://schemas.microsoft.com/office/drawing/2014/main" id="{7A24F41C-3C18-43FE-91E8-72DC3590F1F9}"/>
              </a:ext>
            </a:extLst>
          </p:cNvPr>
          <p:cNvSpPr>
            <a:spLocks noGrp="1"/>
          </p:cNvSpPr>
          <p:nvPr>
            <p:ph type="body" sz="quarter" idx="18" hasCustomPrompt="1"/>
            <p:custDataLst>
              <p:tags r:id="rId5"/>
            </p:custDataLst>
          </p:nvPr>
        </p:nvSpPr>
        <p:spPr>
          <a:xfrm>
            <a:off x="7446787" y="2615108"/>
            <a:ext cx="3968994" cy="2722609"/>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400" b="0" i="0"/>
            </a:lvl1pPr>
            <a:lvl2pPr>
              <a:defRPr lang="ru-RU" sz="1800" smtClean="0"/>
            </a:lvl2pPr>
            <a:lvl3pPr>
              <a:defRPr lang="ru-RU" sz="1800" smtClean="0"/>
            </a:lvl3pPr>
            <a:lvl4pPr>
              <a:defRPr lang="ru-RU" smtClean="0"/>
            </a:lvl4pPr>
            <a:lvl5pPr>
              <a:defRPr lang="ru-RU"/>
            </a:lvl5pPr>
          </a:lstStyle>
          <a:p>
            <a:pPr lvl="0"/>
            <a:r>
              <a:rPr lang="ru-RU"/>
              <a:t>Здесь должен быть текст</a:t>
            </a:r>
          </a:p>
        </p:txBody>
      </p:sp>
      <p:sp>
        <p:nvSpPr>
          <p:cNvPr id="2" name="Нижний колонтитул 1">
            <a:extLst>
              <a:ext uri="{FF2B5EF4-FFF2-40B4-BE49-F238E27FC236}">
                <a16:creationId xmlns:a16="http://schemas.microsoft.com/office/drawing/2014/main" id="{9050BDF4-D6E8-2672-EFAB-71E84E0F852D}"/>
              </a:ext>
            </a:extLst>
          </p:cNvPr>
          <p:cNvSpPr>
            <a:spLocks noGrp="1"/>
          </p:cNvSpPr>
          <p:nvPr>
            <p:ph type="ftr" sz="quarter" idx="37"/>
            <p:custDataLst>
              <p:tags r:id="rId6"/>
            </p:custDataLst>
          </p:nvPr>
        </p:nvSpPr>
        <p:spPr/>
        <p:txBody>
          <a:bodyPr/>
          <a:lstStyle>
            <a:lvl1pPr>
              <a:defRPr b="0" i="0"/>
            </a:lvl1pPr>
          </a:lstStyle>
          <a:p>
            <a:endParaRPr lang="ru-RU"/>
          </a:p>
        </p:txBody>
      </p:sp>
      <p:sp>
        <p:nvSpPr>
          <p:cNvPr id="4" name="Номер слайда 3">
            <a:extLst>
              <a:ext uri="{FF2B5EF4-FFF2-40B4-BE49-F238E27FC236}">
                <a16:creationId xmlns:a16="http://schemas.microsoft.com/office/drawing/2014/main" id="{853A4259-B17D-2097-23BA-0B7D59A64FE7}"/>
              </a:ext>
            </a:extLst>
          </p:cNvPr>
          <p:cNvSpPr>
            <a:spLocks noGrp="1"/>
          </p:cNvSpPr>
          <p:nvPr>
            <p:ph type="sldNum" sz="quarter" idx="38"/>
            <p:custDataLst>
              <p:tags r:id="rId7"/>
            </p:custDataLst>
          </p:nvPr>
        </p:nvSpPr>
        <p:spPr/>
        <p:txBody>
          <a:bodyPr/>
          <a:lstStyle>
            <a:lvl1pPr>
              <a:defRPr b="1" i="0"/>
            </a:lvl1pPr>
          </a:lstStyle>
          <a:p>
            <a:fld id="{905D8C55-7DAF-C94C-9B8B-3B19A6214E64}" type="slidenum">
              <a:rPr lang="ru-RU" smtClean="0"/>
              <a:t>‹#›</a:t>
            </a:fld>
            <a:endParaRPr lang="ru-RU"/>
          </a:p>
        </p:txBody>
      </p:sp>
      <p:sp>
        <p:nvSpPr>
          <p:cNvPr id="39" name="Текст 8">
            <a:extLst>
              <a:ext uri="{FF2B5EF4-FFF2-40B4-BE49-F238E27FC236}">
                <a16:creationId xmlns:a16="http://schemas.microsoft.com/office/drawing/2014/main" id="{E4B5B948-C022-46A8-6660-582B28A74F3F}"/>
              </a:ext>
            </a:extLst>
          </p:cNvPr>
          <p:cNvSpPr>
            <a:spLocks noGrp="1"/>
          </p:cNvSpPr>
          <p:nvPr>
            <p:ph type="body" sz="quarter" idx="12" hasCustomPrompt="1"/>
            <p:custDataLst>
              <p:tags r:id="rId8"/>
            </p:custDataLst>
          </p:nvPr>
        </p:nvSpPr>
        <p:spPr>
          <a:xfrm>
            <a:off x="0" y="-2356673"/>
            <a:ext cx="3451128" cy="331116"/>
          </a:xfrm>
          <a:noFill/>
        </p:spPr>
        <p:txBody>
          <a:bodyPr vert="horz" wrap="square" lIns="91440" tIns="45720" rIns="91440" bIns="45720" rtlCol="0">
            <a:noAutofit/>
          </a:bodyPr>
          <a:lstStyle>
            <a:lvl1pPr marL="0" indent="0">
              <a:buNone/>
              <a:defRPr lang="ru-RU" sz="1400"/>
            </a:lvl1pPr>
          </a:lstStyle>
          <a:p>
            <a:pPr marL="228600" marR="0" lvl="0" indent="-228600" fontAlgn="auto">
              <a:spcBef>
                <a:spcPct val="0"/>
              </a:spcBef>
              <a:spcAft>
                <a:spcPct val="0"/>
              </a:spcAft>
              <a:buClrTx/>
              <a:buSzTx/>
            </a:pPr>
            <a:r>
              <a:rPr lang="ru-RU"/>
              <a:t>Основной текст</a:t>
            </a:r>
          </a:p>
        </p:txBody>
      </p:sp>
      <p:sp>
        <p:nvSpPr>
          <p:cNvPr id="40" name="TextBox 39">
            <a:extLst>
              <a:ext uri="{FF2B5EF4-FFF2-40B4-BE49-F238E27FC236}">
                <a16:creationId xmlns:a16="http://schemas.microsoft.com/office/drawing/2014/main" id="{F5ACDCCD-BD08-CCF2-A5C6-5923E3A25A50}"/>
              </a:ext>
            </a:extLst>
          </p:cNvPr>
          <p:cNvSpPr txBox="1"/>
          <p:nvPr userDrawn="1">
            <p:custDataLst>
              <p:tags r:id="rId9"/>
            </p:custDataLst>
          </p:nvPr>
        </p:nvSpPr>
        <p:spPr>
          <a:xfrm>
            <a:off x="0" y="-3314066"/>
            <a:ext cx="3185407" cy="331822"/>
          </a:xfrm>
          <a:prstGeom prst="rect">
            <a:avLst/>
          </a:prstGeom>
          <a:noFill/>
        </p:spPr>
        <p:txBody>
          <a:bodyPr wrap="square" rtlCol="0">
            <a:spAutoFit/>
          </a:bodyPr>
          <a:lstStyle/>
          <a:p>
            <a:pPr algn="l">
              <a:lnSpc>
                <a:spcPct val="120000"/>
              </a:lnSpc>
            </a:pPr>
            <a:r>
              <a:rPr lang="ru-RU" sz="1400" b="0" i="0">
                <a:solidFill>
                  <a:schemeClr val="tx1">
                    <a:lumMod val="75000"/>
                    <a:lumOff val="25000"/>
                  </a:schemeClr>
                </a:solidFill>
                <a:latin typeface="Manrope Light" pitchFamily="2" charset="0"/>
              </a:rPr>
              <a:t>Стили для копирования</a:t>
            </a:r>
          </a:p>
        </p:txBody>
      </p:sp>
      <p:sp>
        <p:nvSpPr>
          <p:cNvPr id="41" name="TextBox 40">
            <a:extLst>
              <a:ext uri="{FF2B5EF4-FFF2-40B4-BE49-F238E27FC236}">
                <a16:creationId xmlns:a16="http://schemas.microsoft.com/office/drawing/2014/main" id="{731641B1-8839-1F01-A2A7-F06854FD81CB}"/>
              </a:ext>
            </a:extLst>
          </p:cNvPr>
          <p:cNvSpPr txBox="1"/>
          <p:nvPr userDrawn="1">
            <p:custDataLst>
              <p:tags r:id="rId10"/>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anrope Light" pitchFamily="2" charset="0"/>
              </a:rPr>
              <a:t>Ctrl Shift C / Ctrl Shift V</a:t>
            </a:r>
            <a:endParaRPr lang="ru-RU" sz="1100" b="0" i="0">
              <a:solidFill>
                <a:schemeClr val="tx1">
                  <a:lumMod val="75000"/>
                  <a:lumOff val="25000"/>
                </a:schemeClr>
              </a:solidFill>
              <a:latin typeface="Manrope Light" pitchFamily="2" charset="0"/>
            </a:endParaRPr>
          </a:p>
        </p:txBody>
      </p:sp>
      <p:pic>
        <p:nvPicPr>
          <p:cNvPr id="42" name="Рисунок 41">
            <a:extLst>
              <a:ext uri="{FF2B5EF4-FFF2-40B4-BE49-F238E27FC236}">
                <a16:creationId xmlns:a16="http://schemas.microsoft.com/office/drawing/2014/main" id="{615FB404-DFEF-969A-E657-B6DF56214A2E}"/>
              </a:ext>
            </a:extLst>
          </p:cNvPr>
          <p:cNvPicPr>
            <a:picLocks noChangeAspect="1"/>
          </p:cNvPicPr>
          <p:nvPr userDrawn="1">
            <p:custDataLst>
              <p:tags r:id="rId11"/>
            </p:custDataLst>
          </p:nvPr>
        </p:nvPicPr>
        <p:blipFill>
          <a:blip r:embed="rId24"/>
          <a:stretch>
            <a:fillRect/>
          </a:stretch>
        </p:blipFill>
        <p:spPr>
          <a:xfrm>
            <a:off x="2316385" y="-3274105"/>
            <a:ext cx="1479917" cy="251901"/>
          </a:xfrm>
          <a:prstGeom prst="roundRect">
            <a:avLst/>
          </a:prstGeom>
          <a:ln>
            <a:solidFill>
              <a:schemeClr val="tx1"/>
            </a:solidFill>
          </a:ln>
        </p:spPr>
      </p:pic>
      <p:sp>
        <p:nvSpPr>
          <p:cNvPr id="43" name="Текст 8">
            <a:extLst>
              <a:ext uri="{FF2B5EF4-FFF2-40B4-BE49-F238E27FC236}">
                <a16:creationId xmlns:a16="http://schemas.microsoft.com/office/drawing/2014/main" id="{BACBC552-A7B8-5BDC-8E09-36807B2DE194}"/>
              </a:ext>
            </a:extLst>
          </p:cNvPr>
          <p:cNvSpPr>
            <a:spLocks noGrp="1"/>
          </p:cNvSpPr>
          <p:nvPr>
            <p:ph type="body" sz="quarter" idx="14" hasCustomPrompt="1"/>
            <p:custDataLst>
              <p:tags r:id="rId12"/>
            </p:custDataLst>
          </p:nvPr>
        </p:nvSpPr>
        <p:spPr>
          <a:xfrm>
            <a:off x="0" y="-2803295"/>
            <a:ext cx="3451128" cy="279796"/>
          </a:xfrm>
        </p:spPr>
        <p:txBody>
          <a:bodyPr anchor="t">
            <a:noAutofit/>
          </a:bodyPr>
          <a:lstStyle>
            <a:lvl1pPr marL="0" indent="0" algn="l">
              <a:spcBef>
                <a:spcPct val="0"/>
              </a:spcBef>
              <a:buFont typeface="Arial" panose="020B0604020202020204" pitchFamily="34" charset="0"/>
              <a:buNone/>
              <a:defRPr sz="1400" b="1" i="0">
                <a:solidFill>
                  <a:schemeClr val="tx1"/>
                </a:solidFill>
                <a:latin typeface="Manrope" pitchFamily="2" charset="0"/>
                <a:ea typeface="Roboto Medium" panose="02000000000000000000" pitchFamily="2" charset="0"/>
              </a:defRPr>
            </a:lvl1pPr>
          </a:lstStyle>
          <a:p>
            <a:pPr lvl="0"/>
            <a:r>
              <a:rPr lang="ru-RU"/>
              <a:t>Подзаголовки</a:t>
            </a:r>
          </a:p>
        </p:txBody>
      </p:sp>
      <p:sp>
        <p:nvSpPr>
          <p:cNvPr id="44" name="Текст 8">
            <a:extLst>
              <a:ext uri="{FF2B5EF4-FFF2-40B4-BE49-F238E27FC236}">
                <a16:creationId xmlns:a16="http://schemas.microsoft.com/office/drawing/2014/main" id="{0A4F0FA3-8AEB-8295-CE5A-2B3E80534352}"/>
              </a:ext>
            </a:extLst>
          </p:cNvPr>
          <p:cNvSpPr>
            <a:spLocks noGrp="1"/>
          </p:cNvSpPr>
          <p:nvPr>
            <p:ph type="body" sz="quarter" idx="21" hasCustomPrompt="1"/>
            <p:custDataLst>
              <p:tags r:id="rId13"/>
            </p:custDataLst>
          </p:nvPr>
        </p:nvSpPr>
        <p:spPr>
          <a:xfrm>
            <a:off x="0" y="-1860761"/>
            <a:ext cx="3451128" cy="712631"/>
          </a:xfrm>
          <a:noFill/>
        </p:spPr>
        <p:txBody>
          <a:bodyPr wrap="square" rtlCol="0">
            <a:spAutoFit/>
          </a:bodyPr>
          <a:lstStyle>
            <a:lvl1pPr marL="0" indent="0">
              <a:spcBef>
                <a:spcPct val="0"/>
              </a:spcBef>
              <a:buNone/>
              <a:defRPr lang="ru-RU" sz="3600" b="1" i="0">
                <a:solidFill>
                  <a:schemeClr val="accent1"/>
                </a:solidFill>
                <a:latin typeface="Manrope" pitchFamily="2" charset="0"/>
                <a:ea typeface="Roboto Medium" panose="02000000000000000000" pitchFamily="2" charset="0"/>
              </a:defRPr>
            </a:lvl1pPr>
          </a:lstStyle>
          <a:p>
            <a:pPr marL="0" lvl="0"/>
            <a:r>
              <a:rPr lang="ru-RU"/>
              <a:t>Для цифр 123</a:t>
            </a:r>
          </a:p>
        </p:txBody>
      </p:sp>
      <p:sp>
        <p:nvSpPr>
          <p:cNvPr id="45" name="Текст 33">
            <a:extLst>
              <a:ext uri="{FF2B5EF4-FFF2-40B4-BE49-F238E27FC236}">
                <a16:creationId xmlns:a16="http://schemas.microsoft.com/office/drawing/2014/main" id="{BD5DF884-5FD0-803F-E88A-7EF0BED18585}"/>
              </a:ext>
            </a:extLst>
          </p:cNvPr>
          <p:cNvSpPr>
            <a:spLocks noGrp="1"/>
          </p:cNvSpPr>
          <p:nvPr>
            <p:ph type="body" sz="quarter" idx="59" hasCustomPrompt="1"/>
            <p:custDataLst>
              <p:tags r:id="rId14"/>
            </p:custDataLst>
          </p:nvPr>
        </p:nvSpPr>
        <p:spPr>
          <a:xfrm>
            <a:off x="9104319" y="-2789397"/>
            <a:ext cx="817652" cy="327028"/>
          </a:xfrm>
          <a:prstGeom prst="roundRect">
            <a:avLst>
              <a:gd name="adj" fmla="val 4807"/>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ru-RU" sz="100">
                <a:noFill/>
                <a:latin typeface="Arial" pitchFamily="2" charset="77"/>
                <a:ea typeface="+mn-ea"/>
              </a:defRPr>
            </a:lvl1pPr>
          </a:lstStyle>
          <a:p>
            <a:pPr marL="0" lvl="0" indent="0" algn="ctr" defTabSz="914330">
              <a:buNone/>
            </a:pPr>
            <a:r>
              <a:rPr lang="ru-RU"/>
              <a:t> </a:t>
            </a:r>
          </a:p>
        </p:txBody>
      </p:sp>
      <p:sp>
        <p:nvSpPr>
          <p:cNvPr id="46" name="TextBox 45">
            <a:extLst>
              <a:ext uri="{FF2B5EF4-FFF2-40B4-BE49-F238E27FC236}">
                <a16:creationId xmlns:a16="http://schemas.microsoft.com/office/drawing/2014/main" id="{1699DB01-B8D2-FD70-FCE7-372B217BAB22}"/>
              </a:ext>
            </a:extLst>
          </p:cNvPr>
          <p:cNvSpPr txBox="1"/>
          <p:nvPr userDrawn="1">
            <p:custDataLst>
              <p:tags r:id="rId15"/>
            </p:custDataLst>
          </p:nvPr>
        </p:nvSpPr>
        <p:spPr>
          <a:xfrm>
            <a:off x="7592604" y="-2788262"/>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белых плашек</a:t>
            </a:r>
          </a:p>
        </p:txBody>
      </p:sp>
      <p:sp>
        <p:nvSpPr>
          <p:cNvPr id="47" name="Текст 8">
            <a:extLst>
              <a:ext uri="{FF2B5EF4-FFF2-40B4-BE49-F238E27FC236}">
                <a16:creationId xmlns:a16="http://schemas.microsoft.com/office/drawing/2014/main" id="{AC969289-D55A-17A5-276D-50AD5E934744}"/>
              </a:ext>
            </a:extLst>
          </p:cNvPr>
          <p:cNvSpPr>
            <a:spLocks noGrp="1"/>
          </p:cNvSpPr>
          <p:nvPr>
            <p:ph type="body" sz="quarter" idx="61" hasCustomPrompt="1"/>
            <p:custDataLst>
              <p:tags r:id="rId16"/>
            </p:custDataLst>
          </p:nvPr>
        </p:nvSpPr>
        <p:spPr>
          <a:xfrm>
            <a:off x="3796302" y="-2356673"/>
            <a:ext cx="3451128" cy="405643"/>
          </a:xfrm>
          <a:prstGeom prst="roundRect">
            <a:avLst/>
          </a:prstGeom>
          <a:solidFill>
            <a:schemeClr val="accent1"/>
          </a:solidFill>
        </p:spPr>
        <p:txBody>
          <a:bodyPr vert="horz" wrap="square" lIns="91440" tIns="45720" rIns="91440" bIns="45720" rtlCol="0">
            <a:spAutoFit/>
          </a:bodyPr>
          <a:lstStyle>
            <a:lvl1pPr marL="0" indent="0">
              <a:buNone/>
              <a:defRPr lang="ru-RU" sz="1600" b="1" i="0">
                <a:solidFill>
                  <a:schemeClr val="tx1"/>
                </a:solidFill>
                <a:latin typeface="Manrope" pitchFamily="2" charset="0"/>
              </a:defRPr>
            </a:lvl1pPr>
          </a:lstStyle>
          <a:p>
            <a:pPr marL="228600" marR="0" lvl="0" indent="-228600" fontAlgn="auto">
              <a:spcBef>
                <a:spcPct val="0"/>
              </a:spcBef>
              <a:spcAft>
                <a:spcPct val="0"/>
              </a:spcAft>
              <a:buClrTx/>
              <a:buSzTx/>
            </a:pPr>
            <a:r>
              <a:rPr lang="ru-RU"/>
              <a:t>Второй уровень</a:t>
            </a:r>
          </a:p>
        </p:txBody>
      </p:sp>
      <p:sp>
        <p:nvSpPr>
          <p:cNvPr id="48" name="Текст 8">
            <a:extLst>
              <a:ext uri="{FF2B5EF4-FFF2-40B4-BE49-F238E27FC236}">
                <a16:creationId xmlns:a16="http://schemas.microsoft.com/office/drawing/2014/main" id="{4F9E0699-36A0-C6BD-24A2-45662F02B7D8}"/>
              </a:ext>
            </a:extLst>
          </p:cNvPr>
          <p:cNvSpPr>
            <a:spLocks noGrp="1"/>
          </p:cNvSpPr>
          <p:nvPr>
            <p:ph type="body" sz="quarter" idx="62" hasCustomPrompt="1"/>
            <p:custDataLst>
              <p:tags r:id="rId17"/>
            </p:custDataLst>
          </p:nvPr>
        </p:nvSpPr>
        <p:spPr>
          <a:xfrm>
            <a:off x="3796302" y="-2803295"/>
            <a:ext cx="3451128" cy="279796"/>
          </a:xfrm>
        </p:spPr>
        <p:txBody>
          <a:bodyPr anchor="t">
            <a:noAutofit/>
          </a:bodyPr>
          <a:lstStyle>
            <a:lvl1pPr marL="0" indent="0" algn="l">
              <a:spcBef>
                <a:spcPct val="0"/>
              </a:spcBef>
              <a:buFont typeface="Arial" panose="020B0604020202020204" pitchFamily="34" charset="0"/>
              <a:buNone/>
              <a:defRPr sz="1400" b="0" i="0" cap="all" baseline="0">
                <a:solidFill>
                  <a:schemeClr val="tx1"/>
                </a:solidFill>
                <a:latin typeface="Manrope" pitchFamily="2" charset="0"/>
                <a:ea typeface="Roboto Medium" panose="02000000000000000000" pitchFamily="2" charset="0"/>
              </a:defRPr>
            </a:lvl1pPr>
          </a:lstStyle>
          <a:p>
            <a:pPr lvl="0"/>
            <a:r>
              <a:rPr lang="ru-RU"/>
              <a:t>Первый уровень</a:t>
            </a:r>
          </a:p>
        </p:txBody>
      </p:sp>
      <p:sp>
        <p:nvSpPr>
          <p:cNvPr id="49" name="Текст 8">
            <a:extLst>
              <a:ext uri="{FF2B5EF4-FFF2-40B4-BE49-F238E27FC236}">
                <a16:creationId xmlns:a16="http://schemas.microsoft.com/office/drawing/2014/main" id="{E71D3374-4772-8C2F-EDB7-ED4A8D1E9EA3}"/>
              </a:ext>
            </a:extLst>
          </p:cNvPr>
          <p:cNvSpPr>
            <a:spLocks noGrp="1"/>
          </p:cNvSpPr>
          <p:nvPr>
            <p:ph type="body" sz="quarter" idx="63" hasCustomPrompt="1"/>
            <p:custDataLst>
              <p:tags r:id="rId18"/>
            </p:custDataLst>
          </p:nvPr>
        </p:nvSpPr>
        <p:spPr>
          <a:xfrm>
            <a:off x="3796302" y="-1873168"/>
            <a:ext cx="3451128" cy="332036"/>
          </a:xfrm>
        </p:spPr>
        <p:txBody>
          <a:bodyPr anchor="t">
            <a:noAutofit/>
          </a:bodyPr>
          <a:lstStyle>
            <a:lvl1pPr marL="0" indent="0" algn="l">
              <a:spcBef>
                <a:spcPct val="0"/>
              </a:spcBef>
              <a:buFont typeface="Arial" panose="020B0604020202020204" pitchFamily="34" charset="0"/>
              <a:buNone/>
              <a:defRPr sz="1600" b="1" i="0">
                <a:solidFill>
                  <a:schemeClr val="tx1"/>
                </a:solidFill>
                <a:latin typeface="Manrope" pitchFamily="2" charset="0"/>
                <a:ea typeface="Roboto Medium" panose="02000000000000000000" pitchFamily="2" charset="0"/>
              </a:defRPr>
            </a:lvl1pPr>
          </a:lstStyle>
          <a:p>
            <a:pPr lvl="0"/>
            <a:r>
              <a:rPr lang="ru-RU"/>
              <a:t>Третий уровень</a:t>
            </a:r>
          </a:p>
        </p:txBody>
      </p:sp>
      <p:sp>
        <p:nvSpPr>
          <p:cNvPr id="50" name="Текст 8">
            <a:extLst>
              <a:ext uri="{FF2B5EF4-FFF2-40B4-BE49-F238E27FC236}">
                <a16:creationId xmlns:a16="http://schemas.microsoft.com/office/drawing/2014/main" id="{A36371C4-5192-08E2-9247-C8D92ACD2F72}"/>
              </a:ext>
            </a:extLst>
          </p:cNvPr>
          <p:cNvSpPr>
            <a:spLocks noGrp="1"/>
          </p:cNvSpPr>
          <p:nvPr>
            <p:ph type="body" sz="quarter" idx="65" hasCustomPrompt="1"/>
            <p:custDataLst>
              <p:tags r:id="rId19"/>
            </p:custDataLst>
          </p:nvPr>
        </p:nvSpPr>
        <p:spPr>
          <a:xfrm>
            <a:off x="3796302" y="-1450342"/>
            <a:ext cx="3451128" cy="279796"/>
          </a:xfrm>
        </p:spPr>
        <p:txBody>
          <a:bodyPr anchor="t">
            <a:noAutofit/>
          </a:bodyPr>
          <a:lstStyle>
            <a:lvl1pPr marL="0" indent="0" algn="l">
              <a:spcBef>
                <a:spcPct val="0"/>
              </a:spcBef>
              <a:buFont typeface="Arial" panose="020B0604020202020204" pitchFamily="34" charset="0"/>
              <a:buNone/>
              <a:defRPr sz="1400" b="0" i="0">
                <a:solidFill>
                  <a:schemeClr val="tx1">
                    <a:lumMod val="65000"/>
                    <a:lumOff val="35000"/>
                  </a:schemeClr>
                </a:solidFill>
                <a:latin typeface="Manrope Light" pitchFamily="2" charset="0"/>
                <a:ea typeface="Roboto Medium" panose="02000000000000000000" pitchFamily="2" charset="0"/>
              </a:defRPr>
            </a:lvl1pPr>
          </a:lstStyle>
          <a:p>
            <a:pPr lvl="0"/>
            <a:r>
              <a:rPr lang="ru-RU"/>
              <a:t>Основной текст</a:t>
            </a:r>
          </a:p>
        </p:txBody>
      </p:sp>
      <p:sp>
        <p:nvSpPr>
          <p:cNvPr id="51" name="Текст 8">
            <a:extLst>
              <a:ext uri="{FF2B5EF4-FFF2-40B4-BE49-F238E27FC236}">
                <a16:creationId xmlns:a16="http://schemas.microsoft.com/office/drawing/2014/main" id="{5113164C-D4B5-C6D3-6E72-A3D60D83DBAE}"/>
              </a:ext>
            </a:extLst>
          </p:cNvPr>
          <p:cNvSpPr>
            <a:spLocks noGrp="1"/>
          </p:cNvSpPr>
          <p:nvPr>
            <p:ph type="body" sz="quarter" idx="66" hasCustomPrompt="1"/>
            <p:custDataLst>
              <p:tags r:id="rId20"/>
            </p:custDataLst>
          </p:nvPr>
        </p:nvSpPr>
        <p:spPr>
          <a:xfrm>
            <a:off x="3796302" y="-1034924"/>
            <a:ext cx="3451128" cy="279796"/>
          </a:xfrm>
        </p:spPr>
        <p:txBody>
          <a:bodyPr anchor="t">
            <a:noAutofit/>
          </a:bodyPr>
          <a:lstStyle>
            <a:lvl1pPr marL="0" indent="0" algn="l">
              <a:spcBef>
                <a:spcPct val="0"/>
              </a:spcBef>
              <a:buFont typeface="Arial" panose="020B0604020202020204" pitchFamily="34" charset="0"/>
              <a:buNone/>
              <a:defRPr sz="800" b="0" i="0">
                <a:solidFill>
                  <a:schemeClr val="tx1">
                    <a:lumMod val="65000"/>
                    <a:lumOff val="35000"/>
                  </a:schemeClr>
                </a:solidFill>
                <a:latin typeface="Manrope" pitchFamily="2" charset="0"/>
                <a:ea typeface="Roboto Medium" panose="02000000000000000000" pitchFamily="2" charset="0"/>
              </a:defRPr>
            </a:lvl1pPr>
          </a:lstStyle>
          <a:p>
            <a:pPr lvl="0"/>
            <a:r>
              <a:rPr lang="ru-RU"/>
              <a:t>Сноски</a:t>
            </a:r>
          </a:p>
        </p:txBody>
      </p:sp>
      <p:sp>
        <p:nvSpPr>
          <p:cNvPr id="52" name="Текст 33">
            <a:extLst>
              <a:ext uri="{FF2B5EF4-FFF2-40B4-BE49-F238E27FC236}">
                <a16:creationId xmlns:a16="http://schemas.microsoft.com/office/drawing/2014/main" id="{B55022C2-CA85-696A-4E16-BD081A5CD08B}"/>
              </a:ext>
            </a:extLst>
          </p:cNvPr>
          <p:cNvSpPr>
            <a:spLocks noGrp="1"/>
          </p:cNvSpPr>
          <p:nvPr>
            <p:ph type="body" sz="quarter" idx="67" hasCustomPrompt="1"/>
            <p:custDataLst>
              <p:tags r:id="rId21"/>
            </p:custDataLst>
          </p:nvPr>
        </p:nvSpPr>
        <p:spPr>
          <a:xfrm>
            <a:off x="9104319" y="-2353298"/>
            <a:ext cx="817652" cy="327028"/>
          </a:xfrm>
          <a:prstGeom prst="roundRect">
            <a:avLst>
              <a:gd name="adj" fmla="val 4807"/>
            </a:avLst>
          </a:prstGeom>
          <a:gradFill flip="none" rotWithShape="1">
            <a:gsLst>
              <a:gs pos="24000">
                <a:srgbClr val="604D09"/>
              </a:gs>
              <a:gs pos="0">
                <a:schemeClr val="accent1"/>
              </a:gs>
              <a:gs pos="49000">
                <a:schemeClr val="tx1">
                  <a:lumMod val="95000"/>
                  <a:lumOff val="5000"/>
                </a:schemeClr>
              </a:gs>
            </a:gsLst>
            <a:path path="circle">
              <a:fillToRect l="100000" t="100000"/>
            </a:path>
            <a:tileRect r="-100000" b="-100000"/>
          </a:gradFill>
          <a:effectLst>
            <a:outerShdw blurRad="347758" algn="ctr" rotWithShape="0">
              <a:schemeClr val="tx1">
                <a:alpha val="7000"/>
              </a:schemeClr>
            </a:outerShdw>
          </a:effectLst>
        </p:spPr>
        <p:txBody>
          <a:bodyPr vert="horz" wrap="square" lIns="91440" tIns="45720" rIns="91440" bIns="45720" rtlCol="0">
            <a:noAutofit/>
          </a:bodyPr>
          <a:lstStyle>
            <a:lvl1pPr>
              <a:defRPr lang="ru-RU" sz="100">
                <a:noFill/>
                <a:latin typeface="Manrope Light" pitchFamily="2" charset="0"/>
                <a:ea typeface="Inter Light" panose="02000503000000020004" pitchFamily="2" charset="0"/>
              </a:defRPr>
            </a:lvl1pPr>
          </a:lstStyle>
          <a:p>
            <a:pPr marL="0" marR="0" lvl="0" indent="0" fontAlgn="auto">
              <a:spcBef>
                <a:spcPct val="0"/>
              </a:spcBef>
              <a:spcAft>
                <a:spcPct val="0"/>
              </a:spcAft>
              <a:buClrTx/>
              <a:buSzTx/>
              <a:buFontTx/>
              <a:buNone/>
            </a:pPr>
            <a:r>
              <a:rPr lang="ru-RU"/>
              <a:t> </a:t>
            </a:r>
          </a:p>
        </p:txBody>
      </p:sp>
      <p:sp>
        <p:nvSpPr>
          <p:cNvPr id="53" name="TextBox 52">
            <a:extLst>
              <a:ext uri="{FF2B5EF4-FFF2-40B4-BE49-F238E27FC236}">
                <a16:creationId xmlns:a16="http://schemas.microsoft.com/office/drawing/2014/main" id="{B5D81CE7-3B08-F472-3E3A-9D859F7C4D68}"/>
              </a:ext>
            </a:extLst>
          </p:cNvPr>
          <p:cNvSpPr txBox="1"/>
          <p:nvPr userDrawn="1">
            <p:custDataLst>
              <p:tags r:id="rId22"/>
            </p:custDataLst>
          </p:nvPr>
        </p:nvSpPr>
        <p:spPr>
          <a:xfrm>
            <a:off x="7592604" y="-2352163"/>
            <a:ext cx="1575367" cy="281872"/>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anrope Light" pitchFamily="2" charset="0"/>
              </a:rPr>
              <a:t>Для темных плашек</a:t>
            </a:r>
          </a:p>
        </p:txBody>
      </p:sp>
    </p:spTree>
    <p:extLst>
      <p:ext uri="{BB962C8B-B14F-4D97-AF65-F5344CB8AC3E}">
        <p14:creationId xmlns:p14="http://schemas.microsoft.com/office/powerpoint/2010/main" val="265900185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5 блоков">
    <p:bg>
      <p:bgPr>
        <a:solidFill>
          <a:schemeClr val="bg1">
            <a:lumMod val="95000"/>
            <a:alpha val="50000"/>
          </a:schemeClr>
        </a:solidFill>
        <a:effectLst/>
      </p:bgPr>
    </p:bg>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AED309C2-A442-55F5-3F87-3B079660105E}"/>
              </a:ext>
            </a:extLst>
          </p:cNvPr>
          <p:cNvPicPr>
            <a:picLocks noChangeAspect="1"/>
          </p:cNvPicPr>
          <p:nvPr userDrawn="1">
            <p:custDataLst>
              <p:tags r:id="rId1"/>
            </p:custDataLst>
          </p:nvPr>
        </p:nvPicPr>
        <p:blipFill>
          <a:blip r:embed="rId42">
            <a:extLst>
              <a:ext uri="{28A0092B-C50C-407E-A947-70E740481C1C}">
                <a14:useLocalDpi xmlns:a14="http://schemas.microsoft.com/office/drawing/2010/main"/>
              </a:ext>
              <a:ext uri="{96DAC541-7B7A-43D3-8B79-37D633B846F1}">
                <asvg:svgBlip xmlns:asvg="http://schemas.microsoft.com/office/drawing/2016/SVG/main" r:embed="rId43"/>
              </a:ext>
            </a:extLst>
          </a:blip>
          <a:srcRect r="62735" b="7241"/>
          <a:stretch>
            <a:fillRect/>
          </a:stretch>
        </p:blipFill>
        <p:spPr>
          <a:xfrm>
            <a:off x="172004" y="2963996"/>
            <a:ext cx="4984612" cy="3894004"/>
          </a:xfrm>
          <a:prstGeom prst="rect">
            <a:avLst/>
          </a:prstGeom>
        </p:spPr>
      </p:pic>
      <p:sp>
        <p:nvSpPr>
          <p:cNvPr id="11" name="Текст 33">
            <a:extLst>
              <a:ext uri="{FF2B5EF4-FFF2-40B4-BE49-F238E27FC236}">
                <a16:creationId xmlns:a16="http://schemas.microsoft.com/office/drawing/2014/main" id="{70A5B520-7C57-0688-CBC3-18B883531AED}"/>
              </a:ext>
            </a:extLst>
          </p:cNvPr>
          <p:cNvSpPr>
            <a:spLocks noGrp="1"/>
          </p:cNvSpPr>
          <p:nvPr>
            <p:ph type="body" sz="quarter" idx="43" hasCustomPrompt="1"/>
            <p:custDataLst>
              <p:tags r:id="rId2"/>
            </p:custDataLst>
          </p:nvPr>
        </p:nvSpPr>
        <p:spPr>
          <a:xfrm>
            <a:off x="443738" y="1929529"/>
            <a:ext cx="11335885" cy="3406942"/>
          </a:xfrm>
          <a:prstGeom prst="roundRect">
            <a:avLst>
              <a:gd name="adj" fmla="val 3386"/>
            </a:avLst>
          </a:prstGeom>
          <a:solidFill>
            <a:schemeClr val="bg1"/>
          </a:solidFill>
          <a:ln>
            <a:solidFill>
              <a:schemeClr val="bg1">
                <a:lumMod val="85000"/>
              </a:schemeClr>
            </a:solidFill>
          </a:ln>
          <a:effectLst/>
        </p:spPr>
        <p:txBody>
          <a:bodyPr vert="horz" wrap="square" lIns="91440" tIns="45720" rIns="91440" bIns="45720" rtlCol="0">
            <a:noAutofit/>
          </a:bodyPr>
          <a:lstStyle>
            <a:lvl1pPr>
              <a:defRPr lang="ru-RU" sz="100" b="0" i="0">
                <a:noFill/>
                <a:latin typeface="Myriad Pro Light" panose="020B0403030403020204" pitchFamily="34" charset="0"/>
                <a:ea typeface="Inter Light" panose="02000503000000020004" pitchFamily="2" charset="0"/>
              </a:defRPr>
            </a:lvl1pPr>
          </a:lstStyle>
          <a:p>
            <a:pPr marL="0" marR="0" lvl="0" indent="0" fontAlgn="auto">
              <a:spcBef>
                <a:spcPct val="0"/>
              </a:spcBef>
              <a:spcAft>
                <a:spcPct val="0"/>
              </a:spcAft>
              <a:buClrTx/>
              <a:buSzTx/>
              <a:buFontTx/>
              <a:buNone/>
            </a:pPr>
            <a:r>
              <a:rPr lang="ru-RU"/>
              <a:t> </a:t>
            </a:r>
          </a:p>
        </p:txBody>
      </p:sp>
      <p:sp>
        <p:nvSpPr>
          <p:cNvPr id="8" name="Текст 4">
            <a:extLst>
              <a:ext uri="{FF2B5EF4-FFF2-40B4-BE49-F238E27FC236}">
                <a16:creationId xmlns:a16="http://schemas.microsoft.com/office/drawing/2014/main" id="{584DA098-D599-61D7-92E3-B44275C4C15A}"/>
              </a:ext>
            </a:extLst>
          </p:cNvPr>
          <p:cNvSpPr>
            <a:spLocks noGrp="1"/>
          </p:cNvSpPr>
          <p:nvPr>
            <p:ph type="body" sz="quarter" idx="39" hasCustomPrompt="1"/>
            <p:custDataLst>
              <p:tags r:id="rId3"/>
            </p:custDataLst>
          </p:nvPr>
        </p:nvSpPr>
        <p:spPr>
          <a:xfrm>
            <a:off x="541202" y="3621543"/>
            <a:ext cx="1974450" cy="1456380"/>
          </a:xfrm>
          <a:prstGeom prst="rect">
            <a:avLst/>
          </a:prstGeom>
          <a:noFill/>
        </p:spPr>
        <p:txBody>
          <a:bodyPr vert="horz" wrap="square" lIns="91440" tIns="45720" rIns="91440" bIns="45720" rtlCol="0">
            <a:noAutofit/>
          </a:bodyPr>
          <a:lstStyle>
            <a:lvl1pPr marL="0" indent="0">
              <a:buNone/>
              <a:defRPr lang="ru-RU" sz="1200" b="0" i="0"/>
            </a:lvl1pPr>
          </a:lstStyle>
          <a:p>
            <a:pPr marL="228600" marR="0" lvl="0" indent="-228600" fontAlgn="auto">
              <a:spcBef>
                <a:spcPct val="0"/>
              </a:spcBef>
              <a:spcAft>
                <a:spcPct val="0"/>
              </a:spcAft>
              <a:buClrTx/>
              <a:buSzTx/>
            </a:pPr>
            <a:r>
              <a:rPr lang="ru-RU"/>
              <a:t>Здесь должен быть текст</a:t>
            </a:r>
          </a:p>
        </p:txBody>
      </p:sp>
      <p:sp>
        <p:nvSpPr>
          <p:cNvPr id="9" name="Текст 33">
            <a:extLst>
              <a:ext uri="{FF2B5EF4-FFF2-40B4-BE49-F238E27FC236}">
                <a16:creationId xmlns:a16="http://schemas.microsoft.com/office/drawing/2014/main" id="{F3063513-4FD9-3EE1-66FB-CD2029D69D67}"/>
              </a:ext>
            </a:extLst>
          </p:cNvPr>
          <p:cNvSpPr>
            <a:spLocks noGrp="1"/>
          </p:cNvSpPr>
          <p:nvPr>
            <p:ph type="body" sz="quarter" idx="40" hasCustomPrompt="1"/>
            <p:custDataLst>
              <p:tags r:id="rId4"/>
            </p:custDataLst>
          </p:nvPr>
        </p:nvSpPr>
        <p:spPr>
          <a:xfrm>
            <a:off x="541202" y="3191193"/>
            <a:ext cx="1974450"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600" b="1" i="0">
                <a:solidFill>
                  <a:schemeClr val="tx2"/>
                </a:solidFill>
                <a:latin typeface="Myriad Pro Light" panose="020B0403030403020204" pitchFamily="34"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31" name="Текст 4">
            <a:extLst>
              <a:ext uri="{FF2B5EF4-FFF2-40B4-BE49-F238E27FC236}">
                <a16:creationId xmlns:a16="http://schemas.microsoft.com/office/drawing/2014/main" id="{65E9C055-42D3-9660-795D-8CE0A6D9B42C}"/>
              </a:ext>
            </a:extLst>
          </p:cNvPr>
          <p:cNvSpPr>
            <a:spLocks noGrp="1"/>
          </p:cNvSpPr>
          <p:nvPr>
            <p:ph type="body" sz="quarter" idx="60" hasCustomPrompt="1"/>
            <p:custDataLst>
              <p:tags r:id="rId5"/>
            </p:custDataLst>
          </p:nvPr>
        </p:nvSpPr>
        <p:spPr>
          <a:xfrm>
            <a:off x="2817487" y="3621543"/>
            <a:ext cx="1974450" cy="1456380"/>
          </a:xfrm>
          <a:prstGeom prst="rect">
            <a:avLst/>
          </a:prstGeom>
          <a:noFill/>
        </p:spPr>
        <p:txBody>
          <a:bodyPr vert="horz" wrap="square" lIns="91440" tIns="45720" rIns="91440" bIns="45720" rtlCol="0">
            <a:noAutofit/>
          </a:bodyPr>
          <a:lstStyle>
            <a:lvl1pPr marL="0" indent="0">
              <a:buNone/>
              <a:defRPr lang="ru-RU" sz="1200" b="0" i="0"/>
            </a:lvl1pPr>
          </a:lstStyle>
          <a:p>
            <a:pPr marL="228600" marR="0" lvl="0" indent="-228600" fontAlgn="auto">
              <a:spcBef>
                <a:spcPct val="0"/>
              </a:spcBef>
              <a:spcAft>
                <a:spcPct val="0"/>
              </a:spcAft>
              <a:buClrTx/>
              <a:buSzTx/>
            </a:pPr>
            <a:r>
              <a:rPr lang="ru-RU"/>
              <a:t>Здесь должен быть текст</a:t>
            </a:r>
          </a:p>
        </p:txBody>
      </p:sp>
      <p:sp>
        <p:nvSpPr>
          <p:cNvPr id="32" name="Текст 33">
            <a:extLst>
              <a:ext uri="{FF2B5EF4-FFF2-40B4-BE49-F238E27FC236}">
                <a16:creationId xmlns:a16="http://schemas.microsoft.com/office/drawing/2014/main" id="{FA836228-56F8-F5A9-4894-796E527B77BE}"/>
              </a:ext>
            </a:extLst>
          </p:cNvPr>
          <p:cNvSpPr>
            <a:spLocks noGrp="1"/>
          </p:cNvSpPr>
          <p:nvPr>
            <p:ph type="body" sz="quarter" idx="61" hasCustomPrompt="1"/>
            <p:custDataLst>
              <p:tags r:id="rId6"/>
            </p:custDataLst>
          </p:nvPr>
        </p:nvSpPr>
        <p:spPr>
          <a:xfrm>
            <a:off x="2817487" y="3191193"/>
            <a:ext cx="1974450"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600" b="1" i="0">
                <a:solidFill>
                  <a:schemeClr val="tx2"/>
                </a:solidFill>
                <a:latin typeface="Myriad Pro Light" panose="020B0403030403020204" pitchFamily="34"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35" name="Текст 4">
            <a:extLst>
              <a:ext uri="{FF2B5EF4-FFF2-40B4-BE49-F238E27FC236}">
                <a16:creationId xmlns:a16="http://schemas.microsoft.com/office/drawing/2014/main" id="{A38EF405-3E25-961F-E279-0469D2F1F541}"/>
              </a:ext>
            </a:extLst>
          </p:cNvPr>
          <p:cNvSpPr>
            <a:spLocks noGrp="1"/>
          </p:cNvSpPr>
          <p:nvPr>
            <p:ph type="body" sz="quarter" idx="64" hasCustomPrompt="1"/>
            <p:custDataLst>
              <p:tags r:id="rId7"/>
            </p:custDataLst>
          </p:nvPr>
        </p:nvSpPr>
        <p:spPr>
          <a:xfrm>
            <a:off x="5093773" y="3621543"/>
            <a:ext cx="1974450" cy="1456380"/>
          </a:xfrm>
          <a:prstGeom prst="rect">
            <a:avLst/>
          </a:prstGeom>
          <a:noFill/>
        </p:spPr>
        <p:txBody>
          <a:bodyPr vert="horz" wrap="square" lIns="91440" tIns="45720" rIns="91440" bIns="45720" rtlCol="0">
            <a:noAutofit/>
          </a:bodyPr>
          <a:lstStyle>
            <a:lvl1pPr marL="0" indent="0">
              <a:buNone/>
              <a:defRPr lang="ru-RU" sz="1200" b="0" i="0"/>
            </a:lvl1pPr>
          </a:lstStyle>
          <a:p>
            <a:pPr marL="228600" marR="0" lvl="0" indent="-228600" fontAlgn="auto">
              <a:spcBef>
                <a:spcPct val="0"/>
              </a:spcBef>
              <a:spcAft>
                <a:spcPct val="0"/>
              </a:spcAft>
              <a:buClrTx/>
              <a:buSzTx/>
            </a:pPr>
            <a:r>
              <a:rPr lang="ru-RU"/>
              <a:t>Здесь должен быть текст</a:t>
            </a:r>
          </a:p>
        </p:txBody>
      </p:sp>
      <p:sp>
        <p:nvSpPr>
          <p:cNvPr id="36" name="Текст 33">
            <a:extLst>
              <a:ext uri="{FF2B5EF4-FFF2-40B4-BE49-F238E27FC236}">
                <a16:creationId xmlns:a16="http://schemas.microsoft.com/office/drawing/2014/main" id="{0BFB94A6-607D-CCBE-A4A0-71F3C1107228}"/>
              </a:ext>
            </a:extLst>
          </p:cNvPr>
          <p:cNvSpPr>
            <a:spLocks noGrp="1"/>
          </p:cNvSpPr>
          <p:nvPr>
            <p:ph type="body" sz="quarter" idx="65" hasCustomPrompt="1"/>
            <p:custDataLst>
              <p:tags r:id="rId8"/>
            </p:custDataLst>
          </p:nvPr>
        </p:nvSpPr>
        <p:spPr>
          <a:xfrm>
            <a:off x="5093773" y="3191193"/>
            <a:ext cx="1974450"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600" b="1" i="0">
                <a:solidFill>
                  <a:schemeClr val="tx2"/>
                </a:solidFill>
                <a:latin typeface="Myriad Pro Light" panose="020B0403030403020204" pitchFamily="34"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39" name="Текст 4">
            <a:extLst>
              <a:ext uri="{FF2B5EF4-FFF2-40B4-BE49-F238E27FC236}">
                <a16:creationId xmlns:a16="http://schemas.microsoft.com/office/drawing/2014/main" id="{C047FA24-ECB8-4AED-9569-9876D518C6C6}"/>
              </a:ext>
            </a:extLst>
          </p:cNvPr>
          <p:cNvSpPr>
            <a:spLocks noGrp="1"/>
          </p:cNvSpPr>
          <p:nvPr>
            <p:ph type="body" sz="quarter" idx="68" hasCustomPrompt="1"/>
            <p:custDataLst>
              <p:tags r:id="rId9"/>
            </p:custDataLst>
          </p:nvPr>
        </p:nvSpPr>
        <p:spPr>
          <a:xfrm>
            <a:off x="7370059" y="3621543"/>
            <a:ext cx="1974450" cy="1456380"/>
          </a:xfrm>
          <a:prstGeom prst="rect">
            <a:avLst/>
          </a:prstGeom>
          <a:noFill/>
        </p:spPr>
        <p:txBody>
          <a:bodyPr vert="horz" wrap="square" lIns="91440" tIns="45720" rIns="91440" bIns="45720" rtlCol="0">
            <a:noAutofit/>
          </a:bodyPr>
          <a:lstStyle>
            <a:lvl1pPr marL="0" indent="0">
              <a:buNone/>
              <a:defRPr lang="ru-RU" sz="1200" b="0" i="0"/>
            </a:lvl1pPr>
          </a:lstStyle>
          <a:p>
            <a:pPr marL="228600" marR="0" lvl="0" indent="-228600" fontAlgn="auto">
              <a:spcBef>
                <a:spcPct val="0"/>
              </a:spcBef>
              <a:spcAft>
                <a:spcPct val="0"/>
              </a:spcAft>
              <a:buClrTx/>
              <a:buSzTx/>
            </a:pPr>
            <a:r>
              <a:rPr lang="ru-RU"/>
              <a:t>Здесь должен быть текст</a:t>
            </a:r>
          </a:p>
        </p:txBody>
      </p:sp>
      <p:sp>
        <p:nvSpPr>
          <p:cNvPr id="40" name="Текст 33">
            <a:extLst>
              <a:ext uri="{FF2B5EF4-FFF2-40B4-BE49-F238E27FC236}">
                <a16:creationId xmlns:a16="http://schemas.microsoft.com/office/drawing/2014/main" id="{AA0D4A9D-D9B8-769E-A7BA-E064B5B10F4C}"/>
              </a:ext>
            </a:extLst>
          </p:cNvPr>
          <p:cNvSpPr>
            <a:spLocks noGrp="1"/>
          </p:cNvSpPr>
          <p:nvPr>
            <p:ph type="body" sz="quarter" idx="69" hasCustomPrompt="1"/>
            <p:custDataLst>
              <p:tags r:id="rId10"/>
            </p:custDataLst>
          </p:nvPr>
        </p:nvSpPr>
        <p:spPr>
          <a:xfrm>
            <a:off x="7370059" y="3191193"/>
            <a:ext cx="1974450"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600" b="1" i="0">
                <a:solidFill>
                  <a:schemeClr val="tx2"/>
                </a:solidFill>
                <a:latin typeface="Myriad Pro Light" panose="020B0403030403020204" pitchFamily="34"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43" name="Текст 4">
            <a:extLst>
              <a:ext uri="{FF2B5EF4-FFF2-40B4-BE49-F238E27FC236}">
                <a16:creationId xmlns:a16="http://schemas.microsoft.com/office/drawing/2014/main" id="{EC61DC21-66C9-4432-2BC5-B428F53E4C9B}"/>
              </a:ext>
            </a:extLst>
          </p:cNvPr>
          <p:cNvSpPr>
            <a:spLocks noGrp="1"/>
          </p:cNvSpPr>
          <p:nvPr>
            <p:ph type="body" sz="quarter" idx="72" hasCustomPrompt="1"/>
            <p:custDataLst>
              <p:tags r:id="rId11"/>
            </p:custDataLst>
          </p:nvPr>
        </p:nvSpPr>
        <p:spPr>
          <a:xfrm>
            <a:off x="9660859" y="3621543"/>
            <a:ext cx="1974450" cy="1456380"/>
          </a:xfrm>
          <a:prstGeom prst="rect">
            <a:avLst/>
          </a:prstGeom>
          <a:noFill/>
        </p:spPr>
        <p:txBody>
          <a:bodyPr vert="horz" wrap="square" lIns="91440" tIns="45720" rIns="91440" bIns="45720" rtlCol="0">
            <a:noAutofit/>
          </a:bodyPr>
          <a:lstStyle>
            <a:lvl1pPr marL="0" indent="0">
              <a:buNone/>
              <a:defRPr lang="ru-RU" sz="1200" b="0" i="0"/>
            </a:lvl1pPr>
          </a:lstStyle>
          <a:p>
            <a:pPr marL="228600" marR="0" lvl="0" indent="-228600" fontAlgn="auto">
              <a:spcBef>
                <a:spcPct val="0"/>
              </a:spcBef>
              <a:spcAft>
                <a:spcPct val="0"/>
              </a:spcAft>
              <a:buClrTx/>
              <a:buSzTx/>
            </a:pPr>
            <a:r>
              <a:rPr lang="ru-RU"/>
              <a:t>Здесь должен быть текст</a:t>
            </a:r>
          </a:p>
        </p:txBody>
      </p:sp>
      <p:sp>
        <p:nvSpPr>
          <p:cNvPr id="44" name="Текст 33">
            <a:extLst>
              <a:ext uri="{FF2B5EF4-FFF2-40B4-BE49-F238E27FC236}">
                <a16:creationId xmlns:a16="http://schemas.microsoft.com/office/drawing/2014/main" id="{09E3FF63-4BE0-B30E-B448-7B275D4F2DDA}"/>
              </a:ext>
            </a:extLst>
          </p:cNvPr>
          <p:cNvSpPr>
            <a:spLocks noGrp="1"/>
          </p:cNvSpPr>
          <p:nvPr>
            <p:ph type="body" sz="quarter" idx="73" hasCustomPrompt="1"/>
            <p:custDataLst>
              <p:tags r:id="rId12"/>
            </p:custDataLst>
          </p:nvPr>
        </p:nvSpPr>
        <p:spPr>
          <a:xfrm>
            <a:off x="9660859" y="3191193"/>
            <a:ext cx="1974450" cy="316872"/>
          </a:xfrm>
          <a:prstGeom prst="rect">
            <a:avLst/>
          </a:prstGeom>
          <a:noFill/>
        </p:spPr>
        <p:txBody>
          <a:bodyPr wrap="square" rtlCol="0">
            <a:noAutofit/>
          </a:bodyPr>
          <a:lstStyle>
            <a:lvl1pPr marL="0" marR="0" indent="0" algn="l" defTabSz="914400" rtl="0" eaLnBrk="1" fontAlgn="auto" latinLnBrk="0" hangingPunct="1">
              <a:lnSpc>
                <a:spcPct val="120000"/>
              </a:lnSpc>
              <a:spcBef>
                <a:spcPct val="0"/>
              </a:spcBef>
              <a:spcAft>
                <a:spcPct val="0"/>
              </a:spcAft>
              <a:buClrTx/>
              <a:buSzTx/>
              <a:buFontTx/>
              <a:buNone/>
              <a:defRPr lang="ru-RU" sz="1600" b="1" i="0">
                <a:solidFill>
                  <a:schemeClr val="tx2"/>
                </a:solidFill>
                <a:latin typeface="Myriad Pro Light" panose="020B0403030403020204" pitchFamily="34" charset="0"/>
              </a:defRPr>
            </a:lvl1pPr>
            <a:lvl2pPr>
              <a:defRPr lang="ru-RU" sz="1800" smtClean="0"/>
            </a:lvl2pPr>
            <a:lvl3pPr>
              <a:defRPr lang="ru-RU" sz="1800" smtClean="0"/>
            </a:lvl3pPr>
            <a:lvl4pPr>
              <a:defRPr lang="ru-RU" smtClean="0"/>
            </a:lvl4pPr>
            <a:lvl5pPr>
              <a:defRPr lang="ru-RU"/>
            </a:lvl5pPr>
          </a:lstStyle>
          <a:p>
            <a:pPr lvl="0"/>
            <a:r>
              <a:rPr lang="ru-RU"/>
              <a:t>Подзаголовок</a:t>
            </a:r>
          </a:p>
        </p:txBody>
      </p:sp>
      <p:sp>
        <p:nvSpPr>
          <p:cNvPr id="4" name="Заголовок 3">
            <a:extLst>
              <a:ext uri="{FF2B5EF4-FFF2-40B4-BE49-F238E27FC236}">
                <a16:creationId xmlns:a16="http://schemas.microsoft.com/office/drawing/2014/main" id="{5F610840-A82C-FBD5-32D8-99AD7013A0D3}"/>
              </a:ext>
            </a:extLst>
          </p:cNvPr>
          <p:cNvSpPr>
            <a:spLocks noGrp="1"/>
          </p:cNvSpPr>
          <p:nvPr>
            <p:ph type="title"/>
            <p:custDataLst>
              <p:tags r:id="rId13"/>
            </p:custDataLst>
          </p:nvPr>
        </p:nvSpPr>
        <p:spPr/>
        <p:txBody>
          <a:bodyPr/>
          <a:lstStyle>
            <a:lvl1pPr>
              <a:defRPr b="1" i="0"/>
            </a:lvl1pPr>
          </a:lstStyle>
          <a:p>
            <a:r>
              <a:rPr lang="ru-RU"/>
              <a:t>Образец заголовка</a:t>
            </a:r>
          </a:p>
        </p:txBody>
      </p:sp>
      <p:sp>
        <p:nvSpPr>
          <p:cNvPr id="7" name="Текст 4">
            <a:extLst>
              <a:ext uri="{FF2B5EF4-FFF2-40B4-BE49-F238E27FC236}">
                <a16:creationId xmlns:a16="http://schemas.microsoft.com/office/drawing/2014/main" id="{2FAB3576-3683-60EA-EEFF-A3BA0335C221}"/>
              </a:ext>
            </a:extLst>
          </p:cNvPr>
          <p:cNvSpPr>
            <a:spLocks noGrp="1"/>
          </p:cNvSpPr>
          <p:nvPr>
            <p:ph type="body" sz="quarter" idx="27" hasCustomPrompt="1"/>
            <p:custDataLst>
              <p:tags r:id="rId14"/>
            </p:custDataLst>
          </p:nvPr>
        </p:nvSpPr>
        <p:spPr>
          <a:xfrm>
            <a:off x="1662931" y="2748625"/>
            <a:ext cx="852721" cy="407150"/>
          </a:xfrm>
          <a:prstGeom prst="rect">
            <a:avLst/>
          </a:prstGeom>
        </p:spPr>
        <p:txBody>
          <a:bodyPr anchor="ctr">
            <a:normAutofit/>
          </a:bodyPr>
          <a:lstStyle>
            <a:lvl1pPr marL="0" indent="0" algn="r">
              <a:lnSpc>
                <a:spcPct val="100000"/>
              </a:lnSpc>
              <a:buNone/>
              <a:defRPr lang="ru-RU" sz="1800" b="0" i="0">
                <a:solidFill>
                  <a:schemeClr val="accent2"/>
                </a:solidFill>
                <a:latin typeface="Myriad Pro Light" panose="020B0403030403020204" pitchFamily="34" charset="0"/>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01</a:t>
            </a:r>
          </a:p>
        </p:txBody>
      </p:sp>
      <p:sp>
        <p:nvSpPr>
          <p:cNvPr id="30" name="Текст 4">
            <a:extLst>
              <a:ext uri="{FF2B5EF4-FFF2-40B4-BE49-F238E27FC236}">
                <a16:creationId xmlns:a16="http://schemas.microsoft.com/office/drawing/2014/main" id="{CB850427-5FB1-29D8-9C96-0EFABEDE3EBD}"/>
              </a:ext>
            </a:extLst>
          </p:cNvPr>
          <p:cNvSpPr>
            <a:spLocks noGrp="1"/>
          </p:cNvSpPr>
          <p:nvPr>
            <p:ph type="body" sz="quarter" idx="59" hasCustomPrompt="1"/>
            <p:custDataLst>
              <p:tags r:id="rId15"/>
            </p:custDataLst>
          </p:nvPr>
        </p:nvSpPr>
        <p:spPr>
          <a:xfrm>
            <a:off x="3939216" y="2748625"/>
            <a:ext cx="852721" cy="407150"/>
          </a:xfrm>
          <a:prstGeom prst="rect">
            <a:avLst/>
          </a:prstGeom>
        </p:spPr>
        <p:txBody>
          <a:bodyPr anchor="ctr">
            <a:normAutofit/>
          </a:bodyPr>
          <a:lstStyle>
            <a:lvl1pPr marL="0" indent="0" algn="r">
              <a:lnSpc>
                <a:spcPct val="100000"/>
              </a:lnSpc>
              <a:buNone/>
              <a:defRPr lang="ru-RU" sz="1800" b="0" i="0">
                <a:solidFill>
                  <a:schemeClr val="accent2"/>
                </a:solidFill>
                <a:latin typeface="Myriad Pro Light" panose="020B0403030403020204" pitchFamily="34" charset="0"/>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02</a:t>
            </a:r>
          </a:p>
        </p:txBody>
      </p:sp>
      <p:sp>
        <p:nvSpPr>
          <p:cNvPr id="34" name="Текст 4">
            <a:extLst>
              <a:ext uri="{FF2B5EF4-FFF2-40B4-BE49-F238E27FC236}">
                <a16:creationId xmlns:a16="http://schemas.microsoft.com/office/drawing/2014/main" id="{39A33D13-17E1-C360-E8A1-B6D9E3B550E4}"/>
              </a:ext>
            </a:extLst>
          </p:cNvPr>
          <p:cNvSpPr>
            <a:spLocks noGrp="1"/>
          </p:cNvSpPr>
          <p:nvPr>
            <p:ph type="body" sz="quarter" idx="63" hasCustomPrompt="1"/>
            <p:custDataLst>
              <p:tags r:id="rId16"/>
            </p:custDataLst>
          </p:nvPr>
        </p:nvSpPr>
        <p:spPr>
          <a:xfrm>
            <a:off x="6215502" y="2748625"/>
            <a:ext cx="852721" cy="407150"/>
          </a:xfrm>
          <a:prstGeom prst="rect">
            <a:avLst/>
          </a:prstGeom>
        </p:spPr>
        <p:txBody>
          <a:bodyPr anchor="ctr">
            <a:normAutofit/>
          </a:bodyPr>
          <a:lstStyle>
            <a:lvl1pPr marL="0" indent="0" algn="r">
              <a:lnSpc>
                <a:spcPct val="100000"/>
              </a:lnSpc>
              <a:buNone/>
              <a:defRPr lang="ru-RU" sz="1800" b="0" i="0">
                <a:solidFill>
                  <a:schemeClr val="accent2"/>
                </a:solidFill>
                <a:latin typeface="Myriad Pro Light" panose="020B0403030403020204" pitchFamily="34" charset="0"/>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03</a:t>
            </a:r>
          </a:p>
        </p:txBody>
      </p:sp>
      <p:sp>
        <p:nvSpPr>
          <p:cNvPr id="38" name="Текст 4">
            <a:extLst>
              <a:ext uri="{FF2B5EF4-FFF2-40B4-BE49-F238E27FC236}">
                <a16:creationId xmlns:a16="http://schemas.microsoft.com/office/drawing/2014/main" id="{5CAF6208-6128-F544-8CA9-1FEB45714C15}"/>
              </a:ext>
            </a:extLst>
          </p:cNvPr>
          <p:cNvSpPr>
            <a:spLocks noGrp="1"/>
          </p:cNvSpPr>
          <p:nvPr>
            <p:ph type="body" sz="quarter" idx="67" hasCustomPrompt="1"/>
            <p:custDataLst>
              <p:tags r:id="rId17"/>
            </p:custDataLst>
          </p:nvPr>
        </p:nvSpPr>
        <p:spPr>
          <a:xfrm>
            <a:off x="8491788" y="2748625"/>
            <a:ext cx="852721" cy="407150"/>
          </a:xfrm>
          <a:prstGeom prst="rect">
            <a:avLst/>
          </a:prstGeom>
        </p:spPr>
        <p:txBody>
          <a:bodyPr anchor="ctr">
            <a:normAutofit/>
          </a:bodyPr>
          <a:lstStyle>
            <a:lvl1pPr marL="0" indent="0" algn="r">
              <a:lnSpc>
                <a:spcPct val="100000"/>
              </a:lnSpc>
              <a:buNone/>
              <a:defRPr lang="ru-RU" sz="1800" b="0" i="0">
                <a:solidFill>
                  <a:schemeClr val="accent2"/>
                </a:solidFill>
                <a:latin typeface="Myriad Pro Light" panose="020B0403030403020204" pitchFamily="34" charset="0"/>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04</a:t>
            </a:r>
          </a:p>
        </p:txBody>
      </p:sp>
      <p:sp>
        <p:nvSpPr>
          <p:cNvPr id="42" name="Текст 4">
            <a:extLst>
              <a:ext uri="{FF2B5EF4-FFF2-40B4-BE49-F238E27FC236}">
                <a16:creationId xmlns:a16="http://schemas.microsoft.com/office/drawing/2014/main" id="{A50D52C5-36A7-12C5-CE1A-7EDF189C8BC0}"/>
              </a:ext>
            </a:extLst>
          </p:cNvPr>
          <p:cNvSpPr>
            <a:spLocks noGrp="1"/>
          </p:cNvSpPr>
          <p:nvPr>
            <p:ph type="body" sz="quarter" idx="71" hasCustomPrompt="1"/>
            <p:custDataLst>
              <p:tags r:id="rId18"/>
            </p:custDataLst>
          </p:nvPr>
        </p:nvSpPr>
        <p:spPr>
          <a:xfrm>
            <a:off x="10782588" y="2748625"/>
            <a:ext cx="852721" cy="407150"/>
          </a:xfrm>
          <a:prstGeom prst="rect">
            <a:avLst/>
          </a:prstGeom>
        </p:spPr>
        <p:txBody>
          <a:bodyPr anchor="ctr">
            <a:normAutofit/>
          </a:bodyPr>
          <a:lstStyle>
            <a:lvl1pPr marL="0" indent="0" algn="r">
              <a:lnSpc>
                <a:spcPct val="100000"/>
              </a:lnSpc>
              <a:buNone/>
              <a:defRPr lang="ru-RU" sz="1800" b="0" i="0">
                <a:solidFill>
                  <a:schemeClr val="accent2"/>
                </a:solidFill>
                <a:latin typeface="Myriad Pro Light" panose="020B0403030403020204" pitchFamily="34" charset="0"/>
              </a:defRPr>
            </a:lvl1pPr>
            <a:lvl2pPr>
              <a:defRPr sz="1800" b="0" i="0">
                <a:solidFill>
                  <a:schemeClr val="bg2">
                    <a:lumMod val="50000"/>
                  </a:schemeClr>
                </a:solidFill>
                <a:latin typeface="GT Walsheim Pro Light" pitchFamily="2" charset="0"/>
              </a:defRPr>
            </a:lvl2pPr>
            <a:lvl3pPr>
              <a:defRPr sz="1600" b="0" i="0">
                <a:solidFill>
                  <a:schemeClr val="bg2">
                    <a:lumMod val="50000"/>
                  </a:schemeClr>
                </a:solidFill>
                <a:latin typeface="GT Walsheim Pro Light" pitchFamily="2" charset="0"/>
              </a:defRPr>
            </a:lvl3pPr>
            <a:lvl4pPr>
              <a:defRPr sz="1400" b="0" i="0">
                <a:solidFill>
                  <a:schemeClr val="bg2">
                    <a:lumMod val="50000"/>
                  </a:schemeClr>
                </a:solidFill>
                <a:latin typeface="GT Walsheim Pro Light" pitchFamily="2" charset="0"/>
              </a:defRPr>
            </a:lvl4pPr>
            <a:lvl5pPr>
              <a:defRPr sz="1400" b="0" i="0">
                <a:solidFill>
                  <a:schemeClr val="bg2">
                    <a:lumMod val="50000"/>
                  </a:schemeClr>
                </a:solidFill>
                <a:latin typeface="GT Walsheim Pro Light" pitchFamily="2" charset="0"/>
              </a:defRPr>
            </a:lvl5pPr>
          </a:lstStyle>
          <a:p>
            <a:pPr lvl="0"/>
            <a:r>
              <a:rPr lang="ru-RU"/>
              <a:t>05</a:t>
            </a:r>
          </a:p>
        </p:txBody>
      </p:sp>
      <p:sp>
        <p:nvSpPr>
          <p:cNvPr id="5" name="Нижний колонтитул 4">
            <a:extLst>
              <a:ext uri="{FF2B5EF4-FFF2-40B4-BE49-F238E27FC236}">
                <a16:creationId xmlns:a16="http://schemas.microsoft.com/office/drawing/2014/main" id="{B2590B98-FA4E-23EA-60ED-21E5A4C51F93}"/>
              </a:ext>
            </a:extLst>
          </p:cNvPr>
          <p:cNvSpPr>
            <a:spLocks noGrp="1"/>
          </p:cNvSpPr>
          <p:nvPr>
            <p:ph type="ftr" sz="quarter" idx="95"/>
            <p:custDataLst>
              <p:tags r:id="rId19"/>
            </p:custDataLst>
          </p:nvPr>
        </p:nvSpPr>
        <p:spPr/>
        <p:txBody>
          <a:bodyPr/>
          <a:lstStyle>
            <a:lvl1pPr>
              <a:defRPr b="0" i="0"/>
            </a:lvl1pPr>
          </a:lstStyle>
          <a:p>
            <a:endParaRPr lang="ru-RU"/>
          </a:p>
        </p:txBody>
      </p:sp>
      <p:sp>
        <p:nvSpPr>
          <p:cNvPr id="6" name="Номер слайда 5">
            <a:extLst>
              <a:ext uri="{FF2B5EF4-FFF2-40B4-BE49-F238E27FC236}">
                <a16:creationId xmlns:a16="http://schemas.microsoft.com/office/drawing/2014/main" id="{BFA5A93B-E74C-2115-91D8-C4B135344AAA}"/>
              </a:ext>
            </a:extLst>
          </p:cNvPr>
          <p:cNvSpPr>
            <a:spLocks noGrp="1"/>
          </p:cNvSpPr>
          <p:nvPr>
            <p:ph type="sldNum" sz="quarter" idx="96"/>
            <p:custDataLst>
              <p:tags r:id="rId20"/>
            </p:custDataLst>
          </p:nvPr>
        </p:nvSpPr>
        <p:spPr/>
        <p:txBody>
          <a:bodyPr/>
          <a:lstStyle>
            <a:lvl1pPr>
              <a:defRPr b="1" i="0"/>
            </a:lvl1pPr>
          </a:lstStyle>
          <a:p>
            <a:fld id="{905D8C55-7DAF-C94C-9B8B-3B19A6214E64}" type="slidenum">
              <a:rPr lang="ru-RU" smtClean="0"/>
              <a:t>‹#›</a:t>
            </a:fld>
            <a:endParaRPr lang="ru-RU"/>
          </a:p>
        </p:txBody>
      </p:sp>
      <p:sp>
        <p:nvSpPr>
          <p:cNvPr id="2" name="Текст 33">
            <a:extLst>
              <a:ext uri="{FF2B5EF4-FFF2-40B4-BE49-F238E27FC236}">
                <a16:creationId xmlns:a16="http://schemas.microsoft.com/office/drawing/2014/main" id="{C2B42C47-B952-3304-20D8-51CE68E14166}"/>
              </a:ext>
            </a:extLst>
          </p:cNvPr>
          <p:cNvSpPr>
            <a:spLocks noGrp="1"/>
          </p:cNvSpPr>
          <p:nvPr>
            <p:ph type="body" sz="quarter" idx="97" hasCustomPrompt="1"/>
            <p:custDataLst>
              <p:tags r:id="rId21"/>
            </p:custDataLst>
          </p:nvPr>
        </p:nvSpPr>
        <p:spPr>
          <a:xfrm flipH="1">
            <a:off x="650820" y="3555231"/>
            <a:ext cx="852721" cy="144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a:defRPr lang="ru-RU" sz="100">
                <a:noFill/>
              </a:defRPr>
            </a:lvl1pPr>
          </a:lstStyle>
          <a:p>
            <a:pPr marL="0" lvl="0" indent="0" algn="ctr">
              <a:lnSpc>
                <a:spcPct val="150000"/>
              </a:lnSpc>
              <a:spcBef>
                <a:spcPct val="0"/>
              </a:spcBef>
              <a:buNone/>
            </a:pPr>
            <a:r>
              <a:rPr lang="ru-RU"/>
              <a:t> </a:t>
            </a:r>
          </a:p>
        </p:txBody>
      </p:sp>
      <p:sp>
        <p:nvSpPr>
          <p:cNvPr id="3" name="Текст 33">
            <a:extLst>
              <a:ext uri="{FF2B5EF4-FFF2-40B4-BE49-F238E27FC236}">
                <a16:creationId xmlns:a16="http://schemas.microsoft.com/office/drawing/2014/main" id="{643D0761-5A81-C599-A2B4-91219686DD45}"/>
              </a:ext>
            </a:extLst>
          </p:cNvPr>
          <p:cNvSpPr>
            <a:spLocks noGrp="1"/>
          </p:cNvSpPr>
          <p:nvPr>
            <p:ph type="body" sz="quarter" idx="98" hasCustomPrompt="1"/>
            <p:custDataLst>
              <p:tags r:id="rId22"/>
            </p:custDataLst>
          </p:nvPr>
        </p:nvSpPr>
        <p:spPr>
          <a:xfrm flipH="1">
            <a:off x="2925063" y="3555231"/>
            <a:ext cx="852721" cy="144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a:defRPr lang="ru-RU" sz="100">
                <a:noFill/>
              </a:defRPr>
            </a:lvl1pPr>
          </a:lstStyle>
          <a:p>
            <a:pPr marL="0" lvl="0" indent="0" algn="ctr">
              <a:lnSpc>
                <a:spcPct val="150000"/>
              </a:lnSpc>
              <a:spcBef>
                <a:spcPct val="0"/>
              </a:spcBef>
              <a:buNone/>
            </a:pPr>
            <a:r>
              <a:rPr lang="ru-RU"/>
              <a:t> </a:t>
            </a:r>
          </a:p>
        </p:txBody>
      </p:sp>
      <p:sp>
        <p:nvSpPr>
          <p:cNvPr id="10" name="Текст 33">
            <a:extLst>
              <a:ext uri="{FF2B5EF4-FFF2-40B4-BE49-F238E27FC236}">
                <a16:creationId xmlns:a16="http://schemas.microsoft.com/office/drawing/2014/main" id="{7D04920C-76D1-A8E5-AF24-8F726BA99AAA}"/>
              </a:ext>
            </a:extLst>
          </p:cNvPr>
          <p:cNvSpPr>
            <a:spLocks noGrp="1"/>
          </p:cNvSpPr>
          <p:nvPr>
            <p:ph type="body" sz="quarter" idx="99" hasCustomPrompt="1"/>
            <p:custDataLst>
              <p:tags r:id="rId23"/>
            </p:custDataLst>
          </p:nvPr>
        </p:nvSpPr>
        <p:spPr>
          <a:xfrm flipH="1">
            <a:off x="5199306" y="3555231"/>
            <a:ext cx="852721" cy="144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a:defRPr lang="ru-RU" sz="100">
                <a:noFill/>
              </a:defRPr>
            </a:lvl1pPr>
          </a:lstStyle>
          <a:p>
            <a:pPr marL="0" lvl="0" indent="0" algn="ctr">
              <a:lnSpc>
                <a:spcPct val="150000"/>
              </a:lnSpc>
              <a:spcBef>
                <a:spcPct val="0"/>
              </a:spcBef>
              <a:buNone/>
            </a:pPr>
            <a:r>
              <a:rPr lang="ru-RU"/>
              <a:t> </a:t>
            </a:r>
          </a:p>
        </p:txBody>
      </p:sp>
      <p:sp>
        <p:nvSpPr>
          <p:cNvPr id="13" name="Текст 33">
            <a:extLst>
              <a:ext uri="{FF2B5EF4-FFF2-40B4-BE49-F238E27FC236}">
                <a16:creationId xmlns:a16="http://schemas.microsoft.com/office/drawing/2014/main" id="{D834D6BE-A315-06B2-F13A-28AFAC4DBF80}"/>
              </a:ext>
            </a:extLst>
          </p:cNvPr>
          <p:cNvSpPr>
            <a:spLocks noGrp="1"/>
          </p:cNvSpPr>
          <p:nvPr>
            <p:ph type="body" sz="quarter" idx="100" hasCustomPrompt="1"/>
            <p:custDataLst>
              <p:tags r:id="rId24"/>
            </p:custDataLst>
          </p:nvPr>
        </p:nvSpPr>
        <p:spPr>
          <a:xfrm flipH="1">
            <a:off x="7473549" y="3555231"/>
            <a:ext cx="852721" cy="144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a:defRPr lang="ru-RU" sz="100">
                <a:noFill/>
              </a:defRPr>
            </a:lvl1pPr>
          </a:lstStyle>
          <a:p>
            <a:pPr marL="0" lvl="0" indent="0" algn="ctr">
              <a:lnSpc>
                <a:spcPct val="150000"/>
              </a:lnSpc>
              <a:spcBef>
                <a:spcPct val="0"/>
              </a:spcBef>
              <a:buNone/>
            </a:pPr>
            <a:r>
              <a:rPr lang="ru-RU"/>
              <a:t> </a:t>
            </a:r>
          </a:p>
        </p:txBody>
      </p:sp>
      <p:sp>
        <p:nvSpPr>
          <p:cNvPr id="15" name="Текст 33">
            <a:extLst>
              <a:ext uri="{FF2B5EF4-FFF2-40B4-BE49-F238E27FC236}">
                <a16:creationId xmlns:a16="http://schemas.microsoft.com/office/drawing/2014/main" id="{7CDB8AE9-D19A-360A-DAAD-79F483242F50}"/>
              </a:ext>
            </a:extLst>
          </p:cNvPr>
          <p:cNvSpPr>
            <a:spLocks noGrp="1"/>
          </p:cNvSpPr>
          <p:nvPr>
            <p:ph type="body" sz="quarter" idx="101" hasCustomPrompt="1"/>
            <p:custDataLst>
              <p:tags r:id="rId25"/>
            </p:custDataLst>
          </p:nvPr>
        </p:nvSpPr>
        <p:spPr>
          <a:xfrm flipH="1">
            <a:off x="9747792" y="3555231"/>
            <a:ext cx="852721" cy="144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a:defRPr lang="ru-RU" sz="100">
                <a:noFill/>
              </a:defRPr>
            </a:lvl1pPr>
          </a:lstStyle>
          <a:p>
            <a:pPr marL="0" lvl="0" indent="0" algn="ctr">
              <a:lnSpc>
                <a:spcPct val="150000"/>
              </a:lnSpc>
              <a:spcBef>
                <a:spcPct val="0"/>
              </a:spcBef>
              <a:buNone/>
            </a:pPr>
            <a:r>
              <a:rPr lang="ru-RU"/>
              <a:t> </a:t>
            </a:r>
          </a:p>
        </p:txBody>
      </p:sp>
      <p:sp>
        <p:nvSpPr>
          <p:cNvPr id="12" name="Текст 8">
            <a:extLst>
              <a:ext uri="{FF2B5EF4-FFF2-40B4-BE49-F238E27FC236}">
                <a16:creationId xmlns:a16="http://schemas.microsoft.com/office/drawing/2014/main" id="{213F2328-71B8-CCEF-EF7F-C4DABDB8B764}"/>
              </a:ext>
            </a:extLst>
          </p:cNvPr>
          <p:cNvSpPr>
            <a:spLocks noGrp="1"/>
          </p:cNvSpPr>
          <p:nvPr>
            <p:ph type="body" sz="quarter" idx="12" hasCustomPrompt="1"/>
            <p:custDataLst>
              <p:tags r:id="rId26"/>
            </p:custDataLst>
          </p:nvPr>
        </p:nvSpPr>
        <p:spPr>
          <a:xfrm>
            <a:off x="0" y="-2356673"/>
            <a:ext cx="3451128" cy="331116"/>
          </a:xfrm>
          <a:noFill/>
        </p:spPr>
        <p:txBody>
          <a:bodyPr vert="horz" wrap="square" lIns="91440" tIns="45720" rIns="91440" bIns="45720" rtlCol="0">
            <a:noAutofit/>
          </a:bodyPr>
          <a:lstStyle>
            <a:lvl1pPr marL="0" indent="0">
              <a:buNone/>
              <a:defRPr lang="ru-RU" sz="1400" b="0" i="0">
                <a:solidFill>
                  <a:schemeClr val="accent1"/>
                </a:solidFill>
              </a:defRPr>
            </a:lvl1pPr>
          </a:lstStyle>
          <a:p>
            <a:pPr marL="228600" marR="0" lvl="0" indent="-228600" fontAlgn="auto">
              <a:spcBef>
                <a:spcPct val="0"/>
              </a:spcBef>
              <a:spcAft>
                <a:spcPct val="0"/>
              </a:spcAft>
              <a:buClrTx/>
              <a:buSzTx/>
            </a:pPr>
            <a:r>
              <a:rPr lang="ru-RU"/>
              <a:t>Основной текст</a:t>
            </a:r>
          </a:p>
        </p:txBody>
      </p:sp>
      <p:sp>
        <p:nvSpPr>
          <p:cNvPr id="14" name="TextBox 13">
            <a:extLst>
              <a:ext uri="{FF2B5EF4-FFF2-40B4-BE49-F238E27FC236}">
                <a16:creationId xmlns:a16="http://schemas.microsoft.com/office/drawing/2014/main" id="{BE59488D-154C-8EE8-C08C-AFC7F254ED6A}"/>
              </a:ext>
            </a:extLst>
          </p:cNvPr>
          <p:cNvSpPr txBox="1"/>
          <p:nvPr userDrawn="1">
            <p:custDataLst>
              <p:tags r:id="rId27"/>
            </p:custDataLst>
          </p:nvPr>
        </p:nvSpPr>
        <p:spPr>
          <a:xfrm>
            <a:off x="0" y="-3314066"/>
            <a:ext cx="3185407" cy="329193"/>
          </a:xfrm>
          <a:prstGeom prst="rect">
            <a:avLst/>
          </a:prstGeom>
          <a:noFill/>
        </p:spPr>
        <p:txBody>
          <a:bodyPr wrap="square" rtlCol="0">
            <a:spAutoFit/>
          </a:bodyPr>
          <a:lstStyle/>
          <a:p>
            <a:pPr algn="l">
              <a:lnSpc>
                <a:spcPct val="120000"/>
              </a:lnSpc>
            </a:pPr>
            <a:r>
              <a:rPr lang="ru-RU" sz="1400" b="0" i="0">
                <a:solidFill>
                  <a:schemeClr val="tx1">
                    <a:lumMod val="75000"/>
                    <a:lumOff val="25000"/>
                  </a:schemeClr>
                </a:solidFill>
                <a:latin typeface="Myriad Pro Light" panose="020B0403030403020204" pitchFamily="34" charset="0"/>
              </a:rPr>
              <a:t>Стили для копирования</a:t>
            </a:r>
          </a:p>
        </p:txBody>
      </p:sp>
      <p:sp>
        <p:nvSpPr>
          <p:cNvPr id="16" name="TextBox 15">
            <a:extLst>
              <a:ext uri="{FF2B5EF4-FFF2-40B4-BE49-F238E27FC236}">
                <a16:creationId xmlns:a16="http://schemas.microsoft.com/office/drawing/2014/main" id="{FE4A3BBA-0E71-9BF4-1232-F38E237AF866}"/>
              </a:ext>
            </a:extLst>
          </p:cNvPr>
          <p:cNvSpPr txBox="1"/>
          <p:nvPr userDrawn="1">
            <p:custDataLst>
              <p:tags r:id="rId28"/>
            </p:custDataLst>
          </p:nvPr>
        </p:nvSpPr>
        <p:spPr>
          <a:xfrm>
            <a:off x="3909088" y="-3288385"/>
            <a:ext cx="3185407" cy="278474"/>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yriad Pro Light" panose="020B0403030403020204" pitchFamily="34" charset="0"/>
              </a:rPr>
              <a:t>Ctrl Shift C / Ctrl Shift V</a:t>
            </a:r>
            <a:endParaRPr lang="ru-RU" sz="1100" b="0" i="0">
              <a:solidFill>
                <a:schemeClr val="tx1">
                  <a:lumMod val="75000"/>
                  <a:lumOff val="25000"/>
                </a:schemeClr>
              </a:solidFill>
              <a:latin typeface="Myriad Pro Light" panose="020B0403030403020204" pitchFamily="34" charset="0"/>
            </a:endParaRPr>
          </a:p>
        </p:txBody>
      </p:sp>
      <p:pic>
        <p:nvPicPr>
          <p:cNvPr id="17" name="Рисунок 16">
            <a:extLst>
              <a:ext uri="{FF2B5EF4-FFF2-40B4-BE49-F238E27FC236}">
                <a16:creationId xmlns:a16="http://schemas.microsoft.com/office/drawing/2014/main" id="{25228769-BD76-271D-4CA2-DD775CB5D4D7}"/>
              </a:ext>
            </a:extLst>
          </p:cNvPr>
          <p:cNvPicPr>
            <a:picLocks noChangeAspect="1"/>
          </p:cNvPicPr>
          <p:nvPr userDrawn="1">
            <p:custDataLst>
              <p:tags r:id="rId29"/>
            </p:custDataLst>
          </p:nvPr>
        </p:nvPicPr>
        <p:blipFill>
          <a:blip r:embed="rId44"/>
          <a:stretch>
            <a:fillRect/>
          </a:stretch>
        </p:blipFill>
        <p:spPr>
          <a:xfrm>
            <a:off x="2316385" y="-3274105"/>
            <a:ext cx="1479917" cy="251901"/>
          </a:xfrm>
          <a:prstGeom prst="roundRect">
            <a:avLst/>
          </a:prstGeom>
          <a:ln>
            <a:solidFill>
              <a:schemeClr val="tx1"/>
            </a:solidFill>
          </a:ln>
        </p:spPr>
      </p:pic>
      <p:sp>
        <p:nvSpPr>
          <p:cNvPr id="18" name="Текст 8">
            <a:extLst>
              <a:ext uri="{FF2B5EF4-FFF2-40B4-BE49-F238E27FC236}">
                <a16:creationId xmlns:a16="http://schemas.microsoft.com/office/drawing/2014/main" id="{8163A64D-C93C-4353-2D32-21791F897F20}"/>
              </a:ext>
            </a:extLst>
          </p:cNvPr>
          <p:cNvSpPr>
            <a:spLocks noGrp="1"/>
          </p:cNvSpPr>
          <p:nvPr>
            <p:ph type="body" sz="quarter" idx="14" hasCustomPrompt="1"/>
            <p:custDataLst>
              <p:tags r:id="rId30"/>
            </p:custDataLst>
          </p:nvPr>
        </p:nvSpPr>
        <p:spPr>
          <a:xfrm>
            <a:off x="0" y="-2803295"/>
            <a:ext cx="3451128" cy="279796"/>
          </a:xfrm>
        </p:spPr>
        <p:txBody>
          <a:bodyPr anchor="t">
            <a:noAutofit/>
          </a:bodyPr>
          <a:lstStyle>
            <a:lvl1pPr marL="0" indent="0" algn="l">
              <a:spcBef>
                <a:spcPct val="0"/>
              </a:spcBef>
              <a:buFont typeface="Arial" panose="020B0604020202020204" pitchFamily="34" charset="0"/>
              <a:buNone/>
              <a:defRPr sz="1400" b="1" i="0">
                <a:solidFill>
                  <a:schemeClr val="tx2"/>
                </a:solidFill>
                <a:latin typeface="Myriad Pro Light" panose="020B0403030403020204" pitchFamily="34" charset="0"/>
                <a:ea typeface="Roboto Medium" panose="02000000000000000000" pitchFamily="2" charset="0"/>
              </a:defRPr>
            </a:lvl1pPr>
          </a:lstStyle>
          <a:p>
            <a:pPr lvl="0"/>
            <a:r>
              <a:rPr lang="ru-RU"/>
              <a:t>Подзаголовки</a:t>
            </a:r>
          </a:p>
        </p:txBody>
      </p:sp>
      <p:sp>
        <p:nvSpPr>
          <p:cNvPr id="19" name="Текст 8">
            <a:extLst>
              <a:ext uri="{FF2B5EF4-FFF2-40B4-BE49-F238E27FC236}">
                <a16:creationId xmlns:a16="http://schemas.microsoft.com/office/drawing/2014/main" id="{A1D41B49-5905-AAD8-9B42-646E0DD48A2E}"/>
              </a:ext>
            </a:extLst>
          </p:cNvPr>
          <p:cNvSpPr>
            <a:spLocks noGrp="1"/>
          </p:cNvSpPr>
          <p:nvPr>
            <p:ph type="body" sz="quarter" idx="21" hasCustomPrompt="1"/>
            <p:custDataLst>
              <p:tags r:id="rId31"/>
            </p:custDataLst>
          </p:nvPr>
        </p:nvSpPr>
        <p:spPr>
          <a:xfrm>
            <a:off x="0" y="-1860761"/>
            <a:ext cx="3451128" cy="701410"/>
          </a:xfrm>
          <a:noFill/>
        </p:spPr>
        <p:txBody>
          <a:bodyPr wrap="square" rtlCol="0">
            <a:spAutoFit/>
          </a:bodyPr>
          <a:lstStyle>
            <a:lvl1pPr marL="0" indent="0">
              <a:spcBef>
                <a:spcPct val="0"/>
              </a:spcBef>
              <a:buNone/>
              <a:defRPr lang="ru-RU" sz="3600" b="1" i="0">
                <a:solidFill>
                  <a:schemeClr val="accent2"/>
                </a:solidFill>
                <a:latin typeface="Myriad Pro Light" panose="020B0403030403020204" pitchFamily="34" charset="0"/>
                <a:ea typeface="Roboto Medium" panose="02000000000000000000" pitchFamily="2" charset="0"/>
              </a:defRPr>
            </a:lvl1pPr>
          </a:lstStyle>
          <a:p>
            <a:pPr marL="0" lvl="0"/>
            <a:r>
              <a:rPr lang="ru-RU"/>
              <a:t>Для цифр 123</a:t>
            </a:r>
          </a:p>
        </p:txBody>
      </p:sp>
      <p:sp>
        <p:nvSpPr>
          <p:cNvPr id="20" name="Текст 33">
            <a:extLst>
              <a:ext uri="{FF2B5EF4-FFF2-40B4-BE49-F238E27FC236}">
                <a16:creationId xmlns:a16="http://schemas.microsoft.com/office/drawing/2014/main" id="{753E5AB1-13EC-3CAE-C835-1B628A2ADB25}"/>
              </a:ext>
            </a:extLst>
          </p:cNvPr>
          <p:cNvSpPr>
            <a:spLocks noGrp="1"/>
          </p:cNvSpPr>
          <p:nvPr>
            <p:ph type="body" sz="quarter" idx="102" hasCustomPrompt="1"/>
            <p:custDataLst>
              <p:tags r:id="rId32"/>
            </p:custDataLst>
          </p:nvPr>
        </p:nvSpPr>
        <p:spPr>
          <a:xfrm>
            <a:off x="9377084" y="-2789397"/>
            <a:ext cx="817652" cy="327028"/>
          </a:xfrm>
          <a:prstGeom prst="roundRect">
            <a:avLst>
              <a:gd name="adj" fmla="val 20341"/>
            </a:avLst>
          </a:prstGeom>
          <a:solidFill>
            <a:schemeClr val="bg1"/>
          </a:solidFill>
          <a:ln>
            <a:solidFill>
              <a:schemeClr val="bg1">
                <a:lumMod val="85000"/>
              </a:schemeClr>
            </a:solidFill>
          </a:ln>
          <a:effectLst/>
        </p:spPr>
        <p:txBody>
          <a:bodyPr vert="horz" wrap="square" lIns="91440" tIns="45720" rIns="91440" bIns="45720" rtlCol="0">
            <a:noAutofit/>
          </a:bodyPr>
          <a:lstStyle>
            <a:lvl1pPr>
              <a:defRPr lang="ru-RU" sz="100">
                <a:noFill/>
              </a:defRPr>
            </a:lvl1pPr>
          </a:lstStyle>
          <a:p>
            <a:pPr marL="0" marR="0" lvl="0" indent="0" fontAlgn="auto">
              <a:spcBef>
                <a:spcPct val="0"/>
              </a:spcBef>
              <a:spcAft>
                <a:spcPct val="0"/>
              </a:spcAft>
              <a:buClrTx/>
              <a:buSzTx/>
              <a:buFontTx/>
              <a:buNone/>
            </a:pPr>
            <a:r>
              <a:rPr lang="ru-RU"/>
              <a:t> </a:t>
            </a:r>
          </a:p>
        </p:txBody>
      </p:sp>
      <p:sp>
        <p:nvSpPr>
          <p:cNvPr id="21" name="TextBox 20">
            <a:extLst>
              <a:ext uri="{FF2B5EF4-FFF2-40B4-BE49-F238E27FC236}">
                <a16:creationId xmlns:a16="http://schemas.microsoft.com/office/drawing/2014/main" id="{4FE00D7B-5A05-E29E-B5DA-0146E6E36A25}"/>
              </a:ext>
            </a:extLst>
          </p:cNvPr>
          <p:cNvSpPr txBox="1"/>
          <p:nvPr userDrawn="1">
            <p:custDataLst>
              <p:tags r:id="rId33"/>
            </p:custDataLst>
          </p:nvPr>
        </p:nvSpPr>
        <p:spPr>
          <a:xfrm>
            <a:off x="7592604" y="-2788262"/>
            <a:ext cx="1575367" cy="278474"/>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yriad Pro Light" panose="020B0403030403020204" pitchFamily="34" charset="0"/>
              </a:rPr>
              <a:t>Для мягких плашек</a:t>
            </a:r>
          </a:p>
        </p:txBody>
      </p:sp>
      <p:sp>
        <p:nvSpPr>
          <p:cNvPr id="22" name="Текст 33">
            <a:extLst>
              <a:ext uri="{FF2B5EF4-FFF2-40B4-BE49-F238E27FC236}">
                <a16:creationId xmlns:a16="http://schemas.microsoft.com/office/drawing/2014/main" id="{1B7AD924-65E1-830D-1737-C7F769438C91}"/>
              </a:ext>
            </a:extLst>
          </p:cNvPr>
          <p:cNvSpPr>
            <a:spLocks noGrp="1"/>
          </p:cNvSpPr>
          <p:nvPr>
            <p:ph type="body" sz="quarter" idx="103" hasCustomPrompt="1"/>
            <p:custDataLst>
              <p:tags r:id="rId34"/>
            </p:custDataLst>
          </p:nvPr>
        </p:nvSpPr>
        <p:spPr>
          <a:xfrm>
            <a:off x="9377084" y="-2382627"/>
            <a:ext cx="817652" cy="327028"/>
          </a:xfrm>
          <a:prstGeom prst="round2SameRect">
            <a:avLst/>
          </a:prstGeom>
          <a:solidFill>
            <a:schemeClr val="bg1"/>
          </a:solidFill>
          <a:ln>
            <a:solidFill>
              <a:schemeClr val="bg1">
                <a:lumMod val="85000"/>
              </a:schemeClr>
            </a:solidFill>
          </a:ln>
          <a:effectLst>
            <a:outerShdw dist="38100" dir="5400000" algn="t" rotWithShape="0">
              <a:schemeClr val="accent2"/>
            </a:outerShdw>
          </a:effectLst>
        </p:spPr>
        <p:txBody>
          <a:bodyPr vert="horz" wrap="square" lIns="91440" tIns="45720" rIns="91440" bIns="45720" rtlCol="0">
            <a:noAutofit/>
          </a:bodyPr>
          <a:lstStyle>
            <a:lvl1pPr>
              <a:defRPr lang="ru-RU" sz="100">
                <a:noFill/>
              </a:defRPr>
            </a:lvl1pPr>
          </a:lstStyle>
          <a:p>
            <a:pPr marL="0" marR="0" lvl="0" indent="0" fontAlgn="auto">
              <a:spcBef>
                <a:spcPct val="0"/>
              </a:spcBef>
              <a:spcAft>
                <a:spcPct val="0"/>
              </a:spcAft>
              <a:buClrTx/>
              <a:buSzTx/>
              <a:buFontTx/>
              <a:buNone/>
            </a:pPr>
            <a:r>
              <a:rPr lang="ru-RU"/>
              <a:t> </a:t>
            </a:r>
          </a:p>
        </p:txBody>
      </p:sp>
      <p:sp>
        <p:nvSpPr>
          <p:cNvPr id="23" name="TextBox 22">
            <a:extLst>
              <a:ext uri="{FF2B5EF4-FFF2-40B4-BE49-F238E27FC236}">
                <a16:creationId xmlns:a16="http://schemas.microsoft.com/office/drawing/2014/main" id="{561E5EC9-5E45-671C-4323-8B523CC2DD75}"/>
              </a:ext>
            </a:extLst>
          </p:cNvPr>
          <p:cNvSpPr txBox="1"/>
          <p:nvPr userDrawn="1">
            <p:custDataLst>
              <p:tags r:id="rId35"/>
            </p:custDataLst>
          </p:nvPr>
        </p:nvSpPr>
        <p:spPr>
          <a:xfrm>
            <a:off x="7592604" y="-2381492"/>
            <a:ext cx="1784480" cy="278474"/>
          </a:xfrm>
          <a:prstGeom prst="rect">
            <a:avLst/>
          </a:prstGeom>
          <a:noFill/>
        </p:spPr>
        <p:txBody>
          <a:bodyPr wrap="square" rtlCol="0">
            <a:spAutoFit/>
          </a:bodyPr>
          <a:lstStyle/>
          <a:p>
            <a:pPr algn="l">
              <a:lnSpc>
                <a:spcPct val="120000"/>
              </a:lnSpc>
            </a:pPr>
            <a:r>
              <a:rPr lang="ru-RU" sz="1100" b="0" i="0">
                <a:solidFill>
                  <a:schemeClr val="tx1">
                    <a:lumMod val="75000"/>
                    <a:lumOff val="25000"/>
                  </a:schemeClr>
                </a:solidFill>
                <a:latin typeface="Myriad Pro Light" panose="020B0403030403020204" pitchFamily="34" charset="0"/>
              </a:rPr>
              <a:t>Для плашек с тенью</a:t>
            </a:r>
          </a:p>
        </p:txBody>
      </p:sp>
      <p:sp>
        <p:nvSpPr>
          <p:cNvPr id="24" name="Текст 8">
            <a:extLst>
              <a:ext uri="{FF2B5EF4-FFF2-40B4-BE49-F238E27FC236}">
                <a16:creationId xmlns:a16="http://schemas.microsoft.com/office/drawing/2014/main" id="{881B8A42-D0FC-59C6-3410-0A544F3D6535}"/>
              </a:ext>
            </a:extLst>
          </p:cNvPr>
          <p:cNvSpPr>
            <a:spLocks noGrp="1"/>
          </p:cNvSpPr>
          <p:nvPr>
            <p:ph type="body" sz="quarter" idx="104" hasCustomPrompt="1"/>
            <p:custDataLst>
              <p:tags r:id="rId36"/>
            </p:custDataLst>
          </p:nvPr>
        </p:nvSpPr>
        <p:spPr>
          <a:xfrm>
            <a:off x="3796302" y="-2356673"/>
            <a:ext cx="3451128" cy="401670"/>
          </a:xfrm>
          <a:prstGeom prst="roundRect">
            <a:avLst/>
          </a:prstGeom>
          <a:solidFill>
            <a:schemeClr val="tx2"/>
          </a:solidFill>
        </p:spPr>
        <p:txBody>
          <a:bodyPr vert="horz" wrap="square" lIns="91440" tIns="45720" rIns="91440" bIns="45720" rtlCol="0">
            <a:spAutoFit/>
          </a:bodyPr>
          <a:lstStyle>
            <a:lvl1pPr marL="0" indent="0">
              <a:buNone/>
              <a:defRPr lang="ru-RU" sz="1600" b="1" i="0">
                <a:solidFill>
                  <a:schemeClr val="bg1"/>
                </a:solidFill>
                <a:latin typeface="Myriad Pro Light" panose="020B0403030403020204" pitchFamily="34" charset="0"/>
              </a:defRPr>
            </a:lvl1pPr>
          </a:lstStyle>
          <a:p>
            <a:pPr marL="228600" marR="0" lvl="0" indent="-228600" fontAlgn="auto">
              <a:spcBef>
                <a:spcPct val="0"/>
              </a:spcBef>
              <a:spcAft>
                <a:spcPct val="0"/>
              </a:spcAft>
              <a:buClrTx/>
              <a:buSzTx/>
            </a:pPr>
            <a:r>
              <a:rPr lang="ru-RU"/>
              <a:t>Второй уровень</a:t>
            </a:r>
          </a:p>
        </p:txBody>
      </p:sp>
      <p:sp>
        <p:nvSpPr>
          <p:cNvPr id="25" name="Текст 8">
            <a:extLst>
              <a:ext uri="{FF2B5EF4-FFF2-40B4-BE49-F238E27FC236}">
                <a16:creationId xmlns:a16="http://schemas.microsoft.com/office/drawing/2014/main" id="{F42354CD-C6B9-5FFC-D76E-A40253D2E872}"/>
              </a:ext>
            </a:extLst>
          </p:cNvPr>
          <p:cNvSpPr>
            <a:spLocks noGrp="1"/>
          </p:cNvSpPr>
          <p:nvPr>
            <p:ph type="body" sz="quarter" idx="62" hasCustomPrompt="1"/>
            <p:custDataLst>
              <p:tags r:id="rId37"/>
            </p:custDataLst>
          </p:nvPr>
        </p:nvSpPr>
        <p:spPr>
          <a:xfrm>
            <a:off x="3796302" y="-2803295"/>
            <a:ext cx="3451128" cy="279796"/>
          </a:xfrm>
        </p:spPr>
        <p:txBody>
          <a:bodyPr anchor="t">
            <a:noAutofit/>
          </a:bodyPr>
          <a:lstStyle>
            <a:lvl1pPr marL="0" indent="0" algn="l">
              <a:spcBef>
                <a:spcPct val="0"/>
              </a:spcBef>
              <a:buFont typeface="Arial" panose="020B0604020202020204" pitchFamily="34" charset="0"/>
              <a:buNone/>
              <a:defRPr sz="1400" b="0" i="0" cap="all" baseline="0">
                <a:solidFill>
                  <a:schemeClr val="tx2"/>
                </a:solidFill>
                <a:latin typeface="Myriad Pro Light" panose="020B0403030403020204" pitchFamily="34" charset="0"/>
                <a:ea typeface="Inter Light" panose="02000503000000020004" pitchFamily="2" charset="0"/>
              </a:defRPr>
            </a:lvl1pPr>
          </a:lstStyle>
          <a:p>
            <a:pPr lvl="0"/>
            <a:r>
              <a:rPr lang="ru-RU"/>
              <a:t>Первый уровень</a:t>
            </a:r>
          </a:p>
        </p:txBody>
      </p:sp>
      <p:sp>
        <p:nvSpPr>
          <p:cNvPr id="26" name="Текст 8">
            <a:extLst>
              <a:ext uri="{FF2B5EF4-FFF2-40B4-BE49-F238E27FC236}">
                <a16:creationId xmlns:a16="http://schemas.microsoft.com/office/drawing/2014/main" id="{0ED7CC5B-4726-28F4-FE83-76245D2DBA39}"/>
              </a:ext>
            </a:extLst>
          </p:cNvPr>
          <p:cNvSpPr>
            <a:spLocks noGrp="1"/>
          </p:cNvSpPr>
          <p:nvPr>
            <p:ph type="body" sz="quarter" idx="105" hasCustomPrompt="1"/>
            <p:custDataLst>
              <p:tags r:id="rId38"/>
            </p:custDataLst>
          </p:nvPr>
        </p:nvSpPr>
        <p:spPr>
          <a:xfrm>
            <a:off x="3796302" y="-1873168"/>
            <a:ext cx="3451128" cy="332036"/>
          </a:xfrm>
        </p:spPr>
        <p:txBody>
          <a:bodyPr anchor="t">
            <a:noAutofit/>
          </a:bodyPr>
          <a:lstStyle>
            <a:lvl1pPr marL="0" indent="0" algn="l">
              <a:spcBef>
                <a:spcPct val="0"/>
              </a:spcBef>
              <a:buFont typeface="Arial" panose="020B0604020202020204" pitchFamily="34" charset="0"/>
              <a:buNone/>
              <a:defRPr sz="1600" b="1" i="0">
                <a:solidFill>
                  <a:schemeClr val="accent2"/>
                </a:solidFill>
                <a:latin typeface="Myriad Pro Light" panose="020B0403030403020204" pitchFamily="34" charset="0"/>
                <a:ea typeface="Roboto Medium" panose="02000000000000000000" pitchFamily="2" charset="0"/>
              </a:defRPr>
            </a:lvl1pPr>
          </a:lstStyle>
          <a:p>
            <a:pPr lvl="0"/>
            <a:r>
              <a:rPr lang="ru-RU"/>
              <a:t>Третий уровень</a:t>
            </a:r>
          </a:p>
        </p:txBody>
      </p:sp>
      <p:sp>
        <p:nvSpPr>
          <p:cNvPr id="27" name="Текст 8">
            <a:extLst>
              <a:ext uri="{FF2B5EF4-FFF2-40B4-BE49-F238E27FC236}">
                <a16:creationId xmlns:a16="http://schemas.microsoft.com/office/drawing/2014/main" id="{426429F8-424B-7E6A-804D-EF96E7B26DA8}"/>
              </a:ext>
            </a:extLst>
          </p:cNvPr>
          <p:cNvSpPr>
            <a:spLocks noGrp="1"/>
          </p:cNvSpPr>
          <p:nvPr>
            <p:ph type="body" sz="quarter" idx="106" hasCustomPrompt="1"/>
            <p:custDataLst>
              <p:tags r:id="rId39"/>
            </p:custDataLst>
          </p:nvPr>
        </p:nvSpPr>
        <p:spPr>
          <a:xfrm>
            <a:off x="3796302" y="-1450342"/>
            <a:ext cx="3451128" cy="279796"/>
          </a:xfrm>
        </p:spPr>
        <p:txBody>
          <a:bodyPr anchor="t">
            <a:noAutofit/>
          </a:bodyPr>
          <a:lstStyle>
            <a:lvl1pPr marL="0" indent="0" algn="l">
              <a:spcBef>
                <a:spcPct val="0"/>
              </a:spcBef>
              <a:buFont typeface="Arial" panose="020B0604020202020204" pitchFamily="34" charset="0"/>
              <a:buNone/>
              <a:defRPr sz="1400" b="0" i="0">
                <a:solidFill>
                  <a:schemeClr val="accent1"/>
                </a:solidFill>
                <a:latin typeface="Myriad Pro Light" panose="020B0403030403020204" pitchFamily="34" charset="0"/>
                <a:ea typeface="Inter Light" panose="02000503000000020004" pitchFamily="2" charset="0"/>
              </a:defRPr>
            </a:lvl1pPr>
          </a:lstStyle>
          <a:p>
            <a:pPr lvl="0"/>
            <a:r>
              <a:rPr lang="ru-RU"/>
              <a:t>Основной текст</a:t>
            </a:r>
          </a:p>
        </p:txBody>
      </p:sp>
      <p:sp>
        <p:nvSpPr>
          <p:cNvPr id="28" name="Текст 8">
            <a:extLst>
              <a:ext uri="{FF2B5EF4-FFF2-40B4-BE49-F238E27FC236}">
                <a16:creationId xmlns:a16="http://schemas.microsoft.com/office/drawing/2014/main" id="{455C712A-DA75-03D3-E229-A41A5ED2CECB}"/>
              </a:ext>
            </a:extLst>
          </p:cNvPr>
          <p:cNvSpPr>
            <a:spLocks noGrp="1"/>
          </p:cNvSpPr>
          <p:nvPr>
            <p:ph type="body" sz="quarter" idx="107" hasCustomPrompt="1"/>
            <p:custDataLst>
              <p:tags r:id="rId40"/>
            </p:custDataLst>
          </p:nvPr>
        </p:nvSpPr>
        <p:spPr>
          <a:xfrm>
            <a:off x="3796302" y="-1034924"/>
            <a:ext cx="3451128" cy="279796"/>
          </a:xfrm>
        </p:spPr>
        <p:txBody>
          <a:bodyPr anchor="t">
            <a:noAutofit/>
          </a:bodyPr>
          <a:lstStyle>
            <a:lvl1pPr marL="0" indent="0" algn="l">
              <a:spcBef>
                <a:spcPct val="0"/>
              </a:spcBef>
              <a:buFont typeface="Arial" panose="020B0604020202020204" pitchFamily="34" charset="0"/>
              <a:buNone/>
              <a:defRPr sz="800" b="0" i="0">
                <a:solidFill>
                  <a:schemeClr val="accent1"/>
                </a:solidFill>
                <a:latin typeface="Myriad Pro Light" panose="020B0403030403020204" pitchFamily="34" charset="0"/>
                <a:ea typeface="Inter Light" panose="02000503000000020004" pitchFamily="2" charset="0"/>
              </a:defRPr>
            </a:lvl1pPr>
          </a:lstStyle>
          <a:p>
            <a:pPr lvl="0"/>
            <a:r>
              <a:rPr lang="ru-RU"/>
              <a:t>Сноски</a:t>
            </a:r>
          </a:p>
        </p:txBody>
      </p:sp>
    </p:spTree>
    <p:extLst>
      <p:ext uri="{BB962C8B-B14F-4D97-AF65-F5344CB8AC3E}">
        <p14:creationId xmlns:p14="http://schemas.microsoft.com/office/powerpoint/2010/main" val="8163013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Пустой">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053F857-5B66-82CA-633E-82B7317FD2C1}"/>
              </a:ext>
            </a:extLst>
          </p:cNvPr>
          <p:cNvSpPr>
            <a:spLocks noGrp="1"/>
          </p:cNvSpPr>
          <p:nvPr>
            <p:ph type="ftr" sz="quarter" idx="10"/>
            <p:custDataLst>
              <p:tags r:id="rId1"/>
            </p:custDataLst>
          </p:nvPr>
        </p:nvSpPr>
        <p:spPr/>
        <p:txBody>
          <a:bodyPr/>
          <a:lstStyle>
            <a:lvl1pPr>
              <a:defRPr b="0" i="0"/>
            </a:lvl1pPr>
          </a:lstStyle>
          <a:p>
            <a:endParaRPr lang="ru-RU"/>
          </a:p>
        </p:txBody>
      </p:sp>
      <p:sp>
        <p:nvSpPr>
          <p:cNvPr id="4" name="Номер слайда 3">
            <a:extLst>
              <a:ext uri="{FF2B5EF4-FFF2-40B4-BE49-F238E27FC236}">
                <a16:creationId xmlns:a16="http://schemas.microsoft.com/office/drawing/2014/main" id="{8C42337B-3CF0-5F30-1CAB-3C917819CE10}"/>
              </a:ext>
            </a:extLst>
          </p:cNvPr>
          <p:cNvSpPr>
            <a:spLocks noGrp="1"/>
          </p:cNvSpPr>
          <p:nvPr>
            <p:ph type="sldNum" sz="quarter" idx="11"/>
            <p:custDataLst>
              <p:tags r:id="rId2"/>
            </p:custDataLst>
          </p:nvPr>
        </p:nvSpPr>
        <p:spPr/>
        <p:txBody>
          <a:bodyPr/>
          <a:lstStyle/>
          <a:p>
            <a:fld id="{905D8C55-7DAF-C94C-9B8B-3B19A6214E64}" type="slidenum">
              <a:rPr lang="ru-RU" smtClean="0"/>
              <a:t>‹#›</a:t>
            </a:fld>
            <a:endParaRPr lang="ru-RU"/>
          </a:p>
        </p:txBody>
      </p:sp>
      <p:sp>
        <p:nvSpPr>
          <p:cNvPr id="3" name="Текст 8">
            <a:extLst>
              <a:ext uri="{FF2B5EF4-FFF2-40B4-BE49-F238E27FC236}">
                <a16:creationId xmlns:a16="http://schemas.microsoft.com/office/drawing/2014/main" id="{FD785A7B-06E9-4D0A-C2B8-28970484B242}"/>
              </a:ext>
            </a:extLst>
          </p:cNvPr>
          <p:cNvSpPr>
            <a:spLocks noGrp="1"/>
          </p:cNvSpPr>
          <p:nvPr>
            <p:ph type="body" sz="quarter" idx="12" hasCustomPrompt="1"/>
            <p:custDataLst>
              <p:tags r:id="rId3"/>
            </p:custDataLst>
          </p:nvPr>
        </p:nvSpPr>
        <p:spPr>
          <a:xfrm>
            <a:off x="0" y="-2356673"/>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5" name="TextBox 4">
            <a:extLst>
              <a:ext uri="{FF2B5EF4-FFF2-40B4-BE49-F238E27FC236}">
                <a16:creationId xmlns:a16="http://schemas.microsoft.com/office/drawing/2014/main" id="{F6A721F8-6219-6E74-CC9B-6F6D360D7560}"/>
              </a:ext>
            </a:extLst>
          </p:cNvPr>
          <p:cNvSpPr txBox="1"/>
          <p:nvPr userDrawn="1">
            <p:custDataLst>
              <p:tags r:id="rId4"/>
            </p:custDataLst>
          </p:nvPr>
        </p:nvSpPr>
        <p:spPr>
          <a:xfrm>
            <a:off x="0" y="-3314066"/>
            <a:ext cx="3185407" cy="296556"/>
          </a:xfrm>
          <a:prstGeom prst="rect">
            <a:avLst/>
          </a:prstGeom>
          <a:noFill/>
        </p:spPr>
        <p:txBody>
          <a:bodyPr wrap="square" rtlCol="0">
            <a:spAutoFit/>
          </a:bodyPr>
          <a:lstStyle/>
          <a:p>
            <a:pPr algn="l">
              <a:lnSpc>
                <a:spcPct val="120000"/>
              </a:lnSpc>
            </a:pPr>
            <a:r>
              <a:rPr lang="ru-RU" sz="1200" b="0" i="0">
                <a:solidFill>
                  <a:schemeClr val="tx1">
                    <a:lumMod val="75000"/>
                    <a:lumOff val="25000"/>
                  </a:schemeClr>
                </a:solidFill>
                <a:latin typeface="Mulish" pitchFamily="2" charset="0"/>
              </a:rPr>
              <a:t>Стили для копирования</a:t>
            </a:r>
          </a:p>
        </p:txBody>
      </p:sp>
      <p:sp>
        <p:nvSpPr>
          <p:cNvPr id="6" name="TextBox 5">
            <a:extLst>
              <a:ext uri="{FF2B5EF4-FFF2-40B4-BE49-F238E27FC236}">
                <a16:creationId xmlns:a16="http://schemas.microsoft.com/office/drawing/2014/main" id="{9D979E6B-51E3-8E95-CA6D-F66141B3E837}"/>
              </a:ext>
            </a:extLst>
          </p:cNvPr>
          <p:cNvSpPr txBox="1"/>
          <p:nvPr userDrawn="1">
            <p:custDataLst>
              <p:tags r:id="rId5"/>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ulish" pitchFamily="2" charset="0"/>
              </a:rPr>
              <a:t>Ctrl Shift C / Ctrl Shift V</a:t>
            </a:r>
            <a:endParaRPr lang="ru-RU" sz="1100" b="0" i="0">
              <a:solidFill>
                <a:schemeClr val="tx1">
                  <a:lumMod val="75000"/>
                  <a:lumOff val="25000"/>
                </a:schemeClr>
              </a:solidFill>
              <a:latin typeface="Mulish" pitchFamily="2" charset="0"/>
            </a:endParaRPr>
          </a:p>
        </p:txBody>
      </p:sp>
      <p:pic>
        <p:nvPicPr>
          <p:cNvPr id="7" name="Рисунок 6">
            <a:extLst>
              <a:ext uri="{FF2B5EF4-FFF2-40B4-BE49-F238E27FC236}">
                <a16:creationId xmlns:a16="http://schemas.microsoft.com/office/drawing/2014/main" id="{706FF606-5848-29CE-20BD-1374997976C5}"/>
              </a:ext>
            </a:extLst>
          </p:cNvPr>
          <p:cNvPicPr>
            <a:picLocks noChangeAspect="1"/>
          </p:cNvPicPr>
          <p:nvPr userDrawn="1">
            <p:custDataLst>
              <p:tags r:id="rId6"/>
            </p:custDataLst>
          </p:nvPr>
        </p:nvPicPr>
        <p:blipFill>
          <a:blip r:embed="rId20"/>
          <a:stretch>
            <a:fillRect/>
          </a:stretch>
        </p:blipFill>
        <p:spPr>
          <a:xfrm>
            <a:off x="2316385" y="-3274105"/>
            <a:ext cx="1479917" cy="251901"/>
          </a:xfrm>
          <a:prstGeom prst="roundRect">
            <a:avLst/>
          </a:prstGeom>
          <a:ln>
            <a:solidFill>
              <a:schemeClr val="tx1"/>
            </a:solidFill>
          </a:ln>
        </p:spPr>
      </p:pic>
      <p:sp>
        <p:nvSpPr>
          <p:cNvPr id="9" name="TextBox 8">
            <a:extLst>
              <a:ext uri="{FF2B5EF4-FFF2-40B4-BE49-F238E27FC236}">
                <a16:creationId xmlns:a16="http://schemas.microsoft.com/office/drawing/2014/main" id="{388BF0E0-C82E-FC22-2794-048003E2A40C}"/>
              </a:ext>
            </a:extLst>
          </p:cNvPr>
          <p:cNvSpPr txBox="1"/>
          <p:nvPr userDrawn="1">
            <p:custDataLst>
              <p:tags r:id="rId7"/>
            </p:custDataLst>
          </p:nvPr>
        </p:nvSpPr>
        <p:spPr>
          <a:xfrm>
            <a:off x="7592604" y="-2788262"/>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нейтральных плашек</a:t>
            </a:r>
          </a:p>
        </p:txBody>
      </p:sp>
      <p:sp>
        <p:nvSpPr>
          <p:cNvPr id="11" name="TextBox 10">
            <a:extLst>
              <a:ext uri="{FF2B5EF4-FFF2-40B4-BE49-F238E27FC236}">
                <a16:creationId xmlns:a16="http://schemas.microsoft.com/office/drawing/2014/main" id="{7D0B8566-E7D8-ECCA-6FC8-AAAC022A0D3B}"/>
              </a:ext>
            </a:extLst>
          </p:cNvPr>
          <p:cNvSpPr txBox="1"/>
          <p:nvPr userDrawn="1">
            <p:custDataLst>
              <p:tags r:id="rId8"/>
            </p:custDataLst>
          </p:nvPr>
        </p:nvSpPr>
        <p:spPr>
          <a:xfrm>
            <a:off x="7592604" y="-2321123"/>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плашек с линией</a:t>
            </a:r>
          </a:p>
        </p:txBody>
      </p:sp>
      <p:sp>
        <p:nvSpPr>
          <p:cNvPr id="12" name="Текст 8">
            <a:extLst>
              <a:ext uri="{FF2B5EF4-FFF2-40B4-BE49-F238E27FC236}">
                <a16:creationId xmlns:a16="http://schemas.microsoft.com/office/drawing/2014/main" id="{E9B698AC-5340-CADC-89DD-CBC6191CEABA}"/>
              </a:ext>
            </a:extLst>
          </p:cNvPr>
          <p:cNvSpPr>
            <a:spLocks noGrp="1"/>
          </p:cNvSpPr>
          <p:nvPr>
            <p:ph type="body" sz="quarter" idx="68" hasCustomPrompt="1"/>
            <p:custDataLst>
              <p:tags r:id="rId9"/>
            </p:custDataLst>
          </p:nvPr>
        </p:nvSpPr>
        <p:spPr>
          <a:xfrm>
            <a:off x="3794333" y="-1459365"/>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13" name="Текст 8">
            <a:extLst>
              <a:ext uri="{FF2B5EF4-FFF2-40B4-BE49-F238E27FC236}">
                <a16:creationId xmlns:a16="http://schemas.microsoft.com/office/drawing/2014/main" id="{F8841734-E1DE-F3BD-3D4E-DDE3FBDAB878}"/>
              </a:ext>
            </a:extLst>
          </p:cNvPr>
          <p:cNvSpPr>
            <a:spLocks noGrp="1"/>
          </p:cNvSpPr>
          <p:nvPr>
            <p:ph type="body" sz="quarter" idx="69" hasCustomPrompt="1"/>
            <p:custDataLst>
              <p:tags r:id="rId10"/>
            </p:custDataLst>
          </p:nvPr>
        </p:nvSpPr>
        <p:spPr>
          <a:xfrm>
            <a:off x="3794333" y="-1886508"/>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Третий уровень</a:t>
            </a:r>
          </a:p>
        </p:txBody>
      </p:sp>
      <p:sp>
        <p:nvSpPr>
          <p:cNvPr id="14" name="Текст 8">
            <a:extLst>
              <a:ext uri="{FF2B5EF4-FFF2-40B4-BE49-F238E27FC236}">
                <a16:creationId xmlns:a16="http://schemas.microsoft.com/office/drawing/2014/main" id="{DBE8681C-D55E-417E-02E1-B24BA230E62E}"/>
              </a:ext>
            </a:extLst>
          </p:cNvPr>
          <p:cNvSpPr>
            <a:spLocks noGrp="1"/>
          </p:cNvSpPr>
          <p:nvPr>
            <p:ph type="body" sz="quarter" idx="70" hasCustomPrompt="1"/>
            <p:custDataLst>
              <p:tags r:id="rId11"/>
            </p:custDataLst>
          </p:nvPr>
        </p:nvSpPr>
        <p:spPr>
          <a:xfrm>
            <a:off x="0" y="-2798659"/>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Подзаголовки</a:t>
            </a:r>
          </a:p>
        </p:txBody>
      </p:sp>
      <p:sp>
        <p:nvSpPr>
          <p:cNvPr id="15" name="Текст 8">
            <a:extLst>
              <a:ext uri="{FF2B5EF4-FFF2-40B4-BE49-F238E27FC236}">
                <a16:creationId xmlns:a16="http://schemas.microsoft.com/office/drawing/2014/main" id="{D9E901C6-7019-711C-7676-BEE6EF877456}"/>
              </a:ext>
            </a:extLst>
          </p:cNvPr>
          <p:cNvSpPr>
            <a:spLocks noGrp="1"/>
          </p:cNvSpPr>
          <p:nvPr>
            <p:ph type="body" sz="quarter" idx="71" hasCustomPrompt="1"/>
            <p:custDataLst>
              <p:tags r:id="rId12"/>
            </p:custDataLst>
          </p:nvPr>
        </p:nvSpPr>
        <p:spPr>
          <a:xfrm>
            <a:off x="0" y="-1915620"/>
            <a:ext cx="3451128" cy="684082"/>
          </a:xfrm>
          <a:noFill/>
        </p:spPr>
        <p:txBody>
          <a:bodyPr vert="horz" wrap="square" lIns="91440" tIns="45720" rIns="91440" bIns="45720" rtlCol="0">
            <a:noAutofit/>
          </a:bodyPr>
          <a:lstStyle>
            <a:lvl1pPr marL="0" indent="0">
              <a:lnSpc>
                <a:spcPct val="100000"/>
              </a:lnSpc>
              <a:buNone/>
              <a:defRPr lang="ru-RU" sz="3200" b="1">
                <a:solidFill>
                  <a:schemeClr val="accent1"/>
                </a:solidFill>
              </a:defRPr>
            </a:lvl1pPr>
          </a:lstStyle>
          <a:p>
            <a:pPr marL="228600" marR="0" lvl="0" indent="-228600" fontAlgn="auto">
              <a:spcBef>
                <a:spcPct val="0"/>
              </a:spcBef>
              <a:spcAft>
                <a:spcPct val="0"/>
              </a:spcAft>
              <a:buClrTx/>
              <a:buSzTx/>
            </a:pPr>
            <a:r>
              <a:rPr lang="ru-RU"/>
              <a:t>Для цифр 123</a:t>
            </a:r>
          </a:p>
        </p:txBody>
      </p:sp>
      <p:sp>
        <p:nvSpPr>
          <p:cNvPr id="16" name="Текст 8">
            <a:extLst>
              <a:ext uri="{FF2B5EF4-FFF2-40B4-BE49-F238E27FC236}">
                <a16:creationId xmlns:a16="http://schemas.microsoft.com/office/drawing/2014/main" id="{0DBAFAE3-F942-136B-C6DB-764B0A874F55}"/>
              </a:ext>
            </a:extLst>
          </p:cNvPr>
          <p:cNvSpPr>
            <a:spLocks noGrp="1"/>
          </p:cNvSpPr>
          <p:nvPr>
            <p:ph type="body" sz="quarter" idx="72" hasCustomPrompt="1"/>
            <p:custDataLst>
              <p:tags r:id="rId13"/>
            </p:custDataLst>
          </p:nvPr>
        </p:nvSpPr>
        <p:spPr>
          <a:xfrm>
            <a:off x="3790695" y="-2819400"/>
            <a:ext cx="3451128" cy="331116"/>
          </a:xfrm>
          <a:noFill/>
        </p:spPr>
        <p:txBody>
          <a:bodyPr vert="horz" wrap="square" lIns="91440" tIns="45720" rIns="91440" bIns="45720" rtlCol="0">
            <a:noAutofit/>
          </a:bodyPr>
          <a:lstStyle>
            <a:lvl1pPr marL="0" indent="0">
              <a:lnSpc>
                <a:spcPct val="100000"/>
              </a:lnSpc>
              <a:buNone/>
              <a:defRPr lang="ru-RU" sz="1200" cap="all" baseline="0"/>
            </a:lvl1pPr>
          </a:lstStyle>
          <a:p>
            <a:pPr marL="228600" marR="0" lvl="0" indent="-228600" fontAlgn="auto">
              <a:spcBef>
                <a:spcPct val="0"/>
              </a:spcBef>
              <a:spcAft>
                <a:spcPct val="0"/>
              </a:spcAft>
              <a:buClrTx/>
              <a:buSzTx/>
            </a:pPr>
            <a:r>
              <a:rPr lang="ru-RU"/>
              <a:t>Первый уровень</a:t>
            </a:r>
          </a:p>
        </p:txBody>
      </p:sp>
      <p:sp>
        <p:nvSpPr>
          <p:cNvPr id="17" name="Текст 8">
            <a:extLst>
              <a:ext uri="{FF2B5EF4-FFF2-40B4-BE49-F238E27FC236}">
                <a16:creationId xmlns:a16="http://schemas.microsoft.com/office/drawing/2014/main" id="{70F70B5D-EFB2-DB5D-08AF-43EF57BAAD0B}"/>
              </a:ext>
            </a:extLst>
          </p:cNvPr>
          <p:cNvSpPr>
            <a:spLocks noGrp="1"/>
          </p:cNvSpPr>
          <p:nvPr>
            <p:ph type="body" sz="quarter" idx="73" hasCustomPrompt="1"/>
            <p:custDataLst>
              <p:tags r:id="rId14"/>
            </p:custDataLst>
          </p:nvPr>
        </p:nvSpPr>
        <p:spPr>
          <a:xfrm>
            <a:off x="3794333" y="-1036706"/>
            <a:ext cx="3451128" cy="331116"/>
          </a:xfrm>
          <a:noFill/>
        </p:spPr>
        <p:txBody>
          <a:bodyPr vert="horz" wrap="square" lIns="91440" tIns="45720" rIns="91440" bIns="45720" rtlCol="0">
            <a:noAutofit/>
          </a:bodyPr>
          <a:lstStyle>
            <a:lvl1pPr marL="0" indent="0">
              <a:lnSpc>
                <a:spcPct val="100000"/>
              </a:lnSpc>
              <a:buNone/>
              <a:defRPr lang="ru-RU" sz="800"/>
            </a:lvl1pPr>
          </a:lstStyle>
          <a:p>
            <a:pPr marL="228600" marR="0" lvl="0" indent="-228600" fontAlgn="auto">
              <a:spcBef>
                <a:spcPct val="0"/>
              </a:spcBef>
              <a:spcAft>
                <a:spcPct val="0"/>
              </a:spcAft>
              <a:buClrTx/>
              <a:buSzTx/>
            </a:pPr>
            <a:r>
              <a:rPr lang="ru-RU"/>
              <a:t>Сноски</a:t>
            </a:r>
          </a:p>
        </p:txBody>
      </p:sp>
      <p:sp>
        <p:nvSpPr>
          <p:cNvPr id="18" name="Текст 8">
            <a:extLst>
              <a:ext uri="{FF2B5EF4-FFF2-40B4-BE49-F238E27FC236}">
                <a16:creationId xmlns:a16="http://schemas.microsoft.com/office/drawing/2014/main" id="{49701053-2DAB-B367-DB9E-6FCD4877720E}"/>
              </a:ext>
            </a:extLst>
          </p:cNvPr>
          <p:cNvSpPr>
            <a:spLocks noGrp="1"/>
          </p:cNvSpPr>
          <p:nvPr>
            <p:ph type="body" sz="quarter" idx="74" hasCustomPrompt="1"/>
            <p:custDataLst>
              <p:tags r:id="rId15"/>
            </p:custDataLst>
          </p:nvPr>
        </p:nvSpPr>
        <p:spPr>
          <a:xfrm>
            <a:off x="3794333" y="-2360233"/>
            <a:ext cx="3451128" cy="331116"/>
          </a:xfrm>
          <a:noFill/>
        </p:spPr>
        <p:txBody>
          <a:bodyPr vert="horz" wrap="square" lIns="91440" tIns="45720" rIns="91440" bIns="45720" rtlCol="0">
            <a:noAutofit/>
          </a:bodyPr>
          <a:lstStyle>
            <a:lvl1pPr marL="0" indent="0">
              <a:lnSpc>
                <a:spcPct val="100000"/>
              </a:lnSpc>
              <a:buNone/>
              <a:defRPr lang="ru-RU" sz="1600" b="1">
                <a:solidFill>
                  <a:schemeClr val="accent1"/>
                </a:solidFill>
              </a:defRPr>
            </a:lvl1pPr>
          </a:lstStyle>
          <a:p>
            <a:pPr marL="228600" marR="0" lvl="0" indent="-228600" fontAlgn="auto">
              <a:spcBef>
                <a:spcPct val="0"/>
              </a:spcBef>
              <a:spcAft>
                <a:spcPct val="0"/>
              </a:spcAft>
              <a:buClrTx/>
              <a:buSzTx/>
            </a:pPr>
            <a:r>
              <a:rPr lang="ru-RU"/>
              <a:t>Второй уровень</a:t>
            </a:r>
          </a:p>
        </p:txBody>
      </p:sp>
      <p:sp>
        <p:nvSpPr>
          <p:cNvPr id="19" name="TextBox 18">
            <a:extLst>
              <a:ext uri="{FF2B5EF4-FFF2-40B4-BE49-F238E27FC236}">
                <a16:creationId xmlns:a16="http://schemas.microsoft.com/office/drawing/2014/main" id="{4D4B49A1-8F34-42EC-2109-CF7A3A766FD9}"/>
              </a:ext>
            </a:extLst>
          </p:cNvPr>
          <p:cNvSpPr txBox="1"/>
          <p:nvPr userDrawn="1">
            <p:custDataLst>
              <p:tags r:id="rId16"/>
            </p:custDataLst>
          </p:nvPr>
        </p:nvSpPr>
        <p:spPr>
          <a:xfrm>
            <a:off x="7592604" y="-1829314"/>
            <a:ext cx="2933646" cy="410753"/>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Скопируйте стили фигур горячими клавишами или дублируйте фигуры на слайд</a:t>
            </a:r>
          </a:p>
        </p:txBody>
      </p:sp>
      <p:sp>
        <p:nvSpPr>
          <p:cNvPr id="20" name="Текст 33">
            <a:extLst>
              <a:ext uri="{FF2B5EF4-FFF2-40B4-BE49-F238E27FC236}">
                <a16:creationId xmlns:a16="http://schemas.microsoft.com/office/drawing/2014/main" id="{D237999C-114F-C68F-9F9B-BB48B68046A7}"/>
              </a:ext>
            </a:extLst>
          </p:cNvPr>
          <p:cNvSpPr>
            <a:spLocks noGrp="1"/>
          </p:cNvSpPr>
          <p:nvPr>
            <p:ph type="body" sz="quarter" idx="59" hasCustomPrompt="1"/>
            <p:custDataLst>
              <p:tags r:id="rId17"/>
            </p:custDataLst>
          </p:nvPr>
        </p:nvSpPr>
        <p:spPr>
          <a:xfrm>
            <a:off x="9708598" y="-2789397"/>
            <a:ext cx="817652" cy="327028"/>
          </a:xfrm>
          <a:prstGeom prst="roundRect">
            <a:avLst/>
          </a:prstGeom>
          <a:solidFill>
            <a:schemeClr val="bg1"/>
          </a:solidFill>
          <a:effectLst>
            <a:outerShdw blurRad="76200" dist="25400" dir="5400000" algn="t" rotWithShape="0">
              <a:prstClr val="black">
                <a:alpha val="8000"/>
              </a:prstClr>
            </a:outerShdw>
          </a:effectLst>
        </p:spPr>
        <p:txBody>
          <a:bodyPr vert="horz" wrap="square" lIns="91440" tIns="45720" rIns="91440" bIns="45720" rtlCol="0">
            <a:noAutofit/>
          </a:bodyPr>
          <a:lstStyle>
            <a:lvl1pPr>
              <a:defRPr lang="ru-RU" sz="100" b="1">
                <a:noFill/>
              </a:defRPr>
            </a:lvl1pPr>
          </a:lstStyle>
          <a:p>
            <a:pPr lvl="0"/>
            <a:r>
              <a:rPr lang="ru-RU"/>
              <a:t> </a:t>
            </a:r>
          </a:p>
        </p:txBody>
      </p:sp>
      <p:sp>
        <p:nvSpPr>
          <p:cNvPr id="21" name="Текст 33">
            <a:extLst>
              <a:ext uri="{FF2B5EF4-FFF2-40B4-BE49-F238E27FC236}">
                <a16:creationId xmlns:a16="http://schemas.microsoft.com/office/drawing/2014/main" id="{71539550-068A-0ADE-3599-56EF3D9ADFFB}"/>
              </a:ext>
            </a:extLst>
          </p:cNvPr>
          <p:cNvSpPr>
            <a:spLocks noGrp="1"/>
          </p:cNvSpPr>
          <p:nvPr>
            <p:ph type="body" sz="quarter" idx="66" hasCustomPrompt="1"/>
            <p:custDataLst>
              <p:tags r:id="rId18"/>
            </p:custDataLst>
          </p:nvPr>
        </p:nvSpPr>
        <p:spPr>
          <a:xfrm>
            <a:off x="9708598" y="-2322258"/>
            <a:ext cx="817652" cy="327028"/>
          </a:xfrm>
          <a:prstGeom prst="roundRect">
            <a:avLst/>
          </a:prstGeom>
          <a:solidFill>
            <a:schemeClr val="bg2"/>
          </a:solidFill>
          <a:ln>
            <a:solidFill>
              <a:schemeClr val="accent1"/>
            </a:solidFill>
          </a:ln>
          <a:effectLst/>
        </p:spPr>
        <p:txBody>
          <a:bodyPr vert="horz" wrap="square" lIns="91440" tIns="45720" rIns="91440" bIns="45720" rtlCol="0">
            <a:noAutofit/>
          </a:bodyPr>
          <a:lstStyle>
            <a:lvl1pPr>
              <a:defRPr lang="ru-RU" sz="100" b="1">
                <a:noFill/>
              </a:defRPr>
            </a:lvl1pPr>
          </a:lstStyle>
          <a:p>
            <a:pPr lvl="0"/>
            <a:r>
              <a:rPr lang="ru-RU"/>
              <a:t> </a:t>
            </a:r>
          </a:p>
        </p:txBody>
      </p:sp>
    </p:spTree>
    <p:extLst>
      <p:ext uri="{BB962C8B-B14F-4D97-AF65-F5344CB8AC3E}">
        <p14:creationId xmlns:p14="http://schemas.microsoft.com/office/powerpoint/2010/main" val="415022486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AB07F91-E322-21EC-AA8D-81CA76EE6B0D}"/>
              </a:ext>
            </a:extLst>
          </p:cNvPr>
          <p:cNvSpPr>
            <a:spLocks noGrp="1"/>
          </p:cNvSpPr>
          <p:nvPr>
            <p:ph type="title"/>
            <p:custDataLst>
              <p:tags r:id="rId1"/>
            </p:custDataLst>
          </p:nvPr>
        </p:nvSpPr>
        <p:spPr/>
        <p:txBody>
          <a:bodyPr/>
          <a:lstStyle>
            <a:lvl1pPr>
              <a:defRPr b="1" i="0"/>
            </a:lvl1pPr>
          </a:lstStyle>
          <a:p>
            <a:r>
              <a:rPr lang="ru-RU"/>
              <a:t>Образец заголовка</a:t>
            </a:r>
          </a:p>
        </p:txBody>
      </p:sp>
      <p:sp>
        <p:nvSpPr>
          <p:cNvPr id="2" name="Нижний колонтитул 1">
            <a:extLst>
              <a:ext uri="{FF2B5EF4-FFF2-40B4-BE49-F238E27FC236}">
                <a16:creationId xmlns:a16="http://schemas.microsoft.com/office/drawing/2014/main" id="{F47314E3-04FD-C486-6206-298EB666BD48}"/>
              </a:ext>
            </a:extLst>
          </p:cNvPr>
          <p:cNvSpPr>
            <a:spLocks noGrp="1"/>
          </p:cNvSpPr>
          <p:nvPr>
            <p:ph type="ftr" sz="quarter" idx="10"/>
            <p:custDataLst>
              <p:tags r:id="rId2"/>
            </p:custDataLst>
          </p:nvPr>
        </p:nvSpPr>
        <p:spPr/>
        <p:txBody>
          <a:bodyPr/>
          <a:lstStyle>
            <a:lvl1pPr>
              <a:defRPr b="0" i="0"/>
            </a:lvl1pPr>
          </a:lstStyle>
          <a:p>
            <a:endParaRPr lang="ru-RU"/>
          </a:p>
        </p:txBody>
      </p:sp>
      <p:sp>
        <p:nvSpPr>
          <p:cNvPr id="5" name="Номер слайда 4">
            <a:extLst>
              <a:ext uri="{FF2B5EF4-FFF2-40B4-BE49-F238E27FC236}">
                <a16:creationId xmlns:a16="http://schemas.microsoft.com/office/drawing/2014/main" id="{B4EBD3C9-9841-E71C-515C-2D20BE07BD76}"/>
              </a:ext>
            </a:extLst>
          </p:cNvPr>
          <p:cNvSpPr>
            <a:spLocks noGrp="1"/>
          </p:cNvSpPr>
          <p:nvPr>
            <p:ph type="sldNum" sz="quarter" idx="11"/>
            <p:custDataLst>
              <p:tags r:id="rId3"/>
            </p:custDataLst>
          </p:nvPr>
        </p:nvSpPr>
        <p:spPr/>
        <p:txBody>
          <a:bodyPr/>
          <a:lstStyle/>
          <a:p>
            <a:fld id="{905D8C55-7DAF-C94C-9B8B-3B19A6214E64}" type="slidenum">
              <a:rPr lang="ru-RU" smtClean="0"/>
              <a:t>‹#›</a:t>
            </a:fld>
            <a:endParaRPr lang="ru-RU"/>
          </a:p>
        </p:txBody>
      </p:sp>
      <p:sp>
        <p:nvSpPr>
          <p:cNvPr id="21" name="Текст 8">
            <a:extLst>
              <a:ext uri="{FF2B5EF4-FFF2-40B4-BE49-F238E27FC236}">
                <a16:creationId xmlns:a16="http://schemas.microsoft.com/office/drawing/2014/main" id="{366EE6A6-583A-7817-511F-50D067A5850B}"/>
              </a:ext>
            </a:extLst>
          </p:cNvPr>
          <p:cNvSpPr>
            <a:spLocks noGrp="1"/>
          </p:cNvSpPr>
          <p:nvPr>
            <p:ph type="body" sz="quarter" idx="12" hasCustomPrompt="1"/>
            <p:custDataLst>
              <p:tags r:id="rId4"/>
            </p:custDataLst>
          </p:nvPr>
        </p:nvSpPr>
        <p:spPr>
          <a:xfrm>
            <a:off x="0" y="-2356673"/>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2" name="TextBox 21">
            <a:extLst>
              <a:ext uri="{FF2B5EF4-FFF2-40B4-BE49-F238E27FC236}">
                <a16:creationId xmlns:a16="http://schemas.microsoft.com/office/drawing/2014/main" id="{E0AA13FC-BE81-E786-A5E5-CFF8189DE41D}"/>
              </a:ext>
            </a:extLst>
          </p:cNvPr>
          <p:cNvSpPr txBox="1"/>
          <p:nvPr userDrawn="1">
            <p:custDataLst>
              <p:tags r:id="rId5"/>
            </p:custDataLst>
          </p:nvPr>
        </p:nvSpPr>
        <p:spPr>
          <a:xfrm>
            <a:off x="0" y="-3314066"/>
            <a:ext cx="3185407" cy="296556"/>
          </a:xfrm>
          <a:prstGeom prst="rect">
            <a:avLst/>
          </a:prstGeom>
          <a:noFill/>
        </p:spPr>
        <p:txBody>
          <a:bodyPr wrap="square" rtlCol="0">
            <a:spAutoFit/>
          </a:bodyPr>
          <a:lstStyle/>
          <a:p>
            <a:pPr algn="l">
              <a:lnSpc>
                <a:spcPct val="120000"/>
              </a:lnSpc>
            </a:pPr>
            <a:r>
              <a:rPr lang="ru-RU" sz="1200" b="0" i="0">
                <a:solidFill>
                  <a:schemeClr val="tx1">
                    <a:lumMod val="75000"/>
                    <a:lumOff val="25000"/>
                  </a:schemeClr>
                </a:solidFill>
                <a:latin typeface="Mulish" pitchFamily="2" charset="0"/>
              </a:rPr>
              <a:t>Стили для копирования</a:t>
            </a:r>
          </a:p>
        </p:txBody>
      </p:sp>
      <p:sp>
        <p:nvSpPr>
          <p:cNvPr id="23" name="TextBox 22">
            <a:extLst>
              <a:ext uri="{FF2B5EF4-FFF2-40B4-BE49-F238E27FC236}">
                <a16:creationId xmlns:a16="http://schemas.microsoft.com/office/drawing/2014/main" id="{B013407B-B166-B8EC-B9A6-EFA391E2DB92}"/>
              </a:ext>
            </a:extLst>
          </p:cNvPr>
          <p:cNvSpPr txBox="1"/>
          <p:nvPr userDrawn="1">
            <p:custDataLst>
              <p:tags r:id="rId6"/>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ulish" pitchFamily="2" charset="0"/>
              </a:rPr>
              <a:t>Ctrl Shift C / Ctrl Shift V</a:t>
            </a:r>
            <a:endParaRPr lang="ru-RU" sz="1100" b="0" i="0">
              <a:solidFill>
                <a:schemeClr val="tx1">
                  <a:lumMod val="75000"/>
                  <a:lumOff val="25000"/>
                </a:schemeClr>
              </a:solidFill>
              <a:latin typeface="Mulish" pitchFamily="2" charset="0"/>
            </a:endParaRPr>
          </a:p>
        </p:txBody>
      </p:sp>
      <p:pic>
        <p:nvPicPr>
          <p:cNvPr id="24" name="Рисунок 23">
            <a:extLst>
              <a:ext uri="{FF2B5EF4-FFF2-40B4-BE49-F238E27FC236}">
                <a16:creationId xmlns:a16="http://schemas.microsoft.com/office/drawing/2014/main" id="{33204735-22C6-1CA9-F971-37565BF0C734}"/>
              </a:ext>
            </a:extLst>
          </p:cNvPr>
          <p:cNvPicPr>
            <a:picLocks noChangeAspect="1"/>
          </p:cNvPicPr>
          <p:nvPr userDrawn="1">
            <p:custDataLst>
              <p:tags r:id="rId7"/>
            </p:custDataLst>
          </p:nvPr>
        </p:nvPicPr>
        <p:blipFill>
          <a:blip r:embed="rId21"/>
          <a:stretch>
            <a:fillRect/>
          </a:stretch>
        </p:blipFill>
        <p:spPr>
          <a:xfrm>
            <a:off x="2316385" y="-3274105"/>
            <a:ext cx="1479917" cy="251901"/>
          </a:xfrm>
          <a:prstGeom prst="roundRect">
            <a:avLst/>
          </a:prstGeom>
          <a:ln>
            <a:solidFill>
              <a:schemeClr val="tx1"/>
            </a:solidFill>
          </a:ln>
        </p:spPr>
      </p:pic>
      <p:sp>
        <p:nvSpPr>
          <p:cNvPr id="25" name="TextBox 24">
            <a:extLst>
              <a:ext uri="{FF2B5EF4-FFF2-40B4-BE49-F238E27FC236}">
                <a16:creationId xmlns:a16="http://schemas.microsoft.com/office/drawing/2014/main" id="{F2760278-F892-BB30-99B9-4E54ACEEE439}"/>
              </a:ext>
            </a:extLst>
          </p:cNvPr>
          <p:cNvSpPr txBox="1"/>
          <p:nvPr userDrawn="1">
            <p:custDataLst>
              <p:tags r:id="rId8"/>
            </p:custDataLst>
          </p:nvPr>
        </p:nvSpPr>
        <p:spPr>
          <a:xfrm>
            <a:off x="7592604" y="-2788262"/>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нейтральных плашек</a:t>
            </a:r>
          </a:p>
        </p:txBody>
      </p:sp>
      <p:sp>
        <p:nvSpPr>
          <p:cNvPr id="26" name="TextBox 25">
            <a:extLst>
              <a:ext uri="{FF2B5EF4-FFF2-40B4-BE49-F238E27FC236}">
                <a16:creationId xmlns:a16="http://schemas.microsoft.com/office/drawing/2014/main" id="{AB1884A1-45D8-C9CF-3EA2-16544CB5DE67}"/>
              </a:ext>
            </a:extLst>
          </p:cNvPr>
          <p:cNvSpPr txBox="1"/>
          <p:nvPr userDrawn="1">
            <p:custDataLst>
              <p:tags r:id="rId9"/>
            </p:custDataLst>
          </p:nvPr>
        </p:nvSpPr>
        <p:spPr>
          <a:xfrm>
            <a:off x="7592604" y="-2321123"/>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плашек с линией</a:t>
            </a:r>
          </a:p>
        </p:txBody>
      </p:sp>
      <p:sp>
        <p:nvSpPr>
          <p:cNvPr id="27" name="Текст 8">
            <a:extLst>
              <a:ext uri="{FF2B5EF4-FFF2-40B4-BE49-F238E27FC236}">
                <a16:creationId xmlns:a16="http://schemas.microsoft.com/office/drawing/2014/main" id="{8BA9BCAA-6466-CCE3-E561-3582F594734F}"/>
              </a:ext>
            </a:extLst>
          </p:cNvPr>
          <p:cNvSpPr>
            <a:spLocks noGrp="1"/>
          </p:cNvSpPr>
          <p:nvPr>
            <p:ph type="body" sz="quarter" idx="68" hasCustomPrompt="1"/>
            <p:custDataLst>
              <p:tags r:id="rId10"/>
            </p:custDataLst>
          </p:nvPr>
        </p:nvSpPr>
        <p:spPr>
          <a:xfrm>
            <a:off x="3794333" y="-1459365"/>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8" name="Текст 8">
            <a:extLst>
              <a:ext uri="{FF2B5EF4-FFF2-40B4-BE49-F238E27FC236}">
                <a16:creationId xmlns:a16="http://schemas.microsoft.com/office/drawing/2014/main" id="{432AC7C9-E0FF-F54D-C3E4-DDE7C64F44BC}"/>
              </a:ext>
            </a:extLst>
          </p:cNvPr>
          <p:cNvSpPr>
            <a:spLocks noGrp="1"/>
          </p:cNvSpPr>
          <p:nvPr>
            <p:ph type="body" sz="quarter" idx="69" hasCustomPrompt="1"/>
            <p:custDataLst>
              <p:tags r:id="rId11"/>
            </p:custDataLst>
          </p:nvPr>
        </p:nvSpPr>
        <p:spPr>
          <a:xfrm>
            <a:off x="3794333" y="-1886508"/>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Третий уровень</a:t>
            </a:r>
          </a:p>
        </p:txBody>
      </p:sp>
      <p:sp>
        <p:nvSpPr>
          <p:cNvPr id="29" name="Текст 8">
            <a:extLst>
              <a:ext uri="{FF2B5EF4-FFF2-40B4-BE49-F238E27FC236}">
                <a16:creationId xmlns:a16="http://schemas.microsoft.com/office/drawing/2014/main" id="{A95D8ED2-6FDF-75BE-D7D9-715E5A2A8658}"/>
              </a:ext>
            </a:extLst>
          </p:cNvPr>
          <p:cNvSpPr>
            <a:spLocks noGrp="1"/>
          </p:cNvSpPr>
          <p:nvPr>
            <p:ph type="body" sz="quarter" idx="70" hasCustomPrompt="1"/>
            <p:custDataLst>
              <p:tags r:id="rId12"/>
            </p:custDataLst>
          </p:nvPr>
        </p:nvSpPr>
        <p:spPr>
          <a:xfrm>
            <a:off x="0" y="-2798659"/>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Подзаголовки</a:t>
            </a:r>
          </a:p>
        </p:txBody>
      </p:sp>
      <p:sp>
        <p:nvSpPr>
          <p:cNvPr id="30" name="Текст 8">
            <a:extLst>
              <a:ext uri="{FF2B5EF4-FFF2-40B4-BE49-F238E27FC236}">
                <a16:creationId xmlns:a16="http://schemas.microsoft.com/office/drawing/2014/main" id="{D62C120A-DE70-8F84-26E9-A592A50D7A79}"/>
              </a:ext>
            </a:extLst>
          </p:cNvPr>
          <p:cNvSpPr>
            <a:spLocks noGrp="1"/>
          </p:cNvSpPr>
          <p:nvPr>
            <p:ph type="body" sz="quarter" idx="71" hasCustomPrompt="1"/>
            <p:custDataLst>
              <p:tags r:id="rId13"/>
            </p:custDataLst>
          </p:nvPr>
        </p:nvSpPr>
        <p:spPr>
          <a:xfrm>
            <a:off x="0" y="-1915620"/>
            <a:ext cx="3451128" cy="684082"/>
          </a:xfrm>
          <a:noFill/>
        </p:spPr>
        <p:txBody>
          <a:bodyPr vert="horz" wrap="square" lIns="91440" tIns="45720" rIns="91440" bIns="45720" rtlCol="0">
            <a:noAutofit/>
          </a:bodyPr>
          <a:lstStyle>
            <a:lvl1pPr marL="0" indent="0">
              <a:lnSpc>
                <a:spcPct val="100000"/>
              </a:lnSpc>
              <a:buNone/>
              <a:defRPr lang="ru-RU" sz="3200" b="1">
                <a:solidFill>
                  <a:schemeClr val="accent1"/>
                </a:solidFill>
              </a:defRPr>
            </a:lvl1pPr>
          </a:lstStyle>
          <a:p>
            <a:pPr marL="228600" marR="0" lvl="0" indent="-228600" fontAlgn="auto">
              <a:spcBef>
                <a:spcPct val="0"/>
              </a:spcBef>
              <a:spcAft>
                <a:spcPct val="0"/>
              </a:spcAft>
              <a:buClrTx/>
              <a:buSzTx/>
            </a:pPr>
            <a:r>
              <a:rPr lang="ru-RU"/>
              <a:t>Для цифр 123</a:t>
            </a:r>
          </a:p>
        </p:txBody>
      </p:sp>
      <p:sp>
        <p:nvSpPr>
          <p:cNvPr id="31" name="Текст 8">
            <a:extLst>
              <a:ext uri="{FF2B5EF4-FFF2-40B4-BE49-F238E27FC236}">
                <a16:creationId xmlns:a16="http://schemas.microsoft.com/office/drawing/2014/main" id="{F570C1C8-9603-9576-B0A9-28E1031DDDD4}"/>
              </a:ext>
            </a:extLst>
          </p:cNvPr>
          <p:cNvSpPr>
            <a:spLocks noGrp="1"/>
          </p:cNvSpPr>
          <p:nvPr>
            <p:ph type="body" sz="quarter" idx="72" hasCustomPrompt="1"/>
            <p:custDataLst>
              <p:tags r:id="rId14"/>
            </p:custDataLst>
          </p:nvPr>
        </p:nvSpPr>
        <p:spPr>
          <a:xfrm>
            <a:off x="3790695" y="-2819400"/>
            <a:ext cx="3451128" cy="331116"/>
          </a:xfrm>
          <a:noFill/>
        </p:spPr>
        <p:txBody>
          <a:bodyPr vert="horz" wrap="square" lIns="91440" tIns="45720" rIns="91440" bIns="45720" rtlCol="0">
            <a:noAutofit/>
          </a:bodyPr>
          <a:lstStyle>
            <a:lvl1pPr marL="0" indent="0">
              <a:lnSpc>
                <a:spcPct val="100000"/>
              </a:lnSpc>
              <a:buNone/>
              <a:defRPr lang="ru-RU" sz="1200" cap="all" baseline="0"/>
            </a:lvl1pPr>
          </a:lstStyle>
          <a:p>
            <a:pPr marL="228600" marR="0" lvl="0" indent="-228600" fontAlgn="auto">
              <a:spcBef>
                <a:spcPct val="0"/>
              </a:spcBef>
              <a:spcAft>
                <a:spcPct val="0"/>
              </a:spcAft>
              <a:buClrTx/>
              <a:buSzTx/>
            </a:pPr>
            <a:r>
              <a:rPr lang="ru-RU"/>
              <a:t>Первый уровень</a:t>
            </a:r>
          </a:p>
        </p:txBody>
      </p:sp>
      <p:sp>
        <p:nvSpPr>
          <p:cNvPr id="32" name="Текст 8">
            <a:extLst>
              <a:ext uri="{FF2B5EF4-FFF2-40B4-BE49-F238E27FC236}">
                <a16:creationId xmlns:a16="http://schemas.microsoft.com/office/drawing/2014/main" id="{EFC0247A-B743-C929-18F3-35BADFFC4108}"/>
              </a:ext>
            </a:extLst>
          </p:cNvPr>
          <p:cNvSpPr>
            <a:spLocks noGrp="1"/>
          </p:cNvSpPr>
          <p:nvPr>
            <p:ph type="body" sz="quarter" idx="73" hasCustomPrompt="1"/>
            <p:custDataLst>
              <p:tags r:id="rId15"/>
            </p:custDataLst>
          </p:nvPr>
        </p:nvSpPr>
        <p:spPr>
          <a:xfrm>
            <a:off x="3794333" y="-1036706"/>
            <a:ext cx="3451128" cy="331116"/>
          </a:xfrm>
          <a:noFill/>
        </p:spPr>
        <p:txBody>
          <a:bodyPr vert="horz" wrap="square" lIns="91440" tIns="45720" rIns="91440" bIns="45720" rtlCol="0">
            <a:noAutofit/>
          </a:bodyPr>
          <a:lstStyle>
            <a:lvl1pPr marL="0" indent="0">
              <a:lnSpc>
                <a:spcPct val="100000"/>
              </a:lnSpc>
              <a:buNone/>
              <a:defRPr lang="ru-RU" sz="800"/>
            </a:lvl1pPr>
          </a:lstStyle>
          <a:p>
            <a:pPr marL="228600" marR="0" lvl="0" indent="-228600" fontAlgn="auto">
              <a:spcBef>
                <a:spcPct val="0"/>
              </a:spcBef>
              <a:spcAft>
                <a:spcPct val="0"/>
              </a:spcAft>
              <a:buClrTx/>
              <a:buSzTx/>
            </a:pPr>
            <a:r>
              <a:rPr lang="ru-RU"/>
              <a:t>Сноски</a:t>
            </a:r>
          </a:p>
        </p:txBody>
      </p:sp>
      <p:sp>
        <p:nvSpPr>
          <p:cNvPr id="33" name="Текст 8">
            <a:extLst>
              <a:ext uri="{FF2B5EF4-FFF2-40B4-BE49-F238E27FC236}">
                <a16:creationId xmlns:a16="http://schemas.microsoft.com/office/drawing/2014/main" id="{187F1E6B-3347-69E4-050E-A9AD075F85D9}"/>
              </a:ext>
            </a:extLst>
          </p:cNvPr>
          <p:cNvSpPr>
            <a:spLocks noGrp="1"/>
          </p:cNvSpPr>
          <p:nvPr>
            <p:ph type="body" sz="quarter" idx="74" hasCustomPrompt="1"/>
            <p:custDataLst>
              <p:tags r:id="rId16"/>
            </p:custDataLst>
          </p:nvPr>
        </p:nvSpPr>
        <p:spPr>
          <a:xfrm>
            <a:off x="3794333" y="-2360233"/>
            <a:ext cx="3451128" cy="331116"/>
          </a:xfrm>
          <a:noFill/>
        </p:spPr>
        <p:txBody>
          <a:bodyPr vert="horz" wrap="square" lIns="91440" tIns="45720" rIns="91440" bIns="45720" rtlCol="0">
            <a:noAutofit/>
          </a:bodyPr>
          <a:lstStyle>
            <a:lvl1pPr marL="0" indent="0">
              <a:lnSpc>
                <a:spcPct val="100000"/>
              </a:lnSpc>
              <a:buNone/>
              <a:defRPr lang="ru-RU" sz="1600" b="1">
                <a:solidFill>
                  <a:schemeClr val="accent1"/>
                </a:solidFill>
              </a:defRPr>
            </a:lvl1pPr>
          </a:lstStyle>
          <a:p>
            <a:pPr marL="228600" marR="0" lvl="0" indent="-228600" fontAlgn="auto">
              <a:spcBef>
                <a:spcPct val="0"/>
              </a:spcBef>
              <a:spcAft>
                <a:spcPct val="0"/>
              </a:spcAft>
              <a:buClrTx/>
              <a:buSzTx/>
            </a:pPr>
            <a:r>
              <a:rPr lang="ru-RU"/>
              <a:t>Второй уровень</a:t>
            </a:r>
          </a:p>
        </p:txBody>
      </p:sp>
      <p:sp>
        <p:nvSpPr>
          <p:cNvPr id="34" name="TextBox 33">
            <a:extLst>
              <a:ext uri="{FF2B5EF4-FFF2-40B4-BE49-F238E27FC236}">
                <a16:creationId xmlns:a16="http://schemas.microsoft.com/office/drawing/2014/main" id="{DF5E228B-B438-D52E-E945-22F6EC384990}"/>
              </a:ext>
            </a:extLst>
          </p:cNvPr>
          <p:cNvSpPr txBox="1"/>
          <p:nvPr userDrawn="1">
            <p:custDataLst>
              <p:tags r:id="rId17"/>
            </p:custDataLst>
          </p:nvPr>
        </p:nvSpPr>
        <p:spPr>
          <a:xfrm>
            <a:off x="7592604" y="-1829314"/>
            <a:ext cx="2933646" cy="410753"/>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Скопируйте стили фигур горячими клавишами или дублируйте фигуры на слайд</a:t>
            </a:r>
          </a:p>
        </p:txBody>
      </p:sp>
      <p:sp>
        <p:nvSpPr>
          <p:cNvPr id="35" name="Текст 33">
            <a:extLst>
              <a:ext uri="{FF2B5EF4-FFF2-40B4-BE49-F238E27FC236}">
                <a16:creationId xmlns:a16="http://schemas.microsoft.com/office/drawing/2014/main" id="{B3FC2247-7992-8A3A-95FF-6474CE9BF907}"/>
              </a:ext>
            </a:extLst>
          </p:cNvPr>
          <p:cNvSpPr>
            <a:spLocks noGrp="1"/>
          </p:cNvSpPr>
          <p:nvPr>
            <p:ph type="body" sz="quarter" idx="59" hasCustomPrompt="1"/>
            <p:custDataLst>
              <p:tags r:id="rId18"/>
            </p:custDataLst>
          </p:nvPr>
        </p:nvSpPr>
        <p:spPr>
          <a:xfrm>
            <a:off x="9708598" y="-2789397"/>
            <a:ext cx="817652" cy="327028"/>
          </a:xfrm>
          <a:prstGeom prst="roundRect">
            <a:avLst/>
          </a:prstGeom>
          <a:solidFill>
            <a:schemeClr val="bg1"/>
          </a:solidFill>
          <a:effectLst>
            <a:outerShdw blurRad="76200" dist="25400" dir="5400000" algn="t" rotWithShape="0">
              <a:prstClr val="black">
                <a:alpha val="8000"/>
              </a:prstClr>
            </a:outerShdw>
          </a:effectLst>
        </p:spPr>
        <p:txBody>
          <a:bodyPr vert="horz" wrap="square" lIns="91440" tIns="45720" rIns="91440" bIns="45720" rtlCol="0">
            <a:noAutofit/>
          </a:bodyPr>
          <a:lstStyle>
            <a:lvl1pPr>
              <a:defRPr lang="ru-RU" sz="100" b="1">
                <a:noFill/>
              </a:defRPr>
            </a:lvl1pPr>
          </a:lstStyle>
          <a:p>
            <a:pPr lvl="0"/>
            <a:r>
              <a:rPr lang="ru-RU"/>
              <a:t> </a:t>
            </a:r>
          </a:p>
        </p:txBody>
      </p:sp>
      <p:sp>
        <p:nvSpPr>
          <p:cNvPr id="36" name="Текст 33">
            <a:extLst>
              <a:ext uri="{FF2B5EF4-FFF2-40B4-BE49-F238E27FC236}">
                <a16:creationId xmlns:a16="http://schemas.microsoft.com/office/drawing/2014/main" id="{90596CC4-C63A-9D44-1950-76E6F0E127F1}"/>
              </a:ext>
            </a:extLst>
          </p:cNvPr>
          <p:cNvSpPr>
            <a:spLocks noGrp="1"/>
          </p:cNvSpPr>
          <p:nvPr>
            <p:ph type="body" sz="quarter" idx="66" hasCustomPrompt="1"/>
            <p:custDataLst>
              <p:tags r:id="rId19"/>
            </p:custDataLst>
          </p:nvPr>
        </p:nvSpPr>
        <p:spPr>
          <a:xfrm>
            <a:off x="9708598" y="-2322258"/>
            <a:ext cx="817652" cy="327028"/>
          </a:xfrm>
          <a:prstGeom prst="roundRect">
            <a:avLst/>
          </a:prstGeom>
          <a:solidFill>
            <a:schemeClr val="bg2"/>
          </a:solidFill>
          <a:ln>
            <a:solidFill>
              <a:schemeClr val="accent1"/>
            </a:solidFill>
          </a:ln>
          <a:effectLst/>
        </p:spPr>
        <p:txBody>
          <a:bodyPr vert="horz" wrap="square" lIns="91440" tIns="45720" rIns="91440" bIns="45720" rtlCol="0">
            <a:noAutofit/>
          </a:bodyPr>
          <a:lstStyle>
            <a:lvl1pPr>
              <a:defRPr lang="ru-RU" sz="100" b="1">
                <a:noFill/>
              </a:defRPr>
            </a:lvl1pPr>
          </a:lstStyle>
          <a:p>
            <a:pPr lvl="0"/>
            <a:r>
              <a:rPr lang="ru-RU"/>
              <a:t> </a:t>
            </a:r>
          </a:p>
        </p:txBody>
      </p:sp>
    </p:spTree>
    <p:extLst>
      <p:ext uri="{BB962C8B-B14F-4D97-AF65-F5344CB8AC3E}">
        <p14:creationId xmlns:p14="http://schemas.microsoft.com/office/powerpoint/2010/main" val="556497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Только заголовок">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AB07F91-E322-21EC-AA8D-81CA76EE6B0D}"/>
              </a:ext>
            </a:extLst>
          </p:cNvPr>
          <p:cNvSpPr>
            <a:spLocks noGrp="1"/>
          </p:cNvSpPr>
          <p:nvPr>
            <p:ph type="title"/>
            <p:custDataLst>
              <p:tags r:id="rId1"/>
            </p:custDataLst>
          </p:nvPr>
        </p:nvSpPr>
        <p:spPr/>
        <p:txBody>
          <a:bodyPr/>
          <a:lstStyle>
            <a:lvl1pPr>
              <a:defRPr b="1" i="0"/>
            </a:lvl1pPr>
          </a:lstStyle>
          <a:p>
            <a:r>
              <a:rPr lang="ru-RU"/>
              <a:t>Образец заголовка</a:t>
            </a:r>
          </a:p>
        </p:txBody>
      </p:sp>
      <p:sp>
        <p:nvSpPr>
          <p:cNvPr id="2" name="Нижний колонтитул 1">
            <a:extLst>
              <a:ext uri="{FF2B5EF4-FFF2-40B4-BE49-F238E27FC236}">
                <a16:creationId xmlns:a16="http://schemas.microsoft.com/office/drawing/2014/main" id="{F47314E3-04FD-C486-6206-298EB666BD48}"/>
              </a:ext>
            </a:extLst>
          </p:cNvPr>
          <p:cNvSpPr>
            <a:spLocks noGrp="1"/>
          </p:cNvSpPr>
          <p:nvPr>
            <p:ph type="ftr" sz="quarter" idx="10"/>
            <p:custDataLst>
              <p:tags r:id="rId2"/>
            </p:custDataLst>
          </p:nvPr>
        </p:nvSpPr>
        <p:spPr/>
        <p:txBody>
          <a:bodyPr/>
          <a:lstStyle>
            <a:lvl1pPr>
              <a:defRPr b="0" i="0"/>
            </a:lvl1pPr>
          </a:lstStyle>
          <a:p>
            <a:endParaRPr lang="ru-RU"/>
          </a:p>
        </p:txBody>
      </p:sp>
      <p:sp>
        <p:nvSpPr>
          <p:cNvPr id="5" name="Номер слайда 4">
            <a:extLst>
              <a:ext uri="{FF2B5EF4-FFF2-40B4-BE49-F238E27FC236}">
                <a16:creationId xmlns:a16="http://schemas.microsoft.com/office/drawing/2014/main" id="{B4EBD3C9-9841-E71C-515C-2D20BE07BD76}"/>
              </a:ext>
            </a:extLst>
          </p:cNvPr>
          <p:cNvSpPr>
            <a:spLocks noGrp="1"/>
          </p:cNvSpPr>
          <p:nvPr>
            <p:ph type="sldNum" sz="quarter" idx="11"/>
            <p:custDataLst>
              <p:tags r:id="rId3"/>
            </p:custDataLst>
          </p:nvPr>
        </p:nvSpPr>
        <p:spPr/>
        <p:txBody>
          <a:bodyPr/>
          <a:lstStyle/>
          <a:p>
            <a:fld id="{905D8C55-7DAF-C94C-9B8B-3B19A6214E64}" type="slidenum">
              <a:rPr lang="ru-RU" smtClean="0"/>
              <a:t>‹#›</a:t>
            </a:fld>
            <a:endParaRPr lang="ru-RU"/>
          </a:p>
        </p:txBody>
      </p:sp>
      <p:sp>
        <p:nvSpPr>
          <p:cNvPr id="21" name="Текст 8">
            <a:extLst>
              <a:ext uri="{FF2B5EF4-FFF2-40B4-BE49-F238E27FC236}">
                <a16:creationId xmlns:a16="http://schemas.microsoft.com/office/drawing/2014/main" id="{366EE6A6-583A-7817-511F-50D067A5850B}"/>
              </a:ext>
            </a:extLst>
          </p:cNvPr>
          <p:cNvSpPr>
            <a:spLocks noGrp="1"/>
          </p:cNvSpPr>
          <p:nvPr>
            <p:ph type="body" sz="quarter" idx="12" hasCustomPrompt="1"/>
            <p:custDataLst>
              <p:tags r:id="rId4"/>
            </p:custDataLst>
          </p:nvPr>
        </p:nvSpPr>
        <p:spPr>
          <a:xfrm>
            <a:off x="0" y="-2356673"/>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2" name="TextBox 21">
            <a:extLst>
              <a:ext uri="{FF2B5EF4-FFF2-40B4-BE49-F238E27FC236}">
                <a16:creationId xmlns:a16="http://schemas.microsoft.com/office/drawing/2014/main" id="{E0AA13FC-BE81-E786-A5E5-CFF8189DE41D}"/>
              </a:ext>
            </a:extLst>
          </p:cNvPr>
          <p:cNvSpPr txBox="1"/>
          <p:nvPr userDrawn="1">
            <p:custDataLst>
              <p:tags r:id="rId5"/>
            </p:custDataLst>
          </p:nvPr>
        </p:nvSpPr>
        <p:spPr>
          <a:xfrm>
            <a:off x="0" y="-3314066"/>
            <a:ext cx="3185407" cy="296556"/>
          </a:xfrm>
          <a:prstGeom prst="rect">
            <a:avLst/>
          </a:prstGeom>
          <a:noFill/>
        </p:spPr>
        <p:txBody>
          <a:bodyPr wrap="square" rtlCol="0">
            <a:spAutoFit/>
          </a:bodyPr>
          <a:lstStyle/>
          <a:p>
            <a:pPr algn="l">
              <a:lnSpc>
                <a:spcPct val="120000"/>
              </a:lnSpc>
            </a:pPr>
            <a:r>
              <a:rPr lang="ru-RU" sz="1200" b="0" i="0">
                <a:solidFill>
                  <a:schemeClr val="tx1">
                    <a:lumMod val="75000"/>
                    <a:lumOff val="25000"/>
                  </a:schemeClr>
                </a:solidFill>
                <a:latin typeface="Mulish" pitchFamily="2" charset="0"/>
              </a:rPr>
              <a:t>Стили для копирования</a:t>
            </a:r>
          </a:p>
        </p:txBody>
      </p:sp>
      <p:sp>
        <p:nvSpPr>
          <p:cNvPr id="23" name="TextBox 22">
            <a:extLst>
              <a:ext uri="{FF2B5EF4-FFF2-40B4-BE49-F238E27FC236}">
                <a16:creationId xmlns:a16="http://schemas.microsoft.com/office/drawing/2014/main" id="{B013407B-B166-B8EC-B9A6-EFA391E2DB92}"/>
              </a:ext>
            </a:extLst>
          </p:cNvPr>
          <p:cNvSpPr txBox="1"/>
          <p:nvPr userDrawn="1">
            <p:custDataLst>
              <p:tags r:id="rId6"/>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ulish" pitchFamily="2" charset="0"/>
              </a:rPr>
              <a:t>Ctrl Shift C / Ctrl Shift V</a:t>
            </a:r>
            <a:endParaRPr lang="ru-RU" sz="1100" b="0" i="0">
              <a:solidFill>
                <a:schemeClr val="tx1">
                  <a:lumMod val="75000"/>
                  <a:lumOff val="25000"/>
                </a:schemeClr>
              </a:solidFill>
              <a:latin typeface="Mulish" pitchFamily="2" charset="0"/>
            </a:endParaRPr>
          </a:p>
        </p:txBody>
      </p:sp>
      <p:pic>
        <p:nvPicPr>
          <p:cNvPr id="24" name="Рисунок 23">
            <a:extLst>
              <a:ext uri="{FF2B5EF4-FFF2-40B4-BE49-F238E27FC236}">
                <a16:creationId xmlns:a16="http://schemas.microsoft.com/office/drawing/2014/main" id="{33204735-22C6-1CA9-F971-37565BF0C734}"/>
              </a:ext>
            </a:extLst>
          </p:cNvPr>
          <p:cNvPicPr>
            <a:picLocks noChangeAspect="1"/>
          </p:cNvPicPr>
          <p:nvPr userDrawn="1">
            <p:custDataLst>
              <p:tags r:id="rId7"/>
            </p:custDataLst>
          </p:nvPr>
        </p:nvPicPr>
        <p:blipFill>
          <a:blip r:embed="rId21"/>
          <a:stretch>
            <a:fillRect/>
          </a:stretch>
        </p:blipFill>
        <p:spPr>
          <a:xfrm>
            <a:off x="2316385" y="-3274105"/>
            <a:ext cx="1479917" cy="251901"/>
          </a:xfrm>
          <a:prstGeom prst="roundRect">
            <a:avLst/>
          </a:prstGeom>
          <a:ln>
            <a:solidFill>
              <a:schemeClr val="tx1"/>
            </a:solidFill>
          </a:ln>
        </p:spPr>
      </p:pic>
      <p:sp>
        <p:nvSpPr>
          <p:cNvPr id="25" name="TextBox 24">
            <a:extLst>
              <a:ext uri="{FF2B5EF4-FFF2-40B4-BE49-F238E27FC236}">
                <a16:creationId xmlns:a16="http://schemas.microsoft.com/office/drawing/2014/main" id="{F2760278-F892-BB30-99B9-4E54ACEEE439}"/>
              </a:ext>
            </a:extLst>
          </p:cNvPr>
          <p:cNvSpPr txBox="1"/>
          <p:nvPr userDrawn="1">
            <p:custDataLst>
              <p:tags r:id="rId8"/>
            </p:custDataLst>
          </p:nvPr>
        </p:nvSpPr>
        <p:spPr>
          <a:xfrm>
            <a:off x="7592604" y="-2788262"/>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нейтральных плашек</a:t>
            </a:r>
          </a:p>
        </p:txBody>
      </p:sp>
      <p:sp>
        <p:nvSpPr>
          <p:cNvPr id="26" name="TextBox 25">
            <a:extLst>
              <a:ext uri="{FF2B5EF4-FFF2-40B4-BE49-F238E27FC236}">
                <a16:creationId xmlns:a16="http://schemas.microsoft.com/office/drawing/2014/main" id="{AB1884A1-45D8-C9CF-3EA2-16544CB5DE67}"/>
              </a:ext>
            </a:extLst>
          </p:cNvPr>
          <p:cNvSpPr txBox="1"/>
          <p:nvPr userDrawn="1">
            <p:custDataLst>
              <p:tags r:id="rId9"/>
            </p:custDataLst>
          </p:nvPr>
        </p:nvSpPr>
        <p:spPr>
          <a:xfrm>
            <a:off x="7592604" y="-2321123"/>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плашек с линией</a:t>
            </a:r>
          </a:p>
        </p:txBody>
      </p:sp>
      <p:sp>
        <p:nvSpPr>
          <p:cNvPr id="27" name="Текст 8">
            <a:extLst>
              <a:ext uri="{FF2B5EF4-FFF2-40B4-BE49-F238E27FC236}">
                <a16:creationId xmlns:a16="http://schemas.microsoft.com/office/drawing/2014/main" id="{8BA9BCAA-6466-CCE3-E561-3582F594734F}"/>
              </a:ext>
            </a:extLst>
          </p:cNvPr>
          <p:cNvSpPr>
            <a:spLocks noGrp="1"/>
          </p:cNvSpPr>
          <p:nvPr>
            <p:ph type="body" sz="quarter" idx="68" hasCustomPrompt="1"/>
            <p:custDataLst>
              <p:tags r:id="rId10"/>
            </p:custDataLst>
          </p:nvPr>
        </p:nvSpPr>
        <p:spPr>
          <a:xfrm>
            <a:off x="3794333" y="-1459365"/>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8" name="Текст 8">
            <a:extLst>
              <a:ext uri="{FF2B5EF4-FFF2-40B4-BE49-F238E27FC236}">
                <a16:creationId xmlns:a16="http://schemas.microsoft.com/office/drawing/2014/main" id="{432AC7C9-E0FF-F54D-C3E4-DDE7C64F44BC}"/>
              </a:ext>
            </a:extLst>
          </p:cNvPr>
          <p:cNvSpPr>
            <a:spLocks noGrp="1"/>
          </p:cNvSpPr>
          <p:nvPr>
            <p:ph type="body" sz="quarter" idx="69" hasCustomPrompt="1"/>
            <p:custDataLst>
              <p:tags r:id="rId11"/>
            </p:custDataLst>
          </p:nvPr>
        </p:nvSpPr>
        <p:spPr>
          <a:xfrm>
            <a:off x="3794333" y="-1886508"/>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Третий уровень</a:t>
            </a:r>
          </a:p>
        </p:txBody>
      </p:sp>
      <p:sp>
        <p:nvSpPr>
          <p:cNvPr id="29" name="Текст 8">
            <a:extLst>
              <a:ext uri="{FF2B5EF4-FFF2-40B4-BE49-F238E27FC236}">
                <a16:creationId xmlns:a16="http://schemas.microsoft.com/office/drawing/2014/main" id="{A95D8ED2-6FDF-75BE-D7D9-715E5A2A8658}"/>
              </a:ext>
            </a:extLst>
          </p:cNvPr>
          <p:cNvSpPr>
            <a:spLocks noGrp="1"/>
          </p:cNvSpPr>
          <p:nvPr>
            <p:ph type="body" sz="quarter" idx="70" hasCustomPrompt="1"/>
            <p:custDataLst>
              <p:tags r:id="rId12"/>
            </p:custDataLst>
          </p:nvPr>
        </p:nvSpPr>
        <p:spPr>
          <a:xfrm>
            <a:off x="0" y="-2798659"/>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Подзаголовки</a:t>
            </a:r>
          </a:p>
        </p:txBody>
      </p:sp>
      <p:sp>
        <p:nvSpPr>
          <p:cNvPr id="30" name="Текст 8">
            <a:extLst>
              <a:ext uri="{FF2B5EF4-FFF2-40B4-BE49-F238E27FC236}">
                <a16:creationId xmlns:a16="http://schemas.microsoft.com/office/drawing/2014/main" id="{D62C120A-DE70-8F84-26E9-A592A50D7A79}"/>
              </a:ext>
            </a:extLst>
          </p:cNvPr>
          <p:cNvSpPr>
            <a:spLocks noGrp="1"/>
          </p:cNvSpPr>
          <p:nvPr>
            <p:ph type="body" sz="quarter" idx="71" hasCustomPrompt="1"/>
            <p:custDataLst>
              <p:tags r:id="rId13"/>
            </p:custDataLst>
          </p:nvPr>
        </p:nvSpPr>
        <p:spPr>
          <a:xfrm>
            <a:off x="0" y="-1915620"/>
            <a:ext cx="3451128" cy="684082"/>
          </a:xfrm>
          <a:noFill/>
        </p:spPr>
        <p:txBody>
          <a:bodyPr vert="horz" wrap="square" lIns="91440" tIns="45720" rIns="91440" bIns="45720" rtlCol="0">
            <a:noAutofit/>
          </a:bodyPr>
          <a:lstStyle>
            <a:lvl1pPr marL="0" indent="0">
              <a:lnSpc>
                <a:spcPct val="100000"/>
              </a:lnSpc>
              <a:buNone/>
              <a:defRPr lang="ru-RU" sz="3200" b="1">
                <a:solidFill>
                  <a:schemeClr val="accent1"/>
                </a:solidFill>
              </a:defRPr>
            </a:lvl1pPr>
          </a:lstStyle>
          <a:p>
            <a:pPr marL="228600" marR="0" lvl="0" indent="-228600" fontAlgn="auto">
              <a:spcBef>
                <a:spcPct val="0"/>
              </a:spcBef>
              <a:spcAft>
                <a:spcPct val="0"/>
              </a:spcAft>
              <a:buClrTx/>
              <a:buSzTx/>
            </a:pPr>
            <a:r>
              <a:rPr lang="ru-RU"/>
              <a:t>Для цифр 123</a:t>
            </a:r>
          </a:p>
        </p:txBody>
      </p:sp>
      <p:sp>
        <p:nvSpPr>
          <p:cNvPr id="31" name="Текст 8">
            <a:extLst>
              <a:ext uri="{FF2B5EF4-FFF2-40B4-BE49-F238E27FC236}">
                <a16:creationId xmlns:a16="http://schemas.microsoft.com/office/drawing/2014/main" id="{F570C1C8-9603-9576-B0A9-28E1031DDDD4}"/>
              </a:ext>
            </a:extLst>
          </p:cNvPr>
          <p:cNvSpPr>
            <a:spLocks noGrp="1"/>
          </p:cNvSpPr>
          <p:nvPr>
            <p:ph type="body" sz="quarter" idx="72" hasCustomPrompt="1"/>
            <p:custDataLst>
              <p:tags r:id="rId14"/>
            </p:custDataLst>
          </p:nvPr>
        </p:nvSpPr>
        <p:spPr>
          <a:xfrm>
            <a:off x="3790695" y="-2819400"/>
            <a:ext cx="3451128" cy="331116"/>
          </a:xfrm>
          <a:noFill/>
        </p:spPr>
        <p:txBody>
          <a:bodyPr vert="horz" wrap="square" lIns="91440" tIns="45720" rIns="91440" bIns="45720" rtlCol="0">
            <a:noAutofit/>
          </a:bodyPr>
          <a:lstStyle>
            <a:lvl1pPr marL="0" indent="0">
              <a:lnSpc>
                <a:spcPct val="100000"/>
              </a:lnSpc>
              <a:buNone/>
              <a:defRPr lang="ru-RU" sz="1200" cap="all" baseline="0"/>
            </a:lvl1pPr>
          </a:lstStyle>
          <a:p>
            <a:pPr marL="228600" marR="0" lvl="0" indent="-228600" fontAlgn="auto">
              <a:spcBef>
                <a:spcPct val="0"/>
              </a:spcBef>
              <a:spcAft>
                <a:spcPct val="0"/>
              </a:spcAft>
              <a:buClrTx/>
              <a:buSzTx/>
            </a:pPr>
            <a:r>
              <a:rPr lang="ru-RU"/>
              <a:t>Первый уровень</a:t>
            </a:r>
          </a:p>
        </p:txBody>
      </p:sp>
      <p:sp>
        <p:nvSpPr>
          <p:cNvPr id="32" name="Текст 8">
            <a:extLst>
              <a:ext uri="{FF2B5EF4-FFF2-40B4-BE49-F238E27FC236}">
                <a16:creationId xmlns:a16="http://schemas.microsoft.com/office/drawing/2014/main" id="{EFC0247A-B743-C929-18F3-35BADFFC4108}"/>
              </a:ext>
            </a:extLst>
          </p:cNvPr>
          <p:cNvSpPr>
            <a:spLocks noGrp="1"/>
          </p:cNvSpPr>
          <p:nvPr>
            <p:ph type="body" sz="quarter" idx="73" hasCustomPrompt="1"/>
            <p:custDataLst>
              <p:tags r:id="rId15"/>
            </p:custDataLst>
          </p:nvPr>
        </p:nvSpPr>
        <p:spPr>
          <a:xfrm>
            <a:off x="3794333" y="-1036706"/>
            <a:ext cx="3451128" cy="331116"/>
          </a:xfrm>
          <a:noFill/>
        </p:spPr>
        <p:txBody>
          <a:bodyPr vert="horz" wrap="square" lIns="91440" tIns="45720" rIns="91440" bIns="45720" rtlCol="0">
            <a:noAutofit/>
          </a:bodyPr>
          <a:lstStyle>
            <a:lvl1pPr marL="0" indent="0">
              <a:lnSpc>
                <a:spcPct val="100000"/>
              </a:lnSpc>
              <a:buNone/>
              <a:defRPr lang="ru-RU" sz="800"/>
            </a:lvl1pPr>
          </a:lstStyle>
          <a:p>
            <a:pPr marL="228600" marR="0" lvl="0" indent="-228600" fontAlgn="auto">
              <a:spcBef>
                <a:spcPct val="0"/>
              </a:spcBef>
              <a:spcAft>
                <a:spcPct val="0"/>
              </a:spcAft>
              <a:buClrTx/>
              <a:buSzTx/>
            </a:pPr>
            <a:r>
              <a:rPr lang="ru-RU"/>
              <a:t>Сноски</a:t>
            </a:r>
          </a:p>
        </p:txBody>
      </p:sp>
      <p:sp>
        <p:nvSpPr>
          <p:cNvPr id="33" name="Текст 8">
            <a:extLst>
              <a:ext uri="{FF2B5EF4-FFF2-40B4-BE49-F238E27FC236}">
                <a16:creationId xmlns:a16="http://schemas.microsoft.com/office/drawing/2014/main" id="{187F1E6B-3347-69E4-050E-A9AD075F85D9}"/>
              </a:ext>
            </a:extLst>
          </p:cNvPr>
          <p:cNvSpPr>
            <a:spLocks noGrp="1"/>
          </p:cNvSpPr>
          <p:nvPr>
            <p:ph type="body" sz="quarter" idx="74" hasCustomPrompt="1"/>
            <p:custDataLst>
              <p:tags r:id="rId16"/>
            </p:custDataLst>
          </p:nvPr>
        </p:nvSpPr>
        <p:spPr>
          <a:xfrm>
            <a:off x="3794333" y="-2360233"/>
            <a:ext cx="3451128" cy="331116"/>
          </a:xfrm>
          <a:noFill/>
        </p:spPr>
        <p:txBody>
          <a:bodyPr vert="horz" wrap="square" lIns="91440" tIns="45720" rIns="91440" bIns="45720" rtlCol="0">
            <a:noAutofit/>
          </a:bodyPr>
          <a:lstStyle>
            <a:lvl1pPr marL="0" indent="0">
              <a:lnSpc>
                <a:spcPct val="100000"/>
              </a:lnSpc>
              <a:buNone/>
              <a:defRPr lang="ru-RU" sz="1600" b="1">
                <a:solidFill>
                  <a:schemeClr val="accent1"/>
                </a:solidFill>
              </a:defRPr>
            </a:lvl1pPr>
          </a:lstStyle>
          <a:p>
            <a:pPr marL="228600" marR="0" lvl="0" indent="-228600" fontAlgn="auto">
              <a:spcBef>
                <a:spcPct val="0"/>
              </a:spcBef>
              <a:spcAft>
                <a:spcPct val="0"/>
              </a:spcAft>
              <a:buClrTx/>
              <a:buSzTx/>
            </a:pPr>
            <a:r>
              <a:rPr lang="ru-RU"/>
              <a:t>Второй уровень</a:t>
            </a:r>
          </a:p>
        </p:txBody>
      </p:sp>
      <p:sp>
        <p:nvSpPr>
          <p:cNvPr id="34" name="TextBox 33">
            <a:extLst>
              <a:ext uri="{FF2B5EF4-FFF2-40B4-BE49-F238E27FC236}">
                <a16:creationId xmlns:a16="http://schemas.microsoft.com/office/drawing/2014/main" id="{DF5E228B-B438-D52E-E945-22F6EC384990}"/>
              </a:ext>
            </a:extLst>
          </p:cNvPr>
          <p:cNvSpPr txBox="1"/>
          <p:nvPr userDrawn="1">
            <p:custDataLst>
              <p:tags r:id="rId17"/>
            </p:custDataLst>
          </p:nvPr>
        </p:nvSpPr>
        <p:spPr>
          <a:xfrm>
            <a:off x="7592604" y="-1829314"/>
            <a:ext cx="2933646" cy="410753"/>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Скопируйте стили фигур горячими клавишами или дублируйте фигуры на слайд</a:t>
            </a:r>
          </a:p>
        </p:txBody>
      </p:sp>
      <p:sp>
        <p:nvSpPr>
          <p:cNvPr id="35" name="Текст 33">
            <a:extLst>
              <a:ext uri="{FF2B5EF4-FFF2-40B4-BE49-F238E27FC236}">
                <a16:creationId xmlns:a16="http://schemas.microsoft.com/office/drawing/2014/main" id="{B3FC2247-7992-8A3A-95FF-6474CE9BF907}"/>
              </a:ext>
            </a:extLst>
          </p:cNvPr>
          <p:cNvSpPr>
            <a:spLocks noGrp="1"/>
          </p:cNvSpPr>
          <p:nvPr>
            <p:ph type="body" sz="quarter" idx="59" hasCustomPrompt="1"/>
            <p:custDataLst>
              <p:tags r:id="rId18"/>
            </p:custDataLst>
          </p:nvPr>
        </p:nvSpPr>
        <p:spPr>
          <a:xfrm>
            <a:off x="9708598" y="-2789397"/>
            <a:ext cx="817652" cy="327028"/>
          </a:xfrm>
          <a:prstGeom prst="roundRect">
            <a:avLst/>
          </a:prstGeom>
          <a:solidFill>
            <a:schemeClr val="bg1"/>
          </a:solidFill>
          <a:effectLst>
            <a:outerShdw blurRad="76200" dist="25400" dir="5400000" algn="t" rotWithShape="0">
              <a:prstClr val="black">
                <a:alpha val="8000"/>
              </a:prstClr>
            </a:outerShdw>
          </a:effectLst>
        </p:spPr>
        <p:txBody>
          <a:bodyPr vert="horz" wrap="square" lIns="91440" tIns="45720" rIns="91440" bIns="45720" rtlCol="0">
            <a:noAutofit/>
          </a:bodyPr>
          <a:lstStyle>
            <a:lvl1pPr>
              <a:defRPr lang="ru-RU" sz="100" b="1">
                <a:noFill/>
              </a:defRPr>
            </a:lvl1pPr>
          </a:lstStyle>
          <a:p>
            <a:pPr lvl="0"/>
            <a:r>
              <a:rPr lang="ru-RU"/>
              <a:t> </a:t>
            </a:r>
          </a:p>
        </p:txBody>
      </p:sp>
      <p:sp>
        <p:nvSpPr>
          <p:cNvPr id="36" name="Текст 33">
            <a:extLst>
              <a:ext uri="{FF2B5EF4-FFF2-40B4-BE49-F238E27FC236}">
                <a16:creationId xmlns:a16="http://schemas.microsoft.com/office/drawing/2014/main" id="{90596CC4-C63A-9D44-1950-76E6F0E127F1}"/>
              </a:ext>
            </a:extLst>
          </p:cNvPr>
          <p:cNvSpPr>
            <a:spLocks noGrp="1"/>
          </p:cNvSpPr>
          <p:nvPr>
            <p:ph type="body" sz="quarter" idx="66" hasCustomPrompt="1"/>
            <p:custDataLst>
              <p:tags r:id="rId19"/>
            </p:custDataLst>
          </p:nvPr>
        </p:nvSpPr>
        <p:spPr>
          <a:xfrm>
            <a:off x="9708598" y="-2322258"/>
            <a:ext cx="817652" cy="327028"/>
          </a:xfrm>
          <a:prstGeom prst="roundRect">
            <a:avLst/>
          </a:prstGeom>
          <a:solidFill>
            <a:schemeClr val="bg2"/>
          </a:solidFill>
          <a:ln>
            <a:solidFill>
              <a:schemeClr val="accent1"/>
            </a:solidFill>
          </a:ln>
          <a:effectLst/>
        </p:spPr>
        <p:txBody>
          <a:bodyPr vert="horz" wrap="square" lIns="91440" tIns="45720" rIns="91440" bIns="45720" rtlCol="0">
            <a:noAutofit/>
          </a:bodyPr>
          <a:lstStyle>
            <a:lvl1pPr>
              <a:defRPr lang="ru-RU" sz="100" b="1">
                <a:noFill/>
              </a:defRPr>
            </a:lvl1pPr>
          </a:lstStyle>
          <a:p>
            <a:pPr lvl="0"/>
            <a:r>
              <a:rPr lang="ru-RU"/>
              <a:t> </a:t>
            </a:r>
          </a:p>
        </p:txBody>
      </p:sp>
    </p:spTree>
    <p:extLst>
      <p:ext uri="{BB962C8B-B14F-4D97-AF65-F5344CB8AC3E}">
        <p14:creationId xmlns:p14="http://schemas.microsoft.com/office/powerpoint/2010/main" val="14294332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Темный титульный 1">
    <p:bg>
      <p:bgPr>
        <a:solidFill>
          <a:schemeClr val="tx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7640E6A-18B7-D06D-68CE-0906EE934279}"/>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8226"/>
          <a:stretch>
            <a:fillRect/>
          </a:stretch>
        </p:blipFill>
        <p:spPr>
          <a:xfrm>
            <a:off x="264597" y="243000"/>
            <a:ext cx="11927403" cy="6372000"/>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2"/>
            </p:custDataLst>
          </p:nvPr>
        </p:nvSpPr>
        <p:spPr>
          <a:xfrm>
            <a:off x="319668" y="3835887"/>
            <a:ext cx="7203351" cy="1463478"/>
          </a:xfrm>
        </p:spPr>
        <p:txBody>
          <a:bodyPr lIns="144000" anchor="b">
            <a:spAutoFit/>
          </a:bodyPr>
          <a:lstStyle>
            <a:lvl1pPr algn="l">
              <a:lnSpc>
                <a:spcPct val="80000"/>
              </a:lnSpc>
              <a:defRPr sz="5400">
                <a:solidFill>
                  <a:schemeClr val="bg1"/>
                </a:solidFill>
              </a:defRPr>
            </a:lvl1pPr>
          </a:lstStyle>
          <a:p>
            <a:r>
              <a:rPr lang="ru-RU"/>
              <a:t>Заголовок титульного слайда</a:t>
            </a:r>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3"/>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1. Крупный фрагмент логотипа.</a:t>
            </a:r>
          </a:p>
        </p:txBody>
      </p:sp>
      <p:pic>
        <p:nvPicPr>
          <p:cNvPr id="2" name="Рисунок 1">
            <a:extLst>
              <a:ext uri="{FF2B5EF4-FFF2-40B4-BE49-F238E27FC236}">
                <a16:creationId xmlns:a16="http://schemas.microsoft.com/office/drawing/2014/main" id="{C3685E3F-504C-75B9-30BD-E56AAB6744CC}"/>
              </a:ext>
            </a:extLst>
          </p:cNvPr>
          <p:cNvPicPr>
            <a:picLocks noChangeAspect="1"/>
          </p:cNvPicPr>
          <p:nvPr userDrawn="1">
            <p:custDataLst>
              <p:tags r:id="rId4"/>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813" y="454147"/>
            <a:ext cx="1546026" cy="575344"/>
          </a:xfrm>
          <a:prstGeom prst="rect">
            <a:avLst/>
          </a:prstGeom>
        </p:spPr>
      </p:pic>
    </p:spTree>
    <p:extLst>
      <p:ext uri="{BB962C8B-B14F-4D97-AF65-F5344CB8AC3E}">
        <p14:creationId xmlns:p14="http://schemas.microsoft.com/office/powerpoint/2010/main" val="201199062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Только заголовок">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AB07F91-E322-21EC-AA8D-81CA76EE6B0D}"/>
              </a:ext>
            </a:extLst>
          </p:cNvPr>
          <p:cNvSpPr>
            <a:spLocks noGrp="1"/>
          </p:cNvSpPr>
          <p:nvPr>
            <p:ph type="title"/>
            <p:custDataLst>
              <p:tags r:id="rId1"/>
            </p:custDataLst>
          </p:nvPr>
        </p:nvSpPr>
        <p:spPr/>
        <p:txBody>
          <a:bodyPr/>
          <a:lstStyle>
            <a:lvl1pPr>
              <a:defRPr b="1" i="0"/>
            </a:lvl1pPr>
          </a:lstStyle>
          <a:p>
            <a:r>
              <a:rPr lang="ru-RU"/>
              <a:t>Образец заголовка</a:t>
            </a:r>
          </a:p>
        </p:txBody>
      </p:sp>
      <p:sp>
        <p:nvSpPr>
          <p:cNvPr id="2" name="Нижний колонтитул 1">
            <a:extLst>
              <a:ext uri="{FF2B5EF4-FFF2-40B4-BE49-F238E27FC236}">
                <a16:creationId xmlns:a16="http://schemas.microsoft.com/office/drawing/2014/main" id="{F47314E3-04FD-C486-6206-298EB666BD48}"/>
              </a:ext>
            </a:extLst>
          </p:cNvPr>
          <p:cNvSpPr>
            <a:spLocks noGrp="1"/>
          </p:cNvSpPr>
          <p:nvPr>
            <p:ph type="ftr" sz="quarter" idx="10"/>
            <p:custDataLst>
              <p:tags r:id="rId2"/>
            </p:custDataLst>
          </p:nvPr>
        </p:nvSpPr>
        <p:spPr/>
        <p:txBody>
          <a:bodyPr/>
          <a:lstStyle>
            <a:lvl1pPr>
              <a:defRPr b="0" i="0"/>
            </a:lvl1pPr>
          </a:lstStyle>
          <a:p>
            <a:endParaRPr lang="ru-RU"/>
          </a:p>
        </p:txBody>
      </p:sp>
      <p:sp>
        <p:nvSpPr>
          <p:cNvPr id="5" name="Номер слайда 4">
            <a:extLst>
              <a:ext uri="{FF2B5EF4-FFF2-40B4-BE49-F238E27FC236}">
                <a16:creationId xmlns:a16="http://schemas.microsoft.com/office/drawing/2014/main" id="{B4EBD3C9-9841-E71C-515C-2D20BE07BD76}"/>
              </a:ext>
            </a:extLst>
          </p:cNvPr>
          <p:cNvSpPr>
            <a:spLocks noGrp="1"/>
          </p:cNvSpPr>
          <p:nvPr>
            <p:ph type="sldNum" sz="quarter" idx="11"/>
            <p:custDataLst>
              <p:tags r:id="rId3"/>
            </p:custDataLst>
          </p:nvPr>
        </p:nvSpPr>
        <p:spPr/>
        <p:txBody>
          <a:bodyPr/>
          <a:lstStyle/>
          <a:p>
            <a:fld id="{905D8C55-7DAF-C94C-9B8B-3B19A6214E64}" type="slidenum">
              <a:rPr lang="ru-RU" smtClean="0"/>
              <a:t>‹#›</a:t>
            </a:fld>
            <a:endParaRPr lang="ru-RU"/>
          </a:p>
        </p:txBody>
      </p:sp>
      <p:sp>
        <p:nvSpPr>
          <p:cNvPr id="21" name="Текст 8">
            <a:extLst>
              <a:ext uri="{FF2B5EF4-FFF2-40B4-BE49-F238E27FC236}">
                <a16:creationId xmlns:a16="http://schemas.microsoft.com/office/drawing/2014/main" id="{366EE6A6-583A-7817-511F-50D067A5850B}"/>
              </a:ext>
            </a:extLst>
          </p:cNvPr>
          <p:cNvSpPr>
            <a:spLocks noGrp="1"/>
          </p:cNvSpPr>
          <p:nvPr>
            <p:ph type="body" sz="quarter" idx="12" hasCustomPrompt="1"/>
            <p:custDataLst>
              <p:tags r:id="rId4"/>
            </p:custDataLst>
          </p:nvPr>
        </p:nvSpPr>
        <p:spPr>
          <a:xfrm>
            <a:off x="0" y="-2356673"/>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2" name="TextBox 21">
            <a:extLst>
              <a:ext uri="{FF2B5EF4-FFF2-40B4-BE49-F238E27FC236}">
                <a16:creationId xmlns:a16="http://schemas.microsoft.com/office/drawing/2014/main" id="{E0AA13FC-BE81-E786-A5E5-CFF8189DE41D}"/>
              </a:ext>
            </a:extLst>
          </p:cNvPr>
          <p:cNvSpPr txBox="1"/>
          <p:nvPr userDrawn="1">
            <p:custDataLst>
              <p:tags r:id="rId5"/>
            </p:custDataLst>
          </p:nvPr>
        </p:nvSpPr>
        <p:spPr>
          <a:xfrm>
            <a:off x="0" y="-3314066"/>
            <a:ext cx="3185407" cy="296556"/>
          </a:xfrm>
          <a:prstGeom prst="rect">
            <a:avLst/>
          </a:prstGeom>
          <a:noFill/>
        </p:spPr>
        <p:txBody>
          <a:bodyPr wrap="square" rtlCol="0">
            <a:spAutoFit/>
          </a:bodyPr>
          <a:lstStyle/>
          <a:p>
            <a:pPr algn="l">
              <a:lnSpc>
                <a:spcPct val="120000"/>
              </a:lnSpc>
            </a:pPr>
            <a:r>
              <a:rPr lang="ru-RU" sz="1200" b="0" i="0">
                <a:solidFill>
                  <a:schemeClr val="tx1">
                    <a:lumMod val="75000"/>
                    <a:lumOff val="25000"/>
                  </a:schemeClr>
                </a:solidFill>
                <a:latin typeface="Mulish" pitchFamily="2" charset="0"/>
              </a:rPr>
              <a:t>Стили для копирования</a:t>
            </a:r>
          </a:p>
        </p:txBody>
      </p:sp>
      <p:sp>
        <p:nvSpPr>
          <p:cNvPr id="23" name="TextBox 22">
            <a:extLst>
              <a:ext uri="{FF2B5EF4-FFF2-40B4-BE49-F238E27FC236}">
                <a16:creationId xmlns:a16="http://schemas.microsoft.com/office/drawing/2014/main" id="{B013407B-B166-B8EC-B9A6-EFA391E2DB92}"/>
              </a:ext>
            </a:extLst>
          </p:cNvPr>
          <p:cNvSpPr txBox="1"/>
          <p:nvPr userDrawn="1">
            <p:custDataLst>
              <p:tags r:id="rId6"/>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ulish" pitchFamily="2" charset="0"/>
              </a:rPr>
              <a:t>Ctrl Shift C / Ctrl Shift V</a:t>
            </a:r>
            <a:endParaRPr lang="ru-RU" sz="1100" b="0" i="0">
              <a:solidFill>
                <a:schemeClr val="tx1">
                  <a:lumMod val="75000"/>
                  <a:lumOff val="25000"/>
                </a:schemeClr>
              </a:solidFill>
              <a:latin typeface="Mulish" pitchFamily="2" charset="0"/>
            </a:endParaRPr>
          </a:p>
        </p:txBody>
      </p:sp>
      <p:pic>
        <p:nvPicPr>
          <p:cNvPr id="24" name="Рисунок 23">
            <a:extLst>
              <a:ext uri="{FF2B5EF4-FFF2-40B4-BE49-F238E27FC236}">
                <a16:creationId xmlns:a16="http://schemas.microsoft.com/office/drawing/2014/main" id="{33204735-22C6-1CA9-F971-37565BF0C734}"/>
              </a:ext>
            </a:extLst>
          </p:cNvPr>
          <p:cNvPicPr>
            <a:picLocks noChangeAspect="1"/>
          </p:cNvPicPr>
          <p:nvPr userDrawn="1">
            <p:custDataLst>
              <p:tags r:id="rId7"/>
            </p:custDataLst>
          </p:nvPr>
        </p:nvPicPr>
        <p:blipFill>
          <a:blip r:embed="rId21"/>
          <a:stretch>
            <a:fillRect/>
          </a:stretch>
        </p:blipFill>
        <p:spPr>
          <a:xfrm>
            <a:off x="2316385" y="-3274105"/>
            <a:ext cx="1479917" cy="251901"/>
          </a:xfrm>
          <a:prstGeom prst="roundRect">
            <a:avLst/>
          </a:prstGeom>
          <a:ln>
            <a:solidFill>
              <a:schemeClr val="tx1"/>
            </a:solidFill>
          </a:ln>
        </p:spPr>
      </p:pic>
      <p:sp>
        <p:nvSpPr>
          <p:cNvPr id="25" name="TextBox 24">
            <a:extLst>
              <a:ext uri="{FF2B5EF4-FFF2-40B4-BE49-F238E27FC236}">
                <a16:creationId xmlns:a16="http://schemas.microsoft.com/office/drawing/2014/main" id="{F2760278-F892-BB30-99B9-4E54ACEEE439}"/>
              </a:ext>
            </a:extLst>
          </p:cNvPr>
          <p:cNvSpPr txBox="1"/>
          <p:nvPr userDrawn="1">
            <p:custDataLst>
              <p:tags r:id="rId8"/>
            </p:custDataLst>
          </p:nvPr>
        </p:nvSpPr>
        <p:spPr>
          <a:xfrm>
            <a:off x="7592604" y="-2788262"/>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нейтральных плашек</a:t>
            </a:r>
          </a:p>
        </p:txBody>
      </p:sp>
      <p:sp>
        <p:nvSpPr>
          <p:cNvPr id="26" name="TextBox 25">
            <a:extLst>
              <a:ext uri="{FF2B5EF4-FFF2-40B4-BE49-F238E27FC236}">
                <a16:creationId xmlns:a16="http://schemas.microsoft.com/office/drawing/2014/main" id="{AB1884A1-45D8-C9CF-3EA2-16544CB5DE67}"/>
              </a:ext>
            </a:extLst>
          </p:cNvPr>
          <p:cNvSpPr txBox="1"/>
          <p:nvPr userDrawn="1">
            <p:custDataLst>
              <p:tags r:id="rId9"/>
            </p:custDataLst>
          </p:nvPr>
        </p:nvSpPr>
        <p:spPr>
          <a:xfrm>
            <a:off x="7592604" y="-2321123"/>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плашек с линией</a:t>
            </a:r>
          </a:p>
        </p:txBody>
      </p:sp>
      <p:sp>
        <p:nvSpPr>
          <p:cNvPr id="27" name="Текст 8">
            <a:extLst>
              <a:ext uri="{FF2B5EF4-FFF2-40B4-BE49-F238E27FC236}">
                <a16:creationId xmlns:a16="http://schemas.microsoft.com/office/drawing/2014/main" id="{8BA9BCAA-6466-CCE3-E561-3582F594734F}"/>
              </a:ext>
            </a:extLst>
          </p:cNvPr>
          <p:cNvSpPr>
            <a:spLocks noGrp="1"/>
          </p:cNvSpPr>
          <p:nvPr>
            <p:ph type="body" sz="quarter" idx="68" hasCustomPrompt="1"/>
            <p:custDataLst>
              <p:tags r:id="rId10"/>
            </p:custDataLst>
          </p:nvPr>
        </p:nvSpPr>
        <p:spPr>
          <a:xfrm>
            <a:off x="3794333" y="-1459365"/>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8" name="Текст 8">
            <a:extLst>
              <a:ext uri="{FF2B5EF4-FFF2-40B4-BE49-F238E27FC236}">
                <a16:creationId xmlns:a16="http://schemas.microsoft.com/office/drawing/2014/main" id="{432AC7C9-E0FF-F54D-C3E4-DDE7C64F44BC}"/>
              </a:ext>
            </a:extLst>
          </p:cNvPr>
          <p:cNvSpPr>
            <a:spLocks noGrp="1"/>
          </p:cNvSpPr>
          <p:nvPr>
            <p:ph type="body" sz="quarter" idx="69" hasCustomPrompt="1"/>
            <p:custDataLst>
              <p:tags r:id="rId11"/>
            </p:custDataLst>
          </p:nvPr>
        </p:nvSpPr>
        <p:spPr>
          <a:xfrm>
            <a:off x="3794333" y="-1886508"/>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Третий уровень</a:t>
            </a:r>
          </a:p>
        </p:txBody>
      </p:sp>
      <p:sp>
        <p:nvSpPr>
          <p:cNvPr id="29" name="Текст 8">
            <a:extLst>
              <a:ext uri="{FF2B5EF4-FFF2-40B4-BE49-F238E27FC236}">
                <a16:creationId xmlns:a16="http://schemas.microsoft.com/office/drawing/2014/main" id="{A95D8ED2-6FDF-75BE-D7D9-715E5A2A8658}"/>
              </a:ext>
            </a:extLst>
          </p:cNvPr>
          <p:cNvSpPr>
            <a:spLocks noGrp="1"/>
          </p:cNvSpPr>
          <p:nvPr>
            <p:ph type="body" sz="quarter" idx="70" hasCustomPrompt="1"/>
            <p:custDataLst>
              <p:tags r:id="rId12"/>
            </p:custDataLst>
          </p:nvPr>
        </p:nvSpPr>
        <p:spPr>
          <a:xfrm>
            <a:off x="0" y="-2798659"/>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Подзаголовки</a:t>
            </a:r>
          </a:p>
        </p:txBody>
      </p:sp>
      <p:sp>
        <p:nvSpPr>
          <p:cNvPr id="30" name="Текст 8">
            <a:extLst>
              <a:ext uri="{FF2B5EF4-FFF2-40B4-BE49-F238E27FC236}">
                <a16:creationId xmlns:a16="http://schemas.microsoft.com/office/drawing/2014/main" id="{D62C120A-DE70-8F84-26E9-A592A50D7A79}"/>
              </a:ext>
            </a:extLst>
          </p:cNvPr>
          <p:cNvSpPr>
            <a:spLocks noGrp="1"/>
          </p:cNvSpPr>
          <p:nvPr>
            <p:ph type="body" sz="quarter" idx="71" hasCustomPrompt="1"/>
            <p:custDataLst>
              <p:tags r:id="rId13"/>
            </p:custDataLst>
          </p:nvPr>
        </p:nvSpPr>
        <p:spPr>
          <a:xfrm>
            <a:off x="0" y="-1915620"/>
            <a:ext cx="3451128" cy="684082"/>
          </a:xfrm>
          <a:noFill/>
        </p:spPr>
        <p:txBody>
          <a:bodyPr vert="horz" wrap="square" lIns="91440" tIns="45720" rIns="91440" bIns="45720" rtlCol="0">
            <a:noAutofit/>
          </a:bodyPr>
          <a:lstStyle>
            <a:lvl1pPr marL="0" indent="0">
              <a:lnSpc>
                <a:spcPct val="100000"/>
              </a:lnSpc>
              <a:buNone/>
              <a:defRPr lang="ru-RU" sz="3200" b="1">
                <a:solidFill>
                  <a:schemeClr val="accent1"/>
                </a:solidFill>
              </a:defRPr>
            </a:lvl1pPr>
          </a:lstStyle>
          <a:p>
            <a:pPr marL="228600" marR="0" lvl="0" indent="-228600" fontAlgn="auto">
              <a:spcBef>
                <a:spcPct val="0"/>
              </a:spcBef>
              <a:spcAft>
                <a:spcPct val="0"/>
              </a:spcAft>
              <a:buClrTx/>
              <a:buSzTx/>
            </a:pPr>
            <a:r>
              <a:rPr lang="ru-RU"/>
              <a:t>Для цифр 123</a:t>
            </a:r>
          </a:p>
        </p:txBody>
      </p:sp>
      <p:sp>
        <p:nvSpPr>
          <p:cNvPr id="31" name="Текст 8">
            <a:extLst>
              <a:ext uri="{FF2B5EF4-FFF2-40B4-BE49-F238E27FC236}">
                <a16:creationId xmlns:a16="http://schemas.microsoft.com/office/drawing/2014/main" id="{F570C1C8-9603-9576-B0A9-28E1031DDDD4}"/>
              </a:ext>
            </a:extLst>
          </p:cNvPr>
          <p:cNvSpPr>
            <a:spLocks noGrp="1"/>
          </p:cNvSpPr>
          <p:nvPr>
            <p:ph type="body" sz="quarter" idx="72" hasCustomPrompt="1"/>
            <p:custDataLst>
              <p:tags r:id="rId14"/>
            </p:custDataLst>
          </p:nvPr>
        </p:nvSpPr>
        <p:spPr>
          <a:xfrm>
            <a:off x="3790695" y="-2819400"/>
            <a:ext cx="3451128" cy="331116"/>
          </a:xfrm>
          <a:noFill/>
        </p:spPr>
        <p:txBody>
          <a:bodyPr vert="horz" wrap="square" lIns="91440" tIns="45720" rIns="91440" bIns="45720" rtlCol="0">
            <a:noAutofit/>
          </a:bodyPr>
          <a:lstStyle>
            <a:lvl1pPr marL="0" indent="0">
              <a:lnSpc>
                <a:spcPct val="100000"/>
              </a:lnSpc>
              <a:buNone/>
              <a:defRPr lang="ru-RU" sz="1200" cap="all" baseline="0"/>
            </a:lvl1pPr>
          </a:lstStyle>
          <a:p>
            <a:pPr marL="228600" marR="0" lvl="0" indent="-228600" fontAlgn="auto">
              <a:spcBef>
                <a:spcPct val="0"/>
              </a:spcBef>
              <a:spcAft>
                <a:spcPct val="0"/>
              </a:spcAft>
              <a:buClrTx/>
              <a:buSzTx/>
            </a:pPr>
            <a:r>
              <a:rPr lang="ru-RU"/>
              <a:t>Первый уровень</a:t>
            </a:r>
          </a:p>
        </p:txBody>
      </p:sp>
      <p:sp>
        <p:nvSpPr>
          <p:cNvPr id="32" name="Текст 8">
            <a:extLst>
              <a:ext uri="{FF2B5EF4-FFF2-40B4-BE49-F238E27FC236}">
                <a16:creationId xmlns:a16="http://schemas.microsoft.com/office/drawing/2014/main" id="{EFC0247A-B743-C929-18F3-35BADFFC4108}"/>
              </a:ext>
            </a:extLst>
          </p:cNvPr>
          <p:cNvSpPr>
            <a:spLocks noGrp="1"/>
          </p:cNvSpPr>
          <p:nvPr>
            <p:ph type="body" sz="quarter" idx="73" hasCustomPrompt="1"/>
            <p:custDataLst>
              <p:tags r:id="rId15"/>
            </p:custDataLst>
          </p:nvPr>
        </p:nvSpPr>
        <p:spPr>
          <a:xfrm>
            <a:off x="3794333" y="-1036706"/>
            <a:ext cx="3451128" cy="331116"/>
          </a:xfrm>
          <a:noFill/>
        </p:spPr>
        <p:txBody>
          <a:bodyPr vert="horz" wrap="square" lIns="91440" tIns="45720" rIns="91440" bIns="45720" rtlCol="0">
            <a:noAutofit/>
          </a:bodyPr>
          <a:lstStyle>
            <a:lvl1pPr marL="0" indent="0">
              <a:lnSpc>
                <a:spcPct val="100000"/>
              </a:lnSpc>
              <a:buNone/>
              <a:defRPr lang="ru-RU" sz="800"/>
            </a:lvl1pPr>
          </a:lstStyle>
          <a:p>
            <a:pPr marL="228600" marR="0" lvl="0" indent="-228600" fontAlgn="auto">
              <a:spcBef>
                <a:spcPct val="0"/>
              </a:spcBef>
              <a:spcAft>
                <a:spcPct val="0"/>
              </a:spcAft>
              <a:buClrTx/>
              <a:buSzTx/>
            </a:pPr>
            <a:r>
              <a:rPr lang="ru-RU"/>
              <a:t>Сноски</a:t>
            </a:r>
          </a:p>
        </p:txBody>
      </p:sp>
      <p:sp>
        <p:nvSpPr>
          <p:cNvPr id="33" name="Текст 8">
            <a:extLst>
              <a:ext uri="{FF2B5EF4-FFF2-40B4-BE49-F238E27FC236}">
                <a16:creationId xmlns:a16="http://schemas.microsoft.com/office/drawing/2014/main" id="{187F1E6B-3347-69E4-050E-A9AD075F85D9}"/>
              </a:ext>
            </a:extLst>
          </p:cNvPr>
          <p:cNvSpPr>
            <a:spLocks noGrp="1"/>
          </p:cNvSpPr>
          <p:nvPr>
            <p:ph type="body" sz="quarter" idx="74" hasCustomPrompt="1"/>
            <p:custDataLst>
              <p:tags r:id="rId16"/>
            </p:custDataLst>
          </p:nvPr>
        </p:nvSpPr>
        <p:spPr>
          <a:xfrm>
            <a:off x="3794333" y="-2360233"/>
            <a:ext cx="3451128" cy="331116"/>
          </a:xfrm>
          <a:noFill/>
        </p:spPr>
        <p:txBody>
          <a:bodyPr vert="horz" wrap="square" lIns="91440" tIns="45720" rIns="91440" bIns="45720" rtlCol="0">
            <a:noAutofit/>
          </a:bodyPr>
          <a:lstStyle>
            <a:lvl1pPr marL="0" indent="0">
              <a:lnSpc>
                <a:spcPct val="100000"/>
              </a:lnSpc>
              <a:buNone/>
              <a:defRPr lang="ru-RU" sz="1600" b="1">
                <a:solidFill>
                  <a:schemeClr val="accent1"/>
                </a:solidFill>
              </a:defRPr>
            </a:lvl1pPr>
          </a:lstStyle>
          <a:p>
            <a:pPr marL="228600" marR="0" lvl="0" indent="-228600" fontAlgn="auto">
              <a:spcBef>
                <a:spcPct val="0"/>
              </a:spcBef>
              <a:spcAft>
                <a:spcPct val="0"/>
              </a:spcAft>
              <a:buClrTx/>
              <a:buSzTx/>
            </a:pPr>
            <a:r>
              <a:rPr lang="ru-RU"/>
              <a:t>Второй уровень</a:t>
            </a:r>
          </a:p>
        </p:txBody>
      </p:sp>
      <p:sp>
        <p:nvSpPr>
          <p:cNvPr id="34" name="TextBox 33">
            <a:extLst>
              <a:ext uri="{FF2B5EF4-FFF2-40B4-BE49-F238E27FC236}">
                <a16:creationId xmlns:a16="http://schemas.microsoft.com/office/drawing/2014/main" id="{DF5E228B-B438-D52E-E945-22F6EC384990}"/>
              </a:ext>
            </a:extLst>
          </p:cNvPr>
          <p:cNvSpPr txBox="1"/>
          <p:nvPr userDrawn="1">
            <p:custDataLst>
              <p:tags r:id="rId17"/>
            </p:custDataLst>
          </p:nvPr>
        </p:nvSpPr>
        <p:spPr>
          <a:xfrm>
            <a:off x="7592604" y="-1829314"/>
            <a:ext cx="2933646" cy="410753"/>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Скопируйте стили фигур горячими клавишами или дублируйте фигуры на слайд</a:t>
            </a:r>
          </a:p>
        </p:txBody>
      </p:sp>
      <p:sp>
        <p:nvSpPr>
          <p:cNvPr id="35" name="Текст 33">
            <a:extLst>
              <a:ext uri="{FF2B5EF4-FFF2-40B4-BE49-F238E27FC236}">
                <a16:creationId xmlns:a16="http://schemas.microsoft.com/office/drawing/2014/main" id="{B3FC2247-7992-8A3A-95FF-6474CE9BF907}"/>
              </a:ext>
            </a:extLst>
          </p:cNvPr>
          <p:cNvSpPr>
            <a:spLocks noGrp="1"/>
          </p:cNvSpPr>
          <p:nvPr>
            <p:ph type="body" sz="quarter" idx="59" hasCustomPrompt="1"/>
            <p:custDataLst>
              <p:tags r:id="rId18"/>
            </p:custDataLst>
          </p:nvPr>
        </p:nvSpPr>
        <p:spPr>
          <a:xfrm>
            <a:off x="9708598" y="-2789397"/>
            <a:ext cx="817652" cy="327028"/>
          </a:xfrm>
          <a:prstGeom prst="roundRect">
            <a:avLst/>
          </a:prstGeom>
          <a:solidFill>
            <a:schemeClr val="bg1"/>
          </a:solidFill>
          <a:effectLst>
            <a:outerShdw blurRad="76200" dist="25400" dir="5400000" algn="t" rotWithShape="0">
              <a:prstClr val="black">
                <a:alpha val="8000"/>
              </a:prstClr>
            </a:outerShdw>
          </a:effectLst>
        </p:spPr>
        <p:txBody>
          <a:bodyPr vert="horz" wrap="square" lIns="91440" tIns="45720" rIns="91440" bIns="45720" rtlCol="0">
            <a:noAutofit/>
          </a:bodyPr>
          <a:lstStyle>
            <a:lvl1pPr>
              <a:defRPr lang="ru-RU" sz="100" b="1">
                <a:noFill/>
              </a:defRPr>
            </a:lvl1pPr>
          </a:lstStyle>
          <a:p>
            <a:pPr lvl="0"/>
            <a:r>
              <a:rPr lang="ru-RU"/>
              <a:t> </a:t>
            </a:r>
          </a:p>
        </p:txBody>
      </p:sp>
      <p:sp>
        <p:nvSpPr>
          <p:cNvPr id="36" name="Текст 33">
            <a:extLst>
              <a:ext uri="{FF2B5EF4-FFF2-40B4-BE49-F238E27FC236}">
                <a16:creationId xmlns:a16="http://schemas.microsoft.com/office/drawing/2014/main" id="{90596CC4-C63A-9D44-1950-76E6F0E127F1}"/>
              </a:ext>
            </a:extLst>
          </p:cNvPr>
          <p:cNvSpPr>
            <a:spLocks noGrp="1"/>
          </p:cNvSpPr>
          <p:nvPr>
            <p:ph type="body" sz="quarter" idx="66" hasCustomPrompt="1"/>
            <p:custDataLst>
              <p:tags r:id="rId19"/>
            </p:custDataLst>
          </p:nvPr>
        </p:nvSpPr>
        <p:spPr>
          <a:xfrm>
            <a:off x="9708598" y="-2322258"/>
            <a:ext cx="817652" cy="327028"/>
          </a:xfrm>
          <a:prstGeom prst="roundRect">
            <a:avLst/>
          </a:prstGeom>
          <a:solidFill>
            <a:schemeClr val="bg2"/>
          </a:solidFill>
          <a:ln>
            <a:solidFill>
              <a:schemeClr val="accent1"/>
            </a:solidFill>
          </a:ln>
          <a:effectLst/>
        </p:spPr>
        <p:txBody>
          <a:bodyPr vert="horz" wrap="square" lIns="91440" tIns="45720" rIns="91440" bIns="45720" rtlCol="0">
            <a:noAutofit/>
          </a:bodyPr>
          <a:lstStyle>
            <a:lvl1pPr>
              <a:defRPr lang="ru-RU" sz="100" b="1">
                <a:noFill/>
              </a:defRPr>
            </a:lvl1pPr>
          </a:lstStyle>
          <a:p>
            <a:pPr lvl="0"/>
            <a:r>
              <a:rPr lang="ru-RU"/>
              <a:t> </a:t>
            </a:r>
          </a:p>
        </p:txBody>
      </p:sp>
    </p:spTree>
    <p:extLst>
      <p:ext uri="{BB962C8B-B14F-4D97-AF65-F5344CB8AC3E}">
        <p14:creationId xmlns:p14="http://schemas.microsoft.com/office/powerpoint/2010/main" val="234957465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Только заголовок">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AB07F91-E322-21EC-AA8D-81CA76EE6B0D}"/>
              </a:ext>
            </a:extLst>
          </p:cNvPr>
          <p:cNvSpPr>
            <a:spLocks noGrp="1"/>
          </p:cNvSpPr>
          <p:nvPr>
            <p:ph type="title"/>
            <p:custDataLst>
              <p:tags r:id="rId1"/>
            </p:custDataLst>
          </p:nvPr>
        </p:nvSpPr>
        <p:spPr/>
        <p:txBody>
          <a:bodyPr/>
          <a:lstStyle/>
          <a:p>
            <a:r>
              <a:rPr lang="ru-RU"/>
              <a:t>Образец заголовка</a:t>
            </a:r>
          </a:p>
        </p:txBody>
      </p:sp>
      <p:sp>
        <p:nvSpPr>
          <p:cNvPr id="5" name="Нижний колонтитул 4">
            <a:extLst>
              <a:ext uri="{FF2B5EF4-FFF2-40B4-BE49-F238E27FC236}">
                <a16:creationId xmlns:a16="http://schemas.microsoft.com/office/drawing/2014/main" id="{F4499784-2A66-64EF-5E04-31312B826C0D}"/>
              </a:ext>
            </a:extLst>
          </p:cNvPr>
          <p:cNvSpPr>
            <a:spLocks noGrp="1"/>
          </p:cNvSpPr>
          <p:nvPr>
            <p:ph type="ftr" sz="quarter" idx="10"/>
            <p:custDataLst>
              <p:tags r:id="rId2"/>
            </p:custDataLst>
          </p:nvPr>
        </p:nvSpPr>
        <p:spPr/>
        <p:txBody>
          <a:bodyPr/>
          <a:lstStyle/>
          <a:p>
            <a:endParaRPr lang="ru-RU"/>
          </a:p>
        </p:txBody>
      </p:sp>
      <p:sp>
        <p:nvSpPr>
          <p:cNvPr id="6" name="Номер слайда 5">
            <a:extLst>
              <a:ext uri="{FF2B5EF4-FFF2-40B4-BE49-F238E27FC236}">
                <a16:creationId xmlns:a16="http://schemas.microsoft.com/office/drawing/2014/main" id="{CA15936A-529B-7A34-8660-F63630260CA3}"/>
              </a:ext>
            </a:extLst>
          </p:cNvPr>
          <p:cNvSpPr>
            <a:spLocks noGrp="1"/>
          </p:cNvSpPr>
          <p:nvPr>
            <p:ph type="sldNum" sz="quarter" idx="11"/>
            <p:custDataLst>
              <p:tags r:id="rId3"/>
            </p:custDataLst>
          </p:nvPr>
        </p:nvSpPr>
        <p:spPr/>
        <p:txBody>
          <a:bodyPr/>
          <a:lstStyle/>
          <a:p>
            <a:fld id="{905D8C55-7DAF-C94C-9B8B-3B19A6214E64}" type="slidenum">
              <a:rPr lang="ru-RU" smtClean="0"/>
              <a:t>‹#›</a:t>
            </a:fld>
            <a:endParaRPr lang="ru-RU"/>
          </a:p>
        </p:txBody>
      </p:sp>
      <p:grpSp>
        <p:nvGrpSpPr>
          <p:cNvPr id="7" name="Группа 6">
            <a:extLst>
              <a:ext uri="{FF2B5EF4-FFF2-40B4-BE49-F238E27FC236}">
                <a16:creationId xmlns:a16="http://schemas.microsoft.com/office/drawing/2014/main" id="{CB733FCD-31FF-C97B-BAC7-633E59C7FAA9}"/>
              </a:ext>
            </a:extLst>
          </p:cNvPr>
          <p:cNvGrpSpPr/>
          <p:nvPr userDrawn="1">
            <p:custDataLst>
              <p:tags r:id="rId4"/>
            </p:custDataLst>
          </p:nvPr>
        </p:nvGrpSpPr>
        <p:grpSpPr>
          <a:xfrm rot="10800000" flipV="1">
            <a:off x="0" y="0"/>
            <a:ext cx="4290973" cy="4338098"/>
            <a:chOff x="7901027" y="0"/>
            <a:chExt cx="4290973" cy="4338098"/>
          </a:xfrm>
          <a:solidFill>
            <a:schemeClr val="tx1">
              <a:alpha val="3000"/>
            </a:schemeClr>
          </a:solidFill>
        </p:grpSpPr>
        <p:pic>
          <p:nvPicPr>
            <p:cNvPr id="8" name="Рисунок 7">
              <a:extLst>
                <a:ext uri="{FF2B5EF4-FFF2-40B4-BE49-F238E27FC236}">
                  <a16:creationId xmlns:a16="http://schemas.microsoft.com/office/drawing/2014/main" id="{D1E93A0D-B498-C6BB-940F-256A7387379A}"/>
                </a:ext>
              </a:extLst>
            </p:cNvPr>
            <p:cNvPicPr>
              <a:picLocks noChangeAspect="1"/>
            </p:cNvPicPr>
            <p:nvPr userDrawn="1">
              <p:custDataLst>
                <p:tags r:id="rId21"/>
              </p:custDataLst>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rcRect t="47669"/>
            <a:stretch>
              <a:fillRect/>
            </a:stretch>
          </p:blipFill>
          <p:spPr>
            <a:xfrm>
              <a:off x="7901027" y="0"/>
              <a:ext cx="2184400" cy="1654858"/>
            </a:xfrm>
            <a:prstGeom prst="rect">
              <a:avLst/>
            </a:prstGeom>
          </p:spPr>
        </p:pic>
        <p:pic>
          <p:nvPicPr>
            <p:cNvPr id="9" name="Рисунок 8">
              <a:extLst>
                <a:ext uri="{FF2B5EF4-FFF2-40B4-BE49-F238E27FC236}">
                  <a16:creationId xmlns:a16="http://schemas.microsoft.com/office/drawing/2014/main" id="{2CD899DA-A9DC-FAD5-AA8F-5798521FEB9C}"/>
                </a:ext>
              </a:extLst>
            </p:cNvPr>
            <p:cNvPicPr>
              <a:picLocks noChangeAspect="1"/>
            </p:cNvPicPr>
            <p:nvPr userDrawn="1">
              <p:custDataLst>
                <p:tags r:id="rId22"/>
              </p:custDataLst>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rcRect t="47670" r="11302" b="-1"/>
            <a:stretch>
              <a:fillRect/>
            </a:stretch>
          </p:blipFill>
          <p:spPr>
            <a:xfrm>
              <a:off x="10254483" y="0"/>
              <a:ext cx="1937517" cy="1654857"/>
            </a:xfrm>
            <a:prstGeom prst="rect">
              <a:avLst/>
            </a:prstGeom>
          </p:spPr>
        </p:pic>
        <p:pic>
          <p:nvPicPr>
            <p:cNvPr id="10" name="Рисунок 9">
              <a:extLst>
                <a:ext uri="{FF2B5EF4-FFF2-40B4-BE49-F238E27FC236}">
                  <a16:creationId xmlns:a16="http://schemas.microsoft.com/office/drawing/2014/main" id="{68209E0F-D5C0-35C5-F3F6-58396F9D464F}"/>
                </a:ext>
              </a:extLst>
            </p:cNvPr>
            <p:cNvPicPr>
              <a:picLocks noChangeAspect="1"/>
            </p:cNvPicPr>
            <p:nvPr userDrawn="1">
              <p:custDataLst>
                <p:tags r:id="rId23"/>
              </p:custDataLst>
            </p:nvPr>
          </p:nvPicPr>
          <p:blipFill>
            <a:blip r:embed="rId26">
              <a:extLst>
                <a:ext uri="{96DAC541-7B7A-43D3-8B79-37D633B846F1}">
                  <asvg:svgBlip xmlns:asvg="http://schemas.microsoft.com/office/drawing/2016/SVG/main" r:embed="rId27"/>
                </a:ext>
              </a:extLst>
            </a:blip>
            <a:stretch>
              <a:fillRect/>
            </a:stretch>
          </p:blipFill>
          <p:spPr>
            <a:xfrm>
              <a:off x="9077755" y="1175798"/>
              <a:ext cx="2184400" cy="3162300"/>
            </a:xfrm>
            <a:prstGeom prst="rect">
              <a:avLst/>
            </a:prstGeom>
          </p:spPr>
        </p:pic>
        <p:pic>
          <p:nvPicPr>
            <p:cNvPr id="11" name="Рисунок 10">
              <a:extLst>
                <a:ext uri="{FF2B5EF4-FFF2-40B4-BE49-F238E27FC236}">
                  <a16:creationId xmlns:a16="http://schemas.microsoft.com/office/drawing/2014/main" id="{012D6A3F-4AE0-F719-0A8A-C5A2CC8E405B}"/>
                </a:ext>
              </a:extLst>
            </p:cNvPr>
            <p:cNvPicPr>
              <a:picLocks noChangeAspect="1"/>
            </p:cNvPicPr>
            <p:nvPr userDrawn="1">
              <p:custDataLst>
                <p:tags r:id="rId24"/>
              </p:custDataLst>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rcRect r="65172"/>
            <a:stretch>
              <a:fillRect/>
            </a:stretch>
          </p:blipFill>
          <p:spPr>
            <a:xfrm>
              <a:off x="11431210" y="1175798"/>
              <a:ext cx="760790" cy="3162300"/>
            </a:xfrm>
            <a:prstGeom prst="rect">
              <a:avLst/>
            </a:prstGeom>
          </p:spPr>
        </p:pic>
      </p:grpSp>
      <p:sp>
        <p:nvSpPr>
          <p:cNvPr id="12" name="Текст 8">
            <a:extLst>
              <a:ext uri="{FF2B5EF4-FFF2-40B4-BE49-F238E27FC236}">
                <a16:creationId xmlns:a16="http://schemas.microsoft.com/office/drawing/2014/main" id="{68BAF95D-2D45-2C6A-E77A-0B47E06E8712}"/>
              </a:ext>
            </a:extLst>
          </p:cNvPr>
          <p:cNvSpPr>
            <a:spLocks noGrp="1"/>
          </p:cNvSpPr>
          <p:nvPr>
            <p:ph type="body" sz="quarter" idx="12" hasCustomPrompt="1"/>
            <p:custDataLst>
              <p:tags r:id="rId5"/>
            </p:custDataLst>
          </p:nvPr>
        </p:nvSpPr>
        <p:spPr>
          <a:xfrm>
            <a:off x="0" y="-2356673"/>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13" name="TextBox 12">
            <a:extLst>
              <a:ext uri="{FF2B5EF4-FFF2-40B4-BE49-F238E27FC236}">
                <a16:creationId xmlns:a16="http://schemas.microsoft.com/office/drawing/2014/main" id="{83BFC943-A78E-75B9-7F11-FE78DB79E368}"/>
              </a:ext>
            </a:extLst>
          </p:cNvPr>
          <p:cNvSpPr txBox="1"/>
          <p:nvPr userDrawn="1">
            <p:custDataLst>
              <p:tags r:id="rId6"/>
            </p:custDataLst>
          </p:nvPr>
        </p:nvSpPr>
        <p:spPr>
          <a:xfrm>
            <a:off x="0" y="-3314066"/>
            <a:ext cx="3185407" cy="296556"/>
          </a:xfrm>
          <a:prstGeom prst="rect">
            <a:avLst/>
          </a:prstGeom>
          <a:noFill/>
        </p:spPr>
        <p:txBody>
          <a:bodyPr wrap="square" rtlCol="0">
            <a:spAutoFit/>
          </a:bodyPr>
          <a:lstStyle/>
          <a:p>
            <a:pPr algn="l">
              <a:lnSpc>
                <a:spcPct val="120000"/>
              </a:lnSpc>
            </a:pPr>
            <a:r>
              <a:rPr lang="ru-RU" sz="1200" b="0" i="0">
                <a:solidFill>
                  <a:schemeClr val="tx1">
                    <a:lumMod val="75000"/>
                    <a:lumOff val="25000"/>
                  </a:schemeClr>
                </a:solidFill>
                <a:latin typeface="Inter" panose="02000503000000020004" pitchFamily="2" charset="0"/>
                <a:ea typeface="Inter" panose="02000503000000020004" pitchFamily="2" charset="0"/>
              </a:rPr>
              <a:t>Стили для копирования</a:t>
            </a:r>
          </a:p>
        </p:txBody>
      </p:sp>
      <p:sp>
        <p:nvSpPr>
          <p:cNvPr id="14" name="TextBox 13">
            <a:extLst>
              <a:ext uri="{FF2B5EF4-FFF2-40B4-BE49-F238E27FC236}">
                <a16:creationId xmlns:a16="http://schemas.microsoft.com/office/drawing/2014/main" id="{6DD871FD-3FAF-B3BB-FBBE-556D0CF89585}"/>
              </a:ext>
            </a:extLst>
          </p:cNvPr>
          <p:cNvSpPr txBox="1"/>
          <p:nvPr userDrawn="1">
            <p:custDataLst>
              <p:tags r:id="rId7"/>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Inter" panose="02000503000000020004" pitchFamily="2" charset="0"/>
                <a:ea typeface="Inter" panose="02000503000000020004" pitchFamily="2" charset="0"/>
              </a:rPr>
              <a:t>Ctrl Shift C / Ctrl Shift V</a:t>
            </a:r>
            <a:endParaRPr lang="ru-RU" sz="1100" b="0" i="0">
              <a:solidFill>
                <a:schemeClr val="tx1">
                  <a:lumMod val="75000"/>
                  <a:lumOff val="25000"/>
                </a:schemeClr>
              </a:solidFill>
              <a:latin typeface="Inter" panose="02000503000000020004" pitchFamily="2" charset="0"/>
              <a:ea typeface="Inter" panose="02000503000000020004" pitchFamily="2" charset="0"/>
            </a:endParaRPr>
          </a:p>
        </p:txBody>
      </p:sp>
      <p:pic>
        <p:nvPicPr>
          <p:cNvPr id="15" name="Рисунок 14">
            <a:extLst>
              <a:ext uri="{FF2B5EF4-FFF2-40B4-BE49-F238E27FC236}">
                <a16:creationId xmlns:a16="http://schemas.microsoft.com/office/drawing/2014/main" id="{B4E6AB60-B801-199B-75FE-A7351E94203F}"/>
              </a:ext>
            </a:extLst>
          </p:cNvPr>
          <p:cNvPicPr>
            <a:picLocks noChangeAspect="1"/>
          </p:cNvPicPr>
          <p:nvPr userDrawn="1">
            <p:custDataLst>
              <p:tags r:id="rId8"/>
            </p:custDataLst>
          </p:nvPr>
        </p:nvPicPr>
        <p:blipFill>
          <a:blip r:embed="rId28"/>
          <a:stretch>
            <a:fillRect/>
          </a:stretch>
        </p:blipFill>
        <p:spPr>
          <a:xfrm>
            <a:off x="2316385" y="-3274105"/>
            <a:ext cx="1479917" cy="251901"/>
          </a:xfrm>
          <a:prstGeom prst="roundRect">
            <a:avLst/>
          </a:prstGeom>
          <a:ln>
            <a:solidFill>
              <a:schemeClr val="tx1"/>
            </a:solidFill>
          </a:ln>
        </p:spPr>
      </p:pic>
      <p:sp>
        <p:nvSpPr>
          <p:cNvPr id="16" name="TextBox 15">
            <a:extLst>
              <a:ext uri="{FF2B5EF4-FFF2-40B4-BE49-F238E27FC236}">
                <a16:creationId xmlns:a16="http://schemas.microsoft.com/office/drawing/2014/main" id="{C0DBD11C-AB60-E0CD-7698-652BB1E5EDD8}"/>
              </a:ext>
            </a:extLst>
          </p:cNvPr>
          <p:cNvSpPr txBox="1"/>
          <p:nvPr userDrawn="1">
            <p:custDataLst>
              <p:tags r:id="rId9"/>
            </p:custDataLst>
          </p:nvPr>
        </p:nvSpPr>
        <p:spPr>
          <a:xfrm>
            <a:off x="7592604" y="-2788262"/>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Inter" panose="02000503000000020004" pitchFamily="2" charset="0"/>
                <a:ea typeface="Inter" panose="02000503000000020004" pitchFamily="2" charset="0"/>
              </a:rPr>
              <a:t>Для нейтральных плашек</a:t>
            </a:r>
          </a:p>
        </p:txBody>
      </p:sp>
      <p:sp>
        <p:nvSpPr>
          <p:cNvPr id="17" name="TextBox 16">
            <a:extLst>
              <a:ext uri="{FF2B5EF4-FFF2-40B4-BE49-F238E27FC236}">
                <a16:creationId xmlns:a16="http://schemas.microsoft.com/office/drawing/2014/main" id="{B16359B5-DE62-D03A-F403-42715A6D1424}"/>
              </a:ext>
            </a:extLst>
          </p:cNvPr>
          <p:cNvSpPr txBox="1"/>
          <p:nvPr userDrawn="1">
            <p:custDataLst>
              <p:tags r:id="rId10"/>
            </p:custDataLst>
          </p:nvPr>
        </p:nvSpPr>
        <p:spPr>
          <a:xfrm>
            <a:off x="7592604" y="-2321123"/>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Inter" panose="02000503000000020004" pitchFamily="2" charset="0"/>
                <a:ea typeface="Inter" panose="02000503000000020004" pitchFamily="2" charset="0"/>
              </a:rPr>
              <a:t>Для плашек с линией</a:t>
            </a:r>
          </a:p>
        </p:txBody>
      </p:sp>
      <p:sp>
        <p:nvSpPr>
          <p:cNvPr id="18" name="Текст 8">
            <a:extLst>
              <a:ext uri="{FF2B5EF4-FFF2-40B4-BE49-F238E27FC236}">
                <a16:creationId xmlns:a16="http://schemas.microsoft.com/office/drawing/2014/main" id="{CD27B6C6-6292-AE69-7633-20FD1ED7DF74}"/>
              </a:ext>
            </a:extLst>
          </p:cNvPr>
          <p:cNvSpPr>
            <a:spLocks noGrp="1"/>
          </p:cNvSpPr>
          <p:nvPr>
            <p:ph type="body" sz="quarter" idx="68" hasCustomPrompt="1"/>
            <p:custDataLst>
              <p:tags r:id="rId11"/>
            </p:custDataLst>
          </p:nvPr>
        </p:nvSpPr>
        <p:spPr>
          <a:xfrm>
            <a:off x="3794333" y="-1459365"/>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19" name="Текст 8">
            <a:extLst>
              <a:ext uri="{FF2B5EF4-FFF2-40B4-BE49-F238E27FC236}">
                <a16:creationId xmlns:a16="http://schemas.microsoft.com/office/drawing/2014/main" id="{E502AA6B-CD30-4B15-3509-5B34C19E786C}"/>
              </a:ext>
            </a:extLst>
          </p:cNvPr>
          <p:cNvSpPr>
            <a:spLocks noGrp="1"/>
          </p:cNvSpPr>
          <p:nvPr>
            <p:ph type="body" sz="quarter" idx="69" hasCustomPrompt="1"/>
            <p:custDataLst>
              <p:tags r:id="rId12"/>
            </p:custDataLst>
          </p:nvPr>
        </p:nvSpPr>
        <p:spPr>
          <a:xfrm>
            <a:off x="3794333" y="-1886508"/>
            <a:ext cx="3451128" cy="331116"/>
          </a:xfrm>
          <a:noFill/>
        </p:spPr>
        <p:txBody>
          <a:bodyPr vert="horz" wrap="square" lIns="91440" tIns="45720" rIns="91440" bIns="45720" rtlCol="0">
            <a:noAutofit/>
          </a:bodyPr>
          <a:lstStyle>
            <a:lvl1pPr marL="0" indent="0">
              <a:lnSpc>
                <a:spcPct val="100000"/>
              </a:lnSpc>
              <a:buNone/>
              <a:defRPr lang="ru-RU" sz="1200" b="1" i="0">
                <a:solidFill>
                  <a:schemeClr val="tx1"/>
                </a:solidFill>
                <a:latin typeface="Inter" panose="02000503000000020004" pitchFamily="2" charset="0"/>
                <a:ea typeface="Inter" panose="02000503000000020004" pitchFamily="2" charset="0"/>
              </a:defRPr>
            </a:lvl1pPr>
          </a:lstStyle>
          <a:p>
            <a:pPr marL="228600" marR="0" lvl="0" indent="-228600" fontAlgn="auto">
              <a:spcBef>
                <a:spcPct val="0"/>
              </a:spcBef>
              <a:spcAft>
                <a:spcPct val="0"/>
              </a:spcAft>
              <a:buClrTx/>
              <a:buSzTx/>
            </a:pPr>
            <a:r>
              <a:rPr lang="ru-RU"/>
              <a:t>Третий уровень</a:t>
            </a:r>
          </a:p>
        </p:txBody>
      </p:sp>
      <p:sp>
        <p:nvSpPr>
          <p:cNvPr id="20" name="Текст 8">
            <a:extLst>
              <a:ext uri="{FF2B5EF4-FFF2-40B4-BE49-F238E27FC236}">
                <a16:creationId xmlns:a16="http://schemas.microsoft.com/office/drawing/2014/main" id="{067657A7-7BEA-F7C7-3A8F-EF53FA3A17CA}"/>
              </a:ext>
            </a:extLst>
          </p:cNvPr>
          <p:cNvSpPr>
            <a:spLocks noGrp="1"/>
          </p:cNvSpPr>
          <p:nvPr>
            <p:ph type="body" sz="quarter" idx="70" hasCustomPrompt="1"/>
            <p:custDataLst>
              <p:tags r:id="rId13"/>
            </p:custDataLst>
          </p:nvPr>
        </p:nvSpPr>
        <p:spPr>
          <a:xfrm>
            <a:off x="0" y="-2798659"/>
            <a:ext cx="3451128" cy="331116"/>
          </a:xfrm>
          <a:noFill/>
        </p:spPr>
        <p:txBody>
          <a:bodyPr vert="horz" wrap="square" lIns="91440" tIns="45720" rIns="91440" bIns="45720" rtlCol="0">
            <a:noAutofit/>
          </a:bodyPr>
          <a:lstStyle>
            <a:lvl1pPr marL="0" indent="0">
              <a:lnSpc>
                <a:spcPct val="100000"/>
              </a:lnSpc>
              <a:buNone/>
              <a:defRPr lang="ru-RU" sz="1200" b="1" i="0">
                <a:solidFill>
                  <a:schemeClr val="tx1"/>
                </a:solidFill>
                <a:latin typeface="Inter" panose="02000503000000020004" pitchFamily="2" charset="0"/>
                <a:ea typeface="Inter" panose="02000503000000020004" pitchFamily="2" charset="0"/>
              </a:defRPr>
            </a:lvl1pPr>
          </a:lstStyle>
          <a:p>
            <a:pPr marL="228600" marR="0" lvl="0" indent="-228600" fontAlgn="auto">
              <a:spcBef>
                <a:spcPct val="0"/>
              </a:spcBef>
              <a:spcAft>
                <a:spcPct val="0"/>
              </a:spcAft>
              <a:buClrTx/>
              <a:buSzTx/>
            </a:pPr>
            <a:r>
              <a:rPr lang="ru-RU"/>
              <a:t>Подзаголовки</a:t>
            </a:r>
          </a:p>
        </p:txBody>
      </p:sp>
      <p:sp>
        <p:nvSpPr>
          <p:cNvPr id="21" name="Текст 8">
            <a:extLst>
              <a:ext uri="{FF2B5EF4-FFF2-40B4-BE49-F238E27FC236}">
                <a16:creationId xmlns:a16="http://schemas.microsoft.com/office/drawing/2014/main" id="{09D7C792-BE0B-4876-39E8-CE18FD312A28}"/>
              </a:ext>
            </a:extLst>
          </p:cNvPr>
          <p:cNvSpPr>
            <a:spLocks noGrp="1"/>
          </p:cNvSpPr>
          <p:nvPr>
            <p:ph type="body" sz="quarter" idx="71" hasCustomPrompt="1"/>
            <p:custDataLst>
              <p:tags r:id="rId14"/>
            </p:custDataLst>
          </p:nvPr>
        </p:nvSpPr>
        <p:spPr>
          <a:xfrm>
            <a:off x="0" y="-1915620"/>
            <a:ext cx="3451128" cy="684082"/>
          </a:xfrm>
          <a:noFill/>
        </p:spPr>
        <p:txBody>
          <a:bodyPr vert="horz" wrap="square" lIns="91440" tIns="45720" rIns="91440" bIns="45720" rtlCol="0">
            <a:noAutofit/>
          </a:bodyPr>
          <a:lstStyle>
            <a:lvl1pPr marL="0" indent="0">
              <a:lnSpc>
                <a:spcPct val="100000"/>
              </a:lnSpc>
              <a:buNone/>
              <a:defRPr lang="ru-RU" sz="3200" b="1" i="0">
                <a:solidFill>
                  <a:schemeClr val="accent1"/>
                </a:solidFill>
                <a:latin typeface="Inter" panose="02000503000000020004" pitchFamily="2" charset="0"/>
                <a:ea typeface="Inter" panose="02000503000000020004" pitchFamily="2" charset="0"/>
              </a:defRPr>
            </a:lvl1pPr>
          </a:lstStyle>
          <a:p>
            <a:pPr marL="228600" marR="0" lvl="0" indent="-228600" fontAlgn="auto">
              <a:spcBef>
                <a:spcPct val="0"/>
              </a:spcBef>
              <a:spcAft>
                <a:spcPct val="0"/>
              </a:spcAft>
              <a:buClrTx/>
              <a:buSzTx/>
            </a:pPr>
            <a:r>
              <a:rPr lang="ru-RU"/>
              <a:t>Для цифр 123</a:t>
            </a:r>
          </a:p>
        </p:txBody>
      </p:sp>
      <p:sp>
        <p:nvSpPr>
          <p:cNvPr id="22" name="Текст 8">
            <a:extLst>
              <a:ext uri="{FF2B5EF4-FFF2-40B4-BE49-F238E27FC236}">
                <a16:creationId xmlns:a16="http://schemas.microsoft.com/office/drawing/2014/main" id="{7FB298D2-AE91-0C7D-479C-409D7C942BED}"/>
              </a:ext>
            </a:extLst>
          </p:cNvPr>
          <p:cNvSpPr>
            <a:spLocks noGrp="1"/>
          </p:cNvSpPr>
          <p:nvPr>
            <p:ph type="body" sz="quarter" idx="72" hasCustomPrompt="1"/>
            <p:custDataLst>
              <p:tags r:id="rId15"/>
            </p:custDataLst>
          </p:nvPr>
        </p:nvSpPr>
        <p:spPr>
          <a:xfrm>
            <a:off x="3790695" y="-2819400"/>
            <a:ext cx="3451128" cy="331116"/>
          </a:xfrm>
          <a:noFill/>
        </p:spPr>
        <p:txBody>
          <a:bodyPr vert="horz" wrap="square" lIns="91440" tIns="45720" rIns="91440" bIns="45720" rtlCol="0">
            <a:noAutofit/>
          </a:bodyPr>
          <a:lstStyle>
            <a:lvl1pPr marL="0" indent="0">
              <a:lnSpc>
                <a:spcPct val="100000"/>
              </a:lnSpc>
              <a:buNone/>
              <a:defRPr lang="ru-RU" sz="1200" cap="all" baseline="0"/>
            </a:lvl1pPr>
          </a:lstStyle>
          <a:p>
            <a:pPr marL="228600" marR="0" lvl="0" indent="-228600" fontAlgn="auto">
              <a:spcBef>
                <a:spcPct val="0"/>
              </a:spcBef>
              <a:spcAft>
                <a:spcPct val="0"/>
              </a:spcAft>
              <a:buClrTx/>
              <a:buSzTx/>
            </a:pPr>
            <a:r>
              <a:rPr lang="ru-RU"/>
              <a:t>Первый уровень</a:t>
            </a:r>
          </a:p>
        </p:txBody>
      </p:sp>
      <p:sp>
        <p:nvSpPr>
          <p:cNvPr id="23" name="Текст 8">
            <a:extLst>
              <a:ext uri="{FF2B5EF4-FFF2-40B4-BE49-F238E27FC236}">
                <a16:creationId xmlns:a16="http://schemas.microsoft.com/office/drawing/2014/main" id="{E752D6E1-1F5E-DF74-9442-3327DE8B134C}"/>
              </a:ext>
            </a:extLst>
          </p:cNvPr>
          <p:cNvSpPr>
            <a:spLocks noGrp="1"/>
          </p:cNvSpPr>
          <p:nvPr>
            <p:ph type="body" sz="quarter" idx="73" hasCustomPrompt="1"/>
            <p:custDataLst>
              <p:tags r:id="rId16"/>
            </p:custDataLst>
          </p:nvPr>
        </p:nvSpPr>
        <p:spPr>
          <a:xfrm>
            <a:off x="3794333" y="-1036706"/>
            <a:ext cx="3451128" cy="331116"/>
          </a:xfrm>
          <a:noFill/>
        </p:spPr>
        <p:txBody>
          <a:bodyPr vert="horz" wrap="square" lIns="91440" tIns="45720" rIns="91440" bIns="45720" rtlCol="0">
            <a:noAutofit/>
          </a:bodyPr>
          <a:lstStyle>
            <a:lvl1pPr marL="0" indent="0">
              <a:lnSpc>
                <a:spcPct val="100000"/>
              </a:lnSpc>
              <a:buNone/>
              <a:defRPr lang="ru-RU" sz="800"/>
            </a:lvl1pPr>
          </a:lstStyle>
          <a:p>
            <a:pPr marL="228600" marR="0" lvl="0" indent="-228600" fontAlgn="auto">
              <a:spcBef>
                <a:spcPct val="0"/>
              </a:spcBef>
              <a:spcAft>
                <a:spcPct val="0"/>
              </a:spcAft>
              <a:buClrTx/>
              <a:buSzTx/>
            </a:pPr>
            <a:r>
              <a:rPr lang="ru-RU"/>
              <a:t>Сноски</a:t>
            </a:r>
          </a:p>
        </p:txBody>
      </p:sp>
      <p:sp>
        <p:nvSpPr>
          <p:cNvPr id="24" name="Текст 8">
            <a:extLst>
              <a:ext uri="{FF2B5EF4-FFF2-40B4-BE49-F238E27FC236}">
                <a16:creationId xmlns:a16="http://schemas.microsoft.com/office/drawing/2014/main" id="{16633A72-D28B-A3EA-7AE2-DA0014C5E99F}"/>
              </a:ext>
            </a:extLst>
          </p:cNvPr>
          <p:cNvSpPr>
            <a:spLocks noGrp="1"/>
          </p:cNvSpPr>
          <p:nvPr>
            <p:ph type="body" sz="quarter" idx="74" hasCustomPrompt="1"/>
            <p:custDataLst>
              <p:tags r:id="rId17"/>
            </p:custDataLst>
          </p:nvPr>
        </p:nvSpPr>
        <p:spPr>
          <a:xfrm>
            <a:off x="3794333" y="-2360233"/>
            <a:ext cx="3451128" cy="331116"/>
          </a:xfrm>
          <a:noFill/>
        </p:spPr>
        <p:txBody>
          <a:bodyPr vert="horz" wrap="square" lIns="91440" tIns="45720" rIns="91440" bIns="45720" rtlCol="0">
            <a:noAutofit/>
          </a:bodyPr>
          <a:lstStyle>
            <a:lvl1pPr marL="0" indent="0">
              <a:lnSpc>
                <a:spcPct val="100000"/>
              </a:lnSpc>
              <a:buNone/>
              <a:defRPr lang="ru-RU" sz="1600" b="1" i="0">
                <a:solidFill>
                  <a:schemeClr val="accent1"/>
                </a:solidFill>
                <a:latin typeface="Inter" panose="02000503000000020004" pitchFamily="2" charset="0"/>
                <a:ea typeface="Inter" panose="02000503000000020004" pitchFamily="2" charset="0"/>
              </a:defRPr>
            </a:lvl1pPr>
          </a:lstStyle>
          <a:p>
            <a:pPr marL="228600" marR="0" lvl="0" indent="-228600" fontAlgn="auto">
              <a:spcBef>
                <a:spcPct val="0"/>
              </a:spcBef>
              <a:spcAft>
                <a:spcPct val="0"/>
              </a:spcAft>
              <a:buClrTx/>
              <a:buSzTx/>
            </a:pPr>
            <a:r>
              <a:rPr lang="ru-RU"/>
              <a:t>Второй уровень</a:t>
            </a:r>
          </a:p>
        </p:txBody>
      </p:sp>
      <p:sp>
        <p:nvSpPr>
          <p:cNvPr id="25" name="TextBox 24">
            <a:extLst>
              <a:ext uri="{FF2B5EF4-FFF2-40B4-BE49-F238E27FC236}">
                <a16:creationId xmlns:a16="http://schemas.microsoft.com/office/drawing/2014/main" id="{2284BEE5-CB3A-2C1F-B999-B56D2626512B}"/>
              </a:ext>
            </a:extLst>
          </p:cNvPr>
          <p:cNvSpPr txBox="1"/>
          <p:nvPr userDrawn="1">
            <p:custDataLst>
              <p:tags r:id="rId18"/>
            </p:custDataLst>
          </p:nvPr>
        </p:nvSpPr>
        <p:spPr>
          <a:xfrm>
            <a:off x="7592604" y="-1829314"/>
            <a:ext cx="2933646" cy="410753"/>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Inter" panose="02000503000000020004" pitchFamily="2" charset="0"/>
                <a:ea typeface="Inter" panose="02000503000000020004" pitchFamily="2" charset="0"/>
              </a:rPr>
              <a:t>Скопируйте стили фигур горячими клавишами или дублируйте фигуры на слайд</a:t>
            </a:r>
          </a:p>
        </p:txBody>
      </p:sp>
      <p:sp>
        <p:nvSpPr>
          <p:cNvPr id="26" name="Текст 33">
            <a:extLst>
              <a:ext uri="{FF2B5EF4-FFF2-40B4-BE49-F238E27FC236}">
                <a16:creationId xmlns:a16="http://schemas.microsoft.com/office/drawing/2014/main" id="{380B3BAE-7C23-718D-ADB0-5F1DB7DF3B27}"/>
              </a:ext>
            </a:extLst>
          </p:cNvPr>
          <p:cNvSpPr>
            <a:spLocks noGrp="1"/>
          </p:cNvSpPr>
          <p:nvPr>
            <p:ph type="body" sz="quarter" idx="59" hasCustomPrompt="1"/>
            <p:custDataLst>
              <p:tags r:id="rId19"/>
            </p:custDataLst>
          </p:nvPr>
        </p:nvSpPr>
        <p:spPr>
          <a:xfrm>
            <a:off x="9708598" y="-2789397"/>
            <a:ext cx="817652" cy="327028"/>
          </a:xfrm>
          <a:prstGeom prst="rect">
            <a:avLst/>
          </a:prstGeom>
          <a:solidFill>
            <a:schemeClr val="bg2"/>
          </a:solidFill>
          <a:effectLst/>
        </p:spPr>
        <p:txBody>
          <a:bodyPr vert="horz" wrap="square" lIns="91440" tIns="45720" rIns="91440" bIns="45720" rtlCol="0">
            <a:noAutofit/>
          </a:bodyPr>
          <a:lstStyle>
            <a:lvl1pPr>
              <a:defRPr lang="ru-RU" sz="100" b="1">
                <a:noFill/>
              </a:defRPr>
            </a:lvl1pPr>
          </a:lstStyle>
          <a:p>
            <a:pPr marL="0" marR="0" lvl="0" indent="0" fontAlgn="auto">
              <a:spcBef>
                <a:spcPct val="0"/>
              </a:spcBef>
              <a:spcAft>
                <a:spcPct val="0"/>
              </a:spcAft>
              <a:buClrTx/>
              <a:buSzTx/>
              <a:buFontTx/>
              <a:buNone/>
            </a:pPr>
            <a:r>
              <a:rPr lang="ru-RU"/>
              <a:t> </a:t>
            </a:r>
          </a:p>
        </p:txBody>
      </p:sp>
      <p:sp>
        <p:nvSpPr>
          <p:cNvPr id="27" name="Текст 33">
            <a:extLst>
              <a:ext uri="{FF2B5EF4-FFF2-40B4-BE49-F238E27FC236}">
                <a16:creationId xmlns:a16="http://schemas.microsoft.com/office/drawing/2014/main" id="{FFD70AF0-7132-7C29-67AD-DCBA2ACB855F}"/>
              </a:ext>
            </a:extLst>
          </p:cNvPr>
          <p:cNvSpPr>
            <a:spLocks noGrp="1"/>
          </p:cNvSpPr>
          <p:nvPr>
            <p:ph type="body" sz="quarter" idx="66" hasCustomPrompt="1"/>
            <p:custDataLst>
              <p:tags r:id="rId20"/>
            </p:custDataLst>
          </p:nvPr>
        </p:nvSpPr>
        <p:spPr>
          <a:xfrm>
            <a:off x="9708598" y="-2322258"/>
            <a:ext cx="817652" cy="327028"/>
          </a:xfrm>
          <a:prstGeom prst="rect">
            <a:avLst/>
          </a:prstGeom>
          <a:solidFill>
            <a:schemeClr val="bg2"/>
          </a:solidFill>
          <a:ln>
            <a:noFill/>
          </a:ln>
          <a:effectLst>
            <a:outerShdw dist="63500" dir="5400000" algn="t" rotWithShape="0">
              <a:schemeClr val="accent2"/>
            </a:outerShdw>
          </a:effectLst>
        </p:spPr>
        <p:txBody>
          <a:bodyPr vert="horz" wrap="square" lIns="91440" tIns="45720" rIns="91440" bIns="45720" rtlCol="0">
            <a:noAutofit/>
          </a:bodyPr>
          <a:lstStyle>
            <a:lvl1pPr>
              <a:defRPr lang="ru-RU" sz="100">
                <a:noFill/>
              </a:defRPr>
            </a:lvl1pPr>
          </a:lstStyle>
          <a:p>
            <a:pPr marL="0" marR="0" lvl="0" indent="0" fontAlgn="auto">
              <a:lnSpc>
                <a:spcPct val="150000"/>
              </a:lnSpc>
              <a:spcBef>
                <a:spcPct val="0"/>
              </a:spcBef>
              <a:spcAft>
                <a:spcPct val="0"/>
              </a:spcAft>
              <a:buClrTx/>
              <a:buSzTx/>
              <a:buFontTx/>
              <a:buNone/>
            </a:pPr>
            <a:r>
              <a:rPr lang="ru-RU"/>
              <a:t> </a:t>
            </a:r>
          </a:p>
        </p:txBody>
      </p:sp>
    </p:spTree>
    <p:extLst>
      <p:ext uri="{BB962C8B-B14F-4D97-AF65-F5344CB8AC3E}">
        <p14:creationId xmlns:p14="http://schemas.microsoft.com/office/powerpoint/2010/main" val="418112258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283987-109D-02D0-E025-5081E1C106CB}"/>
              </a:ext>
            </a:extLst>
          </p:cNvPr>
          <p:cNvSpPr>
            <a:spLocks noGrp="1"/>
          </p:cNvSpPr>
          <p:nvPr>
            <p:ph type="title"/>
            <p:custDataLst>
              <p:tags r:id="rId1"/>
            </p:custDataLst>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08593A0-CC63-DB74-AD1C-E45290DEE85C}"/>
              </a:ext>
            </a:extLst>
          </p:cNvPr>
          <p:cNvSpPr>
            <a:spLocks noGrp="1"/>
          </p:cNvSpPr>
          <p:nvPr>
            <p:ph idx="1"/>
            <p:custDataLst>
              <p:tags r:id="rId2"/>
            </p:custDataLst>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D89873D-E48C-1937-F4B7-E21E093B8539}"/>
              </a:ext>
            </a:extLst>
          </p:cNvPr>
          <p:cNvSpPr>
            <a:spLocks noGrp="1"/>
          </p:cNvSpPr>
          <p:nvPr>
            <p:ph type="dt" sz="half" idx="10"/>
            <p:custDataLst>
              <p:tags r:id="rId3"/>
            </p:custDataLst>
          </p:nvPr>
        </p:nvSpPr>
        <p:spPr/>
        <p:txBody>
          <a:bodyPr/>
          <a:lstStyle/>
          <a:p>
            <a:fld id="{4D5C9832-7666-41C4-8E7A-FC12DDFB982D}" type="datetimeFigureOut">
              <a:rPr lang="ru-RU" smtClean="0"/>
              <a:t>20.03.2025</a:t>
            </a:fld>
            <a:endParaRPr lang="ru-RU"/>
          </a:p>
        </p:txBody>
      </p:sp>
      <p:sp>
        <p:nvSpPr>
          <p:cNvPr id="5" name="Нижний колонтитул 4">
            <a:extLst>
              <a:ext uri="{FF2B5EF4-FFF2-40B4-BE49-F238E27FC236}">
                <a16:creationId xmlns:a16="http://schemas.microsoft.com/office/drawing/2014/main" id="{E2153252-A10A-DF0D-6F38-7BCFE5B727D9}"/>
              </a:ext>
            </a:extLst>
          </p:cNvPr>
          <p:cNvSpPr>
            <a:spLocks noGrp="1"/>
          </p:cNvSpPr>
          <p:nvPr>
            <p:ph type="ftr" sz="quarter" idx="11"/>
            <p:custDataLst>
              <p:tags r:id="rId4"/>
            </p:custDataLst>
          </p:nvPr>
        </p:nvSpPr>
        <p:spPr/>
        <p:txBody>
          <a:bodyPr/>
          <a:lstStyle/>
          <a:p>
            <a:endParaRPr lang="ru-RU"/>
          </a:p>
        </p:txBody>
      </p:sp>
      <p:sp>
        <p:nvSpPr>
          <p:cNvPr id="6" name="Номер слайда 5">
            <a:extLst>
              <a:ext uri="{FF2B5EF4-FFF2-40B4-BE49-F238E27FC236}">
                <a16:creationId xmlns:a16="http://schemas.microsoft.com/office/drawing/2014/main" id="{E2C8AC4D-267A-EB5E-D527-01FFB5DE495D}"/>
              </a:ext>
            </a:extLst>
          </p:cNvPr>
          <p:cNvSpPr>
            <a:spLocks noGrp="1"/>
          </p:cNvSpPr>
          <p:nvPr>
            <p:ph type="sldNum" sz="quarter" idx="12"/>
            <p:custDataLst>
              <p:tags r:id="rId5"/>
            </p:custDataLst>
          </p:nvPr>
        </p:nvSpPr>
        <p:spPr/>
        <p:txBody>
          <a:bodyPr/>
          <a:lstStyle/>
          <a:p>
            <a:fld id="{E8C268A9-FD31-474B-B866-6D915C4AB60C}" type="slidenum">
              <a:rPr lang="ru-RU" smtClean="0"/>
              <a:t>‹#›</a:t>
            </a:fld>
            <a:endParaRPr lang="ru-RU"/>
          </a:p>
        </p:txBody>
      </p:sp>
    </p:spTree>
    <p:extLst>
      <p:ext uri="{BB962C8B-B14F-4D97-AF65-F5344CB8AC3E}">
        <p14:creationId xmlns:p14="http://schemas.microsoft.com/office/powerpoint/2010/main" val="40446606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Только заголовок">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CAB07F91-E322-21EC-AA8D-81CA76EE6B0D}"/>
              </a:ext>
            </a:extLst>
          </p:cNvPr>
          <p:cNvSpPr>
            <a:spLocks noGrp="1"/>
          </p:cNvSpPr>
          <p:nvPr>
            <p:ph type="title"/>
            <p:custDataLst>
              <p:tags r:id="rId1"/>
            </p:custDataLst>
          </p:nvPr>
        </p:nvSpPr>
        <p:spPr/>
        <p:txBody>
          <a:bodyPr/>
          <a:lstStyle>
            <a:lvl1pPr>
              <a:defRPr b="1" i="0"/>
            </a:lvl1pPr>
          </a:lstStyle>
          <a:p>
            <a:r>
              <a:rPr lang="ru-RU"/>
              <a:t>Образец заголовка</a:t>
            </a:r>
          </a:p>
        </p:txBody>
      </p:sp>
      <p:sp>
        <p:nvSpPr>
          <p:cNvPr id="2" name="Нижний колонтитул 1">
            <a:extLst>
              <a:ext uri="{FF2B5EF4-FFF2-40B4-BE49-F238E27FC236}">
                <a16:creationId xmlns:a16="http://schemas.microsoft.com/office/drawing/2014/main" id="{F47314E3-04FD-C486-6206-298EB666BD48}"/>
              </a:ext>
            </a:extLst>
          </p:cNvPr>
          <p:cNvSpPr>
            <a:spLocks noGrp="1"/>
          </p:cNvSpPr>
          <p:nvPr>
            <p:ph type="ftr" sz="quarter" idx="10"/>
            <p:custDataLst>
              <p:tags r:id="rId2"/>
            </p:custDataLst>
          </p:nvPr>
        </p:nvSpPr>
        <p:spPr/>
        <p:txBody>
          <a:bodyPr/>
          <a:lstStyle>
            <a:lvl1pPr>
              <a:defRPr b="0" i="0"/>
            </a:lvl1pPr>
          </a:lstStyle>
          <a:p>
            <a:endParaRPr lang="ru-RU"/>
          </a:p>
        </p:txBody>
      </p:sp>
      <p:sp>
        <p:nvSpPr>
          <p:cNvPr id="5" name="Номер слайда 4">
            <a:extLst>
              <a:ext uri="{FF2B5EF4-FFF2-40B4-BE49-F238E27FC236}">
                <a16:creationId xmlns:a16="http://schemas.microsoft.com/office/drawing/2014/main" id="{B4EBD3C9-9841-E71C-515C-2D20BE07BD76}"/>
              </a:ext>
            </a:extLst>
          </p:cNvPr>
          <p:cNvSpPr>
            <a:spLocks noGrp="1"/>
          </p:cNvSpPr>
          <p:nvPr>
            <p:ph type="sldNum" sz="quarter" idx="11"/>
            <p:custDataLst>
              <p:tags r:id="rId3"/>
            </p:custDataLst>
          </p:nvPr>
        </p:nvSpPr>
        <p:spPr/>
        <p:txBody>
          <a:bodyPr/>
          <a:lstStyle/>
          <a:p>
            <a:fld id="{905D8C55-7DAF-C94C-9B8B-3B19A6214E64}" type="slidenum">
              <a:rPr lang="ru-RU" smtClean="0"/>
              <a:t>‹#›</a:t>
            </a:fld>
            <a:endParaRPr lang="ru-RU"/>
          </a:p>
        </p:txBody>
      </p:sp>
      <p:sp>
        <p:nvSpPr>
          <p:cNvPr id="21" name="Текст 8">
            <a:extLst>
              <a:ext uri="{FF2B5EF4-FFF2-40B4-BE49-F238E27FC236}">
                <a16:creationId xmlns:a16="http://schemas.microsoft.com/office/drawing/2014/main" id="{366EE6A6-583A-7817-511F-50D067A5850B}"/>
              </a:ext>
            </a:extLst>
          </p:cNvPr>
          <p:cNvSpPr>
            <a:spLocks noGrp="1"/>
          </p:cNvSpPr>
          <p:nvPr>
            <p:ph type="body" sz="quarter" idx="12" hasCustomPrompt="1"/>
            <p:custDataLst>
              <p:tags r:id="rId4"/>
            </p:custDataLst>
          </p:nvPr>
        </p:nvSpPr>
        <p:spPr>
          <a:xfrm>
            <a:off x="0" y="-2356673"/>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2" name="TextBox 21">
            <a:extLst>
              <a:ext uri="{FF2B5EF4-FFF2-40B4-BE49-F238E27FC236}">
                <a16:creationId xmlns:a16="http://schemas.microsoft.com/office/drawing/2014/main" id="{E0AA13FC-BE81-E786-A5E5-CFF8189DE41D}"/>
              </a:ext>
            </a:extLst>
          </p:cNvPr>
          <p:cNvSpPr txBox="1"/>
          <p:nvPr userDrawn="1">
            <p:custDataLst>
              <p:tags r:id="rId5"/>
            </p:custDataLst>
          </p:nvPr>
        </p:nvSpPr>
        <p:spPr>
          <a:xfrm>
            <a:off x="0" y="-3314066"/>
            <a:ext cx="3185407" cy="296556"/>
          </a:xfrm>
          <a:prstGeom prst="rect">
            <a:avLst/>
          </a:prstGeom>
          <a:noFill/>
        </p:spPr>
        <p:txBody>
          <a:bodyPr wrap="square" rtlCol="0">
            <a:spAutoFit/>
          </a:bodyPr>
          <a:lstStyle/>
          <a:p>
            <a:pPr algn="l">
              <a:lnSpc>
                <a:spcPct val="120000"/>
              </a:lnSpc>
            </a:pPr>
            <a:r>
              <a:rPr lang="ru-RU" sz="1200" b="0" i="0">
                <a:solidFill>
                  <a:schemeClr val="tx1">
                    <a:lumMod val="75000"/>
                    <a:lumOff val="25000"/>
                  </a:schemeClr>
                </a:solidFill>
                <a:latin typeface="Mulish" pitchFamily="2" charset="0"/>
              </a:rPr>
              <a:t>Стили для копирования</a:t>
            </a:r>
          </a:p>
        </p:txBody>
      </p:sp>
      <p:sp>
        <p:nvSpPr>
          <p:cNvPr id="23" name="TextBox 22">
            <a:extLst>
              <a:ext uri="{FF2B5EF4-FFF2-40B4-BE49-F238E27FC236}">
                <a16:creationId xmlns:a16="http://schemas.microsoft.com/office/drawing/2014/main" id="{B013407B-B166-B8EC-B9A6-EFA391E2DB92}"/>
              </a:ext>
            </a:extLst>
          </p:cNvPr>
          <p:cNvSpPr txBox="1"/>
          <p:nvPr userDrawn="1">
            <p:custDataLst>
              <p:tags r:id="rId6"/>
            </p:custDataLst>
          </p:nvPr>
        </p:nvSpPr>
        <p:spPr>
          <a:xfrm>
            <a:off x="3909088" y="-3288385"/>
            <a:ext cx="3185407" cy="280461"/>
          </a:xfrm>
          <a:prstGeom prst="rect">
            <a:avLst/>
          </a:prstGeom>
          <a:noFill/>
        </p:spPr>
        <p:txBody>
          <a:bodyPr wrap="square" rtlCol="0">
            <a:spAutoFit/>
          </a:bodyPr>
          <a:lstStyle/>
          <a:p>
            <a:pPr algn="l">
              <a:lnSpc>
                <a:spcPct val="120000"/>
              </a:lnSpc>
            </a:pPr>
            <a:r>
              <a:rPr lang="en-US" sz="1100" b="0" i="0">
                <a:solidFill>
                  <a:schemeClr val="tx1">
                    <a:lumMod val="75000"/>
                    <a:lumOff val="25000"/>
                  </a:schemeClr>
                </a:solidFill>
                <a:latin typeface="Mulish" pitchFamily="2" charset="0"/>
              </a:rPr>
              <a:t>Ctrl Shift C / Ctrl Shift V</a:t>
            </a:r>
            <a:endParaRPr lang="ru-RU" sz="1100" b="0" i="0">
              <a:solidFill>
                <a:schemeClr val="tx1">
                  <a:lumMod val="75000"/>
                  <a:lumOff val="25000"/>
                </a:schemeClr>
              </a:solidFill>
              <a:latin typeface="Mulish" pitchFamily="2" charset="0"/>
            </a:endParaRPr>
          </a:p>
        </p:txBody>
      </p:sp>
      <p:pic>
        <p:nvPicPr>
          <p:cNvPr id="24" name="Рисунок 23">
            <a:extLst>
              <a:ext uri="{FF2B5EF4-FFF2-40B4-BE49-F238E27FC236}">
                <a16:creationId xmlns:a16="http://schemas.microsoft.com/office/drawing/2014/main" id="{33204735-22C6-1CA9-F971-37565BF0C734}"/>
              </a:ext>
            </a:extLst>
          </p:cNvPr>
          <p:cNvPicPr>
            <a:picLocks noChangeAspect="1"/>
          </p:cNvPicPr>
          <p:nvPr userDrawn="1">
            <p:custDataLst>
              <p:tags r:id="rId7"/>
            </p:custDataLst>
          </p:nvPr>
        </p:nvPicPr>
        <p:blipFill>
          <a:blip r:embed="rId21"/>
          <a:stretch>
            <a:fillRect/>
          </a:stretch>
        </p:blipFill>
        <p:spPr>
          <a:xfrm>
            <a:off x="2316385" y="-3274105"/>
            <a:ext cx="1479917" cy="251901"/>
          </a:xfrm>
          <a:prstGeom prst="roundRect">
            <a:avLst/>
          </a:prstGeom>
          <a:ln>
            <a:solidFill>
              <a:schemeClr val="tx1"/>
            </a:solidFill>
          </a:ln>
        </p:spPr>
      </p:pic>
      <p:sp>
        <p:nvSpPr>
          <p:cNvPr id="25" name="TextBox 24">
            <a:extLst>
              <a:ext uri="{FF2B5EF4-FFF2-40B4-BE49-F238E27FC236}">
                <a16:creationId xmlns:a16="http://schemas.microsoft.com/office/drawing/2014/main" id="{F2760278-F892-BB30-99B9-4E54ACEEE439}"/>
              </a:ext>
            </a:extLst>
          </p:cNvPr>
          <p:cNvSpPr txBox="1"/>
          <p:nvPr userDrawn="1">
            <p:custDataLst>
              <p:tags r:id="rId8"/>
            </p:custDataLst>
          </p:nvPr>
        </p:nvSpPr>
        <p:spPr>
          <a:xfrm>
            <a:off x="7592604" y="-2788262"/>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нейтральных плашек</a:t>
            </a:r>
          </a:p>
        </p:txBody>
      </p:sp>
      <p:sp>
        <p:nvSpPr>
          <p:cNvPr id="26" name="TextBox 25">
            <a:extLst>
              <a:ext uri="{FF2B5EF4-FFF2-40B4-BE49-F238E27FC236}">
                <a16:creationId xmlns:a16="http://schemas.microsoft.com/office/drawing/2014/main" id="{AB1884A1-45D8-C9CF-3EA2-16544CB5DE67}"/>
              </a:ext>
            </a:extLst>
          </p:cNvPr>
          <p:cNvSpPr txBox="1"/>
          <p:nvPr userDrawn="1">
            <p:custDataLst>
              <p:tags r:id="rId9"/>
            </p:custDataLst>
          </p:nvPr>
        </p:nvSpPr>
        <p:spPr>
          <a:xfrm>
            <a:off x="7592604" y="-2321123"/>
            <a:ext cx="1906882" cy="245452"/>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Для плашек с линией</a:t>
            </a:r>
          </a:p>
        </p:txBody>
      </p:sp>
      <p:sp>
        <p:nvSpPr>
          <p:cNvPr id="27" name="Текст 8">
            <a:extLst>
              <a:ext uri="{FF2B5EF4-FFF2-40B4-BE49-F238E27FC236}">
                <a16:creationId xmlns:a16="http://schemas.microsoft.com/office/drawing/2014/main" id="{8BA9BCAA-6466-CCE3-E561-3582F594734F}"/>
              </a:ext>
            </a:extLst>
          </p:cNvPr>
          <p:cNvSpPr>
            <a:spLocks noGrp="1"/>
          </p:cNvSpPr>
          <p:nvPr>
            <p:ph type="body" sz="quarter" idx="68" hasCustomPrompt="1"/>
            <p:custDataLst>
              <p:tags r:id="rId10"/>
            </p:custDataLst>
          </p:nvPr>
        </p:nvSpPr>
        <p:spPr>
          <a:xfrm>
            <a:off x="3794333" y="-1459365"/>
            <a:ext cx="3451128" cy="331116"/>
          </a:xfrm>
          <a:noFill/>
        </p:spPr>
        <p:txBody>
          <a:bodyPr vert="horz" wrap="square" lIns="91440" tIns="45720" rIns="91440" bIns="45720" rtlCol="0">
            <a:noAutofit/>
          </a:bodyPr>
          <a:lstStyle>
            <a:lvl1pPr marL="0" indent="0">
              <a:buNone/>
              <a:defRPr lang="ru-RU" sz="1200"/>
            </a:lvl1pPr>
          </a:lstStyle>
          <a:p>
            <a:pPr marL="228600" marR="0" lvl="0" indent="-228600" fontAlgn="auto">
              <a:spcBef>
                <a:spcPct val="0"/>
              </a:spcBef>
              <a:spcAft>
                <a:spcPct val="0"/>
              </a:spcAft>
              <a:buClrTx/>
              <a:buSzTx/>
            </a:pPr>
            <a:r>
              <a:rPr lang="ru-RU"/>
              <a:t>Основной текст</a:t>
            </a:r>
          </a:p>
        </p:txBody>
      </p:sp>
      <p:sp>
        <p:nvSpPr>
          <p:cNvPr id="28" name="Текст 8">
            <a:extLst>
              <a:ext uri="{FF2B5EF4-FFF2-40B4-BE49-F238E27FC236}">
                <a16:creationId xmlns:a16="http://schemas.microsoft.com/office/drawing/2014/main" id="{432AC7C9-E0FF-F54D-C3E4-DDE7C64F44BC}"/>
              </a:ext>
            </a:extLst>
          </p:cNvPr>
          <p:cNvSpPr>
            <a:spLocks noGrp="1"/>
          </p:cNvSpPr>
          <p:nvPr>
            <p:ph type="body" sz="quarter" idx="69" hasCustomPrompt="1"/>
            <p:custDataLst>
              <p:tags r:id="rId11"/>
            </p:custDataLst>
          </p:nvPr>
        </p:nvSpPr>
        <p:spPr>
          <a:xfrm>
            <a:off x="3794333" y="-1886508"/>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Третий уровень</a:t>
            </a:r>
          </a:p>
        </p:txBody>
      </p:sp>
      <p:sp>
        <p:nvSpPr>
          <p:cNvPr id="29" name="Текст 8">
            <a:extLst>
              <a:ext uri="{FF2B5EF4-FFF2-40B4-BE49-F238E27FC236}">
                <a16:creationId xmlns:a16="http://schemas.microsoft.com/office/drawing/2014/main" id="{A95D8ED2-6FDF-75BE-D7D9-715E5A2A8658}"/>
              </a:ext>
            </a:extLst>
          </p:cNvPr>
          <p:cNvSpPr>
            <a:spLocks noGrp="1"/>
          </p:cNvSpPr>
          <p:nvPr>
            <p:ph type="body" sz="quarter" idx="70" hasCustomPrompt="1"/>
            <p:custDataLst>
              <p:tags r:id="rId12"/>
            </p:custDataLst>
          </p:nvPr>
        </p:nvSpPr>
        <p:spPr>
          <a:xfrm>
            <a:off x="0" y="-2798659"/>
            <a:ext cx="3451128" cy="331116"/>
          </a:xfrm>
          <a:noFill/>
        </p:spPr>
        <p:txBody>
          <a:bodyPr vert="horz" wrap="square" lIns="91440" tIns="45720" rIns="91440" bIns="45720" rtlCol="0">
            <a:noAutofit/>
          </a:bodyPr>
          <a:lstStyle>
            <a:lvl1pPr marL="0" indent="0">
              <a:lnSpc>
                <a:spcPct val="100000"/>
              </a:lnSpc>
              <a:buNone/>
              <a:defRPr lang="ru-RU" sz="1200" b="1">
                <a:solidFill>
                  <a:schemeClr val="tx1"/>
                </a:solidFill>
              </a:defRPr>
            </a:lvl1pPr>
          </a:lstStyle>
          <a:p>
            <a:pPr marL="228600" marR="0" lvl="0" indent="-228600" fontAlgn="auto">
              <a:spcBef>
                <a:spcPct val="0"/>
              </a:spcBef>
              <a:spcAft>
                <a:spcPct val="0"/>
              </a:spcAft>
              <a:buClrTx/>
              <a:buSzTx/>
            </a:pPr>
            <a:r>
              <a:rPr lang="ru-RU"/>
              <a:t>Подзаголовки</a:t>
            </a:r>
          </a:p>
        </p:txBody>
      </p:sp>
      <p:sp>
        <p:nvSpPr>
          <p:cNvPr id="30" name="Текст 8">
            <a:extLst>
              <a:ext uri="{FF2B5EF4-FFF2-40B4-BE49-F238E27FC236}">
                <a16:creationId xmlns:a16="http://schemas.microsoft.com/office/drawing/2014/main" id="{D62C120A-DE70-8F84-26E9-A592A50D7A79}"/>
              </a:ext>
            </a:extLst>
          </p:cNvPr>
          <p:cNvSpPr>
            <a:spLocks noGrp="1"/>
          </p:cNvSpPr>
          <p:nvPr>
            <p:ph type="body" sz="quarter" idx="71" hasCustomPrompt="1"/>
            <p:custDataLst>
              <p:tags r:id="rId13"/>
            </p:custDataLst>
          </p:nvPr>
        </p:nvSpPr>
        <p:spPr>
          <a:xfrm>
            <a:off x="0" y="-1915620"/>
            <a:ext cx="3451128" cy="684082"/>
          </a:xfrm>
          <a:noFill/>
        </p:spPr>
        <p:txBody>
          <a:bodyPr vert="horz" wrap="square" lIns="91440" tIns="45720" rIns="91440" bIns="45720" rtlCol="0">
            <a:noAutofit/>
          </a:bodyPr>
          <a:lstStyle>
            <a:lvl1pPr marL="0" indent="0">
              <a:lnSpc>
                <a:spcPct val="100000"/>
              </a:lnSpc>
              <a:buNone/>
              <a:defRPr lang="ru-RU" sz="3200" b="1">
                <a:solidFill>
                  <a:schemeClr val="accent1"/>
                </a:solidFill>
              </a:defRPr>
            </a:lvl1pPr>
          </a:lstStyle>
          <a:p>
            <a:pPr marL="228600" marR="0" lvl="0" indent="-228600" fontAlgn="auto">
              <a:spcBef>
                <a:spcPct val="0"/>
              </a:spcBef>
              <a:spcAft>
                <a:spcPct val="0"/>
              </a:spcAft>
              <a:buClrTx/>
              <a:buSzTx/>
            </a:pPr>
            <a:r>
              <a:rPr lang="ru-RU"/>
              <a:t>Для цифр 123</a:t>
            </a:r>
          </a:p>
        </p:txBody>
      </p:sp>
      <p:sp>
        <p:nvSpPr>
          <p:cNvPr id="31" name="Текст 8">
            <a:extLst>
              <a:ext uri="{FF2B5EF4-FFF2-40B4-BE49-F238E27FC236}">
                <a16:creationId xmlns:a16="http://schemas.microsoft.com/office/drawing/2014/main" id="{F570C1C8-9603-9576-B0A9-28E1031DDDD4}"/>
              </a:ext>
            </a:extLst>
          </p:cNvPr>
          <p:cNvSpPr>
            <a:spLocks noGrp="1"/>
          </p:cNvSpPr>
          <p:nvPr>
            <p:ph type="body" sz="quarter" idx="72" hasCustomPrompt="1"/>
            <p:custDataLst>
              <p:tags r:id="rId14"/>
            </p:custDataLst>
          </p:nvPr>
        </p:nvSpPr>
        <p:spPr>
          <a:xfrm>
            <a:off x="3790695" y="-2819400"/>
            <a:ext cx="3451128" cy="331116"/>
          </a:xfrm>
          <a:noFill/>
        </p:spPr>
        <p:txBody>
          <a:bodyPr vert="horz" wrap="square" lIns="91440" tIns="45720" rIns="91440" bIns="45720" rtlCol="0">
            <a:noAutofit/>
          </a:bodyPr>
          <a:lstStyle>
            <a:lvl1pPr marL="0" indent="0">
              <a:lnSpc>
                <a:spcPct val="100000"/>
              </a:lnSpc>
              <a:buNone/>
              <a:defRPr lang="ru-RU" sz="1200" cap="all" baseline="0"/>
            </a:lvl1pPr>
          </a:lstStyle>
          <a:p>
            <a:pPr marL="228600" marR="0" lvl="0" indent="-228600" fontAlgn="auto">
              <a:spcBef>
                <a:spcPct val="0"/>
              </a:spcBef>
              <a:spcAft>
                <a:spcPct val="0"/>
              </a:spcAft>
              <a:buClrTx/>
              <a:buSzTx/>
            </a:pPr>
            <a:r>
              <a:rPr lang="ru-RU"/>
              <a:t>Первый уровень</a:t>
            </a:r>
          </a:p>
        </p:txBody>
      </p:sp>
      <p:sp>
        <p:nvSpPr>
          <p:cNvPr id="32" name="Текст 8">
            <a:extLst>
              <a:ext uri="{FF2B5EF4-FFF2-40B4-BE49-F238E27FC236}">
                <a16:creationId xmlns:a16="http://schemas.microsoft.com/office/drawing/2014/main" id="{EFC0247A-B743-C929-18F3-35BADFFC4108}"/>
              </a:ext>
            </a:extLst>
          </p:cNvPr>
          <p:cNvSpPr>
            <a:spLocks noGrp="1"/>
          </p:cNvSpPr>
          <p:nvPr>
            <p:ph type="body" sz="quarter" idx="73" hasCustomPrompt="1"/>
            <p:custDataLst>
              <p:tags r:id="rId15"/>
            </p:custDataLst>
          </p:nvPr>
        </p:nvSpPr>
        <p:spPr>
          <a:xfrm>
            <a:off x="3794333" y="-1036706"/>
            <a:ext cx="3451128" cy="331116"/>
          </a:xfrm>
          <a:noFill/>
        </p:spPr>
        <p:txBody>
          <a:bodyPr vert="horz" wrap="square" lIns="91440" tIns="45720" rIns="91440" bIns="45720" rtlCol="0">
            <a:noAutofit/>
          </a:bodyPr>
          <a:lstStyle>
            <a:lvl1pPr marL="0" indent="0">
              <a:lnSpc>
                <a:spcPct val="100000"/>
              </a:lnSpc>
              <a:buNone/>
              <a:defRPr lang="ru-RU" sz="800"/>
            </a:lvl1pPr>
          </a:lstStyle>
          <a:p>
            <a:pPr marL="228600" marR="0" lvl="0" indent="-228600" fontAlgn="auto">
              <a:spcBef>
                <a:spcPct val="0"/>
              </a:spcBef>
              <a:spcAft>
                <a:spcPct val="0"/>
              </a:spcAft>
              <a:buClrTx/>
              <a:buSzTx/>
            </a:pPr>
            <a:r>
              <a:rPr lang="ru-RU"/>
              <a:t>Сноски</a:t>
            </a:r>
          </a:p>
        </p:txBody>
      </p:sp>
      <p:sp>
        <p:nvSpPr>
          <p:cNvPr id="33" name="Текст 8">
            <a:extLst>
              <a:ext uri="{FF2B5EF4-FFF2-40B4-BE49-F238E27FC236}">
                <a16:creationId xmlns:a16="http://schemas.microsoft.com/office/drawing/2014/main" id="{187F1E6B-3347-69E4-050E-A9AD075F85D9}"/>
              </a:ext>
            </a:extLst>
          </p:cNvPr>
          <p:cNvSpPr>
            <a:spLocks noGrp="1"/>
          </p:cNvSpPr>
          <p:nvPr>
            <p:ph type="body" sz="quarter" idx="74" hasCustomPrompt="1"/>
            <p:custDataLst>
              <p:tags r:id="rId16"/>
            </p:custDataLst>
          </p:nvPr>
        </p:nvSpPr>
        <p:spPr>
          <a:xfrm>
            <a:off x="3794333" y="-2360233"/>
            <a:ext cx="3451128" cy="331116"/>
          </a:xfrm>
          <a:noFill/>
        </p:spPr>
        <p:txBody>
          <a:bodyPr vert="horz" wrap="square" lIns="91440" tIns="45720" rIns="91440" bIns="45720" rtlCol="0">
            <a:noAutofit/>
          </a:bodyPr>
          <a:lstStyle>
            <a:lvl1pPr marL="0" indent="0">
              <a:lnSpc>
                <a:spcPct val="100000"/>
              </a:lnSpc>
              <a:buNone/>
              <a:defRPr lang="ru-RU" sz="1600" b="1">
                <a:solidFill>
                  <a:schemeClr val="accent1"/>
                </a:solidFill>
              </a:defRPr>
            </a:lvl1pPr>
          </a:lstStyle>
          <a:p>
            <a:pPr marL="228600" marR="0" lvl="0" indent="-228600" fontAlgn="auto">
              <a:spcBef>
                <a:spcPct val="0"/>
              </a:spcBef>
              <a:spcAft>
                <a:spcPct val="0"/>
              </a:spcAft>
              <a:buClrTx/>
              <a:buSzTx/>
            </a:pPr>
            <a:r>
              <a:rPr lang="ru-RU"/>
              <a:t>Второй уровень</a:t>
            </a:r>
          </a:p>
        </p:txBody>
      </p:sp>
      <p:sp>
        <p:nvSpPr>
          <p:cNvPr id="34" name="TextBox 33">
            <a:extLst>
              <a:ext uri="{FF2B5EF4-FFF2-40B4-BE49-F238E27FC236}">
                <a16:creationId xmlns:a16="http://schemas.microsoft.com/office/drawing/2014/main" id="{DF5E228B-B438-D52E-E945-22F6EC384990}"/>
              </a:ext>
            </a:extLst>
          </p:cNvPr>
          <p:cNvSpPr txBox="1"/>
          <p:nvPr userDrawn="1">
            <p:custDataLst>
              <p:tags r:id="rId17"/>
            </p:custDataLst>
          </p:nvPr>
        </p:nvSpPr>
        <p:spPr>
          <a:xfrm>
            <a:off x="7592604" y="-1829314"/>
            <a:ext cx="2933646" cy="410753"/>
          </a:xfrm>
          <a:prstGeom prst="rect">
            <a:avLst/>
          </a:prstGeom>
          <a:noFill/>
        </p:spPr>
        <p:txBody>
          <a:bodyPr wrap="square" rtlCol="0">
            <a:spAutoFit/>
          </a:bodyPr>
          <a:lstStyle/>
          <a:p>
            <a:pPr algn="l">
              <a:lnSpc>
                <a:spcPct val="120000"/>
              </a:lnSpc>
            </a:pPr>
            <a:r>
              <a:rPr lang="ru-RU" sz="900" b="0" i="0">
                <a:solidFill>
                  <a:schemeClr val="tx1">
                    <a:lumMod val="75000"/>
                    <a:lumOff val="25000"/>
                  </a:schemeClr>
                </a:solidFill>
                <a:latin typeface="Mulish" pitchFamily="2" charset="0"/>
              </a:rPr>
              <a:t>Скопируйте стили фигур горячими клавишами или дублируйте фигуры на слайд</a:t>
            </a:r>
          </a:p>
        </p:txBody>
      </p:sp>
      <p:sp>
        <p:nvSpPr>
          <p:cNvPr id="35" name="Текст 33">
            <a:extLst>
              <a:ext uri="{FF2B5EF4-FFF2-40B4-BE49-F238E27FC236}">
                <a16:creationId xmlns:a16="http://schemas.microsoft.com/office/drawing/2014/main" id="{B3FC2247-7992-8A3A-95FF-6474CE9BF907}"/>
              </a:ext>
            </a:extLst>
          </p:cNvPr>
          <p:cNvSpPr>
            <a:spLocks noGrp="1"/>
          </p:cNvSpPr>
          <p:nvPr>
            <p:ph type="body" sz="quarter" idx="59" hasCustomPrompt="1"/>
            <p:custDataLst>
              <p:tags r:id="rId18"/>
            </p:custDataLst>
          </p:nvPr>
        </p:nvSpPr>
        <p:spPr>
          <a:xfrm>
            <a:off x="9708598" y="-2789397"/>
            <a:ext cx="817652" cy="327028"/>
          </a:xfrm>
          <a:prstGeom prst="roundRect">
            <a:avLst/>
          </a:prstGeom>
          <a:solidFill>
            <a:schemeClr val="bg1"/>
          </a:solidFill>
          <a:effectLst>
            <a:outerShdw blurRad="76200" dist="25400" dir="5400000" algn="t" rotWithShape="0">
              <a:prstClr val="black">
                <a:alpha val="8000"/>
              </a:prstClr>
            </a:outerShdw>
          </a:effectLst>
        </p:spPr>
        <p:txBody>
          <a:bodyPr vert="horz" wrap="square" lIns="91440" tIns="45720" rIns="91440" bIns="45720" rtlCol="0">
            <a:noAutofit/>
          </a:bodyPr>
          <a:lstStyle>
            <a:lvl1pPr>
              <a:defRPr lang="ru-RU" sz="100" b="1">
                <a:noFill/>
              </a:defRPr>
            </a:lvl1pPr>
          </a:lstStyle>
          <a:p>
            <a:pPr lvl="0"/>
            <a:r>
              <a:rPr lang="ru-RU"/>
              <a:t> </a:t>
            </a:r>
          </a:p>
        </p:txBody>
      </p:sp>
      <p:sp>
        <p:nvSpPr>
          <p:cNvPr id="36" name="Текст 33">
            <a:extLst>
              <a:ext uri="{FF2B5EF4-FFF2-40B4-BE49-F238E27FC236}">
                <a16:creationId xmlns:a16="http://schemas.microsoft.com/office/drawing/2014/main" id="{90596CC4-C63A-9D44-1950-76E6F0E127F1}"/>
              </a:ext>
            </a:extLst>
          </p:cNvPr>
          <p:cNvSpPr>
            <a:spLocks noGrp="1"/>
          </p:cNvSpPr>
          <p:nvPr>
            <p:ph type="body" sz="quarter" idx="66" hasCustomPrompt="1"/>
            <p:custDataLst>
              <p:tags r:id="rId19"/>
            </p:custDataLst>
          </p:nvPr>
        </p:nvSpPr>
        <p:spPr>
          <a:xfrm>
            <a:off x="9708598" y="-2322258"/>
            <a:ext cx="817652" cy="327028"/>
          </a:xfrm>
          <a:prstGeom prst="roundRect">
            <a:avLst/>
          </a:prstGeom>
          <a:solidFill>
            <a:schemeClr val="bg2"/>
          </a:solidFill>
          <a:ln>
            <a:solidFill>
              <a:schemeClr val="accent1"/>
            </a:solidFill>
          </a:ln>
          <a:effectLst/>
        </p:spPr>
        <p:txBody>
          <a:bodyPr vert="horz" wrap="square" lIns="91440" tIns="45720" rIns="91440" bIns="45720" rtlCol="0">
            <a:noAutofit/>
          </a:bodyPr>
          <a:lstStyle>
            <a:lvl1pPr>
              <a:defRPr lang="ru-RU" sz="100" b="1">
                <a:noFill/>
              </a:defRPr>
            </a:lvl1pPr>
          </a:lstStyle>
          <a:p>
            <a:pPr lvl="0"/>
            <a:r>
              <a:rPr lang="ru-RU"/>
              <a:t> </a:t>
            </a:r>
          </a:p>
        </p:txBody>
      </p:sp>
    </p:spTree>
    <p:extLst>
      <p:ext uri="{BB962C8B-B14F-4D97-AF65-F5344CB8AC3E}">
        <p14:creationId xmlns:p14="http://schemas.microsoft.com/office/powerpoint/2010/main" val="4384793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Темный титульный 2">
    <p:bg>
      <p:bgPr>
        <a:solidFill>
          <a:schemeClr val="tx1"/>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6AC97B6-4385-D2FA-700B-6155220AF9AD}"/>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243651"/>
            <a:ext cx="11390360" cy="1931989"/>
          </a:xfrm>
          <a:prstGeom prst="rect">
            <a:avLst/>
          </a:prstGeom>
        </p:spPr>
      </p:pic>
      <p:pic>
        <p:nvPicPr>
          <p:cNvPr id="3" name="Рисунок 2">
            <a:extLst>
              <a:ext uri="{FF2B5EF4-FFF2-40B4-BE49-F238E27FC236}">
                <a16:creationId xmlns:a16="http://schemas.microsoft.com/office/drawing/2014/main" id="{FED48DAD-268A-238E-ABA4-5A2C8B38D8FB}"/>
              </a:ext>
            </a:extLst>
          </p:cNvPr>
          <p:cNvPicPr>
            <a:picLocks noChangeAspect="1"/>
          </p:cNvPicPr>
          <p:nvPr userDrawn="1">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2450824"/>
            <a:ext cx="11390360" cy="1931989"/>
          </a:xfrm>
          <a:prstGeom prst="rect">
            <a:avLst/>
          </a:prstGeom>
        </p:spPr>
      </p:pic>
      <p:pic>
        <p:nvPicPr>
          <p:cNvPr id="4" name="Рисунок 3">
            <a:extLst>
              <a:ext uri="{FF2B5EF4-FFF2-40B4-BE49-F238E27FC236}">
                <a16:creationId xmlns:a16="http://schemas.microsoft.com/office/drawing/2014/main" id="{7D721522-FB29-D09C-2F0D-971293454BEE}"/>
              </a:ext>
            </a:extLst>
          </p:cNvPr>
          <p:cNvPicPr>
            <a:picLocks noChangeAspect="1"/>
          </p:cNvPicPr>
          <p:nvPr userDrawn="1">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4657997"/>
            <a:ext cx="11390360" cy="1931989"/>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4"/>
            </p:custDataLst>
          </p:nvPr>
        </p:nvSpPr>
        <p:spPr>
          <a:xfrm>
            <a:off x="319668" y="3835887"/>
            <a:ext cx="7203351" cy="1463478"/>
          </a:xfrm>
        </p:spPr>
        <p:txBody>
          <a:bodyPr lIns="144000" anchor="b">
            <a:spAutoFit/>
          </a:bodyPr>
          <a:lstStyle>
            <a:lvl1pPr algn="l">
              <a:lnSpc>
                <a:spcPct val="80000"/>
              </a:lnSpc>
              <a:defRPr sz="5400">
                <a:solidFill>
                  <a:schemeClr val="bg1"/>
                </a:solidFill>
              </a:defRPr>
            </a:lvl1pPr>
          </a:lstStyle>
          <a:p>
            <a:r>
              <a:rPr lang="ru-RU"/>
              <a:t>Заголовок титульного слайда</a:t>
            </a:r>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5"/>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2. Паттерн из логотипа.</a:t>
            </a:r>
          </a:p>
        </p:txBody>
      </p:sp>
      <p:pic>
        <p:nvPicPr>
          <p:cNvPr id="5" name="Рисунок 4">
            <a:extLst>
              <a:ext uri="{FF2B5EF4-FFF2-40B4-BE49-F238E27FC236}">
                <a16:creationId xmlns:a16="http://schemas.microsoft.com/office/drawing/2014/main" id="{1A666E9B-7324-099B-CDA8-5267DFB298B2}"/>
              </a:ext>
            </a:extLst>
          </p:cNvPr>
          <p:cNvPicPr>
            <a:picLocks noChangeAspect="1"/>
          </p:cNvPicPr>
          <p:nvPr userDrawn="1">
            <p:custDataLst>
              <p:tags r:id="rId6"/>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813" y="454147"/>
            <a:ext cx="1546026" cy="575344"/>
          </a:xfrm>
          <a:prstGeom prst="rect">
            <a:avLst/>
          </a:prstGeom>
        </p:spPr>
      </p:pic>
    </p:spTree>
    <p:extLst>
      <p:ext uri="{BB962C8B-B14F-4D97-AF65-F5344CB8AC3E}">
        <p14:creationId xmlns:p14="http://schemas.microsoft.com/office/powerpoint/2010/main" val="16762699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анимированный">
    <p:bg>
      <p:bgPr>
        <a:solidFill>
          <a:schemeClr val="tx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68A501BC-171C-99F9-1AB3-6118C4282D1D}"/>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580" y="256105"/>
            <a:ext cx="28880774" cy="1931988"/>
          </a:xfrm>
          <a:prstGeom prst="rect">
            <a:avLst/>
          </a:prstGeom>
        </p:spPr>
      </p:pic>
      <p:pic>
        <p:nvPicPr>
          <p:cNvPr id="9" name="Рисунок 8">
            <a:extLst>
              <a:ext uri="{FF2B5EF4-FFF2-40B4-BE49-F238E27FC236}">
                <a16:creationId xmlns:a16="http://schemas.microsoft.com/office/drawing/2014/main" id="{4B7B37E3-2C96-F9E4-68CE-82DAA560CBB0}"/>
              </a:ext>
            </a:extLst>
          </p:cNvPr>
          <p:cNvPicPr>
            <a:picLocks noChangeAspect="1"/>
          </p:cNvPicPr>
          <p:nvPr userDrawn="1">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099333" y="2442714"/>
            <a:ext cx="28880774" cy="1931988"/>
          </a:xfrm>
          <a:prstGeom prst="rect">
            <a:avLst/>
          </a:prstGeom>
        </p:spPr>
      </p:pic>
      <p:pic>
        <p:nvPicPr>
          <p:cNvPr id="12" name="Рисунок 11">
            <a:extLst>
              <a:ext uri="{FF2B5EF4-FFF2-40B4-BE49-F238E27FC236}">
                <a16:creationId xmlns:a16="http://schemas.microsoft.com/office/drawing/2014/main" id="{01A3C5E5-8F22-A49D-F96D-3C5F724E2D38}"/>
              </a:ext>
            </a:extLst>
          </p:cNvPr>
          <p:cNvPicPr>
            <a:picLocks noChangeAspect="1"/>
          </p:cNvPicPr>
          <p:nvPr userDrawn="1">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580" y="4670450"/>
            <a:ext cx="28880774" cy="1931988"/>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4"/>
            </p:custDataLst>
          </p:nvPr>
        </p:nvSpPr>
        <p:spPr>
          <a:xfrm>
            <a:off x="319668" y="3171090"/>
            <a:ext cx="7203351" cy="2128275"/>
          </a:xfrm>
        </p:spPr>
        <p:txBody>
          <a:bodyPr lIns="144000" anchor="b">
            <a:spAutoFit/>
          </a:bodyPr>
          <a:lstStyle>
            <a:lvl1pPr algn="l">
              <a:lnSpc>
                <a:spcPct val="80000"/>
              </a:lnSpc>
              <a:defRPr sz="5400">
                <a:solidFill>
                  <a:schemeClr val="bg1"/>
                </a:solidFill>
              </a:defRPr>
            </a:lvl1pPr>
          </a:lstStyle>
          <a:p>
            <a:r>
              <a:rPr lang="ru-RU" sz="5400">
                <a:latin typeface="Mont" pitchFamily="2" charset="0"/>
              </a:rPr>
              <a:t>Это анимированный титульник</a:t>
            </a:r>
            <a:endParaRPr lang="ru-RU"/>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5"/>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2. Паттерн из логотипа.</a:t>
            </a:r>
          </a:p>
        </p:txBody>
      </p:sp>
      <p:pic>
        <p:nvPicPr>
          <p:cNvPr id="5" name="Рисунок 4">
            <a:extLst>
              <a:ext uri="{FF2B5EF4-FFF2-40B4-BE49-F238E27FC236}">
                <a16:creationId xmlns:a16="http://schemas.microsoft.com/office/drawing/2014/main" id="{1A666E9B-7324-099B-CDA8-5267DFB298B2}"/>
              </a:ext>
            </a:extLst>
          </p:cNvPr>
          <p:cNvPicPr>
            <a:picLocks noChangeAspect="1"/>
          </p:cNvPicPr>
          <p:nvPr userDrawn="1">
            <p:custDataLst>
              <p:tags r:id="rId6"/>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813" y="454147"/>
            <a:ext cx="1546026" cy="575344"/>
          </a:xfrm>
          <a:prstGeom prst="rect">
            <a:avLst/>
          </a:prstGeom>
        </p:spPr>
      </p:pic>
    </p:spTree>
    <p:extLst>
      <p:ext uri="{BB962C8B-B14F-4D97-AF65-F5344CB8AC3E}">
        <p14:creationId xmlns:p14="http://schemas.microsoft.com/office/powerpoint/2010/main" val="1682188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path" presetSubtype="0" repeatCount="indefinite" autoRev="1" fill="hold" nodeType="afterEffect">
                                  <p:stCondLst>
                                    <p:cond delay="0"/>
                                  </p:stCondLst>
                                  <p:childTnLst>
                                    <p:animMotion origin="layout" path="M 1.66667E-06 7.40741E-07 L -1.4336 0.00093" pathEditMode="relative" rAng="0" ptsTypes="AA">
                                      <p:cBhvr>
                                        <p:cTn id="6" dur="15000" fill="hold"/>
                                        <p:tgtEl>
                                          <p:spTgt spid="7"/>
                                        </p:tgtEl>
                                        <p:attrNameLst>
                                          <p:attrName>ppt_x</p:attrName>
                                          <p:attrName>ppt_y</p:attrName>
                                        </p:attrNameLst>
                                      </p:cBhvr>
                                      <p:rCtr x="-71680" y="46"/>
                                    </p:animMotion>
                                  </p:childTnLst>
                                </p:cTn>
                              </p:par>
                              <p:par>
                                <p:cTn id="7" presetID="42" presetClass="path" presetSubtype="0" repeatCount="indefinite" autoRev="1" fill="hold" nodeType="withEffect">
                                  <p:stCondLst>
                                    <p:cond delay="0"/>
                                  </p:stCondLst>
                                  <p:childTnLst>
                                    <p:animMotion origin="layout" path="M -1.04167E-06 -7.40741E-07 L 1.4362 0.00301" pathEditMode="relative" rAng="0" ptsTypes="AA">
                                      <p:cBhvr>
                                        <p:cTn id="8" dur="15000" fill="hold"/>
                                        <p:tgtEl>
                                          <p:spTgt spid="9"/>
                                        </p:tgtEl>
                                        <p:attrNameLst>
                                          <p:attrName>ppt_x</p:attrName>
                                          <p:attrName>ppt_y</p:attrName>
                                        </p:attrNameLst>
                                      </p:cBhvr>
                                      <p:rCtr x="71810" y="139"/>
                                    </p:animMotion>
                                  </p:childTnLst>
                                </p:cTn>
                              </p:par>
                              <p:par>
                                <p:cTn id="9" presetID="42" presetClass="path" presetSubtype="0" repeatCount="indefinite" autoRev="1" fill="hold" nodeType="withEffect">
                                  <p:stCondLst>
                                    <p:cond delay="0"/>
                                  </p:stCondLst>
                                  <p:childTnLst>
                                    <p:animMotion origin="layout" path="M 1.66667E-06 7.40741E-07 L -1.4336 0.00093" pathEditMode="relative" rAng="0" ptsTypes="AA">
                                      <p:cBhvr>
                                        <p:cTn id="10" dur="15000" fill="hold"/>
                                        <p:tgtEl>
                                          <p:spTgt spid="12"/>
                                        </p:tgtEl>
                                        <p:attrNameLst>
                                          <p:attrName>ppt_x</p:attrName>
                                          <p:attrName>ppt_y</p:attrName>
                                        </p:attrNameLst>
                                      </p:cBhvr>
                                      <p:rCtr x="-7168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Светлый титульный 1">
    <p:bg>
      <p:bgPr>
        <a:solidFill>
          <a:schemeClr val="bg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7640E6A-18B7-D06D-68CE-0906EE934279}"/>
              </a:ext>
            </a:extLst>
          </p:cNvPr>
          <p:cNvPicPr>
            <a:picLocks noChangeAspect="1"/>
          </p:cNvPicPr>
          <p:nvPr userDrawn="1">
            <p:custDataLst>
              <p:tags r:id="rId1"/>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8226"/>
          <a:stretch>
            <a:fillRect/>
          </a:stretch>
        </p:blipFill>
        <p:spPr>
          <a:xfrm>
            <a:off x="264597" y="243000"/>
            <a:ext cx="11927403" cy="6372000"/>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2"/>
            </p:custDataLst>
          </p:nvPr>
        </p:nvSpPr>
        <p:spPr>
          <a:xfrm>
            <a:off x="319668" y="3835887"/>
            <a:ext cx="7203351" cy="1463478"/>
          </a:xfrm>
        </p:spPr>
        <p:txBody>
          <a:bodyPr lIns="144000" anchor="b">
            <a:spAutoFit/>
          </a:bodyPr>
          <a:lstStyle>
            <a:lvl1pPr algn="l">
              <a:lnSpc>
                <a:spcPct val="80000"/>
              </a:lnSpc>
              <a:defRPr sz="5400">
                <a:solidFill>
                  <a:schemeClr val="tx1"/>
                </a:solidFill>
              </a:defRPr>
            </a:lvl1pPr>
          </a:lstStyle>
          <a:p>
            <a:r>
              <a:rPr lang="ru-RU"/>
              <a:t>Заголовок титульного слайда</a:t>
            </a:r>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3"/>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1. Крупный фрагмент логотипа.</a:t>
            </a:r>
          </a:p>
        </p:txBody>
      </p:sp>
      <p:pic>
        <p:nvPicPr>
          <p:cNvPr id="3" name="Рисунок 7">
            <a:extLst>
              <a:ext uri="{FF2B5EF4-FFF2-40B4-BE49-F238E27FC236}">
                <a16:creationId xmlns:a16="http://schemas.microsoft.com/office/drawing/2014/main" id="{DC9BD55E-AF1C-E7A8-0024-05593D2B0ACD}"/>
              </a:ext>
            </a:extLst>
          </p:cNvPr>
          <p:cNvPicPr>
            <a:picLocks noChangeAspect="1"/>
          </p:cNvPicPr>
          <p:nvPr userDrawn="1">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24" y="454147"/>
            <a:ext cx="1546025" cy="575344"/>
          </a:xfrm>
          <a:prstGeom prst="rect">
            <a:avLst/>
          </a:prstGeom>
        </p:spPr>
      </p:pic>
      <p:pic>
        <p:nvPicPr>
          <p:cNvPr id="4" name="Picture 4">
            <a:extLst>
              <a:ext uri="{FF2B5EF4-FFF2-40B4-BE49-F238E27FC236}">
                <a16:creationId xmlns:a16="http://schemas.microsoft.com/office/drawing/2014/main" id="{B360AE4C-40D0-984F-1C18-CE769F66E1B7}"/>
              </a:ext>
            </a:extLst>
          </p:cNvPr>
          <p:cNvPicPr>
            <a:picLocks noChangeAspect="1" noChangeArrowheads="1"/>
          </p:cNvPicPr>
          <p:nvPr userDrawn="1">
            <p:custDataLst>
              <p:tags r:id="rId5"/>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366343" y="487568"/>
            <a:ext cx="2103653" cy="5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4320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Светлый титульный 2">
    <p:bg>
      <p:bgPr>
        <a:solidFill>
          <a:schemeClr val="bg1"/>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6AC97B6-4385-D2FA-700B-6155220AF9AD}"/>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243651"/>
            <a:ext cx="11390360" cy="1931989"/>
          </a:xfrm>
          <a:prstGeom prst="rect">
            <a:avLst/>
          </a:prstGeom>
        </p:spPr>
      </p:pic>
      <p:pic>
        <p:nvPicPr>
          <p:cNvPr id="3" name="Рисунок 2">
            <a:extLst>
              <a:ext uri="{FF2B5EF4-FFF2-40B4-BE49-F238E27FC236}">
                <a16:creationId xmlns:a16="http://schemas.microsoft.com/office/drawing/2014/main" id="{FED48DAD-268A-238E-ABA4-5A2C8B38D8FB}"/>
              </a:ext>
            </a:extLst>
          </p:cNvPr>
          <p:cNvPicPr>
            <a:picLocks noChangeAspect="1"/>
          </p:cNvPicPr>
          <p:nvPr userDrawn="1">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2450824"/>
            <a:ext cx="11390360" cy="1931989"/>
          </a:xfrm>
          <a:prstGeom prst="rect">
            <a:avLst/>
          </a:prstGeom>
        </p:spPr>
      </p:pic>
      <p:pic>
        <p:nvPicPr>
          <p:cNvPr id="4" name="Рисунок 3">
            <a:extLst>
              <a:ext uri="{FF2B5EF4-FFF2-40B4-BE49-F238E27FC236}">
                <a16:creationId xmlns:a16="http://schemas.microsoft.com/office/drawing/2014/main" id="{7D721522-FB29-D09C-2F0D-971293454BEE}"/>
              </a:ext>
            </a:extLst>
          </p:cNvPr>
          <p:cNvPicPr>
            <a:picLocks noChangeAspect="1"/>
          </p:cNvPicPr>
          <p:nvPr userDrawn="1">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r="-77"/>
          <a:stretch>
            <a:fillRect/>
          </a:stretch>
        </p:blipFill>
        <p:spPr>
          <a:xfrm>
            <a:off x="410558" y="4657997"/>
            <a:ext cx="11390360" cy="1931989"/>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4"/>
            </p:custDataLst>
          </p:nvPr>
        </p:nvSpPr>
        <p:spPr>
          <a:xfrm>
            <a:off x="319668" y="3835887"/>
            <a:ext cx="7203351" cy="1463478"/>
          </a:xfrm>
        </p:spPr>
        <p:txBody>
          <a:bodyPr lIns="144000" anchor="b">
            <a:spAutoFit/>
          </a:bodyPr>
          <a:lstStyle>
            <a:lvl1pPr algn="l">
              <a:lnSpc>
                <a:spcPct val="80000"/>
              </a:lnSpc>
              <a:defRPr sz="5400">
                <a:solidFill>
                  <a:schemeClr val="tx1"/>
                </a:solidFill>
              </a:defRPr>
            </a:lvl1pPr>
          </a:lstStyle>
          <a:p>
            <a:r>
              <a:rPr lang="ru-RU"/>
              <a:t>Заголовок титульного слайда</a:t>
            </a:r>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5"/>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2. Паттерн из логотипа.</a:t>
            </a:r>
          </a:p>
        </p:txBody>
      </p:sp>
      <p:pic>
        <p:nvPicPr>
          <p:cNvPr id="5" name="Рисунок 4">
            <a:extLst>
              <a:ext uri="{FF2B5EF4-FFF2-40B4-BE49-F238E27FC236}">
                <a16:creationId xmlns:a16="http://schemas.microsoft.com/office/drawing/2014/main" id="{1A666E9B-7324-099B-CDA8-5267DFB298B2}"/>
              </a:ext>
            </a:extLst>
          </p:cNvPr>
          <p:cNvPicPr>
            <a:picLocks noChangeAspect="1"/>
          </p:cNvPicPr>
          <p:nvPr userDrawn="1">
            <p:custDataLst>
              <p:tags r:id="rId6"/>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813" y="454147"/>
            <a:ext cx="1546026" cy="575344"/>
          </a:xfrm>
          <a:prstGeom prst="rect">
            <a:avLst/>
          </a:prstGeom>
        </p:spPr>
      </p:pic>
    </p:spTree>
    <p:extLst>
      <p:ext uri="{BB962C8B-B14F-4D97-AF65-F5344CB8AC3E}">
        <p14:creationId xmlns:p14="http://schemas.microsoft.com/office/powerpoint/2010/main" val="967071471"/>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анимированный ">
    <p:bg>
      <p:bgPr>
        <a:solidFill>
          <a:schemeClr val="bg1"/>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6521001-2D54-03BC-167C-97AE3C788F76}"/>
              </a:ext>
            </a:extLst>
          </p:cNvPr>
          <p:cNvPicPr>
            <a:picLocks noChangeAspect="1"/>
          </p:cNvPicPr>
          <p:nvPr userDrawn="1">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580" y="256105"/>
            <a:ext cx="28880774" cy="1931988"/>
          </a:xfrm>
          <a:prstGeom prst="rect">
            <a:avLst/>
          </a:prstGeom>
        </p:spPr>
      </p:pic>
      <p:pic>
        <p:nvPicPr>
          <p:cNvPr id="7" name="Рисунок 6">
            <a:extLst>
              <a:ext uri="{FF2B5EF4-FFF2-40B4-BE49-F238E27FC236}">
                <a16:creationId xmlns:a16="http://schemas.microsoft.com/office/drawing/2014/main" id="{84A0454D-AF83-F54B-74CD-99C00FDBE7B0}"/>
              </a:ext>
            </a:extLst>
          </p:cNvPr>
          <p:cNvPicPr>
            <a:picLocks noChangeAspect="1"/>
          </p:cNvPicPr>
          <p:nvPr userDrawn="1">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099333" y="2442714"/>
            <a:ext cx="28880774" cy="1931988"/>
          </a:xfrm>
          <a:prstGeom prst="rect">
            <a:avLst/>
          </a:prstGeom>
        </p:spPr>
      </p:pic>
      <p:pic>
        <p:nvPicPr>
          <p:cNvPr id="8" name="Рисунок 7">
            <a:extLst>
              <a:ext uri="{FF2B5EF4-FFF2-40B4-BE49-F238E27FC236}">
                <a16:creationId xmlns:a16="http://schemas.microsoft.com/office/drawing/2014/main" id="{A7E8C758-C6A6-05FD-4D14-B15FCFC86844}"/>
              </a:ext>
            </a:extLst>
          </p:cNvPr>
          <p:cNvPicPr>
            <a:picLocks noChangeAspect="1"/>
          </p:cNvPicPr>
          <p:nvPr userDrawn="1">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580" y="4670450"/>
            <a:ext cx="28880774" cy="1931988"/>
          </a:xfrm>
          <a:prstGeom prst="rect">
            <a:avLst/>
          </a:prstGeom>
        </p:spPr>
      </p:pic>
      <p:sp>
        <p:nvSpPr>
          <p:cNvPr id="10" name="Заголовок 1">
            <a:extLst>
              <a:ext uri="{FF2B5EF4-FFF2-40B4-BE49-F238E27FC236}">
                <a16:creationId xmlns:a16="http://schemas.microsoft.com/office/drawing/2014/main" id="{96AF7FE5-9B1A-3969-CA24-5ACC9194697C}"/>
              </a:ext>
            </a:extLst>
          </p:cNvPr>
          <p:cNvSpPr>
            <a:spLocks noGrp="1"/>
          </p:cNvSpPr>
          <p:nvPr>
            <p:ph type="ctrTitle" hasCustomPrompt="1"/>
            <p:custDataLst>
              <p:tags r:id="rId4"/>
            </p:custDataLst>
          </p:nvPr>
        </p:nvSpPr>
        <p:spPr>
          <a:xfrm>
            <a:off x="319668" y="3835887"/>
            <a:ext cx="7203351" cy="1463478"/>
          </a:xfrm>
        </p:spPr>
        <p:txBody>
          <a:bodyPr lIns="144000" anchor="b">
            <a:spAutoFit/>
          </a:bodyPr>
          <a:lstStyle>
            <a:lvl1pPr algn="l">
              <a:lnSpc>
                <a:spcPct val="80000"/>
              </a:lnSpc>
              <a:defRPr sz="5400">
                <a:solidFill>
                  <a:schemeClr val="tx1"/>
                </a:solidFill>
              </a:defRPr>
            </a:lvl1pPr>
          </a:lstStyle>
          <a:p>
            <a:r>
              <a:rPr lang="ru-RU"/>
              <a:t>Заголовок титульного слайда</a:t>
            </a:r>
          </a:p>
        </p:txBody>
      </p:sp>
      <p:sp>
        <p:nvSpPr>
          <p:cNvPr id="11" name="Подзаголовок 2">
            <a:extLst>
              <a:ext uri="{FF2B5EF4-FFF2-40B4-BE49-F238E27FC236}">
                <a16:creationId xmlns:a16="http://schemas.microsoft.com/office/drawing/2014/main" id="{6C17A5C7-7AE9-A27D-5DED-CD23F1935656}"/>
              </a:ext>
            </a:extLst>
          </p:cNvPr>
          <p:cNvSpPr>
            <a:spLocks noGrp="1"/>
          </p:cNvSpPr>
          <p:nvPr>
            <p:ph type="subTitle" idx="1" hasCustomPrompt="1"/>
            <p:custDataLst>
              <p:tags r:id="rId5"/>
            </p:custDataLst>
          </p:nvPr>
        </p:nvSpPr>
        <p:spPr>
          <a:xfrm>
            <a:off x="319668" y="5305994"/>
            <a:ext cx="7203350" cy="966418"/>
          </a:xfrm>
        </p:spPr>
        <p:txBody>
          <a:bodyPr wrap="square" lIns="180000">
            <a:spAutoFit/>
          </a:bodyPr>
          <a:lstStyle>
            <a:lvl1pPr marL="0" marR="0" indent="0" algn="l" defTabSz="914400" rtl="0" eaLnBrk="1" fontAlgn="auto" latinLnBrk="0" hangingPunct="1">
              <a:lnSpc>
                <a:spcPct val="120000"/>
              </a:lnSpc>
              <a:spcBef>
                <a:spcPct val="0"/>
              </a:spcBef>
              <a:spcAft>
                <a:spcPct val="0"/>
              </a:spcAft>
              <a:buClrTx/>
              <a:buSzTx/>
              <a:buFont typeface="Arial" panose="020B0604020202020204" pitchFamily="34" charset="0"/>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И подзаголовок конечно же, куда без него, вдруг надо что-то дописать ещё. Не больше четырёх строк желательно. Кстати, это вариант фона номер 2. Паттерн из логотипа.</a:t>
            </a:r>
          </a:p>
        </p:txBody>
      </p:sp>
      <p:pic>
        <p:nvPicPr>
          <p:cNvPr id="5" name="Рисунок 4">
            <a:extLst>
              <a:ext uri="{FF2B5EF4-FFF2-40B4-BE49-F238E27FC236}">
                <a16:creationId xmlns:a16="http://schemas.microsoft.com/office/drawing/2014/main" id="{1A666E9B-7324-099B-CDA8-5267DFB298B2}"/>
              </a:ext>
            </a:extLst>
          </p:cNvPr>
          <p:cNvPicPr>
            <a:picLocks noChangeAspect="1"/>
          </p:cNvPicPr>
          <p:nvPr userDrawn="1">
            <p:custDataLst>
              <p:tags r:id="rId6"/>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813" y="454147"/>
            <a:ext cx="1546026" cy="575344"/>
          </a:xfrm>
          <a:prstGeom prst="rect">
            <a:avLst/>
          </a:prstGeom>
        </p:spPr>
      </p:pic>
    </p:spTree>
    <p:extLst>
      <p:ext uri="{BB962C8B-B14F-4D97-AF65-F5344CB8AC3E}">
        <p14:creationId xmlns:p14="http://schemas.microsoft.com/office/powerpoint/2010/main" val="21032982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path" presetSubtype="0" repeatCount="indefinite" autoRev="1" fill="hold" nodeType="afterEffect">
                                  <p:stCondLst>
                                    <p:cond delay="0"/>
                                  </p:stCondLst>
                                  <p:childTnLst>
                                    <p:animMotion origin="layout" path="M 1.66667E-06 7.40741E-07 L -1.4336 0.00093" pathEditMode="relative" rAng="0" ptsTypes="AA">
                                      <p:cBhvr>
                                        <p:cTn id="6" dur="15000" fill="hold"/>
                                        <p:tgtEl>
                                          <p:spTgt spid="6"/>
                                        </p:tgtEl>
                                        <p:attrNameLst>
                                          <p:attrName>ppt_x</p:attrName>
                                          <p:attrName>ppt_y</p:attrName>
                                        </p:attrNameLst>
                                      </p:cBhvr>
                                      <p:rCtr x="-71680" y="46"/>
                                    </p:animMotion>
                                  </p:childTnLst>
                                </p:cTn>
                              </p:par>
                              <p:par>
                                <p:cTn id="7" presetID="42" presetClass="path" presetSubtype="0" repeatCount="indefinite" autoRev="1" fill="hold" nodeType="withEffect">
                                  <p:stCondLst>
                                    <p:cond delay="0"/>
                                  </p:stCondLst>
                                  <p:childTnLst>
                                    <p:animMotion origin="layout" path="M -1.04167E-06 -7.40741E-07 L 1.4362 0.00301" pathEditMode="relative" rAng="0" ptsTypes="AA">
                                      <p:cBhvr>
                                        <p:cTn id="8" dur="15000" fill="hold"/>
                                        <p:tgtEl>
                                          <p:spTgt spid="7"/>
                                        </p:tgtEl>
                                        <p:attrNameLst>
                                          <p:attrName>ppt_x</p:attrName>
                                          <p:attrName>ppt_y</p:attrName>
                                        </p:attrNameLst>
                                      </p:cBhvr>
                                      <p:rCtr x="71810" y="139"/>
                                    </p:animMotion>
                                  </p:childTnLst>
                                </p:cTn>
                              </p:par>
                              <p:par>
                                <p:cTn id="9" presetID="42" presetClass="path" presetSubtype="0" repeatCount="indefinite" autoRev="1" fill="hold" nodeType="withEffect">
                                  <p:stCondLst>
                                    <p:cond delay="0"/>
                                  </p:stCondLst>
                                  <p:childTnLst>
                                    <p:animMotion origin="layout" path="M 1.66667E-06 7.40741E-07 L -1.4336 0.00093" pathEditMode="relative" rAng="0" ptsTypes="AA">
                                      <p:cBhvr>
                                        <p:cTn id="10" dur="15000" fill="hold"/>
                                        <p:tgtEl>
                                          <p:spTgt spid="8"/>
                                        </p:tgtEl>
                                        <p:attrNameLst>
                                          <p:attrName>ppt_x</p:attrName>
                                          <p:attrName>ppt_y</p:attrName>
                                        </p:attrNameLst>
                                      </p:cBhvr>
                                      <p:rCtr x="-7168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heme" Target="../theme/theme1.xml"/><Relationship Id="rId9"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tags" Target="../tags/tag21.xml"/><Relationship Id="rId47" Type="http://schemas.openxmlformats.org/officeDocument/2006/relationships/image" Target="../media/image1.png"/><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tags" Target="../tags/tag2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tags" Target="../tags/tag2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tags" Target="../tags/tag22.xml"/><Relationship Id="rId48" Type="http://schemas.openxmlformats.org/officeDocument/2006/relationships/image" Target="../media/image2.svg"/><Relationship Id="rId8" Type="http://schemas.openxmlformats.org/officeDocument/2006/relationships/slideLayout" Target="../slideLayouts/slideLayout11.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tags" Target="../tags/tag25.xml"/><Relationship Id="rId20" Type="http://schemas.openxmlformats.org/officeDocument/2006/relationships/slideLayout" Target="../slideLayouts/slideLayout23.xml"/><Relationship Id="rId4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custDataLst>
              <p:tags r:id="rId5"/>
            </p:custDataLst>
          </p:nvPr>
        </p:nvSpPr>
        <p:spPr>
          <a:xfrm>
            <a:off x="5024289" y="358464"/>
            <a:ext cx="2143421" cy="726440"/>
          </a:xfrm>
          <a:prstGeom prst="rect">
            <a:avLst/>
          </a:prstGeom>
          <a:noFill/>
          <a:ln>
            <a:noFill/>
          </a:ln>
        </p:spPr>
        <p:txBody>
          <a:bodyPr spcFirstLastPara="1" wrap="square" lIns="0" tIns="0" rIns="0" bIns="0" anchor="t" anchorCtr="0">
            <a:spAutoFit/>
          </a:bodyPr>
          <a:lstStyle>
            <a:lvl1pPr marR="0" lvl="0" algn="l" rtl="0">
              <a:spcBef>
                <a:spcPct val="0"/>
              </a:spcBef>
              <a:spcAft>
                <a:spcPct val="0"/>
              </a:spcAft>
              <a:buSzPts val="1400"/>
              <a:buNone/>
              <a:defRPr sz="4600" b="1" i="0" u="none" strike="noStrike" cap="none">
                <a:solidFill>
                  <a:srgbClr val="FF7B00"/>
                </a:solidFill>
                <a:latin typeface="Bebas Neue"/>
                <a:ea typeface="Bebas Neue"/>
                <a:cs typeface="Bebas Neue"/>
                <a:sym typeface="Bebas Neue"/>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7" name="Google Shape;7;p16"/>
          <p:cNvSpPr txBox="1">
            <a:spLocks noGrp="1"/>
          </p:cNvSpPr>
          <p:nvPr>
            <p:ph type="body" idx="1"/>
            <p:custDataLst>
              <p:tags r:id="rId6"/>
            </p:custDataLst>
          </p:nvPr>
        </p:nvSpPr>
        <p:spPr>
          <a:xfrm>
            <a:off x="915019" y="1836317"/>
            <a:ext cx="10361960" cy="2248535"/>
          </a:xfrm>
          <a:prstGeom prst="rect">
            <a:avLst/>
          </a:prstGeom>
          <a:noFill/>
          <a:ln>
            <a:noFill/>
          </a:ln>
        </p:spPr>
        <p:txBody>
          <a:bodyPr spcFirstLastPara="1" wrap="square" lIns="0" tIns="0" rIns="0" bIns="0" anchor="t" anchorCtr="0">
            <a:spAutoFit/>
          </a:bodyPr>
          <a:lstStyle>
            <a:lvl1pPr marL="457200" marR="0" lvl="0" indent="-228600" algn="l" rtl="0">
              <a:spcBef>
                <a:spcPct val="0"/>
              </a:spcBef>
              <a:spcAft>
                <a:spcPct val="0"/>
              </a:spcAft>
              <a:buSzPts val="1400"/>
              <a:buNone/>
              <a:defRPr sz="1900" b="0" i="0" u="none" strike="noStrike" cap="none">
                <a:solidFill>
                  <a:schemeClr val="lt1"/>
                </a:solidFill>
                <a:latin typeface="Arial"/>
                <a:ea typeface="Arial"/>
                <a:cs typeface="Arial"/>
                <a:sym typeface="Arial"/>
              </a:defRPr>
            </a:lvl1pPr>
            <a:lvl2pPr marL="914400" marR="0" lvl="1" indent="-228600" algn="l" rtl="0">
              <a:spcBef>
                <a:spcPct val="0"/>
              </a:spcBef>
              <a:spcAft>
                <a:spcPct val="0"/>
              </a:spcAft>
              <a:buSzPts val="1400"/>
              <a:buNone/>
              <a:defRPr sz="1800" b="0" i="0" u="none" strike="noStrike" cap="none">
                <a:latin typeface="Calibri"/>
                <a:ea typeface="Calibri"/>
                <a:cs typeface="Calibri"/>
                <a:sym typeface="Calibri"/>
              </a:defRPr>
            </a:lvl2pPr>
            <a:lvl3pPr marL="1371600" marR="0" lvl="2" indent="-228600" algn="l" rtl="0">
              <a:spcBef>
                <a:spcPct val="0"/>
              </a:spcBef>
              <a:spcAft>
                <a:spcPct val="0"/>
              </a:spcAft>
              <a:buSzPts val="1400"/>
              <a:buNone/>
              <a:defRPr sz="1800" b="0" i="0" u="none" strike="noStrike" cap="none">
                <a:latin typeface="Calibri"/>
                <a:ea typeface="Calibri"/>
                <a:cs typeface="Calibri"/>
                <a:sym typeface="Calibri"/>
              </a:defRPr>
            </a:lvl3pPr>
            <a:lvl4pPr marL="1828800" marR="0" lvl="3" indent="-228600" algn="l" rtl="0">
              <a:spcBef>
                <a:spcPct val="0"/>
              </a:spcBef>
              <a:spcAft>
                <a:spcPct val="0"/>
              </a:spcAft>
              <a:buSzPts val="1400"/>
              <a:buNone/>
              <a:defRPr sz="1800" b="0" i="0" u="none" strike="noStrike" cap="none">
                <a:latin typeface="Calibri"/>
                <a:ea typeface="Calibri"/>
                <a:cs typeface="Calibri"/>
                <a:sym typeface="Calibri"/>
              </a:defRPr>
            </a:lvl4pPr>
            <a:lvl5pPr marL="2286000" marR="0" lvl="4" indent="-228600" algn="l" rtl="0">
              <a:spcBef>
                <a:spcPct val="0"/>
              </a:spcBef>
              <a:spcAft>
                <a:spcPct val="0"/>
              </a:spcAft>
              <a:buSzPts val="1400"/>
              <a:buNone/>
              <a:defRPr sz="1800" b="0" i="0" u="none" strike="noStrike" cap="none">
                <a:latin typeface="Calibri"/>
                <a:ea typeface="Calibri"/>
                <a:cs typeface="Calibri"/>
                <a:sym typeface="Calibri"/>
              </a:defRPr>
            </a:lvl5pPr>
            <a:lvl6pPr marL="2743200" marR="0" lvl="5" indent="-228600" algn="l" rtl="0">
              <a:spcBef>
                <a:spcPct val="0"/>
              </a:spcBef>
              <a:spcAft>
                <a:spcPct val="0"/>
              </a:spcAft>
              <a:buSzPts val="1400"/>
              <a:buNone/>
              <a:defRPr sz="1800" b="0" i="0" u="none" strike="noStrike" cap="none">
                <a:latin typeface="Calibri"/>
                <a:ea typeface="Calibri"/>
                <a:cs typeface="Calibri"/>
                <a:sym typeface="Calibri"/>
              </a:defRPr>
            </a:lvl6pPr>
            <a:lvl7pPr marL="3200400" marR="0" lvl="6" indent="-228600" algn="l" rtl="0">
              <a:spcBef>
                <a:spcPct val="0"/>
              </a:spcBef>
              <a:spcAft>
                <a:spcPct val="0"/>
              </a:spcAft>
              <a:buSzPts val="1400"/>
              <a:buNone/>
              <a:defRPr sz="1800" b="0" i="0" u="none" strike="noStrike" cap="none">
                <a:latin typeface="Calibri"/>
                <a:ea typeface="Calibri"/>
                <a:cs typeface="Calibri"/>
                <a:sym typeface="Calibri"/>
              </a:defRPr>
            </a:lvl7pPr>
            <a:lvl8pPr marL="3657600" marR="0" lvl="7" indent="-228600" algn="l" rtl="0">
              <a:spcBef>
                <a:spcPct val="0"/>
              </a:spcBef>
              <a:spcAft>
                <a:spcPct val="0"/>
              </a:spcAft>
              <a:buSzPts val="1400"/>
              <a:buNone/>
              <a:defRPr sz="1800" b="0" i="0" u="none" strike="noStrike" cap="none">
                <a:latin typeface="Calibri"/>
                <a:ea typeface="Calibri"/>
                <a:cs typeface="Calibri"/>
                <a:sym typeface="Calibri"/>
              </a:defRPr>
            </a:lvl8pPr>
            <a:lvl9pPr marL="4114800" marR="0" lvl="8" indent="-228600" algn="l" rtl="0">
              <a:spcBef>
                <a:spcPct val="0"/>
              </a:spcBef>
              <a:spcAft>
                <a:spcPct val="0"/>
              </a:spcAft>
              <a:buSzPts val="1400"/>
              <a:buNone/>
              <a:defRPr sz="1800" b="0" i="0" u="none" strike="noStrike" cap="none">
                <a:latin typeface="Calibri"/>
                <a:ea typeface="Calibri"/>
                <a:cs typeface="Calibri"/>
                <a:sym typeface="Calibri"/>
              </a:defRPr>
            </a:lvl9pPr>
          </a:lstStyle>
          <a:p>
            <a:endParaRPr/>
          </a:p>
        </p:txBody>
      </p:sp>
      <p:sp>
        <p:nvSpPr>
          <p:cNvPr id="8" name="Google Shape;8;p16"/>
          <p:cNvSpPr txBox="1">
            <a:spLocks noGrp="1"/>
          </p:cNvSpPr>
          <p:nvPr>
            <p:ph type="ftr" idx="11"/>
            <p:custDataLst>
              <p:tags r:id="rId7"/>
            </p:custDataLst>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ct val="0"/>
              </a:spcBef>
              <a:spcAft>
                <a:spcPct val="0"/>
              </a:spcAft>
              <a:buSzPts val="1400"/>
              <a:buNone/>
              <a:defRPr sz="1800" b="0" i="0" u="none" strike="noStrike" cap="none">
                <a:solidFill>
                  <a:srgbClr val="888888"/>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dt" idx="10"/>
            <p:custDataLst>
              <p:tags r:id="rId8"/>
            </p:custDataLst>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ct val="0"/>
              </a:spcBef>
              <a:spcAft>
                <a:spcPct val="0"/>
              </a:spcAft>
              <a:buSzPts val="1400"/>
              <a:buNone/>
              <a:defRPr sz="1800" b="0" i="0" u="none" strike="noStrike" cap="none">
                <a:solidFill>
                  <a:srgbClr val="888888"/>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custDataLst>
              <p:tags r:id="rId9"/>
            </p:custDataLst>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ct val="0"/>
              </a:spcBef>
              <a:buNone/>
              <a:defRPr sz="1800" b="0" i="0" u="none" strike="noStrike" cap="none">
                <a:solidFill>
                  <a:srgbClr val="888888"/>
                </a:solidFill>
                <a:latin typeface="Calibri"/>
                <a:ea typeface="Calibri"/>
                <a:cs typeface="Calibri"/>
                <a:sym typeface="Calibri"/>
              </a:defRPr>
            </a:lvl1pPr>
            <a:lvl2pPr marL="0" marR="0" lvl="1" indent="0" algn="r" rtl="0">
              <a:spcBef>
                <a:spcPct val="0"/>
              </a:spcBef>
              <a:buNone/>
              <a:defRPr sz="1800" b="0" i="0" u="none" strike="noStrike" cap="none">
                <a:solidFill>
                  <a:srgbClr val="888888"/>
                </a:solidFill>
                <a:latin typeface="Calibri"/>
                <a:ea typeface="Calibri"/>
                <a:cs typeface="Calibri"/>
                <a:sym typeface="Calibri"/>
              </a:defRPr>
            </a:lvl2pPr>
            <a:lvl3pPr marL="0" marR="0" lvl="2" indent="0" algn="r" rtl="0">
              <a:spcBef>
                <a:spcPct val="0"/>
              </a:spcBef>
              <a:buNone/>
              <a:defRPr sz="1800" b="0" i="0" u="none" strike="noStrike" cap="none">
                <a:solidFill>
                  <a:srgbClr val="888888"/>
                </a:solidFill>
                <a:latin typeface="Calibri"/>
                <a:ea typeface="Calibri"/>
                <a:cs typeface="Calibri"/>
                <a:sym typeface="Calibri"/>
              </a:defRPr>
            </a:lvl3pPr>
            <a:lvl4pPr marL="0" marR="0" lvl="3" indent="0" algn="r" rtl="0">
              <a:spcBef>
                <a:spcPct val="0"/>
              </a:spcBef>
              <a:buNone/>
              <a:defRPr sz="1800" b="0" i="0" u="none" strike="noStrike" cap="none">
                <a:solidFill>
                  <a:srgbClr val="888888"/>
                </a:solidFill>
                <a:latin typeface="Calibri"/>
                <a:ea typeface="Calibri"/>
                <a:cs typeface="Calibri"/>
                <a:sym typeface="Calibri"/>
              </a:defRPr>
            </a:lvl4pPr>
            <a:lvl5pPr marL="0" marR="0" lvl="4" indent="0" algn="r" rtl="0">
              <a:spcBef>
                <a:spcPct val="0"/>
              </a:spcBef>
              <a:buNone/>
              <a:defRPr sz="1800" b="0" i="0" u="none" strike="noStrike" cap="none">
                <a:solidFill>
                  <a:srgbClr val="888888"/>
                </a:solidFill>
                <a:latin typeface="Calibri"/>
                <a:ea typeface="Calibri"/>
                <a:cs typeface="Calibri"/>
                <a:sym typeface="Calibri"/>
              </a:defRPr>
            </a:lvl5pPr>
            <a:lvl6pPr marL="0" marR="0" lvl="5" indent="0" algn="r" rtl="0">
              <a:spcBef>
                <a:spcPct val="0"/>
              </a:spcBef>
              <a:buNone/>
              <a:defRPr sz="1800" b="0" i="0" u="none" strike="noStrike" cap="none">
                <a:solidFill>
                  <a:srgbClr val="888888"/>
                </a:solidFill>
                <a:latin typeface="Calibri"/>
                <a:ea typeface="Calibri"/>
                <a:cs typeface="Calibri"/>
                <a:sym typeface="Calibri"/>
              </a:defRPr>
            </a:lvl6pPr>
            <a:lvl7pPr marL="0" marR="0" lvl="6" indent="0" algn="r" rtl="0">
              <a:spcBef>
                <a:spcPct val="0"/>
              </a:spcBef>
              <a:buNone/>
              <a:defRPr sz="1800" b="0" i="0" u="none" strike="noStrike" cap="none">
                <a:solidFill>
                  <a:srgbClr val="888888"/>
                </a:solidFill>
                <a:latin typeface="Calibri"/>
                <a:ea typeface="Calibri"/>
                <a:cs typeface="Calibri"/>
                <a:sym typeface="Calibri"/>
              </a:defRPr>
            </a:lvl7pPr>
            <a:lvl8pPr marL="0" marR="0" lvl="7" indent="0" algn="r" rtl="0">
              <a:spcBef>
                <a:spcPct val="0"/>
              </a:spcBef>
              <a:buNone/>
              <a:defRPr sz="1800" b="0" i="0" u="none" strike="noStrike" cap="none">
                <a:solidFill>
                  <a:srgbClr val="888888"/>
                </a:solidFill>
                <a:latin typeface="Calibri"/>
                <a:ea typeface="Calibri"/>
                <a:cs typeface="Calibri"/>
                <a:sym typeface="Calibri"/>
              </a:defRPr>
            </a:lvl8pPr>
            <a:lvl9pPr marL="0" marR="0" lvl="8" indent="0" algn="r" rtl="0">
              <a:spcBef>
                <a:spcPct val="0"/>
              </a:spcBef>
              <a:buNone/>
              <a:defRPr sz="1800" b="0" i="0" u="none" strike="noStrike" cap="none">
                <a:solidFill>
                  <a:srgbClr val="888888"/>
                </a:solidFill>
                <a:latin typeface="Calibri"/>
                <a:ea typeface="Calibri"/>
                <a:cs typeface="Calibri"/>
                <a:sym typeface="Calibri"/>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D46307-BE60-C7E6-F0F4-D6E3D8F2995D}"/>
              </a:ext>
            </a:extLst>
          </p:cNvPr>
          <p:cNvSpPr>
            <a:spLocks noGrp="1"/>
          </p:cNvSpPr>
          <p:nvPr>
            <p:ph type="title"/>
            <p:custDataLst>
              <p:tags r:id="rId42"/>
            </p:custDataLst>
          </p:nvPr>
        </p:nvSpPr>
        <p:spPr>
          <a:xfrm>
            <a:off x="381001" y="240973"/>
            <a:ext cx="5715000" cy="510909"/>
          </a:xfrm>
          <a:prstGeom prst="rect">
            <a:avLst/>
          </a:prstGeom>
        </p:spPr>
        <p:txBody>
          <a:bodyPr vert="horz" wrap="square" lIns="91440" tIns="45720" rIns="91440" bIns="45720" rtlCol="0" anchor="t">
            <a:spAutoFit/>
          </a:bodyPr>
          <a:lstStyle/>
          <a:p>
            <a:r>
              <a:rPr lang="ru-RU"/>
              <a:t>Заголовок</a:t>
            </a:r>
          </a:p>
        </p:txBody>
      </p:sp>
      <p:sp>
        <p:nvSpPr>
          <p:cNvPr id="3" name="Текст 2">
            <a:extLst>
              <a:ext uri="{FF2B5EF4-FFF2-40B4-BE49-F238E27FC236}">
                <a16:creationId xmlns:a16="http://schemas.microsoft.com/office/drawing/2014/main" id="{7433E1C2-D155-C7C6-6277-CAB1D7ABF5B9}"/>
              </a:ext>
            </a:extLst>
          </p:cNvPr>
          <p:cNvSpPr>
            <a:spLocks noGrp="1"/>
          </p:cNvSpPr>
          <p:nvPr>
            <p:ph type="body" idx="1"/>
            <p:custDataLst>
              <p:tags r:id="rId43"/>
            </p:custDataLst>
          </p:nvPr>
        </p:nvSpPr>
        <p:spPr>
          <a:xfrm>
            <a:off x="381001" y="741517"/>
            <a:ext cx="57150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a:extLst>
              <a:ext uri="{FF2B5EF4-FFF2-40B4-BE49-F238E27FC236}">
                <a16:creationId xmlns:a16="http://schemas.microsoft.com/office/drawing/2014/main" id="{2DBE99E9-626E-C36E-172A-ED3D89EC41DF}"/>
              </a:ext>
            </a:extLst>
          </p:cNvPr>
          <p:cNvSpPr>
            <a:spLocks noGrp="1"/>
          </p:cNvSpPr>
          <p:nvPr>
            <p:ph type="ftr" sz="quarter" idx="3"/>
            <p:custDataLst>
              <p:tags r:id="rId44"/>
            </p:custDataLst>
          </p:nvPr>
        </p:nvSpPr>
        <p:spPr>
          <a:xfrm>
            <a:off x="380999" y="6356350"/>
            <a:ext cx="8236527" cy="365125"/>
          </a:xfrm>
          <a:prstGeom prst="rect">
            <a:avLst/>
          </a:prstGeom>
        </p:spPr>
        <p:txBody>
          <a:bodyPr vert="horz" lIns="91440" tIns="45720" rIns="91440" bIns="45720" rtlCol="0" anchor="ctr"/>
          <a:lstStyle>
            <a:lvl1pPr algn="l">
              <a:defRPr sz="1200">
                <a:solidFill>
                  <a:schemeClr val="tx1"/>
                </a:solidFill>
                <a:latin typeface="Mont" pitchFamily="2" charset="0"/>
              </a:defRPr>
            </a:lvl1pPr>
          </a:lstStyle>
          <a:p>
            <a:endParaRPr lang="ru-RU"/>
          </a:p>
        </p:txBody>
      </p:sp>
      <p:sp>
        <p:nvSpPr>
          <p:cNvPr id="6" name="Номер слайда 5">
            <a:extLst>
              <a:ext uri="{FF2B5EF4-FFF2-40B4-BE49-F238E27FC236}">
                <a16:creationId xmlns:a16="http://schemas.microsoft.com/office/drawing/2014/main" id="{ACB88D7A-822C-5313-06F5-A72AFC4A02E4}"/>
              </a:ext>
            </a:extLst>
          </p:cNvPr>
          <p:cNvSpPr>
            <a:spLocks noGrp="1"/>
          </p:cNvSpPr>
          <p:nvPr>
            <p:ph type="sldNum" sz="quarter" idx="4"/>
            <p:custDataLst>
              <p:tags r:id="rId45"/>
            </p:custDataLst>
          </p:nvPr>
        </p:nvSpPr>
        <p:spPr>
          <a:xfrm>
            <a:off x="9067800" y="6356350"/>
            <a:ext cx="2743200" cy="365125"/>
          </a:xfrm>
          <a:prstGeom prst="rect">
            <a:avLst/>
          </a:prstGeom>
        </p:spPr>
        <p:txBody>
          <a:bodyPr vert="horz" lIns="91440" tIns="45720" rIns="91440" bIns="45720" rtlCol="0" anchor="ctr"/>
          <a:lstStyle>
            <a:lvl1pPr algn="r">
              <a:defRPr sz="1200">
                <a:solidFill>
                  <a:schemeClr val="tx1"/>
                </a:solidFill>
                <a:latin typeface="Mont" pitchFamily="2" charset="0"/>
              </a:defRPr>
            </a:lvl1pPr>
          </a:lstStyle>
          <a:p>
            <a:fld id="{50B9C7B8-599B-47AE-853B-44E5B043242C}" type="slidenum">
              <a:rPr lang="ru-RU" smtClean="0"/>
              <a:t>‹#›</a:t>
            </a:fld>
            <a:endParaRPr lang="ru-RU"/>
          </a:p>
        </p:txBody>
      </p:sp>
      <p:pic>
        <p:nvPicPr>
          <p:cNvPr id="8" name="Рисунок 7">
            <a:extLst>
              <a:ext uri="{FF2B5EF4-FFF2-40B4-BE49-F238E27FC236}">
                <a16:creationId xmlns:a16="http://schemas.microsoft.com/office/drawing/2014/main" id="{979B5AB1-3465-F353-4F19-16F13648D7E8}"/>
              </a:ext>
            </a:extLst>
          </p:cNvPr>
          <p:cNvPicPr>
            <a:picLocks noChangeAspect="1"/>
          </p:cNvPicPr>
          <p:nvPr userDrawn="1">
            <p:custDataLst>
              <p:tags r:id="rId46"/>
            </p:custDataLst>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0813445" y="301402"/>
            <a:ext cx="1084145" cy="403458"/>
          </a:xfrm>
          <a:prstGeom prst="rect">
            <a:avLst/>
          </a:prstGeom>
        </p:spPr>
      </p:pic>
    </p:spTree>
    <p:extLst>
      <p:ext uri="{BB962C8B-B14F-4D97-AF65-F5344CB8AC3E}">
        <p14:creationId xmlns:p14="http://schemas.microsoft.com/office/powerpoint/2010/main" val="333124575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 id="2147483692" r:id="rId38"/>
    <p:sldLayoutId id="2147483693" r:id="rId39"/>
    <p:sldLayoutId id="2147483694" r:id="rId40"/>
  </p:sldLayoutIdLst>
  <p:transition/>
  <p:txStyles>
    <p:titleStyle>
      <a:lvl1pPr algn="l" defTabSz="914400" rtl="0" eaLnBrk="1" latinLnBrk="0" hangingPunct="1">
        <a:lnSpc>
          <a:spcPct val="80000"/>
        </a:lnSpc>
        <a:spcBef>
          <a:spcPct val="0"/>
        </a:spcBef>
        <a:buNone/>
        <a:defRPr sz="3200" kern="1200">
          <a:solidFill>
            <a:schemeClr val="tx1"/>
          </a:solidFill>
          <a:latin typeface="Mon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pos="7378">
          <p15:clr>
            <a:srgbClr val="F26B43"/>
          </p15:clr>
        </p15:guide>
        <p15:guide id="5" orient="horz" pos="346">
          <p15:clr>
            <a:srgbClr val="F26B43"/>
          </p15:clr>
        </p15:guide>
        <p15:guide id="6" orient="horz" pos="397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559.xml"/><Relationship Id="rId13" Type="http://schemas.openxmlformats.org/officeDocument/2006/relationships/tags" Target="../tags/tag564.xml"/><Relationship Id="rId18" Type="http://schemas.openxmlformats.org/officeDocument/2006/relationships/tags" Target="../tags/tag569.xml"/><Relationship Id="rId26" Type="http://schemas.openxmlformats.org/officeDocument/2006/relationships/image" Target="../media/image44.png"/><Relationship Id="rId3" Type="http://schemas.openxmlformats.org/officeDocument/2006/relationships/tags" Target="../tags/tag554.xml"/><Relationship Id="rId21" Type="http://schemas.openxmlformats.org/officeDocument/2006/relationships/image" Target="../media/image39.png"/><Relationship Id="rId7" Type="http://schemas.openxmlformats.org/officeDocument/2006/relationships/tags" Target="../tags/tag558.xml"/><Relationship Id="rId12" Type="http://schemas.openxmlformats.org/officeDocument/2006/relationships/tags" Target="../tags/tag563.xml"/><Relationship Id="rId17" Type="http://schemas.openxmlformats.org/officeDocument/2006/relationships/tags" Target="../tags/tag568.xml"/><Relationship Id="rId25" Type="http://schemas.openxmlformats.org/officeDocument/2006/relationships/image" Target="../media/image43.png"/><Relationship Id="rId2" Type="http://schemas.openxmlformats.org/officeDocument/2006/relationships/tags" Target="../tags/tag553.xml"/><Relationship Id="rId16" Type="http://schemas.openxmlformats.org/officeDocument/2006/relationships/tags" Target="../tags/tag567.xml"/><Relationship Id="rId20" Type="http://schemas.openxmlformats.org/officeDocument/2006/relationships/notesSlide" Target="../notesSlides/notesSlide1.xml"/><Relationship Id="rId29" Type="http://schemas.openxmlformats.org/officeDocument/2006/relationships/image" Target="../media/image47.png"/><Relationship Id="rId1" Type="http://schemas.openxmlformats.org/officeDocument/2006/relationships/tags" Target="../tags/tag552.xml"/><Relationship Id="rId6" Type="http://schemas.openxmlformats.org/officeDocument/2006/relationships/tags" Target="../tags/tag557.xml"/><Relationship Id="rId11" Type="http://schemas.openxmlformats.org/officeDocument/2006/relationships/tags" Target="../tags/tag562.xml"/><Relationship Id="rId24" Type="http://schemas.openxmlformats.org/officeDocument/2006/relationships/image" Target="../media/image42.png"/><Relationship Id="rId32" Type="http://schemas.openxmlformats.org/officeDocument/2006/relationships/image" Target="../media/image50.png"/><Relationship Id="rId5" Type="http://schemas.openxmlformats.org/officeDocument/2006/relationships/tags" Target="../tags/tag556.xml"/><Relationship Id="rId15" Type="http://schemas.openxmlformats.org/officeDocument/2006/relationships/tags" Target="../tags/tag566.xml"/><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tags" Target="../tags/tag561.xml"/><Relationship Id="rId19" Type="http://schemas.openxmlformats.org/officeDocument/2006/relationships/slideLayout" Target="../slideLayouts/slideLayout1.xml"/><Relationship Id="rId31" Type="http://schemas.openxmlformats.org/officeDocument/2006/relationships/image" Target="../media/image49.png"/><Relationship Id="rId4" Type="http://schemas.openxmlformats.org/officeDocument/2006/relationships/tags" Target="../tags/tag555.xml"/><Relationship Id="rId9" Type="http://schemas.openxmlformats.org/officeDocument/2006/relationships/tags" Target="../tags/tag560.xml"/><Relationship Id="rId14" Type="http://schemas.openxmlformats.org/officeDocument/2006/relationships/tags" Target="../tags/tag565.xml"/><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s>
</file>

<file path=ppt/slides/_rels/slide10.xml.rels><?xml version="1.0" encoding="UTF-8" standalone="yes"?>
<Relationships xmlns="http://schemas.openxmlformats.org/package/2006/relationships"><Relationship Id="rId8" Type="http://schemas.openxmlformats.org/officeDocument/2006/relationships/tags" Target="../tags/tag821.xml"/><Relationship Id="rId13" Type="http://schemas.openxmlformats.org/officeDocument/2006/relationships/tags" Target="../tags/tag826.xml"/><Relationship Id="rId18" Type="http://schemas.openxmlformats.org/officeDocument/2006/relationships/tags" Target="../tags/tag831.xml"/><Relationship Id="rId26" Type="http://schemas.microsoft.com/office/2007/relationships/hdphoto" Target="../media/hdphoto1.wdp"/><Relationship Id="rId3" Type="http://schemas.openxmlformats.org/officeDocument/2006/relationships/tags" Target="../tags/tag816.xml"/><Relationship Id="rId21" Type="http://schemas.openxmlformats.org/officeDocument/2006/relationships/tags" Target="../tags/tag832.xml"/><Relationship Id="rId7" Type="http://schemas.openxmlformats.org/officeDocument/2006/relationships/tags" Target="../tags/tag820.xml"/><Relationship Id="rId12" Type="http://schemas.openxmlformats.org/officeDocument/2006/relationships/tags" Target="../tags/tag825.xml"/><Relationship Id="rId17" Type="http://schemas.openxmlformats.org/officeDocument/2006/relationships/tags" Target="../tags/tag830.xml"/><Relationship Id="rId25" Type="http://schemas.openxmlformats.org/officeDocument/2006/relationships/image" Target="../media/image71.png"/><Relationship Id="rId2" Type="http://schemas.openxmlformats.org/officeDocument/2006/relationships/tags" Target="../tags/tag815.xml"/><Relationship Id="rId16" Type="http://schemas.openxmlformats.org/officeDocument/2006/relationships/tags" Target="../tags/tag829.xml"/><Relationship Id="rId20" Type="http://schemas.openxmlformats.org/officeDocument/2006/relationships/video" Target="../media/media1.mp4"/><Relationship Id="rId29" Type="http://schemas.openxmlformats.org/officeDocument/2006/relationships/image" Target="../media/image69.png"/><Relationship Id="rId1" Type="http://schemas.openxmlformats.org/officeDocument/2006/relationships/tags" Target="../tags/tag814.xml"/><Relationship Id="rId6" Type="http://schemas.openxmlformats.org/officeDocument/2006/relationships/tags" Target="../tags/tag819.xml"/><Relationship Id="rId11" Type="http://schemas.openxmlformats.org/officeDocument/2006/relationships/tags" Target="../tags/tag824.xml"/><Relationship Id="rId24" Type="http://schemas.openxmlformats.org/officeDocument/2006/relationships/image" Target="../media/image53.png"/><Relationship Id="rId5" Type="http://schemas.openxmlformats.org/officeDocument/2006/relationships/tags" Target="../tags/tag818.xml"/><Relationship Id="rId15" Type="http://schemas.openxmlformats.org/officeDocument/2006/relationships/tags" Target="../tags/tag828.xml"/><Relationship Id="rId23" Type="http://schemas.openxmlformats.org/officeDocument/2006/relationships/notesSlide" Target="../notesSlides/notesSlide10.xml"/><Relationship Id="rId28" Type="http://schemas.openxmlformats.org/officeDocument/2006/relationships/image" Target="../media/image52.png"/><Relationship Id="rId10" Type="http://schemas.openxmlformats.org/officeDocument/2006/relationships/tags" Target="../tags/tag823.xml"/><Relationship Id="rId19" Type="http://schemas.microsoft.com/office/2007/relationships/media" Target="../media/media1.mp4"/><Relationship Id="rId4" Type="http://schemas.openxmlformats.org/officeDocument/2006/relationships/tags" Target="../tags/tag817.xml"/><Relationship Id="rId9" Type="http://schemas.openxmlformats.org/officeDocument/2006/relationships/tags" Target="../tags/tag822.xml"/><Relationship Id="rId14" Type="http://schemas.openxmlformats.org/officeDocument/2006/relationships/tags" Target="../tags/tag827.xml"/><Relationship Id="rId22" Type="http://schemas.openxmlformats.org/officeDocument/2006/relationships/slideLayout" Target="../slideLayouts/slideLayout2.xml"/><Relationship Id="rId27" Type="http://schemas.openxmlformats.org/officeDocument/2006/relationships/image" Target="../media/image49.png"/><Relationship Id="rId30" Type="http://schemas.openxmlformats.org/officeDocument/2006/relationships/image" Target="../media/image72.png"/></Relationships>
</file>

<file path=ppt/slides/_rels/slide11.xml.rels><?xml version="1.0" encoding="UTF-8" standalone="yes"?>
<Relationships xmlns="http://schemas.openxmlformats.org/package/2006/relationships"><Relationship Id="rId13" Type="http://schemas.openxmlformats.org/officeDocument/2006/relationships/tags" Target="../tags/tag847.xml"/><Relationship Id="rId18" Type="http://schemas.openxmlformats.org/officeDocument/2006/relationships/tags" Target="../tags/tag852.xml"/><Relationship Id="rId26" Type="http://schemas.openxmlformats.org/officeDocument/2006/relationships/tags" Target="../tags/tag860.xml"/><Relationship Id="rId39" Type="http://schemas.openxmlformats.org/officeDocument/2006/relationships/tags" Target="../tags/tag873.xml"/><Relationship Id="rId21" Type="http://schemas.openxmlformats.org/officeDocument/2006/relationships/tags" Target="../tags/tag855.xml"/><Relationship Id="rId34" Type="http://schemas.openxmlformats.org/officeDocument/2006/relationships/tags" Target="../tags/tag868.xml"/><Relationship Id="rId42" Type="http://schemas.openxmlformats.org/officeDocument/2006/relationships/tags" Target="../tags/tag876.xml"/><Relationship Id="rId47" Type="http://schemas.openxmlformats.org/officeDocument/2006/relationships/tags" Target="../tags/tag881.xml"/><Relationship Id="rId50" Type="http://schemas.openxmlformats.org/officeDocument/2006/relationships/tags" Target="../tags/tag884.xml"/><Relationship Id="rId55" Type="http://schemas.openxmlformats.org/officeDocument/2006/relationships/slideLayout" Target="../slideLayouts/slideLayout2.xml"/><Relationship Id="rId7" Type="http://schemas.openxmlformats.org/officeDocument/2006/relationships/tags" Target="../tags/tag841.xml"/><Relationship Id="rId2" Type="http://schemas.openxmlformats.org/officeDocument/2006/relationships/tags" Target="../tags/tag836.xml"/><Relationship Id="rId16" Type="http://schemas.openxmlformats.org/officeDocument/2006/relationships/tags" Target="../tags/tag850.xml"/><Relationship Id="rId29" Type="http://schemas.openxmlformats.org/officeDocument/2006/relationships/tags" Target="../tags/tag863.xml"/><Relationship Id="rId11" Type="http://schemas.openxmlformats.org/officeDocument/2006/relationships/tags" Target="../tags/tag845.xml"/><Relationship Id="rId24" Type="http://schemas.openxmlformats.org/officeDocument/2006/relationships/tags" Target="../tags/tag858.xml"/><Relationship Id="rId32" Type="http://schemas.openxmlformats.org/officeDocument/2006/relationships/tags" Target="../tags/tag866.xml"/><Relationship Id="rId37" Type="http://schemas.openxmlformats.org/officeDocument/2006/relationships/tags" Target="../tags/tag871.xml"/><Relationship Id="rId40" Type="http://schemas.openxmlformats.org/officeDocument/2006/relationships/tags" Target="../tags/tag874.xml"/><Relationship Id="rId45" Type="http://schemas.openxmlformats.org/officeDocument/2006/relationships/tags" Target="../tags/tag879.xml"/><Relationship Id="rId53" Type="http://schemas.openxmlformats.org/officeDocument/2006/relationships/tags" Target="../tags/tag887.xml"/><Relationship Id="rId58" Type="http://schemas.openxmlformats.org/officeDocument/2006/relationships/image" Target="../media/image52.png"/><Relationship Id="rId5" Type="http://schemas.openxmlformats.org/officeDocument/2006/relationships/tags" Target="../tags/tag839.xml"/><Relationship Id="rId61" Type="http://schemas.openxmlformats.org/officeDocument/2006/relationships/chart" Target="../charts/chart5.xml"/><Relationship Id="rId19" Type="http://schemas.openxmlformats.org/officeDocument/2006/relationships/tags" Target="../tags/tag853.xml"/><Relationship Id="rId14" Type="http://schemas.openxmlformats.org/officeDocument/2006/relationships/tags" Target="../tags/tag848.xml"/><Relationship Id="rId22" Type="http://schemas.openxmlformats.org/officeDocument/2006/relationships/tags" Target="../tags/tag856.xml"/><Relationship Id="rId27" Type="http://schemas.openxmlformats.org/officeDocument/2006/relationships/tags" Target="../tags/tag861.xml"/><Relationship Id="rId30" Type="http://schemas.openxmlformats.org/officeDocument/2006/relationships/tags" Target="../tags/tag864.xml"/><Relationship Id="rId35" Type="http://schemas.openxmlformats.org/officeDocument/2006/relationships/tags" Target="../tags/tag869.xml"/><Relationship Id="rId43" Type="http://schemas.openxmlformats.org/officeDocument/2006/relationships/tags" Target="../tags/tag877.xml"/><Relationship Id="rId48" Type="http://schemas.openxmlformats.org/officeDocument/2006/relationships/tags" Target="../tags/tag882.xml"/><Relationship Id="rId56" Type="http://schemas.openxmlformats.org/officeDocument/2006/relationships/notesSlide" Target="../notesSlides/notesSlide11.xml"/><Relationship Id="rId8" Type="http://schemas.openxmlformats.org/officeDocument/2006/relationships/tags" Target="../tags/tag842.xml"/><Relationship Id="rId51" Type="http://schemas.openxmlformats.org/officeDocument/2006/relationships/tags" Target="../tags/tag885.xml"/><Relationship Id="rId3" Type="http://schemas.openxmlformats.org/officeDocument/2006/relationships/tags" Target="../tags/tag837.xml"/><Relationship Id="rId12" Type="http://schemas.openxmlformats.org/officeDocument/2006/relationships/tags" Target="../tags/tag846.xml"/><Relationship Id="rId17" Type="http://schemas.openxmlformats.org/officeDocument/2006/relationships/tags" Target="../tags/tag851.xml"/><Relationship Id="rId25" Type="http://schemas.openxmlformats.org/officeDocument/2006/relationships/tags" Target="../tags/tag859.xml"/><Relationship Id="rId33" Type="http://schemas.openxmlformats.org/officeDocument/2006/relationships/tags" Target="../tags/tag867.xml"/><Relationship Id="rId38" Type="http://schemas.openxmlformats.org/officeDocument/2006/relationships/tags" Target="../tags/tag872.xml"/><Relationship Id="rId46" Type="http://schemas.openxmlformats.org/officeDocument/2006/relationships/tags" Target="../tags/tag880.xml"/><Relationship Id="rId59" Type="http://schemas.openxmlformats.org/officeDocument/2006/relationships/image" Target="../media/image54.png"/><Relationship Id="rId20" Type="http://schemas.openxmlformats.org/officeDocument/2006/relationships/tags" Target="../tags/tag854.xml"/><Relationship Id="rId41" Type="http://schemas.openxmlformats.org/officeDocument/2006/relationships/tags" Target="../tags/tag875.xml"/><Relationship Id="rId54" Type="http://schemas.openxmlformats.org/officeDocument/2006/relationships/tags" Target="../tags/tag888.xml"/><Relationship Id="rId62" Type="http://schemas.openxmlformats.org/officeDocument/2006/relationships/chart" Target="../charts/chart6.xml"/><Relationship Id="rId1" Type="http://schemas.openxmlformats.org/officeDocument/2006/relationships/tags" Target="../tags/tag835.xml"/><Relationship Id="rId6" Type="http://schemas.openxmlformats.org/officeDocument/2006/relationships/tags" Target="../tags/tag840.xml"/><Relationship Id="rId15" Type="http://schemas.openxmlformats.org/officeDocument/2006/relationships/tags" Target="../tags/tag849.xml"/><Relationship Id="rId23" Type="http://schemas.openxmlformats.org/officeDocument/2006/relationships/tags" Target="../tags/tag857.xml"/><Relationship Id="rId28" Type="http://schemas.openxmlformats.org/officeDocument/2006/relationships/tags" Target="../tags/tag862.xml"/><Relationship Id="rId36" Type="http://schemas.openxmlformats.org/officeDocument/2006/relationships/tags" Target="../tags/tag870.xml"/><Relationship Id="rId49" Type="http://schemas.openxmlformats.org/officeDocument/2006/relationships/tags" Target="../tags/tag883.xml"/><Relationship Id="rId57" Type="http://schemas.openxmlformats.org/officeDocument/2006/relationships/image" Target="../media/image49.png"/><Relationship Id="rId10" Type="http://schemas.openxmlformats.org/officeDocument/2006/relationships/tags" Target="../tags/tag844.xml"/><Relationship Id="rId31" Type="http://schemas.openxmlformats.org/officeDocument/2006/relationships/tags" Target="../tags/tag865.xml"/><Relationship Id="rId44" Type="http://schemas.openxmlformats.org/officeDocument/2006/relationships/tags" Target="../tags/tag878.xml"/><Relationship Id="rId52" Type="http://schemas.openxmlformats.org/officeDocument/2006/relationships/tags" Target="../tags/tag886.xml"/><Relationship Id="rId60" Type="http://schemas.openxmlformats.org/officeDocument/2006/relationships/image" Target="../media/image53.png"/><Relationship Id="rId4" Type="http://schemas.openxmlformats.org/officeDocument/2006/relationships/tags" Target="../tags/tag838.xml"/><Relationship Id="rId9" Type="http://schemas.openxmlformats.org/officeDocument/2006/relationships/tags" Target="../tags/tag843.xml"/></Relationships>
</file>

<file path=ppt/slides/_rels/slide12.xml.rels><?xml version="1.0" encoding="UTF-8" standalone="yes"?>
<Relationships xmlns="http://schemas.openxmlformats.org/package/2006/relationships"><Relationship Id="rId8" Type="http://schemas.openxmlformats.org/officeDocument/2006/relationships/tags" Target="../tags/tag898.xml"/><Relationship Id="rId13" Type="http://schemas.openxmlformats.org/officeDocument/2006/relationships/notesSlide" Target="../notesSlides/notesSlide12.xml"/><Relationship Id="rId3" Type="http://schemas.openxmlformats.org/officeDocument/2006/relationships/tags" Target="../tags/tag893.xml"/><Relationship Id="rId7" Type="http://schemas.openxmlformats.org/officeDocument/2006/relationships/tags" Target="../tags/tag897.xml"/><Relationship Id="rId12" Type="http://schemas.openxmlformats.org/officeDocument/2006/relationships/slideLayout" Target="../slideLayouts/slideLayout2.xml"/><Relationship Id="rId17" Type="http://schemas.openxmlformats.org/officeDocument/2006/relationships/image" Target="../media/image52.png"/><Relationship Id="rId2" Type="http://schemas.openxmlformats.org/officeDocument/2006/relationships/tags" Target="../tags/tag892.xml"/><Relationship Id="rId16" Type="http://schemas.openxmlformats.org/officeDocument/2006/relationships/image" Target="../media/image54.png"/><Relationship Id="rId1" Type="http://schemas.openxmlformats.org/officeDocument/2006/relationships/tags" Target="../tags/tag891.xml"/><Relationship Id="rId6" Type="http://schemas.openxmlformats.org/officeDocument/2006/relationships/tags" Target="../tags/tag896.xml"/><Relationship Id="rId11" Type="http://schemas.openxmlformats.org/officeDocument/2006/relationships/tags" Target="../tags/tag901.xml"/><Relationship Id="rId5" Type="http://schemas.openxmlformats.org/officeDocument/2006/relationships/tags" Target="../tags/tag895.xml"/><Relationship Id="rId15" Type="http://schemas.openxmlformats.org/officeDocument/2006/relationships/image" Target="../media/image53.png"/><Relationship Id="rId10" Type="http://schemas.openxmlformats.org/officeDocument/2006/relationships/tags" Target="../tags/tag900.xml"/><Relationship Id="rId4" Type="http://schemas.openxmlformats.org/officeDocument/2006/relationships/tags" Target="../tags/tag894.xml"/><Relationship Id="rId9" Type="http://schemas.openxmlformats.org/officeDocument/2006/relationships/tags" Target="../tags/tag899.xml"/><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tags" Target="../tags/tag911.xml"/><Relationship Id="rId13" Type="http://schemas.openxmlformats.org/officeDocument/2006/relationships/image" Target="../media/image56.png"/><Relationship Id="rId18" Type="http://schemas.openxmlformats.org/officeDocument/2006/relationships/image" Target="../media/image76.png"/><Relationship Id="rId3" Type="http://schemas.openxmlformats.org/officeDocument/2006/relationships/tags" Target="../tags/tag906.xml"/><Relationship Id="rId7" Type="http://schemas.openxmlformats.org/officeDocument/2006/relationships/tags" Target="../tags/tag910.xml"/><Relationship Id="rId12" Type="http://schemas.openxmlformats.org/officeDocument/2006/relationships/image" Target="../media/image73.png"/><Relationship Id="rId17" Type="http://schemas.openxmlformats.org/officeDocument/2006/relationships/image" Target="../media/image75.png"/><Relationship Id="rId2" Type="http://schemas.openxmlformats.org/officeDocument/2006/relationships/tags" Target="../tags/tag905.xml"/><Relationship Id="rId16" Type="http://schemas.openxmlformats.org/officeDocument/2006/relationships/image" Target="../media/image74.png"/><Relationship Id="rId1" Type="http://schemas.openxmlformats.org/officeDocument/2006/relationships/tags" Target="../tags/tag904.xml"/><Relationship Id="rId6" Type="http://schemas.openxmlformats.org/officeDocument/2006/relationships/tags" Target="../tags/tag909.xml"/><Relationship Id="rId11" Type="http://schemas.openxmlformats.org/officeDocument/2006/relationships/notesSlide" Target="../notesSlides/notesSlide13.xml"/><Relationship Id="rId5" Type="http://schemas.openxmlformats.org/officeDocument/2006/relationships/tags" Target="../tags/tag908.xml"/><Relationship Id="rId15" Type="http://schemas.openxmlformats.org/officeDocument/2006/relationships/image" Target="../media/image42.png"/><Relationship Id="rId10" Type="http://schemas.openxmlformats.org/officeDocument/2006/relationships/slideLayout" Target="../slideLayouts/slideLayout2.xml"/><Relationship Id="rId19" Type="http://schemas.openxmlformats.org/officeDocument/2006/relationships/image" Target="../media/image77.jpg"/><Relationship Id="rId4" Type="http://schemas.openxmlformats.org/officeDocument/2006/relationships/tags" Target="../tags/tag907.xml"/><Relationship Id="rId9" Type="http://schemas.openxmlformats.org/officeDocument/2006/relationships/tags" Target="../tags/tag912.xml"/><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tags" Target="../tags/tag579.xml"/><Relationship Id="rId13" Type="http://schemas.openxmlformats.org/officeDocument/2006/relationships/tags" Target="../tags/tag584.xml"/><Relationship Id="rId18" Type="http://schemas.openxmlformats.org/officeDocument/2006/relationships/image" Target="../media/image47.png"/><Relationship Id="rId3" Type="http://schemas.openxmlformats.org/officeDocument/2006/relationships/tags" Target="../tags/tag574.xml"/><Relationship Id="rId7" Type="http://schemas.openxmlformats.org/officeDocument/2006/relationships/tags" Target="../tags/tag578.xml"/><Relationship Id="rId12" Type="http://schemas.openxmlformats.org/officeDocument/2006/relationships/tags" Target="../tags/tag583.xml"/><Relationship Id="rId17" Type="http://schemas.openxmlformats.org/officeDocument/2006/relationships/image" Target="../media/image51.png"/><Relationship Id="rId2" Type="http://schemas.openxmlformats.org/officeDocument/2006/relationships/tags" Target="../tags/tag573.xml"/><Relationship Id="rId16" Type="http://schemas.openxmlformats.org/officeDocument/2006/relationships/notesSlide" Target="../notesSlides/notesSlide2.xml"/><Relationship Id="rId20" Type="http://schemas.openxmlformats.org/officeDocument/2006/relationships/chart" Target="../charts/chart1.xml"/><Relationship Id="rId1" Type="http://schemas.openxmlformats.org/officeDocument/2006/relationships/tags" Target="../tags/tag572.xml"/><Relationship Id="rId6" Type="http://schemas.openxmlformats.org/officeDocument/2006/relationships/tags" Target="../tags/tag577.xml"/><Relationship Id="rId11" Type="http://schemas.openxmlformats.org/officeDocument/2006/relationships/tags" Target="../tags/tag582.xml"/><Relationship Id="rId5" Type="http://schemas.openxmlformats.org/officeDocument/2006/relationships/tags" Target="../tags/tag576.xml"/><Relationship Id="rId15" Type="http://schemas.openxmlformats.org/officeDocument/2006/relationships/slideLayout" Target="../slideLayouts/slideLayout2.xml"/><Relationship Id="rId10" Type="http://schemas.openxmlformats.org/officeDocument/2006/relationships/tags" Target="../tags/tag581.xml"/><Relationship Id="rId19" Type="http://schemas.openxmlformats.org/officeDocument/2006/relationships/image" Target="../media/image52.png"/><Relationship Id="rId4" Type="http://schemas.openxmlformats.org/officeDocument/2006/relationships/tags" Target="../tags/tag575.xml"/><Relationship Id="rId9" Type="http://schemas.openxmlformats.org/officeDocument/2006/relationships/tags" Target="../tags/tag580.xml"/><Relationship Id="rId14" Type="http://schemas.openxmlformats.org/officeDocument/2006/relationships/tags" Target="../tags/tag585.xml"/></Relationships>
</file>

<file path=ppt/slides/_rels/slide3.xml.rels><?xml version="1.0" encoding="UTF-8" standalone="yes"?>
<Relationships xmlns="http://schemas.openxmlformats.org/package/2006/relationships"><Relationship Id="rId8" Type="http://schemas.openxmlformats.org/officeDocument/2006/relationships/tags" Target="../tags/tag595.xml"/><Relationship Id="rId13" Type="http://schemas.openxmlformats.org/officeDocument/2006/relationships/tags" Target="../tags/tag600.xml"/><Relationship Id="rId18" Type="http://schemas.openxmlformats.org/officeDocument/2006/relationships/slideLayout" Target="../slideLayouts/slideLayout2.xml"/><Relationship Id="rId3" Type="http://schemas.openxmlformats.org/officeDocument/2006/relationships/tags" Target="../tags/tag590.xml"/><Relationship Id="rId21" Type="http://schemas.openxmlformats.org/officeDocument/2006/relationships/image" Target="../media/image53.png"/><Relationship Id="rId7" Type="http://schemas.openxmlformats.org/officeDocument/2006/relationships/tags" Target="../tags/tag594.xml"/><Relationship Id="rId12" Type="http://schemas.openxmlformats.org/officeDocument/2006/relationships/tags" Target="../tags/tag599.xml"/><Relationship Id="rId17" Type="http://schemas.openxmlformats.org/officeDocument/2006/relationships/tags" Target="../tags/tag604.xml"/><Relationship Id="rId2" Type="http://schemas.openxmlformats.org/officeDocument/2006/relationships/tags" Target="../tags/tag589.xml"/><Relationship Id="rId16" Type="http://schemas.openxmlformats.org/officeDocument/2006/relationships/tags" Target="../tags/tag603.xml"/><Relationship Id="rId20" Type="http://schemas.openxmlformats.org/officeDocument/2006/relationships/image" Target="../media/image49.png"/><Relationship Id="rId1" Type="http://schemas.openxmlformats.org/officeDocument/2006/relationships/tags" Target="../tags/tag588.xml"/><Relationship Id="rId6" Type="http://schemas.openxmlformats.org/officeDocument/2006/relationships/tags" Target="../tags/tag593.xml"/><Relationship Id="rId11" Type="http://schemas.openxmlformats.org/officeDocument/2006/relationships/tags" Target="../tags/tag598.xml"/><Relationship Id="rId24" Type="http://schemas.openxmlformats.org/officeDocument/2006/relationships/chart" Target="../charts/chart2.xml"/><Relationship Id="rId5" Type="http://schemas.openxmlformats.org/officeDocument/2006/relationships/tags" Target="../tags/tag592.xml"/><Relationship Id="rId15" Type="http://schemas.openxmlformats.org/officeDocument/2006/relationships/tags" Target="../tags/tag602.xml"/><Relationship Id="rId23" Type="http://schemas.openxmlformats.org/officeDocument/2006/relationships/image" Target="../media/image52.png"/><Relationship Id="rId10" Type="http://schemas.openxmlformats.org/officeDocument/2006/relationships/tags" Target="../tags/tag597.xml"/><Relationship Id="rId19" Type="http://schemas.openxmlformats.org/officeDocument/2006/relationships/notesSlide" Target="../notesSlides/notesSlide3.xml"/><Relationship Id="rId4" Type="http://schemas.openxmlformats.org/officeDocument/2006/relationships/tags" Target="../tags/tag591.xml"/><Relationship Id="rId9" Type="http://schemas.openxmlformats.org/officeDocument/2006/relationships/tags" Target="../tags/tag596.xml"/><Relationship Id="rId14" Type="http://schemas.openxmlformats.org/officeDocument/2006/relationships/tags" Target="../tags/tag601.xml"/><Relationship Id="rId22" Type="http://schemas.openxmlformats.org/officeDocument/2006/relationships/image" Target="../media/image54.png"/></Relationships>
</file>

<file path=ppt/slides/_rels/slide4.xml.rels><?xml version="1.0" encoding="UTF-8" standalone="yes"?>
<Relationships xmlns="http://schemas.openxmlformats.org/package/2006/relationships"><Relationship Id="rId13" Type="http://schemas.openxmlformats.org/officeDocument/2006/relationships/tags" Target="../tags/tag619.xml"/><Relationship Id="rId18" Type="http://schemas.openxmlformats.org/officeDocument/2006/relationships/tags" Target="../tags/tag624.xml"/><Relationship Id="rId26" Type="http://schemas.openxmlformats.org/officeDocument/2006/relationships/tags" Target="../tags/tag632.xml"/><Relationship Id="rId39" Type="http://schemas.openxmlformats.org/officeDocument/2006/relationships/tags" Target="../tags/tag645.xml"/><Relationship Id="rId21" Type="http://schemas.openxmlformats.org/officeDocument/2006/relationships/tags" Target="../tags/tag627.xml"/><Relationship Id="rId34" Type="http://schemas.openxmlformats.org/officeDocument/2006/relationships/tags" Target="../tags/tag640.xml"/><Relationship Id="rId42" Type="http://schemas.openxmlformats.org/officeDocument/2006/relationships/image" Target="../media/image53.png"/><Relationship Id="rId47" Type="http://schemas.openxmlformats.org/officeDocument/2006/relationships/image" Target="../media/image52.png"/><Relationship Id="rId7" Type="http://schemas.openxmlformats.org/officeDocument/2006/relationships/tags" Target="../tags/tag613.xml"/><Relationship Id="rId2" Type="http://schemas.openxmlformats.org/officeDocument/2006/relationships/tags" Target="../tags/tag608.xml"/><Relationship Id="rId16" Type="http://schemas.openxmlformats.org/officeDocument/2006/relationships/tags" Target="../tags/tag622.xml"/><Relationship Id="rId29" Type="http://schemas.openxmlformats.org/officeDocument/2006/relationships/tags" Target="../tags/tag635.xml"/><Relationship Id="rId1" Type="http://schemas.openxmlformats.org/officeDocument/2006/relationships/tags" Target="../tags/tag607.xml"/><Relationship Id="rId6" Type="http://schemas.openxmlformats.org/officeDocument/2006/relationships/tags" Target="../tags/tag612.xml"/><Relationship Id="rId11" Type="http://schemas.openxmlformats.org/officeDocument/2006/relationships/tags" Target="../tags/tag617.xml"/><Relationship Id="rId24" Type="http://schemas.openxmlformats.org/officeDocument/2006/relationships/tags" Target="../tags/tag630.xml"/><Relationship Id="rId32" Type="http://schemas.openxmlformats.org/officeDocument/2006/relationships/tags" Target="../tags/tag638.xml"/><Relationship Id="rId37" Type="http://schemas.openxmlformats.org/officeDocument/2006/relationships/tags" Target="../tags/tag643.xml"/><Relationship Id="rId40" Type="http://schemas.openxmlformats.org/officeDocument/2006/relationships/slideLayout" Target="../slideLayouts/slideLayout2.xml"/><Relationship Id="rId45" Type="http://schemas.openxmlformats.org/officeDocument/2006/relationships/image" Target="../media/image57.png"/><Relationship Id="rId5" Type="http://schemas.openxmlformats.org/officeDocument/2006/relationships/tags" Target="../tags/tag611.xml"/><Relationship Id="rId15" Type="http://schemas.openxmlformats.org/officeDocument/2006/relationships/tags" Target="../tags/tag621.xml"/><Relationship Id="rId23" Type="http://schemas.openxmlformats.org/officeDocument/2006/relationships/tags" Target="../tags/tag629.xml"/><Relationship Id="rId28" Type="http://schemas.openxmlformats.org/officeDocument/2006/relationships/tags" Target="../tags/tag634.xml"/><Relationship Id="rId36" Type="http://schemas.openxmlformats.org/officeDocument/2006/relationships/tags" Target="../tags/tag642.xml"/><Relationship Id="rId10" Type="http://schemas.openxmlformats.org/officeDocument/2006/relationships/tags" Target="../tags/tag616.xml"/><Relationship Id="rId19" Type="http://schemas.openxmlformats.org/officeDocument/2006/relationships/tags" Target="../tags/tag625.xml"/><Relationship Id="rId31" Type="http://schemas.openxmlformats.org/officeDocument/2006/relationships/tags" Target="../tags/tag637.xml"/><Relationship Id="rId44" Type="http://schemas.openxmlformats.org/officeDocument/2006/relationships/image" Target="../media/image56.png"/><Relationship Id="rId4" Type="http://schemas.openxmlformats.org/officeDocument/2006/relationships/tags" Target="../tags/tag610.xml"/><Relationship Id="rId9" Type="http://schemas.openxmlformats.org/officeDocument/2006/relationships/tags" Target="../tags/tag615.xml"/><Relationship Id="rId14" Type="http://schemas.openxmlformats.org/officeDocument/2006/relationships/tags" Target="../tags/tag620.xml"/><Relationship Id="rId22" Type="http://schemas.openxmlformats.org/officeDocument/2006/relationships/tags" Target="../tags/tag628.xml"/><Relationship Id="rId27" Type="http://schemas.openxmlformats.org/officeDocument/2006/relationships/tags" Target="../tags/tag633.xml"/><Relationship Id="rId30" Type="http://schemas.openxmlformats.org/officeDocument/2006/relationships/tags" Target="../tags/tag636.xml"/><Relationship Id="rId35" Type="http://schemas.openxmlformats.org/officeDocument/2006/relationships/tags" Target="../tags/tag641.xml"/><Relationship Id="rId43" Type="http://schemas.openxmlformats.org/officeDocument/2006/relationships/image" Target="../media/image55.png"/><Relationship Id="rId48" Type="http://schemas.openxmlformats.org/officeDocument/2006/relationships/chart" Target="../charts/chart3.xml"/><Relationship Id="rId8" Type="http://schemas.openxmlformats.org/officeDocument/2006/relationships/tags" Target="../tags/tag614.xml"/><Relationship Id="rId3" Type="http://schemas.openxmlformats.org/officeDocument/2006/relationships/tags" Target="../tags/tag609.xml"/><Relationship Id="rId12" Type="http://schemas.openxmlformats.org/officeDocument/2006/relationships/tags" Target="../tags/tag618.xml"/><Relationship Id="rId17" Type="http://schemas.openxmlformats.org/officeDocument/2006/relationships/tags" Target="../tags/tag623.xml"/><Relationship Id="rId25" Type="http://schemas.openxmlformats.org/officeDocument/2006/relationships/tags" Target="../tags/tag631.xml"/><Relationship Id="rId33" Type="http://schemas.openxmlformats.org/officeDocument/2006/relationships/tags" Target="../tags/tag639.xml"/><Relationship Id="rId38" Type="http://schemas.openxmlformats.org/officeDocument/2006/relationships/tags" Target="../tags/tag644.xml"/><Relationship Id="rId46" Type="http://schemas.openxmlformats.org/officeDocument/2006/relationships/image" Target="../media/image58.png"/><Relationship Id="rId20" Type="http://schemas.openxmlformats.org/officeDocument/2006/relationships/tags" Target="../tags/tag626.xml"/><Relationship Id="rId4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tags" Target="../tags/tag655.xml"/><Relationship Id="rId13" Type="http://schemas.openxmlformats.org/officeDocument/2006/relationships/tags" Target="../tags/tag660.xml"/><Relationship Id="rId18" Type="http://schemas.openxmlformats.org/officeDocument/2006/relationships/slideLayout" Target="../slideLayouts/slideLayout2.xml"/><Relationship Id="rId3" Type="http://schemas.openxmlformats.org/officeDocument/2006/relationships/tags" Target="../tags/tag650.xml"/><Relationship Id="rId21" Type="http://schemas.openxmlformats.org/officeDocument/2006/relationships/image" Target="../media/image56.png"/><Relationship Id="rId7" Type="http://schemas.openxmlformats.org/officeDocument/2006/relationships/tags" Target="../tags/tag654.xml"/><Relationship Id="rId12" Type="http://schemas.openxmlformats.org/officeDocument/2006/relationships/tags" Target="../tags/tag659.xml"/><Relationship Id="rId17" Type="http://schemas.openxmlformats.org/officeDocument/2006/relationships/tags" Target="../tags/tag664.xml"/><Relationship Id="rId2" Type="http://schemas.openxmlformats.org/officeDocument/2006/relationships/tags" Target="../tags/tag649.xml"/><Relationship Id="rId16" Type="http://schemas.openxmlformats.org/officeDocument/2006/relationships/tags" Target="../tags/tag663.xml"/><Relationship Id="rId20" Type="http://schemas.openxmlformats.org/officeDocument/2006/relationships/image" Target="../media/image55.png"/><Relationship Id="rId1" Type="http://schemas.openxmlformats.org/officeDocument/2006/relationships/tags" Target="../tags/tag648.xml"/><Relationship Id="rId6" Type="http://schemas.openxmlformats.org/officeDocument/2006/relationships/tags" Target="../tags/tag653.xml"/><Relationship Id="rId11" Type="http://schemas.openxmlformats.org/officeDocument/2006/relationships/tags" Target="../tags/tag658.xml"/><Relationship Id="rId24" Type="http://schemas.openxmlformats.org/officeDocument/2006/relationships/image" Target="../media/image52.png"/><Relationship Id="rId5" Type="http://schemas.openxmlformats.org/officeDocument/2006/relationships/tags" Target="../tags/tag652.xml"/><Relationship Id="rId15" Type="http://schemas.openxmlformats.org/officeDocument/2006/relationships/tags" Target="../tags/tag662.xml"/><Relationship Id="rId23" Type="http://schemas.openxmlformats.org/officeDocument/2006/relationships/image" Target="../media/image58.png"/><Relationship Id="rId10" Type="http://schemas.openxmlformats.org/officeDocument/2006/relationships/tags" Target="../tags/tag657.xml"/><Relationship Id="rId19" Type="http://schemas.openxmlformats.org/officeDocument/2006/relationships/notesSlide" Target="../notesSlides/notesSlide5.xml"/><Relationship Id="rId4" Type="http://schemas.openxmlformats.org/officeDocument/2006/relationships/tags" Target="../tags/tag651.xml"/><Relationship Id="rId9" Type="http://schemas.openxmlformats.org/officeDocument/2006/relationships/tags" Target="../tags/tag656.xml"/><Relationship Id="rId14" Type="http://schemas.openxmlformats.org/officeDocument/2006/relationships/tags" Target="../tags/tag661.xml"/><Relationship Id="rId22" Type="http://schemas.openxmlformats.org/officeDocument/2006/relationships/image" Target="../media/image57.png"/></Relationships>
</file>

<file path=ppt/slides/_rels/slide6.xml.rels><?xml version="1.0" encoding="UTF-8" standalone="yes"?>
<Relationships xmlns="http://schemas.openxmlformats.org/package/2006/relationships"><Relationship Id="rId26" Type="http://schemas.openxmlformats.org/officeDocument/2006/relationships/tags" Target="../tags/tag692.xml"/><Relationship Id="rId21" Type="http://schemas.openxmlformats.org/officeDocument/2006/relationships/tags" Target="../tags/tag687.xml"/><Relationship Id="rId34" Type="http://schemas.openxmlformats.org/officeDocument/2006/relationships/tags" Target="../tags/tag700.xml"/><Relationship Id="rId42" Type="http://schemas.openxmlformats.org/officeDocument/2006/relationships/tags" Target="../tags/tag708.xml"/><Relationship Id="rId47" Type="http://schemas.openxmlformats.org/officeDocument/2006/relationships/tags" Target="../tags/tag713.xml"/><Relationship Id="rId50" Type="http://schemas.openxmlformats.org/officeDocument/2006/relationships/tags" Target="../tags/tag716.xml"/><Relationship Id="rId55" Type="http://schemas.openxmlformats.org/officeDocument/2006/relationships/tags" Target="../tags/tag721.xml"/><Relationship Id="rId63" Type="http://schemas.openxmlformats.org/officeDocument/2006/relationships/image" Target="../media/image61.png"/><Relationship Id="rId7" Type="http://schemas.openxmlformats.org/officeDocument/2006/relationships/tags" Target="../tags/tag673.xml"/><Relationship Id="rId2" Type="http://schemas.openxmlformats.org/officeDocument/2006/relationships/tags" Target="../tags/tag668.xml"/><Relationship Id="rId16" Type="http://schemas.openxmlformats.org/officeDocument/2006/relationships/tags" Target="../tags/tag682.xml"/><Relationship Id="rId29" Type="http://schemas.openxmlformats.org/officeDocument/2006/relationships/tags" Target="../tags/tag695.xml"/><Relationship Id="rId11" Type="http://schemas.openxmlformats.org/officeDocument/2006/relationships/tags" Target="../tags/tag677.xml"/><Relationship Id="rId24" Type="http://schemas.openxmlformats.org/officeDocument/2006/relationships/tags" Target="../tags/tag690.xml"/><Relationship Id="rId32" Type="http://schemas.openxmlformats.org/officeDocument/2006/relationships/tags" Target="../tags/tag698.xml"/><Relationship Id="rId37" Type="http://schemas.openxmlformats.org/officeDocument/2006/relationships/tags" Target="../tags/tag703.xml"/><Relationship Id="rId40" Type="http://schemas.openxmlformats.org/officeDocument/2006/relationships/tags" Target="../tags/tag706.xml"/><Relationship Id="rId45" Type="http://schemas.openxmlformats.org/officeDocument/2006/relationships/tags" Target="../tags/tag711.xml"/><Relationship Id="rId53" Type="http://schemas.openxmlformats.org/officeDocument/2006/relationships/tags" Target="../tags/tag719.xml"/><Relationship Id="rId58" Type="http://schemas.openxmlformats.org/officeDocument/2006/relationships/notesSlide" Target="../notesSlides/notesSlide6.xml"/><Relationship Id="rId66" Type="http://schemas.openxmlformats.org/officeDocument/2006/relationships/image" Target="../media/image52.png"/><Relationship Id="rId5" Type="http://schemas.openxmlformats.org/officeDocument/2006/relationships/tags" Target="../tags/tag671.xml"/><Relationship Id="rId61" Type="http://schemas.openxmlformats.org/officeDocument/2006/relationships/image" Target="../media/image59.jpeg"/><Relationship Id="rId19" Type="http://schemas.openxmlformats.org/officeDocument/2006/relationships/tags" Target="../tags/tag685.xml"/><Relationship Id="rId14" Type="http://schemas.openxmlformats.org/officeDocument/2006/relationships/tags" Target="../tags/tag680.xml"/><Relationship Id="rId22" Type="http://schemas.openxmlformats.org/officeDocument/2006/relationships/tags" Target="../tags/tag688.xml"/><Relationship Id="rId27" Type="http://schemas.openxmlformats.org/officeDocument/2006/relationships/tags" Target="../tags/tag693.xml"/><Relationship Id="rId30" Type="http://schemas.openxmlformats.org/officeDocument/2006/relationships/tags" Target="../tags/tag696.xml"/><Relationship Id="rId35" Type="http://schemas.openxmlformats.org/officeDocument/2006/relationships/tags" Target="../tags/tag701.xml"/><Relationship Id="rId43" Type="http://schemas.openxmlformats.org/officeDocument/2006/relationships/tags" Target="../tags/tag709.xml"/><Relationship Id="rId48" Type="http://schemas.openxmlformats.org/officeDocument/2006/relationships/tags" Target="../tags/tag714.xml"/><Relationship Id="rId56" Type="http://schemas.openxmlformats.org/officeDocument/2006/relationships/tags" Target="../tags/tag722.xml"/><Relationship Id="rId64" Type="http://schemas.openxmlformats.org/officeDocument/2006/relationships/image" Target="../media/image62.png"/><Relationship Id="rId8" Type="http://schemas.openxmlformats.org/officeDocument/2006/relationships/tags" Target="../tags/tag674.xml"/><Relationship Id="rId51" Type="http://schemas.openxmlformats.org/officeDocument/2006/relationships/tags" Target="../tags/tag717.xml"/><Relationship Id="rId3" Type="http://schemas.openxmlformats.org/officeDocument/2006/relationships/tags" Target="../tags/tag669.xml"/><Relationship Id="rId12" Type="http://schemas.openxmlformats.org/officeDocument/2006/relationships/tags" Target="../tags/tag678.xml"/><Relationship Id="rId17" Type="http://schemas.openxmlformats.org/officeDocument/2006/relationships/tags" Target="../tags/tag683.xml"/><Relationship Id="rId25" Type="http://schemas.openxmlformats.org/officeDocument/2006/relationships/tags" Target="../tags/tag691.xml"/><Relationship Id="rId33" Type="http://schemas.openxmlformats.org/officeDocument/2006/relationships/tags" Target="../tags/tag699.xml"/><Relationship Id="rId38" Type="http://schemas.openxmlformats.org/officeDocument/2006/relationships/tags" Target="../tags/tag704.xml"/><Relationship Id="rId46" Type="http://schemas.openxmlformats.org/officeDocument/2006/relationships/tags" Target="../tags/tag712.xml"/><Relationship Id="rId59" Type="http://schemas.openxmlformats.org/officeDocument/2006/relationships/image" Target="../media/image53.png"/><Relationship Id="rId20" Type="http://schemas.openxmlformats.org/officeDocument/2006/relationships/tags" Target="../tags/tag686.xml"/><Relationship Id="rId41" Type="http://schemas.openxmlformats.org/officeDocument/2006/relationships/tags" Target="../tags/tag707.xml"/><Relationship Id="rId54" Type="http://schemas.openxmlformats.org/officeDocument/2006/relationships/tags" Target="../tags/tag720.xml"/><Relationship Id="rId62" Type="http://schemas.openxmlformats.org/officeDocument/2006/relationships/image" Target="../media/image60.png"/><Relationship Id="rId1" Type="http://schemas.openxmlformats.org/officeDocument/2006/relationships/tags" Target="../tags/tag667.xml"/><Relationship Id="rId6" Type="http://schemas.openxmlformats.org/officeDocument/2006/relationships/tags" Target="../tags/tag672.xml"/><Relationship Id="rId15" Type="http://schemas.openxmlformats.org/officeDocument/2006/relationships/tags" Target="../tags/tag681.xml"/><Relationship Id="rId23" Type="http://schemas.openxmlformats.org/officeDocument/2006/relationships/tags" Target="../tags/tag689.xml"/><Relationship Id="rId28" Type="http://schemas.openxmlformats.org/officeDocument/2006/relationships/tags" Target="../tags/tag694.xml"/><Relationship Id="rId36" Type="http://schemas.openxmlformats.org/officeDocument/2006/relationships/tags" Target="../tags/tag702.xml"/><Relationship Id="rId49" Type="http://schemas.openxmlformats.org/officeDocument/2006/relationships/tags" Target="../tags/tag715.xml"/><Relationship Id="rId57" Type="http://schemas.openxmlformats.org/officeDocument/2006/relationships/slideLayout" Target="../slideLayouts/slideLayout12.xml"/><Relationship Id="rId10" Type="http://schemas.openxmlformats.org/officeDocument/2006/relationships/tags" Target="../tags/tag676.xml"/><Relationship Id="rId31" Type="http://schemas.openxmlformats.org/officeDocument/2006/relationships/tags" Target="../tags/tag697.xml"/><Relationship Id="rId44" Type="http://schemas.openxmlformats.org/officeDocument/2006/relationships/tags" Target="../tags/tag710.xml"/><Relationship Id="rId52" Type="http://schemas.openxmlformats.org/officeDocument/2006/relationships/tags" Target="../tags/tag718.xml"/><Relationship Id="rId60" Type="http://schemas.openxmlformats.org/officeDocument/2006/relationships/image" Target="../media/image49.png"/><Relationship Id="rId65" Type="http://schemas.openxmlformats.org/officeDocument/2006/relationships/image" Target="../media/image63.emf"/><Relationship Id="rId4" Type="http://schemas.openxmlformats.org/officeDocument/2006/relationships/tags" Target="../tags/tag670.xml"/><Relationship Id="rId9" Type="http://schemas.openxmlformats.org/officeDocument/2006/relationships/tags" Target="../tags/tag675.xml"/><Relationship Id="rId13" Type="http://schemas.openxmlformats.org/officeDocument/2006/relationships/tags" Target="../tags/tag679.xml"/><Relationship Id="rId18" Type="http://schemas.openxmlformats.org/officeDocument/2006/relationships/tags" Target="../tags/tag684.xml"/><Relationship Id="rId39" Type="http://schemas.openxmlformats.org/officeDocument/2006/relationships/tags" Target="../tags/tag705.xml"/></Relationships>
</file>

<file path=ppt/slides/_rels/slide7.xml.rels><?xml version="1.0" encoding="UTF-8" standalone="yes"?>
<Relationships xmlns="http://schemas.openxmlformats.org/package/2006/relationships"><Relationship Id="rId13" Type="http://schemas.openxmlformats.org/officeDocument/2006/relationships/tags" Target="../tags/tag738.xml"/><Relationship Id="rId18" Type="http://schemas.openxmlformats.org/officeDocument/2006/relationships/tags" Target="../tags/tag743.xml"/><Relationship Id="rId26" Type="http://schemas.openxmlformats.org/officeDocument/2006/relationships/tags" Target="../tags/tag751.xml"/><Relationship Id="rId39" Type="http://schemas.openxmlformats.org/officeDocument/2006/relationships/tags" Target="../tags/tag764.xml"/><Relationship Id="rId21" Type="http://schemas.openxmlformats.org/officeDocument/2006/relationships/tags" Target="../tags/tag746.xml"/><Relationship Id="rId34" Type="http://schemas.openxmlformats.org/officeDocument/2006/relationships/tags" Target="../tags/tag759.xml"/><Relationship Id="rId42" Type="http://schemas.openxmlformats.org/officeDocument/2006/relationships/tags" Target="../tags/tag767.xml"/><Relationship Id="rId47" Type="http://schemas.openxmlformats.org/officeDocument/2006/relationships/tags" Target="../tags/tag772.xml"/><Relationship Id="rId50" Type="http://schemas.openxmlformats.org/officeDocument/2006/relationships/notesSlide" Target="../notesSlides/notesSlide7.xml"/><Relationship Id="rId55" Type="http://schemas.openxmlformats.org/officeDocument/2006/relationships/chart" Target="../charts/chart4.xml"/><Relationship Id="rId63" Type="http://schemas.openxmlformats.org/officeDocument/2006/relationships/image" Target="../media/image52.png"/><Relationship Id="rId7" Type="http://schemas.openxmlformats.org/officeDocument/2006/relationships/tags" Target="../tags/tag732.xml"/><Relationship Id="rId2" Type="http://schemas.openxmlformats.org/officeDocument/2006/relationships/tags" Target="../tags/tag727.xml"/><Relationship Id="rId16" Type="http://schemas.openxmlformats.org/officeDocument/2006/relationships/tags" Target="../tags/tag741.xml"/><Relationship Id="rId29" Type="http://schemas.openxmlformats.org/officeDocument/2006/relationships/tags" Target="../tags/tag754.xml"/><Relationship Id="rId11" Type="http://schemas.openxmlformats.org/officeDocument/2006/relationships/tags" Target="../tags/tag736.xml"/><Relationship Id="rId24" Type="http://schemas.openxmlformats.org/officeDocument/2006/relationships/tags" Target="../tags/tag749.xml"/><Relationship Id="rId32" Type="http://schemas.openxmlformats.org/officeDocument/2006/relationships/tags" Target="../tags/tag757.xml"/><Relationship Id="rId37" Type="http://schemas.openxmlformats.org/officeDocument/2006/relationships/tags" Target="../tags/tag762.xml"/><Relationship Id="rId40" Type="http://schemas.openxmlformats.org/officeDocument/2006/relationships/tags" Target="../tags/tag765.xml"/><Relationship Id="rId45" Type="http://schemas.openxmlformats.org/officeDocument/2006/relationships/tags" Target="../tags/tag770.xml"/><Relationship Id="rId53" Type="http://schemas.openxmlformats.org/officeDocument/2006/relationships/image" Target="../media/image57.png"/><Relationship Id="rId58" Type="http://schemas.openxmlformats.org/officeDocument/2006/relationships/image" Target="../media/image1.png"/><Relationship Id="rId5" Type="http://schemas.openxmlformats.org/officeDocument/2006/relationships/tags" Target="../tags/tag730.xml"/><Relationship Id="rId61" Type="http://schemas.openxmlformats.org/officeDocument/2006/relationships/image" Target="../media/image66.png"/><Relationship Id="rId19" Type="http://schemas.openxmlformats.org/officeDocument/2006/relationships/tags" Target="../tags/tag744.xml"/><Relationship Id="rId14" Type="http://schemas.openxmlformats.org/officeDocument/2006/relationships/tags" Target="../tags/tag739.xml"/><Relationship Id="rId22" Type="http://schemas.openxmlformats.org/officeDocument/2006/relationships/tags" Target="../tags/tag747.xml"/><Relationship Id="rId27" Type="http://schemas.openxmlformats.org/officeDocument/2006/relationships/tags" Target="../tags/tag752.xml"/><Relationship Id="rId30" Type="http://schemas.openxmlformats.org/officeDocument/2006/relationships/tags" Target="../tags/tag755.xml"/><Relationship Id="rId35" Type="http://schemas.openxmlformats.org/officeDocument/2006/relationships/tags" Target="../tags/tag760.xml"/><Relationship Id="rId43" Type="http://schemas.openxmlformats.org/officeDocument/2006/relationships/tags" Target="../tags/tag768.xml"/><Relationship Id="rId48" Type="http://schemas.openxmlformats.org/officeDocument/2006/relationships/tags" Target="../tags/tag773.xml"/><Relationship Id="rId56" Type="http://schemas.openxmlformats.org/officeDocument/2006/relationships/image" Target="../media/image64.png"/><Relationship Id="rId8" Type="http://schemas.openxmlformats.org/officeDocument/2006/relationships/tags" Target="../tags/tag733.xml"/><Relationship Id="rId51" Type="http://schemas.openxmlformats.org/officeDocument/2006/relationships/image" Target="../media/image55.png"/><Relationship Id="rId3" Type="http://schemas.openxmlformats.org/officeDocument/2006/relationships/tags" Target="../tags/tag728.xml"/><Relationship Id="rId12" Type="http://schemas.openxmlformats.org/officeDocument/2006/relationships/tags" Target="../tags/tag737.xml"/><Relationship Id="rId17" Type="http://schemas.openxmlformats.org/officeDocument/2006/relationships/tags" Target="../tags/tag742.xml"/><Relationship Id="rId25" Type="http://schemas.openxmlformats.org/officeDocument/2006/relationships/tags" Target="../tags/tag750.xml"/><Relationship Id="rId33" Type="http://schemas.openxmlformats.org/officeDocument/2006/relationships/tags" Target="../tags/tag758.xml"/><Relationship Id="rId38" Type="http://schemas.openxmlformats.org/officeDocument/2006/relationships/tags" Target="../tags/tag763.xml"/><Relationship Id="rId46" Type="http://schemas.openxmlformats.org/officeDocument/2006/relationships/tags" Target="../tags/tag771.xml"/><Relationship Id="rId59" Type="http://schemas.openxmlformats.org/officeDocument/2006/relationships/image" Target="../media/image2.svg"/><Relationship Id="rId20" Type="http://schemas.openxmlformats.org/officeDocument/2006/relationships/tags" Target="../tags/tag745.xml"/><Relationship Id="rId41" Type="http://schemas.openxmlformats.org/officeDocument/2006/relationships/tags" Target="../tags/tag766.xml"/><Relationship Id="rId54" Type="http://schemas.openxmlformats.org/officeDocument/2006/relationships/image" Target="../media/image58.png"/><Relationship Id="rId62" Type="http://schemas.openxmlformats.org/officeDocument/2006/relationships/image" Target="../media/image67.png"/><Relationship Id="rId1" Type="http://schemas.openxmlformats.org/officeDocument/2006/relationships/tags" Target="../tags/tag726.xml"/><Relationship Id="rId6" Type="http://schemas.openxmlformats.org/officeDocument/2006/relationships/tags" Target="../tags/tag731.xml"/><Relationship Id="rId15" Type="http://schemas.openxmlformats.org/officeDocument/2006/relationships/tags" Target="../tags/tag740.xml"/><Relationship Id="rId23" Type="http://schemas.openxmlformats.org/officeDocument/2006/relationships/tags" Target="../tags/tag748.xml"/><Relationship Id="rId28" Type="http://schemas.openxmlformats.org/officeDocument/2006/relationships/tags" Target="../tags/tag753.xml"/><Relationship Id="rId36" Type="http://schemas.openxmlformats.org/officeDocument/2006/relationships/tags" Target="../tags/tag761.xml"/><Relationship Id="rId49" Type="http://schemas.openxmlformats.org/officeDocument/2006/relationships/slideLayout" Target="../slideLayouts/slideLayout14.xml"/><Relationship Id="rId57" Type="http://schemas.openxmlformats.org/officeDocument/2006/relationships/image" Target="../media/image65.svg"/><Relationship Id="rId10" Type="http://schemas.openxmlformats.org/officeDocument/2006/relationships/tags" Target="../tags/tag735.xml"/><Relationship Id="rId31" Type="http://schemas.openxmlformats.org/officeDocument/2006/relationships/tags" Target="../tags/tag756.xml"/><Relationship Id="rId44" Type="http://schemas.openxmlformats.org/officeDocument/2006/relationships/tags" Target="../tags/tag769.xml"/><Relationship Id="rId52" Type="http://schemas.openxmlformats.org/officeDocument/2006/relationships/image" Target="../media/image56.png"/><Relationship Id="rId60" Type="http://schemas.openxmlformats.org/officeDocument/2006/relationships/image" Target="../media/image63.emf"/><Relationship Id="rId4" Type="http://schemas.openxmlformats.org/officeDocument/2006/relationships/tags" Target="../tags/tag729.xml"/><Relationship Id="rId9" Type="http://schemas.openxmlformats.org/officeDocument/2006/relationships/tags" Target="../tags/tag734.xml"/></Relationships>
</file>

<file path=ppt/slides/_rels/slide8.xml.rels><?xml version="1.0" encoding="UTF-8" standalone="yes"?>
<Relationships xmlns="http://schemas.openxmlformats.org/package/2006/relationships"><Relationship Id="rId8" Type="http://schemas.openxmlformats.org/officeDocument/2006/relationships/tags" Target="../tags/tag784.xml"/><Relationship Id="rId13" Type="http://schemas.openxmlformats.org/officeDocument/2006/relationships/tags" Target="../tags/tag789.xml"/><Relationship Id="rId18" Type="http://schemas.openxmlformats.org/officeDocument/2006/relationships/tags" Target="../tags/tag794.xml"/><Relationship Id="rId26" Type="http://schemas.openxmlformats.org/officeDocument/2006/relationships/image" Target="../media/image52.png"/><Relationship Id="rId3" Type="http://schemas.openxmlformats.org/officeDocument/2006/relationships/tags" Target="../tags/tag779.xml"/><Relationship Id="rId21" Type="http://schemas.openxmlformats.org/officeDocument/2006/relationships/image" Target="../media/image51.png"/><Relationship Id="rId7" Type="http://schemas.openxmlformats.org/officeDocument/2006/relationships/tags" Target="../tags/tag783.xml"/><Relationship Id="rId12" Type="http://schemas.openxmlformats.org/officeDocument/2006/relationships/tags" Target="../tags/tag788.xml"/><Relationship Id="rId17" Type="http://schemas.openxmlformats.org/officeDocument/2006/relationships/tags" Target="../tags/tag793.xml"/><Relationship Id="rId25" Type="http://schemas.openxmlformats.org/officeDocument/2006/relationships/image" Target="../media/image68.png"/><Relationship Id="rId2" Type="http://schemas.openxmlformats.org/officeDocument/2006/relationships/tags" Target="../tags/tag778.xml"/><Relationship Id="rId16" Type="http://schemas.openxmlformats.org/officeDocument/2006/relationships/tags" Target="../tags/tag792.xml"/><Relationship Id="rId20" Type="http://schemas.openxmlformats.org/officeDocument/2006/relationships/notesSlide" Target="../notesSlides/notesSlide8.xml"/><Relationship Id="rId1" Type="http://schemas.openxmlformats.org/officeDocument/2006/relationships/tags" Target="../tags/tag777.xml"/><Relationship Id="rId6" Type="http://schemas.openxmlformats.org/officeDocument/2006/relationships/tags" Target="../tags/tag782.xml"/><Relationship Id="rId11" Type="http://schemas.openxmlformats.org/officeDocument/2006/relationships/tags" Target="../tags/tag787.xml"/><Relationship Id="rId24" Type="http://schemas.openxmlformats.org/officeDocument/2006/relationships/image" Target="../media/image2.svg"/><Relationship Id="rId5" Type="http://schemas.openxmlformats.org/officeDocument/2006/relationships/tags" Target="../tags/tag781.xml"/><Relationship Id="rId15" Type="http://schemas.openxmlformats.org/officeDocument/2006/relationships/tags" Target="../tags/tag791.xml"/><Relationship Id="rId23" Type="http://schemas.openxmlformats.org/officeDocument/2006/relationships/image" Target="../media/image1.png"/><Relationship Id="rId10" Type="http://schemas.openxmlformats.org/officeDocument/2006/relationships/tags" Target="../tags/tag786.xml"/><Relationship Id="rId19" Type="http://schemas.openxmlformats.org/officeDocument/2006/relationships/slideLayout" Target="../slideLayouts/slideLayout14.xml"/><Relationship Id="rId4" Type="http://schemas.openxmlformats.org/officeDocument/2006/relationships/tags" Target="../tags/tag780.xml"/><Relationship Id="rId9" Type="http://schemas.openxmlformats.org/officeDocument/2006/relationships/tags" Target="../tags/tag785.xml"/><Relationship Id="rId14" Type="http://schemas.openxmlformats.org/officeDocument/2006/relationships/tags" Target="../tags/tag790.xml"/><Relationship Id="rId22"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tags" Target="../tags/tag805.xml"/><Relationship Id="rId13" Type="http://schemas.openxmlformats.org/officeDocument/2006/relationships/tags" Target="../tags/tag810.xml"/><Relationship Id="rId18" Type="http://schemas.openxmlformats.org/officeDocument/2006/relationships/image" Target="../media/image47.png"/><Relationship Id="rId3" Type="http://schemas.openxmlformats.org/officeDocument/2006/relationships/tags" Target="../tags/tag800.xml"/><Relationship Id="rId21" Type="http://schemas.openxmlformats.org/officeDocument/2006/relationships/image" Target="../media/image70.png"/><Relationship Id="rId7" Type="http://schemas.openxmlformats.org/officeDocument/2006/relationships/tags" Target="../tags/tag804.xml"/><Relationship Id="rId12" Type="http://schemas.openxmlformats.org/officeDocument/2006/relationships/tags" Target="../tags/tag809.xml"/><Relationship Id="rId17" Type="http://schemas.openxmlformats.org/officeDocument/2006/relationships/image" Target="../media/image51.png"/><Relationship Id="rId2" Type="http://schemas.openxmlformats.org/officeDocument/2006/relationships/tags" Target="../tags/tag799.xml"/><Relationship Id="rId16" Type="http://schemas.openxmlformats.org/officeDocument/2006/relationships/notesSlide" Target="../notesSlides/notesSlide9.xml"/><Relationship Id="rId20" Type="http://schemas.openxmlformats.org/officeDocument/2006/relationships/image" Target="../media/image69.png"/><Relationship Id="rId1" Type="http://schemas.openxmlformats.org/officeDocument/2006/relationships/tags" Target="../tags/tag798.xml"/><Relationship Id="rId6" Type="http://schemas.openxmlformats.org/officeDocument/2006/relationships/tags" Target="../tags/tag803.xml"/><Relationship Id="rId11" Type="http://schemas.openxmlformats.org/officeDocument/2006/relationships/tags" Target="../tags/tag808.xml"/><Relationship Id="rId5" Type="http://schemas.openxmlformats.org/officeDocument/2006/relationships/tags" Target="../tags/tag802.xml"/><Relationship Id="rId15" Type="http://schemas.openxmlformats.org/officeDocument/2006/relationships/slideLayout" Target="../slideLayouts/slideLayout2.xml"/><Relationship Id="rId10" Type="http://schemas.openxmlformats.org/officeDocument/2006/relationships/tags" Target="../tags/tag807.xml"/><Relationship Id="rId19" Type="http://schemas.openxmlformats.org/officeDocument/2006/relationships/image" Target="../media/image52.png"/><Relationship Id="rId4" Type="http://schemas.openxmlformats.org/officeDocument/2006/relationships/tags" Target="../tags/tag801.xml"/><Relationship Id="rId9" Type="http://schemas.openxmlformats.org/officeDocument/2006/relationships/tags" Target="../tags/tag806.xml"/><Relationship Id="rId14" Type="http://schemas.openxmlformats.org/officeDocument/2006/relationships/tags" Target="../tags/tag8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2"/>
        <p:cNvGrpSpPr/>
        <p:nvPr/>
      </p:nvGrpSpPr>
      <p:grpSpPr>
        <a:xfrm>
          <a:off x="0" y="0"/>
          <a:ext cx="0" cy="0"/>
          <a:chOff x="0" y="0"/>
          <a:chExt cx="0" cy="0"/>
        </a:xfrm>
      </p:grpSpPr>
      <p:pic>
        <p:nvPicPr>
          <p:cNvPr id="43" name="Google Shape;43;p1"/>
          <p:cNvPicPr preferRelativeResize="0"/>
          <p:nvPr>
            <p:custDataLst>
              <p:tags r:id="rId1"/>
            </p:custDataLst>
          </p:nvPr>
        </p:nvPicPr>
        <p:blipFill>
          <a:blip r:embed="rId21">
            <a:alphaModFix/>
          </a:blip>
          <a:stretch>
            <a:fillRect/>
          </a:stretch>
        </p:blipFill>
        <p:spPr>
          <a:xfrm>
            <a:off x="0" y="3677"/>
            <a:ext cx="12192000" cy="6855889"/>
          </a:xfrm>
          <a:prstGeom prst="rect">
            <a:avLst/>
          </a:prstGeom>
          <a:noFill/>
          <a:ln>
            <a:noFill/>
          </a:ln>
        </p:spPr>
      </p:pic>
      <p:pic>
        <p:nvPicPr>
          <p:cNvPr id="44" name="Google Shape;44;p1"/>
          <p:cNvPicPr preferRelativeResize="0"/>
          <p:nvPr>
            <p:custDataLst>
              <p:tags r:id="rId2"/>
            </p:custDataLst>
          </p:nvPr>
        </p:nvPicPr>
        <p:blipFill>
          <a:blip r:embed="rId22">
            <a:alphaModFix/>
          </a:blip>
          <a:stretch>
            <a:fillRect/>
          </a:stretch>
        </p:blipFill>
        <p:spPr>
          <a:xfrm>
            <a:off x="5411242" y="-2"/>
            <a:ext cx="6780758" cy="3657601"/>
          </a:xfrm>
          <a:prstGeom prst="rect">
            <a:avLst/>
          </a:prstGeom>
          <a:noFill/>
          <a:ln>
            <a:noFill/>
          </a:ln>
        </p:spPr>
      </p:pic>
      <p:pic>
        <p:nvPicPr>
          <p:cNvPr id="45" name="Google Shape;45;p1"/>
          <p:cNvPicPr preferRelativeResize="0"/>
          <p:nvPr>
            <p:custDataLst>
              <p:tags r:id="rId3"/>
            </p:custDataLst>
          </p:nvPr>
        </p:nvPicPr>
        <p:blipFill>
          <a:blip r:embed="rId23">
            <a:alphaModFix/>
          </a:blip>
          <a:stretch>
            <a:fillRect/>
          </a:stretch>
        </p:blipFill>
        <p:spPr>
          <a:xfrm>
            <a:off x="-348073" y="1361574"/>
            <a:ext cx="7943360" cy="5492749"/>
          </a:xfrm>
          <a:prstGeom prst="rect">
            <a:avLst/>
          </a:prstGeom>
          <a:noFill/>
          <a:ln>
            <a:noFill/>
          </a:ln>
        </p:spPr>
      </p:pic>
      <p:sp>
        <p:nvSpPr>
          <p:cNvPr id="46" name="Google Shape;46;p1"/>
          <p:cNvSpPr/>
          <p:nvPr>
            <p:custDataLst>
              <p:tags r:id="rId4"/>
            </p:custDataLst>
          </p:nvPr>
        </p:nvSpPr>
        <p:spPr>
          <a:xfrm>
            <a:off x="2277029" y="3211864"/>
            <a:ext cx="8354348" cy="2214023"/>
          </a:xfrm>
          <a:custGeom>
            <a:avLst/>
            <a:gdLst/>
            <a:ahLst/>
            <a:cxnLst/>
            <a:rect l="l" t="t" r="r" b="b"/>
            <a:pathLst>
              <a:path w="3115309" h="687704" extrusionOk="0">
                <a:moveTo>
                  <a:pt x="3114687" y="0"/>
                </a:moveTo>
                <a:lnTo>
                  <a:pt x="0" y="0"/>
                </a:lnTo>
                <a:lnTo>
                  <a:pt x="0" y="687590"/>
                </a:lnTo>
                <a:lnTo>
                  <a:pt x="3114687" y="687590"/>
                </a:lnTo>
                <a:lnTo>
                  <a:pt x="3114687" y="0"/>
                </a:lnTo>
                <a:close/>
              </a:path>
            </a:pathLst>
          </a:custGeom>
          <a:solidFill>
            <a:srgbClr val="59A0D8"/>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pic>
        <p:nvPicPr>
          <p:cNvPr id="48" name="Google Shape;48;p1"/>
          <p:cNvPicPr preferRelativeResize="0"/>
          <p:nvPr>
            <p:custDataLst>
              <p:tags r:id="rId5"/>
            </p:custDataLst>
          </p:nvPr>
        </p:nvPicPr>
        <p:blipFill>
          <a:blip r:embed="rId24">
            <a:alphaModFix/>
          </a:blip>
          <a:stretch>
            <a:fillRect/>
          </a:stretch>
        </p:blipFill>
        <p:spPr>
          <a:xfrm>
            <a:off x="3623608" y="928410"/>
            <a:ext cx="4598357" cy="2043714"/>
          </a:xfrm>
          <a:prstGeom prst="rect">
            <a:avLst/>
          </a:prstGeom>
          <a:noFill/>
          <a:ln>
            <a:noFill/>
          </a:ln>
        </p:spPr>
      </p:pic>
      <p:pic>
        <p:nvPicPr>
          <p:cNvPr id="49" name="Google Shape;49;p1"/>
          <p:cNvPicPr preferRelativeResize="0"/>
          <p:nvPr>
            <p:custDataLst>
              <p:tags r:id="rId6"/>
            </p:custDataLst>
          </p:nvPr>
        </p:nvPicPr>
        <p:blipFill>
          <a:blip r:embed="rId25">
            <a:alphaModFix/>
          </a:blip>
          <a:stretch>
            <a:fillRect/>
          </a:stretch>
        </p:blipFill>
        <p:spPr>
          <a:xfrm>
            <a:off x="641240" y="518908"/>
            <a:ext cx="1597424" cy="305890"/>
          </a:xfrm>
          <a:prstGeom prst="rect">
            <a:avLst/>
          </a:prstGeom>
          <a:noFill/>
          <a:ln>
            <a:noFill/>
          </a:ln>
        </p:spPr>
      </p:pic>
      <p:grpSp>
        <p:nvGrpSpPr>
          <p:cNvPr id="50" name="Google Shape;50;p1"/>
          <p:cNvGrpSpPr/>
          <p:nvPr>
            <p:custDataLst>
              <p:tags r:id="rId7"/>
            </p:custDataLst>
          </p:nvPr>
        </p:nvGrpSpPr>
        <p:grpSpPr>
          <a:xfrm>
            <a:off x="9507601" y="530998"/>
            <a:ext cx="2074799" cy="380131"/>
            <a:chOff x="9735957" y="266654"/>
            <a:chExt cx="2074799" cy="380131"/>
          </a:xfrm>
        </p:grpSpPr>
        <p:pic>
          <p:nvPicPr>
            <p:cNvPr id="51" name="Google Shape;51;p1"/>
            <p:cNvPicPr preferRelativeResize="0"/>
            <p:nvPr>
              <p:custDataLst>
                <p:tags r:id="rId16"/>
              </p:custDataLst>
            </p:nvPr>
          </p:nvPicPr>
          <p:blipFill>
            <a:blip r:embed="rId26">
              <a:alphaModFix/>
            </a:blip>
            <a:stretch>
              <a:fillRect/>
            </a:stretch>
          </p:blipFill>
          <p:spPr>
            <a:xfrm>
              <a:off x="10748855" y="266654"/>
              <a:ext cx="328295" cy="380131"/>
            </a:xfrm>
            <a:prstGeom prst="rect">
              <a:avLst/>
            </a:prstGeom>
            <a:noFill/>
            <a:ln>
              <a:noFill/>
            </a:ln>
          </p:spPr>
        </p:pic>
        <p:pic>
          <p:nvPicPr>
            <p:cNvPr id="52" name="Google Shape;52;p1"/>
            <p:cNvPicPr preferRelativeResize="0"/>
            <p:nvPr>
              <p:custDataLst>
                <p:tags r:id="rId17"/>
              </p:custDataLst>
            </p:nvPr>
          </p:nvPicPr>
          <p:blipFill>
            <a:blip r:embed="rId27">
              <a:alphaModFix/>
            </a:blip>
            <a:stretch>
              <a:fillRect/>
            </a:stretch>
          </p:blipFill>
          <p:spPr>
            <a:xfrm>
              <a:off x="11174296" y="390282"/>
              <a:ext cx="636460" cy="137613"/>
            </a:xfrm>
            <a:prstGeom prst="rect">
              <a:avLst/>
            </a:prstGeom>
            <a:noFill/>
            <a:ln>
              <a:noFill/>
            </a:ln>
          </p:spPr>
        </p:pic>
        <p:pic>
          <p:nvPicPr>
            <p:cNvPr id="53" name="Google Shape;53;p1"/>
            <p:cNvPicPr preferRelativeResize="0"/>
            <p:nvPr>
              <p:custDataLst>
                <p:tags r:id="rId18"/>
              </p:custDataLst>
            </p:nvPr>
          </p:nvPicPr>
          <p:blipFill>
            <a:blip r:embed="rId28">
              <a:alphaModFix/>
            </a:blip>
            <a:stretch>
              <a:fillRect/>
            </a:stretch>
          </p:blipFill>
          <p:spPr>
            <a:xfrm>
              <a:off x="9735957" y="363330"/>
              <a:ext cx="919458" cy="170270"/>
            </a:xfrm>
            <a:prstGeom prst="rect">
              <a:avLst/>
            </a:prstGeom>
            <a:noFill/>
            <a:ln>
              <a:noFill/>
            </a:ln>
          </p:spPr>
        </p:pic>
      </p:grpSp>
      <p:pic>
        <p:nvPicPr>
          <p:cNvPr id="54" name="Google Shape;54;p1"/>
          <p:cNvPicPr preferRelativeResize="0"/>
          <p:nvPr>
            <p:custDataLst>
              <p:tags r:id="rId8"/>
            </p:custDataLst>
          </p:nvPr>
        </p:nvPicPr>
        <p:blipFill>
          <a:blip r:embed="rId29">
            <a:alphaModFix/>
          </a:blip>
          <a:stretch>
            <a:fillRect/>
          </a:stretch>
        </p:blipFill>
        <p:spPr>
          <a:xfrm>
            <a:off x="11174691" y="4763731"/>
            <a:ext cx="1017308" cy="1105037"/>
          </a:xfrm>
          <a:prstGeom prst="rect">
            <a:avLst/>
          </a:prstGeom>
          <a:noFill/>
          <a:ln>
            <a:noFill/>
          </a:ln>
        </p:spPr>
      </p:pic>
      <p:pic>
        <p:nvPicPr>
          <p:cNvPr id="55" name="Google Shape;55;p1"/>
          <p:cNvPicPr preferRelativeResize="0"/>
          <p:nvPr>
            <p:custDataLst>
              <p:tags r:id="rId9"/>
            </p:custDataLst>
          </p:nvPr>
        </p:nvPicPr>
        <p:blipFill>
          <a:blip r:embed="rId30">
            <a:alphaModFix/>
          </a:blip>
          <a:stretch>
            <a:fillRect/>
          </a:stretch>
        </p:blipFill>
        <p:spPr>
          <a:xfrm>
            <a:off x="5822962" y="0"/>
            <a:ext cx="3731386" cy="961236"/>
          </a:xfrm>
          <a:prstGeom prst="rect">
            <a:avLst/>
          </a:prstGeom>
          <a:noFill/>
          <a:ln>
            <a:noFill/>
          </a:ln>
        </p:spPr>
      </p:pic>
      <p:pic>
        <p:nvPicPr>
          <p:cNvPr id="56" name="Google Shape;56;p1"/>
          <p:cNvPicPr preferRelativeResize="0"/>
          <p:nvPr>
            <p:custDataLst>
              <p:tags r:id="rId10"/>
            </p:custDataLst>
          </p:nvPr>
        </p:nvPicPr>
        <p:blipFill>
          <a:blip r:embed="rId31">
            <a:alphaModFix/>
          </a:blip>
          <a:stretch>
            <a:fillRect/>
          </a:stretch>
        </p:blipFill>
        <p:spPr>
          <a:xfrm>
            <a:off x="0" y="2509596"/>
            <a:ext cx="1700390" cy="2044720"/>
          </a:xfrm>
          <a:prstGeom prst="rect">
            <a:avLst/>
          </a:prstGeom>
          <a:noFill/>
          <a:ln>
            <a:noFill/>
          </a:ln>
        </p:spPr>
      </p:pic>
      <p:pic>
        <p:nvPicPr>
          <p:cNvPr id="57" name="Google Shape;57;p1"/>
          <p:cNvPicPr preferRelativeResize="0"/>
          <p:nvPr>
            <p:custDataLst>
              <p:tags r:id="rId11"/>
            </p:custDataLst>
          </p:nvPr>
        </p:nvPicPr>
        <p:blipFill>
          <a:blip r:embed="rId32">
            <a:alphaModFix/>
          </a:blip>
          <a:stretch>
            <a:fillRect/>
          </a:stretch>
        </p:blipFill>
        <p:spPr>
          <a:xfrm>
            <a:off x="1882148" y="6538928"/>
            <a:ext cx="612474" cy="319071"/>
          </a:xfrm>
          <a:prstGeom prst="rect">
            <a:avLst/>
          </a:prstGeom>
          <a:noFill/>
          <a:ln>
            <a:noFill/>
          </a:ln>
        </p:spPr>
      </p:pic>
      <p:sp>
        <p:nvSpPr>
          <p:cNvPr id="2" name="Прямоугольник 1">
            <a:extLst>
              <a:ext uri="{FF2B5EF4-FFF2-40B4-BE49-F238E27FC236}">
                <a16:creationId xmlns:a16="http://schemas.microsoft.com/office/drawing/2014/main" id="{EFB5A1D9-2411-45B9-9DC7-127EEFC83546}"/>
              </a:ext>
            </a:extLst>
          </p:cNvPr>
          <p:cNvSpPr/>
          <p:nvPr>
            <p:custDataLst>
              <p:tags r:id="rId12"/>
            </p:custDataLst>
          </p:nvPr>
        </p:nvSpPr>
        <p:spPr>
          <a:xfrm>
            <a:off x="575607" y="5637835"/>
            <a:ext cx="6096000" cy="600164"/>
          </a:xfrm>
          <a:prstGeom prst="rect">
            <a:avLst/>
          </a:prstGeom>
        </p:spPr>
        <p:txBody>
          <a:bodyPr>
            <a:spAutoFit/>
          </a:bodyPr>
          <a:lstStyle/>
          <a:p>
            <a:pPr lvl="0">
              <a:spcAft>
                <a:spcPts val="600"/>
              </a:spcAft>
              <a:defRPr/>
            </a:pPr>
            <a:r>
              <a:rPr lang="ru-RU" dirty="0">
                <a:solidFill>
                  <a:prstClr val="white"/>
                </a:solidFill>
                <a:latin typeface="Evolventa" panose="020B0502020202020204" charset="0"/>
                <a:cs typeface="Evolventa" panose="020B0502020202020204" charset="0"/>
              </a:rPr>
              <a:t>ВИКТОРИЯ РАДЕЦКАЯ</a:t>
            </a:r>
          </a:p>
          <a:p>
            <a:pPr lvl="0">
              <a:spcAft>
                <a:spcPts val="600"/>
              </a:spcAft>
              <a:defRPr/>
            </a:pPr>
            <a:r>
              <a:rPr lang="ru-RU" dirty="0">
                <a:solidFill>
                  <a:prstClr val="white"/>
                </a:solidFill>
                <a:latin typeface="Evolventa" panose="020B0502020202020204" charset="0"/>
                <a:cs typeface="Evolventa" panose="020B0502020202020204" charset="0"/>
              </a:rPr>
              <a:t>Коммерческий директор </a:t>
            </a:r>
            <a:r>
              <a:rPr lang="en-US" dirty="0">
                <a:solidFill>
                  <a:prstClr val="white"/>
                </a:solidFill>
                <a:latin typeface="Evolventa" panose="020B0502020202020204" charset="0"/>
                <a:cs typeface="Evolventa" panose="020B0502020202020204" charset="0"/>
              </a:rPr>
              <a:t>Digital Alliance</a:t>
            </a:r>
            <a:endParaRPr lang="ru-RU" dirty="0">
              <a:solidFill>
                <a:prstClr val="white"/>
              </a:solidFill>
              <a:latin typeface="Evolventa" panose="020B0502020202020204" charset="0"/>
              <a:cs typeface="Evolventa" panose="020B0502020202020204" charset="0"/>
            </a:endParaRPr>
          </a:p>
        </p:txBody>
      </p:sp>
      <p:sp>
        <p:nvSpPr>
          <p:cNvPr id="18" name="Прямоугольник 17">
            <a:extLst>
              <a:ext uri="{FF2B5EF4-FFF2-40B4-BE49-F238E27FC236}">
                <a16:creationId xmlns:a16="http://schemas.microsoft.com/office/drawing/2014/main" id="{76C09E07-9071-4D8C-814E-8CAF4931ED9D}"/>
              </a:ext>
            </a:extLst>
          </p:cNvPr>
          <p:cNvSpPr/>
          <p:nvPr>
            <p:custDataLst>
              <p:tags r:id="rId13"/>
            </p:custDataLst>
          </p:nvPr>
        </p:nvSpPr>
        <p:spPr>
          <a:xfrm>
            <a:off x="6953450" y="5631695"/>
            <a:ext cx="4563956" cy="815608"/>
          </a:xfrm>
          <a:prstGeom prst="rect">
            <a:avLst/>
          </a:prstGeom>
        </p:spPr>
        <p:txBody>
          <a:bodyPr wrap="square">
            <a:spAutoFit/>
          </a:bodyPr>
          <a:lstStyle/>
          <a:p>
            <a:pPr lvl="0">
              <a:spcAft>
                <a:spcPts val="600"/>
              </a:spcAft>
              <a:defRPr/>
            </a:pPr>
            <a:r>
              <a:rPr lang="ru-RU" dirty="0">
                <a:solidFill>
                  <a:prstClr val="white"/>
                </a:solidFill>
                <a:latin typeface="Evolventa" panose="020B0502020202020204" charset="0"/>
                <a:cs typeface="Evolventa" panose="020B0502020202020204" charset="0"/>
              </a:rPr>
              <a:t>ЕЛЕНА ВРАЦКАЯ</a:t>
            </a:r>
          </a:p>
          <a:p>
            <a:pPr lvl="0">
              <a:spcAft>
                <a:spcPts val="600"/>
              </a:spcAft>
              <a:defRPr/>
            </a:pPr>
            <a:r>
              <a:rPr lang="ru-RU" dirty="0">
                <a:solidFill>
                  <a:prstClr val="white"/>
                </a:solidFill>
                <a:latin typeface="Evolventa" panose="020B0502020202020204" charset="0"/>
                <a:cs typeface="Evolventa" panose="020B0502020202020204" charset="0"/>
              </a:rPr>
              <a:t>Исполнительный директор агентства </a:t>
            </a:r>
            <a:r>
              <a:rPr lang="ru-RU" dirty="0" err="1">
                <a:solidFill>
                  <a:prstClr val="white"/>
                </a:solidFill>
                <a:latin typeface="Evolventa" panose="020B0502020202020204" charset="0"/>
                <a:cs typeface="Evolventa" panose="020B0502020202020204" charset="0"/>
              </a:rPr>
              <a:t>MediaWise</a:t>
            </a:r>
            <a:r>
              <a:rPr lang="ru-RU" dirty="0">
                <a:solidFill>
                  <a:prstClr val="white"/>
                </a:solidFill>
                <a:latin typeface="Evolventa" panose="020B0502020202020204" charset="0"/>
                <a:cs typeface="Evolventa" panose="020B0502020202020204" charset="0"/>
              </a:rPr>
              <a:t> по </a:t>
            </a:r>
            <a:r>
              <a:rPr lang="ru-RU">
                <a:solidFill>
                  <a:prstClr val="white"/>
                </a:solidFill>
                <a:latin typeface="Evolventa" panose="020B0502020202020204" charset="0"/>
                <a:cs typeface="Evolventa" panose="020B0502020202020204" charset="0"/>
              </a:rPr>
              <a:t>цифровым коммуникациям </a:t>
            </a:r>
            <a:endParaRPr lang="ru-RU" dirty="0">
              <a:solidFill>
                <a:prstClr val="white"/>
              </a:solidFill>
              <a:latin typeface="Evolventa" panose="020B0502020202020204" charset="0"/>
              <a:cs typeface="Evolventa" panose="020B0502020202020204" charset="0"/>
            </a:endParaRPr>
          </a:p>
        </p:txBody>
      </p:sp>
      <p:sp>
        <p:nvSpPr>
          <p:cNvPr id="21" name="TextBox 20">
            <a:extLst>
              <a:ext uri="{FF2B5EF4-FFF2-40B4-BE49-F238E27FC236}">
                <a16:creationId xmlns:a16="http://schemas.microsoft.com/office/drawing/2014/main" id="{523A5D11-129D-42AA-9908-6E89F4BF67B7}"/>
              </a:ext>
            </a:extLst>
          </p:cNvPr>
          <p:cNvSpPr txBox="1"/>
          <p:nvPr>
            <p:custDataLst>
              <p:tags r:id="rId14"/>
            </p:custDataLst>
          </p:nvPr>
        </p:nvSpPr>
        <p:spPr>
          <a:xfrm>
            <a:off x="2865260" y="3457417"/>
            <a:ext cx="7509136" cy="1273039"/>
          </a:xfrm>
          <a:custGeom>
            <a:avLst/>
            <a:gdLst/>
            <a:ahLst/>
            <a:cxnLst/>
            <a:rect l="l" t="t" r="r" b="b"/>
            <a:pathLst>
              <a:path w="7509136" h="1273039">
                <a:moveTo>
                  <a:pt x="5594612" y="1012845"/>
                </a:moveTo>
                <a:lnTo>
                  <a:pt x="5594612" y="1149953"/>
                </a:lnTo>
                <a:lnTo>
                  <a:pt x="5634809" y="1149953"/>
                </a:lnTo>
                <a:cubicBezTo>
                  <a:pt x="5647066" y="1149953"/>
                  <a:pt x="5656206" y="1146630"/>
                  <a:pt x="5662231" y="1139982"/>
                </a:cubicBezTo>
                <a:cubicBezTo>
                  <a:pt x="5668256" y="1133334"/>
                  <a:pt x="5671268" y="1122012"/>
                  <a:pt x="5671268" y="1106016"/>
                </a:cubicBezTo>
                <a:lnTo>
                  <a:pt x="5671268" y="1067065"/>
                </a:lnTo>
                <a:cubicBezTo>
                  <a:pt x="5671268" y="1046707"/>
                  <a:pt x="5667788" y="1032581"/>
                  <a:pt x="5660828" y="1024687"/>
                </a:cubicBezTo>
                <a:cubicBezTo>
                  <a:pt x="5653869" y="1016792"/>
                  <a:pt x="5642288" y="1012845"/>
                  <a:pt x="5626084" y="1012845"/>
                </a:cubicBezTo>
                <a:close/>
                <a:moveTo>
                  <a:pt x="3956312" y="1012845"/>
                </a:moveTo>
                <a:lnTo>
                  <a:pt x="3956312" y="1149953"/>
                </a:lnTo>
                <a:lnTo>
                  <a:pt x="3996510" y="1149953"/>
                </a:lnTo>
                <a:cubicBezTo>
                  <a:pt x="4008767" y="1149953"/>
                  <a:pt x="4017907" y="1146630"/>
                  <a:pt x="4023931" y="1139982"/>
                </a:cubicBezTo>
                <a:cubicBezTo>
                  <a:pt x="4029956" y="1133334"/>
                  <a:pt x="4032968" y="1122012"/>
                  <a:pt x="4032968" y="1106016"/>
                </a:cubicBezTo>
                <a:lnTo>
                  <a:pt x="4032968" y="1067065"/>
                </a:lnTo>
                <a:cubicBezTo>
                  <a:pt x="4032968" y="1046707"/>
                  <a:pt x="4029489" y="1032581"/>
                  <a:pt x="4022529" y="1024687"/>
                </a:cubicBezTo>
                <a:cubicBezTo>
                  <a:pt x="4015570" y="1016792"/>
                  <a:pt x="4003988" y="1012845"/>
                  <a:pt x="3987785" y="1012845"/>
                </a:cubicBezTo>
                <a:close/>
                <a:moveTo>
                  <a:pt x="5594612" y="830866"/>
                </a:moveTo>
                <a:lnTo>
                  <a:pt x="5594612" y="948966"/>
                </a:lnTo>
                <a:lnTo>
                  <a:pt x="5622156" y="948966"/>
                </a:lnTo>
                <a:cubicBezTo>
                  <a:pt x="5636136" y="948966"/>
                  <a:pt x="5646673" y="945382"/>
                  <a:pt x="5653769" y="938215"/>
                </a:cubicBezTo>
                <a:cubicBezTo>
                  <a:pt x="5660864" y="931048"/>
                  <a:pt x="5664412" y="918947"/>
                  <a:pt x="5664412" y="901913"/>
                </a:cubicBezTo>
                <a:lnTo>
                  <a:pt x="5664412" y="876984"/>
                </a:lnTo>
                <a:cubicBezTo>
                  <a:pt x="5664412" y="860988"/>
                  <a:pt x="5661596" y="849303"/>
                  <a:pt x="5655962" y="841928"/>
                </a:cubicBezTo>
                <a:cubicBezTo>
                  <a:pt x="5650329" y="834553"/>
                  <a:pt x="5641250" y="830866"/>
                  <a:pt x="5628728" y="830866"/>
                </a:cubicBezTo>
                <a:close/>
                <a:moveTo>
                  <a:pt x="4331754" y="830866"/>
                </a:moveTo>
                <a:lnTo>
                  <a:pt x="4318978" y="1091230"/>
                </a:lnTo>
                <a:cubicBezTo>
                  <a:pt x="4318131" y="1107596"/>
                  <a:pt x="4316122" y="1120076"/>
                  <a:pt x="4312951" y="1128671"/>
                </a:cubicBezTo>
                <a:cubicBezTo>
                  <a:pt x="4309779" y="1137267"/>
                  <a:pt x="4305126" y="1144465"/>
                  <a:pt x="4298992" y="1150265"/>
                </a:cubicBezTo>
                <a:lnTo>
                  <a:pt x="4390960" y="1150265"/>
                </a:lnTo>
                <a:lnTo>
                  <a:pt x="4390960" y="830866"/>
                </a:lnTo>
                <a:close/>
                <a:moveTo>
                  <a:pt x="3956312" y="830866"/>
                </a:moveTo>
                <a:lnTo>
                  <a:pt x="3956312" y="948966"/>
                </a:lnTo>
                <a:lnTo>
                  <a:pt x="3983855" y="948966"/>
                </a:lnTo>
                <a:cubicBezTo>
                  <a:pt x="3997836" y="948966"/>
                  <a:pt x="4008374" y="945382"/>
                  <a:pt x="4015469" y="938215"/>
                </a:cubicBezTo>
                <a:cubicBezTo>
                  <a:pt x="4022565" y="931048"/>
                  <a:pt x="4026113" y="918947"/>
                  <a:pt x="4026113" y="901913"/>
                </a:cubicBezTo>
                <a:lnTo>
                  <a:pt x="4026113" y="876984"/>
                </a:lnTo>
                <a:cubicBezTo>
                  <a:pt x="4026113" y="860988"/>
                  <a:pt x="4023296" y="849303"/>
                  <a:pt x="4017663" y="841928"/>
                </a:cubicBezTo>
                <a:cubicBezTo>
                  <a:pt x="4012029" y="834553"/>
                  <a:pt x="4002951" y="830866"/>
                  <a:pt x="3990428" y="830866"/>
                </a:cubicBezTo>
                <a:close/>
                <a:moveTo>
                  <a:pt x="3644885" y="830866"/>
                </a:moveTo>
                <a:cubicBezTo>
                  <a:pt x="3632420" y="830866"/>
                  <a:pt x="3623332" y="834553"/>
                  <a:pt x="3617619" y="841928"/>
                </a:cubicBezTo>
                <a:cubicBezTo>
                  <a:pt x="3611906" y="849303"/>
                  <a:pt x="3609050" y="860988"/>
                  <a:pt x="3609050" y="876984"/>
                </a:cubicBezTo>
                <a:lnTo>
                  <a:pt x="3609050" y="920921"/>
                </a:lnTo>
                <a:cubicBezTo>
                  <a:pt x="3609050" y="938163"/>
                  <a:pt x="3612581" y="950368"/>
                  <a:pt x="3619644" y="957535"/>
                </a:cubicBezTo>
                <a:cubicBezTo>
                  <a:pt x="3626707" y="964702"/>
                  <a:pt x="3637198" y="968285"/>
                  <a:pt x="3651117" y="968285"/>
                </a:cubicBezTo>
                <a:lnTo>
                  <a:pt x="3678538" y="968285"/>
                </a:lnTo>
                <a:lnTo>
                  <a:pt x="3678538" y="830866"/>
                </a:lnTo>
                <a:close/>
                <a:moveTo>
                  <a:pt x="2882106" y="825880"/>
                </a:moveTo>
                <a:cubicBezTo>
                  <a:pt x="2857696" y="825880"/>
                  <a:pt x="2845492" y="840526"/>
                  <a:pt x="2845492" y="869817"/>
                </a:cubicBezTo>
                <a:lnTo>
                  <a:pt x="2845492" y="1111002"/>
                </a:lnTo>
                <a:cubicBezTo>
                  <a:pt x="2845492" y="1140501"/>
                  <a:pt x="2857696" y="1155251"/>
                  <a:pt x="2882106" y="1155251"/>
                </a:cubicBezTo>
                <a:cubicBezTo>
                  <a:pt x="2906307" y="1155251"/>
                  <a:pt x="2918408" y="1140501"/>
                  <a:pt x="2918408" y="1111002"/>
                </a:cubicBezTo>
                <a:lnTo>
                  <a:pt x="2918408" y="869817"/>
                </a:lnTo>
                <a:cubicBezTo>
                  <a:pt x="2918408" y="840526"/>
                  <a:pt x="2906307" y="825880"/>
                  <a:pt x="2882106" y="825880"/>
                </a:cubicBezTo>
                <a:close/>
                <a:moveTo>
                  <a:pt x="2339181" y="825880"/>
                </a:moveTo>
                <a:cubicBezTo>
                  <a:pt x="2314771" y="825880"/>
                  <a:pt x="2302567" y="840526"/>
                  <a:pt x="2302567" y="869817"/>
                </a:cubicBezTo>
                <a:lnTo>
                  <a:pt x="2302567" y="1111002"/>
                </a:lnTo>
                <a:cubicBezTo>
                  <a:pt x="2302567" y="1140501"/>
                  <a:pt x="2314771" y="1155251"/>
                  <a:pt x="2339181" y="1155251"/>
                </a:cubicBezTo>
                <a:cubicBezTo>
                  <a:pt x="2363382" y="1155251"/>
                  <a:pt x="2375483" y="1140501"/>
                  <a:pt x="2375483" y="1111002"/>
                </a:cubicBezTo>
                <a:lnTo>
                  <a:pt x="2375483" y="869817"/>
                </a:lnTo>
                <a:cubicBezTo>
                  <a:pt x="2375483" y="840526"/>
                  <a:pt x="2363382" y="825880"/>
                  <a:pt x="2339181" y="825880"/>
                </a:cubicBezTo>
                <a:close/>
                <a:moveTo>
                  <a:pt x="4917546" y="767585"/>
                </a:moveTo>
                <a:lnTo>
                  <a:pt x="4994825" y="767585"/>
                </a:lnTo>
                <a:lnTo>
                  <a:pt x="4994825" y="1213882"/>
                </a:lnTo>
                <a:lnTo>
                  <a:pt x="4931569" y="1213882"/>
                </a:lnTo>
                <a:lnTo>
                  <a:pt x="4933652" y="899707"/>
                </a:lnTo>
                <a:lnTo>
                  <a:pt x="4905228" y="1009773"/>
                </a:lnTo>
                <a:lnTo>
                  <a:pt x="4844007" y="1213833"/>
                </a:lnTo>
                <a:lnTo>
                  <a:pt x="4772025" y="1213833"/>
                </a:lnTo>
                <a:lnTo>
                  <a:pt x="4772025" y="767653"/>
                </a:lnTo>
                <a:lnTo>
                  <a:pt x="4834658" y="767653"/>
                </a:lnTo>
                <a:lnTo>
                  <a:pt x="4834658" y="1049927"/>
                </a:lnTo>
                <a:lnTo>
                  <a:pt x="4860385" y="951507"/>
                </a:lnTo>
                <a:close/>
                <a:moveTo>
                  <a:pt x="6057900" y="766986"/>
                </a:moveTo>
                <a:lnTo>
                  <a:pt x="6120533" y="766986"/>
                </a:lnTo>
                <a:lnTo>
                  <a:pt x="6120533" y="1049927"/>
                </a:lnTo>
                <a:lnTo>
                  <a:pt x="6146080" y="951459"/>
                </a:lnTo>
                <a:lnTo>
                  <a:pt x="6203421" y="766986"/>
                </a:lnTo>
                <a:lnTo>
                  <a:pt x="6287556" y="766986"/>
                </a:lnTo>
                <a:lnTo>
                  <a:pt x="6287556" y="1213833"/>
                </a:lnTo>
                <a:lnTo>
                  <a:pt x="6217444" y="1213833"/>
                </a:lnTo>
                <a:lnTo>
                  <a:pt x="6217444" y="899766"/>
                </a:lnTo>
                <a:lnTo>
                  <a:pt x="6189052" y="1009179"/>
                </a:lnTo>
                <a:lnTo>
                  <a:pt x="6129882" y="1213833"/>
                </a:lnTo>
                <a:lnTo>
                  <a:pt x="6057900" y="1213833"/>
                </a:lnTo>
                <a:close/>
                <a:moveTo>
                  <a:pt x="5781674" y="766986"/>
                </a:moveTo>
                <a:lnTo>
                  <a:pt x="5844308" y="766986"/>
                </a:lnTo>
                <a:lnTo>
                  <a:pt x="5844308" y="1049927"/>
                </a:lnTo>
                <a:lnTo>
                  <a:pt x="5869856" y="951459"/>
                </a:lnTo>
                <a:lnTo>
                  <a:pt x="5927196" y="766986"/>
                </a:lnTo>
                <a:lnTo>
                  <a:pt x="6011330" y="766986"/>
                </a:lnTo>
                <a:lnTo>
                  <a:pt x="6011330" y="1213833"/>
                </a:lnTo>
                <a:lnTo>
                  <a:pt x="5941218" y="1213833"/>
                </a:lnTo>
                <a:lnTo>
                  <a:pt x="5941218" y="899766"/>
                </a:lnTo>
                <a:lnTo>
                  <a:pt x="5912828" y="1009179"/>
                </a:lnTo>
                <a:lnTo>
                  <a:pt x="5853656" y="1213833"/>
                </a:lnTo>
                <a:lnTo>
                  <a:pt x="5781674" y="1213833"/>
                </a:lnTo>
                <a:close/>
                <a:moveTo>
                  <a:pt x="5524500" y="766986"/>
                </a:moveTo>
                <a:lnTo>
                  <a:pt x="5630446" y="766986"/>
                </a:lnTo>
                <a:cubicBezTo>
                  <a:pt x="5666386" y="766986"/>
                  <a:pt x="5692716" y="775400"/>
                  <a:pt x="5709440" y="792226"/>
                </a:cubicBezTo>
                <a:cubicBezTo>
                  <a:pt x="5726162" y="809053"/>
                  <a:pt x="5734524" y="834917"/>
                  <a:pt x="5734524" y="869817"/>
                </a:cubicBezTo>
                <a:lnTo>
                  <a:pt x="5734524" y="885709"/>
                </a:lnTo>
                <a:cubicBezTo>
                  <a:pt x="5734524" y="931412"/>
                  <a:pt x="5719360" y="961430"/>
                  <a:pt x="5689029" y="975764"/>
                </a:cubicBezTo>
                <a:cubicBezTo>
                  <a:pt x="5723930" y="989267"/>
                  <a:pt x="5741380" y="1021155"/>
                  <a:pt x="5741380" y="1071428"/>
                </a:cubicBezTo>
                <a:lnTo>
                  <a:pt x="5741380" y="1107886"/>
                </a:lnTo>
                <a:cubicBezTo>
                  <a:pt x="5741380" y="1142371"/>
                  <a:pt x="5732343" y="1168650"/>
                  <a:pt x="5714270" y="1186723"/>
                </a:cubicBezTo>
                <a:cubicBezTo>
                  <a:pt x="5696196" y="1204796"/>
                  <a:pt x="5669710" y="1213833"/>
                  <a:pt x="5634809" y="1213833"/>
                </a:cubicBezTo>
                <a:lnTo>
                  <a:pt x="5524500" y="1213833"/>
                </a:lnTo>
                <a:close/>
                <a:moveTo>
                  <a:pt x="5275334" y="766986"/>
                </a:moveTo>
                <a:lnTo>
                  <a:pt x="5492525" y="766986"/>
                </a:lnTo>
                <a:lnTo>
                  <a:pt x="5492525" y="830866"/>
                </a:lnTo>
                <a:lnTo>
                  <a:pt x="5418985" y="830866"/>
                </a:lnTo>
                <a:lnTo>
                  <a:pt x="5418985" y="1213833"/>
                </a:lnTo>
                <a:lnTo>
                  <a:pt x="5348873" y="1213833"/>
                </a:lnTo>
                <a:lnTo>
                  <a:pt x="5348873" y="830866"/>
                </a:lnTo>
                <a:lnTo>
                  <a:pt x="5275334" y="830866"/>
                </a:lnTo>
                <a:close/>
                <a:moveTo>
                  <a:pt x="4533900" y="766986"/>
                </a:moveTo>
                <a:lnTo>
                  <a:pt x="4725228" y="766986"/>
                </a:lnTo>
                <a:lnTo>
                  <a:pt x="4725228" y="830866"/>
                </a:lnTo>
                <a:lnTo>
                  <a:pt x="4604012" y="830866"/>
                </a:lnTo>
                <a:lnTo>
                  <a:pt x="4604012" y="955509"/>
                </a:lnTo>
                <a:lnTo>
                  <a:pt x="4700299" y="955509"/>
                </a:lnTo>
                <a:lnTo>
                  <a:pt x="4700299" y="1019078"/>
                </a:lnTo>
                <a:lnTo>
                  <a:pt x="4604012" y="1019078"/>
                </a:lnTo>
                <a:lnTo>
                  <a:pt x="4604012" y="1149953"/>
                </a:lnTo>
                <a:lnTo>
                  <a:pt x="4725228" y="1149953"/>
                </a:lnTo>
                <a:lnTo>
                  <a:pt x="4725228" y="1213833"/>
                </a:lnTo>
                <a:lnTo>
                  <a:pt x="4533900" y="1213833"/>
                </a:lnTo>
                <a:close/>
                <a:moveTo>
                  <a:pt x="4261642" y="766986"/>
                </a:moveTo>
                <a:lnTo>
                  <a:pt x="4461072" y="766986"/>
                </a:lnTo>
                <a:lnTo>
                  <a:pt x="4461072" y="1150265"/>
                </a:lnTo>
                <a:lnTo>
                  <a:pt x="4491609" y="1150265"/>
                </a:lnTo>
                <a:lnTo>
                  <a:pt x="4491609" y="1273039"/>
                </a:lnTo>
                <a:lnTo>
                  <a:pt x="4421497" y="1273039"/>
                </a:lnTo>
                <a:lnTo>
                  <a:pt x="4421497" y="1213833"/>
                </a:lnTo>
                <a:lnTo>
                  <a:pt x="4272860" y="1213833"/>
                </a:lnTo>
                <a:lnTo>
                  <a:pt x="4272860" y="1273039"/>
                </a:lnTo>
                <a:lnTo>
                  <a:pt x="4202748" y="1273039"/>
                </a:lnTo>
                <a:lnTo>
                  <a:pt x="4202748" y="1150265"/>
                </a:lnTo>
                <a:lnTo>
                  <a:pt x="4231129" y="1150265"/>
                </a:lnTo>
                <a:cubicBezTo>
                  <a:pt x="4237150" y="1143010"/>
                  <a:pt x="4241450" y="1134980"/>
                  <a:pt x="4244029" y="1126174"/>
                </a:cubicBezTo>
                <a:cubicBezTo>
                  <a:pt x="4246608" y="1117368"/>
                  <a:pt x="4248220" y="1106125"/>
                  <a:pt x="4248866" y="1092447"/>
                </a:cubicBezTo>
                <a:close/>
                <a:moveTo>
                  <a:pt x="3886200" y="766986"/>
                </a:moveTo>
                <a:lnTo>
                  <a:pt x="3992147" y="766986"/>
                </a:lnTo>
                <a:cubicBezTo>
                  <a:pt x="4028086" y="766986"/>
                  <a:pt x="4054417" y="775400"/>
                  <a:pt x="4071140" y="792226"/>
                </a:cubicBezTo>
                <a:cubicBezTo>
                  <a:pt x="4087863" y="809053"/>
                  <a:pt x="4096224" y="834917"/>
                  <a:pt x="4096224" y="869817"/>
                </a:cubicBezTo>
                <a:lnTo>
                  <a:pt x="4096224" y="885709"/>
                </a:lnTo>
                <a:cubicBezTo>
                  <a:pt x="4096224" y="931412"/>
                  <a:pt x="4081060" y="961430"/>
                  <a:pt x="4050730" y="975764"/>
                </a:cubicBezTo>
                <a:cubicBezTo>
                  <a:pt x="4085630" y="989267"/>
                  <a:pt x="4103080" y="1021155"/>
                  <a:pt x="4103080" y="1071428"/>
                </a:cubicBezTo>
                <a:lnTo>
                  <a:pt x="4103080" y="1107886"/>
                </a:lnTo>
                <a:cubicBezTo>
                  <a:pt x="4103080" y="1142371"/>
                  <a:pt x="4094043" y="1168650"/>
                  <a:pt x="4075970" y="1186723"/>
                </a:cubicBezTo>
                <a:cubicBezTo>
                  <a:pt x="4057897" y="1204796"/>
                  <a:pt x="4031410" y="1213833"/>
                  <a:pt x="3996510" y="1213833"/>
                </a:cubicBezTo>
                <a:lnTo>
                  <a:pt x="3886200" y="1213833"/>
                </a:lnTo>
                <a:close/>
                <a:moveTo>
                  <a:pt x="3642703" y="766986"/>
                </a:moveTo>
                <a:lnTo>
                  <a:pt x="3748650" y="766986"/>
                </a:lnTo>
                <a:lnTo>
                  <a:pt x="3748650" y="1213833"/>
                </a:lnTo>
                <a:lnTo>
                  <a:pt x="3678538" y="1213833"/>
                </a:lnTo>
                <a:lnTo>
                  <a:pt x="3678538" y="1031854"/>
                </a:lnTo>
                <a:lnTo>
                  <a:pt x="3654233" y="1031854"/>
                </a:lnTo>
                <a:cubicBezTo>
                  <a:pt x="3638237" y="1031854"/>
                  <a:pt x="3626604" y="1036216"/>
                  <a:pt x="3619333" y="1044941"/>
                </a:cubicBezTo>
                <a:cubicBezTo>
                  <a:pt x="3612062" y="1053666"/>
                  <a:pt x="3608426" y="1068312"/>
                  <a:pt x="3608426" y="1088878"/>
                </a:cubicBezTo>
                <a:lnTo>
                  <a:pt x="3608426" y="1158990"/>
                </a:lnTo>
                <a:cubicBezTo>
                  <a:pt x="3608426" y="1170416"/>
                  <a:pt x="3608063" y="1179816"/>
                  <a:pt x="3607336" y="1187191"/>
                </a:cubicBezTo>
                <a:cubicBezTo>
                  <a:pt x="3606609" y="1194565"/>
                  <a:pt x="3605934" y="1199551"/>
                  <a:pt x="3605310" y="1202148"/>
                </a:cubicBezTo>
                <a:cubicBezTo>
                  <a:pt x="3604687" y="1204745"/>
                  <a:pt x="3603544" y="1208640"/>
                  <a:pt x="3601883" y="1213833"/>
                </a:cubicBezTo>
                <a:lnTo>
                  <a:pt x="3531771" y="1213833"/>
                </a:lnTo>
                <a:cubicBezTo>
                  <a:pt x="3536133" y="1201784"/>
                  <a:pt x="3538314" y="1183711"/>
                  <a:pt x="3538314" y="1159613"/>
                </a:cubicBezTo>
                <a:lnTo>
                  <a:pt x="3538314" y="1090748"/>
                </a:lnTo>
                <a:cubicBezTo>
                  <a:pt x="3538314" y="1066027"/>
                  <a:pt x="3541846" y="1045772"/>
                  <a:pt x="3548909" y="1029984"/>
                </a:cubicBezTo>
                <a:cubicBezTo>
                  <a:pt x="3555972" y="1014196"/>
                  <a:pt x="3567917" y="1002770"/>
                  <a:pt x="3584744" y="995707"/>
                </a:cubicBezTo>
                <a:cubicBezTo>
                  <a:pt x="3554207" y="981373"/>
                  <a:pt x="3538938" y="951147"/>
                  <a:pt x="3538938" y="905029"/>
                </a:cubicBezTo>
                <a:lnTo>
                  <a:pt x="3538938" y="869817"/>
                </a:lnTo>
                <a:cubicBezTo>
                  <a:pt x="3538938" y="834917"/>
                  <a:pt x="3547247" y="809053"/>
                  <a:pt x="3563866" y="792226"/>
                </a:cubicBezTo>
                <a:cubicBezTo>
                  <a:pt x="3580485" y="775400"/>
                  <a:pt x="3606765" y="766986"/>
                  <a:pt x="3642703" y="766986"/>
                </a:cubicBezTo>
                <a:close/>
                <a:moveTo>
                  <a:pt x="3267075" y="766986"/>
                </a:moveTo>
                <a:lnTo>
                  <a:pt x="3329708" y="766986"/>
                </a:lnTo>
                <a:lnTo>
                  <a:pt x="3329708" y="1049927"/>
                </a:lnTo>
                <a:lnTo>
                  <a:pt x="3355256" y="951459"/>
                </a:lnTo>
                <a:lnTo>
                  <a:pt x="3412597" y="766986"/>
                </a:lnTo>
                <a:lnTo>
                  <a:pt x="3496731" y="766986"/>
                </a:lnTo>
                <a:lnTo>
                  <a:pt x="3496731" y="1213833"/>
                </a:lnTo>
                <a:lnTo>
                  <a:pt x="3426619" y="1213833"/>
                </a:lnTo>
                <a:lnTo>
                  <a:pt x="3426619" y="899766"/>
                </a:lnTo>
                <a:lnTo>
                  <a:pt x="3398229" y="1009179"/>
                </a:lnTo>
                <a:lnTo>
                  <a:pt x="3339057" y="1213833"/>
                </a:lnTo>
                <a:lnTo>
                  <a:pt x="3267075" y="1213833"/>
                </a:lnTo>
                <a:close/>
                <a:moveTo>
                  <a:pt x="3039098" y="766986"/>
                </a:moveTo>
                <a:lnTo>
                  <a:pt x="3224194" y="766986"/>
                </a:lnTo>
                <a:lnTo>
                  <a:pt x="3224194" y="830866"/>
                </a:lnTo>
                <a:lnTo>
                  <a:pt x="3109210" y="830866"/>
                </a:lnTo>
                <a:lnTo>
                  <a:pt x="3109210" y="1213833"/>
                </a:lnTo>
                <a:lnTo>
                  <a:pt x="3039098" y="1213833"/>
                </a:lnTo>
                <a:close/>
                <a:moveTo>
                  <a:pt x="2527023" y="766986"/>
                </a:moveTo>
                <a:lnTo>
                  <a:pt x="2728010" y="766986"/>
                </a:lnTo>
                <a:lnTo>
                  <a:pt x="2728010" y="1213833"/>
                </a:lnTo>
                <a:lnTo>
                  <a:pt x="2657898" y="1213833"/>
                </a:lnTo>
                <a:lnTo>
                  <a:pt x="2657898" y="830866"/>
                </a:lnTo>
                <a:lnTo>
                  <a:pt x="2597135" y="830866"/>
                </a:lnTo>
                <a:lnTo>
                  <a:pt x="2589344" y="1101031"/>
                </a:lnTo>
                <a:cubicBezTo>
                  <a:pt x="2588098" y="1141748"/>
                  <a:pt x="2579529" y="1170831"/>
                  <a:pt x="2563637" y="1188281"/>
                </a:cubicBezTo>
                <a:cubicBezTo>
                  <a:pt x="2547745" y="1205731"/>
                  <a:pt x="2522245" y="1214456"/>
                  <a:pt x="2487137" y="1214456"/>
                </a:cubicBezTo>
                <a:lnTo>
                  <a:pt x="2476230" y="1214456"/>
                </a:lnTo>
                <a:lnTo>
                  <a:pt x="2476230" y="1150577"/>
                </a:lnTo>
                <a:cubicBezTo>
                  <a:pt x="2484832" y="1150577"/>
                  <a:pt x="2491488" y="1150161"/>
                  <a:pt x="2496198" y="1149330"/>
                </a:cubicBezTo>
                <a:cubicBezTo>
                  <a:pt x="2500908" y="1148499"/>
                  <a:pt x="2505105" y="1146474"/>
                  <a:pt x="2508791" y="1143254"/>
                </a:cubicBezTo>
                <a:cubicBezTo>
                  <a:pt x="2512477" y="1140034"/>
                  <a:pt x="2515036" y="1135412"/>
                  <a:pt x="2516469" y="1129387"/>
                </a:cubicBezTo>
                <a:cubicBezTo>
                  <a:pt x="2517902" y="1123363"/>
                  <a:pt x="2518823" y="1115157"/>
                  <a:pt x="2519232" y="1104770"/>
                </a:cubicBezTo>
                <a:close/>
                <a:moveTo>
                  <a:pt x="1962150" y="766986"/>
                </a:moveTo>
                <a:lnTo>
                  <a:pt x="2032262" y="766986"/>
                </a:lnTo>
                <a:lnTo>
                  <a:pt x="2032262" y="958626"/>
                </a:lnTo>
                <a:lnTo>
                  <a:pt x="2112034" y="958626"/>
                </a:lnTo>
                <a:lnTo>
                  <a:pt x="2112034" y="766986"/>
                </a:lnTo>
                <a:lnTo>
                  <a:pt x="2182146" y="766986"/>
                </a:lnTo>
                <a:lnTo>
                  <a:pt x="2182146" y="1213833"/>
                </a:lnTo>
                <a:lnTo>
                  <a:pt x="2112034" y="1213833"/>
                </a:lnTo>
                <a:lnTo>
                  <a:pt x="2112034" y="1022505"/>
                </a:lnTo>
                <a:lnTo>
                  <a:pt x="2032262" y="1022505"/>
                </a:lnTo>
                <a:lnTo>
                  <a:pt x="2032262" y="1213833"/>
                </a:lnTo>
                <a:lnTo>
                  <a:pt x="1962150" y="1213833"/>
                </a:lnTo>
                <a:close/>
                <a:moveTo>
                  <a:pt x="1675019" y="766986"/>
                </a:moveTo>
                <a:lnTo>
                  <a:pt x="1745131" y="766986"/>
                </a:lnTo>
                <a:lnTo>
                  <a:pt x="1798372" y="932640"/>
                </a:lnTo>
                <a:lnTo>
                  <a:pt x="1852417" y="766986"/>
                </a:lnTo>
                <a:lnTo>
                  <a:pt x="1913984" y="766986"/>
                </a:lnTo>
                <a:lnTo>
                  <a:pt x="1840561" y="986174"/>
                </a:lnTo>
                <a:lnTo>
                  <a:pt x="1918697" y="1213833"/>
                </a:lnTo>
                <a:lnTo>
                  <a:pt x="1848585" y="1213833"/>
                </a:lnTo>
                <a:lnTo>
                  <a:pt x="1794662" y="1047648"/>
                </a:lnTo>
                <a:lnTo>
                  <a:pt x="1740145" y="1213833"/>
                </a:lnTo>
                <a:lnTo>
                  <a:pt x="1670033" y="1213833"/>
                </a:lnTo>
                <a:lnTo>
                  <a:pt x="1748539" y="983540"/>
                </a:lnTo>
                <a:close/>
                <a:moveTo>
                  <a:pt x="1447800" y="766986"/>
                </a:moveTo>
                <a:lnTo>
                  <a:pt x="1639128" y="766986"/>
                </a:lnTo>
                <a:lnTo>
                  <a:pt x="1639128" y="830866"/>
                </a:lnTo>
                <a:lnTo>
                  <a:pt x="1517912" y="830866"/>
                </a:lnTo>
                <a:lnTo>
                  <a:pt x="1517912" y="955509"/>
                </a:lnTo>
                <a:lnTo>
                  <a:pt x="1614199" y="955509"/>
                </a:lnTo>
                <a:lnTo>
                  <a:pt x="1614199" y="1019078"/>
                </a:lnTo>
                <a:lnTo>
                  <a:pt x="1517912" y="1019078"/>
                </a:lnTo>
                <a:lnTo>
                  <a:pt x="1517912" y="1149953"/>
                </a:lnTo>
                <a:lnTo>
                  <a:pt x="1639128" y="1149953"/>
                </a:lnTo>
                <a:lnTo>
                  <a:pt x="1639128" y="1213833"/>
                </a:lnTo>
                <a:lnTo>
                  <a:pt x="1447800" y="1213833"/>
                </a:lnTo>
                <a:close/>
                <a:moveTo>
                  <a:pt x="1198634" y="766986"/>
                </a:moveTo>
                <a:lnTo>
                  <a:pt x="1415825" y="766986"/>
                </a:lnTo>
                <a:lnTo>
                  <a:pt x="1415825" y="830866"/>
                </a:lnTo>
                <a:lnTo>
                  <a:pt x="1342286" y="830866"/>
                </a:lnTo>
                <a:lnTo>
                  <a:pt x="1342286" y="1213833"/>
                </a:lnTo>
                <a:lnTo>
                  <a:pt x="1272174" y="1213833"/>
                </a:lnTo>
                <a:lnTo>
                  <a:pt x="1272174" y="830866"/>
                </a:lnTo>
                <a:lnTo>
                  <a:pt x="1198634" y="830866"/>
                </a:lnTo>
                <a:close/>
                <a:moveTo>
                  <a:pt x="5147271" y="762000"/>
                </a:moveTo>
                <a:cubicBezTo>
                  <a:pt x="5181660" y="762000"/>
                  <a:pt x="5208290" y="771712"/>
                  <a:pt x="5227162" y="791136"/>
                </a:cubicBezTo>
                <a:cubicBezTo>
                  <a:pt x="5246034" y="810559"/>
                  <a:pt x="5255470" y="838241"/>
                  <a:pt x="5255470" y="874180"/>
                </a:cubicBezTo>
                <a:lnTo>
                  <a:pt x="5255470" y="917805"/>
                </a:lnTo>
                <a:lnTo>
                  <a:pt x="5185358" y="917805"/>
                </a:lnTo>
                <a:lnTo>
                  <a:pt x="5185358" y="869817"/>
                </a:lnTo>
                <a:cubicBezTo>
                  <a:pt x="5185358" y="840526"/>
                  <a:pt x="5173257" y="825880"/>
                  <a:pt x="5149055" y="825880"/>
                </a:cubicBezTo>
                <a:cubicBezTo>
                  <a:pt x="5124646" y="825880"/>
                  <a:pt x="5112441" y="840526"/>
                  <a:pt x="5112441" y="869817"/>
                </a:cubicBezTo>
                <a:lnTo>
                  <a:pt x="5112441" y="1111002"/>
                </a:lnTo>
                <a:cubicBezTo>
                  <a:pt x="5112441" y="1140086"/>
                  <a:pt x="5124646" y="1154627"/>
                  <a:pt x="5149055" y="1154627"/>
                </a:cubicBezTo>
                <a:cubicBezTo>
                  <a:pt x="5173257" y="1154627"/>
                  <a:pt x="5185358" y="1140086"/>
                  <a:pt x="5185358" y="1111002"/>
                </a:cubicBezTo>
                <a:lnTo>
                  <a:pt x="5185358" y="1047122"/>
                </a:lnTo>
                <a:lnTo>
                  <a:pt x="5255470" y="1047122"/>
                </a:lnTo>
                <a:lnTo>
                  <a:pt x="5255470" y="1106640"/>
                </a:lnTo>
                <a:cubicBezTo>
                  <a:pt x="5255470" y="1142579"/>
                  <a:pt x="5246034" y="1170260"/>
                  <a:pt x="5227162" y="1189683"/>
                </a:cubicBezTo>
                <a:cubicBezTo>
                  <a:pt x="5208290" y="1209107"/>
                  <a:pt x="5181660" y="1218819"/>
                  <a:pt x="5147271" y="1218819"/>
                </a:cubicBezTo>
                <a:cubicBezTo>
                  <a:pt x="5112882" y="1218819"/>
                  <a:pt x="5086795" y="1209107"/>
                  <a:pt x="5069009" y="1189683"/>
                </a:cubicBezTo>
                <a:cubicBezTo>
                  <a:pt x="5051222" y="1170260"/>
                  <a:pt x="5042329" y="1142579"/>
                  <a:pt x="5042329" y="1106640"/>
                </a:cubicBezTo>
                <a:lnTo>
                  <a:pt x="5042329" y="874180"/>
                </a:lnTo>
                <a:cubicBezTo>
                  <a:pt x="5042329" y="838241"/>
                  <a:pt x="5051222" y="810559"/>
                  <a:pt x="5069009" y="791136"/>
                </a:cubicBezTo>
                <a:cubicBezTo>
                  <a:pt x="5086795" y="771712"/>
                  <a:pt x="5112882" y="762000"/>
                  <a:pt x="5147271" y="762000"/>
                </a:cubicBezTo>
                <a:close/>
                <a:moveTo>
                  <a:pt x="2882106" y="762000"/>
                </a:moveTo>
                <a:cubicBezTo>
                  <a:pt x="2916441" y="762000"/>
                  <a:pt x="2942761" y="771764"/>
                  <a:pt x="2961064" y="791292"/>
                </a:cubicBezTo>
                <a:cubicBezTo>
                  <a:pt x="2979368" y="810819"/>
                  <a:pt x="2988520" y="838448"/>
                  <a:pt x="2988520" y="874180"/>
                </a:cubicBezTo>
                <a:lnTo>
                  <a:pt x="2988520" y="1106640"/>
                </a:lnTo>
                <a:cubicBezTo>
                  <a:pt x="2988520" y="1142371"/>
                  <a:pt x="2979368" y="1170000"/>
                  <a:pt x="2961064" y="1189528"/>
                </a:cubicBezTo>
                <a:cubicBezTo>
                  <a:pt x="2942761" y="1209055"/>
                  <a:pt x="2916441" y="1218819"/>
                  <a:pt x="2882106" y="1218819"/>
                </a:cubicBezTo>
                <a:cubicBezTo>
                  <a:pt x="2847770" y="1218819"/>
                  <a:pt x="2821399" y="1209055"/>
                  <a:pt x="2802991" y="1189528"/>
                </a:cubicBezTo>
                <a:cubicBezTo>
                  <a:pt x="2784583" y="1170000"/>
                  <a:pt x="2775380" y="1142371"/>
                  <a:pt x="2775380" y="1106640"/>
                </a:cubicBezTo>
                <a:lnTo>
                  <a:pt x="2775380" y="874180"/>
                </a:lnTo>
                <a:cubicBezTo>
                  <a:pt x="2775380" y="838448"/>
                  <a:pt x="2784583" y="810819"/>
                  <a:pt x="2802991" y="791292"/>
                </a:cubicBezTo>
                <a:cubicBezTo>
                  <a:pt x="2821399" y="771764"/>
                  <a:pt x="2847770" y="762000"/>
                  <a:pt x="2882106" y="762000"/>
                </a:cubicBezTo>
                <a:close/>
                <a:moveTo>
                  <a:pt x="2339181" y="762000"/>
                </a:moveTo>
                <a:cubicBezTo>
                  <a:pt x="2373516" y="762000"/>
                  <a:pt x="2399836" y="771764"/>
                  <a:pt x="2418139" y="791292"/>
                </a:cubicBezTo>
                <a:cubicBezTo>
                  <a:pt x="2436443" y="810819"/>
                  <a:pt x="2445595" y="838448"/>
                  <a:pt x="2445595" y="874180"/>
                </a:cubicBezTo>
                <a:lnTo>
                  <a:pt x="2445595" y="1106640"/>
                </a:lnTo>
                <a:cubicBezTo>
                  <a:pt x="2445595" y="1142371"/>
                  <a:pt x="2436443" y="1170000"/>
                  <a:pt x="2418139" y="1189528"/>
                </a:cubicBezTo>
                <a:cubicBezTo>
                  <a:pt x="2399836" y="1209055"/>
                  <a:pt x="2373516" y="1218819"/>
                  <a:pt x="2339181" y="1218819"/>
                </a:cubicBezTo>
                <a:cubicBezTo>
                  <a:pt x="2304845" y="1218819"/>
                  <a:pt x="2278474" y="1209055"/>
                  <a:pt x="2260066" y="1189528"/>
                </a:cubicBezTo>
                <a:cubicBezTo>
                  <a:pt x="2241658" y="1170000"/>
                  <a:pt x="2232455" y="1142371"/>
                  <a:pt x="2232455" y="1106640"/>
                </a:cubicBezTo>
                <a:lnTo>
                  <a:pt x="2232455" y="874180"/>
                </a:lnTo>
                <a:cubicBezTo>
                  <a:pt x="2232455" y="838448"/>
                  <a:pt x="2241658" y="810819"/>
                  <a:pt x="2260066" y="791292"/>
                </a:cubicBezTo>
                <a:cubicBezTo>
                  <a:pt x="2278474" y="771764"/>
                  <a:pt x="2304845" y="762000"/>
                  <a:pt x="2339181" y="762000"/>
                </a:cubicBezTo>
                <a:close/>
                <a:moveTo>
                  <a:pt x="4810976" y="667583"/>
                </a:moveTo>
                <a:lnTo>
                  <a:pt x="4854290" y="667583"/>
                </a:lnTo>
                <a:cubicBezTo>
                  <a:pt x="4855120" y="678801"/>
                  <a:pt x="4857873" y="686487"/>
                  <a:pt x="4862547" y="690642"/>
                </a:cubicBezTo>
                <a:cubicBezTo>
                  <a:pt x="4867221" y="694797"/>
                  <a:pt x="4874440" y="696874"/>
                  <a:pt x="4884204" y="696874"/>
                </a:cubicBezTo>
                <a:cubicBezTo>
                  <a:pt x="4894383" y="696874"/>
                  <a:pt x="4902070" y="694797"/>
                  <a:pt x="4907263" y="690642"/>
                </a:cubicBezTo>
                <a:cubicBezTo>
                  <a:pt x="4912456" y="686487"/>
                  <a:pt x="4915469" y="678801"/>
                  <a:pt x="4916300" y="667583"/>
                </a:cubicBezTo>
                <a:lnTo>
                  <a:pt x="4958990" y="667583"/>
                </a:lnTo>
                <a:cubicBezTo>
                  <a:pt x="4958990" y="689811"/>
                  <a:pt x="4952654" y="707157"/>
                  <a:pt x="4939982" y="719621"/>
                </a:cubicBezTo>
                <a:cubicBezTo>
                  <a:pt x="4927310" y="732086"/>
                  <a:pt x="4908717" y="738318"/>
                  <a:pt x="4884204" y="738318"/>
                </a:cubicBezTo>
                <a:cubicBezTo>
                  <a:pt x="4860314" y="738318"/>
                  <a:pt x="4842293" y="732138"/>
                  <a:pt x="4830140" y="719777"/>
                </a:cubicBezTo>
                <a:cubicBezTo>
                  <a:pt x="4817987" y="707417"/>
                  <a:pt x="4811599" y="690019"/>
                  <a:pt x="4810976" y="667583"/>
                </a:cubicBezTo>
                <a:close/>
                <a:moveTo>
                  <a:pt x="7439024" y="387330"/>
                </a:moveTo>
                <a:lnTo>
                  <a:pt x="7509136" y="387330"/>
                </a:lnTo>
                <a:lnTo>
                  <a:pt x="7509136" y="451833"/>
                </a:lnTo>
                <a:lnTo>
                  <a:pt x="7439024" y="451833"/>
                </a:lnTo>
                <a:close/>
                <a:moveTo>
                  <a:pt x="7251962" y="250845"/>
                </a:moveTo>
                <a:lnTo>
                  <a:pt x="7251962" y="387953"/>
                </a:lnTo>
                <a:lnTo>
                  <a:pt x="7292159" y="387953"/>
                </a:lnTo>
                <a:cubicBezTo>
                  <a:pt x="7304416" y="387953"/>
                  <a:pt x="7313556" y="384629"/>
                  <a:pt x="7319581" y="377982"/>
                </a:cubicBezTo>
                <a:cubicBezTo>
                  <a:pt x="7325605" y="371334"/>
                  <a:pt x="7328618" y="360012"/>
                  <a:pt x="7328618" y="344016"/>
                </a:cubicBezTo>
                <a:lnTo>
                  <a:pt x="7328618" y="305065"/>
                </a:lnTo>
                <a:cubicBezTo>
                  <a:pt x="7328618" y="284707"/>
                  <a:pt x="7325138" y="270581"/>
                  <a:pt x="7318178" y="262687"/>
                </a:cubicBezTo>
                <a:cubicBezTo>
                  <a:pt x="7311219" y="254792"/>
                  <a:pt x="7299638" y="250845"/>
                  <a:pt x="7283434" y="250845"/>
                </a:cubicBezTo>
                <a:close/>
                <a:moveTo>
                  <a:pt x="7439024" y="144275"/>
                </a:moveTo>
                <a:lnTo>
                  <a:pt x="7509136" y="144275"/>
                </a:lnTo>
                <a:lnTo>
                  <a:pt x="7509136" y="208778"/>
                </a:lnTo>
                <a:lnTo>
                  <a:pt x="7439024" y="208778"/>
                </a:lnTo>
                <a:close/>
                <a:moveTo>
                  <a:pt x="6240826" y="85118"/>
                </a:moveTo>
                <a:lnTo>
                  <a:pt x="6207094" y="310051"/>
                </a:lnTo>
                <a:lnTo>
                  <a:pt x="6274757" y="310051"/>
                </a:lnTo>
                <a:close/>
                <a:moveTo>
                  <a:pt x="5288326" y="85118"/>
                </a:moveTo>
                <a:lnTo>
                  <a:pt x="5254594" y="310051"/>
                </a:lnTo>
                <a:lnTo>
                  <a:pt x="5322257" y="310051"/>
                </a:lnTo>
                <a:close/>
                <a:moveTo>
                  <a:pt x="2554651" y="85118"/>
                </a:moveTo>
                <a:lnTo>
                  <a:pt x="2520920" y="310051"/>
                </a:lnTo>
                <a:lnTo>
                  <a:pt x="2588582" y="310051"/>
                </a:lnTo>
                <a:close/>
                <a:moveTo>
                  <a:pt x="7251962" y="68866"/>
                </a:moveTo>
                <a:lnTo>
                  <a:pt x="7251962" y="186966"/>
                </a:lnTo>
                <a:lnTo>
                  <a:pt x="7279506" y="186966"/>
                </a:lnTo>
                <a:cubicBezTo>
                  <a:pt x="7293486" y="186966"/>
                  <a:pt x="7304023" y="183382"/>
                  <a:pt x="7311119" y="176215"/>
                </a:cubicBezTo>
                <a:cubicBezTo>
                  <a:pt x="7318214" y="169048"/>
                  <a:pt x="7321762" y="156947"/>
                  <a:pt x="7321762" y="139913"/>
                </a:cubicBezTo>
                <a:lnTo>
                  <a:pt x="7321762" y="114984"/>
                </a:lnTo>
                <a:cubicBezTo>
                  <a:pt x="7321762" y="98988"/>
                  <a:pt x="7318946" y="87303"/>
                  <a:pt x="7313312" y="79928"/>
                </a:cubicBezTo>
                <a:cubicBezTo>
                  <a:pt x="7307679" y="72553"/>
                  <a:pt x="7298601" y="68866"/>
                  <a:pt x="7286078" y="68866"/>
                </a:cubicBezTo>
                <a:close/>
                <a:moveTo>
                  <a:pt x="6461386" y="68866"/>
                </a:moveTo>
                <a:lnTo>
                  <a:pt x="6461386" y="220308"/>
                </a:lnTo>
                <a:lnTo>
                  <a:pt x="6494729" y="220308"/>
                </a:lnTo>
                <a:cubicBezTo>
                  <a:pt x="6506362" y="220308"/>
                  <a:pt x="6514984" y="217088"/>
                  <a:pt x="6520592" y="210648"/>
                </a:cubicBezTo>
                <a:cubicBezTo>
                  <a:pt x="6526202" y="204208"/>
                  <a:pt x="6529006" y="193302"/>
                  <a:pt x="6529006" y="177929"/>
                </a:cubicBezTo>
                <a:lnTo>
                  <a:pt x="6529006" y="110933"/>
                </a:lnTo>
                <a:cubicBezTo>
                  <a:pt x="6529006" y="95560"/>
                  <a:pt x="6526202" y="84706"/>
                  <a:pt x="6520592" y="78370"/>
                </a:cubicBezTo>
                <a:cubicBezTo>
                  <a:pt x="6514984" y="72034"/>
                  <a:pt x="6506362" y="68866"/>
                  <a:pt x="6494729" y="68866"/>
                </a:cubicBezTo>
                <a:close/>
                <a:moveTo>
                  <a:pt x="4108712" y="68866"/>
                </a:moveTo>
                <a:lnTo>
                  <a:pt x="4108712" y="220308"/>
                </a:lnTo>
                <a:lnTo>
                  <a:pt x="4142054" y="220308"/>
                </a:lnTo>
                <a:cubicBezTo>
                  <a:pt x="4153688" y="220308"/>
                  <a:pt x="4162309" y="217088"/>
                  <a:pt x="4167918" y="210648"/>
                </a:cubicBezTo>
                <a:cubicBezTo>
                  <a:pt x="4173527" y="204208"/>
                  <a:pt x="4176331" y="193302"/>
                  <a:pt x="4176331" y="177929"/>
                </a:cubicBezTo>
                <a:lnTo>
                  <a:pt x="4176331" y="110933"/>
                </a:lnTo>
                <a:cubicBezTo>
                  <a:pt x="4176331" y="95560"/>
                  <a:pt x="4173527" y="84706"/>
                  <a:pt x="4167918" y="78370"/>
                </a:cubicBezTo>
                <a:cubicBezTo>
                  <a:pt x="4162309" y="72034"/>
                  <a:pt x="4153688" y="68866"/>
                  <a:pt x="4142054" y="68866"/>
                </a:cubicBezTo>
                <a:close/>
                <a:moveTo>
                  <a:pt x="3074455" y="68866"/>
                </a:moveTo>
                <a:lnTo>
                  <a:pt x="3061678" y="329230"/>
                </a:lnTo>
                <a:cubicBezTo>
                  <a:pt x="3060831" y="345596"/>
                  <a:pt x="3058822" y="358076"/>
                  <a:pt x="3055650" y="366671"/>
                </a:cubicBezTo>
                <a:cubicBezTo>
                  <a:pt x="3052480" y="375267"/>
                  <a:pt x="3047826" y="382464"/>
                  <a:pt x="3041692" y="388265"/>
                </a:cubicBezTo>
                <a:lnTo>
                  <a:pt x="3133660" y="388265"/>
                </a:lnTo>
                <a:lnTo>
                  <a:pt x="3133660" y="68866"/>
                </a:lnTo>
                <a:close/>
                <a:moveTo>
                  <a:pt x="1184537" y="68866"/>
                </a:moveTo>
                <a:lnTo>
                  <a:pt x="1184537" y="220308"/>
                </a:lnTo>
                <a:lnTo>
                  <a:pt x="1217880" y="220308"/>
                </a:lnTo>
                <a:cubicBezTo>
                  <a:pt x="1229513" y="220308"/>
                  <a:pt x="1238135" y="217088"/>
                  <a:pt x="1243743" y="210648"/>
                </a:cubicBezTo>
                <a:cubicBezTo>
                  <a:pt x="1249352" y="204208"/>
                  <a:pt x="1252157" y="193302"/>
                  <a:pt x="1252157" y="177929"/>
                </a:cubicBezTo>
                <a:lnTo>
                  <a:pt x="1252157" y="110933"/>
                </a:lnTo>
                <a:cubicBezTo>
                  <a:pt x="1252157" y="95560"/>
                  <a:pt x="1249352" y="84706"/>
                  <a:pt x="1243743" y="78370"/>
                </a:cubicBezTo>
                <a:cubicBezTo>
                  <a:pt x="1238135" y="72034"/>
                  <a:pt x="1229513" y="68866"/>
                  <a:pt x="1217880" y="68866"/>
                </a:cubicBezTo>
                <a:close/>
                <a:moveTo>
                  <a:pt x="3882231" y="63880"/>
                </a:moveTo>
                <a:cubicBezTo>
                  <a:pt x="3857821" y="63880"/>
                  <a:pt x="3845617" y="78526"/>
                  <a:pt x="3845617" y="107817"/>
                </a:cubicBezTo>
                <a:lnTo>
                  <a:pt x="3845617" y="349002"/>
                </a:lnTo>
                <a:cubicBezTo>
                  <a:pt x="3845617" y="378501"/>
                  <a:pt x="3857821" y="393251"/>
                  <a:pt x="3882231" y="393251"/>
                </a:cubicBezTo>
                <a:cubicBezTo>
                  <a:pt x="3906432" y="393251"/>
                  <a:pt x="3918533" y="378501"/>
                  <a:pt x="3918533" y="349002"/>
                </a:cubicBezTo>
                <a:lnTo>
                  <a:pt x="3918533" y="107817"/>
                </a:lnTo>
                <a:cubicBezTo>
                  <a:pt x="3918533" y="78526"/>
                  <a:pt x="3906432" y="63880"/>
                  <a:pt x="3882231" y="63880"/>
                </a:cubicBezTo>
                <a:close/>
                <a:moveTo>
                  <a:pt x="7181850" y="4986"/>
                </a:moveTo>
                <a:lnTo>
                  <a:pt x="7287796" y="4986"/>
                </a:lnTo>
                <a:cubicBezTo>
                  <a:pt x="7323735" y="4986"/>
                  <a:pt x="7350066" y="13399"/>
                  <a:pt x="7366790" y="30226"/>
                </a:cubicBezTo>
                <a:cubicBezTo>
                  <a:pt x="7383512" y="47053"/>
                  <a:pt x="7391874" y="72917"/>
                  <a:pt x="7391874" y="107817"/>
                </a:cubicBezTo>
                <a:lnTo>
                  <a:pt x="7391874" y="123709"/>
                </a:lnTo>
                <a:cubicBezTo>
                  <a:pt x="7391874" y="169412"/>
                  <a:pt x="7376708" y="199430"/>
                  <a:pt x="7346379" y="213764"/>
                </a:cubicBezTo>
                <a:cubicBezTo>
                  <a:pt x="7381280" y="227267"/>
                  <a:pt x="7398730" y="259155"/>
                  <a:pt x="7398730" y="309428"/>
                </a:cubicBezTo>
                <a:lnTo>
                  <a:pt x="7398730" y="345886"/>
                </a:lnTo>
                <a:cubicBezTo>
                  <a:pt x="7398730" y="380371"/>
                  <a:pt x="7389693" y="406650"/>
                  <a:pt x="7371620" y="424723"/>
                </a:cubicBezTo>
                <a:cubicBezTo>
                  <a:pt x="7353546" y="442796"/>
                  <a:pt x="7327060" y="451833"/>
                  <a:pt x="7292159" y="451833"/>
                </a:cubicBezTo>
                <a:lnTo>
                  <a:pt x="7181850" y="451833"/>
                </a:lnTo>
                <a:close/>
                <a:moveTo>
                  <a:pt x="6932684" y="4986"/>
                </a:moveTo>
                <a:lnTo>
                  <a:pt x="7149875" y="4986"/>
                </a:lnTo>
                <a:lnTo>
                  <a:pt x="7149875" y="68866"/>
                </a:lnTo>
                <a:lnTo>
                  <a:pt x="7076335" y="68866"/>
                </a:lnTo>
                <a:lnTo>
                  <a:pt x="7076335" y="451833"/>
                </a:lnTo>
                <a:lnTo>
                  <a:pt x="7006223" y="451833"/>
                </a:lnTo>
                <a:lnTo>
                  <a:pt x="7006223" y="68866"/>
                </a:lnTo>
                <a:lnTo>
                  <a:pt x="6932684" y="68866"/>
                </a:lnTo>
                <a:close/>
                <a:moveTo>
                  <a:pt x="6608834" y="4986"/>
                </a:moveTo>
                <a:lnTo>
                  <a:pt x="6826025" y="4986"/>
                </a:lnTo>
                <a:lnTo>
                  <a:pt x="6826025" y="68866"/>
                </a:lnTo>
                <a:lnTo>
                  <a:pt x="6752485" y="68866"/>
                </a:lnTo>
                <a:lnTo>
                  <a:pt x="6752485" y="451833"/>
                </a:lnTo>
                <a:lnTo>
                  <a:pt x="6682373" y="451833"/>
                </a:lnTo>
                <a:lnTo>
                  <a:pt x="6682373" y="68866"/>
                </a:lnTo>
                <a:lnTo>
                  <a:pt x="6608834" y="68866"/>
                </a:lnTo>
                <a:close/>
                <a:moveTo>
                  <a:pt x="6391274" y="4986"/>
                </a:moveTo>
                <a:lnTo>
                  <a:pt x="6494573" y="4986"/>
                </a:lnTo>
                <a:cubicBezTo>
                  <a:pt x="6529214" y="4986"/>
                  <a:pt x="6555298" y="14438"/>
                  <a:pt x="6572826" y="33342"/>
                </a:cubicBezTo>
                <a:cubicBezTo>
                  <a:pt x="6590354" y="52247"/>
                  <a:pt x="6599118" y="79668"/>
                  <a:pt x="6599118" y="115607"/>
                </a:cubicBezTo>
                <a:lnTo>
                  <a:pt x="6599118" y="173566"/>
                </a:lnTo>
                <a:cubicBezTo>
                  <a:pt x="6599118" y="209505"/>
                  <a:pt x="6590360" y="236875"/>
                  <a:pt x="6572845" y="255675"/>
                </a:cubicBezTo>
                <a:cubicBezTo>
                  <a:pt x="6555330" y="274476"/>
                  <a:pt x="6529268" y="283876"/>
                  <a:pt x="6494656" y="283876"/>
                </a:cubicBezTo>
                <a:lnTo>
                  <a:pt x="6461386" y="283876"/>
                </a:lnTo>
                <a:lnTo>
                  <a:pt x="6461386" y="451833"/>
                </a:lnTo>
                <a:lnTo>
                  <a:pt x="6391274" y="451833"/>
                </a:lnTo>
                <a:close/>
                <a:moveTo>
                  <a:pt x="6186825" y="4986"/>
                </a:moveTo>
                <a:lnTo>
                  <a:pt x="6295138" y="4986"/>
                </a:lnTo>
                <a:lnTo>
                  <a:pt x="6366248" y="451833"/>
                </a:lnTo>
                <a:lnTo>
                  <a:pt x="6296136" y="451833"/>
                </a:lnTo>
                <a:lnTo>
                  <a:pt x="6283926" y="370815"/>
                </a:lnTo>
                <a:lnTo>
                  <a:pt x="6197975" y="370815"/>
                </a:lnTo>
                <a:lnTo>
                  <a:pt x="6185826" y="451833"/>
                </a:lnTo>
                <a:lnTo>
                  <a:pt x="6115714" y="451833"/>
                </a:lnTo>
                <a:close/>
                <a:moveTo>
                  <a:pt x="5790576" y="4986"/>
                </a:moveTo>
                <a:lnTo>
                  <a:pt x="5887964" y="4986"/>
                </a:lnTo>
                <a:lnTo>
                  <a:pt x="5939866" y="323260"/>
                </a:lnTo>
                <a:lnTo>
                  <a:pt x="5988015" y="4986"/>
                </a:lnTo>
                <a:lnTo>
                  <a:pt x="6089098" y="4986"/>
                </a:lnTo>
                <a:lnTo>
                  <a:pt x="6089098" y="451833"/>
                </a:lnTo>
                <a:lnTo>
                  <a:pt x="6018986" y="451833"/>
                </a:lnTo>
                <a:lnTo>
                  <a:pt x="6018986" y="131499"/>
                </a:lnTo>
                <a:lnTo>
                  <a:pt x="5970520" y="451833"/>
                </a:lnTo>
                <a:lnTo>
                  <a:pt x="5904002" y="451833"/>
                </a:lnTo>
                <a:lnTo>
                  <a:pt x="5851652" y="136616"/>
                </a:lnTo>
                <a:lnTo>
                  <a:pt x="5851652" y="451833"/>
                </a:lnTo>
                <a:lnTo>
                  <a:pt x="5790576" y="451833"/>
                </a:lnTo>
                <a:close/>
                <a:moveTo>
                  <a:pt x="5234325" y="4986"/>
                </a:moveTo>
                <a:lnTo>
                  <a:pt x="5342638" y="4986"/>
                </a:lnTo>
                <a:lnTo>
                  <a:pt x="5413749" y="451833"/>
                </a:lnTo>
                <a:lnTo>
                  <a:pt x="5343637" y="451833"/>
                </a:lnTo>
                <a:lnTo>
                  <a:pt x="5331425" y="370815"/>
                </a:lnTo>
                <a:lnTo>
                  <a:pt x="5245475" y="370815"/>
                </a:lnTo>
                <a:lnTo>
                  <a:pt x="5233327" y="451833"/>
                </a:lnTo>
                <a:lnTo>
                  <a:pt x="5163215" y="451833"/>
                </a:lnTo>
                <a:close/>
                <a:moveTo>
                  <a:pt x="4905375" y="4986"/>
                </a:moveTo>
                <a:lnTo>
                  <a:pt x="4975487" y="4986"/>
                </a:lnTo>
                <a:lnTo>
                  <a:pt x="4975487" y="196625"/>
                </a:lnTo>
                <a:lnTo>
                  <a:pt x="5055259" y="196625"/>
                </a:lnTo>
                <a:lnTo>
                  <a:pt x="5055259" y="4986"/>
                </a:lnTo>
                <a:lnTo>
                  <a:pt x="5125371" y="4986"/>
                </a:lnTo>
                <a:lnTo>
                  <a:pt x="5125371" y="451833"/>
                </a:lnTo>
                <a:lnTo>
                  <a:pt x="5055259" y="451833"/>
                </a:lnTo>
                <a:lnTo>
                  <a:pt x="5055259" y="260505"/>
                </a:lnTo>
                <a:lnTo>
                  <a:pt x="4975487" y="260505"/>
                </a:lnTo>
                <a:lnTo>
                  <a:pt x="4975487" y="451833"/>
                </a:lnTo>
                <a:lnTo>
                  <a:pt x="4905375" y="451833"/>
                </a:lnTo>
                <a:close/>
                <a:moveTo>
                  <a:pt x="4552950" y="4986"/>
                </a:moveTo>
                <a:lnTo>
                  <a:pt x="4615583" y="4986"/>
                </a:lnTo>
                <a:lnTo>
                  <a:pt x="4615583" y="287927"/>
                </a:lnTo>
                <a:lnTo>
                  <a:pt x="4641131" y="189458"/>
                </a:lnTo>
                <a:lnTo>
                  <a:pt x="4698471" y="4986"/>
                </a:lnTo>
                <a:lnTo>
                  <a:pt x="4782606" y="4986"/>
                </a:lnTo>
                <a:lnTo>
                  <a:pt x="4782606" y="451833"/>
                </a:lnTo>
                <a:lnTo>
                  <a:pt x="4712494" y="451833"/>
                </a:lnTo>
                <a:lnTo>
                  <a:pt x="4712494" y="137765"/>
                </a:lnTo>
                <a:lnTo>
                  <a:pt x="4684104" y="247179"/>
                </a:lnTo>
                <a:lnTo>
                  <a:pt x="4624932" y="451833"/>
                </a:lnTo>
                <a:lnTo>
                  <a:pt x="4552950" y="451833"/>
                </a:lnTo>
                <a:close/>
                <a:moveTo>
                  <a:pt x="4276725" y="4986"/>
                </a:moveTo>
                <a:lnTo>
                  <a:pt x="4339358" y="4986"/>
                </a:lnTo>
                <a:lnTo>
                  <a:pt x="4339358" y="287927"/>
                </a:lnTo>
                <a:lnTo>
                  <a:pt x="4364906" y="189458"/>
                </a:lnTo>
                <a:lnTo>
                  <a:pt x="4422246" y="4986"/>
                </a:lnTo>
                <a:lnTo>
                  <a:pt x="4506381" y="4986"/>
                </a:lnTo>
                <a:lnTo>
                  <a:pt x="4506381" y="451833"/>
                </a:lnTo>
                <a:lnTo>
                  <a:pt x="4436269" y="451833"/>
                </a:lnTo>
                <a:lnTo>
                  <a:pt x="4436269" y="137765"/>
                </a:lnTo>
                <a:lnTo>
                  <a:pt x="4407878" y="247179"/>
                </a:lnTo>
                <a:lnTo>
                  <a:pt x="4348707" y="451833"/>
                </a:lnTo>
                <a:lnTo>
                  <a:pt x="4276725" y="451833"/>
                </a:lnTo>
                <a:close/>
                <a:moveTo>
                  <a:pt x="4038600" y="4986"/>
                </a:moveTo>
                <a:lnTo>
                  <a:pt x="4141898" y="4986"/>
                </a:lnTo>
                <a:cubicBezTo>
                  <a:pt x="4176539" y="4986"/>
                  <a:pt x="4202623" y="14438"/>
                  <a:pt x="4220151" y="33342"/>
                </a:cubicBezTo>
                <a:cubicBezTo>
                  <a:pt x="4237679" y="52247"/>
                  <a:pt x="4246443" y="79668"/>
                  <a:pt x="4246443" y="115607"/>
                </a:cubicBezTo>
                <a:lnTo>
                  <a:pt x="4246443" y="173566"/>
                </a:lnTo>
                <a:cubicBezTo>
                  <a:pt x="4246443" y="209505"/>
                  <a:pt x="4237685" y="236875"/>
                  <a:pt x="4220171" y="255675"/>
                </a:cubicBezTo>
                <a:cubicBezTo>
                  <a:pt x="4202656" y="274476"/>
                  <a:pt x="4176593" y="283876"/>
                  <a:pt x="4141981" y="283876"/>
                </a:cubicBezTo>
                <a:lnTo>
                  <a:pt x="4108712" y="283876"/>
                </a:lnTo>
                <a:lnTo>
                  <a:pt x="4108712" y="451833"/>
                </a:lnTo>
                <a:lnTo>
                  <a:pt x="4038600" y="451833"/>
                </a:lnTo>
                <a:close/>
                <a:moveTo>
                  <a:pt x="3532259" y="4986"/>
                </a:moveTo>
                <a:lnTo>
                  <a:pt x="3749450" y="4986"/>
                </a:lnTo>
                <a:lnTo>
                  <a:pt x="3749450" y="68866"/>
                </a:lnTo>
                <a:lnTo>
                  <a:pt x="3675911" y="68866"/>
                </a:lnTo>
                <a:lnTo>
                  <a:pt x="3675911" y="451833"/>
                </a:lnTo>
                <a:lnTo>
                  <a:pt x="3605798" y="451833"/>
                </a:lnTo>
                <a:lnTo>
                  <a:pt x="3605798" y="68866"/>
                </a:lnTo>
                <a:lnTo>
                  <a:pt x="3532259" y="68866"/>
                </a:lnTo>
                <a:close/>
                <a:moveTo>
                  <a:pt x="3276600" y="4986"/>
                </a:moveTo>
                <a:lnTo>
                  <a:pt x="3339233" y="4986"/>
                </a:lnTo>
                <a:lnTo>
                  <a:pt x="3339233" y="287927"/>
                </a:lnTo>
                <a:lnTo>
                  <a:pt x="3364780" y="189458"/>
                </a:lnTo>
                <a:lnTo>
                  <a:pt x="3422122" y="4986"/>
                </a:lnTo>
                <a:lnTo>
                  <a:pt x="3506256" y="4986"/>
                </a:lnTo>
                <a:lnTo>
                  <a:pt x="3506256" y="451833"/>
                </a:lnTo>
                <a:lnTo>
                  <a:pt x="3436144" y="451833"/>
                </a:lnTo>
                <a:lnTo>
                  <a:pt x="3436144" y="137765"/>
                </a:lnTo>
                <a:lnTo>
                  <a:pt x="3407754" y="247179"/>
                </a:lnTo>
                <a:lnTo>
                  <a:pt x="3348582" y="451833"/>
                </a:lnTo>
                <a:lnTo>
                  <a:pt x="3276600" y="451833"/>
                </a:lnTo>
                <a:close/>
                <a:moveTo>
                  <a:pt x="3004342" y="4986"/>
                </a:moveTo>
                <a:lnTo>
                  <a:pt x="3203772" y="4986"/>
                </a:lnTo>
                <a:lnTo>
                  <a:pt x="3203772" y="388265"/>
                </a:lnTo>
                <a:lnTo>
                  <a:pt x="3234310" y="388265"/>
                </a:lnTo>
                <a:lnTo>
                  <a:pt x="3234310" y="511039"/>
                </a:lnTo>
                <a:lnTo>
                  <a:pt x="3164198" y="511039"/>
                </a:lnTo>
                <a:lnTo>
                  <a:pt x="3164198" y="451833"/>
                </a:lnTo>
                <a:lnTo>
                  <a:pt x="3015560" y="451833"/>
                </a:lnTo>
                <a:lnTo>
                  <a:pt x="3015560" y="511039"/>
                </a:lnTo>
                <a:lnTo>
                  <a:pt x="2945448" y="511039"/>
                </a:lnTo>
                <a:lnTo>
                  <a:pt x="2945448" y="388265"/>
                </a:lnTo>
                <a:lnTo>
                  <a:pt x="2973829" y="388265"/>
                </a:lnTo>
                <a:cubicBezTo>
                  <a:pt x="2979850" y="381010"/>
                  <a:pt x="2984150" y="372980"/>
                  <a:pt x="2986729" y="364174"/>
                </a:cubicBezTo>
                <a:cubicBezTo>
                  <a:pt x="2989308" y="355367"/>
                  <a:pt x="2990920" y="344125"/>
                  <a:pt x="2991566" y="330447"/>
                </a:cubicBezTo>
                <a:close/>
                <a:moveTo>
                  <a:pt x="2684534" y="4986"/>
                </a:moveTo>
                <a:lnTo>
                  <a:pt x="2754646" y="4986"/>
                </a:lnTo>
                <a:lnTo>
                  <a:pt x="2792506" y="157304"/>
                </a:lnTo>
                <a:lnTo>
                  <a:pt x="2814231" y="261752"/>
                </a:lnTo>
                <a:lnTo>
                  <a:pt x="2830679" y="158298"/>
                </a:lnTo>
                <a:lnTo>
                  <a:pt x="2862774" y="4986"/>
                </a:lnTo>
                <a:lnTo>
                  <a:pt x="2932886" y="4986"/>
                </a:lnTo>
                <a:lnTo>
                  <a:pt x="2857876" y="337463"/>
                </a:lnTo>
                <a:cubicBezTo>
                  <a:pt x="2854422" y="354592"/>
                  <a:pt x="2850564" y="369162"/>
                  <a:pt x="2846300" y="381173"/>
                </a:cubicBezTo>
                <a:cubicBezTo>
                  <a:pt x="2842037" y="393185"/>
                  <a:pt x="2836453" y="404256"/>
                  <a:pt x="2829549" y="414387"/>
                </a:cubicBezTo>
                <a:cubicBezTo>
                  <a:pt x="2822645" y="424517"/>
                  <a:pt x="2814319" y="432402"/>
                  <a:pt x="2804571" y="438042"/>
                </a:cubicBezTo>
                <a:cubicBezTo>
                  <a:pt x="2794824" y="443682"/>
                  <a:pt x="2782893" y="447806"/>
                  <a:pt x="2768778" y="450414"/>
                </a:cubicBezTo>
                <a:cubicBezTo>
                  <a:pt x="2754663" y="453022"/>
                  <a:pt x="2738163" y="453703"/>
                  <a:pt x="2719279" y="452456"/>
                </a:cubicBezTo>
                <a:lnTo>
                  <a:pt x="2719279" y="388888"/>
                </a:lnTo>
                <a:cubicBezTo>
                  <a:pt x="2738413" y="390135"/>
                  <a:pt x="2752869" y="388271"/>
                  <a:pt x="2762645" y="383296"/>
                </a:cubicBezTo>
                <a:cubicBezTo>
                  <a:pt x="2772422" y="378322"/>
                  <a:pt x="2778663" y="368166"/>
                  <a:pt x="2781366" y="352829"/>
                </a:cubicBezTo>
                <a:lnTo>
                  <a:pt x="2781990" y="348788"/>
                </a:lnTo>
                <a:close/>
                <a:moveTo>
                  <a:pt x="2500650" y="4986"/>
                </a:moveTo>
                <a:lnTo>
                  <a:pt x="2608963" y="4986"/>
                </a:lnTo>
                <a:lnTo>
                  <a:pt x="2680074" y="451833"/>
                </a:lnTo>
                <a:lnTo>
                  <a:pt x="2609962" y="451833"/>
                </a:lnTo>
                <a:lnTo>
                  <a:pt x="2597751" y="370815"/>
                </a:lnTo>
                <a:lnTo>
                  <a:pt x="2511800" y="370815"/>
                </a:lnTo>
                <a:lnTo>
                  <a:pt x="2499652" y="451833"/>
                </a:lnTo>
                <a:lnTo>
                  <a:pt x="2429540" y="451833"/>
                </a:lnTo>
                <a:close/>
                <a:moveTo>
                  <a:pt x="2143125" y="4986"/>
                </a:moveTo>
                <a:lnTo>
                  <a:pt x="2334453" y="4986"/>
                </a:lnTo>
                <a:lnTo>
                  <a:pt x="2334453" y="68866"/>
                </a:lnTo>
                <a:lnTo>
                  <a:pt x="2213237" y="68866"/>
                </a:lnTo>
                <a:lnTo>
                  <a:pt x="2213237" y="193509"/>
                </a:lnTo>
                <a:lnTo>
                  <a:pt x="2309524" y="193509"/>
                </a:lnTo>
                <a:lnTo>
                  <a:pt x="2309524" y="257078"/>
                </a:lnTo>
                <a:lnTo>
                  <a:pt x="2213237" y="257078"/>
                </a:lnTo>
                <a:lnTo>
                  <a:pt x="2213237" y="387953"/>
                </a:lnTo>
                <a:lnTo>
                  <a:pt x="2334453" y="387953"/>
                </a:lnTo>
                <a:lnTo>
                  <a:pt x="2334453" y="451833"/>
                </a:lnTo>
                <a:lnTo>
                  <a:pt x="2143125" y="451833"/>
                </a:lnTo>
                <a:close/>
                <a:moveTo>
                  <a:pt x="1866900" y="4986"/>
                </a:moveTo>
                <a:lnTo>
                  <a:pt x="1929533" y="4986"/>
                </a:lnTo>
                <a:lnTo>
                  <a:pt x="1929533" y="287927"/>
                </a:lnTo>
                <a:lnTo>
                  <a:pt x="1955080" y="189458"/>
                </a:lnTo>
                <a:lnTo>
                  <a:pt x="2012421" y="4986"/>
                </a:lnTo>
                <a:lnTo>
                  <a:pt x="2096556" y="4986"/>
                </a:lnTo>
                <a:lnTo>
                  <a:pt x="2096556" y="451833"/>
                </a:lnTo>
                <a:lnTo>
                  <a:pt x="2026444" y="451833"/>
                </a:lnTo>
                <a:lnTo>
                  <a:pt x="2026444" y="137765"/>
                </a:lnTo>
                <a:lnTo>
                  <a:pt x="1998053" y="247179"/>
                </a:lnTo>
                <a:lnTo>
                  <a:pt x="1938882" y="451833"/>
                </a:lnTo>
                <a:lnTo>
                  <a:pt x="1866900" y="451833"/>
                </a:lnTo>
                <a:close/>
                <a:moveTo>
                  <a:pt x="1590675" y="4986"/>
                </a:moveTo>
                <a:lnTo>
                  <a:pt x="1660787" y="4986"/>
                </a:lnTo>
                <a:lnTo>
                  <a:pt x="1660787" y="196625"/>
                </a:lnTo>
                <a:lnTo>
                  <a:pt x="1740559" y="196625"/>
                </a:lnTo>
                <a:lnTo>
                  <a:pt x="1740559" y="4986"/>
                </a:lnTo>
                <a:lnTo>
                  <a:pt x="1810671" y="4986"/>
                </a:lnTo>
                <a:lnTo>
                  <a:pt x="1810671" y="451833"/>
                </a:lnTo>
                <a:lnTo>
                  <a:pt x="1740559" y="451833"/>
                </a:lnTo>
                <a:lnTo>
                  <a:pt x="1740559" y="260505"/>
                </a:lnTo>
                <a:lnTo>
                  <a:pt x="1660787" y="260505"/>
                </a:lnTo>
                <a:lnTo>
                  <a:pt x="1660787" y="451833"/>
                </a:lnTo>
                <a:lnTo>
                  <a:pt x="1590675" y="451833"/>
                </a:lnTo>
                <a:close/>
                <a:moveTo>
                  <a:pt x="1352550" y="4986"/>
                </a:moveTo>
                <a:lnTo>
                  <a:pt x="1543878" y="4986"/>
                </a:lnTo>
                <a:lnTo>
                  <a:pt x="1543878" y="68866"/>
                </a:lnTo>
                <a:lnTo>
                  <a:pt x="1422662" y="68866"/>
                </a:lnTo>
                <a:lnTo>
                  <a:pt x="1422662" y="193509"/>
                </a:lnTo>
                <a:lnTo>
                  <a:pt x="1518949" y="193509"/>
                </a:lnTo>
                <a:lnTo>
                  <a:pt x="1518949" y="257078"/>
                </a:lnTo>
                <a:lnTo>
                  <a:pt x="1422662" y="257078"/>
                </a:lnTo>
                <a:lnTo>
                  <a:pt x="1422662" y="387953"/>
                </a:lnTo>
                <a:lnTo>
                  <a:pt x="1543878" y="387953"/>
                </a:lnTo>
                <a:lnTo>
                  <a:pt x="1543878" y="451833"/>
                </a:lnTo>
                <a:lnTo>
                  <a:pt x="1352550" y="451833"/>
                </a:lnTo>
                <a:close/>
                <a:moveTo>
                  <a:pt x="1114425" y="4986"/>
                </a:moveTo>
                <a:lnTo>
                  <a:pt x="1217724" y="4986"/>
                </a:lnTo>
                <a:cubicBezTo>
                  <a:pt x="1252365" y="4986"/>
                  <a:pt x="1278449" y="14438"/>
                  <a:pt x="1295977" y="33342"/>
                </a:cubicBezTo>
                <a:cubicBezTo>
                  <a:pt x="1313505" y="52247"/>
                  <a:pt x="1322269" y="79668"/>
                  <a:pt x="1322269" y="115607"/>
                </a:cubicBezTo>
                <a:lnTo>
                  <a:pt x="1322269" y="173566"/>
                </a:lnTo>
                <a:cubicBezTo>
                  <a:pt x="1322269" y="209505"/>
                  <a:pt x="1313511" y="236875"/>
                  <a:pt x="1295996" y="255675"/>
                </a:cubicBezTo>
                <a:cubicBezTo>
                  <a:pt x="1278481" y="274476"/>
                  <a:pt x="1252418" y="283876"/>
                  <a:pt x="1217806" y="283876"/>
                </a:cubicBezTo>
                <a:lnTo>
                  <a:pt x="1184537" y="283876"/>
                </a:lnTo>
                <a:lnTo>
                  <a:pt x="1184537" y="451833"/>
                </a:lnTo>
                <a:lnTo>
                  <a:pt x="1114425" y="451833"/>
                </a:lnTo>
                <a:close/>
                <a:moveTo>
                  <a:pt x="876300" y="4986"/>
                </a:moveTo>
                <a:lnTo>
                  <a:pt x="1067628" y="4986"/>
                </a:lnTo>
                <a:lnTo>
                  <a:pt x="1067628" y="68866"/>
                </a:lnTo>
                <a:lnTo>
                  <a:pt x="946412" y="68866"/>
                </a:lnTo>
                <a:lnTo>
                  <a:pt x="946412" y="193509"/>
                </a:lnTo>
                <a:lnTo>
                  <a:pt x="1042700" y="193509"/>
                </a:lnTo>
                <a:lnTo>
                  <a:pt x="1042700" y="257078"/>
                </a:lnTo>
                <a:lnTo>
                  <a:pt x="946412" y="257078"/>
                </a:lnTo>
                <a:lnTo>
                  <a:pt x="946412" y="387953"/>
                </a:lnTo>
                <a:lnTo>
                  <a:pt x="1067628" y="387953"/>
                </a:lnTo>
                <a:lnTo>
                  <a:pt x="1067628" y="451833"/>
                </a:lnTo>
                <a:lnTo>
                  <a:pt x="876300" y="451833"/>
                </a:lnTo>
                <a:close/>
                <a:moveTo>
                  <a:pt x="532777" y="4986"/>
                </a:moveTo>
                <a:lnTo>
                  <a:pt x="630165" y="4986"/>
                </a:lnTo>
                <a:lnTo>
                  <a:pt x="682067" y="323260"/>
                </a:lnTo>
                <a:lnTo>
                  <a:pt x="730215" y="4986"/>
                </a:lnTo>
                <a:lnTo>
                  <a:pt x="831298" y="4986"/>
                </a:lnTo>
                <a:lnTo>
                  <a:pt x="831298" y="451833"/>
                </a:lnTo>
                <a:lnTo>
                  <a:pt x="761186" y="451833"/>
                </a:lnTo>
                <a:lnTo>
                  <a:pt x="761186" y="131499"/>
                </a:lnTo>
                <a:lnTo>
                  <a:pt x="712722" y="451833"/>
                </a:lnTo>
                <a:lnTo>
                  <a:pt x="646203" y="451833"/>
                </a:lnTo>
                <a:lnTo>
                  <a:pt x="593853" y="136616"/>
                </a:lnTo>
                <a:lnTo>
                  <a:pt x="593853" y="451833"/>
                </a:lnTo>
                <a:lnTo>
                  <a:pt x="532777" y="451833"/>
                </a:lnTo>
                <a:close/>
                <a:moveTo>
                  <a:pt x="0" y="4986"/>
                </a:moveTo>
                <a:lnTo>
                  <a:pt x="62634" y="4986"/>
                </a:lnTo>
                <a:lnTo>
                  <a:pt x="62634" y="287927"/>
                </a:lnTo>
                <a:lnTo>
                  <a:pt x="88181" y="189458"/>
                </a:lnTo>
                <a:lnTo>
                  <a:pt x="145522" y="4986"/>
                </a:lnTo>
                <a:lnTo>
                  <a:pt x="229656" y="4986"/>
                </a:lnTo>
                <a:lnTo>
                  <a:pt x="229656" y="451833"/>
                </a:lnTo>
                <a:lnTo>
                  <a:pt x="159544" y="451833"/>
                </a:lnTo>
                <a:lnTo>
                  <a:pt x="159544" y="137765"/>
                </a:lnTo>
                <a:lnTo>
                  <a:pt x="131154" y="247179"/>
                </a:lnTo>
                <a:lnTo>
                  <a:pt x="71982" y="451833"/>
                </a:lnTo>
                <a:lnTo>
                  <a:pt x="0" y="451833"/>
                </a:lnTo>
                <a:close/>
                <a:moveTo>
                  <a:pt x="5642571" y="0"/>
                </a:moveTo>
                <a:cubicBezTo>
                  <a:pt x="5676960" y="0"/>
                  <a:pt x="5703590" y="9712"/>
                  <a:pt x="5722462" y="29136"/>
                </a:cubicBezTo>
                <a:cubicBezTo>
                  <a:pt x="5741334" y="48559"/>
                  <a:pt x="5750770" y="76241"/>
                  <a:pt x="5750770" y="112179"/>
                </a:cubicBezTo>
                <a:lnTo>
                  <a:pt x="5750770" y="155805"/>
                </a:lnTo>
                <a:lnTo>
                  <a:pt x="5680658" y="155805"/>
                </a:lnTo>
                <a:lnTo>
                  <a:pt x="5680658" y="107817"/>
                </a:lnTo>
                <a:cubicBezTo>
                  <a:pt x="5680658" y="78526"/>
                  <a:pt x="5668556" y="63880"/>
                  <a:pt x="5644355" y="63880"/>
                </a:cubicBezTo>
                <a:cubicBezTo>
                  <a:pt x="5619946" y="63880"/>
                  <a:pt x="5607741" y="78526"/>
                  <a:pt x="5607741" y="107817"/>
                </a:cubicBezTo>
                <a:lnTo>
                  <a:pt x="5607741" y="349002"/>
                </a:lnTo>
                <a:cubicBezTo>
                  <a:pt x="5607741" y="378086"/>
                  <a:pt x="5619946" y="392627"/>
                  <a:pt x="5644355" y="392627"/>
                </a:cubicBezTo>
                <a:cubicBezTo>
                  <a:pt x="5668556" y="392627"/>
                  <a:pt x="5680658" y="378086"/>
                  <a:pt x="5680658" y="349002"/>
                </a:cubicBezTo>
                <a:lnTo>
                  <a:pt x="5680658" y="285122"/>
                </a:lnTo>
                <a:lnTo>
                  <a:pt x="5750770" y="285122"/>
                </a:lnTo>
                <a:lnTo>
                  <a:pt x="5750770" y="344640"/>
                </a:lnTo>
                <a:cubicBezTo>
                  <a:pt x="5750770" y="380579"/>
                  <a:pt x="5741334" y="408260"/>
                  <a:pt x="5722462" y="427683"/>
                </a:cubicBezTo>
                <a:cubicBezTo>
                  <a:pt x="5703590" y="447107"/>
                  <a:pt x="5676960" y="456819"/>
                  <a:pt x="5642571" y="456819"/>
                </a:cubicBezTo>
                <a:cubicBezTo>
                  <a:pt x="5608182" y="456819"/>
                  <a:pt x="5582094" y="447107"/>
                  <a:pt x="5564308" y="427683"/>
                </a:cubicBezTo>
                <a:cubicBezTo>
                  <a:pt x="5546522" y="408260"/>
                  <a:pt x="5537629" y="380579"/>
                  <a:pt x="5537629" y="344640"/>
                </a:cubicBezTo>
                <a:lnTo>
                  <a:pt x="5537629" y="112179"/>
                </a:lnTo>
                <a:cubicBezTo>
                  <a:pt x="5537629" y="76241"/>
                  <a:pt x="5546522" y="48559"/>
                  <a:pt x="5564308" y="29136"/>
                </a:cubicBezTo>
                <a:cubicBezTo>
                  <a:pt x="5582094" y="9712"/>
                  <a:pt x="5608182" y="0"/>
                  <a:pt x="5642571" y="0"/>
                </a:cubicBezTo>
                <a:close/>
                <a:moveTo>
                  <a:pt x="3882231" y="0"/>
                </a:moveTo>
                <a:cubicBezTo>
                  <a:pt x="3916566" y="0"/>
                  <a:pt x="3942886" y="9764"/>
                  <a:pt x="3961190" y="29291"/>
                </a:cubicBezTo>
                <a:cubicBezTo>
                  <a:pt x="3979493" y="48819"/>
                  <a:pt x="3988645" y="76448"/>
                  <a:pt x="3988645" y="112179"/>
                </a:cubicBezTo>
                <a:lnTo>
                  <a:pt x="3988645" y="344640"/>
                </a:lnTo>
                <a:cubicBezTo>
                  <a:pt x="3988645" y="380371"/>
                  <a:pt x="3979493" y="408000"/>
                  <a:pt x="3961190" y="427528"/>
                </a:cubicBezTo>
                <a:cubicBezTo>
                  <a:pt x="3942886" y="447055"/>
                  <a:pt x="3916566" y="456819"/>
                  <a:pt x="3882231" y="456819"/>
                </a:cubicBezTo>
                <a:cubicBezTo>
                  <a:pt x="3847895" y="456819"/>
                  <a:pt x="3821524" y="447055"/>
                  <a:pt x="3803116" y="427528"/>
                </a:cubicBezTo>
                <a:cubicBezTo>
                  <a:pt x="3784708" y="408000"/>
                  <a:pt x="3775505" y="380371"/>
                  <a:pt x="3775505" y="344640"/>
                </a:cubicBezTo>
                <a:lnTo>
                  <a:pt x="3775505" y="112179"/>
                </a:lnTo>
                <a:cubicBezTo>
                  <a:pt x="3775505" y="76448"/>
                  <a:pt x="3784708" y="48819"/>
                  <a:pt x="3803116" y="29291"/>
                </a:cubicBezTo>
                <a:cubicBezTo>
                  <a:pt x="3821524" y="9764"/>
                  <a:pt x="3847895" y="0"/>
                  <a:pt x="3882231" y="0"/>
                </a:cubicBezTo>
                <a:close/>
                <a:moveTo>
                  <a:pt x="380410" y="0"/>
                </a:moveTo>
                <a:cubicBezTo>
                  <a:pt x="414615" y="0"/>
                  <a:pt x="440599" y="9712"/>
                  <a:pt x="458361" y="29136"/>
                </a:cubicBezTo>
                <a:cubicBezTo>
                  <a:pt x="476122" y="48559"/>
                  <a:pt x="485003" y="76241"/>
                  <a:pt x="485003" y="112179"/>
                </a:cubicBezTo>
                <a:lnTo>
                  <a:pt x="485003" y="123709"/>
                </a:lnTo>
                <a:cubicBezTo>
                  <a:pt x="485003" y="171489"/>
                  <a:pt x="468696" y="202131"/>
                  <a:pt x="436081" y="215634"/>
                </a:cubicBezTo>
                <a:cubicBezTo>
                  <a:pt x="468696" y="229760"/>
                  <a:pt x="485003" y="261025"/>
                  <a:pt x="485003" y="309428"/>
                </a:cubicBezTo>
                <a:lnTo>
                  <a:pt x="485003" y="344640"/>
                </a:lnTo>
                <a:cubicBezTo>
                  <a:pt x="485003" y="380579"/>
                  <a:pt x="476122" y="408260"/>
                  <a:pt x="458361" y="427683"/>
                </a:cubicBezTo>
                <a:cubicBezTo>
                  <a:pt x="440599" y="447107"/>
                  <a:pt x="414615" y="456819"/>
                  <a:pt x="380410" y="456819"/>
                </a:cubicBezTo>
                <a:cubicBezTo>
                  <a:pt x="346204" y="456819"/>
                  <a:pt x="319665" y="447107"/>
                  <a:pt x="300794" y="427683"/>
                </a:cubicBezTo>
                <a:cubicBezTo>
                  <a:pt x="281922" y="408260"/>
                  <a:pt x="272486" y="380579"/>
                  <a:pt x="272486" y="344640"/>
                </a:cubicBezTo>
                <a:lnTo>
                  <a:pt x="272486" y="295405"/>
                </a:lnTo>
                <a:lnTo>
                  <a:pt x="342598" y="295405"/>
                </a:lnTo>
                <a:lnTo>
                  <a:pt x="342598" y="349002"/>
                </a:lnTo>
                <a:cubicBezTo>
                  <a:pt x="342598" y="378501"/>
                  <a:pt x="354595" y="393251"/>
                  <a:pt x="378589" y="393251"/>
                </a:cubicBezTo>
                <a:cubicBezTo>
                  <a:pt x="390586" y="393251"/>
                  <a:pt x="399635" y="389511"/>
                  <a:pt x="405738" y="382033"/>
                </a:cubicBezTo>
                <a:cubicBezTo>
                  <a:pt x="411841" y="374554"/>
                  <a:pt x="414891" y="361467"/>
                  <a:pt x="414891" y="342770"/>
                </a:cubicBezTo>
                <a:lnTo>
                  <a:pt x="414891" y="307558"/>
                </a:lnTo>
                <a:cubicBezTo>
                  <a:pt x="414891" y="287200"/>
                  <a:pt x="411308" y="272658"/>
                  <a:pt x="404141" y="263933"/>
                </a:cubicBezTo>
                <a:cubicBezTo>
                  <a:pt x="396974" y="255208"/>
                  <a:pt x="385288" y="250845"/>
                  <a:pt x="369085" y="250845"/>
                </a:cubicBezTo>
                <a:lnTo>
                  <a:pt x="351635" y="250845"/>
                </a:lnTo>
                <a:lnTo>
                  <a:pt x="351635" y="186966"/>
                </a:lnTo>
                <a:lnTo>
                  <a:pt x="372824" y="186966"/>
                </a:lnTo>
                <a:cubicBezTo>
                  <a:pt x="386743" y="186966"/>
                  <a:pt x="397233" y="183382"/>
                  <a:pt x="404296" y="176215"/>
                </a:cubicBezTo>
                <a:cubicBezTo>
                  <a:pt x="411360" y="169048"/>
                  <a:pt x="414891" y="156947"/>
                  <a:pt x="414891" y="139913"/>
                </a:cubicBezTo>
                <a:lnTo>
                  <a:pt x="414891" y="114984"/>
                </a:lnTo>
                <a:cubicBezTo>
                  <a:pt x="414891" y="95872"/>
                  <a:pt x="411841" y="82577"/>
                  <a:pt x="405738" y="75098"/>
                </a:cubicBezTo>
                <a:cubicBezTo>
                  <a:pt x="399635" y="67619"/>
                  <a:pt x="390586" y="63880"/>
                  <a:pt x="378589" y="63880"/>
                </a:cubicBezTo>
                <a:cubicBezTo>
                  <a:pt x="354180" y="63880"/>
                  <a:pt x="341975" y="78526"/>
                  <a:pt x="341975" y="107817"/>
                </a:cubicBezTo>
                <a:lnTo>
                  <a:pt x="341975" y="144275"/>
                </a:lnTo>
                <a:lnTo>
                  <a:pt x="273733" y="144275"/>
                </a:lnTo>
                <a:lnTo>
                  <a:pt x="273733" y="110933"/>
                </a:lnTo>
                <a:cubicBezTo>
                  <a:pt x="273733" y="74994"/>
                  <a:pt x="282961" y="47521"/>
                  <a:pt x="301417" y="28512"/>
                </a:cubicBezTo>
                <a:cubicBezTo>
                  <a:pt x="319873" y="9504"/>
                  <a:pt x="346204" y="0"/>
                  <a:pt x="380410" y="0"/>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lgn="ctr">
              <a:spcBef>
                <a:spcPct val="0"/>
              </a:spcBef>
              <a:spcAft>
                <a:spcPct val="0"/>
              </a:spcAft>
            </a:pPr>
            <a:endParaRPr lang="ru-RU" sz="5000" dirty="0">
              <a:latin typeface="Bebas Neue Bold" panose="020B0606020202050201" pitchFamily="34" charset="-52"/>
            </a:endParaRPr>
          </a:p>
        </p:txBody>
      </p:sp>
      <p:sp>
        <p:nvSpPr>
          <p:cNvPr id="22" name="Google Shape;47;p1">
            <a:extLst>
              <a:ext uri="{FF2B5EF4-FFF2-40B4-BE49-F238E27FC236}">
                <a16:creationId xmlns:a16="http://schemas.microsoft.com/office/drawing/2014/main" id="{D971A682-36BF-4B27-856B-10471A0C8BC0}"/>
              </a:ext>
            </a:extLst>
          </p:cNvPr>
          <p:cNvSpPr txBox="1"/>
          <p:nvPr>
            <p:custDataLst>
              <p:tags r:id="rId15"/>
            </p:custDataLst>
          </p:nvPr>
        </p:nvSpPr>
        <p:spPr>
          <a:xfrm>
            <a:off x="2048463" y="4933451"/>
            <a:ext cx="9126227" cy="320601"/>
          </a:xfrm>
          <a:prstGeom prst="rect">
            <a:avLst/>
          </a:prstGeom>
          <a:noFill/>
          <a:ln>
            <a:noFill/>
          </a:ln>
        </p:spPr>
        <p:txBody>
          <a:bodyPr spcFirstLastPara="1" wrap="square" lIns="0" tIns="12700" rIns="0" bIns="0" anchor="t" anchorCtr="0">
            <a:sp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lgn="ctr">
              <a:spcBef>
                <a:spcPct val="0"/>
              </a:spcBef>
              <a:spcAft>
                <a:spcPct val="0"/>
              </a:spcAft>
            </a:pPr>
            <a:r>
              <a:rPr lang="ru-RU" sz="2000">
                <a:solidFill>
                  <a:srgbClr val="FFFFFF"/>
                </a:solidFill>
                <a:latin typeface="Evolventa" panose="020B0502020202020204" pitchFamily="34" charset="0"/>
              </a:rPr>
              <a:t>КЕЙС </a:t>
            </a:r>
            <a:r>
              <a:rPr lang="en-US" sz="2000">
                <a:solidFill>
                  <a:srgbClr val="FFFFFF"/>
                </a:solidFill>
                <a:latin typeface="Evolventa" panose="020B0502020202020204" pitchFamily="34" charset="0"/>
              </a:rPr>
              <a:t>MEDIA WISE + HAVAL + DIGITAL ALLIANCE</a:t>
            </a:r>
            <a:endParaRPr lang="ru-RU" sz="2000">
              <a:latin typeface="Evolventa" panose="020B0502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30" name="Google Shape;155;p8">
            <a:extLst>
              <a:ext uri="{FF2B5EF4-FFF2-40B4-BE49-F238E27FC236}">
                <a16:creationId xmlns:a16="http://schemas.microsoft.com/office/drawing/2014/main" id="{A28A2066-86DB-42D9-8EB9-BBFD86BD92A3}"/>
              </a:ext>
            </a:extLst>
          </p:cNvPr>
          <p:cNvPicPr preferRelativeResize="0"/>
          <p:nvPr>
            <p:custDataLst>
              <p:tags r:id="rId1"/>
            </p:custDataLst>
          </p:nvPr>
        </p:nvPicPr>
        <p:blipFill>
          <a:blip r:embed="rId24">
            <a:alphaModFix/>
          </a:blip>
          <a:stretch>
            <a:fillRect/>
          </a:stretch>
        </p:blipFill>
        <p:spPr>
          <a:xfrm>
            <a:off x="4208512" y="4260246"/>
            <a:ext cx="7987423" cy="2594206"/>
          </a:xfrm>
          <a:prstGeom prst="rect">
            <a:avLst/>
          </a:prstGeom>
          <a:noFill/>
          <a:ln>
            <a:noFill/>
          </a:ln>
        </p:spPr>
      </p:pic>
      <p:sp>
        <p:nvSpPr>
          <p:cNvPr id="112" name="Скругленный прямоугольник 15">
            <a:extLst>
              <a:ext uri="{FF2B5EF4-FFF2-40B4-BE49-F238E27FC236}">
                <a16:creationId xmlns:a16="http://schemas.microsoft.com/office/drawing/2014/main" id="{6602C789-AD0F-44FE-835C-98F3983EF116}"/>
              </a:ext>
            </a:extLst>
          </p:cNvPr>
          <p:cNvSpPr/>
          <p:nvPr>
            <p:custDataLst>
              <p:tags r:id="rId2"/>
            </p:custDataLst>
          </p:nvPr>
        </p:nvSpPr>
        <p:spPr bwMode="ltGray">
          <a:xfrm>
            <a:off x="874713" y="1351157"/>
            <a:ext cx="5499453" cy="4570249"/>
          </a:xfrm>
          <a:prstGeom prst="roundRect">
            <a:avLst>
              <a:gd name="adj" fmla="val 1778"/>
            </a:avLst>
          </a:prstGeom>
          <a:noFill/>
          <a:ln w="19050">
            <a:solidFill>
              <a:srgbClr val="253444"/>
            </a:solidFill>
          </a:ln>
          <a:effectLst>
            <a:outerShdw blurRad="50800" dist="38100" dir="2700000" sx="100761" sy="100761" algn="tl" rotWithShape="0">
              <a:schemeClr val="tx2">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endParaRPr lang="ru-RU" sz="1100">
              <a:solidFill>
                <a:srgbClr val="FFEB31"/>
              </a:solidFill>
            </a:endParaRPr>
          </a:p>
        </p:txBody>
      </p:sp>
      <p:cxnSp>
        <p:nvCxnSpPr>
          <p:cNvPr id="97" name="Прямая со стрелкой 96">
            <a:extLst>
              <a:ext uri="{FF2B5EF4-FFF2-40B4-BE49-F238E27FC236}">
                <a16:creationId xmlns:a16="http://schemas.microsoft.com/office/drawing/2014/main" id="{EABD41D5-7051-4860-A825-62DE67DA7ED8}"/>
              </a:ext>
            </a:extLst>
          </p:cNvPr>
          <p:cNvCxnSpPr/>
          <p:nvPr>
            <p:custDataLst>
              <p:tags r:id="rId3"/>
            </p:custDataLst>
          </p:nvPr>
        </p:nvCxnSpPr>
        <p:spPr>
          <a:xfrm flipH="1">
            <a:off x="4022410" y="2009978"/>
            <a:ext cx="0" cy="246269"/>
          </a:xfrm>
          <a:prstGeom prst="straightConnector1">
            <a:avLst/>
          </a:prstGeom>
          <a:ln w="19050">
            <a:solidFill>
              <a:srgbClr val="FF7B00"/>
            </a:solidFill>
            <a:prstDash val="sysDot"/>
            <a:headEnd type="oval"/>
            <a:tailEnd type="arrow"/>
          </a:ln>
          <a:effectLst/>
        </p:spPr>
        <p:style>
          <a:lnRef idx="1">
            <a:schemeClr val="accent1"/>
          </a:lnRef>
          <a:fillRef idx="0">
            <a:schemeClr val="accent1"/>
          </a:fillRef>
          <a:effectRef idx="0">
            <a:schemeClr val="accent1"/>
          </a:effectRef>
          <a:fontRef idx="minor">
            <a:schemeClr val="tx1"/>
          </a:fontRef>
        </p:style>
      </p:cxnSp>
      <p:sp>
        <p:nvSpPr>
          <p:cNvPr id="98" name="Прямоугольник 97">
            <a:extLst>
              <a:ext uri="{FF2B5EF4-FFF2-40B4-BE49-F238E27FC236}">
                <a16:creationId xmlns:a16="http://schemas.microsoft.com/office/drawing/2014/main" id="{3FD34C9B-CA2A-4221-B57A-9B35FCEDBB7D}"/>
              </a:ext>
            </a:extLst>
          </p:cNvPr>
          <p:cNvSpPr/>
          <p:nvPr>
            <p:custDataLst>
              <p:tags r:id="rId4"/>
            </p:custDataLst>
          </p:nvPr>
        </p:nvSpPr>
        <p:spPr>
          <a:xfrm>
            <a:off x="3294063" y="1591469"/>
            <a:ext cx="1456695" cy="307777"/>
          </a:xfrm>
          <a:prstGeom prst="rect">
            <a:avLst/>
          </a:prstGeom>
          <a:ln w="19050">
            <a:noFill/>
          </a:ln>
        </p:spPr>
        <p:txBody>
          <a:bodyPr wrap="square">
            <a:spAutoFit/>
          </a:bodyPr>
          <a:lstStyle/>
          <a:p>
            <a:pPr algn="ctr"/>
            <a:r>
              <a:rPr lang="en-US" b="1">
                <a:solidFill>
                  <a:schemeClr val="tx1"/>
                </a:solidFill>
                <a:latin typeface="Evolventa" panose="020B0502020202020204" pitchFamily="34" charset="0"/>
              </a:rPr>
              <a:t>Watermark</a:t>
            </a:r>
            <a:endParaRPr lang="ru-RU" b="1">
              <a:solidFill>
                <a:schemeClr val="tx1"/>
              </a:solidFill>
              <a:latin typeface="Evolventa" panose="020B0502020202020204" pitchFamily="34" charset="0"/>
            </a:endParaRPr>
          </a:p>
        </p:txBody>
      </p:sp>
      <p:sp>
        <p:nvSpPr>
          <p:cNvPr id="100" name="Прямоугольник 99">
            <a:extLst>
              <a:ext uri="{FF2B5EF4-FFF2-40B4-BE49-F238E27FC236}">
                <a16:creationId xmlns:a16="http://schemas.microsoft.com/office/drawing/2014/main" id="{7F5B77A7-84DA-465A-94AF-5E975D630C9B}"/>
              </a:ext>
            </a:extLst>
          </p:cNvPr>
          <p:cNvSpPr/>
          <p:nvPr>
            <p:custDataLst>
              <p:tags r:id="rId5"/>
            </p:custDataLst>
          </p:nvPr>
        </p:nvSpPr>
        <p:spPr>
          <a:xfrm>
            <a:off x="3524067" y="5335726"/>
            <a:ext cx="996686" cy="307777"/>
          </a:xfrm>
          <a:prstGeom prst="rect">
            <a:avLst/>
          </a:prstGeom>
          <a:ln w="19050">
            <a:noFill/>
          </a:ln>
        </p:spPr>
        <p:txBody>
          <a:bodyPr wrap="square">
            <a:spAutoFit/>
          </a:bodyPr>
          <a:lstStyle/>
          <a:p>
            <a:pPr algn="ctr"/>
            <a:r>
              <a:rPr lang="en-US" b="1">
                <a:solidFill>
                  <a:schemeClr val="tx1"/>
                </a:solidFill>
                <a:latin typeface="Evolventa" panose="020B0502020202020204" pitchFamily="34" charset="0"/>
              </a:rPr>
              <a:t>Pixel</a:t>
            </a:r>
          </a:p>
        </p:txBody>
      </p:sp>
      <p:cxnSp>
        <p:nvCxnSpPr>
          <p:cNvPr id="101" name="Прямая со стрелкой 100">
            <a:extLst>
              <a:ext uri="{FF2B5EF4-FFF2-40B4-BE49-F238E27FC236}">
                <a16:creationId xmlns:a16="http://schemas.microsoft.com/office/drawing/2014/main" id="{43804C7D-9C87-4C86-8874-C830A54240FA}"/>
              </a:ext>
            </a:extLst>
          </p:cNvPr>
          <p:cNvCxnSpPr/>
          <p:nvPr>
            <p:custDataLst>
              <p:tags r:id="rId6"/>
            </p:custDataLst>
          </p:nvPr>
        </p:nvCxnSpPr>
        <p:spPr>
          <a:xfrm flipH="1" flipV="1">
            <a:off x="4022410" y="5012133"/>
            <a:ext cx="0" cy="246269"/>
          </a:xfrm>
          <a:prstGeom prst="straightConnector1">
            <a:avLst/>
          </a:prstGeom>
          <a:ln w="19050">
            <a:solidFill>
              <a:srgbClr val="FF7B00"/>
            </a:solidFill>
            <a:prstDash val="sysDot"/>
            <a:headEnd type="oval"/>
            <a:tailEnd type="arrow"/>
          </a:ln>
          <a:effectLst/>
        </p:spPr>
        <p:style>
          <a:lnRef idx="1">
            <a:schemeClr val="accent1"/>
          </a:lnRef>
          <a:fillRef idx="0">
            <a:schemeClr val="accent1"/>
          </a:fillRef>
          <a:effectRef idx="0">
            <a:schemeClr val="accent1"/>
          </a:effectRef>
          <a:fontRef idx="minor">
            <a:schemeClr val="tx1"/>
          </a:fontRef>
        </p:style>
      </p:cxnSp>
      <p:pic>
        <p:nvPicPr>
          <p:cNvPr id="110" name="DA_logo_b.png" descr="DA_logo_b.png">
            <a:extLst>
              <a:ext uri="{FF2B5EF4-FFF2-40B4-BE49-F238E27FC236}">
                <a16:creationId xmlns:a16="http://schemas.microsoft.com/office/drawing/2014/main" id="{0F160AE0-2AE9-484D-B45C-CC4C71E81BFF}"/>
              </a:ext>
            </a:extLst>
          </p:cNvPr>
          <p:cNvPicPr>
            <a:picLocks noChangeAspect="1"/>
          </p:cNvPicPr>
          <p:nvPr>
            <p:custDataLst>
              <p:tags r:id="rId7"/>
            </p:custDataLst>
          </p:nvPr>
        </p:nvPicPr>
        <p:blipFill>
          <a:blip r:embed="rId25">
            <a:duotone>
              <a:prstClr val="black"/>
              <a:schemeClr val="accent1">
                <a:tint val="45000"/>
                <a:satMod val="400000"/>
              </a:schemeClr>
            </a:duotone>
            <a:alphaModFix amt="90000"/>
            <a:extLst>
              <a:ext uri="{BEBA8EAE-BF5A-486C-A8C5-ECC9F3942E4B}">
                <a14:imgProps xmlns:a14="http://schemas.microsoft.com/office/drawing/2010/main">
                  <a14:imgLayer r:embed="rId26">
                    <a14:imgEffect>
                      <a14:sharpenSoften amount="100000"/>
                    </a14:imgEffect>
                    <a14:imgEffect>
                      <a14:colorTemperature colorTemp="6432"/>
                    </a14:imgEffect>
                    <a14:imgEffect>
                      <a14:saturation sat="187000"/>
                    </a14:imgEffect>
                  </a14:imgLayer>
                </a14:imgProps>
              </a:ext>
            </a:extLst>
          </a:blip>
          <a:stretch>
            <a:fillRect/>
          </a:stretch>
        </p:blipFill>
        <p:spPr>
          <a:xfrm>
            <a:off x="1004453" y="3182676"/>
            <a:ext cx="901943" cy="415657"/>
          </a:xfrm>
          <a:prstGeom prst="rect">
            <a:avLst/>
          </a:prstGeom>
          <a:solidFill>
            <a:schemeClr val="bg1"/>
          </a:solidFill>
          <a:ln w="12700">
            <a:noFill/>
            <a:miter lim="400000"/>
          </a:ln>
          <a:effectLst/>
        </p:spPr>
      </p:pic>
      <p:sp>
        <p:nvSpPr>
          <p:cNvPr id="114" name="Скругленный прямоугольник 52">
            <a:extLst>
              <a:ext uri="{FF2B5EF4-FFF2-40B4-BE49-F238E27FC236}">
                <a16:creationId xmlns:a16="http://schemas.microsoft.com/office/drawing/2014/main" id="{67183C0F-97AF-4578-AF84-15745DCEF87E}"/>
              </a:ext>
            </a:extLst>
          </p:cNvPr>
          <p:cNvSpPr/>
          <p:nvPr>
            <p:custDataLst>
              <p:tags r:id="rId8"/>
            </p:custDataLst>
          </p:nvPr>
        </p:nvSpPr>
        <p:spPr bwMode="ltGray">
          <a:xfrm>
            <a:off x="8522291" y="3231253"/>
            <a:ext cx="2686260" cy="609600"/>
          </a:xfrm>
          <a:prstGeom prst="roundRect">
            <a:avLst>
              <a:gd name="adj" fmla="val 50000"/>
            </a:avLst>
          </a:prstGeom>
          <a:solidFill>
            <a:srgbClr val="FF7B00"/>
          </a:solidFill>
          <a:ln w="19050">
            <a:noFill/>
          </a:ln>
          <a:effectLst>
            <a:outerShdw blurRad="50800" dist="38100" dir="2700000" sx="100761" sy="100761" algn="tl" rotWithShape="0">
              <a:schemeClr val="tx2">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algn="ctr"/>
            <a:r>
              <a:rPr lang="ru-RU" b="1">
                <a:solidFill>
                  <a:schemeClr val="tx1"/>
                </a:solidFill>
                <a:latin typeface="Evolventa" panose="020B0502020202020204" pitchFamily="34" charset="0"/>
              </a:rPr>
              <a:t>Отчет по измерениям </a:t>
            </a:r>
            <a:br>
              <a:rPr lang="en-US" b="1">
                <a:solidFill>
                  <a:schemeClr val="tx1"/>
                </a:solidFill>
                <a:latin typeface="Evolventa" panose="020B0502020202020204" pitchFamily="34" charset="0"/>
              </a:rPr>
            </a:br>
            <a:r>
              <a:rPr lang="ru-RU" b="1">
                <a:solidFill>
                  <a:schemeClr val="tx1"/>
                </a:solidFill>
                <a:latin typeface="Evolventa" panose="020B0502020202020204" pitchFamily="34" charset="0"/>
              </a:rPr>
              <a:t>Смарт ТВ</a:t>
            </a:r>
          </a:p>
        </p:txBody>
      </p:sp>
      <p:sp>
        <p:nvSpPr>
          <p:cNvPr id="115" name="Скругленный прямоугольник 5">
            <a:extLst>
              <a:ext uri="{FF2B5EF4-FFF2-40B4-BE49-F238E27FC236}">
                <a16:creationId xmlns:a16="http://schemas.microsoft.com/office/drawing/2014/main" id="{800B25D9-6251-4588-A77E-E7951F131522}"/>
              </a:ext>
            </a:extLst>
          </p:cNvPr>
          <p:cNvSpPr/>
          <p:nvPr>
            <p:custDataLst>
              <p:tags r:id="rId9"/>
            </p:custDataLst>
          </p:nvPr>
        </p:nvSpPr>
        <p:spPr bwMode="ltGray">
          <a:xfrm>
            <a:off x="7249226" y="2407548"/>
            <a:ext cx="1371600" cy="609600"/>
          </a:xfrm>
          <a:prstGeom prst="roundRect">
            <a:avLst>
              <a:gd name="adj" fmla="val 19852"/>
            </a:avLst>
          </a:prstGeom>
          <a:solidFill>
            <a:srgbClr val="186CB5"/>
          </a:solidFill>
          <a:ln w="19050">
            <a:noFill/>
          </a:ln>
          <a:effectLst>
            <a:outerShdw blurRad="50800" dist="38100" dir="2700000" sx="100761" sy="100761" algn="tl" rotWithShape="0">
              <a:schemeClr val="tx2">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ctr"/>
            <a:r>
              <a:rPr lang="ru-RU" b="1">
                <a:solidFill>
                  <a:schemeClr val="bg1"/>
                </a:solidFill>
                <a:latin typeface="Evolventa" panose="020B0502020202020204" pitchFamily="34" charset="0"/>
              </a:rPr>
              <a:t>Мобильная </a:t>
            </a:r>
            <a:br>
              <a:rPr lang="ru-RU" b="1">
                <a:solidFill>
                  <a:schemeClr val="bg1"/>
                </a:solidFill>
                <a:latin typeface="Evolventa" panose="020B0502020202020204" pitchFamily="34" charset="0"/>
              </a:rPr>
            </a:br>
            <a:r>
              <a:rPr lang="ru-RU" b="1">
                <a:solidFill>
                  <a:schemeClr val="bg1"/>
                </a:solidFill>
                <a:latin typeface="Evolventa" panose="020B0502020202020204" pitchFamily="34" charset="0"/>
              </a:rPr>
              <a:t>панель</a:t>
            </a:r>
          </a:p>
        </p:txBody>
      </p:sp>
      <p:sp>
        <p:nvSpPr>
          <p:cNvPr id="116" name="Скругленный прямоугольник 5">
            <a:extLst>
              <a:ext uri="{FF2B5EF4-FFF2-40B4-BE49-F238E27FC236}">
                <a16:creationId xmlns:a16="http://schemas.microsoft.com/office/drawing/2014/main" id="{2EC14946-6480-4700-A31F-8B5110620CD9}"/>
              </a:ext>
            </a:extLst>
          </p:cNvPr>
          <p:cNvSpPr/>
          <p:nvPr>
            <p:custDataLst>
              <p:tags r:id="rId10"/>
            </p:custDataLst>
          </p:nvPr>
        </p:nvSpPr>
        <p:spPr bwMode="ltGray">
          <a:xfrm>
            <a:off x="7249226" y="4100882"/>
            <a:ext cx="1371600" cy="609600"/>
          </a:xfrm>
          <a:prstGeom prst="roundRect">
            <a:avLst>
              <a:gd name="adj" fmla="val 19852"/>
            </a:avLst>
          </a:prstGeom>
          <a:solidFill>
            <a:srgbClr val="186CB5"/>
          </a:solidFill>
          <a:ln w="19050">
            <a:noFill/>
          </a:ln>
          <a:effectLst>
            <a:outerShdw blurRad="50800" dist="38100" dir="2700000" sx="100761" sy="100761" algn="tl" rotWithShape="0">
              <a:schemeClr val="tx2">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ctr"/>
            <a:r>
              <a:rPr lang="ru-RU" b="1">
                <a:solidFill>
                  <a:schemeClr val="bg1"/>
                </a:solidFill>
                <a:latin typeface="Evolventa" panose="020B0502020202020204" pitchFamily="34" charset="0"/>
              </a:rPr>
              <a:t>Телеком- </a:t>
            </a:r>
            <a:br>
              <a:rPr lang="ru-RU" b="1">
                <a:solidFill>
                  <a:schemeClr val="bg1"/>
                </a:solidFill>
                <a:latin typeface="Evolventa" panose="020B0502020202020204" pitchFamily="34" charset="0"/>
              </a:rPr>
            </a:br>
            <a:r>
              <a:rPr lang="ru-RU" b="1">
                <a:solidFill>
                  <a:schemeClr val="bg1"/>
                </a:solidFill>
                <a:latin typeface="Evolventa" panose="020B0502020202020204" pitchFamily="34" charset="0"/>
              </a:rPr>
              <a:t>операторы</a:t>
            </a:r>
          </a:p>
        </p:txBody>
      </p:sp>
      <p:cxnSp>
        <p:nvCxnSpPr>
          <p:cNvPr id="117" name="Соединительная линия уступом 12">
            <a:extLst>
              <a:ext uri="{FF2B5EF4-FFF2-40B4-BE49-F238E27FC236}">
                <a16:creationId xmlns:a16="http://schemas.microsoft.com/office/drawing/2014/main" id="{230D0766-0448-4117-AC93-E01A3F672C81}"/>
              </a:ext>
            </a:extLst>
          </p:cNvPr>
          <p:cNvCxnSpPr/>
          <p:nvPr>
            <p:custDataLst>
              <p:tags r:id="rId11"/>
            </p:custDataLst>
          </p:nvPr>
        </p:nvCxnSpPr>
        <p:spPr>
          <a:xfrm>
            <a:off x="8742047" y="2674248"/>
            <a:ext cx="1123374" cy="508429"/>
          </a:xfrm>
          <a:prstGeom prst="bentConnector3">
            <a:avLst>
              <a:gd name="adj1" fmla="val 99931"/>
            </a:avLst>
          </a:prstGeom>
          <a:ln w="19050">
            <a:solidFill>
              <a:srgbClr val="FF7B00"/>
            </a:solidFill>
            <a:prstDash val="sysDot"/>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118" name="Соединительная линия уступом 12">
            <a:extLst>
              <a:ext uri="{FF2B5EF4-FFF2-40B4-BE49-F238E27FC236}">
                <a16:creationId xmlns:a16="http://schemas.microsoft.com/office/drawing/2014/main" id="{7DECBE1E-CA90-4E3B-AE4A-D49D25BCF09F}"/>
              </a:ext>
            </a:extLst>
          </p:cNvPr>
          <p:cNvCxnSpPr/>
          <p:nvPr>
            <p:custDataLst>
              <p:tags r:id="rId12"/>
            </p:custDataLst>
          </p:nvPr>
        </p:nvCxnSpPr>
        <p:spPr>
          <a:xfrm flipV="1">
            <a:off x="8742047" y="3903870"/>
            <a:ext cx="1123374" cy="517052"/>
          </a:xfrm>
          <a:prstGeom prst="bentConnector3">
            <a:avLst>
              <a:gd name="adj1" fmla="val 99932"/>
            </a:avLst>
          </a:prstGeom>
          <a:ln w="19050">
            <a:solidFill>
              <a:srgbClr val="FF7B00"/>
            </a:solidFill>
            <a:prstDash val="sysDot"/>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119" name="Прямая со стрелкой 118">
            <a:extLst>
              <a:ext uri="{FF2B5EF4-FFF2-40B4-BE49-F238E27FC236}">
                <a16:creationId xmlns:a16="http://schemas.microsoft.com/office/drawing/2014/main" id="{776DE67D-3770-4935-936F-1D1ACF16E90B}"/>
              </a:ext>
            </a:extLst>
          </p:cNvPr>
          <p:cNvCxnSpPr/>
          <p:nvPr>
            <p:custDataLst>
              <p:tags r:id="rId13"/>
            </p:custDataLst>
          </p:nvPr>
        </p:nvCxnSpPr>
        <p:spPr>
          <a:xfrm>
            <a:off x="6639626" y="2712348"/>
            <a:ext cx="499872" cy="0"/>
          </a:xfrm>
          <a:prstGeom prst="straightConnector1">
            <a:avLst/>
          </a:prstGeom>
          <a:ln w="19050">
            <a:solidFill>
              <a:srgbClr val="FF7B00"/>
            </a:solidFill>
            <a:prstDash val="sysDot"/>
            <a:headEnd type="oval"/>
            <a:tailEnd type="arrow"/>
          </a:ln>
          <a:effectLst/>
        </p:spPr>
        <p:style>
          <a:lnRef idx="1">
            <a:schemeClr val="accent1"/>
          </a:lnRef>
          <a:fillRef idx="0">
            <a:schemeClr val="accent1"/>
          </a:fillRef>
          <a:effectRef idx="0">
            <a:schemeClr val="accent1"/>
          </a:effectRef>
          <a:fontRef idx="minor">
            <a:schemeClr val="tx1"/>
          </a:fontRef>
        </p:style>
      </p:cxnSp>
      <p:cxnSp>
        <p:nvCxnSpPr>
          <p:cNvPr id="120" name="Прямая со стрелкой 119">
            <a:extLst>
              <a:ext uri="{FF2B5EF4-FFF2-40B4-BE49-F238E27FC236}">
                <a16:creationId xmlns:a16="http://schemas.microsoft.com/office/drawing/2014/main" id="{EF8DC3B0-AF6B-4E16-A491-A2BE1F5F4BF9}"/>
              </a:ext>
            </a:extLst>
          </p:cNvPr>
          <p:cNvCxnSpPr/>
          <p:nvPr>
            <p:custDataLst>
              <p:tags r:id="rId14"/>
            </p:custDataLst>
          </p:nvPr>
        </p:nvCxnSpPr>
        <p:spPr>
          <a:xfrm>
            <a:off x="6639626" y="4405682"/>
            <a:ext cx="499872" cy="0"/>
          </a:xfrm>
          <a:prstGeom prst="straightConnector1">
            <a:avLst/>
          </a:prstGeom>
          <a:ln w="19050">
            <a:solidFill>
              <a:srgbClr val="FF7B00"/>
            </a:solidFill>
            <a:prstDash val="sysDot"/>
            <a:headEnd type="oval"/>
            <a:tailEnd type="arrow"/>
          </a:ln>
          <a:effectLst/>
        </p:spPr>
        <p:style>
          <a:lnRef idx="1">
            <a:schemeClr val="accent1"/>
          </a:lnRef>
          <a:fillRef idx="0">
            <a:schemeClr val="accent1"/>
          </a:fillRef>
          <a:effectRef idx="0">
            <a:schemeClr val="accent1"/>
          </a:effectRef>
          <a:fontRef idx="minor">
            <a:schemeClr val="tx1"/>
          </a:fontRef>
        </p:style>
      </p:cxnSp>
      <p:pic>
        <p:nvPicPr>
          <p:cNvPr id="129" name="Google Shape;154;p8">
            <a:extLst>
              <a:ext uri="{FF2B5EF4-FFF2-40B4-BE49-F238E27FC236}">
                <a16:creationId xmlns:a16="http://schemas.microsoft.com/office/drawing/2014/main" id="{84E50690-0C45-40ED-9587-CEB18D6940D1}"/>
              </a:ext>
            </a:extLst>
          </p:cNvPr>
          <p:cNvPicPr preferRelativeResize="0"/>
          <p:nvPr>
            <p:custDataLst>
              <p:tags r:id="rId15"/>
            </p:custDataLst>
          </p:nvPr>
        </p:nvPicPr>
        <p:blipFill>
          <a:blip r:embed="rId27">
            <a:alphaModFix/>
          </a:blip>
          <a:stretch>
            <a:fillRect/>
          </a:stretch>
        </p:blipFill>
        <p:spPr>
          <a:xfrm rot="10800000">
            <a:off x="11213449" y="5716761"/>
            <a:ext cx="978551" cy="1176693"/>
          </a:xfrm>
          <a:prstGeom prst="rect">
            <a:avLst/>
          </a:prstGeom>
          <a:noFill/>
          <a:ln>
            <a:noFill/>
          </a:ln>
        </p:spPr>
      </p:pic>
      <p:sp>
        <p:nvSpPr>
          <p:cNvPr id="23" name="TextBox 22">
            <a:extLst>
              <a:ext uri="{FF2B5EF4-FFF2-40B4-BE49-F238E27FC236}">
                <a16:creationId xmlns:a16="http://schemas.microsoft.com/office/drawing/2014/main" id="{940B4172-06F1-4F83-BEA4-82087721AC2F}"/>
              </a:ext>
            </a:extLst>
          </p:cNvPr>
          <p:cNvSpPr txBox="1"/>
          <p:nvPr>
            <p:custDataLst>
              <p:tags r:id="rId16"/>
            </p:custDataLst>
          </p:nvPr>
        </p:nvSpPr>
        <p:spPr>
          <a:xfrm>
            <a:off x="886071" y="600073"/>
            <a:ext cx="4055562" cy="478942"/>
          </a:xfrm>
          <a:custGeom>
            <a:avLst/>
            <a:gdLst/>
            <a:ahLst/>
            <a:cxnLst/>
            <a:rect l="l" t="t" r="r" b="b"/>
            <a:pathLst>
              <a:path w="4055562" h="478942">
                <a:moveTo>
                  <a:pt x="3500731" y="273118"/>
                </a:moveTo>
                <a:lnTo>
                  <a:pt x="3500731" y="381576"/>
                </a:lnTo>
                <a:lnTo>
                  <a:pt x="3532529" y="381576"/>
                </a:lnTo>
                <a:cubicBezTo>
                  <a:pt x="3542224" y="381576"/>
                  <a:pt x="3549455" y="378947"/>
                  <a:pt x="3554220" y="373688"/>
                </a:cubicBezTo>
                <a:cubicBezTo>
                  <a:pt x="3558986" y="368430"/>
                  <a:pt x="3561369" y="359474"/>
                  <a:pt x="3561369" y="346820"/>
                </a:cubicBezTo>
                <a:lnTo>
                  <a:pt x="3561369" y="316008"/>
                </a:lnTo>
                <a:cubicBezTo>
                  <a:pt x="3561369" y="299904"/>
                  <a:pt x="3558616" y="288729"/>
                  <a:pt x="3553111" y="282485"/>
                </a:cubicBezTo>
                <a:cubicBezTo>
                  <a:pt x="3547606" y="276240"/>
                  <a:pt x="3538445" y="273118"/>
                  <a:pt x="3525627" y="273118"/>
                </a:cubicBezTo>
                <a:close/>
                <a:moveTo>
                  <a:pt x="2195806" y="273118"/>
                </a:moveTo>
                <a:lnTo>
                  <a:pt x="2195806" y="381576"/>
                </a:lnTo>
                <a:lnTo>
                  <a:pt x="2227604" y="381576"/>
                </a:lnTo>
                <a:cubicBezTo>
                  <a:pt x="2237299" y="381576"/>
                  <a:pt x="2244530" y="378947"/>
                  <a:pt x="2249295" y="373688"/>
                </a:cubicBezTo>
                <a:cubicBezTo>
                  <a:pt x="2254061" y="368430"/>
                  <a:pt x="2256444" y="359474"/>
                  <a:pt x="2256444" y="346820"/>
                </a:cubicBezTo>
                <a:lnTo>
                  <a:pt x="2256444" y="316008"/>
                </a:lnTo>
                <a:cubicBezTo>
                  <a:pt x="2256444" y="299904"/>
                  <a:pt x="2253691" y="288729"/>
                  <a:pt x="2248186" y="282485"/>
                </a:cubicBezTo>
                <a:cubicBezTo>
                  <a:pt x="2242681" y="276240"/>
                  <a:pt x="2233520" y="273118"/>
                  <a:pt x="2220702" y="273118"/>
                </a:cubicBezTo>
                <a:close/>
                <a:moveTo>
                  <a:pt x="3500731" y="129164"/>
                </a:moveTo>
                <a:lnTo>
                  <a:pt x="3500731" y="222586"/>
                </a:lnTo>
                <a:lnTo>
                  <a:pt x="3522518" y="222586"/>
                </a:lnTo>
                <a:cubicBezTo>
                  <a:pt x="3533577" y="222586"/>
                  <a:pt x="3541914" y="219751"/>
                  <a:pt x="3547526" y="214082"/>
                </a:cubicBezTo>
                <a:cubicBezTo>
                  <a:pt x="3553139" y="208412"/>
                  <a:pt x="3555946" y="198840"/>
                  <a:pt x="3555946" y="185365"/>
                </a:cubicBezTo>
                <a:lnTo>
                  <a:pt x="3555946" y="165645"/>
                </a:lnTo>
                <a:cubicBezTo>
                  <a:pt x="3555946" y="152992"/>
                  <a:pt x="3553718" y="143748"/>
                  <a:pt x="3549262" y="137914"/>
                </a:cubicBezTo>
                <a:cubicBezTo>
                  <a:pt x="3544805" y="132081"/>
                  <a:pt x="3537624" y="129164"/>
                  <a:pt x="3527718" y="129164"/>
                </a:cubicBezTo>
                <a:close/>
                <a:moveTo>
                  <a:pt x="2514833" y="129164"/>
                </a:moveTo>
                <a:lnTo>
                  <a:pt x="2504726" y="335123"/>
                </a:lnTo>
                <a:cubicBezTo>
                  <a:pt x="2504056" y="348069"/>
                  <a:pt x="2502467" y="357942"/>
                  <a:pt x="2499958" y="364741"/>
                </a:cubicBezTo>
                <a:cubicBezTo>
                  <a:pt x="2497449" y="371541"/>
                  <a:pt x="2493769" y="377234"/>
                  <a:pt x="2488916" y="381823"/>
                </a:cubicBezTo>
                <a:lnTo>
                  <a:pt x="2561667" y="381823"/>
                </a:lnTo>
                <a:lnTo>
                  <a:pt x="2561667" y="129164"/>
                </a:lnTo>
                <a:close/>
                <a:moveTo>
                  <a:pt x="2195806" y="129164"/>
                </a:moveTo>
                <a:lnTo>
                  <a:pt x="2195806" y="222586"/>
                </a:lnTo>
                <a:lnTo>
                  <a:pt x="2217594" y="222586"/>
                </a:lnTo>
                <a:cubicBezTo>
                  <a:pt x="2228652" y="222586"/>
                  <a:pt x="2236989" y="219751"/>
                  <a:pt x="2242601" y="214082"/>
                </a:cubicBezTo>
                <a:cubicBezTo>
                  <a:pt x="2248214" y="208412"/>
                  <a:pt x="2251021" y="198840"/>
                  <a:pt x="2251021" y="185365"/>
                </a:cubicBezTo>
                <a:lnTo>
                  <a:pt x="2251021" y="165645"/>
                </a:lnTo>
                <a:cubicBezTo>
                  <a:pt x="2251021" y="152992"/>
                  <a:pt x="2248793" y="143748"/>
                  <a:pt x="2244336" y="137914"/>
                </a:cubicBezTo>
                <a:cubicBezTo>
                  <a:pt x="2239880" y="132081"/>
                  <a:pt x="2232699" y="129164"/>
                  <a:pt x="2222793" y="129164"/>
                </a:cubicBezTo>
                <a:close/>
                <a:moveTo>
                  <a:pt x="1925427" y="129164"/>
                </a:moveTo>
                <a:cubicBezTo>
                  <a:pt x="1915567" y="129164"/>
                  <a:pt x="1908377" y="132081"/>
                  <a:pt x="1903858" y="137914"/>
                </a:cubicBezTo>
                <a:cubicBezTo>
                  <a:pt x="1899339" y="143748"/>
                  <a:pt x="1897080" y="152992"/>
                  <a:pt x="1897080" y="165645"/>
                </a:cubicBezTo>
                <a:lnTo>
                  <a:pt x="1897080" y="200401"/>
                </a:lnTo>
                <a:cubicBezTo>
                  <a:pt x="1897080" y="214041"/>
                  <a:pt x="1899873" y="223695"/>
                  <a:pt x="1905461" y="229365"/>
                </a:cubicBezTo>
                <a:cubicBezTo>
                  <a:pt x="1911048" y="235034"/>
                  <a:pt x="1919347" y="237869"/>
                  <a:pt x="1930357" y="237869"/>
                </a:cubicBezTo>
                <a:lnTo>
                  <a:pt x="1952048" y="237869"/>
                </a:lnTo>
                <a:lnTo>
                  <a:pt x="1952048" y="129164"/>
                </a:lnTo>
                <a:close/>
                <a:moveTo>
                  <a:pt x="1324736" y="125220"/>
                </a:moveTo>
                <a:cubicBezTo>
                  <a:pt x="1305427" y="125220"/>
                  <a:pt x="1295772" y="136805"/>
                  <a:pt x="1295772" y="159976"/>
                </a:cubicBezTo>
                <a:lnTo>
                  <a:pt x="1295772" y="350764"/>
                </a:lnTo>
                <a:cubicBezTo>
                  <a:pt x="1295772" y="374099"/>
                  <a:pt x="1305427" y="385767"/>
                  <a:pt x="1324736" y="385767"/>
                </a:cubicBezTo>
                <a:cubicBezTo>
                  <a:pt x="1343880" y="385767"/>
                  <a:pt x="1353452" y="374099"/>
                  <a:pt x="1353452" y="350764"/>
                </a:cubicBezTo>
                <a:lnTo>
                  <a:pt x="1353452" y="159976"/>
                </a:lnTo>
                <a:cubicBezTo>
                  <a:pt x="1353452" y="136805"/>
                  <a:pt x="1343880" y="125220"/>
                  <a:pt x="1324736" y="125220"/>
                </a:cubicBezTo>
                <a:close/>
                <a:moveTo>
                  <a:pt x="896111" y="125220"/>
                </a:moveTo>
                <a:cubicBezTo>
                  <a:pt x="876802" y="125220"/>
                  <a:pt x="867147" y="136805"/>
                  <a:pt x="867147" y="159976"/>
                </a:cubicBezTo>
                <a:lnTo>
                  <a:pt x="867147" y="350764"/>
                </a:lnTo>
                <a:cubicBezTo>
                  <a:pt x="867147" y="374099"/>
                  <a:pt x="876802" y="385767"/>
                  <a:pt x="896111" y="385767"/>
                </a:cubicBezTo>
                <a:cubicBezTo>
                  <a:pt x="915255" y="385767"/>
                  <a:pt x="924827" y="374099"/>
                  <a:pt x="924827" y="350764"/>
                </a:cubicBezTo>
                <a:lnTo>
                  <a:pt x="924827" y="159976"/>
                </a:lnTo>
                <a:cubicBezTo>
                  <a:pt x="924827" y="136805"/>
                  <a:pt x="915255" y="125220"/>
                  <a:pt x="896111" y="125220"/>
                </a:cubicBezTo>
                <a:close/>
                <a:moveTo>
                  <a:pt x="2969833" y="79106"/>
                </a:moveTo>
                <a:lnTo>
                  <a:pt x="3030964" y="79106"/>
                </a:lnTo>
                <a:lnTo>
                  <a:pt x="3030964" y="432147"/>
                </a:lnTo>
                <a:lnTo>
                  <a:pt x="2980925" y="432147"/>
                </a:lnTo>
                <a:lnTo>
                  <a:pt x="2982574" y="183620"/>
                </a:lnTo>
                <a:lnTo>
                  <a:pt x="2960089" y="270687"/>
                </a:lnTo>
                <a:lnTo>
                  <a:pt x="2911660" y="432108"/>
                </a:lnTo>
                <a:lnTo>
                  <a:pt x="2854719" y="432108"/>
                </a:lnTo>
                <a:lnTo>
                  <a:pt x="2854719" y="79160"/>
                </a:lnTo>
                <a:lnTo>
                  <a:pt x="2904265" y="79160"/>
                </a:lnTo>
                <a:lnTo>
                  <a:pt x="2904265" y="302451"/>
                </a:lnTo>
                <a:lnTo>
                  <a:pt x="2924616" y="224596"/>
                </a:lnTo>
                <a:close/>
                <a:moveTo>
                  <a:pt x="3873894" y="78632"/>
                </a:moveTo>
                <a:lnTo>
                  <a:pt x="3923440" y="78632"/>
                </a:lnTo>
                <a:lnTo>
                  <a:pt x="3923440" y="302451"/>
                </a:lnTo>
                <a:lnTo>
                  <a:pt x="3943649" y="224558"/>
                </a:lnTo>
                <a:lnTo>
                  <a:pt x="3989008" y="78632"/>
                </a:lnTo>
                <a:lnTo>
                  <a:pt x="4055562" y="78632"/>
                </a:lnTo>
                <a:lnTo>
                  <a:pt x="4055562" y="432108"/>
                </a:lnTo>
                <a:lnTo>
                  <a:pt x="4000100" y="432108"/>
                </a:lnTo>
                <a:lnTo>
                  <a:pt x="4000100" y="183666"/>
                </a:lnTo>
                <a:lnTo>
                  <a:pt x="3977642" y="270218"/>
                </a:lnTo>
                <a:lnTo>
                  <a:pt x="3930835" y="432108"/>
                </a:lnTo>
                <a:lnTo>
                  <a:pt x="3873894" y="432108"/>
                </a:lnTo>
                <a:close/>
                <a:moveTo>
                  <a:pt x="3654819" y="78632"/>
                </a:moveTo>
                <a:lnTo>
                  <a:pt x="3704365" y="78632"/>
                </a:lnTo>
                <a:lnTo>
                  <a:pt x="3704365" y="302451"/>
                </a:lnTo>
                <a:lnTo>
                  <a:pt x="3724574" y="224558"/>
                </a:lnTo>
                <a:lnTo>
                  <a:pt x="3769933" y="78632"/>
                </a:lnTo>
                <a:lnTo>
                  <a:pt x="3836487" y="78632"/>
                </a:lnTo>
                <a:lnTo>
                  <a:pt x="3836487" y="432108"/>
                </a:lnTo>
                <a:lnTo>
                  <a:pt x="3781025" y="432108"/>
                </a:lnTo>
                <a:lnTo>
                  <a:pt x="3781025" y="183666"/>
                </a:lnTo>
                <a:lnTo>
                  <a:pt x="3758567" y="270218"/>
                </a:lnTo>
                <a:lnTo>
                  <a:pt x="3711760" y="432108"/>
                </a:lnTo>
                <a:lnTo>
                  <a:pt x="3654819" y="432108"/>
                </a:lnTo>
                <a:close/>
                <a:moveTo>
                  <a:pt x="3445269" y="78632"/>
                </a:moveTo>
                <a:lnTo>
                  <a:pt x="3529078" y="78632"/>
                </a:lnTo>
                <a:cubicBezTo>
                  <a:pt x="3557507" y="78632"/>
                  <a:pt x="3578336" y="85287"/>
                  <a:pt x="3591565" y="98598"/>
                </a:cubicBezTo>
                <a:cubicBezTo>
                  <a:pt x="3604793" y="111909"/>
                  <a:pt x="3611408" y="132368"/>
                  <a:pt x="3611408" y="159976"/>
                </a:cubicBezTo>
                <a:lnTo>
                  <a:pt x="3611408" y="172547"/>
                </a:lnTo>
                <a:cubicBezTo>
                  <a:pt x="3611408" y="208700"/>
                  <a:pt x="3599411" y="232446"/>
                  <a:pt x="3575419" y="243785"/>
                </a:cubicBezTo>
                <a:cubicBezTo>
                  <a:pt x="3603027" y="254466"/>
                  <a:pt x="3616830" y="279691"/>
                  <a:pt x="3616830" y="319459"/>
                </a:cubicBezTo>
                <a:lnTo>
                  <a:pt x="3616830" y="348299"/>
                </a:lnTo>
                <a:cubicBezTo>
                  <a:pt x="3616830" y="375578"/>
                  <a:pt x="3609682" y="396366"/>
                  <a:pt x="3595385" y="410663"/>
                </a:cubicBezTo>
                <a:cubicBezTo>
                  <a:pt x="3581088" y="424960"/>
                  <a:pt x="3560136" y="432108"/>
                  <a:pt x="3532529" y="432108"/>
                </a:cubicBezTo>
                <a:lnTo>
                  <a:pt x="3445269" y="432108"/>
                </a:lnTo>
                <a:close/>
                <a:moveTo>
                  <a:pt x="3248025" y="78632"/>
                </a:moveTo>
                <a:lnTo>
                  <a:pt x="3419833" y="78632"/>
                </a:lnTo>
                <a:lnTo>
                  <a:pt x="3419833" y="129164"/>
                </a:lnTo>
                <a:lnTo>
                  <a:pt x="3361660" y="129164"/>
                </a:lnTo>
                <a:lnTo>
                  <a:pt x="3361660" y="432108"/>
                </a:lnTo>
                <a:lnTo>
                  <a:pt x="3306198" y="432108"/>
                </a:lnTo>
                <a:lnTo>
                  <a:pt x="3306198" y="129164"/>
                </a:lnTo>
                <a:lnTo>
                  <a:pt x="3248025" y="129164"/>
                </a:lnTo>
                <a:close/>
                <a:moveTo>
                  <a:pt x="2673744" y="78632"/>
                </a:moveTo>
                <a:lnTo>
                  <a:pt x="2825093" y="78632"/>
                </a:lnTo>
                <a:lnTo>
                  <a:pt x="2825093" y="129164"/>
                </a:lnTo>
                <a:lnTo>
                  <a:pt x="2729206" y="129164"/>
                </a:lnTo>
                <a:lnTo>
                  <a:pt x="2729206" y="227762"/>
                </a:lnTo>
                <a:lnTo>
                  <a:pt x="2805373" y="227762"/>
                </a:lnTo>
                <a:lnTo>
                  <a:pt x="2805373" y="278048"/>
                </a:lnTo>
                <a:lnTo>
                  <a:pt x="2729206" y="278048"/>
                </a:lnTo>
                <a:lnTo>
                  <a:pt x="2729206" y="381576"/>
                </a:lnTo>
                <a:lnTo>
                  <a:pt x="2825093" y="381576"/>
                </a:lnTo>
                <a:lnTo>
                  <a:pt x="2825093" y="432108"/>
                </a:lnTo>
                <a:lnTo>
                  <a:pt x="2673744" y="432108"/>
                </a:lnTo>
                <a:close/>
                <a:moveTo>
                  <a:pt x="2459371" y="78632"/>
                </a:moveTo>
                <a:lnTo>
                  <a:pt x="2617129" y="78632"/>
                </a:lnTo>
                <a:lnTo>
                  <a:pt x="2617129" y="381823"/>
                </a:lnTo>
                <a:lnTo>
                  <a:pt x="2641285" y="381823"/>
                </a:lnTo>
                <a:lnTo>
                  <a:pt x="2641285" y="478942"/>
                </a:lnTo>
                <a:lnTo>
                  <a:pt x="2585824" y="478942"/>
                </a:lnTo>
                <a:lnTo>
                  <a:pt x="2585824" y="432108"/>
                </a:lnTo>
                <a:lnTo>
                  <a:pt x="2468245" y="432108"/>
                </a:lnTo>
                <a:lnTo>
                  <a:pt x="2468245" y="478942"/>
                </a:lnTo>
                <a:lnTo>
                  <a:pt x="2412783" y="478942"/>
                </a:lnTo>
                <a:lnTo>
                  <a:pt x="2412783" y="381823"/>
                </a:lnTo>
                <a:lnTo>
                  <a:pt x="2435233" y="381823"/>
                </a:lnTo>
                <a:cubicBezTo>
                  <a:pt x="2439996" y="376084"/>
                  <a:pt x="2443398" y="369732"/>
                  <a:pt x="2445438" y="362765"/>
                </a:cubicBezTo>
                <a:cubicBezTo>
                  <a:pt x="2447478" y="355799"/>
                  <a:pt x="2448754" y="346906"/>
                  <a:pt x="2449265" y="336086"/>
                </a:cubicBezTo>
                <a:close/>
                <a:moveTo>
                  <a:pt x="2140344" y="78632"/>
                </a:moveTo>
                <a:lnTo>
                  <a:pt x="2224153" y="78632"/>
                </a:lnTo>
                <a:cubicBezTo>
                  <a:pt x="2252582" y="78632"/>
                  <a:pt x="2273411" y="85287"/>
                  <a:pt x="2286640" y="98598"/>
                </a:cubicBezTo>
                <a:cubicBezTo>
                  <a:pt x="2299868" y="111909"/>
                  <a:pt x="2306483" y="132368"/>
                  <a:pt x="2306483" y="159976"/>
                </a:cubicBezTo>
                <a:lnTo>
                  <a:pt x="2306483" y="172547"/>
                </a:lnTo>
                <a:cubicBezTo>
                  <a:pt x="2306483" y="208700"/>
                  <a:pt x="2294486" y="232446"/>
                  <a:pt x="2270494" y="243785"/>
                </a:cubicBezTo>
                <a:cubicBezTo>
                  <a:pt x="2298102" y="254466"/>
                  <a:pt x="2311905" y="279691"/>
                  <a:pt x="2311905" y="319459"/>
                </a:cubicBezTo>
                <a:lnTo>
                  <a:pt x="2311905" y="348299"/>
                </a:lnTo>
                <a:cubicBezTo>
                  <a:pt x="2311905" y="375578"/>
                  <a:pt x="2304757" y="396366"/>
                  <a:pt x="2290460" y="410663"/>
                </a:cubicBezTo>
                <a:cubicBezTo>
                  <a:pt x="2276163" y="424960"/>
                  <a:pt x="2255211" y="432108"/>
                  <a:pt x="2227604" y="432108"/>
                </a:cubicBezTo>
                <a:lnTo>
                  <a:pt x="2140344" y="432108"/>
                </a:lnTo>
                <a:close/>
                <a:moveTo>
                  <a:pt x="1923701" y="78632"/>
                </a:moveTo>
                <a:lnTo>
                  <a:pt x="2007510" y="78632"/>
                </a:lnTo>
                <a:lnTo>
                  <a:pt x="2007510" y="432108"/>
                </a:lnTo>
                <a:lnTo>
                  <a:pt x="1952048" y="432108"/>
                </a:lnTo>
                <a:lnTo>
                  <a:pt x="1952048" y="288154"/>
                </a:lnTo>
                <a:lnTo>
                  <a:pt x="1932822" y="288154"/>
                </a:lnTo>
                <a:cubicBezTo>
                  <a:pt x="1920168" y="288154"/>
                  <a:pt x="1910966" y="291605"/>
                  <a:pt x="1905214" y="298507"/>
                </a:cubicBezTo>
                <a:cubicBezTo>
                  <a:pt x="1899463" y="305409"/>
                  <a:pt x="1896587" y="316994"/>
                  <a:pt x="1896587" y="333263"/>
                </a:cubicBezTo>
                <a:lnTo>
                  <a:pt x="1896587" y="388725"/>
                </a:lnTo>
                <a:cubicBezTo>
                  <a:pt x="1896587" y="397763"/>
                  <a:pt x="1896299" y="405199"/>
                  <a:pt x="1895724" y="411033"/>
                </a:cubicBezTo>
                <a:cubicBezTo>
                  <a:pt x="1895149" y="416866"/>
                  <a:pt x="1894615" y="420810"/>
                  <a:pt x="1894122" y="422864"/>
                </a:cubicBezTo>
                <a:cubicBezTo>
                  <a:pt x="1893629" y="424919"/>
                  <a:pt x="1892725" y="428000"/>
                  <a:pt x="1891410" y="432108"/>
                </a:cubicBezTo>
                <a:lnTo>
                  <a:pt x="1835949" y="432108"/>
                </a:lnTo>
                <a:cubicBezTo>
                  <a:pt x="1839399" y="422577"/>
                  <a:pt x="1841125" y="408280"/>
                  <a:pt x="1841125" y="389218"/>
                </a:cubicBezTo>
                <a:lnTo>
                  <a:pt x="1841125" y="334742"/>
                </a:lnTo>
                <a:cubicBezTo>
                  <a:pt x="1841125" y="315187"/>
                  <a:pt x="1843919" y="299164"/>
                  <a:pt x="1849506" y="286675"/>
                </a:cubicBezTo>
                <a:cubicBezTo>
                  <a:pt x="1855093" y="274186"/>
                  <a:pt x="1864542" y="265148"/>
                  <a:pt x="1877853" y="259560"/>
                </a:cubicBezTo>
                <a:cubicBezTo>
                  <a:pt x="1853696" y="248222"/>
                  <a:pt x="1841618" y="224311"/>
                  <a:pt x="1841618" y="187830"/>
                </a:cubicBezTo>
                <a:lnTo>
                  <a:pt x="1841618" y="159976"/>
                </a:lnTo>
                <a:cubicBezTo>
                  <a:pt x="1841618" y="132368"/>
                  <a:pt x="1848191" y="111909"/>
                  <a:pt x="1861338" y="98598"/>
                </a:cubicBezTo>
                <a:cubicBezTo>
                  <a:pt x="1874484" y="85287"/>
                  <a:pt x="1895272" y="78632"/>
                  <a:pt x="1923701" y="78632"/>
                </a:cubicBezTo>
                <a:close/>
                <a:moveTo>
                  <a:pt x="1625994" y="78632"/>
                </a:moveTo>
                <a:lnTo>
                  <a:pt x="1675540" y="78632"/>
                </a:lnTo>
                <a:lnTo>
                  <a:pt x="1675540" y="302451"/>
                </a:lnTo>
                <a:lnTo>
                  <a:pt x="1695749" y="224558"/>
                </a:lnTo>
                <a:lnTo>
                  <a:pt x="1741108" y="78632"/>
                </a:lnTo>
                <a:lnTo>
                  <a:pt x="1807662" y="78632"/>
                </a:lnTo>
                <a:lnTo>
                  <a:pt x="1807662" y="432108"/>
                </a:lnTo>
                <a:lnTo>
                  <a:pt x="1752200" y="432108"/>
                </a:lnTo>
                <a:lnTo>
                  <a:pt x="1752200" y="183666"/>
                </a:lnTo>
                <a:lnTo>
                  <a:pt x="1729742" y="270218"/>
                </a:lnTo>
                <a:lnTo>
                  <a:pt x="1682935" y="432108"/>
                </a:lnTo>
                <a:lnTo>
                  <a:pt x="1625994" y="432108"/>
                </a:lnTo>
                <a:close/>
                <a:moveTo>
                  <a:pt x="1445512" y="78632"/>
                </a:moveTo>
                <a:lnTo>
                  <a:pt x="1591931" y="78632"/>
                </a:lnTo>
                <a:lnTo>
                  <a:pt x="1591931" y="129164"/>
                </a:lnTo>
                <a:lnTo>
                  <a:pt x="1500974" y="129164"/>
                </a:lnTo>
                <a:lnTo>
                  <a:pt x="1500974" y="432108"/>
                </a:lnTo>
                <a:lnTo>
                  <a:pt x="1445512" y="432108"/>
                </a:lnTo>
                <a:close/>
                <a:moveTo>
                  <a:pt x="1041290" y="78632"/>
                </a:moveTo>
                <a:lnTo>
                  <a:pt x="1200280" y="78632"/>
                </a:lnTo>
                <a:lnTo>
                  <a:pt x="1200280" y="432108"/>
                </a:lnTo>
                <a:lnTo>
                  <a:pt x="1144819" y="432108"/>
                </a:lnTo>
                <a:lnTo>
                  <a:pt x="1144819" y="129164"/>
                </a:lnTo>
                <a:lnTo>
                  <a:pt x="1096752" y="129164"/>
                </a:lnTo>
                <a:lnTo>
                  <a:pt x="1090589" y="342876"/>
                </a:lnTo>
                <a:cubicBezTo>
                  <a:pt x="1089603" y="375085"/>
                  <a:pt x="1082825" y="398092"/>
                  <a:pt x="1070253" y="411895"/>
                </a:cubicBezTo>
                <a:cubicBezTo>
                  <a:pt x="1057682" y="425699"/>
                  <a:pt x="1037511" y="432601"/>
                  <a:pt x="1009738" y="432601"/>
                </a:cubicBezTo>
                <a:lnTo>
                  <a:pt x="1001111" y="432601"/>
                </a:lnTo>
                <a:lnTo>
                  <a:pt x="1001111" y="382069"/>
                </a:lnTo>
                <a:cubicBezTo>
                  <a:pt x="1007915" y="382069"/>
                  <a:pt x="1013180" y="381741"/>
                  <a:pt x="1016906" y="381083"/>
                </a:cubicBezTo>
                <a:cubicBezTo>
                  <a:pt x="1020632" y="380426"/>
                  <a:pt x="1023952" y="378824"/>
                  <a:pt x="1026868" y="376277"/>
                </a:cubicBezTo>
                <a:cubicBezTo>
                  <a:pt x="1029784" y="373729"/>
                  <a:pt x="1031808" y="370073"/>
                  <a:pt x="1032942" y="365307"/>
                </a:cubicBezTo>
                <a:cubicBezTo>
                  <a:pt x="1034076" y="360542"/>
                  <a:pt x="1034804" y="354051"/>
                  <a:pt x="1035128" y="345834"/>
                </a:cubicBezTo>
                <a:close/>
                <a:moveTo>
                  <a:pt x="597294" y="78632"/>
                </a:moveTo>
                <a:lnTo>
                  <a:pt x="652756" y="78632"/>
                </a:lnTo>
                <a:lnTo>
                  <a:pt x="652756" y="230227"/>
                </a:lnTo>
                <a:lnTo>
                  <a:pt x="715859" y="230227"/>
                </a:lnTo>
                <a:lnTo>
                  <a:pt x="715859" y="78632"/>
                </a:lnTo>
                <a:lnTo>
                  <a:pt x="771320" y="78632"/>
                </a:lnTo>
                <a:lnTo>
                  <a:pt x="771320" y="432108"/>
                </a:lnTo>
                <a:lnTo>
                  <a:pt x="715859" y="432108"/>
                </a:lnTo>
                <a:lnTo>
                  <a:pt x="715859" y="280759"/>
                </a:lnTo>
                <a:lnTo>
                  <a:pt x="652756" y="280759"/>
                </a:lnTo>
                <a:lnTo>
                  <a:pt x="652756" y="432108"/>
                </a:lnTo>
                <a:lnTo>
                  <a:pt x="597294" y="432108"/>
                </a:lnTo>
                <a:close/>
                <a:moveTo>
                  <a:pt x="369591" y="78632"/>
                </a:moveTo>
                <a:lnTo>
                  <a:pt x="425053" y="78632"/>
                </a:lnTo>
                <a:lnTo>
                  <a:pt x="467170" y="209672"/>
                </a:lnTo>
                <a:lnTo>
                  <a:pt x="509921" y="78632"/>
                </a:lnTo>
                <a:lnTo>
                  <a:pt x="558624" y="78632"/>
                </a:lnTo>
                <a:lnTo>
                  <a:pt x="500543" y="252019"/>
                </a:lnTo>
                <a:lnTo>
                  <a:pt x="562352" y="432108"/>
                </a:lnTo>
                <a:lnTo>
                  <a:pt x="506890" y="432108"/>
                </a:lnTo>
                <a:lnTo>
                  <a:pt x="464235" y="300648"/>
                </a:lnTo>
                <a:lnTo>
                  <a:pt x="421109" y="432108"/>
                </a:lnTo>
                <a:lnTo>
                  <a:pt x="365648" y="432108"/>
                </a:lnTo>
                <a:lnTo>
                  <a:pt x="427749" y="249936"/>
                </a:lnTo>
                <a:close/>
                <a:moveTo>
                  <a:pt x="197244" y="78632"/>
                </a:moveTo>
                <a:lnTo>
                  <a:pt x="348593" y="78632"/>
                </a:lnTo>
                <a:lnTo>
                  <a:pt x="348593" y="129164"/>
                </a:lnTo>
                <a:lnTo>
                  <a:pt x="252706" y="129164"/>
                </a:lnTo>
                <a:lnTo>
                  <a:pt x="252706" y="227762"/>
                </a:lnTo>
                <a:lnTo>
                  <a:pt x="328873" y="227762"/>
                </a:lnTo>
                <a:lnTo>
                  <a:pt x="328873" y="278048"/>
                </a:lnTo>
                <a:lnTo>
                  <a:pt x="252706" y="278048"/>
                </a:lnTo>
                <a:lnTo>
                  <a:pt x="252706" y="381576"/>
                </a:lnTo>
                <a:lnTo>
                  <a:pt x="348593" y="381576"/>
                </a:lnTo>
                <a:lnTo>
                  <a:pt x="348593" y="432108"/>
                </a:lnTo>
                <a:lnTo>
                  <a:pt x="197244" y="432108"/>
                </a:lnTo>
                <a:close/>
                <a:moveTo>
                  <a:pt x="0" y="78632"/>
                </a:moveTo>
                <a:lnTo>
                  <a:pt x="171808" y="78632"/>
                </a:lnTo>
                <a:lnTo>
                  <a:pt x="171808" y="129164"/>
                </a:lnTo>
                <a:lnTo>
                  <a:pt x="113635" y="129164"/>
                </a:lnTo>
                <a:lnTo>
                  <a:pt x="113635" y="432108"/>
                </a:lnTo>
                <a:lnTo>
                  <a:pt x="58173" y="432108"/>
                </a:lnTo>
                <a:lnTo>
                  <a:pt x="58173" y="129164"/>
                </a:lnTo>
                <a:lnTo>
                  <a:pt x="0" y="129164"/>
                </a:lnTo>
                <a:close/>
                <a:moveTo>
                  <a:pt x="3152124" y="74688"/>
                </a:moveTo>
                <a:cubicBezTo>
                  <a:pt x="3179327" y="74688"/>
                  <a:pt x="3200393" y="82370"/>
                  <a:pt x="3215322" y="97735"/>
                </a:cubicBezTo>
                <a:cubicBezTo>
                  <a:pt x="3230250" y="113100"/>
                  <a:pt x="3237714" y="134997"/>
                  <a:pt x="3237714" y="163427"/>
                </a:cubicBezTo>
                <a:lnTo>
                  <a:pt x="3237714" y="197936"/>
                </a:lnTo>
                <a:lnTo>
                  <a:pt x="3182252" y="197936"/>
                </a:lnTo>
                <a:lnTo>
                  <a:pt x="3182252" y="159976"/>
                </a:lnTo>
                <a:cubicBezTo>
                  <a:pt x="3182252" y="136805"/>
                  <a:pt x="3172680" y="125220"/>
                  <a:pt x="3153535" y="125220"/>
                </a:cubicBezTo>
                <a:cubicBezTo>
                  <a:pt x="3134226" y="125220"/>
                  <a:pt x="3124572" y="136805"/>
                  <a:pt x="3124572" y="159976"/>
                </a:cubicBezTo>
                <a:lnTo>
                  <a:pt x="3124572" y="350764"/>
                </a:lnTo>
                <a:cubicBezTo>
                  <a:pt x="3124572" y="373771"/>
                  <a:pt x="3134226" y="385274"/>
                  <a:pt x="3153535" y="385274"/>
                </a:cubicBezTo>
                <a:cubicBezTo>
                  <a:pt x="3172680" y="385274"/>
                  <a:pt x="3182252" y="373771"/>
                  <a:pt x="3182252" y="350764"/>
                </a:cubicBezTo>
                <a:lnTo>
                  <a:pt x="3182252" y="300232"/>
                </a:lnTo>
                <a:lnTo>
                  <a:pt x="3237714" y="300232"/>
                </a:lnTo>
                <a:lnTo>
                  <a:pt x="3237714" y="347313"/>
                </a:lnTo>
                <a:cubicBezTo>
                  <a:pt x="3237714" y="375743"/>
                  <a:pt x="3230250" y="397640"/>
                  <a:pt x="3215322" y="413005"/>
                </a:cubicBezTo>
                <a:cubicBezTo>
                  <a:pt x="3200393" y="428370"/>
                  <a:pt x="3179327" y="436052"/>
                  <a:pt x="3152124" y="436052"/>
                </a:cubicBezTo>
                <a:cubicBezTo>
                  <a:pt x="3124921" y="436052"/>
                  <a:pt x="3104284" y="428370"/>
                  <a:pt x="3090215" y="413005"/>
                </a:cubicBezTo>
                <a:cubicBezTo>
                  <a:pt x="3076145" y="397640"/>
                  <a:pt x="3069110" y="375743"/>
                  <a:pt x="3069110" y="347313"/>
                </a:cubicBezTo>
                <a:lnTo>
                  <a:pt x="3069110" y="163427"/>
                </a:lnTo>
                <a:cubicBezTo>
                  <a:pt x="3069110" y="134997"/>
                  <a:pt x="3076145" y="113100"/>
                  <a:pt x="3090215" y="97735"/>
                </a:cubicBezTo>
                <a:cubicBezTo>
                  <a:pt x="3104284" y="82370"/>
                  <a:pt x="3124921" y="74688"/>
                  <a:pt x="3152124" y="74688"/>
                </a:cubicBezTo>
                <a:close/>
                <a:moveTo>
                  <a:pt x="1324736" y="74688"/>
                </a:moveTo>
                <a:cubicBezTo>
                  <a:pt x="1351897" y="74688"/>
                  <a:pt x="1372716" y="82412"/>
                  <a:pt x="1387196" y="97859"/>
                </a:cubicBezTo>
                <a:cubicBezTo>
                  <a:pt x="1401675" y="113306"/>
                  <a:pt x="1408914" y="135162"/>
                  <a:pt x="1408914" y="163427"/>
                </a:cubicBezTo>
                <a:lnTo>
                  <a:pt x="1408914" y="347313"/>
                </a:lnTo>
                <a:cubicBezTo>
                  <a:pt x="1408914" y="375578"/>
                  <a:pt x="1401675" y="397434"/>
                  <a:pt x="1387196" y="412881"/>
                </a:cubicBezTo>
                <a:cubicBezTo>
                  <a:pt x="1372716" y="428328"/>
                  <a:pt x="1351897" y="436052"/>
                  <a:pt x="1324736" y="436052"/>
                </a:cubicBezTo>
                <a:cubicBezTo>
                  <a:pt x="1297575" y="436052"/>
                  <a:pt x="1276714" y="428328"/>
                  <a:pt x="1262153" y="412881"/>
                </a:cubicBezTo>
                <a:cubicBezTo>
                  <a:pt x="1247591" y="397434"/>
                  <a:pt x="1240310" y="375578"/>
                  <a:pt x="1240310" y="347313"/>
                </a:cubicBezTo>
                <a:lnTo>
                  <a:pt x="1240310" y="163427"/>
                </a:lnTo>
                <a:cubicBezTo>
                  <a:pt x="1240310" y="135162"/>
                  <a:pt x="1247591" y="113306"/>
                  <a:pt x="1262153" y="97859"/>
                </a:cubicBezTo>
                <a:cubicBezTo>
                  <a:pt x="1276714" y="82412"/>
                  <a:pt x="1297575" y="74688"/>
                  <a:pt x="1324736" y="74688"/>
                </a:cubicBezTo>
                <a:close/>
                <a:moveTo>
                  <a:pt x="896111" y="74688"/>
                </a:moveTo>
                <a:cubicBezTo>
                  <a:pt x="923271" y="74688"/>
                  <a:pt x="944091" y="82412"/>
                  <a:pt x="958571" y="97859"/>
                </a:cubicBezTo>
                <a:cubicBezTo>
                  <a:pt x="973050" y="113306"/>
                  <a:pt x="980289" y="135162"/>
                  <a:pt x="980289" y="163427"/>
                </a:cubicBezTo>
                <a:lnTo>
                  <a:pt x="980289" y="347313"/>
                </a:lnTo>
                <a:cubicBezTo>
                  <a:pt x="980289" y="375578"/>
                  <a:pt x="973050" y="397434"/>
                  <a:pt x="958571" y="412881"/>
                </a:cubicBezTo>
                <a:cubicBezTo>
                  <a:pt x="944091" y="428328"/>
                  <a:pt x="923271" y="436052"/>
                  <a:pt x="896111" y="436052"/>
                </a:cubicBezTo>
                <a:cubicBezTo>
                  <a:pt x="868950" y="436052"/>
                  <a:pt x="848089" y="428328"/>
                  <a:pt x="833527" y="412881"/>
                </a:cubicBezTo>
                <a:cubicBezTo>
                  <a:pt x="818966" y="397434"/>
                  <a:pt x="811686" y="375578"/>
                  <a:pt x="811686" y="347313"/>
                </a:cubicBezTo>
                <a:lnTo>
                  <a:pt x="811686" y="163427"/>
                </a:lnTo>
                <a:cubicBezTo>
                  <a:pt x="811686" y="135162"/>
                  <a:pt x="818966" y="113306"/>
                  <a:pt x="833527" y="97859"/>
                </a:cubicBezTo>
                <a:cubicBezTo>
                  <a:pt x="848089" y="82412"/>
                  <a:pt x="868950" y="74688"/>
                  <a:pt x="896111" y="74688"/>
                </a:cubicBezTo>
                <a:close/>
                <a:moveTo>
                  <a:pt x="2885531" y="0"/>
                </a:moveTo>
                <a:lnTo>
                  <a:pt x="2919794" y="0"/>
                </a:lnTo>
                <a:cubicBezTo>
                  <a:pt x="2920451" y="8873"/>
                  <a:pt x="2922629" y="14954"/>
                  <a:pt x="2926326" y="18240"/>
                </a:cubicBezTo>
                <a:cubicBezTo>
                  <a:pt x="2930024" y="21527"/>
                  <a:pt x="2935734" y="23170"/>
                  <a:pt x="2943458" y="23170"/>
                </a:cubicBezTo>
                <a:cubicBezTo>
                  <a:pt x="2951510" y="23170"/>
                  <a:pt x="2957590" y="21527"/>
                  <a:pt x="2961698" y="18240"/>
                </a:cubicBezTo>
                <a:cubicBezTo>
                  <a:pt x="2965807" y="14954"/>
                  <a:pt x="2968189" y="8873"/>
                  <a:pt x="2968847" y="0"/>
                </a:cubicBezTo>
                <a:lnTo>
                  <a:pt x="3002617" y="0"/>
                </a:lnTo>
                <a:cubicBezTo>
                  <a:pt x="3002617" y="17583"/>
                  <a:pt x="2997605" y="31305"/>
                  <a:pt x="2987581" y="41164"/>
                </a:cubicBezTo>
                <a:cubicBezTo>
                  <a:pt x="2977556" y="51024"/>
                  <a:pt x="2962849" y="55954"/>
                  <a:pt x="2943458" y="55954"/>
                </a:cubicBezTo>
                <a:cubicBezTo>
                  <a:pt x="2924559" y="55954"/>
                  <a:pt x="2910304" y="51065"/>
                  <a:pt x="2900690" y="41288"/>
                </a:cubicBezTo>
                <a:cubicBezTo>
                  <a:pt x="2891077" y="31510"/>
                  <a:pt x="2886024" y="17747"/>
                  <a:pt x="2885531"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pic>
        <p:nvPicPr>
          <p:cNvPr id="34" name="Google Shape;213;p13">
            <a:extLst>
              <a:ext uri="{FF2B5EF4-FFF2-40B4-BE49-F238E27FC236}">
                <a16:creationId xmlns:a16="http://schemas.microsoft.com/office/drawing/2014/main" id="{671BF713-AF80-4062-97CC-C74BE05EC5FA}"/>
              </a:ext>
            </a:extLst>
          </p:cNvPr>
          <p:cNvPicPr preferRelativeResize="0"/>
          <p:nvPr>
            <p:custDataLst>
              <p:tags r:id="rId17"/>
            </p:custDataLst>
          </p:nvPr>
        </p:nvPicPr>
        <p:blipFill>
          <a:blip r:embed="rId28">
            <a:alphaModFix/>
          </a:blip>
          <a:stretch>
            <a:fillRect/>
          </a:stretch>
        </p:blipFill>
        <p:spPr>
          <a:xfrm>
            <a:off x="281666" y="6128390"/>
            <a:ext cx="1200923" cy="531707"/>
          </a:xfrm>
          <a:prstGeom prst="rect">
            <a:avLst/>
          </a:prstGeom>
          <a:noFill/>
          <a:ln>
            <a:noFill/>
          </a:ln>
        </p:spPr>
      </p:pic>
      <p:pic>
        <p:nvPicPr>
          <p:cNvPr id="17" name="Рисунок 16">
            <a:extLst>
              <a:ext uri="{FF2B5EF4-FFF2-40B4-BE49-F238E27FC236}">
                <a16:creationId xmlns:a16="http://schemas.microsoft.com/office/drawing/2014/main" id="{BDB5D298-CFB4-4B34-813D-DCBCAF06CD7A}"/>
              </a:ext>
            </a:extLst>
          </p:cNvPr>
          <p:cNvPicPr>
            <a:picLocks noChangeAspect="1"/>
          </p:cNvPicPr>
          <p:nvPr>
            <p:custDataLst>
              <p:tags r:id="rId18"/>
            </p:custDataLst>
          </p:nvPr>
        </p:nvPicPr>
        <p:blipFill>
          <a:blip r:embed="rId29"/>
          <a:stretch>
            <a:fillRect/>
          </a:stretch>
        </p:blipFill>
        <p:spPr>
          <a:xfrm>
            <a:off x="2121422" y="2418159"/>
            <a:ext cx="3769505" cy="2395206"/>
          </a:xfrm>
          <a:prstGeom prst="rect">
            <a:avLst/>
          </a:prstGeom>
        </p:spPr>
      </p:pic>
      <p:pic>
        <p:nvPicPr>
          <p:cNvPr id="15" name="14077_ERID_HD_14076_2VfnxwEb61n_HD_Brand_Campaign_Oct2024_30_sec_olv_720p_w1280_h720_d30000_wm1c5">
            <a:hlinkClick r:id="" action="ppaction://media"/>
            <a:extLst>
              <a:ext uri="{FF2B5EF4-FFF2-40B4-BE49-F238E27FC236}">
                <a16:creationId xmlns:a16="http://schemas.microsoft.com/office/drawing/2014/main" id="{D05C3538-C996-4211-80AE-A7709D2A56EF}"/>
              </a:ext>
            </a:extLst>
          </p:cNvPr>
          <p:cNvPicPr>
            <a:picLocks noChangeAspect="1"/>
          </p:cNvPicPr>
          <p:nvPr>
            <a:videoFile r:link="rId20"/>
            <p:custDataLst>
              <p:tags r:id="rId21"/>
            </p:custDataLst>
            <p:extLst>
              <p:ext uri="{DAA4B4D4-6D71-4841-9C94-3DE7FCFB9230}">
                <p14:media xmlns:p14="http://schemas.microsoft.com/office/powerpoint/2010/main" r:embed="rId19"/>
              </p:ext>
            </p:extLst>
          </p:nvPr>
        </p:nvPicPr>
        <p:blipFill>
          <a:blip r:embed="rId30"/>
          <a:stretch>
            <a:fillRect/>
          </a:stretch>
        </p:blipFill>
        <p:spPr>
          <a:xfrm>
            <a:off x="2171856" y="2458429"/>
            <a:ext cx="3654646" cy="2055738"/>
          </a:xfrm>
          <a:prstGeom prst="rect">
            <a:avLst/>
          </a:prstGeom>
        </p:spPr>
      </p:pic>
    </p:spTree>
    <p:extLst>
      <p:ext uri="{BB962C8B-B14F-4D97-AF65-F5344CB8AC3E}">
        <p14:creationId xmlns:p14="http://schemas.microsoft.com/office/powerpoint/2010/main" val="3047422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Google Shape;154;p8">
            <a:extLst>
              <a:ext uri="{FF2B5EF4-FFF2-40B4-BE49-F238E27FC236}">
                <a16:creationId xmlns:a16="http://schemas.microsoft.com/office/drawing/2014/main" id="{657A2866-246D-4D35-B2B6-3C6D15B7220A}"/>
              </a:ext>
            </a:extLst>
          </p:cNvPr>
          <p:cNvPicPr preferRelativeResize="0"/>
          <p:nvPr>
            <p:custDataLst>
              <p:tags r:id="rId1"/>
            </p:custDataLst>
          </p:nvPr>
        </p:nvPicPr>
        <p:blipFill>
          <a:blip r:embed="rId57">
            <a:alphaModFix/>
          </a:blip>
          <a:stretch>
            <a:fillRect/>
          </a:stretch>
        </p:blipFill>
        <p:spPr>
          <a:xfrm>
            <a:off x="-7583" y="746449"/>
            <a:ext cx="978551" cy="1176693"/>
          </a:xfrm>
          <a:prstGeom prst="rect">
            <a:avLst/>
          </a:prstGeom>
          <a:noFill/>
          <a:ln>
            <a:noFill/>
          </a:ln>
        </p:spPr>
      </p:pic>
      <p:pic>
        <p:nvPicPr>
          <p:cNvPr id="80" name="Google Shape;159;p8">
            <a:extLst>
              <a:ext uri="{FF2B5EF4-FFF2-40B4-BE49-F238E27FC236}">
                <a16:creationId xmlns:a16="http://schemas.microsoft.com/office/drawing/2014/main" id="{8375EA43-BAEC-4905-9CAD-EFAF7D24EEE5}"/>
              </a:ext>
            </a:extLst>
          </p:cNvPr>
          <p:cNvPicPr preferRelativeResize="0"/>
          <p:nvPr>
            <p:custDataLst>
              <p:tags r:id="rId2"/>
            </p:custDataLst>
          </p:nvPr>
        </p:nvPicPr>
        <p:blipFill>
          <a:blip r:embed="rId58">
            <a:alphaModFix/>
          </a:blip>
          <a:stretch>
            <a:fillRect/>
          </a:stretch>
        </p:blipFill>
        <p:spPr>
          <a:xfrm>
            <a:off x="281666" y="6128390"/>
            <a:ext cx="1200923" cy="531707"/>
          </a:xfrm>
          <a:prstGeom prst="rect">
            <a:avLst/>
          </a:prstGeom>
          <a:noFill/>
          <a:ln>
            <a:noFill/>
          </a:ln>
        </p:spPr>
      </p:pic>
      <p:pic>
        <p:nvPicPr>
          <p:cNvPr id="81" name="Google Shape;156;p8">
            <a:extLst>
              <a:ext uri="{FF2B5EF4-FFF2-40B4-BE49-F238E27FC236}">
                <a16:creationId xmlns:a16="http://schemas.microsoft.com/office/drawing/2014/main" id="{CFE6EAA2-7A7E-43C6-B3D0-196406A52ED7}"/>
              </a:ext>
            </a:extLst>
          </p:cNvPr>
          <p:cNvPicPr preferRelativeResize="0"/>
          <p:nvPr>
            <p:custDataLst>
              <p:tags r:id="rId3"/>
            </p:custDataLst>
          </p:nvPr>
        </p:nvPicPr>
        <p:blipFill>
          <a:blip r:embed="rId59">
            <a:alphaModFix/>
          </a:blip>
          <a:stretch>
            <a:fillRect/>
          </a:stretch>
        </p:blipFill>
        <p:spPr>
          <a:xfrm>
            <a:off x="11161545" y="6467920"/>
            <a:ext cx="748789" cy="390080"/>
          </a:xfrm>
          <a:prstGeom prst="rect">
            <a:avLst/>
          </a:prstGeom>
          <a:noFill/>
          <a:ln>
            <a:noFill/>
          </a:ln>
        </p:spPr>
      </p:pic>
      <p:pic>
        <p:nvPicPr>
          <p:cNvPr id="82" name="Google Shape;155;p8">
            <a:extLst>
              <a:ext uri="{FF2B5EF4-FFF2-40B4-BE49-F238E27FC236}">
                <a16:creationId xmlns:a16="http://schemas.microsoft.com/office/drawing/2014/main" id="{640BFB45-301B-440E-9D3A-77CDE8FBDF50}"/>
              </a:ext>
            </a:extLst>
          </p:cNvPr>
          <p:cNvPicPr preferRelativeResize="0"/>
          <p:nvPr>
            <p:custDataLst>
              <p:tags r:id="rId4"/>
            </p:custDataLst>
          </p:nvPr>
        </p:nvPicPr>
        <p:blipFill>
          <a:blip r:embed="rId60">
            <a:alphaModFix/>
          </a:blip>
          <a:stretch>
            <a:fillRect/>
          </a:stretch>
        </p:blipFill>
        <p:spPr>
          <a:xfrm>
            <a:off x="4190999" y="4263792"/>
            <a:ext cx="7987423" cy="2594206"/>
          </a:xfrm>
          <a:prstGeom prst="rect">
            <a:avLst/>
          </a:prstGeom>
          <a:noFill/>
          <a:ln>
            <a:noFill/>
          </a:ln>
        </p:spPr>
      </p:pic>
      <p:sp>
        <p:nvSpPr>
          <p:cNvPr id="166" name="Прямоугольник 165">
            <a:extLst>
              <a:ext uri="{FF2B5EF4-FFF2-40B4-BE49-F238E27FC236}">
                <a16:creationId xmlns:a16="http://schemas.microsoft.com/office/drawing/2014/main" id="{D2A6F9A1-AF70-43CF-B0A1-585657C60916}"/>
              </a:ext>
            </a:extLst>
          </p:cNvPr>
          <p:cNvSpPr/>
          <p:nvPr>
            <p:custDataLst>
              <p:tags r:id="rId5"/>
            </p:custDataLst>
          </p:nvPr>
        </p:nvSpPr>
        <p:spPr>
          <a:xfrm>
            <a:off x="786584" y="1372128"/>
            <a:ext cx="4108995" cy="307777"/>
          </a:xfrm>
          <a:prstGeom prst="rect">
            <a:avLst/>
          </a:prstGeom>
        </p:spPr>
        <p:txBody>
          <a:bodyPr wrap="square">
            <a:spAutoFit/>
          </a:bodyPr>
          <a:lstStyle/>
          <a:p>
            <a:r>
              <a:rPr lang="ru-RU" sz="1400" b="1">
                <a:solidFill>
                  <a:srgbClr val="091333"/>
                </a:solidFill>
                <a:latin typeface="Apercu Pro" panose="020B0503050601040103" pitchFamily="34" charset="0"/>
              </a:rPr>
              <a:t>ОХВАТ РЕКЛАМНОЙ КАМПАНИИ</a:t>
            </a:r>
          </a:p>
        </p:txBody>
      </p:sp>
      <p:grpSp>
        <p:nvGrpSpPr>
          <p:cNvPr id="222" name="Группа 221">
            <a:extLst>
              <a:ext uri="{FF2B5EF4-FFF2-40B4-BE49-F238E27FC236}">
                <a16:creationId xmlns:a16="http://schemas.microsoft.com/office/drawing/2014/main" id="{3BBE7F02-ACB1-4F59-ADE9-EF14531E60AD}"/>
              </a:ext>
            </a:extLst>
          </p:cNvPr>
          <p:cNvGrpSpPr/>
          <p:nvPr>
            <p:custDataLst>
              <p:tags r:id="rId6"/>
            </p:custDataLst>
          </p:nvPr>
        </p:nvGrpSpPr>
        <p:grpSpPr>
          <a:xfrm>
            <a:off x="786584" y="4600190"/>
            <a:ext cx="9506562" cy="1229238"/>
            <a:chOff x="355160" y="908602"/>
            <a:chExt cx="2618325" cy="1277709"/>
          </a:xfrm>
        </p:grpSpPr>
        <p:sp>
          <p:nvSpPr>
            <p:cNvPr id="223" name="Скругленный прямоугольник 16">
              <a:extLst>
                <a:ext uri="{FF2B5EF4-FFF2-40B4-BE49-F238E27FC236}">
                  <a16:creationId xmlns:a16="http://schemas.microsoft.com/office/drawing/2014/main" id="{E685238D-9E1A-4F6D-864D-827CD046F548}"/>
                </a:ext>
              </a:extLst>
            </p:cNvPr>
            <p:cNvSpPr/>
            <p:nvPr>
              <p:custDataLst>
                <p:tags r:id="rId48"/>
              </p:custDataLst>
            </p:nvPr>
          </p:nvSpPr>
          <p:spPr>
            <a:xfrm>
              <a:off x="387888" y="908602"/>
              <a:ext cx="2585597" cy="1277709"/>
            </a:xfrm>
            <a:prstGeom prst="roundRect">
              <a:avLst>
                <a:gd name="adj" fmla="val 19273"/>
              </a:avLst>
            </a:prstGeom>
            <a:noFill/>
            <a:ln w="38100">
              <a:solidFill>
                <a:srgbClr val="FF7B00"/>
              </a:solidFill>
            </a:ln>
            <a:effectLst/>
          </p:spPr>
          <p:style>
            <a:lnRef idx="2">
              <a:schemeClr val="accent1">
                <a:shade val="15000"/>
              </a:schemeClr>
            </a:lnRef>
            <a:fillRef idx="1">
              <a:schemeClr val="accent1"/>
            </a:fillRef>
            <a:effectRef idx="0">
              <a:schemeClr val="accent1"/>
            </a:effectRef>
            <a:fontRef idx="minor">
              <a:schemeClr val="lt1"/>
            </a:fontRef>
          </p:style>
          <p:txBody>
            <a:bodyPr lIns="324000" tIns="0" bIns="936000" rtlCol="0" anchor="ctr"/>
            <a:lstStyle/>
            <a:p>
              <a:pPr defTabSz="685800"/>
              <a:endParaRPr lang="ru-RU" sz="1600">
                <a:solidFill>
                  <a:schemeClr val="bg1"/>
                </a:solidFill>
                <a:latin typeface="Apercu Pro Medium" panose="020B0503050601040103" pitchFamily="34" charset="0"/>
              </a:endParaRPr>
            </a:p>
          </p:txBody>
        </p:sp>
        <p:sp>
          <p:nvSpPr>
            <p:cNvPr id="224" name="Прямоугольник 223">
              <a:extLst>
                <a:ext uri="{FF2B5EF4-FFF2-40B4-BE49-F238E27FC236}">
                  <a16:creationId xmlns:a16="http://schemas.microsoft.com/office/drawing/2014/main" id="{E153F307-9D20-4670-9974-7CA279EBAE40}"/>
                </a:ext>
              </a:extLst>
            </p:cNvPr>
            <p:cNvSpPr/>
            <p:nvPr>
              <p:custDataLst>
                <p:tags r:id="rId49"/>
              </p:custDataLst>
            </p:nvPr>
          </p:nvSpPr>
          <p:spPr>
            <a:xfrm>
              <a:off x="918199" y="1601686"/>
              <a:ext cx="1676400" cy="495865"/>
            </a:xfrm>
            <a:prstGeom prst="rect">
              <a:avLst/>
            </a:prstGeom>
          </p:spPr>
          <p:txBody>
            <a:bodyPr wrap="square">
              <a:spAutoFit/>
            </a:bodyPr>
            <a:lstStyle/>
            <a:p>
              <a:pPr algn="ctr"/>
              <a:r>
                <a:rPr lang="ru-RU" sz="1100">
                  <a:solidFill>
                    <a:srgbClr val="186CB5"/>
                  </a:solidFill>
                  <a:latin typeface="Evolventa" panose="020B0502020202020204" pitchFamily="34" charset="0"/>
                </a:rPr>
                <a:t>Охват РК:</a:t>
              </a:r>
              <a:endParaRPr lang="en-US" sz="1100">
                <a:solidFill>
                  <a:srgbClr val="186CB5"/>
                </a:solidFill>
                <a:latin typeface="Evolventa" panose="020B0502020202020204" pitchFamily="34" charset="0"/>
              </a:endParaRPr>
            </a:p>
            <a:p>
              <a:pPr algn="ctr"/>
              <a:r>
                <a:rPr lang="ru-RU" b="1">
                  <a:solidFill>
                    <a:schemeClr val="tx1"/>
                  </a:solidFill>
                  <a:latin typeface="Evolventa" panose="020B0502020202020204" pitchFamily="34" charset="0"/>
                </a:rPr>
                <a:t>7 млн</a:t>
              </a:r>
            </a:p>
          </p:txBody>
        </p:sp>
        <p:sp>
          <p:nvSpPr>
            <p:cNvPr id="225" name="Прямоугольник 224">
              <a:extLst>
                <a:ext uri="{FF2B5EF4-FFF2-40B4-BE49-F238E27FC236}">
                  <a16:creationId xmlns:a16="http://schemas.microsoft.com/office/drawing/2014/main" id="{3848909B-8B58-4F8A-8401-79BC59073BD0}"/>
                </a:ext>
              </a:extLst>
            </p:cNvPr>
            <p:cNvSpPr/>
            <p:nvPr>
              <p:custDataLst>
                <p:tags r:id="rId50"/>
              </p:custDataLst>
            </p:nvPr>
          </p:nvSpPr>
          <p:spPr>
            <a:xfrm>
              <a:off x="1761053" y="1004676"/>
              <a:ext cx="1171848" cy="495865"/>
            </a:xfrm>
            <a:prstGeom prst="rect">
              <a:avLst/>
            </a:prstGeom>
          </p:spPr>
          <p:txBody>
            <a:bodyPr wrap="square">
              <a:spAutoFit/>
            </a:bodyPr>
            <a:lstStyle/>
            <a:p>
              <a:pPr algn="ctr"/>
              <a:r>
                <a:rPr lang="ru-RU" sz="1100">
                  <a:solidFill>
                    <a:srgbClr val="186CB5"/>
                  </a:solidFill>
                  <a:latin typeface="Evolventa" panose="020B0502020202020204" pitchFamily="34" charset="0"/>
                </a:rPr>
                <a:t>Просмотры</a:t>
              </a:r>
              <a:r>
                <a:rPr lang="en-US" sz="1100">
                  <a:solidFill>
                    <a:srgbClr val="186CB5"/>
                  </a:solidFill>
                  <a:latin typeface="Evolventa" panose="020B0502020202020204" pitchFamily="34" charset="0"/>
                </a:rPr>
                <a:t> </a:t>
              </a:r>
              <a:r>
                <a:rPr lang="ru-RU" sz="1100">
                  <a:solidFill>
                    <a:srgbClr val="186CB5"/>
                  </a:solidFill>
                  <a:latin typeface="Evolventa" panose="020B0502020202020204" pitchFamily="34" charset="0"/>
                </a:rPr>
                <a:t>в людях</a:t>
              </a:r>
              <a:endParaRPr lang="en-US" sz="1100">
                <a:solidFill>
                  <a:srgbClr val="186CB5"/>
                </a:solidFill>
                <a:latin typeface="Evolventa" panose="020B0502020202020204" pitchFamily="34" charset="0"/>
              </a:endParaRPr>
            </a:p>
            <a:p>
              <a:pPr algn="ctr"/>
              <a:r>
                <a:rPr lang="ru-RU" b="1">
                  <a:solidFill>
                    <a:schemeClr val="tx1"/>
                  </a:solidFill>
                  <a:latin typeface="Evolventa" panose="020B0502020202020204" pitchFamily="34" charset="0"/>
                </a:rPr>
                <a:t>43,5 млн</a:t>
              </a:r>
            </a:p>
          </p:txBody>
        </p:sp>
        <p:sp>
          <p:nvSpPr>
            <p:cNvPr id="226" name="Прямоугольник 225">
              <a:extLst>
                <a:ext uri="{FF2B5EF4-FFF2-40B4-BE49-F238E27FC236}">
                  <a16:creationId xmlns:a16="http://schemas.microsoft.com/office/drawing/2014/main" id="{8D325CF0-5EF4-45D0-9036-8C2A29D7C14E}"/>
                </a:ext>
              </a:extLst>
            </p:cNvPr>
            <p:cNvSpPr/>
            <p:nvPr>
              <p:custDataLst>
                <p:tags r:id="rId51"/>
              </p:custDataLst>
            </p:nvPr>
          </p:nvSpPr>
          <p:spPr>
            <a:xfrm>
              <a:off x="355160" y="1023209"/>
              <a:ext cx="1429803" cy="495865"/>
            </a:xfrm>
            <a:prstGeom prst="rect">
              <a:avLst/>
            </a:prstGeom>
          </p:spPr>
          <p:txBody>
            <a:bodyPr wrap="square">
              <a:spAutoFit/>
            </a:bodyPr>
            <a:lstStyle/>
            <a:p>
              <a:pPr algn="ctr"/>
              <a:r>
                <a:rPr lang="ru-RU" sz="1100">
                  <a:solidFill>
                    <a:srgbClr val="186CB5"/>
                  </a:solidFill>
                  <a:latin typeface="Evolventa" panose="020B0502020202020204" pitchFamily="34" charset="0"/>
                </a:rPr>
                <a:t>Показы на Смарт ТВ</a:t>
              </a:r>
              <a:endParaRPr lang="en-US" sz="1100">
                <a:solidFill>
                  <a:srgbClr val="186CB5"/>
                </a:solidFill>
                <a:latin typeface="Evolventa" panose="020B0502020202020204" pitchFamily="34" charset="0"/>
              </a:endParaRPr>
            </a:p>
            <a:p>
              <a:pPr algn="ctr"/>
              <a:r>
                <a:rPr lang="ru-RU" b="1">
                  <a:solidFill>
                    <a:schemeClr val="tx1"/>
                  </a:solidFill>
                  <a:latin typeface="Evolventa" panose="020B0502020202020204" pitchFamily="34" charset="0"/>
                </a:rPr>
                <a:t>25,7 млн</a:t>
              </a:r>
            </a:p>
          </p:txBody>
        </p:sp>
        <p:cxnSp>
          <p:nvCxnSpPr>
            <p:cNvPr id="227" name="Прямая соединительная линия 226">
              <a:extLst>
                <a:ext uri="{FF2B5EF4-FFF2-40B4-BE49-F238E27FC236}">
                  <a16:creationId xmlns:a16="http://schemas.microsoft.com/office/drawing/2014/main" id="{CA23DD19-A239-4B9C-9962-2D938F0DF118}"/>
                </a:ext>
              </a:extLst>
            </p:cNvPr>
            <p:cNvCxnSpPr/>
            <p:nvPr>
              <p:custDataLst>
                <p:tags r:id="rId52"/>
              </p:custDataLst>
            </p:nvPr>
          </p:nvCxnSpPr>
          <p:spPr>
            <a:xfrm>
              <a:off x="533400" y="1557560"/>
              <a:ext cx="1284440" cy="0"/>
            </a:xfrm>
            <a:prstGeom prst="line">
              <a:avLst/>
            </a:prstGeom>
            <a:ln>
              <a:solidFill>
                <a:srgbClr val="FF7B00"/>
              </a:solidFill>
            </a:ln>
          </p:spPr>
          <p:style>
            <a:lnRef idx="1">
              <a:schemeClr val="accent1"/>
            </a:lnRef>
            <a:fillRef idx="0">
              <a:schemeClr val="accent1"/>
            </a:fillRef>
            <a:effectRef idx="0">
              <a:schemeClr val="accent1"/>
            </a:effectRef>
            <a:fontRef idx="minor">
              <a:schemeClr val="tx1"/>
            </a:fontRef>
          </p:style>
        </p:cxnSp>
        <p:cxnSp>
          <p:nvCxnSpPr>
            <p:cNvPr id="228" name="Прямая соединительная линия 227">
              <a:extLst>
                <a:ext uri="{FF2B5EF4-FFF2-40B4-BE49-F238E27FC236}">
                  <a16:creationId xmlns:a16="http://schemas.microsoft.com/office/drawing/2014/main" id="{A99284A1-864A-4371-97A7-8E825883CD0F}"/>
                </a:ext>
              </a:extLst>
            </p:cNvPr>
            <p:cNvCxnSpPr/>
            <p:nvPr>
              <p:custDataLst>
                <p:tags r:id="rId53"/>
              </p:custDataLst>
            </p:nvPr>
          </p:nvCxnSpPr>
          <p:spPr>
            <a:xfrm flipH="1">
              <a:off x="1817840" y="1557560"/>
              <a:ext cx="1100999" cy="0"/>
            </a:xfrm>
            <a:prstGeom prst="line">
              <a:avLst/>
            </a:prstGeom>
            <a:ln>
              <a:solidFill>
                <a:srgbClr val="FF7B00"/>
              </a:solidFill>
            </a:ln>
          </p:spPr>
          <p:style>
            <a:lnRef idx="1">
              <a:schemeClr val="accent1"/>
            </a:lnRef>
            <a:fillRef idx="0">
              <a:schemeClr val="accent1"/>
            </a:fillRef>
            <a:effectRef idx="0">
              <a:schemeClr val="accent1"/>
            </a:effectRef>
            <a:fontRef idx="minor">
              <a:schemeClr val="tx1"/>
            </a:fontRef>
          </p:style>
        </p:cxnSp>
        <p:cxnSp>
          <p:nvCxnSpPr>
            <p:cNvPr id="229" name="Прямая соединительная линия 228">
              <a:extLst>
                <a:ext uri="{FF2B5EF4-FFF2-40B4-BE49-F238E27FC236}">
                  <a16:creationId xmlns:a16="http://schemas.microsoft.com/office/drawing/2014/main" id="{B56CC99F-B1C3-41F0-B765-53542049B45A}"/>
                </a:ext>
              </a:extLst>
            </p:cNvPr>
            <p:cNvCxnSpPr/>
            <p:nvPr>
              <p:custDataLst>
                <p:tags r:id="rId54"/>
              </p:custDataLst>
            </p:nvPr>
          </p:nvCxnSpPr>
          <p:spPr>
            <a:xfrm flipH="1">
              <a:off x="1756399" y="1007418"/>
              <a:ext cx="0" cy="561293"/>
            </a:xfrm>
            <a:prstGeom prst="line">
              <a:avLst/>
            </a:prstGeom>
            <a:ln>
              <a:solidFill>
                <a:srgbClr val="FF7B00"/>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20A44070-97F5-4731-8D74-3F80D226922A}"/>
              </a:ext>
            </a:extLst>
          </p:cNvPr>
          <p:cNvSpPr txBox="1"/>
          <p:nvPr>
            <p:custDataLst>
              <p:tags r:id="rId7"/>
            </p:custDataLst>
          </p:nvPr>
        </p:nvSpPr>
        <p:spPr>
          <a:xfrm>
            <a:off x="902340" y="600919"/>
            <a:ext cx="4242662" cy="436052"/>
          </a:xfrm>
          <a:custGeom>
            <a:avLst/>
            <a:gdLst/>
            <a:ahLst/>
            <a:cxnLst/>
            <a:rect l="l" t="t" r="r" b="b"/>
            <a:pathLst>
              <a:path w="4242662" h="436052">
                <a:moveTo>
                  <a:pt x="1836637" y="262025"/>
                </a:moveTo>
                <a:lnTo>
                  <a:pt x="1836637" y="381576"/>
                </a:lnTo>
                <a:lnTo>
                  <a:pt x="1863012" y="381576"/>
                </a:lnTo>
                <a:cubicBezTo>
                  <a:pt x="1872214" y="381576"/>
                  <a:pt x="1879034" y="379070"/>
                  <a:pt x="1883471" y="374058"/>
                </a:cubicBezTo>
                <a:cubicBezTo>
                  <a:pt x="1887908" y="369046"/>
                  <a:pt x="1890126" y="360460"/>
                  <a:pt x="1890126" y="348299"/>
                </a:cubicBezTo>
                <a:lnTo>
                  <a:pt x="1890126" y="295302"/>
                </a:lnTo>
                <a:cubicBezTo>
                  <a:pt x="1890126" y="283142"/>
                  <a:pt x="1887908" y="274556"/>
                  <a:pt x="1883471" y="269544"/>
                </a:cubicBezTo>
                <a:cubicBezTo>
                  <a:pt x="1879034" y="264531"/>
                  <a:pt x="1872214" y="262025"/>
                  <a:pt x="1863012" y="262025"/>
                </a:cubicBezTo>
                <a:close/>
                <a:moveTo>
                  <a:pt x="1065112" y="262025"/>
                </a:moveTo>
                <a:lnTo>
                  <a:pt x="1065112" y="381576"/>
                </a:lnTo>
                <a:lnTo>
                  <a:pt x="1091487" y="381576"/>
                </a:lnTo>
                <a:cubicBezTo>
                  <a:pt x="1100689" y="381576"/>
                  <a:pt x="1107509" y="379070"/>
                  <a:pt x="1111946" y="374058"/>
                </a:cubicBezTo>
                <a:cubicBezTo>
                  <a:pt x="1116383" y="369046"/>
                  <a:pt x="1118601" y="360460"/>
                  <a:pt x="1118601" y="348299"/>
                </a:cubicBezTo>
                <a:lnTo>
                  <a:pt x="1118601" y="295302"/>
                </a:lnTo>
                <a:cubicBezTo>
                  <a:pt x="1118601" y="283142"/>
                  <a:pt x="1116383" y="274556"/>
                  <a:pt x="1111946" y="269544"/>
                </a:cubicBezTo>
                <a:cubicBezTo>
                  <a:pt x="1107509" y="264531"/>
                  <a:pt x="1100689" y="262025"/>
                  <a:pt x="1091487" y="262025"/>
                </a:cubicBezTo>
                <a:close/>
                <a:moveTo>
                  <a:pt x="3970625" y="142020"/>
                </a:moveTo>
                <a:lnTo>
                  <a:pt x="3943942" y="319952"/>
                </a:lnTo>
                <a:lnTo>
                  <a:pt x="3997466" y="319952"/>
                </a:lnTo>
                <a:close/>
                <a:moveTo>
                  <a:pt x="3561050" y="142020"/>
                </a:moveTo>
                <a:lnTo>
                  <a:pt x="3534367" y="319952"/>
                </a:lnTo>
                <a:lnTo>
                  <a:pt x="3587891" y="319952"/>
                </a:lnTo>
                <a:close/>
                <a:moveTo>
                  <a:pt x="3046700" y="142020"/>
                </a:moveTo>
                <a:lnTo>
                  <a:pt x="3020017" y="319952"/>
                </a:lnTo>
                <a:lnTo>
                  <a:pt x="3073541" y="319952"/>
                </a:lnTo>
                <a:close/>
                <a:moveTo>
                  <a:pt x="1475075" y="142020"/>
                </a:moveTo>
                <a:lnTo>
                  <a:pt x="1448392" y="319952"/>
                </a:lnTo>
                <a:lnTo>
                  <a:pt x="1501916" y="319952"/>
                </a:lnTo>
                <a:close/>
                <a:moveTo>
                  <a:pt x="55462" y="129164"/>
                </a:moveTo>
                <a:lnTo>
                  <a:pt x="55462" y="248961"/>
                </a:lnTo>
                <a:lnTo>
                  <a:pt x="81837" y="248961"/>
                </a:lnTo>
                <a:cubicBezTo>
                  <a:pt x="91039" y="248961"/>
                  <a:pt x="97859" y="246414"/>
                  <a:pt x="102296" y="241320"/>
                </a:cubicBezTo>
                <a:cubicBezTo>
                  <a:pt x="106733" y="236225"/>
                  <a:pt x="108951" y="227598"/>
                  <a:pt x="108951" y="215438"/>
                </a:cubicBezTo>
                <a:lnTo>
                  <a:pt x="108951" y="162441"/>
                </a:lnTo>
                <a:cubicBezTo>
                  <a:pt x="108951" y="150280"/>
                  <a:pt x="106733" y="141694"/>
                  <a:pt x="102296" y="136682"/>
                </a:cubicBezTo>
                <a:cubicBezTo>
                  <a:pt x="97859" y="131670"/>
                  <a:pt x="91039" y="129164"/>
                  <a:pt x="81837" y="129164"/>
                </a:cubicBezTo>
                <a:close/>
                <a:moveTo>
                  <a:pt x="2667814" y="79106"/>
                </a:moveTo>
                <a:lnTo>
                  <a:pt x="2728945" y="79106"/>
                </a:lnTo>
                <a:lnTo>
                  <a:pt x="2728945" y="432147"/>
                </a:lnTo>
                <a:lnTo>
                  <a:pt x="2678906" y="432147"/>
                </a:lnTo>
                <a:lnTo>
                  <a:pt x="2680555" y="183620"/>
                </a:lnTo>
                <a:lnTo>
                  <a:pt x="2658070" y="270687"/>
                </a:lnTo>
                <a:lnTo>
                  <a:pt x="2609641" y="432108"/>
                </a:lnTo>
                <a:lnTo>
                  <a:pt x="2552700" y="432108"/>
                </a:lnTo>
                <a:lnTo>
                  <a:pt x="2552700" y="79160"/>
                </a:lnTo>
                <a:lnTo>
                  <a:pt x="2602246" y="79160"/>
                </a:lnTo>
                <a:lnTo>
                  <a:pt x="2602246" y="302451"/>
                </a:lnTo>
                <a:lnTo>
                  <a:pt x="2622597" y="224596"/>
                </a:lnTo>
                <a:close/>
                <a:moveTo>
                  <a:pt x="4095750" y="78632"/>
                </a:moveTo>
                <a:lnTo>
                  <a:pt x="4151212" y="78632"/>
                </a:lnTo>
                <a:lnTo>
                  <a:pt x="4151212" y="381576"/>
                </a:lnTo>
                <a:lnTo>
                  <a:pt x="4242662" y="381576"/>
                </a:lnTo>
                <a:lnTo>
                  <a:pt x="4242662" y="432108"/>
                </a:lnTo>
                <a:lnTo>
                  <a:pt x="4095750" y="432108"/>
                </a:lnTo>
                <a:close/>
                <a:moveTo>
                  <a:pt x="3927908" y="78632"/>
                </a:moveTo>
                <a:lnTo>
                  <a:pt x="4013589" y="78632"/>
                </a:lnTo>
                <a:lnTo>
                  <a:pt x="4069840" y="432108"/>
                </a:lnTo>
                <a:lnTo>
                  <a:pt x="4014378" y="432108"/>
                </a:lnTo>
                <a:lnTo>
                  <a:pt x="4004718" y="368019"/>
                </a:lnTo>
                <a:lnTo>
                  <a:pt x="3936728" y="368019"/>
                </a:lnTo>
                <a:lnTo>
                  <a:pt x="3927118" y="432108"/>
                </a:lnTo>
                <a:lnTo>
                  <a:pt x="3871657" y="432108"/>
                </a:lnTo>
                <a:close/>
                <a:moveTo>
                  <a:pt x="3671632" y="78632"/>
                </a:moveTo>
                <a:lnTo>
                  <a:pt x="3727093" y="78632"/>
                </a:lnTo>
                <a:lnTo>
                  <a:pt x="3769610" y="367869"/>
                </a:lnTo>
                <a:lnTo>
                  <a:pt x="3812135" y="78632"/>
                </a:lnTo>
                <a:lnTo>
                  <a:pt x="3867596" y="78632"/>
                </a:lnTo>
                <a:lnTo>
                  <a:pt x="3813140" y="432108"/>
                </a:lnTo>
                <a:lnTo>
                  <a:pt x="3726088" y="432108"/>
                </a:lnTo>
                <a:close/>
                <a:moveTo>
                  <a:pt x="3518333" y="78632"/>
                </a:moveTo>
                <a:lnTo>
                  <a:pt x="3604014" y="78632"/>
                </a:lnTo>
                <a:lnTo>
                  <a:pt x="3660265" y="432108"/>
                </a:lnTo>
                <a:lnTo>
                  <a:pt x="3604803" y="432108"/>
                </a:lnTo>
                <a:lnTo>
                  <a:pt x="3595143" y="368019"/>
                </a:lnTo>
                <a:lnTo>
                  <a:pt x="3527153" y="368019"/>
                </a:lnTo>
                <a:lnTo>
                  <a:pt x="3517543" y="432108"/>
                </a:lnTo>
                <a:lnTo>
                  <a:pt x="3462082" y="432108"/>
                </a:lnTo>
                <a:close/>
                <a:moveTo>
                  <a:pt x="3257550" y="78632"/>
                </a:moveTo>
                <a:lnTo>
                  <a:pt x="3313012" y="78632"/>
                </a:lnTo>
                <a:lnTo>
                  <a:pt x="3313012" y="230227"/>
                </a:lnTo>
                <a:lnTo>
                  <a:pt x="3376115" y="230227"/>
                </a:lnTo>
                <a:lnTo>
                  <a:pt x="3376115" y="78632"/>
                </a:lnTo>
                <a:lnTo>
                  <a:pt x="3431576" y="78632"/>
                </a:lnTo>
                <a:lnTo>
                  <a:pt x="3431576" y="432108"/>
                </a:lnTo>
                <a:lnTo>
                  <a:pt x="3376115" y="432108"/>
                </a:lnTo>
                <a:lnTo>
                  <a:pt x="3376115" y="280759"/>
                </a:lnTo>
                <a:lnTo>
                  <a:pt x="3313012" y="280759"/>
                </a:lnTo>
                <a:lnTo>
                  <a:pt x="3313012" y="432108"/>
                </a:lnTo>
                <a:lnTo>
                  <a:pt x="3257550" y="432108"/>
                </a:lnTo>
                <a:close/>
                <a:moveTo>
                  <a:pt x="3003983" y="78632"/>
                </a:moveTo>
                <a:lnTo>
                  <a:pt x="3089664" y="78632"/>
                </a:lnTo>
                <a:lnTo>
                  <a:pt x="3145915" y="432108"/>
                </a:lnTo>
                <a:lnTo>
                  <a:pt x="3090453" y="432108"/>
                </a:lnTo>
                <a:lnTo>
                  <a:pt x="3080793" y="368019"/>
                </a:lnTo>
                <a:lnTo>
                  <a:pt x="3012803" y="368019"/>
                </a:lnTo>
                <a:lnTo>
                  <a:pt x="3003193" y="432108"/>
                </a:lnTo>
                <a:lnTo>
                  <a:pt x="2947732" y="432108"/>
                </a:lnTo>
                <a:close/>
                <a:moveTo>
                  <a:pt x="2371725" y="78632"/>
                </a:moveTo>
                <a:lnTo>
                  <a:pt x="2523074" y="78632"/>
                </a:lnTo>
                <a:lnTo>
                  <a:pt x="2523074" y="129164"/>
                </a:lnTo>
                <a:lnTo>
                  <a:pt x="2427187" y="129164"/>
                </a:lnTo>
                <a:lnTo>
                  <a:pt x="2427187" y="227762"/>
                </a:lnTo>
                <a:lnTo>
                  <a:pt x="2503354" y="227762"/>
                </a:lnTo>
                <a:lnTo>
                  <a:pt x="2503354" y="278048"/>
                </a:lnTo>
                <a:lnTo>
                  <a:pt x="2427187" y="278048"/>
                </a:lnTo>
                <a:lnTo>
                  <a:pt x="2427187" y="381576"/>
                </a:lnTo>
                <a:lnTo>
                  <a:pt x="2523074" y="381576"/>
                </a:lnTo>
                <a:lnTo>
                  <a:pt x="2523074" y="432108"/>
                </a:lnTo>
                <a:lnTo>
                  <a:pt x="2371725" y="432108"/>
                </a:lnTo>
                <a:close/>
                <a:moveTo>
                  <a:pt x="2162175" y="78632"/>
                </a:moveTo>
                <a:lnTo>
                  <a:pt x="2217637" y="78632"/>
                </a:lnTo>
                <a:lnTo>
                  <a:pt x="2217637" y="232692"/>
                </a:lnTo>
                <a:lnTo>
                  <a:pt x="2290353" y="78632"/>
                </a:lnTo>
                <a:lnTo>
                  <a:pt x="2345815" y="78632"/>
                </a:lnTo>
                <a:lnTo>
                  <a:pt x="2268662" y="236143"/>
                </a:lnTo>
                <a:lnTo>
                  <a:pt x="2345815" y="432108"/>
                </a:lnTo>
                <a:lnTo>
                  <a:pt x="2288874" y="432108"/>
                </a:lnTo>
                <a:lnTo>
                  <a:pt x="2234891" y="291359"/>
                </a:lnTo>
                <a:lnTo>
                  <a:pt x="2217637" y="323650"/>
                </a:lnTo>
                <a:lnTo>
                  <a:pt x="2217637" y="432108"/>
                </a:lnTo>
                <a:lnTo>
                  <a:pt x="2162175" y="432108"/>
                </a:lnTo>
                <a:close/>
                <a:moveTo>
                  <a:pt x="1977633" y="78632"/>
                </a:moveTo>
                <a:lnTo>
                  <a:pt x="2033094" y="78632"/>
                </a:lnTo>
                <a:lnTo>
                  <a:pt x="2033094" y="432108"/>
                </a:lnTo>
                <a:lnTo>
                  <a:pt x="1977633" y="432108"/>
                </a:lnTo>
                <a:close/>
                <a:moveTo>
                  <a:pt x="1781175" y="78632"/>
                </a:moveTo>
                <a:lnTo>
                  <a:pt x="1836637" y="78632"/>
                </a:lnTo>
                <a:lnTo>
                  <a:pt x="1836637" y="211494"/>
                </a:lnTo>
                <a:lnTo>
                  <a:pt x="1862954" y="211494"/>
                </a:lnTo>
                <a:cubicBezTo>
                  <a:pt x="1890333" y="211494"/>
                  <a:pt x="1910950" y="218930"/>
                  <a:pt x="1924805" y="233802"/>
                </a:cubicBezTo>
                <a:cubicBezTo>
                  <a:pt x="1938660" y="248674"/>
                  <a:pt x="1945588" y="270324"/>
                  <a:pt x="1945588" y="298753"/>
                </a:cubicBezTo>
                <a:lnTo>
                  <a:pt x="1945588" y="344848"/>
                </a:lnTo>
                <a:cubicBezTo>
                  <a:pt x="1945588" y="373278"/>
                  <a:pt x="1938655" y="394928"/>
                  <a:pt x="1924790" y="409800"/>
                </a:cubicBezTo>
                <a:cubicBezTo>
                  <a:pt x="1910925" y="424672"/>
                  <a:pt x="1890291" y="432108"/>
                  <a:pt x="1862889" y="432108"/>
                </a:cubicBezTo>
                <a:lnTo>
                  <a:pt x="1781175" y="432108"/>
                </a:lnTo>
                <a:close/>
                <a:moveTo>
                  <a:pt x="1583931" y="78632"/>
                </a:moveTo>
                <a:lnTo>
                  <a:pt x="1755739" y="78632"/>
                </a:lnTo>
                <a:lnTo>
                  <a:pt x="1755739" y="129164"/>
                </a:lnTo>
                <a:lnTo>
                  <a:pt x="1697566" y="129164"/>
                </a:lnTo>
                <a:lnTo>
                  <a:pt x="1697566" y="432108"/>
                </a:lnTo>
                <a:lnTo>
                  <a:pt x="1642104" y="432108"/>
                </a:lnTo>
                <a:lnTo>
                  <a:pt x="1642104" y="129164"/>
                </a:lnTo>
                <a:lnTo>
                  <a:pt x="1583931" y="129164"/>
                </a:lnTo>
                <a:close/>
                <a:moveTo>
                  <a:pt x="1432358" y="78632"/>
                </a:moveTo>
                <a:lnTo>
                  <a:pt x="1518038" y="78632"/>
                </a:lnTo>
                <a:lnTo>
                  <a:pt x="1574290" y="432108"/>
                </a:lnTo>
                <a:lnTo>
                  <a:pt x="1518828" y="432108"/>
                </a:lnTo>
                <a:lnTo>
                  <a:pt x="1509169" y="368019"/>
                </a:lnTo>
                <a:lnTo>
                  <a:pt x="1441178" y="368019"/>
                </a:lnTo>
                <a:lnTo>
                  <a:pt x="1431568" y="432108"/>
                </a:lnTo>
                <a:lnTo>
                  <a:pt x="1376107" y="432108"/>
                </a:lnTo>
                <a:close/>
                <a:moveTo>
                  <a:pt x="1193406" y="78632"/>
                </a:moveTo>
                <a:lnTo>
                  <a:pt x="1365214" y="78632"/>
                </a:lnTo>
                <a:lnTo>
                  <a:pt x="1365214" y="129164"/>
                </a:lnTo>
                <a:lnTo>
                  <a:pt x="1307041" y="129164"/>
                </a:lnTo>
                <a:lnTo>
                  <a:pt x="1307041" y="432108"/>
                </a:lnTo>
                <a:lnTo>
                  <a:pt x="1251579" y="432108"/>
                </a:lnTo>
                <a:lnTo>
                  <a:pt x="1251579" y="129164"/>
                </a:lnTo>
                <a:lnTo>
                  <a:pt x="1193406" y="129164"/>
                </a:lnTo>
                <a:close/>
                <a:moveTo>
                  <a:pt x="1009650" y="78632"/>
                </a:moveTo>
                <a:lnTo>
                  <a:pt x="1065112" y="78632"/>
                </a:lnTo>
                <a:lnTo>
                  <a:pt x="1065112" y="211494"/>
                </a:lnTo>
                <a:lnTo>
                  <a:pt x="1091429" y="211494"/>
                </a:lnTo>
                <a:cubicBezTo>
                  <a:pt x="1118808" y="211494"/>
                  <a:pt x="1139425" y="218930"/>
                  <a:pt x="1153280" y="233802"/>
                </a:cubicBezTo>
                <a:cubicBezTo>
                  <a:pt x="1167136" y="248674"/>
                  <a:pt x="1174063" y="270324"/>
                  <a:pt x="1174063" y="298753"/>
                </a:cubicBezTo>
                <a:lnTo>
                  <a:pt x="1174063" y="344848"/>
                </a:lnTo>
                <a:cubicBezTo>
                  <a:pt x="1174063" y="373278"/>
                  <a:pt x="1167130" y="394928"/>
                  <a:pt x="1153265" y="409800"/>
                </a:cubicBezTo>
                <a:cubicBezTo>
                  <a:pt x="1139400" y="424672"/>
                  <a:pt x="1118766" y="432108"/>
                  <a:pt x="1091364" y="432108"/>
                </a:cubicBezTo>
                <a:lnTo>
                  <a:pt x="1009650" y="432108"/>
                </a:lnTo>
                <a:close/>
                <a:moveTo>
                  <a:pt x="805946" y="78632"/>
                </a:moveTo>
                <a:lnTo>
                  <a:pt x="964936" y="78632"/>
                </a:lnTo>
                <a:lnTo>
                  <a:pt x="964936" y="432108"/>
                </a:lnTo>
                <a:lnTo>
                  <a:pt x="909475" y="432108"/>
                </a:lnTo>
                <a:lnTo>
                  <a:pt x="909475" y="129164"/>
                </a:lnTo>
                <a:lnTo>
                  <a:pt x="861408" y="129164"/>
                </a:lnTo>
                <a:lnTo>
                  <a:pt x="855245" y="342876"/>
                </a:lnTo>
                <a:cubicBezTo>
                  <a:pt x="854259" y="375085"/>
                  <a:pt x="847481" y="398092"/>
                  <a:pt x="834909" y="411895"/>
                </a:cubicBezTo>
                <a:cubicBezTo>
                  <a:pt x="822338" y="425699"/>
                  <a:pt x="802166" y="432601"/>
                  <a:pt x="774394" y="432601"/>
                </a:cubicBezTo>
                <a:lnTo>
                  <a:pt x="765767" y="432601"/>
                </a:lnTo>
                <a:lnTo>
                  <a:pt x="765767" y="382069"/>
                </a:lnTo>
                <a:cubicBezTo>
                  <a:pt x="772572" y="382069"/>
                  <a:pt x="777837" y="381741"/>
                  <a:pt x="781562" y="381083"/>
                </a:cubicBezTo>
                <a:cubicBezTo>
                  <a:pt x="785288" y="380426"/>
                  <a:pt x="788608" y="378824"/>
                  <a:pt x="791524" y="376277"/>
                </a:cubicBezTo>
                <a:cubicBezTo>
                  <a:pt x="794440" y="373729"/>
                  <a:pt x="796464" y="370073"/>
                  <a:pt x="797598" y="365307"/>
                </a:cubicBezTo>
                <a:cubicBezTo>
                  <a:pt x="798732" y="360542"/>
                  <a:pt x="799460" y="354051"/>
                  <a:pt x="799784" y="345834"/>
                </a:cubicBezTo>
                <a:close/>
                <a:moveTo>
                  <a:pt x="555231" y="78632"/>
                </a:moveTo>
                <a:lnTo>
                  <a:pt x="610693" y="78632"/>
                </a:lnTo>
                <a:lnTo>
                  <a:pt x="640642" y="199123"/>
                </a:lnTo>
                <a:lnTo>
                  <a:pt x="657828" y="281745"/>
                </a:lnTo>
                <a:lnTo>
                  <a:pt x="670838" y="199908"/>
                </a:lnTo>
                <a:lnTo>
                  <a:pt x="696227" y="78632"/>
                </a:lnTo>
                <a:lnTo>
                  <a:pt x="751689" y="78632"/>
                </a:lnTo>
                <a:lnTo>
                  <a:pt x="692353" y="341636"/>
                </a:lnTo>
                <a:cubicBezTo>
                  <a:pt x="689620" y="355186"/>
                  <a:pt x="686568" y="366711"/>
                  <a:pt x="683196" y="376213"/>
                </a:cubicBezTo>
                <a:cubicBezTo>
                  <a:pt x="679823" y="385715"/>
                  <a:pt x="675406" y="394472"/>
                  <a:pt x="669945" y="402486"/>
                </a:cubicBezTo>
                <a:cubicBezTo>
                  <a:pt x="664483" y="410500"/>
                  <a:pt x="657897" y="416737"/>
                  <a:pt x="650186" y="421199"/>
                </a:cubicBezTo>
                <a:cubicBezTo>
                  <a:pt x="642476" y="425660"/>
                  <a:pt x="633037" y="428922"/>
                  <a:pt x="621872" y="430985"/>
                </a:cubicBezTo>
                <a:cubicBezTo>
                  <a:pt x="610706" y="433048"/>
                  <a:pt x="597654" y="433587"/>
                  <a:pt x="582715" y="432601"/>
                </a:cubicBezTo>
                <a:lnTo>
                  <a:pt x="582715" y="382316"/>
                </a:lnTo>
                <a:cubicBezTo>
                  <a:pt x="597852" y="383302"/>
                  <a:pt x="609287" y="381827"/>
                  <a:pt x="617021" y="377892"/>
                </a:cubicBezTo>
                <a:cubicBezTo>
                  <a:pt x="624755" y="373957"/>
                  <a:pt x="629691" y="365924"/>
                  <a:pt x="631830" y="353791"/>
                </a:cubicBezTo>
                <a:lnTo>
                  <a:pt x="632323" y="350595"/>
                </a:lnTo>
                <a:close/>
                <a:moveTo>
                  <a:pt x="190500" y="78632"/>
                </a:moveTo>
                <a:lnTo>
                  <a:pt x="341849" y="78632"/>
                </a:lnTo>
                <a:lnTo>
                  <a:pt x="341849" y="129164"/>
                </a:lnTo>
                <a:lnTo>
                  <a:pt x="245962" y="129164"/>
                </a:lnTo>
                <a:lnTo>
                  <a:pt x="245962" y="227762"/>
                </a:lnTo>
                <a:lnTo>
                  <a:pt x="322129" y="227762"/>
                </a:lnTo>
                <a:lnTo>
                  <a:pt x="322129" y="278048"/>
                </a:lnTo>
                <a:lnTo>
                  <a:pt x="245962" y="278048"/>
                </a:lnTo>
                <a:lnTo>
                  <a:pt x="245962" y="381576"/>
                </a:lnTo>
                <a:lnTo>
                  <a:pt x="341849" y="381576"/>
                </a:lnTo>
                <a:lnTo>
                  <a:pt x="341849" y="432108"/>
                </a:lnTo>
                <a:lnTo>
                  <a:pt x="190500" y="432108"/>
                </a:lnTo>
                <a:close/>
                <a:moveTo>
                  <a:pt x="0" y="78632"/>
                </a:moveTo>
                <a:lnTo>
                  <a:pt x="81714" y="78632"/>
                </a:lnTo>
                <a:cubicBezTo>
                  <a:pt x="109116" y="78632"/>
                  <a:pt x="129750" y="86109"/>
                  <a:pt x="143615" y="101063"/>
                </a:cubicBezTo>
                <a:cubicBezTo>
                  <a:pt x="157480" y="116017"/>
                  <a:pt x="164413" y="137709"/>
                  <a:pt x="164413" y="166138"/>
                </a:cubicBezTo>
                <a:lnTo>
                  <a:pt x="164413" y="211987"/>
                </a:lnTo>
                <a:cubicBezTo>
                  <a:pt x="164413" y="240416"/>
                  <a:pt x="157485" y="262067"/>
                  <a:pt x="143630" y="276938"/>
                </a:cubicBezTo>
                <a:cubicBezTo>
                  <a:pt x="129775" y="291810"/>
                  <a:pt x="109158" y="299246"/>
                  <a:pt x="81779" y="299246"/>
                </a:cubicBezTo>
                <a:lnTo>
                  <a:pt x="55462" y="299246"/>
                </a:lnTo>
                <a:lnTo>
                  <a:pt x="55462" y="432108"/>
                </a:lnTo>
                <a:lnTo>
                  <a:pt x="0" y="432108"/>
                </a:lnTo>
                <a:close/>
                <a:moveTo>
                  <a:pt x="2850105" y="74688"/>
                </a:moveTo>
                <a:cubicBezTo>
                  <a:pt x="2877308" y="74688"/>
                  <a:pt x="2898374" y="82370"/>
                  <a:pt x="2913303" y="97735"/>
                </a:cubicBezTo>
                <a:cubicBezTo>
                  <a:pt x="2928231" y="113100"/>
                  <a:pt x="2935695" y="134997"/>
                  <a:pt x="2935695" y="163427"/>
                </a:cubicBezTo>
                <a:lnTo>
                  <a:pt x="2935695" y="197936"/>
                </a:lnTo>
                <a:lnTo>
                  <a:pt x="2880233" y="197936"/>
                </a:lnTo>
                <a:lnTo>
                  <a:pt x="2880233" y="159976"/>
                </a:lnTo>
                <a:cubicBezTo>
                  <a:pt x="2880233" y="136805"/>
                  <a:pt x="2870661" y="125220"/>
                  <a:pt x="2851516" y="125220"/>
                </a:cubicBezTo>
                <a:cubicBezTo>
                  <a:pt x="2832207" y="125220"/>
                  <a:pt x="2822553" y="136805"/>
                  <a:pt x="2822553" y="159976"/>
                </a:cubicBezTo>
                <a:lnTo>
                  <a:pt x="2822553" y="350764"/>
                </a:lnTo>
                <a:cubicBezTo>
                  <a:pt x="2822553" y="373771"/>
                  <a:pt x="2832207" y="385274"/>
                  <a:pt x="2851516" y="385274"/>
                </a:cubicBezTo>
                <a:cubicBezTo>
                  <a:pt x="2870661" y="385274"/>
                  <a:pt x="2880233" y="373771"/>
                  <a:pt x="2880233" y="350764"/>
                </a:cubicBezTo>
                <a:lnTo>
                  <a:pt x="2880233" y="300232"/>
                </a:lnTo>
                <a:lnTo>
                  <a:pt x="2935695" y="300232"/>
                </a:lnTo>
                <a:lnTo>
                  <a:pt x="2935695" y="347313"/>
                </a:lnTo>
                <a:cubicBezTo>
                  <a:pt x="2935695" y="375743"/>
                  <a:pt x="2928231" y="397640"/>
                  <a:pt x="2913303" y="413005"/>
                </a:cubicBezTo>
                <a:cubicBezTo>
                  <a:pt x="2898374" y="428370"/>
                  <a:pt x="2877308" y="436052"/>
                  <a:pt x="2850105" y="436052"/>
                </a:cubicBezTo>
                <a:cubicBezTo>
                  <a:pt x="2822902" y="436052"/>
                  <a:pt x="2802265" y="428370"/>
                  <a:pt x="2788196" y="413005"/>
                </a:cubicBezTo>
                <a:cubicBezTo>
                  <a:pt x="2774126" y="397640"/>
                  <a:pt x="2767091" y="375743"/>
                  <a:pt x="2767091" y="347313"/>
                </a:cubicBezTo>
                <a:lnTo>
                  <a:pt x="2767091" y="163427"/>
                </a:lnTo>
                <a:cubicBezTo>
                  <a:pt x="2767091" y="134997"/>
                  <a:pt x="2774126" y="113100"/>
                  <a:pt x="2788196" y="97735"/>
                </a:cubicBezTo>
                <a:cubicBezTo>
                  <a:pt x="2802265" y="82370"/>
                  <a:pt x="2822902" y="74688"/>
                  <a:pt x="2850105" y="74688"/>
                </a:cubicBezTo>
                <a:close/>
                <a:moveTo>
                  <a:pt x="453890" y="74688"/>
                </a:moveTo>
                <a:cubicBezTo>
                  <a:pt x="480948" y="74688"/>
                  <a:pt x="501502" y="82370"/>
                  <a:pt x="515552" y="97735"/>
                </a:cubicBezTo>
                <a:cubicBezTo>
                  <a:pt x="529602" y="113100"/>
                  <a:pt x="536628" y="134997"/>
                  <a:pt x="536628" y="163427"/>
                </a:cubicBezTo>
                <a:lnTo>
                  <a:pt x="536628" y="172547"/>
                </a:lnTo>
                <a:cubicBezTo>
                  <a:pt x="536628" y="210343"/>
                  <a:pt x="523728" y="234582"/>
                  <a:pt x="497928" y="245264"/>
                </a:cubicBezTo>
                <a:cubicBezTo>
                  <a:pt x="523728" y="256438"/>
                  <a:pt x="536628" y="281170"/>
                  <a:pt x="536628" y="319459"/>
                </a:cubicBezTo>
                <a:lnTo>
                  <a:pt x="536628" y="347313"/>
                </a:lnTo>
                <a:cubicBezTo>
                  <a:pt x="536628" y="375743"/>
                  <a:pt x="529602" y="397640"/>
                  <a:pt x="515552" y="413005"/>
                </a:cubicBezTo>
                <a:cubicBezTo>
                  <a:pt x="501502" y="428370"/>
                  <a:pt x="480948" y="436052"/>
                  <a:pt x="453890" y="436052"/>
                </a:cubicBezTo>
                <a:cubicBezTo>
                  <a:pt x="426831" y="436052"/>
                  <a:pt x="405838" y="428370"/>
                  <a:pt x="390910" y="413005"/>
                </a:cubicBezTo>
                <a:cubicBezTo>
                  <a:pt x="375981" y="397640"/>
                  <a:pt x="368517" y="375743"/>
                  <a:pt x="368517" y="347313"/>
                </a:cubicBezTo>
                <a:lnTo>
                  <a:pt x="368517" y="308367"/>
                </a:lnTo>
                <a:lnTo>
                  <a:pt x="423979" y="308367"/>
                </a:lnTo>
                <a:lnTo>
                  <a:pt x="423979" y="350764"/>
                </a:lnTo>
                <a:cubicBezTo>
                  <a:pt x="423979" y="374099"/>
                  <a:pt x="433469" y="385767"/>
                  <a:pt x="452449" y="385767"/>
                </a:cubicBezTo>
                <a:cubicBezTo>
                  <a:pt x="461939" y="385767"/>
                  <a:pt x="469098" y="382809"/>
                  <a:pt x="473925" y="376893"/>
                </a:cubicBezTo>
                <a:cubicBezTo>
                  <a:pt x="478752" y="370977"/>
                  <a:pt x="481166" y="360624"/>
                  <a:pt x="481166" y="345834"/>
                </a:cubicBezTo>
                <a:lnTo>
                  <a:pt x="481166" y="317980"/>
                </a:lnTo>
                <a:cubicBezTo>
                  <a:pt x="481166" y="301876"/>
                  <a:pt x="478331" y="290373"/>
                  <a:pt x="472662" y="283471"/>
                </a:cubicBezTo>
                <a:cubicBezTo>
                  <a:pt x="466992" y="276569"/>
                  <a:pt x="457749" y="273118"/>
                  <a:pt x="444931" y="273118"/>
                </a:cubicBezTo>
                <a:lnTo>
                  <a:pt x="431127" y="273118"/>
                </a:lnTo>
                <a:lnTo>
                  <a:pt x="431127" y="222586"/>
                </a:lnTo>
                <a:lnTo>
                  <a:pt x="447889" y="222586"/>
                </a:lnTo>
                <a:cubicBezTo>
                  <a:pt x="458899" y="222586"/>
                  <a:pt x="467198" y="219751"/>
                  <a:pt x="472785" y="214082"/>
                </a:cubicBezTo>
                <a:cubicBezTo>
                  <a:pt x="478372" y="208412"/>
                  <a:pt x="481166" y="198840"/>
                  <a:pt x="481166" y="185365"/>
                </a:cubicBezTo>
                <a:lnTo>
                  <a:pt x="481166" y="165645"/>
                </a:lnTo>
                <a:cubicBezTo>
                  <a:pt x="481166" y="150527"/>
                  <a:pt x="478752" y="140010"/>
                  <a:pt x="473925" y="134094"/>
                </a:cubicBezTo>
                <a:cubicBezTo>
                  <a:pt x="469098" y="128178"/>
                  <a:pt x="461939" y="125220"/>
                  <a:pt x="452449" y="125220"/>
                </a:cubicBezTo>
                <a:cubicBezTo>
                  <a:pt x="433140" y="125220"/>
                  <a:pt x="423486" y="136805"/>
                  <a:pt x="423486" y="159976"/>
                </a:cubicBezTo>
                <a:lnTo>
                  <a:pt x="423486" y="188816"/>
                </a:lnTo>
                <a:lnTo>
                  <a:pt x="369503" y="188816"/>
                </a:lnTo>
                <a:lnTo>
                  <a:pt x="369503" y="162441"/>
                </a:lnTo>
                <a:cubicBezTo>
                  <a:pt x="369503" y="134012"/>
                  <a:pt x="376803" y="112279"/>
                  <a:pt x="391403" y="97242"/>
                </a:cubicBezTo>
                <a:cubicBezTo>
                  <a:pt x="406002" y="82206"/>
                  <a:pt x="426831" y="74688"/>
                  <a:pt x="453890" y="74688"/>
                </a:cubicBezTo>
                <a:close/>
                <a:moveTo>
                  <a:pt x="2583512" y="0"/>
                </a:moveTo>
                <a:lnTo>
                  <a:pt x="2617775" y="0"/>
                </a:lnTo>
                <a:cubicBezTo>
                  <a:pt x="2618432" y="8873"/>
                  <a:pt x="2620610" y="14954"/>
                  <a:pt x="2624307" y="18240"/>
                </a:cubicBezTo>
                <a:cubicBezTo>
                  <a:pt x="2628005" y="21527"/>
                  <a:pt x="2633715" y="23170"/>
                  <a:pt x="2641439" y="23170"/>
                </a:cubicBezTo>
                <a:cubicBezTo>
                  <a:pt x="2649491" y="23170"/>
                  <a:pt x="2655571" y="21527"/>
                  <a:pt x="2659679" y="18240"/>
                </a:cubicBezTo>
                <a:cubicBezTo>
                  <a:pt x="2663788" y="14954"/>
                  <a:pt x="2666171" y="8873"/>
                  <a:pt x="2666828" y="0"/>
                </a:cubicBezTo>
                <a:lnTo>
                  <a:pt x="2700598" y="0"/>
                </a:lnTo>
                <a:cubicBezTo>
                  <a:pt x="2700598" y="17583"/>
                  <a:pt x="2695586" y="31305"/>
                  <a:pt x="2685562" y="41165"/>
                </a:cubicBezTo>
                <a:cubicBezTo>
                  <a:pt x="2675537" y="51024"/>
                  <a:pt x="2660830" y="55954"/>
                  <a:pt x="2641439" y="55954"/>
                </a:cubicBezTo>
                <a:cubicBezTo>
                  <a:pt x="2622541" y="55954"/>
                  <a:pt x="2608285" y="51065"/>
                  <a:pt x="2598671" y="41288"/>
                </a:cubicBezTo>
                <a:cubicBezTo>
                  <a:pt x="2589058" y="31510"/>
                  <a:pt x="2584005" y="17747"/>
                  <a:pt x="2583512"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grpSp>
        <p:nvGrpSpPr>
          <p:cNvPr id="5" name="Группа 4">
            <a:extLst>
              <a:ext uri="{FF2B5EF4-FFF2-40B4-BE49-F238E27FC236}">
                <a16:creationId xmlns:a16="http://schemas.microsoft.com/office/drawing/2014/main" id="{165F784F-E77B-40FD-A5A4-EAB448B54C93}"/>
              </a:ext>
            </a:extLst>
          </p:cNvPr>
          <p:cNvGrpSpPr/>
          <p:nvPr>
            <p:custDataLst>
              <p:tags r:id="rId8"/>
            </p:custDataLst>
          </p:nvPr>
        </p:nvGrpSpPr>
        <p:grpSpPr>
          <a:xfrm>
            <a:off x="5678906" y="1282171"/>
            <a:ext cx="5047892" cy="3053007"/>
            <a:chOff x="5678906" y="1282171"/>
            <a:chExt cx="5047892" cy="3053007"/>
          </a:xfrm>
        </p:grpSpPr>
        <p:sp>
          <p:nvSpPr>
            <p:cNvPr id="201" name="Прямоугольник 200">
              <a:extLst>
                <a:ext uri="{FF2B5EF4-FFF2-40B4-BE49-F238E27FC236}">
                  <a16:creationId xmlns:a16="http://schemas.microsoft.com/office/drawing/2014/main" id="{0E6EA286-DB31-4B44-A367-78C75E9BA16F}"/>
                </a:ext>
              </a:extLst>
            </p:cNvPr>
            <p:cNvSpPr/>
            <p:nvPr>
              <p:custDataLst>
                <p:tags r:id="rId26"/>
              </p:custDataLst>
            </p:nvPr>
          </p:nvSpPr>
          <p:spPr>
            <a:xfrm>
              <a:off x="6050627" y="1282171"/>
              <a:ext cx="4396393" cy="523220"/>
            </a:xfrm>
            <a:prstGeom prst="rect">
              <a:avLst/>
            </a:prstGeom>
          </p:spPr>
          <p:txBody>
            <a:bodyPr wrap="square">
              <a:spAutoFit/>
            </a:bodyPr>
            <a:lstStyle/>
            <a:p>
              <a:pPr algn="ctr"/>
              <a:r>
                <a:rPr lang="ru-RU" sz="1400" b="1">
                  <a:solidFill>
                    <a:srgbClr val="091333"/>
                  </a:solidFill>
                  <a:latin typeface="Apercu Pro" panose="020B0503050601040103" pitchFamily="34" charset="0"/>
                </a:rPr>
                <a:t>РАСПРЕДЕЛЕНИЕ КОНТАКТОВ </a:t>
              </a:r>
            </a:p>
            <a:p>
              <a:pPr algn="ctr"/>
              <a:r>
                <a:rPr lang="ru-RU" sz="1400" b="1">
                  <a:solidFill>
                    <a:srgbClr val="091333"/>
                  </a:solidFill>
                  <a:latin typeface="Apercu Pro" panose="020B0503050601040103" pitchFamily="34" charset="0"/>
                </a:rPr>
                <a:t>по полу и возрасту</a:t>
              </a:r>
            </a:p>
          </p:txBody>
        </p:sp>
        <p:sp>
          <p:nvSpPr>
            <p:cNvPr id="202" name="Прямоугольник 201">
              <a:extLst>
                <a:ext uri="{FF2B5EF4-FFF2-40B4-BE49-F238E27FC236}">
                  <a16:creationId xmlns:a16="http://schemas.microsoft.com/office/drawing/2014/main" id="{C85A7936-5706-410A-A32A-BBEFD3797C63}"/>
                </a:ext>
              </a:extLst>
            </p:cNvPr>
            <p:cNvSpPr/>
            <p:nvPr>
              <p:custDataLst>
                <p:tags r:id="rId27"/>
              </p:custDataLst>
            </p:nvPr>
          </p:nvSpPr>
          <p:spPr>
            <a:xfrm>
              <a:off x="6188014" y="4027522"/>
              <a:ext cx="1648647" cy="307656"/>
            </a:xfrm>
            <a:prstGeom prst="rect">
              <a:avLst/>
            </a:prstGeom>
          </p:spPr>
          <p:txBody>
            <a:bodyPr wrap="square">
              <a:spAutoFit/>
            </a:bodyPr>
            <a:lstStyle/>
            <a:p>
              <a:pPr algn="r"/>
              <a:r>
                <a:rPr lang="ru-RU" sz="1050">
                  <a:solidFill>
                    <a:srgbClr val="002060"/>
                  </a:solidFill>
                  <a:latin typeface="Apercu Pro" panose="020B0503050601040103" pitchFamily="34" charset="0"/>
                </a:rPr>
                <a:t>женщины</a:t>
              </a:r>
              <a:endParaRPr lang="ru-RU" sz="1200">
                <a:solidFill>
                  <a:srgbClr val="002060"/>
                </a:solidFill>
                <a:latin typeface="Apercu Pro" panose="020B0503050601040103" pitchFamily="34" charset="0"/>
              </a:endParaRPr>
            </a:p>
          </p:txBody>
        </p:sp>
        <p:sp>
          <p:nvSpPr>
            <p:cNvPr id="203" name="Прямоугольник 202">
              <a:extLst>
                <a:ext uri="{FF2B5EF4-FFF2-40B4-BE49-F238E27FC236}">
                  <a16:creationId xmlns:a16="http://schemas.microsoft.com/office/drawing/2014/main" id="{18CFBD7C-A999-4E7D-AC7B-437489AF0AC4}"/>
                </a:ext>
              </a:extLst>
            </p:cNvPr>
            <p:cNvSpPr/>
            <p:nvPr>
              <p:custDataLst>
                <p:tags r:id="rId28"/>
              </p:custDataLst>
            </p:nvPr>
          </p:nvSpPr>
          <p:spPr>
            <a:xfrm>
              <a:off x="8644499" y="4027522"/>
              <a:ext cx="1648647" cy="307656"/>
            </a:xfrm>
            <a:prstGeom prst="rect">
              <a:avLst/>
            </a:prstGeom>
          </p:spPr>
          <p:txBody>
            <a:bodyPr wrap="square">
              <a:spAutoFit/>
            </a:bodyPr>
            <a:lstStyle/>
            <a:p>
              <a:r>
                <a:rPr lang="ru-RU" sz="1050">
                  <a:solidFill>
                    <a:srgbClr val="002060"/>
                  </a:solidFill>
                  <a:latin typeface="Apercu Pro" panose="020B0503050601040103" pitchFamily="34" charset="0"/>
                </a:rPr>
                <a:t>мужчины</a:t>
              </a:r>
              <a:endParaRPr lang="ru-RU" sz="1200">
                <a:solidFill>
                  <a:srgbClr val="002060"/>
                </a:solidFill>
                <a:latin typeface="Apercu Pro" panose="020B0503050601040103" pitchFamily="34" charset="0"/>
              </a:endParaRPr>
            </a:p>
          </p:txBody>
        </p:sp>
        <p:sp>
          <p:nvSpPr>
            <p:cNvPr id="204" name="Прямоугольник 203">
              <a:extLst>
                <a:ext uri="{FF2B5EF4-FFF2-40B4-BE49-F238E27FC236}">
                  <a16:creationId xmlns:a16="http://schemas.microsoft.com/office/drawing/2014/main" id="{FB12377B-D2FA-42E7-82D9-620031D15ACF}"/>
                </a:ext>
              </a:extLst>
            </p:cNvPr>
            <p:cNvSpPr/>
            <p:nvPr>
              <p:custDataLst>
                <p:tags r:id="rId29"/>
              </p:custDataLst>
            </p:nvPr>
          </p:nvSpPr>
          <p:spPr>
            <a:xfrm>
              <a:off x="5678906" y="1905240"/>
              <a:ext cx="1021246" cy="2117439"/>
            </a:xfrm>
            <a:prstGeom prst="rect">
              <a:avLst/>
            </a:prstGeom>
          </p:spPr>
          <p:txBody>
            <a:bodyPr wrap="square">
              <a:spAutoFit/>
            </a:bodyPr>
            <a:lstStyle/>
            <a:p>
              <a:pPr algn="r">
                <a:lnSpc>
                  <a:spcPts val="2600"/>
                </a:lnSpc>
              </a:pPr>
              <a:r>
                <a:rPr lang="ru-RU" sz="1050">
                  <a:solidFill>
                    <a:srgbClr val="091333"/>
                  </a:solidFill>
                  <a:latin typeface="Apercu Pro" panose="020B0503050601040103" pitchFamily="34" charset="0"/>
                </a:rPr>
                <a:t>2</a:t>
              </a:r>
              <a:r>
                <a:rPr lang="en-US" sz="1050">
                  <a:solidFill>
                    <a:srgbClr val="091333"/>
                  </a:solidFill>
                  <a:latin typeface="Apercu Pro" panose="020B0503050601040103" pitchFamily="34" charset="0"/>
                </a:rPr>
                <a:t>,3</a:t>
              </a:r>
              <a:r>
                <a:rPr lang="ru-RU" sz="1050">
                  <a:solidFill>
                    <a:srgbClr val="091333"/>
                  </a:solidFill>
                  <a:latin typeface="Apercu Pro" panose="020B0503050601040103" pitchFamily="34" charset="0"/>
                </a:rPr>
                <a:t>%</a:t>
              </a:r>
            </a:p>
            <a:p>
              <a:pPr algn="r">
                <a:lnSpc>
                  <a:spcPts val="2600"/>
                </a:lnSpc>
              </a:pPr>
              <a:r>
                <a:rPr lang="en-US" sz="1050">
                  <a:solidFill>
                    <a:srgbClr val="091333"/>
                  </a:solidFill>
                  <a:latin typeface="Apercu Pro" panose="020B0503050601040103" pitchFamily="34" charset="0"/>
                </a:rPr>
                <a:t>9,8</a:t>
              </a:r>
              <a:r>
                <a:rPr lang="ru-RU" sz="1050">
                  <a:solidFill>
                    <a:srgbClr val="091333"/>
                  </a:solidFill>
                  <a:latin typeface="Apercu Pro" panose="020B0503050601040103" pitchFamily="34" charset="0"/>
                </a:rPr>
                <a:t>%</a:t>
              </a:r>
            </a:p>
            <a:p>
              <a:pPr algn="r">
                <a:lnSpc>
                  <a:spcPts val="2600"/>
                </a:lnSpc>
              </a:pPr>
              <a:r>
                <a:rPr lang="en-US" sz="1050">
                  <a:solidFill>
                    <a:srgbClr val="091333"/>
                  </a:solidFill>
                  <a:latin typeface="Apercu Pro" panose="020B0503050601040103" pitchFamily="34" charset="0"/>
                </a:rPr>
                <a:t>14,5</a:t>
              </a:r>
              <a:r>
                <a:rPr lang="ru-RU" sz="1050">
                  <a:solidFill>
                    <a:srgbClr val="091333"/>
                  </a:solidFill>
                  <a:latin typeface="Apercu Pro" panose="020B0503050601040103" pitchFamily="34" charset="0"/>
                </a:rPr>
                <a:t>%</a:t>
              </a:r>
            </a:p>
            <a:p>
              <a:pPr algn="r">
                <a:lnSpc>
                  <a:spcPts val="2600"/>
                </a:lnSpc>
              </a:pPr>
              <a:r>
                <a:rPr lang="en-US" sz="1050">
                  <a:solidFill>
                    <a:srgbClr val="091333"/>
                  </a:solidFill>
                  <a:latin typeface="Apercu Pro" panose="020B0503050601040103" pitchFamily="34" charset="0"/>
                </a:rPr>
                <a:t>8,3</a:t>
              </a:r>
              <a:r>
                <a:rPr lang="ru-RU" sz="1050">
                  <a:solidFill>
                    <a:srgbClr val="091333"/>
                  </a:solidFill>
                  <a:latin typeface="Apercu Pro" panose="020B0503050601040103" pitchFamily="34" charset="0"/>
                </a:rPr>
                <a:t>%</a:t>
              </a:r>
            </a:p>
            <a:p>
              <a:pPr algn="r">
                <a:lnSpc>
                  <a:spcPts val="2600"/>
                </a:lnSpc>
              </a:pPr>
              <a:r>
                <a:rPr lang="en-US" sz="1050">
                  <a:solidFill>
                    <a:srgbClr val="091333"/>
                  </a:solidFill>
                  <a:latin typeface="Apercu Pro" panose="020B0503050601040103" pitchFamily="34" charset="0"/>
                </a:rPr>
                <a:t>10,7</a:t>
              </a:r>
              <a:r>
                <a:rPr lang="ru-RU" sz="1050">
                  <a:solidFill>
                    <a:srgbClr val="091333"/>
                  </a:solidFill>
                  <a:latin typeface="Apercu Pro" panose="020B0503050601040103" pitchFamily="34" charset="0"/>
                </a:rPr>
                <a:t>%</a:t>
              </a:r>
            </a:p>
            <a:p>
              <a:pPr algn="r">
                <a:lnSpc>
                  <a:spcPts val="2600"/>
                </a:lnSpc>
              </a:pPr>
              <a:r>
                <a:rPr lang="en-US" sz="1050">
                  <a:solidFill>
                    <a:srgbClr val="091333"/>
                  </a:solidFill>
                  <a:latin typeface="Apercu Pro" panose="020B0503050601040103" pitchFamily="34" charset="0"/>
                </a:rPr>
                <a:t>2,3</a:t>
              </a:r>
              <a:r>
                <a:rPr lang="ru-RU" sz="1050">
                  <a:solidFill>
                    <a:srgbClr val="091333"/>
                  </a:solidFill>
                  <a:latin typeface="Apercu Pro" panose="020B0503050601040103" pitchFamily="34" charset="0"/>
                </a:rPr>
                <a:t>%</a:t>
              </a:r>
              <a:endParaRPr lang="ru-RU" sz="1200">
                <a:solidFill>
                  <a:srgbClr val="091333"/>
                </a:solidFill>
                <a:latin typeface="Apercu Pro" panose="020B0503050601040103" pitchFamily="34" charset="0"/>
              </a:endParaRPr>
            </a:p>
          </p:txBody>
        </p:sp>
        <p:sp>
          <p:nvSpPr>
            <p:cNvPr id="205" name="Прямоугольник 204">
              <a:extLst>
                <a:ext uri="{FF2B5EF4-FFF2-40B4-BE49-F238E27FC236}">
                  <a16:creationId xmlns:a16="http://schemas.microsoft.com/office/drawing/2014/main" id="{3609BBC2-C82C-4EAC-BAF8-3B72D88FA26B}"/>
                </a:ext>
              </a:extLst>
            </p:cNvPr>
            <p:cNvSpPr/>
            <p:nvPr>
              <p:custDataLst>
                <p:tags r:id="rId30"/>
              </p:custDataLst>
            </p:nvPr>
          </p:nvSpPr>
          <p:spPr>
            <a:xfrm>
              <a:off x="9765087" y="1905240"/>
              <a:ext cx="961711" cy="2117439"/>
            </a:xfrm>
            <a:prstGeom prst="rect">
              <a:avLst/>
            </a:prstGeom>
          </p:spPr>
          <p:txBody>
            <a:bodyPr wrap="square">
              <a:spAutoFit/>
            </a:bodyPr>
            <a:lstStyle/>
            <a:p>
              <a:pPr>
                <a:lnSpc>
                  <a:spcPts val="2600"/>
                </a:lnSpc>
              </a:pPr>
              <a:r>
                <a:rPr lang="en-US" sz="1050">
                  <a:solidFill>
                    <a:srgbClr val="091333"/>
                  </a:solidFill>
                  <a:latin typeface="Apercu Pro" panose="020B0503050601040103" pitchFamily="34" charset="0"/>
                </a:rPr>
                <a:t>1,5</a:t>
              </a:r>
              <a:r>
                <a:rPr lang="ru-RU" sz="1050">
                  <a:solidFill>
                    <a:srgbClr val="091333"/>
                  </a:solidFill>
                  <a:latin typeface="Apercu Pro" panose="020B0503050601040103" pitchFamily="34" charset="0"/>
                </a:rPr>
                <a:t>%</a:t>
              </a:r>
            </a:p>
            <a:p>
              <a:pPr>
                <a:lnSpc>
                  <a:spcPts val="2600"/>
                </a:lnSpc>
              </a:pPr>
              <a:r>
                <a:rPr lang="en-US" sz="1050">
                  <a:solidFill>
                    <a:srgbClr val="091333"/>
                  </a:solidFill>
                  <a:latin typeface="Apercu Pro" panose="020B0503050601040103" pitchFamily="34" charset="0"/>
                </a:rPr>
                <a:t>6,1</a:t>
              </a:r>
              <a:r>
                <a:rPr lang="ru-RU" sz="1050">
                  <a:solidFill>
                    <a:srgbClr val="091333"/>
                  </a:solidFill>
                  <a:latin typeface="Apercu Pro" panose="020B0503050601040103" pitchFamily="34" charset="0"/>
                </a:rPr>
                <a:t>%</a:t>
              </a:r>
            </a:p>
            <a:p>
              <a:pPr>
                <a:lnSpc>
                  <a:spcPts val="2600"/>
                </a:lnSpc>
              </a:pPr>
              <a:r>
                <a:rPr lang="en-US" sz="1050">
                  <a:solidFill>
                    <a:srgbClr val="091333"/>
                  </a:solidFill>
                  <a:latin typeface="Apercu Pro" panose="020B0503050601040103" pitchFamily="34" charset="0"/>
                </a:rPr>
                <a:t>12,7</a:t>
              </a:r>
              <a:r>
                <a:rPr lang="ru-RU" sz="1050">
                  <a:solidFill>
                    <a:srgbClr val="091333"/>
                  </a:solidFill>
                  <a:latin typeface="Apercu Pro" panose="020B0503050601040103" pitchFamily="34" charset="0"/>
                </a:rPr>
                <a:t>%</a:t>
              </a:r>
            </a:p>
            <a:p>
              <a:pPr>
                <a:lnSpc>
                  <a:spcPts val="2600"/>
                </a:lnSpc>
              </a:pPr>
              <a:r>
                <a:rPr lang="en-US" sz="1050">
                  <a:solidFill>
                    <a:srgbClr val="091333"/>
                  </a:solidFill>
                  <a:latin typeface="Apercu Pro" panose="020B0503050601040103" pitchFamily="34" charset="0"/>
                </a:rPr>
                <a:t>12,7</a:t>
              </a:r>
              <a:r>
                <a:rPr lang="ru-RU" sz="1050">
                  <a:solidFill>
                    <a:srgbClr val="091333"/>
                  </a:solidFill>
                  <a:latin typeface="Apercu Pro" panose="020B0503050601040103" pitchFamily="34" charset="0"/>
                </a:rPr>
                <a:t>%</a:t>
              </a:r>
            </a:p>
            <a:p>
              <a:pPr>
                <a:lnSpc>
                  <a:spcPts val="2600"/>
                </a:lnSpc>
              </a:pPr>
              <a:r>
                <a:rPr lang="en-US" sz="1050">
                  <a:solidFill>
                    <a:srgbClr val="091333"/>
                  </a:solidFill>
                  <a:latin typeface="Apercu Pro" panose="020B0503050601040103" pitchFamily="34" charset="0"/>
                </a:rPr>
                <a:t>11,7</a:t>
              </a:r>
              <a:r>
                <a:rPr lang="ru-RU" sz="1050">
                  <a:solidFill>
                    <a:srgbClr val="091333"/>
                  </a:solidFill>
                  <a:latin typeface="Apercu Pro" panose="020B0503050601040103" pitchFamily="34" charset="0"/>
                </a:rPr>
                <a:t>%</a:t>
              </a:r>
            </a:p>
            <a:p>
              <a:pPr>
                <a:lnSpc>
                  <a:spcPts val="2600"/>
                </a:lnSpc>
              </a:pPr>
              <a:r>
                <a:rPr lang="ru-RU" sz="1050">
                  <a:solidFill>
                    <a:srgbClr val="091333"/>
                  </a:solidFill>
                  <a:latin typeface="Apercu Pro" panose="020B0503050601040103" pitchFamily="34" charset="0"/>
                </a:rPr>
                <a:t>2</a:t>
              </a:r>
              <a:r>
                <a:rPr lang="en-US" sz="1050">
                  <a:solidFill>
                    <a:srgbClr val="091333"/>
                  </a:solidFill>
                  <a:latin typeface="Apercu Pro" panose="020B0503050601040103" pitchFamily="34" charset="0"/>
                </a:rPr>
                <a:t>,1</a:t>
              </a:r>
              <a:r>
                <a:rPr lang="ru-RU" sz="1050">
                  <a:solidFill>
                    <a:srgbClr val="091333"/>
                  </a:solidFill>
                  <a:latin typeface="Apercu Pro" panose="020B0503050601040103" pitchFamily="34" charset="0"/>
                </a:rPr>
                <a:t>%</a:t>
              </a:r>
              <a:endParaRPr lang="ru-RU" sz="1200">
                <a:solidFill>
                  <a:srgbClr val="091333"/>
                </a:solidFill>
                <a:latin typeface="Apercu Pro" panose="020B0503050601040103" pitchFamily="34" charset="0"/>
              </a:endParaRPr>
            </a:p>
          </p:txBody>
        </p:sp>
        <p:grpSp>
          <p:nvGrpSpPr>
            <p:cNvPr id="4" name="Группа 3">
              <a:extLst>
                <a:ext uri="{FF2B5EF4-FFF2-40B4-BE49-F238E27FC236}">
                  <a16:creationId xmlns:a16="http://schemas.microsoft.com/office/drawing/2014/main" id="{4A45396F-15F8-4AEC-806B-4AA29EA3E2FC}"/>
                </a:ext>
              </a:extLst>
            </p:cNvPr>
            <p:cNvGrpSpPr/>
            <p:nvPr>
              <p:custDataLst>
                <p:tags r:id="rId31"/>
              </p:custDataLst>
            </p:nvPr>
          </p:nvGrpSpPr>
          <p:grpSpPr>
            <a:xfrm>
              <a:off x="6705506" y="2176928"/>
              <a:ext cx="908703" cy="1621221"/>
              <a:chOff x="6705506" y="2176928"/>
              <a:chExt cx="908703" cy="1621221"/>
            </a:xfrm>
          </p:grpSpPr>
          <p:cxnSp>
            <p:nvCxnSpPr>
              <p:cNvPr id="206" name="Прямая со стрелкой 205">
                <a:extLst>
                  <a:ext uri="{FF2B5EF4-FFF2-40B4-BE49-F238E27FC236}">
                    <a16:creationId xmlns:a16="http://schemas.microsoft.com/office/drawing/2014/main" id="{1D733D1B-C991-4D20-8EDE-443CED0A26CD}"/>
                  </a:ext>
                </a:extLst>
              </p:cNvPr>
              <p:cNvCxnSpPr/>
              <p:nvPr>
                <p:custDataLst>
                  <p:tags r:id="rId42"/>
                </p:custDataLst>
              </p:nvPr>
            </p:nvCxnSpPr>
            <p:spPr>
              <a:xfrm flipH="1">
                <a:off x="6705506" y="2176928"/>
                <a:ext cx="908703" cy="0"/>
              </a:xfrm>
              <a:prstGeom prst="straightConnector1">
                <a:avLst/>
              </a:prstGeom>
              <a:ln w="12700">
                <a:solidFill>
                  <a:srgbClr val="FF7B00"/>
                </a:solidFill>
                <a:tailEnd type="oval"/>
              </a:ln>
            </p:spPr>
            <p:style>
              <a:lnRef idx="1">
                <a:schemeClr val="accent1"/>
              </a:lnRef>
              <a:fillRef idx="0">
                <a:schemeClr val="accent1"/>
              </a:fillRef>
              <a:effectRef idx="0">
                <a:schemeClr val="accent1"/>
              </a:effectRef>
              <a:fontRef idx="minor">
                <a:schemeClr val="tx1"/>
              </a:fontRef>
            </p:style>
          </p:cxnSp>
          <p:cxnSp>
            <p:nvCxnSpPr>
              <p:cNvPr id="207" name="Прямая со стрелкой 206">
                <a:extLst>
                  <a:ext uri="{FF2B5EF4-FFF2-40B4-BE49-F238E27FC236}">
                    <a16:creationId xmlns:a16="http://schemas.microsoft.com/office/drawing/2014/main" id="{E3E8AB04-66BC-470A-9A8F-C0DE9B5023BB}"/>
                  </a:ext>
                </a:extLst>
              </p:cNvPr>
              <p:cNvCxnSpPr/>
              <p:nvPr>
                <p:custDataLst>
                  <p:tags r:id="rId43"/>
                </p:custDataLst>
              </p:nvPr>
            </p:nvCxnSpPr>
            <p:spPr>
              <a:xfrm flipH="1">
                <a:off x="6705506" y="2485405"/>
                <a:ext cx="581606" cy="0"/>
              </a:xfrm>
              <a:prstGeom prst="straightConnector1">
                <a:avLst/>
              </a:prstGeom>
              <a:ln w="12700">
                <a:solidFill>
                  <a:srgbClr val="FF7B00"/>
                </a:solidFill>
                <a:tailEnd type="oval"/>
              </a:ln>
            </p:spPr>
            <p:style>
              <a:lnRef idx="1">
                <a:schemeClr val="accent1"/>
              </a:lnRef>
              <a:fillRef idx="0">
                <a:schemeClr val="accent1"/>
              </a:fillRef>
              <a:effectRef idx="0">
                <a:schemeClr val="accent1"/>
              </a:effectRef>
              <a:fontRef idx="minor">
                <a:schemeClr val="tx1"/>
              </a:fontRef>
            </p:style>
          </p:cxnSp>
          <p:cxnSp>
            <p:nvCxnSpPr>
              <p:cNvPr id="208" name="Прямая со стрелкой 207">
                <a:extLst>
                  <a:ext uri="{FF2B5EF4-FFF2-40B4-BE49-F238E27FC236}">
                    <a16:creationId xmlns:a16="http://schemas.microsoft.com/office/drawing/2014/main" id="{218ACDD2-85D7-4865-B97C-0F0C51D3ACBD}"/>
                  </a:ext>
                </a:extLst>
              </p:cNvPr>
              <p:cNvCxnSpPr/>
              <p:nvPr>
                <p:custDataLst>
                  <p:tags r:id="rId44"/>
                </p:custDataLst>
              </p:nvPr>
            </p:nvCxnSpPr>
            <p:spPr>
              <a:xfrm flipH="1">
                <a:off x="6705506" y="2827550"/>
                <a:ext cx="306832" cy="0"/>
              </a:xfrm>
              <a:prstGeom prst="straightConnector1">
                <a:avLst/>
              </a:prstGeom>
              <a:ln w="12700">
                <a:solidFill>
                  <a:srgbClr val="FF7B00"/>
                </a:solidFill>
                <a:tailEnd type="oval"/>
              </a:ln>
            </p:spPr>
            <p:style>
              <a:lnRef idx="1">
                <a:schemeClr val="accent1"/>
              </a:lnRef>
              <a:fillRef idx="0">
                <a:schemeClr val="accent1"/>
              </a:fillRef>
              <a:effectRef idx="0">
                <a:schemeClr val="accent1"/>
              </a:effectRef>
              <a:fontRef idx="minor">
                <a:schemeClr val="tx1"/>
              </a:fontRef>
            </p:style>
          </p:cxnSp>
          <p:cxnSp>
            <p:nvCxnSpPr>
              <p:cNvPr id="209" name="Прямая со стрелкой 208">
                <a:extLst>
                  <a:ext uri="{FF2B5EF4-FFF2-40B4-BE49-F238E27FC236}">
                    <a16:creationId xmlns:a16="http://schemas.microsoft.com/office/drawing/2014/main" id="{13D720B7-7471-4484-B66F-7E7EFA96C043}"/>
                  </a:ext>
                </a:extLst>
              </p:cNvPr>
              <p:cNvCxnSpPr/>
              <p:nvPr>
                <p:custDataLst>
                  <p:tags r:id="rId45"/>
                </p:custDataLst>
              </p:nvPr>
            </p:nvCxnSpPr>
            <p:spPr>
              <a:xfrm flipH="1">
                <a:off x="6705506" y="3147527"/>
                <a:ext cx="581606" cy="0"/>
              </a:xfrm>
              <a:prstGeom prst="straightConnector1">
                <a:avLst/>
              </a:prstGeom>
              <a:ln w="12700">
                <a:solidFill>
                  <a:srgbClr val="FF7B00"/>
                </a:solidFill>
                <a:tailEnd type="oval"/>
              </a:ln>
            </p:spPr>
            <p:style>
              <a:lnRef idx="1">
                <a:schemeClr val="accent1"/>
              </a:lnRef>
              <a:fillRef idx="0">
                <a:schemeClr val="accent1"/>
              </a:fillRef>
              <a:effectRef idx="0">
                <a:schemeClr val="accent1"/>
              </a:effectRef>
              <a:fontRef idx="minor">
                <a:schemeClr val="tx1"/>
              </a:fontRef>
            </p:style>
          </p:cxnSp>
          <p:cxnSp>
            <p:nvCxnSpPr>
              <p:cNvPr id="210" name="Прямая со стрелкой 209">
                <a:extLst>
                  <a:ext uri="{FF2B5EF4-FFF2-40B4-BE49-F238E27FC236}">
                    <a16:creationId xmlns:a16="http://schemas.microsoft.com/office/drawing/2014/main" id="{8E8FFBE8-3F42-4542-90F3-39FDC00F2EFE}"/>
                  </a:ext>
                </a:extLst>
              </p:cNvPr>
              <p:cNvCxnSpPr/>
              <p:nvPr>
                <p:custDataLst>
                  <p:tags r:id="rId46"/>
                </p:custDataLst>
              </p:nvPr>
            </p:nvCxnSpPr>
            <p:spPr>
              <a:xfrm flipH="1">
                <a:off x="6705506" y="3483504"/>
                <a:ext cx="444219" cy="0"/>
              </a:xfrm>
              <a:prstGeom prst="straightConnector1">
                <a:avLst/>
              </a:prstGeom>
              <a:ln w="12700">
                <a:solidFill>
                  <a:srgbClr val="FF7B00"/>
                </a:solidFill>
                <a:tailEnd type="oval"/>
              </a:ln>
            </p:spPr>
            <p:style>
              <a:lnRef idx="1">
                <a:schemeClr val="accent1"/>
              </a:lnRef>
              <a:fillRef idx="0">
                <a:schemeClr val="accent1"/>
              </a:fillRef>
              <a:effectRef idx="0">
                <a:schemeClr val="accent1"/>
              </a:effectRef>
              <a:fontRef idx="minor">
                <a:schemeClr val="tx1"/>
              </a:fontRef>
            </p:style>
          </p:cxnSp>
          <p:cxnSp>
            <p:nvCxnSpPr>
              <p:cNvPr id="211" name="Прямая со стрелкой 210">
                <a:extLst>
                  <a:ext uri="{FF2B5EF4-FFF2-40B4-BE49-F238E27FC236}">
                    <a16:creationId xmlns:a16="http://schemas.microsoft.com/office/drawing/2014/main" id="{19DA710A-187C-44F8-AAC5-D25D30E83233}"/>
                  </a:ext>
                </a:extLst>
              </p:cNvPr>
              <p:cNvCxnSpPr/>
              <p:nvPr>
                <p:custDataLst>
                  <p:tags r:id="rId47"/>
                </p:custDataLst>
              </p:nvPr>
            </p:nvCxnSpPr>
            <p:spPr>
              <a:xfrm flipH="1">
                <a:off x="6705506" y="3798149"/>
                <a:ext cx="908703" cy="0"/>
              </a:xfrm>
              <a:prstGeom prst="straightConnector1">
                <a:avLst/>
              </a:prstGeom>
              <a:ln w="12700">
                <a:solidFill>
                  <a:srgbClr val="FF7B00"/>
                </a:solidFill>
                <a:tailEnd type="oval"/>
              </a:ln>
            </p:spPr>
            <p:style>
              <a:lnRef idx="1">
                <a:schemeClr val="accent1"/>
              </a:lnRef>
              <a:fillRef idx="0">
                <a:schemeClr val="accent1"/>
              </a:fillRef>
              <a:effectRef idx="0">
                <a:schemeClr val="accent1"/>
              </a:effectRef>
              <a:fontRef idx="minor">
                <a:schemeClr val="tx1"/>
              </a:fontRef>
            </p:style>
          </p:cxnSp>
        </p:grpSp>
        <p:grpSp>
          <p:nvGrpSpPr>
            <p:cNvPr id="3" name="Группа 2">
              <a:extLst>
                <a:ext uri="{FF2B5EF4-FFF2-40B4-BE49-F238E27FC236}">
                  <a16:creationId xmlns:a16="http://schemas.microsoft.com/office/drawing/2014/main" id="{AF584C76-09AD-4DD4-9C32-E6FE192377DB}"/>
                </a:ext>
              </a:extLst>
            </p:cNvPr>
            <p:cNvGrpSpPr/>
            <p:nvPr>
              <p:custDataLst>
                <p:tags r:id="rId32"/>
              </p:custDataLst>
            </p:nvPr>
          </p:nvGrpSpPr>
          <p:grpSpPr>
            <a:xfrm>
              <a:off x="8819323" y="2164485"/>
              <a:ext cx="908704" cy="1633664"/>
              <a:chOff x="8819323" y="2164485"/>
              <a:chExt cx="908704" cy="1633664"/>
            </a:xfrm>
          </p:grpSpPr>
          <p:cxnSp>
            <p:nvCxnSpPr>
              <p:cNvPr id="212" name="Прямая со стрелкой 211">
                <a:extLst>
                  <a:ext uri="{FF2B5EF4-FFF2-40B4-BE49-F238E27FC236}">
                    <a16:creationId xmlns:a16="http://schemas.microsoft.com/office/drawing/2014/main" id="{B4D0E151-2A37-41E6-8821-F69585E2183B}"/>
                  </a:ext>
                </a:extLst>
              </p:cNvPr>
              <p:cNvCxnSpPr/>
              <p:nvPr>
                <p:custDataLst>
                  <p:tags r:id="rId36"/>
                </p:custDataLst>
              </p:nvPr>
            </p:nvCxnSpPr>
            <p:spPr>
              <a:xfrm>
                <a:off x="9347922" y="3147527"/>
                <a:ext cx="380105"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13" name="Прямая со стрелкой 212">
                <a:extLst>
                  <a:ext uri="{FF2B5EF4-FFF2-40B4-BE49-F238E27FC236}">
                    <a16:creationId xmlns:a16="http://schemas.microsoft.com/office/drawing/2014/main" id="{F08BEFA5-9EAC-47F1-9F16-E611D5F9A07C}"/>
                  </a:ext>
                </a:extLst>
              </p:cNvPr>
              <p:cNvCxnSpPr/>
              <p:nvPr>
                <p:custDataLst>
                  <p:tags r:id="rId37"/>
                </p:custDataLst>
              </p:nvPr>
            </p:nvCxnSpPr>
            <p:spPr>
              <a:xfrm>
                <a:off x="8819323" y="2164485"/>
                <a:ext cx="908703"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14" name="Прямая со стрелкой 213">
                <a:extLst>
                  <a:ext uri="{FF2B5EF4-FFF2-40B4-BE49-F238E27FC236}">
                    <a16:creationId xmlns:a16="http://schemas.microsoft.com/office/drawing/2014/main" id="{4BE5DC0C-CF12-4F37-9F5B-C98C72EF11A9}"/>
                  </a:ext>
                </a:extLst>
              </p:cNvPr>
              <p:cNvCxnSpPr/>
              <p:nvPr>
                <p:custDataLst>
                  <p:tags r:id="rId38"/>
                </p:custDataLst>
              </p:nvPr>
            </p:nvCxnSpPr>
            <p:spPr>
              <a:xfrm>
                <a:off x="9041090" y="2485405"/>
                <a:ext cx="686936"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15" name="Прямая со стрелкой 214">
                <a:extLst>
                  <a:ext uri="{FF2B5EF4-FFF2-40B4-BE49-F238E27FC236}">
                    <a16:creationId xmlns:a16="http://schemas.microsoft.com/office/drawing/2014/main" id="{9742C1B0-C709-47EA-9826-D47544584E16}"/>
                  </a:ext>
                </a:extLst>
              </p:cNvPr>
              <p:cNvCxnSpPr/>
              <p:nvPr>
                <p:custDataLst>
                  <p:tags r:id="rId39"/>
                </p:custDataLst>
              </p:nvPr>
            </p:nvCxnSpPr>
            <p:spPr>
              <a:xfrm>
                <a:off x="9347922" y="2827550"/>
                <a:ext cx="380105"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16" name="Прямая со стрелкой 215">
                <a:extLst>
                  <a:ext uri="{FF2B5EF4-FFF2-40B4-BE49-F238E27FC236}">
                    <a16:creationId xmlns:a16="http://schemas.microsoft.com/office/drawing/2014/main" id="{07678E2E-3628-4CFB-A2F0-B71BDB9B5446}"/>
                  </a:ext>
                </a:extLst>
              </p:cNvPr>
              <p:cNvCxnSpPr/>
              <p:nvPr>
                <p:custDataLst>
                  <p:tags r:id="rId40"/>
                </p:custDataLst>
              </p:nvPr>
            </p:nvCxnSpPr>
            <p:spPr>
              <a:xfrm>
                <a:off x="9347922" y="3483504"/>
                <a:ext cx="380105"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17" name="Прямая со стрелкой 216">
                <a:extLst>
                  <a:ext uri="{FF2B5EF4-FFF2-40B4-BE49-F238E27FC236}">
                    <a16:creationId xmlns:a16="http://schemas.microsoft.com/office/drawing/2014/main" id="{CFC2843F-4441-4687-89A7-EBCE844977AD}"/>
                  </a:ext>
                </a:extLst>
              </p:cNvPr>
              <p:cNvCxnSpPr/>
              <p:nvPr>
                <p:custDataLst>
                  <p:tags r:id="rId41"/>
                </p:custDataLst>
              </p:nvPr>
            </p:nvCxnSpPr>
            <p:spPr>
              <a:xfrm>
                <a:off x="8884231" y="3798149"/>
                <a:ext cx="843796" cy="0"/>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sp>
          <p:nvSpPr>
            <p:cNvPr id="221" name="Прямоугольник 220">
              <a:extLst>
                <a:ext uri="{FF2B5EF4-FFF2-40B4-BE49-F238E27FC236}">
                  <a16:creationId xmlns:a16="http://schemas.microsoft.com/office/drawing/2014/main" id="{E97A2ABC-C4E6-4AAF-8794-414D53ED6EDF}"/>
                </a:ext>
              </a:extLst>
            </p:cNvPr>
            <p:cNvSpPr/>
            <p:nvPr>
              <p:custDataLst>
                <p:tags r:id="rId33"/>
              </p:custDataLst>
            </p:nvPr>
          </p:nvSpPr>
          <p:spPr>
            <a:xfrm>
              <a:off x="7660348" y="1890726"/>
              <a:ext cx="1172371" cy="2117439"/>
            </a:xfrm>
            <a:prstGeom prst="rect">
              <a:avLst/>
            </a:prstGeom>
          </p:spPr>
          <p:txBody>
            <a:bodyPr wrap="square">
              <a:spAutoFit/>
            </a:bodyPr>
            <a:lstStyle/>
            <a:p>
              <a:pPr algn="ctr">
                <a:lnSpc>
                  <a:spcPts val="2700"/>
                </a:lnSpc>
              </a:pPr>
              <a:r>
                <a:rPr lang="en-US" sz="1050">
                  <a:solidFill>
                    <a:srgbClr val="091333"/>
                  </a:solidFill>
                  <a:latin typeface="Apercu Pro" panose="020B0503050601040103" pitchFamily="34" charset="0"/>
                </a:rPr>
                <a:t>18</a:t>
              </a:r>
              <a:r>
                <a:rPr lang="ru-RU" sz="1050">
                  <a:solidFill>
                    <a:srgbClr val="091333"/>
                  </a:solidFill>
                  <a:latin typeface="Apercu Pro" panose="020B0503050601040103" pitchFamily="34" charset="0"/>
                </a:rPr>
                <a:t>—24</a:t>
              </a:r>
            </a:p>
            <a:p>
              <a:pPr algn="ctr">
                <a:lnSpc>
                  <a:spcPts val="2700"/>
                </a:lnSpc>
              </a:pPr>
              <a:r>
                <a:rPr lang="ru-RU" sz="1050">
                  <a:solidFill>
                    <a:srgbClr val="091333"/>
                  </a:solidFill>
                  <a:latin typeface="Apercu Pro" panose="020B0503050601040103" pitchFamily="34" charset="0"/>
                </a:rPr>
                <a:t>25—34</a:t>
              </a:r>
            </a:p>
            <a:p>
              <a:pPr algn="ctr">
                <a:lnSpc>
                  <a:spcPts val="2700"/>
                </a:lnSpc>
              </a:pPr>
              <a:r>
                <a:rPr lang="ru-RU" sz="1050">
                  <a:solidFill>
                    <a:srgbClr val="091333"/>
                  </a:solidFill>
                  <a:latin typeface="Apercu Pro" panose="020B0503050601040103" pitchFamily="34" charset="0"/>
                </a:rPr>
                <a:t>35—44</a:t>
              </a:r>
            </a:p>
            <a:p>
              <a:pPr algn="ctr">
                <a:lnSpc>
                  <a:spcPts val="2700"/>
                </a:lnSpc>
              </a:pPr>
              <a:r>
                <a:rPr lang="ru-RU" sz="1050">
                  <a:solidFill>
                    <a:srgbClr val="091333"/>
                  </a:solidFill>
                  <a:latin typeface="Apercu Pro" panose="020B0503050601040103" pitchFamily="34" charset="0"/>
                </a:rPr>
                <a:t>45—54</a:t>
              </a:r>
            </a:p>
            <a:p>
              <a:pPr algn="ctr">
                <a:lnSpc>
                  <a:spcPts val="2700"/>
                </a:lnSpc>
              </a:pPr>
              <a:r>
                <a:rPr lang="ru-RU" sz="1050">
                  <a:solidFill>
                    <a:srgbClr val="091333"/>
                  </a:solidFill>
                  <a:latin typeface="Apercu Pro" panose="020B0503050601040103" pitchFamily="34" charset="0"/>
                </a:rPr>
                <a:t>55—64</a:t>
              </a:r>
            </a:p>
            <a:p>
              <a:pPr algn="ctr">
                <a:lnSpc>
                  <a:spcPts val="2700"/>
                </a:lnSpc>
              </a:pPr>
              <a:r>
                <a:rPr lang="ru-RU" sz="1050">
                  <a:solidFill>
                    <a:srgbClr val="091333"/>
                  </a:solidFill>
                  <a:latin typeface="Apercu Pro" panose="020B0503050601040103" pitchFamily="34" charset="0"/>
                </a:rPr>
                <a:t>65—70</a:t>
              </a:r>
              <a:endParaRPr lang="ru-RU" sz="1200">
                <a:solidFill>
                  <a:srgbClr val="091333"/>
                </a:solidFill>
                <a:latin typeface="Apercu Pro" panose="020B0503050601040103" pitchFamily="34" charset="0"/>
              </a:endParaRPr>
            </a:p>
          </p:txBody>
        </p:sp>
        <p:graphicFrame>
          <p:nvGraphicFramePr>
            <p:cNvPr id="220" name="Диаграмма 219">
              <a:extLst>
                <a:ext uri="{FF2B5EF4-FFF2-40B4-BE49-F238E27FC236}">
                  <a16:creationId xmlns:a16="http://schemas.microsoft.com/office/drawing/2014/main" id="{F6E1B7B4-B4D3-4E5B-AC4B-1934690374D6}"/>
                </a:ext>
              </a:extLst>
            </p:cNvPr>
            <p:cNvGraphicFramePr/>
            <p:nvPr>
              <p:custDataLst>
                <p:tags r:id="rId34"/>
              </p:custDataLst>
              <p:extLst>
                <p:ext uri="{D42A27DB-BD31-4B8C-83A1-F6EECF244321}">
                  <p14:modId xmlns:p14="http://schemas.microsoft.com/office/powerpoint/2010/main" val="3083369753"/>
                </p:ext>
              </p:extLst>
            </p:nvPr>
          </p:nvGraphicFramePr>
          <p:xfrm>
            <a:off x="8557945" y="1819620"/>
            <a:ext cx="1511260" cy="2346503"/>
          </p:xfrm>
          <a:graphic>
            <a:graphicData uri="http://schemas.openxmlformats.org/drawingml/2006/chart">
              <c:chart xmlns:c="http://schemas.openxmlformats.org/drawingml/2006/chart" xmlns:r="http://schemas.openxmlformats.org/officeDocument/2006/relationships" r:id="rId61"/>
            </a:graphicData>
          </a:graphic>
        </p:graphicFrame>
        <p:graphicFrame>
          <p:nvGraphicFramePr>
            <p:cNvPr id="219" name="Диаграмма 218">
              <a:extLst>
                <a:ext uri="{FF2B5EF4-FFF2-40B4-BE49-F238E27FC236}">
                  <a16:creationId xmlns:a16="http://schemas.microsoft.com/office/drawing/2014/main" id="{2451D860-B7E8-4122-8102-E34567D802C0}"/>
                </a:ext>
              </a:extLst>
            </p:cNvPr>
            <p:cNvGraphicFramePr/>
            <p:nvPr>
              <p:custDataLst>
                <p:tags r:id="rId35"/>
              </p:custDataLst>
              <p:extLst>
                <p:ext uri="{D42A27DB-BD31-4B8C-83A1-F6EECF244321}">
                  <p14:modId xmlns:p14="http://schemas.microsoft.com/office/powerpoint/2010/main" val="963418592"/>
                </p:ext>
              </p:extLst>
            </p:nvPr>
          </p:nvGraphicFramePr>
          <p:xfrm>
            <a:off x="6428442" y="1819620"/>
            <a:ext cx="1511260" cy="2346503"/>
          </p:xfrm>
          <a:graphic>
            <a:graphicData uri="http://schemas.openxmlformats.org/drawingml/2006/chart">
              <c:chart xmlns:c="http://schemas.openxmlformats.org/drawingml/2006/chart" xmlns:r="http://schemas.openxmlformats.org/officeDocument/2006/relationships" r:id="rId62"/>
            </a:graphicData>
          </a:graphic>
        </p:graphicFrame>
      </p:grpSp>
      <p:grpSp>
        <p:nvGrpSpPr>
          <p:cNvPr id="14" name="Группа 13">
            <a:extLst>
              <a:ext uri="{FF2B5EF4-FFF2-40B4-BE49-F238E27FC236}">
                <a16:creationId xmlns:a16="http://schemas.microsoft.com/office/drawing/2014/main" id="{34B94389-1104-43BD-AB70-C4E112340CAF}"/>
              </a:ext>
            </a:extLst>
          </p:cNvPr>
          <p:cNvGrpSpPr/>
          <p:nvPr>
            <p:custDataLst>
              <p:tags r:id="rId9"/>
            </p:custDataLst>
          </p:nvPr>
        </p:nvGrpSpPr>
        <p:grpSpPr>
          <a:xfrm>
            <a:off x="901403" y="2115296"/>
            <a:ext cx="3972753" cy="1526888"/>
            <a:chOff x="1219200" y="2978799"/>
            <a:chExt cx="3972753" cy="1526888"/>
          </a:xfrm>
        </p:grpSpPr>
        <p:sp>
          <p:nvSpPr>
            <p:cNvPr id="6" name="TextBox 5">
              <a:extLst>
                <a:ext uri="{FF2B5EF4-FFF2-40B4-BE49-F238E27FC236}">
                  <a16:creationId xmlns:a16="http://schemas.microsoft.com/office/drawing/2014/main" id="{D46EA357-81CE-455E-9432-8D80C3ACD2FB}"/>
                </a:ext>
              </a:extLst>
            </p:cNvPr>
            <p:cNvSpPr txBox="1"/>
            <p:nvPr>
              <p:custDataLst>
                <p:tags r:id="rId10"/>
              </p:custDataLst>
            </p:nvPr>
          </p:nvSpPr>
          <p:spPr>
            <a:xfrm>
              <a:off x="1389632" y="2978799"/>
              <a:ext cx="503664" cy="261610"/>
            </a:xfrm>
            <a:prstGeom prst="rect">
              <a:avLst/>
            </a:prstGeom>
            <a:noFill/>
          </p:spPr>
          <p:txBody>
            <a:bodyPr wrap="none" rtlCol="0">
              <a:spAutoFit/>
            </a:bodyPr>
            <a:lstStyle/>
            <a:p>
              <a:r>
                <a:rPr lang="en-US" sz="1050" b="1">
                  <a:solidFill>
                    <a:srgbClr val="186CB5"/>
                  </a:solidFill>
                  <a:latin typeface="Evolventa" panose="020B0502020202020204" pitchFamily="34" charset="0"/>
                </a:rPr>
                <a:t>4,9%</a:t>
              </a:r>
              <a:endParaRPr lang="ru-RU" sz="1050" b="1">
                <a:solidFill>
                  <a:srgbClr val="186CB5"/>
                </a:solidFill>
                <a:latin typeface="Evolventa" panose="020B0502020202020204" pitchFamily="34" charset="0"/>
              </a:endParaRPr>
            </a:p>
          </p:txBody>
        </p:sp>
        <p:sp>
          <p:nvSpPr>
            <p:cNvPr id="46" name="TextBox 45">
              <a:extLst>
                <a:ext uri="{FF2B5EF4-FFF2-40B4-BE49-F238E27FC236}">
                  <a16:creationId xmlns:a16="http://schemas.microsoft.com/office/drawing/2014/main" id="{F3B04D69-0490-4826-ACD8-FED86CC5D803}"/>
                </a:ext>
              </a:extLst>
            </p:cNvPr>
            <p:cNvSpPr txBox="1"/>
            <p:nvPr>
              <p:custDataLst>
                <p:tags r:id="rId11"/>
              </p:custDataLst>
            </p:nvPr>
          </p:nvSpPr>
          <p:spPr>
            <a:xfrm>
              <a:off x="2182064" y="3222769"/>
              <a:ext cx="489236" cy="253916"/>
            </a:xfrm>
            <a:prstGeom prst="rect">
              <a:avLst/>
            </a:prstGeom>
            <a:noFill/>
          </p:spPr>
          <p:txBody>
            <a:bodyPr wrap="none" rtlCol="0">
              <a:spAutoFit/>
            </a:bodyPr>
            <a:lstStyle/>
            <a:p>
              <a:r>
                <a:rPr lang="en-US" sz="1050" b="1">
                  <a:solidFill>
                    <a:srgbClr val="186CB5"/>
                  </a:solidFill>
                  <a:latin typeface="Evolventa" panose="020B0502020202020204" pitchFamily="34" charset="0"/>
                </a:rPr>
                <a:t>3,3%</a:t>
              </a:r>
              <a:endParaRPr lang="ru-RU" sz="1050" b="1">
                <a:solidFill>
                  <a:srgbClr val="186CB5"/>
                </a:solidFill>
                <a:latin typeface="Evolventa" panose="020B0502020202020204" pitchFamily="34" charset="0"/>
              </a:endParaRPr>
            </a:p>
          </p:txBody>
        </p:sp>
        <p:sp>
          <p:nvSpPr>
            <p:cNvPr id="47" name="TextBox 46">
              <a:extLst>
                <a:ext uri="{FF2B5EF4-FFF2-40B4-BE49-F238E27FC236}">
                  <a16:creationId xmlns:a16="http://schemas.microsoft.com/office/drawing/2014/main" id="{7C8450F3-1A2F-4A52-87F5-406B819FCFF6}"/>
                </a:ext>
              </a:extLst>
            </p:cNvPr>
            <p:cNvSpPr txBox="1"/>
            <p:nvPr>
              <p:custDataLst>
                <p:tags r:id="rId12"/>
              </p:custDataLst>
            </p:nvPr>
          </p:nvSpPr>
          <p:spPr>
            <a:xfrm>
              <a:off x="2967283" y="3349727"/>
              <a:ext cx="489236" cy="253916"/>
            </a:xfrm>
            <a:prstGeom prst="rect">
              <a:avLst/>
            </a:prstGeom>
            <a:noFill/>
          </p:spPr>
          <p:txBody>
            <a:bodyPr wrap="none" rtlCol="0">
              <a:spAutoFit/>
            </a:bodyPr>
            <a:lstStyle/>
            <a:p>
              <a:r>
                <a:rPr lang="en-US" sz="1050" b="1">
                  <a:solidFill>
                    <a:srgbClr val="186CB5"/>
                  </a:solidFill>
                  <a:latin typeface="Evolventa" panose="020B0502020202020204" pitchFamily="34" charset="0"/>
                </a:rPr>
                <a:t>2,4%</a:t>
              </a:r>
              <a:endParaRPr lang="ru-RU" sz="1050" b="1">
                <a:solidFill>
                  <a:srgbClr val="186CB5"/>
                </a:solidFill>
                <a:latin typeface="Evolventa" panose="020B0502020202020204" pitchFamily="34" charset="0"/>
              </a:endParaRPr>
            </a:p>
          </p:txBody>
        </p:sp>
        <p:sp>
          <p:nvSpPr>
            <p:cNvPr id="48" name="TextBox 47">
              <a:extLst>
                <a:ext uri="{FF2B5EF4-FFF2-40B4-BE49-F238E27FC236}">
                  <a16:creationId xmlns:a16="http://schemas.microsoft.com/office/drawing/2014/main" id="{22558FB8-0405-4AF5-A02F-96A56D847040}"/>
                </a:ext>
              </a:extLst>
            </p:cNvPr>
            <p:cNvSpPr txBox="1"/>
            <p:nvPr>
              <p:custDataLst>
                <p:tags r:id="rId13"/>
              </p:custDataLst>
            </p:nvPr>
          </p:nvSpPr>
          <p:spPr>
            <a:xfrm>
              <a:off x="3729822" y="3491095"/>
              <a:ext cx="489236" cy="253916"/>
            </a:xfrm>
            <a:prstGeom prst="rect">
              <a:avLst/>
            </a:prstGeom>
            <a:noFill/>
          </p:spPr>
          <p:txBody>
            <a:bodyPr wrap="none" rtlCol="0">
              <a:spAutoFit/>
            </a:bodyPr>
            <a:lstStyle/>
            <a:p>
              <a:r>
                <a:rPr lang="en-US" sz="1050" b="1">
                  <a:solidFill>
                    <a:srgbClr val="186CB5"/>
                  </a:solidFill>
                  <a:latin typeface="Evolventa" panose="020B0502020202020204" pitchFamily="34" charset="0"/>
                </a:rPr>
                <a:t>1,5%</a:t>
              </a:r>
              <a:endParaRPr lang="ru-RU" sz="1050" b="1">
                <a:solidFill>
                  <a:srgbClr val="186CB5"/>
                </a:solidFill>
                <a:latin typeface="Evolventa" panose="020B0502020202020204" pitchFamily="34" charset="0"/>
              </a:endParaRPr>
            </a:p>
          </p:txBody>
        </p:sp>
        <p:sp>
          <p:nvSpPr>
            <p:cNvPr id="49" name="TextBox 48">
              <a:extLst>
                <a:ext uri="{FF2B5EF4-FFF2-40B4-BE49-F238E27FC236}">
                  <a16:creationId xmlns:a16="http://schemas.microsoft.com/office/drawing/2014/main" id="{900A9105-2062-4301-AC17-C96CE73B4047}"/>
                </a:ext>
              </a:extLst>
            </p:cNvPr>
            <p:cNvSpPr txBox="1"/>
            <p:nvPr>
              <p:custDataLst>
                <p:tags r:id="rId14"/>
              </p:custDataLst>
            </p:nvPr>
          </p:nvSpPr>
          <p:spPr>
            <a:xfrm>
              <a:off x="4544825" y="3538819"/>
              <a:ext cx="489236" cy="253916"/>
            </a:xfrm>
            <a:prstGeom prst="rect">
              <a:avLst/>
            </a:prstGeom>
            <a:noFill/>
          </p:spPr>
          <p:txBody>
            <a:bodyPr wrap="none" rtlCol="0">
              <a:spAutoFit/>
            </a:bodyPr>
            <a:lstStyle/>
            <a:p>
              <a:r>
                <a:rPr lang="en-US" sz="1050" b="1">
                  <a:solidFill>
                    <a:srgbClr val="186CB5"/>
                  </a:solidFill>
                  <a:latin typeface="Evolventa" panose="020B0502020202020204" pitchFamily="34" charset="0"/>
                </a:rPr>
                <a:t>1,1%</a:t>
              </a:r>
              <a:endParaRPr lang="ru-RU" sz="1050" b="1">
                <a:solidFill>
                  <a:srgbClr val="186CB5"/>
                </a:solidFill>
                <a:latin typeface="Evolventa" panose="020B0502020202020204" pitchFamily="34" charset="0"/>
              </a:endParaRPr>
            </a:p>
          </p:txBody>
        </p:sp>
        <p:cxnSp>
          <p:nvCxnSpPr>
            <p:cNvPr id="53" name="Прямая со стрелкой 52">
              <a:extLst>
                <a:ext uri="{FF2B5EF4-FFF2-40B4-BE49-F238E27FC236}">
                  <a16:creationId xmlns:a16="http://schemas.microsoft.com/office/drawing/2014/main" id="{EAF171E4-B1D3-49C6-AA48-86D5B1708914}"/>
                </a:ext>
              </a:extLst>
            </p:cNvPr>
            <p:cNvCxnSpPr/>
            <p:nvPr>
              <p:custDataLst>
                <p:tags r:id="rId15"/>
              </p:custDataLst>
            </p:nvPr>
          </p:nvCxnSpPr>
          <p:spPr>
            <a:xfrm flipH="1">
              <a:off x="1641464" y="3201560"/>
              <a:ext cx="0" cy="337259"/>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a:extLst>
                <a:ext uri="{FF2B5EF4-FFF2-40B4-BE49-F238E27FC236}">
                  <a16:creationId xmlns:a16="http://schemas.microsoft.com/office/drawing/2014/main" id="{D4D061A3-CE48-4E5C-9583-697E821B34AD}"/>
                </a:ext>
              </a:extLst>
            </p:cNvPr>
            <p:cNvCxnSpPr/>
            <p:nvPr>
              <p:custDataLst>
                <p:tags r:id="rId16"/>
              </p:custDataLst>
            </p:nvPr>
          </p:nvCxnSpPr>
          <p:spPr>
            <a:xfrm flipH="1">
              <a:off x="2386953" y="3455476"/>
              <a:ext cx="0" cy="371457"/>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a:extLst>
                <a:ext uri="{FF2B5EF4-FFF2-40B4-BE49-F238E27FC236}">
                  <a16:creationId xmlns:a16="http://schemas.microsoft.com/office/drawing/2014/main" id="{1174C2E4-5BD8-4E07-B978-981874655275}"/>
                </a:ext>
              </a:extLst>
            </p:cNvPr>
            <p:cNvCxnSpPr/>
            <p:nvPr>
              <p:custDataLst>
                <p:tags r:id="rId17"/>
              </p:custDataLst>
            </p:nvPr>
          </p:nvCxnSpPr>
          <p:spPr>
            <a:xfrm flipH="1">
              <a:off x="3185270" y="3582817"/>
              <a:ext cx="0" cy="328783"/>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a:extLst>
                <a:ext uri="{FF2B5EF4-FFF2-40B4-BE49-F238E27FC236}">
                  <a16:creationId xmlns:a16="http://schemas.microsoft.com/office/drawing/2014/main" id="{0134C991-1771-4C25-B51B-C8FFF942CFD0}"/>
                </a:ext>
              </a:extLst>
            </p:cNvPr>
            <p:cNvCxnSpPr/>
            <p:nvPr>
              <p:custDataLst>
                <p:tags r:id="rId18"/>
              </p:custDataLst>
            </p:nvPr>
          </p:nvCxnSpPr>
          <p:spPr>
            <a:xfrm flipH="1">
              <a:off x="3950176" y="3790618"/>
              <a:ext cx="0" cy="328783"/>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a:extLst>
                <a:ext uri="{FF2B5EF4-FFF2-40B4-BE49-F238E27FC236}">
                  <a16:creationId xmlns:a16="http://schemas.microsoft.com/office/drawing/2014/main" id="{4897FC5C-4560-4B67-8FC5-B0FCF14CAF83}"/>
                </a:ext>
              </a:extLst>
            </p:cNvPr>
            <p:cNvCxnSpPr/>
            <p:nvPr>
              <p:custDataLst>
                <p:tags r:id="rId19"/>
              </p:custDataLst>
            </p:nvPr>
          </p:nvCxnSpPr>
          <p:spPr>
            <a:xfrm flipH="1">
              <a:off x="4746538" y="3852567"/>
              <a:ext cx="0" cy="328783"/>
            </a:xfrm>
            <a:prstGeom prst="straightConnector1">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a16="http://schemas.microsoft.com/office/drawing/2014/main" id="{EC6987EB-C3A6-41EB-B1C0-AFFF09E55B1B}"/>
                </a:ext>
              </a:extLst>
            </p:cNvPr>
            <p:cNvSpPr/>
            <p:nvPr>
              <p:custDataLst>
                <p:tags r:id="rId20"/>
              </p:custDataLst>
            </p:nvPr>
          </p:nvSpPr>
          <p:spPr>
            <a:xfrm>
              <a:off x="1219200" y="3994042"/>
              <a:ext cx="3972753" cy="51164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Box 61">
              <a:extLst>
                <a:ext uri="{FF2B5EF4-FFF2-40B4-BE49-F238E27FC236}">
                  <a16:creationId xmlns:a16="http://schemas.microsoft.com/office/drawing/2014/main" id="{D731A6BF-1427-4A88-BEE1-AF01CCB73CC1}"/>
                </a:ext>
              </a:extLst>
            </p:cNvPr>
            <p:cNvSpPr txBox="1"/>
            <p:nvPr>
              <p:custDataLst>
                <p:tags r:id="rId21"/>
              </p:custDataLst>
            </p:nvPr>
          </p:nvSpPr>
          <p:spPr>
            <a:xfrm>
              <a:off x="1286239" y="4125751"/>
              <a:ext cx="710451" cy="230832"/>
            </a:xfrm>
            <a:prstGeom prst="rect">
              <a:avLst/>
            </a:prstGeom>
            <a:noFill/>
          </p:spPr>
          <p:txBody>
            <a:bodyPr wrap="none" rtlCol="0">
              <a:spAutoFit/>
            </a:bodyPr>
            <a:lstStyle/>
            <a:p>
              <a:r>
                <a:rPr lang="en-US" sz="900" b="1">
                  <a:solidFill>
                    <a:srgbClr val="186CB5"/>
                  </a:solidFill>
                  <a:latin typeface="Evolventa" panose="020B0502020202020204" pitchFamily="34" charset="0"/>
                </a:rPr>
                <a:t>Reach 1+</a:t>
              </a:r>
              <a:endParaRPr lang="ru-RU" sz="900" b="1">
                <a:solidFill>
                  <a:srgbClr val="186CB5"/>
                </a:solidFill>
                <a:latin typeface="Evolventa" panose="020B0502020202020204" pitchFamily="34" charset="0"/>
              </a:endParaRPr>
            </a:p>
          </p:txBody>
        </p:sp>
        <p:sp>
          <p:nvSpPr>
            <p:cNvPr id="63" name="TextBox 62">
              <a:extLst>
                <a:ext uri="{FF2B5EF4-FFF2-40B4-BE49-F238E27FC236}">
                  <a16:creationId xmlns:a16="http://schemas.microsoft.com/office/drawing/2014/main" id="{D08642AA-213C-4681-A8AF-07799466F9ED}"/>
                </a:ext>
              </a:extLst>
            </p:cNvPr>
            <p:cNvSpPr txBox="1"/>
            <p:nvPr>
              <p:custDataLst>
                <p:tags r:id="rId22"/>
              </p:custDataLst>
            </p:nvPr>
          </p:nvSpPr>
          <p:spPr>
            <a:xfrm>
              <a:off x="2068902" y="4125751"/>
              <a:ext cx="710451" cy="230832"/>
            </a:xfrm>
            <a:prstGeom prst="rect">
              <a:avLst/>
            </a:prstGeom>
            <a:noFill/>
          </p:spPr>
          <p:txBody>
            <a:bodyPr wrap="none" rtlCol="0">
              <a:spAutoFit/>
            </a:bodyPr>
            <a:lstStyle/>
            <a:p>
              <a:r>
                <a:rPr lang="en-US" sz="900" b="1">
                  <a:solidFill>
                    <a:srgbClr val="186CB5"/>
                  </a:solidFill>
                  <a:latin typeface="Evolventa" panose="020B0502020202020204" pitchFamily="34" charset="0"/>
                </a:rPr>
                <a:t>Reach 2+</a:t>
              </a:r>
              <a:endParaRPr lang="ru-RU" sz="900" b="1">
                <a:solidFill>
                  <a:srgbClr val="186CB5"/>
                </a:solidFill>
                <a:latin typeface="Evolventa" panose="020B0502020202020204" pitchFamily="34" charset="0"/>
              </a:endParaRPr>
            </a:p>
          </p:txBody>
        </p:sp>
        <p:sp>
          <p:nvSpPr>
            <p:cNvPr id="64" name="TextBox 63">
              <a:extLst>
                <a:ext uri="{FF2B5EF4-FFF2-40B4-BE49-F238E27FC236}">
                  <a16:creationId xmlns:a16="http://schemas.microsoft.com/office/drawing/2014/main" id="{0E5AD06A-6384-4D48-B59F-E33119232CA0}"/>
                </a:ext>
              </a:extLst>
            </p:cNvPr>
            <p:cNvSpPr txBox="1"/>
            <p:nvPr>
              <p:custDataLst>
                <p:tags r:id="rId23"/>
              </p:custDataLst>
            </p:nvPr>
          </p:nvSpPr>
          <p:spPr>
            <a:xfrm>
              <a:off x="2851565" y="4125751"/>
              <a:ext cx="710451" cy="230832"/>
            </a:xfrm>
            <a:prstGeom prst="rect">
              <a:avLst/>
            </a:prstGeom>
            <a:noFill/>
          </p:spPr>
          <p:txBody>
            <a:bodyPr wrap="none" rtlCol="0">
              <a:spAutoFit/>
            </a:bodyPr>
            <a:lstStyle/>
            <a:p>
              <a:r>
                <a:rPr lang="en-US" sz="900" b="1">
                  <a:solidFill>
                    <a:srgbClr val="186CB5"/>
                  </a:solidFill>
                  <a:latin typeface="Evolventa" panose="020B0502020202020204" pitchFamily="34" charset="0"/>
                </a:rPr>
                <a:t>Reach 3+</a:t>
              </a:r>
              <a:endParaRPr lang="ru-RU" sz="900" b="1">
                <a:solidFill>
                  <a:srgbClr val="186CB5"/>
                </a:solidFill>
                <a:latin typeface="Evolventa" panose="020B0502020202020204" pitchFamily="34" charset="0"/>
              </a:endParaRPr>
            </a:p>
          </p:txBody>
        </p:sp>
        <p:sp>
          <p:nvSpPr>
            <p:cNvPr id="65" name="TextBox 64">
              <a:extLst>
                <a:ext uri="{FF2B5EF4-FFF2-40B4-BE49-F238E27FC236}">
                  <a16:creationId xmlns:a16="http://schemas.microsoft.com/office/drawing/2014/main" id="{09DDD4FF-27E4-4274-B5BA-9BF1880B8B55}"/>
                </a:ext>
              </a:extLst>
            </p:cNvPr>
            <p:cNvSpPr txBox="1"/>
            <p:nvPr>
              <p:custDataLst>
                <p:tags r:id="rId24"/>
              </p:custDataLst>
            </p:nvPr>
          </p:nvSpPr>
          <p:spPr>
            <a:xfrm>
              <a:off x="3634228" y="4125751"/>
              <a:ext cx="710451" cy="230832"/>
            </a:xfrm>
            <a:prstGeom prst="rect">
              <a:avLst/>
            </a:prstGeom>
            <a:noFill/>
          </p:spPr>
          <p:txBody>
            <a:bodyPr wrap="none" rtlCol="0">
              <a:spAutoFit/>
            </a:bodyPr>
            <a:lstStyle/>
            <a:p>
              <a:r>
                <a:rPr lang="en-US" sz="900" b="1">
                  <a:solidFill>
                    <a:srgbClr val="186CB5"/>
                  </a:solidFill>
                  <a:latin typeface="Evolventa" panose="020B0502020202020204" pitchFamily="34" charset="0"/>
                </a:rPr>
                <a:t>Reach 4+</a:t>
              </a:r>
              <a:endParaRPr lang="ru-RU" sz="900" b="1">
                <a:solidFill>
                  <a:srgbClr val="186CB5"/>
                </a:solidFill>
                <a:latin typeface="Evolventa" panose="020B0502020202020204" pitchFamily="34" charset="0"/>
              </a:endParaRPr>
            </a:p>
          </p:txBody>
        </p:sp>
        <p:sp>
          <p:nvSpPr>
            <p:cNvPr id="66" name="TextBox 65">
              <a:extLst>
                <a:ext uri="{FF2B5EF4-FFF2-40B4-BE49-F238E27FC236}">
                  <a16:creationId xmlns:a16="http://schemas.microsoft.com/office/drawing/2014/main" id="{D810D17D-9548-4A41-8ADF-D82195E84547}"/>
                </a:ext>
              </a:extLst>
            </p:cNvPr>
            <p:cNvSpPr txBox="1"/>
            <p:nvPr>
              <p:custDataLst>
                <p:tags r:id="rId25"/>
              </p:custDataLst>
            </p:nvPr>
          </p:nvSpPr>
          <p:spPr>
            <a:xfrm>
              <a:off x="4416892" y="4125751"/>
              <a:ext cx="710451" cy="230832"/>
            </a:xfrm>
            <a:prstGeom prst="rect">
              <a:avLst/>
            </a:prstGeom>
            <a:noFill/>
          </p:spPr>
          <p:txBody>
            <a:bodyPr wrap="none" rtlCol="0">
              <a:spAutoFit/>
            </a:bodyPr>
            <a:lstStyle/>
            <a:p>
              <a:r>
                <a:rPr lang="en-US" sz="900" b="1">
                  <a:solidFill>
                    <a:srgbClr val="186CB5"/>
                  </a:solidFill>
                  <a:latin typeface="Evolventa" panose="020B0502020202020204" pitchFamily="34" charset="0"/>
                </a:rPr>
                <a:t>Reach 5+</a:t>
              </a:r>
              <a:endParaRPr lang="ru-RU" sz="900" b="1">
                <a:solidFill>
                  <a:srgbClr val="186CB5"/>
                </a:solidFill>
                <a:latin typeface="Evolventa" panose="020B0502020202020204" pitchFamily="34" charset="0"/>
              </a:endParaRPr>
            </a:p>
          </p:txBody>
        </p:sp>
      </p:grpSp>
    </p:spTree>
    <p:extLst>
      <p:ext uri="{BB962C8B-B14F-4D97-AF65-F5344CB8AC3E}">
        <p14:creationId xmlns:p14="http://schemas.microsoft.com/office/powerpoint/2010/main" val="11582402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pic>
        <p:nvPicPr>
          <p:cNvPr id="14" name="Google Shape;207;p13">
            <a:extLst>
              <a:ext uri="{FF2B5EF4-FFF2-40B4-BE49-F238E27FC236}">
                <a16:creationId xmlns:a16="http://schemas.microsoft.com/office/drawing/2014/main" id="{BAE2378D-62E0-4689-AA32-1194F9234AD8}"/>
              </a:ext>
            </a:extLst>
          </p:cNvPr>
          <p:cNvPicPr preferRelativeResize="0"/>
          <p:nvPr>
            <p:custDataLst>
              <p:tags r:id="rId1"/>
            </p:custDataLst>
          </p:nvPr>
        </p:nvPicPr>
        <p:blipFill>
          <a:blip r:embed="rId14">
            <a:alphaModFix/>
          </a:blip>
          <a:stretch>
            <a:fillRect/>
          </a:stretch>
        </p:blipFill>
        <p:spPr>
          <a:xfrm>
            <a:off x="0" y="0"/>
            <a:ext cx="4866772" cy="3293674"/>
          </a:xfrm>
          <a:prstGeom prst="rect">
            <a:avLst/>
          </a:prstGeom>
          <a:noFill/>
          <a:ln>
            <a:noFill/>
          </a:ln>
        </p:spPr>
      </p:pic>
      <p:pic>
        <p:nvPicPr>
          <p:cNvPr id="155" name="Google Shape;155;p8"/>
          <p:cNvPicPr preferRelativeResize="0"/>
          <p:nvPr>
            <p:custDataLst>
              <p:tags r:id="rId2"/>
            </p:custDataLst>
          </p:nvPr>
        </p:nvPicPr>
        <p:blipFill>
          <a:blip r:embed="rId15">
            <a:alphaModFix/>
          </a:blip>
          <a:stretch>
            <a:fillRect/>
          </a:stretch>
        </p:blipFill>
        <p:spPr>
          <a:xfrm>
            <a:off x="4190999" y="4263792"/>
            <a:ext cx="7987423" cy="2594206"/>
          </a:xfrm>
          <a:prstGeom prst="rect">
            <a:avLst/>
          </a:prstGeom>
          <a:noFill/>
          <a:ln>
            <a:noFill/>
          </a:ln>
        </p:spPr>
      </p:pic>
      <p:pic>
        <p:nvPicPr>
          <p:cNvPr id="156" name="Google Shape;156;p8"/>
          <p:cNvPicPr preferRelativeResize="0"/>
          <p:nvPr>
            <p:custDataLst>
              <p:tags r:id="rId3"/>
            </p:custDataLst>
          </p:nvPr>
        </p:nvPicPr>
        <p:blipFill>
          <a:blip r:embed="rId16">
            <a:alphaModFix/>
          </a:blip>
          <a:stretch>
            <a:fillRect/>
          </a:stretch>
        </p:blipFill>
        <p:spPr>
          <a:xfrm>
            <a:off x="10543425" y="6467919"/>
            <a:ext cx="748789" cy="390080"/>
          </a:xfrm>
          <a:prstGeom prst="rect">
            <a:avLst/>
          </a:prstGeom>
          <a:noFill/>
          <a:ln>
            <a:noFill/>
          </a:ln>
        </p:spPr>
      </p:pic>
      <p:pic>
        <p:nvPicPr>
          <p:cNvPr id="159" name="Google Shape;159;p8"/>
          <p:cNvPicPr preferRelativeResize="0"/>
          <p:nvPr>
            <p:custDataLst>
              <p:tags r:id="rId4"/>
            </p:custDataLst>
          </p:nvPr>
        </p:nvPicPr>
        <p:blipFill>
          <a:blip r:embed="rId17">
            <a:alphaModFix/>
          </a:blip>
          <a:stretch>
            <a:fillRect/>
          </a:stretch>
        </p:blipFill>
        <p:spPr>
          <a:xfrm>
            <a:off x="281666" y="6128390"/>
            <a:ext cx="1200923" cy="531707"/>
          </a:xfrm>
          <a:prstGeom prst="rect">
            <a:avLst/>
          </a:prstGeom>
          <a:noFill/>
          <a:ln>
            <a:noFill/>
          </a:ln>
        </p:spPr>
      </p:pic>
      <p:sp>
        <p:nvSpPr>
          <p:cNvPr id="5" name="Прямоугольник 4">
            <a:extLst>
              <a:ext uri="{FF2B5EF4-FFF2-40B4-BE49-F238E27FC236}">
                <a16:creationId xmlns:a16="http://schemas.microsoft.com/office/drawing/2014/main" id="{C46BC469-9A6D-4C6B-80C6-DF63B12C5926}"/>
              </a:ext>
            </a:extLst>
          </p:cNvPr>
          <p:cNvSpPr/>
          <p:nvPr>
            <p:custDataLst>
              <p:tags r:id="rId5"/>
            </p:custDataLst>
          </p:nvPr>
        </p:nvSpPr>
        <p:spPr>
          <a:xfrm>
            <a:off x="804504" y="1818819"/>
            <a:ext cx="7529805" cy="338554"/>
          </a:xfrm>
          <a:prstGeom prst="rect">
            <a:avLst/>
          </a:prstGeom>
        </p:spPr>
        <p:txBody>
          <a:bodyPr wrap="square">
            <a:spAutoFit/>
          </a:bodyPr>
          <a:lstStyle/>
          <a:p>
            <a:r>
              <a:rPr lang="ru-RU" sz="1600" b="1">
                <a:solidFill>
                  <a:srgbClr val="186CB5"/>
                </a:solidFill>
                <a:latin typeface="Evolventa" panose="020B0502020202020204" charset="0"/>
                <a:ea typeface="Calibri" pitchFamily="34" charset="0"/>
                <a:cs typeface="Times New Roman" panose="02020603050405020304" pitchFamily="18" charset="0"/>
              </a:rPr>
              <a:t>ТОЧНЫЕ И ВЕРИФИЦИРОВАННЫЕ ДАННЫЕ</a:t>
            </a:r>
            <a:endParaRPr lang="ru-RU" sz="1600" b="1">
              <a:solidFill>
                <a:srgbClr val="186CB5"/>
              </a:solidFill>
              <a:latin typeface="Evolventa" panose="020B0502020202020204" charset="0"/>
            </a:endParaRPr>
          </a:p>
        </p:txBody>
      </p:sp>
      <p:sp>
        <p:nvSpPr>
          <p:cNvPr id="11" name="Прямоугольник 10">
            <a:extLst>
              <a:ext uri="{FF2B5EF4-FFF2-40B4-BE49-F238E27FC236}">
                <a16:creationId xmlns:a16="http://schemas.microsoft.com/office/drawing/2014/main" id="{211D2AB1-FD00-4E5C-9A78-79EFECE7E9B3}"/>
              </a:ext>
            </a:extLst>
          </p:cNvPr>
          <p:cNvSpPr/>
          <p:nvPr>
            <p:custDataLst>
              <p:tags r:id="rId6"/>
            </p:custDataLst>
          </p:nvPr>
        </p:nvSpPr>
        <p:spPr>
          <a:xfrm>
            <a:off x="804503" y="2942156"/>
            <a:ext cx="7529805" cy="338554"/>
          </a:xfrm>
          <a:prstGeom prst="rect">
            <a:avLst/>
          </a:prstGeom>
        </p:spPr>
        <p:txBody>
          <a:bodyPr wrap="square">
            <a:spAutoFit/>
          </a:bodyPr>
          <a:lstStyle/>
          <a:p>
            <a:r>
              <a:rPr lang="ru-RU" sz="1600" b="1">
                <a:solidFill>
                  <a:srgbClr val="186CB5"/>
                </a:solidFill>
                <a:latin typeface="Evolventa" panose="020B0502020202020204" charset="0"/>
              </a:rPr>
              <a:t>ОПТИМИЗАЦИЯ РАЗМЕЩЕНИЯ</a:t>
            </a:r>
          </a:p>
        </p:txBody>
      </p:sp>
      <p:sp>
        <p:nvSpPr>
          <p:cNvPr id="6" name="Прямоугольник 5">
            <a:extLst>
              <a:ext uri="{FF2B5EF4-FFF2-40B4-BE49-F238E27FC236}">
                <a16:creationId xmlns:a16="http://schemas.microsoft.com/office/drawing/2014/main" id="{77F148FA-3E42-4BA6-A9BD-B0282D0EF8B2}"/>
              </a:ext>
            </a:extLst>
          </p:cNvPr>
          <p:cNvSpPr/>
          <p:nvPr>
            <p:custDataLst>
              <p:tags r:id="rId7"/>
            </p:custDataLst>
          </p:nvPr>
        </p:nvSpPr>
        <p:spPr>
          <a:xfrm>
            <a:off x="804503" y="4291760"/>
            <a:ext cx="5880136" cy="338554"/>
          </a:xfrm>
          <a:prstGeom prst="rect">
            <a:avLst/>
          </a:prstGeom>
        </p:spPr>
        <p:txBody>
          <a:bodyPr wrap="none">
            <a:spAutoFit/>
          </a:bodyPr>
          <a:lstStyle/>
          <a:p>
            <a:r>
              <a:rPr lang="ru-RU" sz="1600" b="1">
                <a:solidFill>
                  <a:srgbClr val="186CB5"/>
                </a:solidFill>
                <a:latin typeface="Evolventa" panose="020B0502020202020204" charset="0"/>
              </a:rPr>
              <a:t>ПОВЫШЕНИЕ ЭФФЕКТИВНОСТИ МЕДИАПЛАНИРОВАНИЯ</a:t>
            </a:r>
            <a:endParaRPr lang="ru-RU" sz="1600" b="1">
              <a:solidFill>
                <a:srgbClr val="186CB5"/>
              </a:solidFill>
            </a:endParaRPr>
          </a:p>
        </p:txBody>
      </p:sp>
      <p:sp>
        <p:nvSpPr>
          <p:cNvPr id="7" name="TextBox 6">
            <a:extLst>
              <a:ext uri="{FF2B5EF4-FFF2-40B4-BE49-F238E27FC236}">
                <a16:creationId xmlns:a16="http://schemas.microsoft.com/office/drawing/2014/main" id="{A89390CE-4127-4BB7-A1F8-62449793EABB}"/>
              </a:ext>
            </a:extLst>
          </p:cNvPr>
          <p:cNvSpPr txBox="1"/>
          <p:nvPr>
            <p:custDataLst>
              <p:tags r:id="rId8"/>
            </p:custDataLst>
          </p:nvPr>
        </p:nvSpPr>
        <p:spPr>
          <a:xfrm>
            <a:off x="998377" y="4716274"/>
            <a:ext cx="5772297" cy="738664"/>
          </a:xfrm>
          <a:prstGeom prst="rect">
            <a:avLst/>
          </a:prstGeom>
          <a:noFill/>
        </p:spPr>
        <p:txBody>
          <a:bodyPr wrap="square" rtlCol="0">
            <a:spAutoFit/>
          </a:bodyPr>
          <a:lstStyle/>
          <a:p>
            <a:pPr marL="285750" indent="-285750">
              <a:buFont typeface="Arial" panose="020B0604020202020204" pitchFamily="34" charset="0"/>
              <a:buChar char="•"/>
            </a:pPr>
            <a:r>
              <a:rPr lang="ru-RU">
                <a:latin typeface="Evolventa" panose="020B0502020202020204" charset="0"/>
              </a:rPr>
              <a:t>подход, основанный на данных, позволяет брендам принимать обоснованные решения и максимизировать рентабельность инвестиций</a:t>
            </a:r>
          </a:p>
        </p:txBody>
      </p:sp>
      <p:sp>
        <p:nvSpPr>
          <p:cNvPr id="8" name="Прямоугольник 7">
            <a:extLst>
              <a:ext uri="{FF2B5EF4-FFF2-40B4-BE49-F238E27FC236}">
                <a16:creationId xmlns:a16="http://schemas.microsoft.com/office/drawing/2014/main" id="{99295C17-5DA3-4A5E-A10E-BD6C32EE22CA}"/>
              </a:ext>
            </a:extLst>
          </p:cNvPr>
          <p:cNvSpPr/>
          <p:nvPr>
            <p:custDataLst>
              <p:tags r:id="rId9"/>
            </p:custDataLst>
          </p:nvPr>
        </p:nvSpPr>
        <p:spPr>
          <a:xfrm>
            <a:off x="998377" y="3340127"/>
            <a:ext cx="5681401" cy="738664"/>
          </a:xfrm>
          <a:prstGeom prst="rect">
            <a:avLst/>
          </a:prstGeom>
        </p:spPr>
        <p:txBody>
          <a:bodyPr wrap="square">
            <a:spAutoFit/>
          </a:bodyPr>
          <a:lstStyle/>
          <a:p>
            <a:pPr marL="285750" indent="-285750">
              <a:buFont typeface="Arial" panose="020B0604020202020204" pitchFamily="34" charset="0"/>
              <a:buChar char="•"/>
            </a:pPr>
            <a:r>
              <a:rPr lang="ru-RU">
                <a:latin typeface="Evolventa" panose="020B0502020202020204" charset="0"/>
              </a:rPr>
              <a:t>рекламодатели смогут глубже понимать особенности потребления контента на Смарт ТВ и интегрировать эти данные в свои стратегии</a:t>
            </a:r>
            <a:endParaRPr lang="ru-RU">
              <a:solidFill>
                <a:srgbClr val="2D3347"/>
              </a:solidFill>
              <a:latin typeface="Evolventa" panose="020B0502020202020204" charset="0"/>
            </a:endParaRPr>
          </a:p>
        </p:txBody>
      </p:sp>
      <p:sp>
        <p:nvSpPr>
          <p:cNvPr id="9" name="Прямоугольник 8">
            <a:extLst>
              <a:ext uri="{FF2B5EF4-FFF2-40B4-BE49-F238E27FC236}">
                <a16:creationId xmlns:a16="http://schemas.microsoft.com/office/drawing/2014/main" id="{6DD712EE-881D-4D87-8566-82E7BA23BD23}"/>
              </a:ext>
            </a:extLst>
          </p:cNvPr>
          <p:cNvSpPr/>
          <p:nvPr>
            <p:custDataLst>
              <p:tags r:id="rId10"/>
            </p:custDataLst>
          </p:nvPr>
        </p:nvSpPr>
        <p:spPr>
          <a:xfrm>
            <a:off x="998376" y="2213900"/>
            <a:ext cx="5893491" cy="523220"/>
          </a:xfrm>
          <a:prstGeom prst="rect">
            <a:avLst/>
          </a:prstGeom>
        </p:spPr>
        <p:txBody>
          <a:bodyPr wrap="square">
            <a:spAutoFit/>
          </a:bodyPr>
          <a:lstStyle/>
          <a:p>
            <a:pPr marL="285750" indent="-285750">
              <a:buFont typeface="Arial" panose="020B0604020202020204" pitchFamily="34" charset="0"/>
              <a:buChar char="•"/>
            </a:pPr>
            <a:r>
              <a:rPr lang="ru-RU">
                <a:latin typeface="Evolventa" panose="020B0502020202020204" charset="0"/>
                <a:ea typeface="Calibri" pitchFamily="34" charset="0"/>
                <a:cs typeface="Times New Roman" panose="02020603050405020304" pitchFamily="18" charset="0"/>
              </a:rPr>
              <a:t>сформируют комплексное представление аудитории Смарт ТВ в России</a:t>
            </a:r>
            <a:endParaRPr lang="ru-RU">
              <a:latin typeface="Evolventa" panose="020B0502020202020204" charset="0"/>
            </a:endParaRPr>
          </a:p>
        </p:txBody>
      </p:sp>
      <p:sp>
        <p:nvSpPr>
          <p:cNvPr id="15" name="TextBox 14">
            <a:extLst>
              <a:ext uri="{FF2B5EF4-FFF2-40B4-BE49-F238E27FC236}">
                <a16:creationId xmlns:a16="http://schemas.microsoft.com/office/drawing/2014/main" id="{A8569503-3618-44A2-986C-573B27192C11}"/>
              </a:ext>
            </a:extLst>
          </p:cNvPr>
          <p:cNvSpPr txBox="1"/>
          <p:nvPr>
            <p:custDataLst>
              <p:tags r:id="rId11"/>
            </p:custDataLst>
          </p:nvPr>
        </p:nvSpPr>
        <p:spPr>
          <a:xfrm>
            <a:off x="902342" y="681744"/>
            <a:ext cx="5527165" cy="1013854"/>
          </a:xfrm>
          <a:custGeom>
            <a:avLst/>
            <a:gdLst/>
            <a:ahLst/>
            <a:cxnLst/>
            <a:rect l="l" t="t" r="r" b="b"/>
            <a:pathLst>
              <a:path w="5527165" h="1013854">
                <a:moveTo>
                  <a:pt x="1236562" y="808030"/>
                </a:moveTo>
                <a:lnTo>
                  <a:pt x="1236562" y="916488"/>
                </a:lnTo>
                <a:lnTo>
                  <a:pt x="1268360" y="916488"/>
                </a:lnTo>
                <a:cubicBezTo>
                  <a:pt x="1278055" y="916488"/>
                  <a:pt x="1285286" y="913859"/>
                  <a:pt x="1290051" y="908600"/>
                </a:cubicBezTo>
                <a:cubicBezTo>
                  <a:pt x="1294817" y="903342"/>
                  <a:pt x="1297200" y="894386"/>
                  <a:pt x="1297200" y="881732"/>
                </a:cubicBezTo>
                <a:lnTo>
                  <a:pt x="1297200" y="850920"/>
                </a:lnTo>
                <a:cubicBezTo>
                  <a:pt x="1297200" y="834816"/>
                  <a:pt x="1294447" y="823641"/>
                  <a:pt x="1288942" y="817397"/>
                </a:cubicBezTo>
                <a:cubicBezTo>
                  <a:pt x="1283437" y="811152"/>
                  <a:pt x="1274276" y="808030"/>
                  <a:pt x="1261458" y="808030"/>
                </a:cubicBezTo>
                <a:close/>
                <a:moveTo>
                  <a:pt x="474562" y="808030"/>
                </a:moveTo>
                <a:lnTo>
                  <a:pt x="474562" y="916488"/>
                </a:lnTo>
                <a:lnTo>
                  <a:pt x="506360" y="916488"/>
                </a:lnTo>
                <a:cubicBezTo>
                  <a:pt x="516055" y="916488"/>
                  <a:pt x="523286" y="913859"/>
                  <a:pt x="528052" y="908600"/>
                </a:cubicBezTo>
                <a:cubicBezTo>
                  <a:pt x="532817" y="903342"/>
                  <a:pt x="535200" y="894386"/>
                  <a:pt x="535200" y="881732"/>
                </a:cubicBezTo>
                <a:lnTo>
                  <a:pt x="535200" y="850920"/>
                </a:lnTo>
                <a:cubicBezTo>
                  <a:pt x="535200" y="834816"/>
                  <a:pt x="532447" y="823641"/>
                  <a:pt x="526942" y="817397"/>
                </a:cubicBezTo>
                <a:cubicBezTo>
                  <a:pt x="521437" y="811152"/>
                  <a:pt x="512276" y="808030"/>
                  <a:pt x="499458" y="808030"/>
                </a:cubicBezTo>
                <a:close/>
                <a:moveTo>
                  <a:pt x="4675087" y="796937"/>
                </a:moveTo>
                <a:lnTo>
                  <a:pt x="4675087" y="916488"/>
                </a:lnTo>
                <a:lnTo>
                  <a:pt x="4701462" y="916488"/>
                </a:lnTo>
                <a:cubicBezTo>
                  <a:pt x="4710664" y="916488"/>
                  <a:pt x="4717484" y="913982"/>
                  <a:pt x="4721921" y="908970"/>
                </a:cubicBezTo>
                <a:cubicBezTo>
                  <a:pt x="4726358" y="903958"/>
                  <a:pt x="4728576" y="895372"/>
                  <a:pt x="4728576" y="883211"/>
                </a:cubicBezTo>
                <a:lnTo>
                  <a:pt x="4728576" y="830215"/>
                </a:lnTo>
                <a:cubicBezTo>
                  <a:pt x="4728576" y="818054"/>
                  <a:pt x="4726358" y="809468"/>
                  <a:pt x="4721921" y="804456"/>
                </a:cubicBezTo>
                <a:cubicBezTo>
                  <a:pt x="4717484" y="799444"/>
                  <a:pt x="4710664" y="796937"/>
                  <a:pt x="4701462" y="796937"/>
                </a:cubicBezTo>
                <a:close/>
                <a:moveTo>
                  <a:pt x="684112" y="796937"/>
                </a:moveTo>
                <a:lnTo>
                  <a:pt x="684112" y="916488"/>
                </a:lnTo>
                <a:lnTo>
                  <a:pt x="710487" y="916488"/>
                </a:lnTo>
                <a:cubicBezTo>
                  <a:pt x="719689" y="916488"/>
                  <a:pt x="726509" y="913982"/>
                  <a:pt x="730946" y="908970"/>
                </a:cubicBezTo>
                <a:cubicBezTo>
                  <a:pt x="735383" y="903958"/>
                  <a:pt x="737602" y="895372"/>
                  <a:pt x="737602" y="883211"/>
                </a:cubicBezTo>
                <a:lnTo>
                  <a:pt x="737602" y="830215"/>
                </a:lnTo>
                <a:cubicBezTo>
                  <a:pt x="737602" y="818054"/>
                  <a:pt x="735383" y="809468"/>
                  <a:pt x="730946" y="804456"/>
                </a:cubicBezTo>
                <a:cubicBezTo>
                  <a:pt x="726509" y="799444"/>
                  <a:pt x="719689" y="796937"/>
                  <a:pt x="710487" y="796937"/>
                </a:cubicBezTo>
                <a:close/>
                <a:moveTo>
                  <a:pt x="5427950" y="676932"/>
                </a:moveTo>
                <a:lnTo>
                  <a:pt x="5401267" y="854864"/>
                </a:lnTo>
                <a:lnTo>
                  <a:pt x="5454791" y="854864"/>
                </a:lnTo>
                <a:close/>
                <a:moveTo>
                  <a:pt x="4484587" y="664076"/>
                </a:moveTo>
                <a:lnTo>
                  <a:pt x="4484587" y="783873"/>
                </a:lnTo>
                <a:lnTo>
                  <a:pt x="4510962" y="783873"/>
                </a:lnTo>
                <a:cubicBezTo>
                  <a:pt x="4520164" y="783873"/>
                  <a:pt x="4526984" y="781326"/>
                  <a:pt x="4531421" y="776232"/>
                </a:cubicBezTo>
                <a:cubicBezTo>
                  <a:pt x="4535858" y="771137"/>
                  <a:pt x="4538076" y="762510"/>
                  <a:pt x="4538076" y="750350"/>
                </a:cubicBezTo>
                <a:lnTo>
                  <a:pt x="4538076" y="697353"/>
                </a:lnTo>
                <a:cubicBezTo>
                  <a:pt x="4538076" y="685192"/>
                  <a:pt x="4535858" y="676606"/>
                  <a:pt x="4531421" y="671594"/>
                </a:cubicBezTo>
                <a:cubicBezTo>
                  <a:pt x="4526984" y="666582"/>
                  <a:pt x="4520164" y="664076"/>
                  <a:pt x="4510962" y="664076"/>
                </a:cubicBezTo>
                <a:close/>
                <a:moveTo>
                  <a:pt x="4223733" y="664076"/>
                </a:moveTo>
                <a:cubicBezTo>
                  <a:pt x="4213873" y="664076"/>
                  <a:pt x="4206684" y="666993"/>
                  <a:pt x="4202164" y="672826"/>
                </a:cubicBezTo>
                <a:cubicBezTo>
                  <a:pt x="4197645" y="678660"/>
                  <a:pt x="4195386" y="687904"/>
                  <a:pt x="4195386" y="700557"/>
                </a:cubicBezTo>
                <a:lnTo>
                  <a:pt x="4195386" y="735313"/>
                </a:lnTo>
                <a:cubicBezTo>
                  <a:pt x="4195386" y="748953"/>
                  <a:pt x="4198179" y="758607"/>
                  <a:pt x="4203767" y="764277"/>
                </a:cubicBezTo>
                <a:cubicBezTo>
                  <a:pt x="4209354" y="769946"/>
                  <a:pt x="4217653" y="772781"/>
                  <a:pt x="4228663" y="772781"/>
                </a:cubicBezTo>
                <a:lnTo>
                  <a:pt x="4250354" y="772781"/>
                </a:lnTo>
                <a:lnTo>
                  <a:pt x="4250354" y="664076"/>
                </a:lnTo>
                <a:close/>
                <a:moveTo>
                  <a:pt x="3755864" y="664076"/>
                </a:moveTo>
                <a:lnTo>
                  <a:pt x="3745757" y="870035"/>
                </a:lnTo>
                <a:cubicBezTo>
                  <a:pt x="3745087" y="882981"/>
                  <a:pt x="3743498" y="892854"/>
                  <a:pt x="3740989" y="899653"/>
                </a:cubicBezTo>
                <a:cubicBezTo>
                  <a:pt x="3738480" y="906453"/>
                  <a:pt x="3734799" y="912146"/>
                  <a:pt x="3729947" y="916735"/>
                </a:cubicBezTo>
                <a:lnTo>
                  <a:pt x="3802698" y="916735"/>
                </a:lnTo>
                <a:lnTo>
                  <a:pt x="3802698" y="664076"/>
                </a:lnTo>
                <a:close/>
                <a:moveTo>
                  <a:pt x="1236562" y="664076"/>
                </a:moveTo>
                <a:lnTo>
                  <a:pt x="1236562" y="757498"/>
                </a:lnTo>
                <a:lnTo>
                  <a:pt x="1258350" y="757498"/>
                </a:lnTo>
                <a:cubicBezTo>
                  <a:pt x="1269409" y="757498"/>
                  <a:pt x="1277745" y="754663"/>
                  <a:pt x="1283358" y="748994"/>
                </a:cubicBezTo>
                <a:cubicBezTo>
                  <a:pt x="1288971" y="743324"/>
                  <a:pt x="1291777" y="733752"/>
                  <a:pt x="1291777" y="720277"/>
                </a:cubicBezTo>
                <a:lnTo>
                  <a:pt x="1291777" y="700557"/>
                </a:lnTo>
                <a:cubicBezTo>
                  <a:pt x="1291777" y="687904"/>
                  <a:pt x="1289549" y="678660"/>
                  <a:pt x="1285093" y="672826"/>
                </a:cubicBezTo>
                <a:cubicBezTo>
                  <a:pt x="1280636" y="666993"/>
                  <a:pt x="1273455" y="664076"/>
                  <a:pt x="1263549" y="664076"/>
                </a:cubicBezTo>
                <a:close/>
                <a:moveTo>
                  <a:pt x="474562" y="664076"/>
                </a:moveTo>
                <a:lnTo>
                  <a:pt x="474562" y="757498"/>
                </a:lnTo>
                <a:lnTo>
                  <a:pt x="496350" y="757498"/>
                </a:lnTo>
                <a:cubicBezTo>
                  <a:pt x="507409" y="757498"/>
                  <a:pt x="515745" y="754663"/>
                  <a:pt x="521358" y="748994"/>
                </a:cubicBezTo>
                <a:cubicBezTo>
                  <a:pt x="526971" y="743324"/>
                  <a:pt x="529777" y="733752"/>
                  <a:pt x="529777" y="720277"/>
                </a:cubicBezTo>
                <a:lnTo>
                  <a:pt x="529777" y="700557"/>
                </a:lnTo>
                <a:cubicBezTo>
                  <a:pt x="529777" y="687904"/>
                  <a:pt x="527549" y="678660"/>
                  <a:pt x="523093" y="672826"/>
                </a:cubicBezTo>
                <a:cubicBezTo>
                  <a:pt x="518637" y="666993"/>
                  <a:pt x="511455" y="664076"/>
                  <a:pt x="501549" y="664076"/>
                </a:cubicBezTo>
                <a:close/>
                <a:moveTo>
                  <a:pt x="2870566" y="660132"/>
                </a:moveTo>
                <a:cubicBezTo>
                  <a:pt x="2851258" y="660132"/>
                  <a:pt x="2841603" y="671717"/>
                  <a:pt x="2841603" y="694888"/>
                </a:cubicBezTo>
                <a:lnTo>
                  <a:pt x="2841603" y="885676"/>
                </a:lnTo>
                <a:cubicBezTo>
                  <a:pt x="2841603" y="909011"/>
                  <a:pt x="2851258" y="920679"/>
                  <a:pt x="2870566" y="920679"/>
                </a:cubicBezTo>
                <a:cubicBezTo>
                  <a:pt x="2889711" y="920679"/>
                  <a:pt x="2899283" y="909011"/>
                  <a:pt x="2899283" y="885676"/>
                </a:cubicBezTo>
                <a:lnTo>
                  <a:pt x="2899283" y="694888"/>
                </a:lnTo>
                <a:cubicBezTo>
                  <a:pt x="2899283" y="671717"/>
                  <a:pt x="2889711" y="660132"/>
                  <a:pt x="2870566" y="660132"/>
                </a:cubicBezTo>
                <a:close/>
                <a:moveTo>
                  <a:pt x="2146666" y="660132"/>
                </a:moveTo>
                <a:cubicBezTo>
                  <a:pt x="2127358" y="660132"/>
                  <a:pt x="2117703" y="671717"/>
                  <a:pt x="2117703" y="694888"/>
                </a:cubicBezTo>
                <a:lnTo>
                  <a:pt x="2117703" y="885676"/>
                </a:lnTo>
                <a:cubicBezTo>
                  <a:pt x="2117703" y="909011"/>
                  <a:pt x="2127358" y="920679"/>
                  <a:pt x="2146666" y="920679"/>
                </a:cubicBezTo>
                <a:cubicBezTo>
                  <a:pt x="2165811" y="920679"/>
                  <a:pt x="2175383" y="909011"/>
                  <a:pt x="2175383" y="885676"/>
                </a:cubicBezTo>
                <a:lnTo>
                  <a:pt x="2175383" y="694888"/>
                </a:lnTo>
                <a:cubicBezTo>
                  <a:pt x="2175383" y="671717"/>
                  <a:pt x="2165811" y="660132"/>
                  <a:pt x="2146666" y="660132"/>
                </a:cubicBezTo>
                <a:close/>
                <a:moveTo>
                  <a:pt x="1470392" y="660132"/>
                </a:moveTo>
                <a:cubicBezTo>
                  <a:pt x="1451083" y="660132"/>
                  <a:pt x="1441428" y="671717"/>
                  <a:pt x="1441428" y="694888"/>
                </a:cubicBezTo>
                <a:lnTo>
                  <a:pt x="1441428" y="885676"/>
                </a:lnTo>
                <a:cubicBezTo>
                  <a:pt x="1441428" y="909011"/>
                  <a:pt x="1451083" y="920679"/>
                  <a:pt x="1470392" y="920679"/>
                </a:cubicBezTo>
                <a:cubicBezTo>
                  <a:pt x="1489536" y="920679"/>
                  <a:pt x="1499108" y="909011"/>
                  <a:pt x="1499108" y="885676"/>
                </a:cubicBezTo>
                <a:lnTo>
                  <a:pt x="1499108" y="694888"/>
                </a:lnTo>
                <a:cubicBezTo>
                  <a:pt x="1499108" y="671717"/>
                  <a:pt x="1489536" y="660132"/>
                  <a:pt x="1470392" y="660132"/>
                </a:cubicBezTo>
                <a:close/>
                <a:moveTo>
                  <a:pt x="298817" y="660132"/>
                </a:moveTo>
                <a:cubicBezTo>
                  <a:pt x="279508" y="660132"/>
                  <a:pt x="269853" y="671717"/>
                  <a:pt x="269853" y="694888"/>
                </a:cubicBezTo>
                <a:lnTo>
                  <a:pt x="269853" y="885676"/>
                </a:lnTo>
                <a:cubicBezTo>
                  <a:pt x="269853" y="909011"/>
                  <a:pt x="279508" y="920679"/>
                  <a:pt x="298817" y="920679"/>
                </a:cubicBezTo>
                <a:cubicBezTo>
                  <a:pt x="317961" y="920679"/>
                  <a:pt x="327534" y="909011"/>
                  <a:pt x="327534" y="885676"/>
                </a:cubicBezTo>
                <a:lnTo>
                  <a:pt x="327534" y="694888"/>
                </a:lnTo>
                <a:cubicBezTo>
                  <a:pt x="327534" y="671717"/>
                  <a:pt x="317961" y="660132"/>
                  <a:pt x="298817" y="660132"/>
                </a:cubicBezTo>
                <a:close/>
                <a:moveTo>
                  <a:pt x="5385233" y="613544"/>
                </a:moveTo>
                <a:lnTo>
                  <a:pt x="5470914" y="613544"/>
                </a:lnTo>
                <a:lnTo>
                  <a:pt x="5527165" y="967020"/>
                </a:lnTo>
                <a:lnTo>
                  <a:pt x="5471703" y="967020"/>
                </a:lnTo>
                <a:lnTo>
                  <a:pt x="5462043" y="902931"/>
                </a:lnTo>
                <a:lnTo>
                  <a:pt x="5394053" y="902931"/>
                </a:lnTo>
                <a:lnTo>
                  <a:pt x="5384443" y="967020"/>
                </a:lnTo>
                <a:lnTo>
                  <a:pt x="5328982" y="967020"/>
                </a:lnTo>
                <a:close/>
                <a:moveTo>
                  <a:pt x="5133975" y="613544"/>
                </a:moveTo>
                <a:lnTo>
                  <a:pt x="5189437" y="613544"/>
                </a:lnTo>
                <a:lnTo>
                  <a:pt x="5189437" y="767604"/>
                </a:lnTo>
                <a:lnTo>
                  <a:pt x="5262153" y="613544"/>
                </a:lnTo>
                <a:lnTo>
                  <a:pt x="5317615" y="613544"/>
                </a:lnTo>
                <a:lnTo>
                  <a:pt x="5240461" y="771055"/>
                </a:lnTo>
                <a:lnTo>
                  <a:pt x="5317615" y="967020"/>
                </a:lnTo>
                <a:lnTo>
                  <a:pt x="5260674" y="967020"/>
                </a:lnTo>
                <a:lnTo>
                  <a:pt x="5206691" y="826271"/>
                </a:lnTo>
                <a:lnTo>
                  <a:pt x="5189437" y="858562"/>
                </a:lnTo>
                <a:lnTo>
                  <a:pt x="5189437" y="967020"/>
                </a:lnTo>
                <a:lnTo>
                  <a:pt x="5133975" y="967020"/>
                </a:lnTo>
                <a:close/>
                <a:moveTo>
                  <a:pt x="4914900" y="613544"/>
                </a:moveTo>
                <a:lnTo>
                  <a:pt x="4970362" y="613544"/>
                </a:lnTo>
                <a:lnTo>
                  <a:pt x="4970362" y="765139"/>
                </a:lnTo>
                <a:lnTo>
                  <a:pt x="5033465" y="765139"/>
                </a:lnTo>
                <a:lnTo>
                  <a:pt x="5033465" y="613544"/>
                </a:lnTo>
                <a:lnTo>
                  <a:pt x="5088927" y="613544"/>
                </a:lnTo>
                <a:lnTo>
                  <a:pt x="5088927" y="967020"/>
                </a:lnTo>
                <a:lnTo>
                  <a:pt x="5033465" y="967020"/>
                </a:lnTo>
                <a:lnTo>
                  <a:pt x="5033465" y="815671"/>
                </a:lnTo>
                <a:lnTo>
                  <a:pt x="4970362" y="815671"/>
                </a:lnTo>
                <a:lnTo>
                  <a:pt x="4970362" y="967020"/>
                </a:lnTo>
                <a:lnTo>
                  <a:pt x="4914900" y="967020"/>
                </a:lnTo>
                <a:close/>
                <a:moveTo>
                  <a:pt x="4816083" y="613544"/>
                </a:moveTo>
                <a:lnTo>
                  <a:pt x="4871544" y="613544"/>
                </a:lnTo>
                <a:lnTo>
                  <a:pt x="4871544" y="967020"/>
                </a:lnTo>
                <a:lnTo>
                  <a:pt x="4816083" y="967020"/>
                </a:lnTo>
                <a:close/>
                <a:moveTo>
                  <a:pt x="4619625" y="613544"/>
                </a:moveTo>
                <a:lnTo>
                  <a:pt x="4675087" y="613544"/>
                </a:lnTo>
                <a:lnTo>
                  <a:pt x="4675087" y="746406"/>
                </a:lnTo>
                <a:lnTo>
                  <a:pt x="4701404" y="746406"/>
                </a:lnTo>
                <a:cubicBezTo>
                  <a:pt x="4728783" y="746406"/>
                  <a:pt x="4749400" y="753842"/>
                  <a:pt x="4763255" y="768714"/>
                </a:cubicBezTo>
                <a:cubicBezTo>
                  <a:pt x="4777110" y="783586"/>
                  <a:pt x="4784038" y="805236"/>
                  <a:pt x="4784038" y="833665"/>
                </a:cubicBezTo>
                <a:lnTo>
                  <a:pt x="4784038" y="879760"/>
                </a:lnTo>
                <a:cubicBezTo>
                  <a:pt x="4784038" y="908190"/>
                  <a:pt x="4777105" y="929840"/>
                  <a:pt x="4763240" y="944712"/>
                </a:cubicBezTo>
                <a:cubicBezTo>
                  <a:pt x="4749375" y="959584"/>
                  <a:pt x="4728741" y="967020"/>
                  <a:pt x="4701339" y="967020"/>
                </a:cubicBezTo>
                <a:lnTo>
                  <a:pt x="4619625" y="967020"/>
                </a:lnTo>
                <a:close/>
                <a:moveTo>
                  <a:pt x="4429125" y="613544"/>
                </a:moveTo>
                <a:lnTo>
                  <a:pt x="4510839" y="613544"/>
                </a:lnTo>
                <a:cubicBezTo>
                  <a:pt x="4538241" y="613544"/>
                  <a:pt x="4558875" y="621021"/>
                  <a:pt x="4572740" y="635975"/>
                </a:cubicBezTo>
                <a:cubicBezTo>
                  <a:pt x="4586605" y="650929"/>
                  <a:pt x="4593538" y="672621"/>
                  <a:pt x="4593538" y="701050"/>
                </a:cubicBezTo>
                <a:lnTo>
                  <a:pt x="4593538" y="746899"/>
                </a:lnTo>
                <a:cubicBezTo>
                  <a:pt x="4593538" y="775328"/>
                  <a:pt x="4586611" y="796979"/>
                  <a:pt x="4572755" y="811851"/>
                </a:cubicBezTo>
                <a:cubicBezTo>
                  <a:pt x="4558900" y="826722"/>
                  <a:pt x="4538283" y="834158"/>
                  <a:pt x="4510904" y="834158"/>
                </a:cubicBezTo>
                <a:lnTo>
                  <a:pt x="4484587" y="834158"/>
                </a:lnTo>
                <a:lnTo>
                  <a:pt x="4484587" y="967020"/>
                </a:lnTo>
                <a:lnTo>
                  <a:pt x="4429125" y="967020"/>
                </a:lnTo>
                <a:close/>
                <a:moveTo>
                  <a:pt x="4222007" y="613544"/>
                </a:moveTo>
                <a:lnTo>
                  <a:pt x="4305816" y="613544"/>
                </a:lnTo>
                <a:lnTo>
                  <a:pt x="4305816" y="967020"/>
                </a:lnTo>
                <a:lnTo>
                  <a:pt x="4250354" y="967020"/>
                </a:lnTo>
                <a:lnTo>
                  <a:pt x="4250354" y="823066"/>
                </a:lnTo>
                <a:lnTo>
                  <a:pt x="4231128" y="823066"/>
                </a:lnTo>
                <a:cubicBezTo>
                  <a:pt x="4218474" y="823066"/>
                  <a:pt x="4209272" y="826517"/>
                  <a:pt x="4203520" y="833419"/>
                </a:cubicBezTo>
                <a:cubicBezTo>
                  <a:pt x="4197768" y="840321"/>
                  <a:pt x="4194893" y="851906"/>
                  <a:pt x="4194893" y="868175"/>
                </a:cubicBezTo>
                <a:lnTo>
                  <a:pt x="4194893" y="923637"/>
                </a:lnTo>
                <a:cubicBezTo>
                  <a:pt x="4194893" y="932675"/>
                  <a:pt x="4194605" y="940111"/>
                  <a:pt x="4194030" y="945945"/>
                </a:cubicBezTo>
                <a:cubicBezTo>
                  <a:pt x="4193455" y="951778"/>
                  <a:pt x="4192921" y="955722"/>
                  <a:pt x="4192428" y="957776"/>
                </a:cubicBezTo>
                <a:cubicBezTo>
                  <a:pt x="4191935" y="959831"/>
                  <a:pt x="4191031" y="962912"/>
                  <a:pt x="4189716" y="967020"/>
                </a:cubicBezTo>
                <a:lnTo>
                  <a:pt x="4134254" y="967020"/>
                </a:lnTo>
                <a:cubicBezTo>
                  <a:pt x="4137705" y="957489"/>
                  <a:pt x="4139431" y="943192"/>
                  <a:pt x="4139431" y="924130"/>
                </a:cubicBezTo>
                <a:lnTo>
                  <a:pt x="4139431" y="869654"/>
                </a:lnTo>
                <a:cubicBezTo>
                  <a:pt x="4139431" y="850099"/>
                  <a:pt x="4142225" y="834076"/>
                  <a:pt x="4147812" y="821587"/>
                </a:cubicBezTo>
                <a:cubicBezTo>
                  <a:pt x="4153399" y="809098"/>
                  <a:pt x="4162848" y="800060"/>
                  <a:pt x="4176159" y="794473"/>
                </a:cubicBezTo>
                <a:cubicBezTo>
                  <a:pt x="4152002" y="783134"/>
                  <a:pt x="4139924" y="759223"/>
                  <a:pt x="4139924" y="722742"/>
                </a:cubicBezTo>
                <a:lnTo>
                  <a:pt x="4139924" y="694888"/>
                </a:lnTo>
                <a:cubicBezTo>
                  <a:pt x="4139924" y="667280"/>
                  <a:pt x="4146497" y="646821"/>
                  <a:pt x="4159644" y="633510"/>
                </a:cubicBezTo>
                <a:cubicBezTo>
                  <a:pt x="4172790" y="620199"/>
                  <a:pt x="4193578" y="613544"/>
                  <a:pt x="4222007" y="613544"/>
                </a:cubicBezTo>
                <a:close/>
                <a:moveTo>
                  <a:pt x="3939671" y="613544"/>
                </a:moveTo>
                <a:lnTo>
                  <a:pt x="4098661" y="613544"/>
                </a:lnTo>
                <a:lnTo>
                  <a:pt x="4098661" y="967020"/>
                </a:lnTo>
                <a:lnTo>
                  <a:pt x="4043200" y="967020"/>
                </a:lnTo>
                <a:lnTo>
                  <a:pt x="4043200" y="664076"/>
                </a:lnTo>
                <a:lnTo>
                  <a:pt x="3995133" y="664076"/>
                </a:lnTo>
                <a:lnTo>
                  <a:pt x="3988970" y="877788"/>
                </a:lnTo>
                <a:cubicBezTo>
                  <a:pt x="3987984" y="909997"/>
                  <a:pt x="3981206" y="933004"/>
                  <a:pt x="3968634" y="946807"/>
                </a:cubicBezTo>
                <a:cubicBezTo>
                  <a:pt x="3956063" y="960611"/>
                  <a:pt x="3935892" y="967513"/>
                  <a:pt x="3908119" y="967513"/>
                </a:cubicBezTo>
                <a:lnTo>
                  <a:pt x="3899492" y="967513"/>
                </a:lnTo>
                <a:lnTo>
                  <a:pt x="3899492" y="916981"/>
                </a:lnTo>
                <a:cubicBezTo>
                  <a:pt x="3906297" y="916981"/>
                  <a:pt x="3911561" y="916653"/>
                  <a:pt x="3915287" y="915995"/>
                </a:cubicBezTo>
                <a:cubicBezTo>
                  <a:pt x="3919013" y="915338"/>
                  <a:pt x="3922333" y="913736"/>
                  <a:pt x="3925249" y="911189"/>
                </a:cubicBezTo>
                <a:cubicBezTo>
                  <a:pt x="3928165" y="908641"/>
                  <a:pt x="3930189" y="904985"/>
                  <a:pt x="3931323" y="900220"/>
                </a:cubicBezTo>
                <a:cubicBezTo>
                  <a:pt x="3932456" y="895454"/>
                  <a:pt x="3933185" y="888963"/>
                  <a:pt x="3933509" y="880746"/>
                </a:cubicBezTo>
                <a:close/>
                <a:moveTo>
                  <a:pt x="3700402" y="613544"/>
                </a:moveTo>
                <a:lnTo>
                  <a:pt x="3858160" y="613544"/>
                </a:lnTo>
                <a:lnTo>
                  <a:pt x="3858160" y="916735"/>
                </a:lnTo>
                <a:lnTo>
                  <a:pt x="3882316" y="916735"/>
                </a:lnTo>
                <a:lnTo>
                  <a:pt x="3882316" y="1013854"/>
                </a:lnTo>
                <a:lnTo>
                  <a:pt x="3826855" y="1013854"/>
                </a:lnTo>
                <a:lnTo>
                  <a:pt x="3826855" y="967020"/>
                </a:lnTo>
                <a:lnTo>
                  <a:pt x="3709276" y="967020"/>
                </a:lnTo>
                <a:lnTo>
                  <a:pt x="3709276" y="1013854"/>
                </a:lnTo>
                <a:lnTo>
                  <a:pt x="3653814" y="1013854"/>
                </a:lnTo>
                <a:lnTo>
                  <a:pt x="3653814" y="916735"/>
                </a:lnTo>
                <a:lnTo>
                  <a:pt x="3676264" y="916735"/>
                </a:lnTo>
                <a:cubicBezTo>
                  <a:pt x="3681027" y="910996"/>
                  <a:pt x="3684429" y="904644"/>
                  <a:pt x="3686469" y="897678"/>
                </a:cubicBezTo>
                <a:cubicBezTo>
                  <a:pt x="3688509" y="890711"/>
                  <a:pt x="3689785" y="881818"/>
                  <a:pt x="3690296" y="870998"/>
                </a:cubicBezTo>
                <a:close/>
                <a:moveTo>
                  <a:pt x="3362325" y="613544"/>
                </a:moveTo>
                <a:lnTo>
                  <a:pt x="3411871" y="613544"/>
                </a:lnTo>
                <a:lnTo>
                  <a:pt x="3411871" y="837363"/>
                </a:lnTo>
                <a:lnTo>
                  <a:pt x="3432079" y="759470"/>
                </a:lnTo>
                <a:lnTo>
                  <a:pt x="3477439" y="613544"/>
                </a:lnTo>
                <a:lnTo>
                  <a:pt x="3543993" y="613544"/>
                </a:lnTo>
                <a:lnTo>
                  <a:pt x="3543993" y="967020"/>
                </a:lnTo>
                <a:lnTo>
                  <a:pt x="3488531" y="967020"/>
                </a:lnTo>
                <a:lnTo>
                  <a:pt x="3488531" y="718579"/>
                </a:lnTo>
                <a:lnTo>
                  <a:pt x="3466073" y="805130"/>
                </a:lnTo>
                <a:lnTo>
                  <a:pt x="3419266" y="967020"/>
                </a:lnTo>
                <a:lnTo>
                  <a:pt x="3362325" y="967020"/>
                </a:lnTo>
                <a:close/>
                <a:moveTo>
                  <a:pt x="3165081" y="613544"/>
                </a:moveTo>
                <a:lnTo>
                  <a:pt x="3336889" y="613544"/>
                </a:lnTo>
                <a:lnTo>
                  <a:pt x="3336889" y="664076"/>
                </a:lnTo>
                <a:lnTo>
                  <a:pt x="3278716" y="664076"/>
                </a:lnTo>
                <a:lnTo>
                  <a:pt x="3278716" y="967020"/>
                </a:lnTo>
                <a:lnTo>
                  <a:pt x="3223254" y="967020"/>
                </a:lnTo>
                <a:lnTo>
                  <a:pt x="3223254" y="664076"/>
                </a:lnTo>
                <a:lnTo>
                  <a:pt x="3165081" y="664076"/>
                </a:lnTo>
                <a:close/>
                <a:moveTo>
                  <a:pt x="2571750" y="613544"/>
                </a:moveTo>
                <a:lnTo>
                  <a:pt x="2627212" y="613544"/>
                </a:lnTo>
                <a:lnTo>
                  <a:pt x="2627212" y="765139"/>
                </a:lnTo>
                <a:lnTo>
                  <a:pt x="2690315" y="765139"/>
                </a:lnTo>
                <a:lnTo>
                  <a:pt x="2690315" y="613544"/>
                </a:lnTo>
                <a:lnTo>
                  <a:pt x="2745776" y="613544"/>
                </a:lnTo>
                <a:lnTo>
                  <a:pt x="2745776" y="967020"/>
                </a:lnTo>
                <a:lnTo>
                  <a:pt x="2690315" y="967020"/>
                </a:lnTo>
                <a:lnTo>
                  <a:pt x="2690315" y="815671"/>
                </a:lnTo>
                <a:lnTo>
                  <a:pt x="2627212" y="815671"/>
                </a:lnTo>
                <a:lnTo>
                  <a:pt x="2627212" y="967020"/>
                </a:lnTo>
                <a:lnTo>
                  <a:pt x="2571750" y="967020"/>
                </a:lnTo>
                <a:close/>
                <a:moveTo>
                  <a:pt x="2250681" y="613544"/>
                </a:moveTo>
                <a:lnTo>
                  <a:pt x="2304710" y="613544"/>
                </a:lnTo>
                <a:lnTo>
                  <a:pt x="2370478" y="756512"/>
                </a:lnTo>
                <a:lnTo>
                  <a:pt x="2370478" y="613544"/>
                </a:lnTo>
                <a:lnTo>
                  <a:pt x="2425940" y="613544"/>
                </a:lnTo>
                <a:lnTo>
                  <a:pt x="2425940" y="756512"/>
                </a:lnTo>
                <a:lnTo>
                  <a:pt x="2491709" y="613544"/>
                </a:lnTo>
                <a:lnTo>
                  <a:pt x="2545737" y="613544"/>
                </a:lnTo>
                <a:lnTo>
                  <a:pt x="2477651" y="757737"/>
                </a:lnTo>
                <a:lnTo>
                  <a:pt x="2545737" y="967020"/>
                </a:lnTo>
                <a:lnTo>
                  <a:pt x="2490276" y="967020"/>
                </a:lnTo>
                <a:lnTo>
                  <a:pt x="2439809" y="810714"/>
                </a:lnTo>
                <a:lnTo>
                  <a:pt x="2425940" y="837544"/>
                </a:lnTo>
                <a:lnTo>
                  <a:pt x="2425940" y="967020"/>
                </a:lnTo>
                <a:lnTo>
                  <a:pt x="2370478" y="967020"/>
                </a:lnTo>
                <a:lnTo>
                  <a:pt x="2370478" y="836951"/>
                </a:lnTo>
                <a:lnTo>
                  <a:pt x="2356836" y="809501"/>
                </a:lnTo>
                <a:lnTo>
                  <a:pt x="2306143" y="967020"/>
                </a:lnTo>
                <a:lnTo>
                  <a:pt x="2250681" y="967020"/>
                </a:lnTo>
                <a:lnTo>
                  <a:pt x="2319588" y="758526"/>
                </a:lnTo>
                <a:close/>
                <a:moveTo>
                  <a:pt x="1790207" y="613544"/>
                </a:moveTo>
                <a:lnTo>
                  <a:pt x="1867245" y="613544"/>
                </a:lnTo>
                <a:lnTo>
                  <a:pt x="1908302" y="865313"/>
                </a:lnTo>
                <a:lnTo>
                  <a:pt x="1946390" y="613544"/>
                </a:lnTo>
                <a:lnTo>
                  <a:pt x="2026351" y="613544"/>
                </a:lnTo>
                <a:lnTo>
                  <a:pt x="2026351" y="967020"/>
                </a:lnTo>
                <a:lnTo>
                  <a:pt x="1970889" y="967020"/>
                </a:lnTo>
                <a:lnTo>
                  <a:pt x="1970889" y="713622"/>
                </a:lnTo>
                <a:lnTo>
                  <a:pt x="1932551" y="967020"/>
                </a:lnTo>
                <a:lnTo>
                  <a:pt x="1879932" y="967020"/>
                </a:lnTo>
                <a:lnTo>
                  <a:pt x="1838520" y="717670"/>
                </a:lnTo>
                <a:lnTo>
                  <a:pt x="1838520" y="967020"/>
                </a:lnTo>
                <a:lnTo>
                  <a:pt x="1790207" y="967020"/>
                </a:lnTo>
                <a:close/>
                <a:moveTo>
                  <a:pt x="1181100" y="613544"/>
                </a:moveTo>
                <a:lnTo>
                  <a:pt x="1264909" y="613544"/>
                </a:lnTo>
                <a:cubicBezTo>
                  <a:pt x="1293338" y="613544"/>
                  <a:pt x="1314167" y="620199"/>
                  <a:pt x="1327396" y="633510"/>
                </a:cubicBezTo>
                <a:cubicBezTo>
                  <a:pt x="1340624" y="646821"/>
                  <a:pt x="1347239" y="667280"/>
                  <a:pt x="1347239" y="694888"/>
                </a:cubicBezTo>
                <a:lnTo>
                  <a:pt x="1347239" y="707459"/>
                </a:lnTo>
                <a:cubicBezTo>
                  <a:pt x="1347239" y="743612"/>
                  <a:pt x="1335243" y="767358"/>
                  <a:pt x="1311250" y="778697"/>
                </a:cubicBezTo>
                <a:cubicBezTo>
                  <a:pt x="1338858" y="789378"/>
                  <a:pt x="1352662" y="814603"/>
                  <a:pt x="1352662" y="854371"/>
                </a:cubicBezTo>
                <a:lnTo>
                  <a:pt x="1352662" y="883211"/>
                </a:lnTo>
                <a:cubicBezTo>
                  <a:pt x="1352662" y="910490"/>
                  <a:pt x="1345513" y="931278"/>
                  <a:pt x="1331216" y="945575"/>
                </a:cubicBezTo>
                <a:cubicBezTo>
                  <a:pt x="1316920" y="959872"/>
                  <a:pt x="1295967" y="967020"/>
                  <a:pt x="1268360" y="967020"/>
                </a:cubicBezTo>
                <a:lnTo>
                  <a:pt x="1181100" y="967020"/>
                </a:lnTo>
                <a:close/>
                <a:moveTo>
                  <a:pt x="923925" y="613544"/>
                </a:moveTo>
                <a:lnTo>
                  <a:pt x="1075274" y="613544"/>
                </a:lnTo>
                <a:lnTo>
                  <a:pt x="1075274" y="664076"/>
                </a:lnTo>
                <a:lnTo>
                  <a:pt x="979387" y="664076"/>
                </a:lnTo>
                <a:lnTo>
                  <a:pt x="979387" y="762674"/>
                </a:lnTo>
                <a:lnTo>
                  <a:pt x="1055554" y="762674"/>
                </a:lnTo>
                <a:lnTo>
                  <a:pt x="1055554" y="812960"/>
                </a:lnTo>
                <a:lnTo>
                  <a:pt x="979387" y="812960"/>
                </a:lnTo>
                <a:lnTo>
                  <a:pt x="979387" y="916488"/>
                </a:lnTo>
                <a:lnTo>
                  <a:pt x="1075274" y="916488"/>
                </a:lnTo>
                <a:lnTo>
                  <a:pt x="1075274" y="967020"/>
                </a:lnTo>
                <a:lnTo>
                  <a:pt x="923925" y="967020"/>
                </a:lnTo>
                <a:close/>
                <a:moveTo>
                  <a:pt x="825108" y="613544"/>
                </a:moveTo>
                <a:lnTo>
                  <a:pt x="880570" y="613544"/>
                </a:lnTo>
                <a:lnTo>
                  <a:pt x="880570" y="967020"/>
                </a:lnTo>
                <a:lnTo>
                  <a:pt x="825108" y="967020"/>
                </a:lnTo>
                <a:close/>
                <a:moveTo>
                  <a:pt x="628650" y="613544"/>
                </a:moveTo>
                <a:lnTo>
                  <a:pt x="684112" y="613544"/>
                </a:lnTo>
                <a:lnTo>
                  <a:pt x="684112" y="746406"/>
                </a:lnTo>
                <a:lnTo>
                  <a:pt x="710429" y="746406"/>
                </a:lnTo>
                <a:cubicBezTo>
                  <a:pt x="737808" y="746406"/>
                  <a:pt x="758425" y="753842"/>
                  <a:pt x="772280" y="768714"/>
                </a:cubicBezTo>
                <a:cubicBezTo>
                  <a:pt x="786136" y="783586"/>
                  <a:pt x="793063" y="805236"/>
                  <a:pt x="793063" y="833665"/>
                </a:cubicBezTo>
                <a:lnTo>
                  <a:pt x="793063" y="879760"/>
                </a:lnTo>
                <a:cubicBezTo>
                  <a:pt x="793063" y="908190"/>
                  <a:pt x="786131" y="929840"/>
                  <a:pt x="772265" y="944712"/>
                </a:cubicBezTo>
                <a:cubicBezTo>
                  <a:pt x="758400" y="959584"/>
                  <a:pt x="737766" y="967020"/>
                  <a:pt x="710364" y="967020"/>
                </a:cubicBezTo>
                <a:lnTo>
                  <a:pt x="628650" y="967020"/>
                </a:lnTo>
                <a:close/>
                <a:moveTo>
                  <a:pt x="419100" y="613544"/>
                </a:moveTo>
                <a:lnTo>
                  <a:pt x="502909" y="613544"/>
                </a:lnTo>
                <a:cubicBezTo>
                  <a:pt x="531338" y="613544"/>
                  <a:pt x="552167" y="620199"/>
                  <a:pt x="565396" y="633510"/>
                </a:cubicBezTo>
                <a:cubicBezTo>
                  <a:pt x="578624" y="646821"/>
                  <a:pt x="585239" y="667280"/>
                  <a:pt x="585239" y="694888"/>
                </a:cubicBezTo>
                <a:lnTo>
                  <a:pt x="585239" y="707459"/>
                </a:lnTo>
                <a:cubicBezTo>
                  <a:pt x="585239" y="743612"/>
                  <a:pt x="573243" y="767358"/>
                  <a:pt x="549250" y="778697"/>
                </a:cubicBezTo>
                <a:cubicBezTo>
                  <a:pt x="576858" y="789378"/>
                  <a:pt x="590662" y="814603"/>
                  <a:pt x="590662" y="854371"/>
                </a:cubicBezTo>
                <a:lnTo>
                  <a:pt x="590662" y="883211"/>
                </a:lnTo>
                <a:cubicBezTo>
                  <a:pt x="590662" y="910490"/>
                  <a:pt x="583513" y="931278"/>
                  <a:pt x="569217" y="945575"/>
                </a:cubicBezTo>
                <a:cubicBezTo>
                  <a:pt x="554920" y="959872"/>
                  <a:pt x="533967" y="967020"/>
                  <a:pt x="506360" y="967020"/>
                </a:cubicBezTo>
                <a:lnTo>
                  <a:pt x="419100" y="967020"/>
                </a:lnTo>
                <a:close/>
                <a:moveTo>
                  <a:pt x="0" y="613544"/>
                </a:moveTo>
                <a:lnTo>
                  <a:pt x="55462" y="613544"/>
                </a:lnTo>
                <a:lnTo>
                  <a:pt x="55462" y="765139"/>
                </a:lnTo>
                <a:lnTo>
                  <a:pt x="118565" y="765139"/>
                </a:lnTo>
                <a:lnTo>
                  <a:pt x="118565" y="613544"/>
                </a:lnTo>
                <a:lnTo>
                  <a:pt x="174027" y="613544"/>
                </a:lnTo>
                <a:lnTo>
                  <a:pt x="174027" y="967020"/>
                </a:lnTo>
                <a:lnTo>
                  <a:pt x="118565" y="967020"/>
                </a:lnTo>
                <a:lnTo>
                  <a:pt x="118565" y="815671"/>
                </a:lnTo>
                <a:lnTo>
                  <a:pt x="55462" y="815671"/>
                </a:lnTo>
                <a:lnTo>
                  <a:pt x="55462" y="967020"/>
                </a:lnTo>
                <a:lnTo>
                  <a:pt x="0" y="967020"/>
                </a:lnTo>
                <a:close/>
                <a:moveTo>
                  <a:pt x="3069180" y="609600"/>
                </a:moveTo>
                <a:cubicBezTo>
                  <a:pt x="3096383" y="609600"/>
                  <a:pt x="3117449" y="617283"/>
                  <a:pt x="3132378" y="632648"/>
                </a:cubicBezTo>
                <a:cubicBezTo>
                  <a:pt x="3147306" y="648012"/>
                  <a:pt x="3154770" y="669910"/>
                  <a:pt x="3154770" y="698339"/>
                </a:cubicBezTo>
                <a:lnTo>
                  <a:pt x="3154770" y="732848"/>
                </a:lnTo>
                <a:lnTo>
                  <a:pt x="3099308" y="732848"/>
                </a:lnTo>
                <a:lnTo>
                  <a:pt x="3099308" y="694888"/>
                </a:lnTo>
                <a:cubicBezTo>
                  <a:pt x="3099308" y="671717"/>
                  <a:pt x="3089736" y="660132"/>
                  <a:pt x="3070591" y="660132"/>
                </a:cubicBezTo>
                <a:cubicBezTo>
                  <a:pt x="3051282" y="660132"/>
                  <a:pt x="3041628" y="671717"/>
                  <a:pt x="3041628" y="694888"/>
                </a:cubicBezTo>
                <a:lnTo>
                  <a:pt x="3041628" y="885676"/>
                </a:lnTo>
                <a:cubicBezTo>
                  <a:pt x="3041628" y="908683"/>
                  <a:pt x="3051282" y="920186"/>
                  <a:pt x="3070591" y="920186"/>
                </a:cubicBezTo>
                <a:cubicBezTo>
                  <a:pt x="3089736" y="920186"/>
                  <a:pt x="3099308" y="908683"/>
                  <a:pt x="3099308" y="885676"/>
                </a:cubicBezTo>
                <a:lnTo>
                  <a:pt x="3099308" y="835144"/>
                </a:lnTo>
                <a:lnTo>
                  <a:pt x="3154770" y="835144"/>
                </a:lnTo>
                <a:lnTo>
                  <a:pt x="3154770" y="882225"/>
                </a:lnTo>
                <a:cubicBezTo>
                  <a:pt x="3154770" y="910655"/>
                  <a:pt x="3147306" y="932552"/>
                  <a:pt x="3132378" y="947917"/>
                </a:cubicBezTo>
                <a:cubicBezTo>
                  <a:pt x="3117449" y="963282"/>
                  <a:pt x="3096383" y="970964"/>
                  <a:pt x="3069180" y="970964"/>
                </a:cubicBezTo>
                <a:cubicBezTo>
                  <a:pt x="3041977" y="970964"/>
                  <a:pt x="3021340" y="963282"/>
                  <a:pt x="3007271" y="947917"/>
                </a:cubicBezTo>
                <a:cubicBezTo>
                  <a:pt x="2993201" y="932552"/>
                  <a:pt x="2986166" y="910655"/>
                  <a:pt x="2986166" y="882225"/>
                </a:cubicBezTo>
                <a:lnTo>
                  <a:pt x="2986166" y="698339"/>
                </a:lnTo>
                <a:cubicBezTo>
                  <a:pt x="2986166" y="669910"/>
                  <a:pt x="2993201" y="648012"/>
                  <a:pt x="3007271" y="632648"/>
                </a:cubicBezTo>
                <a:cubicBezTo>
                  <a:pt x="3021340" y="617283"/>
                  <a:pt x="3041977" y="609600"/>
                  <a:pt x="3069180" y="609600"/>
                </a:cubicBezTo>
                <a:close/>
                <a:moveTo>
                  <a:pt x="2870566" y="609600"/>
                </a:moveTo>
                <a:cubicBezTo>
                  <a:pt x="2897727" y="609600"/>
                  <a:pt x="2918547" y="617324"/>
                  <a:pt x="2933027" y="632771"/>
                </a:cubicBezTo>
                <a:cubicBezTo>
                  <a:pt x="2947505" y="648218"/>
                  <a:pt x="2954745" y="670074"/>
                  <a:pt x="2954745" y="698339"/>
                </a:cubicBezTo>
                <a:lnTo>
                  <a:pt x="2954745" y="882225"/>
                </a:lnTo>
                <a:cubicBezTo>
                  <a:pt x="2954745" y="910490"/>
                  <a:pt x="2947505" y="932346"/>
                  <a:pt x="2933027" y="947793"/>
                </a:cubicBezTo>
                <a:cubicBezTo>
                  <a:pt x="2918547" y="963240"/>
                  <a:pt x="2897727" y="970964"/>
                  <a:pt x="2870566" y="970964"/>
                </a:cubicBezTo>
                <a:cubicBezTo>
                  <a:pt x="2843406" y="970964"/>
                  <a:pt x="2822544" y="963240"/>
                  <a:pt x="2807983" y="947793"/>
                </a:cubicBezTo>
                <a:cubicBezTo>
                  <a:pt x="2793422" y="932346"/>
                  <a:pt x="2786141" y="910490"/>
                  <a:pt x="2786141" y="882225"/>
                </a:cubicBezTo>
                <a:lnTo>
                  <a:pt x="2786141" y="698339"/>
                </a:lnTo>
                <a:cubicBezTo>
                  <a:pt x="2786141" y="670074"/>
                  <a:pt x="2793422" y="648218"/>
                  <a:pt x="2807983" y="632771"/>
                </a:cubicBezTo>
                <a:cubicBezTo>
                  <a:pt x="2822544" y="617324"/>
                  <a:pt x="2843406" y="609600"/>
                  <a:pt x="2870566" y="609600"/>
                </a:cubicBezTo>
                <a:close/>
                <a:moveTo>
                  <a:pt x="2146666" y="609600"/>
                </a:moveTo>
                <a:cubicBezTo>
                  <a:pt x="2173827" y="609600"/>
                  <a:pt x="2194647" y="617324"/>
                  <a:pt x="2209126" y="632771"/>
                </a:cubicBezTo>
                <a:cubicBezTo>
                  <a:pt x="2223606" y="648218"/>
                  <a:pt x="2230845" y="670074"/>
                  <a:pt x="2230845" y="698339"/>
                </a:cubicBezTo>
                <a:lnTo>
                  <a:pt x="2230845" y="882225"/>
                </a:lnTo>
                <a:cubicBezTo>
                  <a:pt x="2230845" y="910490"/>
                  <a:pt x="2223606" y="932346"/>
                  <a:pt x="2209126" y="947793"/>
                </a:cubicBezTo>
                <a:cubicBezTo>
                  <a:pt x="2194647" y="963240"/>
                  <a:pt x="2173827" y="970964"/>
                  <a:pt x="2146666" y="970964"/>
                </a:cubicBezTo>
                <a:cubicBezTo>
                  <a:pt x="2119506" y="970964"/>
                  <a:pt x="2098645" y="963240"/>
                  <a:pt x="2084083" y="947793"/>
                </a:cubicBezTo>
                <a:cubicBezTo>
                  <a:pt x="2069522" y="932346"/>
                  <a:pt x="2062241" y="910490"/>
                  <a:pt x="2062241" y="882225"/>
                </a:cubicBezTo>
                <a:lnTo>
                  <a:pt x="2062241" y="698339"/>
                </a:lnTo>
                <a:cubicBezTo>
                  <a:pt x="2062241" y="670074"/>
                  <a:pt x="2069522" y="648218"/>
                  <a:pt x="2084083" y="632771"/>
                </a:cubicBezTo>
                <a:cubicBezTo>
                  <a:pt x="2098645" y="617324"/>
                  <a:pt x="2119506" y="609600"/>
                  <a:pt x="2146666" y="609600"/>
                </a:cubicBezTo>
                <a:close/>
                <a:moveTo>
                  <a:pt x="1673089" y="609600"/>
                </a:moveTo>
                <a:cubicBezTo>
                  <a:pt x="1700148" y="609600"/>
                  <a:pt x="1720702" y="617283"/>
                  <a:pt x="1734752" y="632648"/>
                </a:cubicBezTo>
                <a:cubicBezTo>
                  <a:pt x="1748802" y="648012"/>
                  <a:pt x="1755828" y="669910"/>
                  <a:pt x="1755828" y="698339"/>
                </a:cubicBezTo>
                <a:lnTo>
                  <a:pt x="1755828" y="707459"/>
                </a:lnTo>
                <a:cubicBezTo>
                  <a:pt x="1755828" y="745255"/>
                  <a:pt x="1742928" y="769494"/>
                  <a:pt x="1717128" y="780176"/>
                </a:cubicBezTo>
                <a:cubicBezTo>
                  <a:pt x="1742928" y="791350"/>
                  <a:pt x="1755828" y="816082"/>
                  <a:pt x="1755828" y="854371"/>
                </a:cubicBezTo>
                <a:lnTo>
                  <a:pt x="1755828" y="882225"/>
                </a:lnTo>
                <a:cubicBezTo>
                  <a:pt x="1755828" y="910655"/>
                  <a:pt x="1748802" y="932552"/>
                  <a:pt x="1734752" y="947917"/>
                </a:cubicBezTo>
                <a:cubicBezTo>
                  <a:pt x="1720702" y="963282"/>
                  <a:pt x="1700148" y="970964"/>
                  <a:pt x="1673089" y="970964"/>
                </a:cubicBezTo>
                <a:cubicBezTo>
                  <a:pt x="1646031" y="970964"/>
                  <a:pt x="1625038" y="963282"/>
                  <a:pt x="1610110" y="947917"/>
                </a:cubicBezTo>
                <a:cubicBezTo>
                  <a:pt x="1595181" y="932552"/>
                  <a:pt x="1587717" y="910655"/>
                  <a:pt x="1587717" y="882225"/>
                </a:cubicBezTo>
                <a:lnTo>
                  <a:pt x="1587717" y="843279"/>
                </a:lnTo>
                <a:lnTo>
                  <a:pt x="1643179" y="843279"/>
                </a:lnTo>
                <a:lnTo>
                  <a:pt x="1643179" y="885676"/>
                </a:lnTo>
                <a:cubicBezTo>
                  <a:pt x="1643179" y="909011"/>
                  <a:pt x="1652669" y="920679"/>
                  <a:pt x="1671649" y="920679"/>
                </a:cubicBezTo>
                <a:cubicBezTo>
                  <a:pt x="1681139" y="920679"/>
                  <a:pt x="1688298" y="917721"/>
                  <a:pt x="1693125" y="911805"/>
                </a:cubicBezTo>
                <a:cubicBezTo>
                  <a:pt x="1697952" y="905889"/>
                  <a:pt x="1700366" y="895536"/>
                  <a:pt x="1700366" y="880746"/>
                </a:cubicBezTo>
                <a:lnTo>
                  <a:pt x="1700366" y="852892"/>
                </a:lnTo>
                <a:cubicBezTo>
                  <a:pt x="1700366" y="836788"/>
                  <a:pt x="1697531" y="825285"/>
                  <a:pt x="1691862" y="818383"/>
                </a:cubicBezTo>
                <a:cubicBezTo>
                  <a:pt x="1686192" y="811481"/>
                  <a:pt x="1676949" y="808030"/>
                  <a:pt x="1664131" y="808030"/>
                </a:cubicBezTo>
                <a:lnTo>
                  <a:pt x="1650327" y="808030"/>
                </a:lnTo>
                <a:lnTo>
                  <a:pt x="1650327" y="757498"/>
                </a:lnTo>
                <a:lnTo>
                  <a:pt x="1667089" y="757498"/>
                </a:lnTo>
                <a:cubicBezTo>
                  <a:pt x="1678099" y="757498"/>
                  <a:pt x="1686398" y="754663"/>
                  <a:pt x="1691985" y="748994"/>
                </a:cubicBezTo>
                <a:cubicBezTo>
                  <a:pt x="1697572" y="743324"/>
                  <a:pt x="1700366" y="733752"/>
                  <a:pt x="1700366" y="720277"/>
                </a:cubicBezTo>
                <a:lnTo>
                  <a:pt x="1700366" y="700557"/>
                </a:lnTo>
                <a:cubicBezTo>
                  <a:pt x="1700366" y="685439"/>
                  <a:pt x="1697952" y="674922"/>
                  <a:pt x="1693125" y="669006"/>
                </a:cubicBezTo>
                <a:cubicBezTo>
                  <a:pt x="1688298" y="663090"/>
                  <a:pt x="1681139" y="660132"/>
                  <a:pt x="1671649" y="660132"/>
                </a:cubicBezTo>
                <a:cubicBezTo>
                  <a:pt x="1652340" y="660132"/>
                  <a:pt x="1642686" y="671717"/>
                  <a:pt x="1642686" y="694888"/>
                </a:cubicBezTo>
                <a:lnTo>
                  <a:pt x="1642686" y="723728"/>
                </a:lnTo>
                <a:lnTo>
                  <a:pt x="1588703" y="723728"/>
                </a:lnTo>
                <a:lnTo>
                  <a:pt x="1588703" y="697353"/>
                </a:lnTo>
                <a:cubicBezTo>
                  <a:pt x="1588703" y="668924"/>
                  <a:pt x="1596003" y="647191"/>
                  <a:pt x="1610603" y="632155"/>
                </a:cubicBezTo>
                <a:cubicBezTo>
                  <a:pt x="1625202" y="617118"/>
                  <a:pt x="1646031" y="609600"/>
                  <a:pt x="1673089" y="609600"/>
                </a:cubicBezTo>
                <a:close/>
                <a:moveTo>
                  <a:pt x="1470392" y="609600"/>
                </a:moveTo>
                <a:cubicBezTo>
                  <a:pt x="1497552" y="609600"/>
                  <a:pt x="1518372" y="617324"/>
                  <a:pt x="1532852" y="632771"/>
                </a:cubicBezTo>
                <a:cubicBezTo>
                  <a:pt x="1547331" y="648218"/>
                  <a:pt x="1554570" y="670074"/>
                  <a:pt x="1554570" y="698339"/>
                </a:cubicBezTo>
                <a:lnTo>
                  <a:pt x="1554570" y="882225"/>
                </a:lnTo>
                <a:cubicBezTo>
                  <a:pt x="1554570" y="910490"/>
                  <a:pt x="1547331" y="932346"/>
                  <a:pt x="1532852" y="947793"/>
                </a:cubicBezTo>
                <a:cubicBezTo>
                  <a:pt x="1518372" y="963240"/>
                  <a:pt x="1497552" y="970964"/>
                  <a:pt x="1470392" y="970964"/>
                </a:cubicBezTo>
                <a:cubicBezTo>
                  <a:pt x="1443231" y="970964"/>
                  <a:pt x="1422370" y="963240"/>
                  <a:pt x="1407808" y="947793"/>
                </a:cubicBezTo>
                <a:cubicBezTo>
                  <a:pt x="1393247" y="932346"/>
                  <a:pt x="1385966" y="910490"/>
                  <a:pt x="1385966" y="882225"/>
                </a:cubicBezTo>
                <a:lnTo>
                  <a:pt x="1385966" y="698339"/>
                </a:lnTo>
                <a:cubicBezTo>
                  <a:pt x="1385966" y="670074"/>
                  <a:pt x="1393247" y="648218"/>
                  <a:pt x="1407808" y="632771"/>
                </a:cubicBezTo>
                <a:cubicBezTo>
                  <a:pt x="1422370" y="617324"/>
                  <a:pt x="1443231" y="609600"/>
                  <a:pt x="1470392" y="609600"/>
                </a:cubicBezTo>
                <a:close/>
                <a:moveTo>
                  <a:pt x="298817" y="609600"/>
                </a:moveTo>
                <a:cubicBezTo>
                  <a:pt x="325978" y="609600"/>
                  <a:pt x="346798" y="617324"/>
                  <a:pt x="361277" y="632771"/>
                </a:cubicBezTo>
                <a:cubicBezTo>
                  <a:pt x="375756" y="648218"/>
                  <a:pt x="382995" y="670074"/>
                  <a:pt x="382995" y="698339"/>
                </a:cubicBezTo>
                <a:lnTo>
                  <a:pt x="382995" y="882225"/>
                </a:lnTo>
                <a:cubicBezTo>
                  <a:pt x="382995" y="910490"/>
                  <a:pt x="375756" y="932346"/>
                  <a:pt x="361277" y="947793"/>
                </a:cubicBezTo>
                <a:cubicBezTo>
                  <a:pt x="346798" y="963240"/>
                  <a:pt x="325978" y="970964"/>
                  <a:pt x="298817" y="970964"/>
                </a:cubicBezTo>
                <a:cubicBezTo>
                  <a:pt x="271656" y="970964"/>
                  <a:pt x="250795" y="963240"/>
                  <a:pt x="236234" y="947793"/>
                </a:cubicBezTo>
                <a:cubicBezTo>
                  <a:pt x="221672" y="932346"/>
                  <a:pt x="214392" y="910490"/>
                  <a:pt x="214392" y="882225"/>
                </a:cubicBezTo>
                <a:lnTo>
                  <a:pt x="214392" y="698339"/>
                </a:lnTo>
                <a:cubicBezTo>
                  <a:pt x="214392" y="670074"/>
                  <a:pt x="221672" y="648218"/>
                  <a:pt x="236234" y="632771"/>
                </a:cubicBezTo>
                <a:cubicBezTo>
                  <a:pt x="250795" y="617324"/>
                  <a:pt x="271656" y="609600"/>
                  <a:pt x="298817" y="609600"/>
                </a:cubicBezTo>
                <a:close/>
                <a:moveTo>
                  <a:pt x="3922612" y="198430"/>
                </a:moveTo>
                <a:lnTo>
                  <a:pt x="3922612" y="306888"/>
                </a:lnTo>
                <a:lnTo>
                  <a:pt x="3954410" y="306888"/>
                </a:lnTo>
                <a:cubicBezTo>
                  <a:pt x="3964105" y="306888"/>
                  <a:pt x="3971336" y="304259"/>
                  <a:pt x="3976101" y="299000"/>
                </a:cubicBezTo>
                <a:cubicBezTo>
                  <a:pt x="3980867" y="293742"/>
                  <a:pt x="3983250" y="284786"/>
                  <a:pt x="3983250" y="272132"/>
                </a:cubicBezTo>
                <a:lnTo>
                  <a:pt x="3983250" y="241320"/>
                </a:lnTo>
                <a:cubicBezTo>
                  <a:pt x="3983250" y="225216"/>
                  <a:pt x="3980497" y="214041"/>
                  <a:pt x="3974992" y="207797"/>
                </a:cubicBezTo>
                <a:cubicBezTo>
                  <a:pt x="3969487" y="201552"/>
                  <a:pt x="3960326" y="198430"/>
                  <a:pt x="3947508" y="198430"/>
                </a:cubicBezTo>
                <a:close/>
                <a:moveTo>
                  <a:pt x="3627337" y="187337"/>
                </a:moveTo>
                <a:lnTo>
                  <a:pt x="3627337" y="306888"/>
                </a:lnTo>
                <a:lnTo>
                  <a:pt x="3653712" y="306888"/>
                </a:lnTo>
                <a:cubicBezTo>
                  <a:pt x="3662914" y="306888"/>
                  <a:pt x="3669734" y="304382"/>
                  <a:pt x="3674171" y="299370"/>
                </a:cubicBezTo>
                <a:cubicBezTo>
                  <a:pt x="3678608" y="294358"/>
                  <a:pt x="3680826" y="285772"/>
                  <a:pt x="3680826" y="273611"/>
                </a:cubicBezTo>
                <a:lnTo>
                  <a:pt x="3680826" y="220614"/>
                </a:lnTo>
                <a:cubicBezTo>
                  <a:pt x="3680826" y="208454"/>
                  <a:pt x="3678608" y="199868"/>
                  <a:pt x="3674171" y="194856"/>
                </a:cubicBezTo>
                <a:cubicBezTo>
                  <a:pt x="3669734" y="189843"/>
                  <a:pt x="3662914" y="187337"/>
                  <a:pt x="3653712" y="187337"/>
                </a:cubicBezTo>
                <a:close/>
                <a:moveTo>
                  <a:pt x="4161125" y="67332"/>
                </a:moveTo>
                <a:lnTo>
                  <a:pt x="4134442" y="245264"/>
                </a:lnTo>
                <a:lnTo>
                  <a:pt x="4187966" y="245264"/>
                </a:lnTo>
                <a:close/>
                <a:moveTo>
                  <a:pt x="1970375" y="67332"/>
                </a:moveTo>
                <a:lnTo>
                  <a:pt x="1943692" y="245264"/>
                </a:lnTo>
                <a:lnTo>
                  <a:pt x="1997216" y="245264"/>
                </a:lnTo>
                <a:close/>
                <a:moveTo>
                  <a:pt x="1322675" y="67332"/>
                </a:moveTo>
                <a:lnTo>
                  <a:pt x="1295992" y="245264"/>
                </a:lnTo>
                <a:lnTo>
                  <a:pt x="1349516" y="245264"/>
                </a:lnTo>
                <a:close/>
                <a:moveTo>
                  <a:pt x="865475" y="67332"/>
                </a:moveTo>
                <a:lnTo>
                  <a:pt x="838792" y="245264"/>
                </a:lnTo>
                <a:lnTo>
                  <a:pt x="892316" y="245264"/>
                </a:lnTo>
                <a:close/>
                <a:moveTo>
                  <a:pt x="3922612" y="54476"/>
                </a:moveTo>
                <a:lnTo>
                  <a:pt x="3922612" y="147898"/>
                </a:lnTo>
                <a:lnTo>
                  <a:pt x="3944400" y="147898"/>
                </a:lnTo>
                <a:cubicBezTo>
                  <a:pt x="3955458" y="147898"/>
                  <a:pt x="3963795" y="145063"/>
                  <a:pt x="3969408" y="139394"/>
                </a:cubicBezTo>
                <a:cubicBezTo>
                  <a:pt x="3975020" y="133724"/>
                  <a:pt x="3977827" y="124152"/>
                  <a:pt x="3977827" y="110677"/>
                </a:cubicBezTo>
                <a:lnTo>
                  <a:pt x="3977827" y="90957"/>
                </a:lnTo>
                <a:cubicBezTo>
                  <a:pt x="3977827" y="78304"/>
                  <a:pt x="3975599" y="69060"/>
                  <a:pt x="3971143" y="63226"/>
                </a:cubicBezTo>
                <a:cubicBezTo>
                  <a:pt x="3966686" y="57393"/>
                  <a:pt x="3959505" y="54476"/>
                  <a:pt x="3949599" y="54476"/>
                </a:cubicBezTo>
                <a:close/>
                <a:moveTo>
                  <a:pt x="3436837" y="54476"/>
                </a:moveTo>
                <a:lnTo>
                  <a:pt x="3436837" y="174273"/>
                </a:lnTo>
                <a:lnTo>
                  <a:pt x="3463212" y="174273"/>
                </a:lnTo>
                <a:cubicBezTo>
                  <a:pt x="3472414" y="174273"/>
                  <a:pt x="3479234" y="171726"/>
                  <a:pt x="3483671" y="166632"/>
                </a:cubicBezTo>
                <a:cubicBezTo>
                  <a:pt x="3488108" y="161537"/>
                  <a:pt x="3490326" y="152910"/>
                  <a:pt x="3490326" y="140750"/>
                </a:cubicBezTo>
                <a:lnTo>
                  <a:pt x="3490326" y="87753"/>
                </a:lnTo>
                <a:cubicBezTo>
                  <a:pt x="3490326" y="75592"/>
                  <a:pt x="3488108" y="67006"/>
                  <a:pt x="3483671" y="61994"/>
                </a:cubicBezTo>
                <a:cubicBezTo>
                  <a:pt x="3479234" y="56982"/>
                  <a:pt x="3472414" y="54476"/>
                  <a:pt x="3463212" y="54476"/>
                </a:cubicBezTo>
                <a:close/>
                <a:moveTo>
                  <a:pt x="55462" y="54476"/>
                </a:moveTo>
                <a:lnTo>
                  <a:pt x="55462" y="306888"/>
                </a:lnTo>
                <a:lnTo>
                  <a:pt x="86767" y="306888"/>
                </a:lnTo>
                <a:cubicBezTo>
                  <a:pt x="95969" y="306888"/>
                  <a:pt x="102995" y="304218"/>
                  <a:pt x="107842" y="298877"/>
                </a:cubicBezTo>
                <a:cubicBezTo>
                  <a:pt x="112690" y="293536"/>
                  <a:pt x="115114" y="284786"/>
                  <a:pt x="115114" y="272625"/>
                </a:cubicBezTo>
                <a:lnTo>
                  <a:pt x="115114" y="88739"/>
                </a:lnTo>
                <a:cubicBezTo>
                  <a:pt x="115114" y="76578"/>
                  <a:pt x="112690" y="67828"/>
                  <a:pt x="107842" y="62487"/>
                </a:cubicBezTo>
                <a:cubicBezTo>
                  <a:pt x="102995" y="57146"/>
                  <a:pt x="95969" y="54476"/>
                  <a:pt x="86767" y="54476"/>
                </a:cubicBezTo>
                <a:close/>
                <a:moveTo>
                  <a:pt x="2870566" y="50532"/>
                </a:moveTo>
                <a:cubicBezTo>
                  <a:pt x="2851257" y="50532"/>
                  <a:pt x="2841603" y="62117"/>
                  <a:pt x="2841603" y="85288"/>
                </a:cubicBezTo>
                <a:lnTo>
                  <a:pt x="2841603" y="276076"/>
                </a:lnTo>
                <a:cubicBezTo>
                  <a:pt x="2841603" y="299411"/>
                  <a:pt x="2851257" y="311079"/>
                  <a:pt x="2870566" y="311079"/>
                </a:cubicBezTo>
                <a:cubicBezTo>
                  <a:pt x="2889711" y="311079"/>
                  <a:pt x="2899283" y="299411"/>
                  <a:pt x="2899283" y="276076"/>
                </a:cubicBezTo>
                <a:lnTo>
                  <a:pt x="2899283" y="85288"/>
                </a:lnTo>
                <a:cubicBezTo>
                  <a:pt x="2899283" y="62117"/>
                  <a:pt x="2889711" y="50532"/>
                  <a:pt x="2870566" y="50532"/>
                </a:cubicBezTo>
                <a:close/>
                <a:moveTo>
                  <a:pt x="4450956" y="3944"/>
                </a:moveTo>
                <a:lnTo>
                  <a:pt x="4622764" y="3944"/>
                </a:lnTo>
                <a:lnTo>
                  <a:pt x="4622764" y="54476"/>
                </a:lnTo>
                <a:lnTo>
                  <a:pt x="4564591" y="54476"/>
                </a:lnTo>
                <a:lnTo>
                  <a:pt x="4564591" y="357420"/>
                </a:lnTo>
                <a:lnTo>
                  <a:pt x="4509129" y="357420"/>
                </a:lnTo>
                <a:lnTo>
                  <a:pt x="4509129" y="54476"/>
                </a:lnTo>
                <a:lnTo>
                  <a:pt x="4450956" y="54476"/>
                </a:lnTo>
                <a:close/>
                <a:moveTo>
                  <a:pt x="4286250" y="3944"/>
                </a:moveTo>
                <a:lnTo>
                  <a:pt x="4437599" y="3944"/>
                </a:lnTo>
                <a:lnTo>
                  <a:pt x="4437599" y="54476"/>
                </a:lnTo>
                <a:lnTo>
                  <a:pt x="4341712" y="54476"/>
                </a:lnTo>
                <a:lnTo>
                  <a:pt x="4341712" y="153074"/>
                </a:lnTo>
                <a:lnTo>
                  <a:pt x="4417879" y="153074"/>
                </a:lnTo>
                <a:lnTo>
                  <a:pt x="4417879" y="203360"/>
                </a:lnTo>
                <a:lnTo>
                  <a:pt x="4341712" y="203360"/>
                </a:lnTo>
                <a:lnTo>
                  <a:pt x="4341712" y="306888"/>
                </a:lnTo>
                <a:lnTo>
                  <a:pt x="4437599" y="306888"/>
                </a:lnTo>
                <a:lnTo>
                  <a:pt x="4437599" y="357420"/>
                </a:lnTo>
                <a:lnTo>
                  <a:pt x="4286250" y="357420"/>
                </a:lnTo>
                <a:close/>
                <a:moveTo>
                  <a:pt x="4118408" y="3944"/>
                </a:moveTo>
                <a:lnTo>
                  <a:pt x="4204089" y="3944"/>
                </a:lnTo>
                <a:lnTo>
                  <a:pt x="4260340" y="357420"/>
                </a:lnTo>
                <a:lnTo>
                  <a:pt x="4204878" y="357420"/>
                </a:lnTo>
                <a:lnTo>
                  <a:pt x="4195219" y="293331"/>
                </a:lnTo>
                <a:lnTo>
                  <a:pt x="4127228" y="293331"/>
                </a:lnTo>
                <a:lnTo>
                  <a:pt x="4117618" y="357420"/>
                </a:lnTo>
                <a:lnTo>
                  <a:pt x="4062157" y="357420"/>
                </a:lnTo>
                <a:close/>
                <a:moveTo>
                  <a:pt x="3867150" y="3944"/>
                </a:moveTo>
                <a:lnTo>
                  <a:pt x="3950959" y="3944"/>
                </a:lnTo>
                <a:cubicBezTo>
                  <a:pt x="3979388" y="3944"/>
                  <a:pt x="4000217" y="10599"/>
                  <a:pt x="4013446" y="23910"/>
                </a:cubicBezTo>
                <a:cubicBezTo>
                  <a:pt x="4026674" y="37221"/>
                  <a:pt x="4033289" y="57680"/>
                  <a:pt x="4033289" y="85288"/>
                </a:cubicBezTo>
                <a:lnTo>
                  <a:pt x="4033289" y="97859"/>
                </a:lnTo>
                <a:cubicBezTo>
                  <a:pt x="4033289" y="134012"/>
                  <a:pt x="4021292" y="157758"/>
                  <a:pt x="3997300" y="169097"/>
                </a:cubicBezTo>
                <a:cubicBezTo>
                  <a:pt x="4024908" y="179778"/>
                  <a:pt x="4038711" y="205003"/>
                  <a:pt x="4038711" y="244771"/>
                </a:cubicBezTo>
                <a:lnTo>
                  <a:pt x="4038711" y="273611"/>
                </a:lnTo>
                <a:cubicBezTo>
                  <a:pt x="4038711" y="300890"/>
                  <a:pt x="4031563" y="321678"/>
                  <a:pt x="4017266" y="335975"/>
                </a:cubicBezTo>
                <a:cubicBezTo>
                  <a:pt x="4002969" y="350272"/>
                  <a:pt x="3982017" y="357420"/>
                  <a:pt x="3954410" y="357420"/>
                </a:cubicBezTo>
                <a:lnTo>
                  <a:pt x="3867150" y="357420"/>
                </a:lnTo>
                <a:close/>
                <a:moveTo>
                  <a:pt x="3768333" y="3944"/>
                </a:moveTo>
                <a:lnTo>
                  <a:pt x="3823794" y="3944"/>
                </a:lnTo>
                <a:lnTo>
                  <a:pt x="3823794" y="357420"/>
                </a:lnTo>
                <a:lnTo>
                  <a:pt x="3768333" y="357420"/>
                </a:lnTo>
                <a:close/>
                <a:moveTo>
                  <a:pt x="3571875" y="3944"/>
                </a:moveTo>
                <a:lnTo>
                  <a:pt x="3627337" y="3944"/>
                </a:lnTo>
                <a:lnTo>
                  <a:pt x="3627337" y="136806"/>
                </a:lnTo>
                <a:lnTo>
                  <a:pt x="3653654" y="136806"/>
                </a:lnTo>
                <a:cubicBezTo>
                  <a:pt x="3681033" y="136806"/>
                  <a:pt x="3701650" y="144242"/>
                  <a:pt x="3715505" y="159114"/>
                </a:cubicBezTo>
                <a:cubicBezTo>
                  <a:pt x="3729361" y="173986"/>
                  <a:pt x="3736288" y="195636"/>
                  <a:pt x="3736288" y="224065"/>
                </a:cubicBezTo>
                <a:lnTo>
                  <a:pt x="3736288" y="270160"/>
                </a:lnTo>
                <a:cubicBezTo>
                  <a:pt x="3736288" y="298590"/>
                  <a:pt x="3729355" y="320240"/>
                  <a:pt x="3715490" y="335112"/>
                </a:cubicBezTo>
                <a:cubicBezTo>
                  <a:pt x="3701624" y="349984"/>
                  <a:pt x="3680991" y="357420"/>
                  <a:pt x="3653588" y="357420"/>
                </a:cubicBezTo>
                <a:lnTo>
                  <a:pt x="3571875" y="357420"/>
                </a:lnTo>
                <a:close/>
                <a:moveTo>
                  <a:pt x="3381375" y="3944"/>
                </a:moveTo>
                <a:lnTo>
                  <a:pt x="3463088" y="3944"/>
                </a:lnTo>
                <a:cubicBezTo>
                  <a:pt x="3490491" y="3944"/>
                  <a:pt x="3511124" y="11421"/>
                  <a:pt x="3524990" y="26375"/>
                </a:cubicBezTo>
                <a:cubicBezTo>
                  <a:pt x="3538855" y="41329"/>
                  <a:pt x="3545788" y="63021"/>
                  <a:pt x="3545788" y="91450"/>
                </a:cubicBezTo>
                <a:lnTo>
                  <a:pt x="3545788" y="137299"/>
                </a:lnTo>
                <a:cubicBezTo>
                  <a:pt x="3545788" y="165728"/>
                  <a:pt x="3538861" y="187379"/>
                  <a:pt x="3525005" y="202250"/>
                </a:cubicBezTo>
                <a:cubicBezTo>
                  <a:pt x="3511150" y="217122"/>
                  <a:pt x="3490533" y="224558"/>
                  <a:pt x="3463154" y="224558"/>
                </a:cubicBezTo>
                <a:lnTo>
                  <a:pt x="3436837" y="224558"/>
                </a:lnTo>
                <a:lnTo>
                  <a:pt x="3436837" y="357420"/>
                </a:lnTo>
                <a:lnTo>
                  <a:pt x="3381375" y="357420"/>
                </a:lnTo>
                <a:close/>
                <a:moveTo>
                  <a:pt x="3171825" y="3944"/>
                </a:moveTo>
                <a:lnTo>
                  <a:pt x="3227287" y="3944"/>
                </a:lnTo>
                <a:lnTo>
                  <a:pt x="3227287" y="158004"/>
                </a:lnTo>
                <a:lnTo>
                  <a:pt x="3300003" y="3944"/>
                </a:lnTo>
                <a:lnTo>
                  <a:pt x="3355465" y="3944"/>
                </a:lnTo>
                <a:lnTo>
                  <a:pt x="3278311" y="161455"/>
                </a:lnTo>
                <a:lnTo>
                  <a:pt x="3355465" y="357420"/>
                </a:lnTo>
                <a:lnTo>
                  <a:pt x="3298524" y="357420"/>
                </a:lnTo>
                <a:lnTo>
                  <a:pt x="3244541" y="216671"/>
                </a:lnTo>
                <a:lnTo>
                  <a:pt x="3227287" y="248962"/>
                </a:lnTo>
                <a:lnTo>
                  <a:pt x="3227287" y="357420"/>
                </a:lnTo>
                <a:lnTo>
                  <a:pt x="3171825" y="357420"/>
                </a:lnTo>
                <a:close/>
                <a:moveTo>
                  <a:pt x="2974581" y="3944"/>
                </a:moveTo>
                <a:lnTo>
                  <a:pt x="3146389" y="3944"/>
                </a:lnTo>
                <a:lnTo>
                  <a:pt x="3146389" y="54476"/>
                </a:lnTo>
                <a:lnTo>
                  <a:pt x="3088216" y="54476"/>
                </a:lnTo>
                <a:lnTo>
                  <a:pt x="3088216" y="357420"/>
                </a:lnTo>
                <a:lnTo>
                  <a:pt x="3032754" y="357420"/>
                </a:lnTo>
                <a:lnTo>
                  <a:pt x="3032754" y="54476"/>
                </a:lnTo>
                <a:lnTo>
                  <a:pt x="2974581" y="54476"/>
                </a:lnTo>
                <a:close/>
                <a:moveTo>
                  <a:pt x="2505075" y="3944"/>
                </a:moveTo>
                <a:lnTo>
                  <a:pt x="2656424" y="3944"/>
                </a:lnTo>
                <a:lnTo>
                  <a:pt x="2656424" y="54476"/>
                </a:lnTo>
                <a:lnTo>
                  <a:pt x="2560537" y="54476"/>
                </a:lnTo>
                <a:lnTo>
                  <a:pt x="2560537" y="153074"/>
                </a:lnTo>
                <a:lnTo>
                  <a:pt x="2636704" y="153074"/>
                </a:lnTo>
                <a:lnTo>
                  <a:pt x="2636704" y="203360"/>
                </a:lnTo>
                <a:lnTo>
                  <a:pt x="2560537" y="203360"/>
                </a:lnTo>
                <a:lnTo>
                  <a:pt x="2560537" y="306888"/>
                </a:lnTo>
                <a:lnTo>
                  <a:pt x="2656424" y="306888"/>
                </a:lnTo>
                <a:lnTo>
                  <a:pt x="2656424" y="357420"/>
                </a:lnTo>
                <a:lnTo>
                  <a:pt x="2505075" y="357420"/>
                </a:lnTo>
                <a:close/>
                <a:moveTo>
                  <a:pt x="2095007" y="3944"/>
                </a:moveTo>
                <a:lnTo>
                  <a:pt x="2169880" y="3944"/>
                </a:lnTo>
                <a:lnTo>
                  <a:pt x="2226883" y="215685"/>
                </a:lnTo>
                <a:lnTo>
                  <a:pt x="2226883" y="3944"/>
                </a:lnTo>
                <a:lnTo>
                  <a:pt x="2276428" y="3944"/>
                </a:lnTo>
                <a:lnTo>
                  <a:pt x="2276428" y="357420"/>
                </a:lnTo>
                <a:lnTo>
                  <a:pt x="2219264" y="357420"/>
                </a:lnTo>
                <a:lnTo>
                  <a:pt x="2150469" y="101557"/>
                </a:lnTo>
                <a:lnTo>
                  <a:pt x="2150469" y="357420"/>
                </a:lnTo>
                <a:lnTo>
                  <a:pt x="2095007" y="357420"/>
                </a:lnTo>
                <a:close/>
                <a:moveTo>
                  <a:pt x="1927658" y="3944"/>
                </a:moveTo>
                <a:lnTo>
                  <a:pt x="2013338" y="3944"/>
                </a:lnTo>
                <a:lnTo>
                  <a:pt x="2069590" y="357420"/>
                </a:lnTo>
                <a:lnTo>
                  <a:pt x="2014128" y="357420"/>
                </a:lnTo>
                <a:lnTo>
                  <a:pt x="2004468" y="293331"/>
                </a:lnTo>
                <a:lnTo>
                  <a:pt x="1936478" y="293331"/>
                </a:lnTo>
                <a:lnTo>
                  <a:pt x="1926868" y="357420"/>
                </a:lnTo>
                <a:lnTo>
                  <a:pt x="1871407" y="357420"/>
                </a:lnTo>
                <a:close/>
                <a:moveTo>
                  <a:pt x="1790700" y="3944"/>
                </a:moveTo>
                <a:lnTo>
                  <a:pt x="1846162" y="3944"/>
                </a:lnTo>
                <a:lnTo>
                  <a:pt x="1846162" y="357420"/>
                </a:lnTo>
                <a:lnTo>
                  <a:pt x="1790700" y="357420"/>
                </a:lnTo>
                <a:close/>
                <a:moveTo>
                  <a:pt x="1619250" y="3944"/>
                </a:moveTo>
                <a:lnTo>
                  <a:pt x="1674712" y="3944"/>
                </a:lnTo>
                <a:lnTo>
                  <a:pt x="1674712" y="306888"/>
                </a:lnTo>
                <a:lnTo>
                  <a:pt x="1766162" y="306888"/>
                </a:lnTo>
                <a:lnTo>
                  <a:pt x="1766162" y="357420"/>
                </a:lnTo>
                <a:lnTo>
                  <a:pt x="1619250" y="357420"/>
                </a:lnTo>
                <a:close/>
                <a:moveTo>
                  <a:pt x="1447800" y="3944"/>
                </a:moveTo>
                <a:lnTo>
                  <a:pt x="1503262" y="3944"/>
                </a:lnTo>
                <a:lnTo>
                  <a:pt x="1503262" y="306888"/>
                </a:lnTo>
                <a:lnTo>
                  <a:pt x="1594712" y="306888"/>
                </a:lnTo>
                <a:lnTo>
                  <a:pt x="1594712" y="357420"/>
                </a:lnTo>
                <a:lnTo>
                  <a:pt x="1447800" y="357420"/>
                </a:lnTo>
                <a:close/>
                <a:moveTo>
                  <a:pt x="1279958" y="3944"/>
                </a:moveTo>
                <a:lnTo>
                  <a:pt x="1365638" y="3944"/>
                </a:lnTo>
                <a:lnTo>
                  <a:pt x="1421890" y="357420"/>
                </a:lnTo>
                <a:lnTo>
                  <a:pt x="1366428" y="357420"/>
                </a:lnTo>
                <a:lnTo>
                  <a:pt x="1356769" y="293331"/>
                </a:lnTo>
                <a:lnTo>
                  <a:pt x="1288778" y="293331"/>
                </a:lnTo>
                <a:lnTo>
                  <a:pt x="1279168" y="357420"/>
                </a:lnTo>
                <a:lnTo>
                  <a:pt x="1223707" y="357420"/>
                </a:lnTo>
                <a:close/>
                <a:moveTo>
                  <a:pt x="990600" y="3944"/>
                </a:moveTo>
                <a:lnTo>
                  <a:pt x="1046062" y="3944"/>
                </a:lnTo>
                <a:lnTo>
                  <a:pt x="1046062" y="306888"/>
                </a:lnTo>
                <a:lnTo>
                  <a:pt x="1137512" y="306888"/>
                </a:lnTo>
                <a:lnTo>
                  <a:pt x="1137512" y="357420"/>
                </a:lnTo>
                <a:lnTo>
                  <a:pt x="990600" y="357420"/>
                </a:lnTo>
                <a:close/>
                <a:moveTo>
                  <a:pt x="822758" y="3944"/>
                </a:moveTo>
                <a:lnTo>
                  <a:pt x="908439" y="3944"/>
                </a:lnTo>
                <a:lnTo>
                  <a:pt x="964690" y="357420"/>
                </a:lnTo>
                <a:lnTo>
                  <a:pt x="909228" y="357420"/>
                </a:lnTo>
                <a:lnTo>
                  <a:pt x="899569" y="293331"/>
                </a:lnTo>
                <a:lnTo>
                  <a:pt x="831578" y="293331"/>
                </a:lnTo>
                <a:lnTo>
                  <a:pt x="821968" y="357420"/>
                </a:lnTo>
                <a:lnTo>
                  <a:pt x="766507" y="357420"/>
                </a:lnTo>
                <a:close/>
                <a:moveTo>
                  <a:pt x="583806" y="3944"/>
                </a:moveTo>
                <a:lnTo>
                  <a:pt x="755615" y="3944"/>
                </a:lnTo>
                <a:lnTo>
                  <a:pt x="755615" y="54476"/>
                </a:lnTo>
                <a:lnTo>
                  <a:pt x="697442" y="54476"/>
                </a:lnTo>
                <a:lnTo>
                  <a:pt x="697442" y="357420"/>
                </a:lnTo>
                <a:lnTo>
                  <a:pt x="641980" y="357420"/>
                </a:lnTo>
                <a:lnTo>
                  <a:pt x="641980" y="54476"/>
                </a:lnTo>
                <a:lnTo>
                  <a:pt x="583806" y="54476"/>
                </a:lnTo>
                <a:close/>
                <a:moveTo>
                  <a:pt x="504825" y="3944"/>
                </a:moveTo>
                <a:lnTo>
                  <a:pt x="560287" y="3944"/>
                </a:lnTo>
                <a:lnTo>
                  <a:pt x="560287" y="357420"/>
                </a:lnTo>
                <a:lnTo>
                  <a:pt x="504825" y="357420"/>
                </a:lnTo>
                <a:close/>
                <a:moveTo>
                  <a:pt x="209550" y="3944"/>
                </a:moveTo>
                <a:lnTo>
                  <a:pt x="265012" y="3944"/>
                </a:lnTo>
                <a:lnTo>
                  <a:pt x="265012" y="357420"/>
                </a:lnTo>
                <a:lnTo>
                  <a:pt x="209550" y="357420"/>
                </a:lnTo>
                <a:close/>
                <a:moveTo>
                  <a:pt x="0" y="3944"/>
                </a:moveTo>
                <a:lnTo>
                  <a:pt x="87753" y="3944"/>
                </a:lnTo>
                <a:cubicBezTo>
                  <a:pt x="115196" y="3944"/>
                  <a:pt x="135861" y="11421"/>
                  <a:pt x="149747" y="26375"/>
                </a:cubicBezTo>
                <a:cubicBezTo>
                  <a:pt x="163633" y="41329"/>
                  <a:pt x="170576" y="63021"/>
                  <a:pt x="170576" y="91450"/>
                </a:cubicBezTo>
                <a:lnTo>
                  <a:pt x="170576" y="270160"/>
                </a:lnTo>
                <a:cubicBezTo>
                  <a:pt x="170576" y="298590"/>
                  <a:pt x="163633" y="320240"/>
                  <a:pt x="149747" y="335112"/>
                </a:cubicBezTo>
                <a:cubicBezTo>
                  <a:pt x="135861" y="349984"/>
                  <a:pt x="115196" y="357420"/>
                  <a:pt x="87753" y="357420"/>
                </a:cubicBezTo>
                <a:lnTo>
                  <a:pt x="0" y="357420"/>
                </a:lnTo>
                <a:close/>
                <a:moveTo>
                  <a:pt x="2870566" y="0"/>
                </a:moveTo>
                <a:cubicBezTo>
                  <a:pt x="2897727" y="0"/>
                  <a:pt x="2918547" y="7724"/>
                  <a:pt x="2933026" y="23171"/>
                </a:cubicBezTo>
                <a:cubicBezTo>
                  <a:pt x="2947505" y="38618"/>
                  <a:pt x="2954745" y="60474"/>
                  <a:pt x="2954745" y="88739"/>
                </a:cubicBezTo>
                <a:lnTo>
                  <a:pt x="2954745" y="272625"/>
                </a:lnTo>
                <a:cubicBezTo>
                  <a:pt x="2954745" y="300890"/>
                  <a:pt x="2947505" y="322746"/>
                  <a:pt x="2933026" y="338193"/>
                </a:cubicBezTo>
                <a:cubicBezTo>
                  <a:pt x="2918547" y="353640"/>
                  <a:pt x="2897727" y="361364"/>
                  <a:pt x="2870566" y="361364"/>
                </a:cubicBezTo>
                <a:cubicBezTo>
                  <a:pt x="2843406" y="361364"/>
                  <a:pt x="2822545" y="353640"/>
                  <a:pt x="2807983" y="338193"/>
                </a:cubicBezTo>
                <a:cubicBezTo>
                  <a:pt x="2793422" y="322746"/>
                  <a:pt x="2786141" y="300890"/>
                  <a:pt x="2786141" y="272625"/>
                </a:cubicBezTo>
                <a:lnTo>
                  <a:pt x="2786141" y="88739"/>
                </a:lnTo>
                <a:cubicBezTo>
                  <a:pt x="2786141" y="60474"/>
                  <a:pt x="2793422" y="38618"/>
                  <a:pt x="2807983" y="23171"/>
                </a:cubicBezTo>
                <a:cubicBezTo>
                  <a:pt x="2822545" y="7724"/>
                  <a:pt x="2843406" y="0"/>
                  <a:pt x="2870566" y="0"/>
                </a:cubicBezTo>
                <a:close/>
                <a:moveTo>
                  <a:pt x="2392905" y="0"/>
                </a:moveTo>
                <a:cubicBezTo>
                  <a:pt x="2420108" y="0"/>
                  <a:pt x="2441174" y="7682"/>
                  <a:pt x="2456102" y="23047"/>
                </a:cubicBezTo>
                <a:cubicBezTo>
                  <a:pt x="2471031" y="38412"/>
                  <a:pt x="2478495" y="60310"/>
                  <a:pt x="2478495" y="88739"/>
                </a:cubicBezTo>
                <a:lnTo>
                  <a:pt x="2478495" y="123248"/>
                </a:lnTo>
                <a:lnTo>
                  <a:pt x="2423033" y="123248"/>
                </a:lnTo>
                <a:lnTo>
                  <a:pt x="2423033" y="85288"/>
                </a:lnTo>
                <a:cubicBezTo>
                  <a:pt x="2423033" y="62117"/>
                  <a:pt x="2413461" y="50532"/>
                  <a:pt x="2394316" y="50532"/>
                </a:cubicBezTo>
                <a:cubicBezTo>
                  <a:pt x="2375008" y="50532"/>
                  <a:pt x="2365353" y="62117"/>
                  <a:pt x="2365353" y="85288"/>
                </a:cubicBezTo>
                <a:lnTo>
                  <a:pt x="2365353" y="276076"/>
                </a:lnTo>
                <a:cubicBezTo>
                  <a:pt x="2365353" y="299083"/>
                  <a:pt x="2375008" y="310586"/>
                  <a:pt x="2394316" y="310586"/>
                </a:cubicBezTo>
                <a:cubicBezTo>
                  <a:pt x="2413461" y="310586"/>
                  <a:pt x="2423033" y="299083"/>
                  <a:pt x="2423033" y="276076"/>
                </a:cubicBezTo>
                <a:lnTo>
                  <a:pt x="2423033" y="225544"/>
                </a:lnTo>
                <a:lnTo>
                  <a:pt x="2478495" y="225544"/>
                </a:lnTo>
                <a:lnTo>
                  <a:pt x="2478495" y="272625"/>
                </a:lnTo>
                <a:cubicBezTo>
                  <a:pt x="2478495" y="301055"/>
                  <a:pt x="2471031" y="322952"/>
                  <a:pt x="2456102" y="338317"/>
                </a:cubicBezTo>
                <a:cubicBezTo>
                  <a:pt x="2441174" y="353682"/>
                  <a:pt x="2420108" y="361364"/>
                  <a:pt x="2392905" y="361364"/>
                </a:cubicBezTo>
                <a:cubicBezTo>
                  <a:pt x="2365702" y="361364"/>
                  <a:pt x="2345065" y="353682"/>
                  <a:pt x="2330996" y="338317"/>
                </a:cubicBezTo>
                <a:cubicBezTo>
                  <a:pt x="2316926" y="322952"/>
                  <a:pt x="2309891" y="301055"/>
                  <a:pt x="2309891" y="272625"/>
                </a:cubicBezTo>
                <a:lnTo>
                  <a:pt x="2309891" y="88739"/>
                </a:lnTo>
                <a:cubicBezTo>
                  <a:pt x="2309891" y="60310"/>
                  <a:pt x="2316926" y="38412"/>
                  <a:pt x="2330996" y="23047"/>
                </a:cubicBezTo>
                <a:cubicBezTo>
                  <a:pt x="2345065" y="7682"/>
                  <a:pt x="2365702" y="0"/>
                  <a:pt x="2392905" y="0"/>
                </a:cubicBezTo>
                <a:close/>
                <a:moveTo>
                  <a:pt x="383130" y="0"/>
                </a:moveTo>
                <a:cubicBezTo>
                  <a:pt x="410334" y="0"/>
                  <a:pt x="431399" y="7682"/>
                  <a:pt x="446328" y="23047"/>
                </a:cubicBezTo>
                <a:cubicBezTo>
                  <a:pt x="461256" y="38412"/>
                  <a:pt x="468720" y="60310"/>
                  <a:pt x="468720" y="88739"/>
                </a:cubicBezTo>
                <a:lnTo>
                  <a:pt x="468720" y="123248"/>
                </a:lnTo>
                <a:lnTo>
                  <a:pt x="413259" y="123248"/>
                </a:lnTo>
                <a:lnTo>
                  <a:pt x="413259" y="85288"/>
                </a:lnTo>
                <a:cubicBezTo>
                  <a:pt x="413259" y="62117"/>
                  <a:pt x="404599" y="50532"/>
                  <a:pt x="387280" y="50532"/>
                </a:cubicBezTo>
                <a:cubicBezTo>
                  <a:pt x="366146" y="50532"/>
                  <a:pt x="355578" y="62117"/>
                  <a:pt x="355578" y="85288"/>
                </a:cubicBezTo>
                <a:lnTo>
                  <a:pt x="355578" y="276076"/>
                </a:lnTo>
                <a:cubicBezTo>
                  <a:pt x="355578" y="299083"/>
                  <a:pt x="366146" y="310586"/>
                  <a:pt x="387280" y="310586"/>
                </a:cubicBezTo>
                <a:cubicBezTo>
                  <a:pt x="404599" y="310586"/>
                  <a:pt x="413259" y="299083"/>
                  <a:pt x="413259" y="276076"/>
                </a:cubicBezTo>
                <a:lnTo>
                  <a:pt x="413259" y="211001"/>
                </a:lnTo>
                <a:lnTo>
                  <a:pt x="391074" y="211001"/>
                </a:lnTo>
                <a:lnTo>
                  <a:pt x="391074" y="160469"/>
                </a:lnTo>
                <a:lnTo>
                  <a:pt x="468720" y="160469"/>
                </a:lnTo>
                <a:lnTo>
                  <a:pt x="468720" y="272625"/>
                </a:lnTo>
                <a:cubicBezTo>
                  <a:pt x="468720" y="301055"/>
                  <a:pt x="461256" y="322952"/>
                  <a:pt x="446328" y="338317"/>
                </a:cubicBezTo>
                <a:cubicBezTo>
                  <a:pt x="431399" y="353682"/>
                  <a:pt x="410334" y="361364"/>
                  <a:pt x="383130" y="361364"/>
                </a:cubicBezTo>
                <a:cubicBezTo>
                  <a:pt x="355927" y="361364"/>
                  <a:pt x="335290" y="353682"/>
                  <a:pt x="321221" y="338317"/>
                </a:cubicBezTo>
                <a:cubicBezTo>
                  <a:pt x="307151" y="322952"/>
                  <a:pt x="300117" y="301055"/>
                  <a:pt x="300117" y="272625"/>
                </a:cubicBezTo>
                <a:lnTo>
                  <a:pt x="300117" y="88739"/>
                </a:lnTo>
                <a:cubicBezTo>
                  <a:pt x="300117" y="60310"/>
                  <a:pt x="307151" y="38412"/>
                  <a:pt x="321221" y="23047"/>
                </a:cubicBezTo>
                <a:cubicBezTo>
                  <a:pt x="335290" y="7682"/>
                  <a:pt x="355927" y="0"/>
                  <a:pt x="383130"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spTree>
    <p:extLst>
      <p:ext uri="{BB962C8B-B14F-4D97-AF65-F5344CB8AC3E}">
        <p14:creationId xmlns:p14="http://schemas.microsoft.com/office/powerpoint/2010/main" val="2027711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17"/>
        <p:cNvGrpSpPr/>
        <p:nvPr/>
      </p:nvGrpSpPr>
      <p:grpSpPr>
        <a:xfrm>
          <a:off x="0" y="0"/>
          <a:ext cx="0" cy="0"/>
          <a:chOff x="0" y="0"/>
          <a:chExt cx="0" cy="0"/>
        </a:xfrm>
      </p:grpSpPr>
      <p:pic>
        <p:nvPicPr>
          <p:cNvPr id="218" name="Google Shape;218;p14"/>
          <p:cNvPicPr preferRelativeResize="0"/>
          <p:nvPr>
            <p:custDataLst>
              <p:tags r:id="rId1"/>
            </p:custDataLst>
          </p:nvPr>
        </p:nvPicPr>
        <p:blipFill>
          <a:blip r:embed="rId12">
            <a:alphaModFix/>
          </a:blip>
          <a:stretch>
            <a:fillRect/>
          </a:stretch>
        </p:blipFill>
        <p:spPr>
          <a:xfrm>
            <a:off x="0" y="-7709"/>
            <a:ext cx="12192000" cy="6858000"/>
          </a:xfrm>
          <a:prstGeom prst="rect">
            <a:avLst/>
          </a:prstGeom>
          <a:noFill/>
          <a:ln>
            <a:noFill/>
          </a:ln>
        </p:spPr>
      </p:pic>
      <p:pic>
        <p:nvPicPr>
          <p:cNvPr id="219" name="Google Shape;219;p14"/>
          <p:cNvPicPr preferRelativeResize="0"/>
          <p:nvPr>
            <p:custDataLst>
              <p:tags r:id="rId2"/>
            </p:custDataLst>
          </p:nvPr>
        </p:nvPicPr>
        <p:blipFill>
          <a:blip r:embed="rId13">
            <a:alphaModFix/>
          </a:blip>
          <a:stretch>
            <a:fillRect/>
          </a:stretch>
        </p:blipFill>
        <p:spPr>
          <a:xfrm>
            <a:off x="1174140" y="0"/>
            <a:ext cx="1947163" cy="510927"/>
          </a:xfrm>
          <a:prstGeom prst="rect">
            <a:avLst/>
          </a:prstGeom>
          <a:noFill/>
          <a:ln>
            <a:noFill/>
          </a:ln>
        </p:spPr>
      </p:pic>
      <p:pic>
        <p:nvPicPr>
          <p:cNvPr id="220" name="Google Shape;220;p14"/>
          <p:cNvPicPr preferRelativeResize="0"/>
          <p:nvPr>
            <p:custDataLst>
              <p:tags r:id="rId3"/>
            </p:custDataLst>
          </p:nvPr>
        </p:nvPicPr>
        <p:blipFill>
          <a:blip r:embed="rId14">
            <a:alphaModFix/>
          </a:blip>
          <a:stretch>
            <a:fillRect/>
          </a:stretch>
        </p:blipFill>
        <p:spPr>
          <a:xfrm>
            <a:off x="7704010" y="6238168"/>
            <a:ext cx="2943174" cy="612123"/>
          </a:xfrm>
          <a:prstGeom prst="rect">
            <a:avLst/>
          </a:prstGeom>
          <a:noFill/>
          <a:ln>
            <a:noFill/>
          </a:ln>
        </p:spPr>
      </p:pic>
      <p:sp>
        <p:nvSpPr>
          <p:cNvPr id="221" name="Google Shape;221;p14"/>
          <p:cNvSpPr txBox="1"/>
          <p:nvPr>
            <p:custDataLst>
              <p:tags r:id="rId4"/>
            </p:custDataLst>
          </p:nvPr>
        </p:nvSpPr>
        <p:spPr>
          <a:xfrm>
            <a:off x="3139572" y="2327489"/>
            <a:ext cx="2810752" cy="772707"/>
          </a:xfrm>
          <a:prstGeom prst="rect">
            <a:avLst/>
          </a:prstGeom>
          <a:noFill/>
          <a:ln>
            <a:noFill/>
          </a:ln>
        </p:spPr>
        <p:txBody>
          <a:bodyPr spcFirstLastPara="1" wrap="square" lIns="0" tIns="5075" rIns="0" bIns="0" anchor="t" anchorCtr="0">
            <a:spAutoFit/>
          </a:bodyPr>
          <a:lstStyle/>
          <a:p>
            <a:pPr marL="12700" marR="5080" lvl="0" indent="-635" rtl="0">
              <a:lnSpc>
                <a:spcPct val="101800"/>
              </a:lnSpc>
              <a:spcBef>
                <a:spcPct val="0"/>
              </a:spcBef>
              <a:spcAft>
                <a:spcPts val="600"/>
              </a:spcAft>
              <a:buNone/>
            </a:pPr>
            <a:r>
              <a:rPr lang="ru-RU" sz="1600" b="1" dirty="0">
                <a:solidFill>
                  <a:srgbClr val="FFFFFF"/>
                </a:solidFill>
                <a:latin typeface="Evolventa" panose="020B0502020202020204" pitchFamily="34" charset="0"/>
              </a:rPr>
              <a:t>ВИКТОРИЯ РАДЕЦКАЯ </a:t>
            </a:r>
          </a:p>
          <a:p>
            <a:pPr marL="12700" marR="5080" lvl="0" indent="-635" rtl="0">
              <a:lnSpc>
                <a:spcPct val="101800"/>
              </a:lnSpc>
              <a:spcBef>
                <a:spcPct val="0"/>
              </a:spcBef>
              <a:spcAft>
                <a:spcPct val="0"/>
              </a:spcAft>
              <a:buNone/>
            </a:pPr>
            <a:r>
              <a:rPr lang="ru-RU" b="1" dirty="0">
                <a:solidFill>
                  <a:srgbClr val="FFFFFF"/>
                </a:solidFill>
                <a:latin typeface="Evolventa" panose="020B0502020202020204" pitchFamily="34" charset="0"/>
              </a:rPr>
              <a:t>Коммерческий директор </a:t>
            </a:r>
            <a:r>
              <a:rPr lang="en-US" b="1" dirty="0">
                <a:solidFill>
                  <a:srgbClr val="FFFFFF"/>
                </a:solidFill>
                <a:latin typeface="Evolventa" panose="020B0502020202020204" pitchFamily="34" charset="0"/>
              </a:rPr>
              <a:t>Digital Alliance</a:t>
            </a:r>
            <a:r>
              <a:rPr lang="ru-RU" b="1" dirty="0">
                <a:solidFill>
                  <a:srgbClr val="FFFFFF"/>
                </a:solidFill>
                <a:latin typeface="Evolventa" panose="020B0502020202020204" pitchFamily="34" charset="0"/>
                <a:sym typeface="Arial"/>
              </a:rPr>
              <a:t> </a:t>
            </a:r>
          </a:p>
        </p:txBody>
      </p:sp>
      <p:pic>
        <p:nvPicPr>
          <p:cNvPr id="223" name="Google Shape;223;p14"/>
          <p:cNvPicPr preferRelativeResize="0"/>
          <p:nvPr>
            <p:custDataLst>
              <p:tags r:id="rId5"/>
            </p:custDataLst>
          </p:nvPr>
        </p:nvPicPr>
        <p:blipFill>
          <a:blip r:embed="rId15">
            <a:alphaModFix/>
          </a:blip>
          <a:stretch>
            <a:fillRect/>
          </a:stretch>
        </p:blipFill>
        <p:spPr>
          <a:xfrm>
            <a:off x="254028" y="6121230"/>
            <a:ext cx="1228561" cy="546027"/>
          </a:xfrm>
          <a:prstGeom prst="rect">
            <a:avLst/>
          </a:prstGeom>
          <a:noFill/>
          <a:ln>
            <a:noFill/>
          </a:ln>
        </p:spPr>
      </p:pic>
      <p:pic>
        <p:nvPicPr>
          <p:cNvPr id="11" name="Рисунок 10">
            <a:extLst>
              <a:ext uri="{FF2B5EF4-FFF2-40B4-BE49-F238E27FC236}">
                <a16:creationId xmlns:a16="http://schemas.microsoft.com/office/drawing/2014/main" id="{FEA71950-B664-4D17-A589-BC6343B35846}"/>
              </a:ext>
            </a:extLst>
          </p:cNvPr>
          <p:cNvPicPr>
            <a:picLocks noChangeAspect="1"/>
          </p:cNvPicPr>
          <p:nvPr>
            <p:custDataLst>
              <p:tags r:id="rId6"/>
            </p:custDataLst>
          </p:nvPr>
        </p:nvPicPr>
        <p:blipFill>
          <a:blip r:embed="rId16"/>
          <a:stretch>
            <a:fillRect/>
          </a:stretch>
        </p:blipFill>
        <p:spPr>
          <a:xfrm>
            <a:off x="3139571" y="3538066"/>
            <a:ext cx="1758050" cy="1735366"/>
          </a:xfrm>
          <a:prstGeom prst="rect">
            <a:avLst/>
          </a:prstGeom>
        </p:spPr>
      </p:pic>
      <p:sp>
        <p:nvSpPr>
          <p:cNvPr id="12" name="Овал 11">
            <a:extLst>
              <a:ext uri="{FF2B5EF4-FFF2-40B4-BE49-F238E27FC236}">
                <a16:creationId xmlns:a16="http://schemas.microsoft.com/office/drawing/2014/main" id="{86A6BA91-5B3A-44E8-A333-6FCE4AE853FA}"/>
              </a:ext>
            </a:extLst>
          </p:cNvPr>
          <p:cNvSpPr/>
          <p:nvPr>
            <p:custDataLst>
              <p:tags r:id="rId7"/>
            </p:custDataLst>
          </p:nvPr>
        </p:nvSpPr>
        <p:spPr>
          <a:xfrm>
            <a:off x="875771" y="1906050"/>
            <a:ext cx="2015597" cy="2015597"/>
          </a:xfrm>
          <a:prstGeom prst="ellipse">
            <a:avLst/>
          </a:prstGeom>
          <a:blipFill dpi="0" rotWithShape="1">
            <a:blip r:embed="rId17"/>
            <a:stretch>
              <a:fillRect t="-6000" b="-13000"/>
            </a:stretch>
          </a:blip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ct val="0"/>
              </a:spcBef>
              <a:spcAft>
                <a:spcPct val="0"/>
              </a:spcAft>
              <a:buClrTx/>
              <a:buSzTx/>
              <a:buFontTx/>
              <a:buNone/>
            </a:pPr>
            <a:endParaRPr kumimoji="0" lang="ru-RU" sz="1800" b="0" i="0" u="none" strike="noStrike" cap="none" spc="0" normalizeH="0" baseline="0">
              <a:ln>
                <a:noFill/>
              </a:ln>
              <a:solidFill>
                <a:srgbClr val="000000"/>
              </a:solidFill>
              <a:effectLst/>
              <a:uFillTx/>
              <a:latin typeface="+mj-lt"/>
              <a:ea typeface="+mj-ea"/>
              <a:cs typeface="+mj-cs"/>
              <a:sym typeface="Calibri"/>
            </a:endParaRPr>
          </a:p>
        </p:txBody>
      </p:sp>
      <p:sp>
        <p:nvSpPr>
          <p:cNvPr id="10" name="Google Shape;221;p14">
            <a:extLst>
              <a:ext uri="{FF2B5EF4-FFF2-40B4-BE49-F238E27FC236}">
                <a16:creationId xmlns:a16="http://schemas.microsoft.com/office/drawing/2014/main" id="{22FAC60A-99D5-46A9-BBBE-8FB3678F740D}"/>
              </a:ext>
            </a:extLst>
          </p:cNvPr>
          <p:cNvSpPr txBox="1"/>
          <p:nvPr>
            <p:custDataLst>
              <p:tags r:id="rId8"/>
            </p:custDataLst>
          </p:nvPr>
        </p:nvSpPr>
        <p:spPr>
          <a:xfrm>
            <a:off x="8645804" y="2327489"/>
            <a:ext cx="3004544" cy="992446"/>
          </a:xfrm>
          <a:prstGeom prst="rect">
            <a:avLst/>
          </a:prstGeom>
          <a:noFill/>
          <a:ln>
            <a:noFill/>
          </a:ln>
        </p:spPr>
        <p:txBody>
          <a:bodyPr spcFirstLastPara="1" wrap="square" lIns="0" tIns="5075" rIns="0" bIns="0" anchor="t" anchorCtr="0">
            <a:spAutoFit/>
          </a:bodyPr>
          <a:lstStyle/>
          <a:p>
            <a:pPr marL="12700" marR="5080" lvl="0" indent="-635" rtl="0">
              <a:lnSpc>
                <a:spcPct val="101800"/>
              </a:lnSpc>
              <a:spcBef>
                <a:spcPct val="0"/>
              </a:spcBef>
              <a:spcAft>
                <a:spcPts val="600"/>
              </a:spcAft>
              <a:buNone/>
            </a:pPr>
            <a:r>
              <a:rPr lang="ru-RU" sz="1600" b="1" dirty="0">
                <a:solidFill>
                  <a:srgbClr val="FFFFFF"/>
                </a:solidFill>
                <a:latin typeface="Evolventa" panose="020B0502020202020204" pitchFamily="34" charset="0"/>
              </a:rPr>
              <a:t>ЕЛЕНА ВРАЦКАЯ</a:t>
            </a:r>
          </a:p>
          <a:p>
            <a:pPr marL="12700" marR="5080" lvl="0" indent="-635">
              <a:lnSpc>
                <a:spcPct val="101800"/>
              </a:lnSpc>
            </a:pPr>
            <a:r>
              <a:rPr lang="ru-RU" b="1" dirty="0">
                <a:solidFill>
                  <a:srgbClr val="FFFFFF"/>
                </a:solidFill>
                <a:latin typeface="Evolventa" panose="020B0502020202020204" pitchFamily="34" charset="0"/>
              </a:rPr>
              <a:t>Исполнительный директор агентства </a:t>
            </a:r>
            <a:r>
              <a:rPr lang="ru-RU" b="1" dirty="0" err="1">
                <a:solidFill>
                  <a:srgbClr val="FFFFFF"/>
                </a:solidFill>
                <a:latin typeface="Evolventa" panose="020B0502020202020204" pitchFamily="34" charset="0"/>
              </a:rPr>
              <a:t>MediaWise</a:t>
            </a:r>
            <a:r>
              <a:rPr lang="ru-RU" b="1" dirty="0">
                <a:solidFill>
                  <a:srgbClr val="FFFFFF"/>
                </a:solidFill>
                <a:latin typeface="Evolventa" panose="020B0502020202020204" pitchFamily="34" charset="0"/>
              </a:rPr>
              <a:t> по</a:t>
            </a:r>
            <a:r>
              <a:rPr lang="en-US" b="1" dirty="0">
                <a:solidFill>
                  <a:srgbClr val="FFFFFF"/>
                </a:solidFill>
                <a:latin typeface="Evolventa" panose="020B0502020202020204" pitchFamily="34" charset="0"/>
              </a:rPr>
              <a:t> </a:t>
            </a:r>
            <a:r>
              <a:rPr lang="ru-RU" b="1" dirty="0">
                <a:solidFill>
                  <a:srgbClr val="FFFFFF"/>
                </a:solidFill>
                <a:latin typeface="Evolventa" panose="020B0502020202020204" pitchFamily="34" charset="0"/>
              </a:rPr>
              <a:t>цифровым коммуникациям </a:t>
            </a:r>
            <a:endParaRPr lang="en-US" b="1" dirty="0">
              <a:solidFill>
                <a:srgbClr val="FFFFFF"/>
              </a:solidFill>
              <a:latin typeface="Evolventa" panose="020B0502020202020204" pitchFamily="34" charset="0"/>
            </a:endParaRPr>
          </a:p>
        </p:txBody>
      </p:sp>
      <p:pic>
        <p:nvPicPr>
          <p:cNvPr id="14" name="Рисунок 13">
            <a:extLst>
              <a:ext uri="{FF2B5EF4-FFF2-40B4-BE49-F238E27FC236}">
                <a16:creationId xmlns:a16="http://schemas.microsoft.com/office/drawing/2014/main" id="{2ECA5FD2-EB37-4391-A20B-B069DEBA2C19}"/>
              </a:ext>
            </a:extLst>
          </p:cNvPr>
          <p:cNvPicPr>
            <a:picLocks noChangeAspect="1"/>
          </p:cNvPicPr>
          <p:nvPr>
            <p:custDataLst>
              <p:tags r:id="rId9"/>
            </p:custDataLst>
          </p:nvPr>
        </p:nvPicPr>
        <p:blipFill>
          <a:blip r:embed="rId18"/>
          <a:stretch>
            <a:fillRect/>
          </a:stretch>
        </p:blipFill>
        <p:spPr>
          <a:xfrm>
            <a:off x="8652487" y="3538066"/>
            <a:ext cx="1735366" cy="1735366"/>
          </a:xfrm>
          <a:prstGeom prst="rect">
            <a:avLst/>
          </a:prstGeom>
        </p:spPr>
      </p:pic>
      <p:pic>
        <p:nvPicPr>
          <p:cNvPr id="3" name="Рисунок 2">
            <a:extLst>
              <a:ext uri="{FF2B5EF4-FFF2-40B4-BE49-F238E27FC236}">
                <a16:creationId xmlns:a16="http://schemas.microsoft.com/office/drawing/2014/main" id="{E0FF6207-2913-4D77-9D1A-A714B6252FAC}"/>
              </a:ext>
            </a:extLst>
          </p:cNvPr>
          <p:cNvPicPr>
            <a:picLocks noChangeAspect="1"/>
          </p:cNvPicPr>
          <p:nvPr/>
        </p:nvPicPr>
        <p:blipFill rotWithShape="1">
          <a:blip r:embed="rId19"/>
          <a:srcRect t="1" r="365" b="34129"/>
          <a:stretch/>
        </p:blipFill>
        <p:spPr>
          <a:xfrm>
            <a:off x="6377586" y="1906050"/>
            <a:ext cx="2024429" cy="2015597"/>
          </a:xfrm>
          <a:prstGeom prst="ellipse">
            <a:avLst/>
          </a:prstGeom>
        </p:spPr>
      </p:pic>
    </p:spTree>
    <p:extLst>
      <p:ext uri="{BB962C8B-B14F-4D97-AF65-F5344CB8AC3E}">
        <p14:creationId xmlns:p14="http://schemas.microsoft.com/office/powerpoint/2010/main" val="28910007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06"/>
        <p:cNvGrpSpPr/>
        <p:nvPr/>
      </p:nvGrpSpPr>
      <p:grpSpPr>
        <a:xfrm>
          <a:off x="0" y="0"/>
          <a:ext cx="0" cy="0"/>
          <a:chOff x="0" y="0"/>
          <a:chExt cx="0" cy="0"/>
        </a:xfrm>
      </p:grpSpPr>
      <p:pic>
        <p:nvPicPr>
          <p:cNvPr id="27" name="Google Shape;124;p5">
            <a:extLst>
              <a:ext uri="{FF2B5EF4-FFF2-40B4-BE49-F238E27FC236}">
                <a16:creationId xmlns:a16="http://schemas.microsoft.com/office/drawing/2014/main" id="{8874877E-E229-4C0D-A090-D01C5A1CDF87}"/>
              </a:ext>
            </a:extLst>
          </p:cNvPr>
          <p:cNvPicPr preferRelativeResize="0"/>
          <p:nvPr>
            <p:custDataLst>
              <p:tags r:id="rId1"/>
            </p:custDataLst>
          </p:nvPr>
        </p:nvPicPr>
        <p:blipFill>
          <a:blip r:embed="rId17">
            <a:alphaModFix/>
          </a:blip>
          <a:stretch>
            <a:fillRect/>
          </a:stretch>
        </p:blipFill>
        <p:spPr>
          <a:xfrm>
            <a:off x="6332952" y="3266438"/>
            <a:ext cx="5859046" cy="3591562"/>
          </a:xfrm>
          <a:prstGeom prst="rect">
            <a:avLst/>
          </a:prstGeom>
          <a:noFill/>
          <a:ln>
            <a:noFill/>
          </a:ln>
        </p:spPr>
      </p:pic>
      <p:pic>
        <p:nvPicPr>
          <p:cNvPr id="28" name="Google Shape;127;p5">
            <a:extLst>
              <a:ext uri="{FF2B5EF4-FFF2-40B4-BE49-F238E27FC236}">
                <a16:creationId xmlns:a16="http://schemas.microsoft.com/office/drawing/2014/main" id="{027C6B2D-0D85-4AD6-B166-C9E79A54D8D7}"/>
              </a:ext>
            </a:extLst>
          </p:cNvPr>
          <p:cNvPicPr preferRelativeResize="0"/>
          <p:nvPr>
            <p:custDataLst>
              <p:tags r:id="rId2"/>
            </p:custDataLst>
          </p:nvPr>
        </p:nvPicPr>
        <p:blipFill>
          <a:blip r:embed="rId18">
            <a:alphaModFix/>
          </a:blip>
          <a:stretch>
            <a:fillRect/>
          </a:stretch>
        </p:blipFill>
        <p:spPr>
          <a:xfrm>
            <a:off x="10678479" y="2126939"/>
            <a:ext cx="1513520" cy="1644032"/>
          </a:xfrm>
          <a:prstGeom prst="rect">
            <a:avLst/>
          </a:prstGeom>
          <a:noFill/>
          <a:ln>
            <a:noFill/>
          </a:ln>
        </p:spPr>
      </p:pic>
      <p:pic>
        <p:nvPicPr>
          <p:cNvPr id="29" name="Google Shape;128;p5">
            <a:extLst>
              <a:ext uri="{FF2B5EF4-FFF2-40B4-BE49-F238E27FC236}">
                <a16:creationId xmlns:a16="http://schemas.microsoft.com/office/drawing/2014/main" id="{8CAF77C9-8983-40A8-8119-020FF06738BD}"/>
              </a:ext>
            </a:extLst>
          </p:cNvPr>
          <p:cNvPicPr preferRelativeResize="0"/>
          <p:nvPr>
            <p:custDataLst>
              <p:tags r:id="rId3"/>
            </p:custDataLst>
          </p:nvPr>
        </p:nvPicPr>
        <p:blipFill>
          <a:blip r:embed="rId19">
            <a:alphaModFix/>
          </a:blip>
          <a:stretch>
            <a:fillRect/>
          </a:stretch>
        </p:blipFill>
        <p:spPr>
          <a:xfrm>
            <a:off x="281666" y="6128390"/>
            <a:ext cx="1200923" cy="531707"/>
          </a:xfrm>
          <a:prstGeom prst="rect">
            <a:avLst/>
          </a:prstGeom>
          <a:noFill/>
          <a:ln>
            <a:noFill/>
          </a:ln>
        </p:spPr>
      </p:pic>
      <p:sp>
        <p:nvSpPr>
          <p:cNvPr id="2" name="Прямоугольник 1">
            <a:extLst>
              <a:ext uri="{FF2B5EF4-FFF2-40B4-BE49-F238E27FC236}">
                <a16:creationId xmlns:a16="http://schemas.microsoft.com/office/drawing/2014/main" id="{BF347452-0345-4245-B988-EFB6A2B24727}"/>
              </a:ext>
            </a:extLst>
          </p:cNvPr>
          <p:cNvSpPr/>
          <p:nvPr>
            <p:custDataLst>
              <p:tags r:id="rId4"/>
            </p:custDataLst>
          </p:nvPr>
        </p:nvSpPr>
        <p:spPr>
          <a:xfrm>
            <a:off x="1606285" y="6128390"/>
            <a:ext cx="1845377" cy="338554"/>
          </a:xfrm>
          <a:prstGeom prst="rect">
            <a:avLst/>
          </a:prstGeom>
        </p:spPr>
        <p:txBody>
          <a:bodyPr wrap="none">
            <a:spAutoFit/>
          </a:bodyPr>
          <a:lstStyle/>
          <a:p>
            <a:r>
              <a:rPr lang="en-US" sz="800" dirty="0">
                <a:solidFill>
                  <a:schemeClr val="tx1"/>
                </a:solidFill>
                <a:latin typeface="Evolventa" panose="020B0502020202020204" pitchFamily="34" charset="0"/>
                <a:cs typeface="Arial" panose="020B0604020202020204" pitchFamily="34" charset="0"/>
              </a:rPr>
              <a:t>*</a:t>
            </a:r>
            <a:r>
              <a:rPr lang="en-US" sz="800" dirty="0" err="1">
                <a:solidFill>
                  <a:schemeClr val="tx1"/>
                </a:solidFill>
                <a:latin typeface="Evolventa" panose="020B0502020202020204" pitchFamily="34" charset="0"/>
                <a:cs typeface="Arial" panose="020B0604020202020204" pitchFamily="34" charset="0"/>
              </a:rPr>
              <a:t>J'son</a:t>
            </a:r>
            <a:r>
              <a:rPr lang="en-US" sz="800" dirty="0">
                <a:solidFill>
                  <a:schemeClr val="tx1"/>
                </a:solidFill>
                <a:latin typeface="Evolventa" panose="020B0502020202020204" pitchFamily="34" charset="0"/>
                <a:cs typeface="Arial" panose="020B0604020202020204" pitchFamily="34" charset="0"/>
              </a:rPr>
              <a:t> &amp; Partners Consulting</a:t>
            </a:r>
          </a:p>
          <a:p>
            <a:r>
              <a:rPr lang="ru-RU" sz="800" dirty="0">
                <a:solidFill>
                  <a:schemeClr val="tx1"/>
                </a:solidFill>
                <a:latin typeface="Evolventa" panose="020B0502020202020204" pitchFamily="34" charset="0"/>
                <a:ea typeface="Open Sans Light" pitchFamily="2" charset="0"/>
                <a:cs typeface="Arial" panose="020B0604020202020204" pitchFamily="34" charset="0"/>
              </a:rPr>
              <a:t>**УИ </a:t>
            </a:r>
            <a:r>
              <a:rPr lang="en-US" sz="800" dirty="0" err="1">
                <a:solidFill>
                  <a:schemeClr val="tx1"/>
                </a:solidFill>
                <a:latin typeface="Evolventa" panose="020B0502020202020204" pitchFamily="34" charset="0"/>
                <a:ea typeface="Open Sans Light" pitchFamily="2" charset="0"/>
                <a:cs typeface="Arial" panose="020B0604020202020204" pitchFamily="34" charset="0"/>
              </a:rPr>
              <a:t>Mediascope</a:t>
            </a:r>
            <a:r>
              <a:rPr lang="ru-RU" sz="800" dirty="0">
                <a:solidFill>
                  <a:schemeClr val="tx1"/>
                </a:solidFill>
                <a:latin typeface="Evolventa" panose="020B0502020202020204" pitchFamily="34" charset="0"/>
                <a:ea typeface="Open Sans Light" pitchFamily="2" charset="0"/>
                <a:cs typeface="Arial" panose="020B0604020202020204" pitchFamily="34" charset="0"/>
              </a:rPr>
              <a:t>, Декабрь 2024</a:t>
            </a:r>
            <a:endParaRPr lang="en-US" sz="800" b="1" cap="all" dirty="0">
              <a:solidFill>
                <a:schemeClr val="tx1"/>
              </a:solidFill>
              <a:latin typeface="Evolventa" panose="020B0502020202020204" pitchFamily="34" charset="0"/>
              <a:cs typeface="Arial" panose="020B0604020202020204" pitchFamily="34" charset="0"/>
            </a:endParaRPr>
          </a:p>
        </p:txBody>
      </p:sp>
      <p:graphicFrame>
        <p:nvGraphicFramePr>
          <p:cNvPr id="13" name="Диаграмма 12">
            <a:extLst>
              <a:ext uri="{FF2B5EF4-FFF2-40B4-BE49-F238E27FC236}">
                <a16:creationId xmlns:a16="http://schemas.microsoft.com/office/drawing/2014/main" id="{67C3D20B-CF75-4F89-A866-4F2EF098FD69}"/>
              </a:ext>
            </a:extLst>
          </p:cNvPr>
          <p:cNvGraphicFramePr/>
          <p:nvPr>
            <p:custDataLst>
              <p:tags r:id="rId5"/>
            </p:custDataLst>
            <p:extLst>
              <p:ext uri="{D42A27DB-BD31-4B8C-83A1-F6EECF244321}">
                <p14:modId xmlns:p14="http://schemas.microsoft.com/office/powerpoint/2010/main" val="1132964772"/>
              </p:ext>
            </p:extLst>
          </p:nvPr>
        </p:nvGraphicFramePr>
        <p:xfrm>
          <a:off x="4865196" y="2170156"/>
          <a:ext cx="4305670" cy="3726702"/>
        </p:xfrm>
        <a:graphic>
          <a:graphicData uri="http://schemas.openxmlformats.org/drawingml/2006/chart">
            <c:chart xmlns:c="http://schemas.openxmlformats.org/drawingml/2006/chart" xmlns:r="http://schemas.openxmlformats.org/officeDocument/2006/relationships" r:id="rId20"/>
          </a:graphicData>
        </a:graphic>
      </p:graphicFrame>
      <p:sp>
        <p:nvSpPr>
          <p:cNvPr id="14" name="TextBox 13">
            <a:extLst>
              <a:ext uri="{FF2B5EF4-FFF2-40B4-BE49-F238E27FC236}">
                <a16:creationId xmlns:a16="http://schemas.microsoft.com/office/drawing/2014/main" id="{1CBE1AD6-C270-42BB-9562-75F3CF3271EA}"/>
              </a:ext>
            </a:extLst>
          </p:cNvPr>
          <p:cNvSpPr txBox="1"/>
          <p:nvPr>
            <p:custDataLst>
              <p:tags r:id="rId6"/>
            </p:custDataLst>
          </p:nvPr>
        </p:nvSpPr>
        <p:spPr>
          <a:xfrm>
            <a:off x="4865196" y="1648168"/>
            <a:ext cx="4647656" cy="461665"/>
          </a:xfrm>
          <a:prstGeom prst="rect">
            <a:avLst/>
          </a:prstGeom>
          <a:noFill/>
        </p:spPr>
        <p:txBody>
          <a:bodyPr wrap="square" rtlCol="0">
            <a:spAutoFit/>
          </a:bodyPr>
          <a:lstStyle/>
          <a:p>
            <a:r>
              <a:rPr lang="ru-RU" sz="1200" b="1">
                <a:solidFill>
                  <a:schemeClr val="bg2"/>
                </a:solidFill>
                <a:latin typeface="Evolventa" panose="020B0502020202020204" pitchFamily="34" charset="0"/>
                <a:ea typeface="Open Sans Light" panose="020B0306030504020204" pitchFamily="34" charset="0"/>
                <a:cs typeface="Open Sans Light" panose="020B0306030504020204" pitchFamily="34" charset="0"/>
              </a:rPr>
              <a:t>Города РФ, где в каждом втором домохозяйстве есть телевизор с функцией выхода в интернет (Смарт ТВ)** </a:t>
            </a:r>
          </a:p>
        </p:txBody>
      </p:sp>
      <p:sp>
        <p:nvSpPr>
          <p:cNvPr id="16" name="TextBox 15">
            <a:extLst>
              <a:ext uri="{FF2B5EF4-FFF2-40B4-BE49-F238E27FC236}">
                <a16:creationId xmlns:a16="http://schemas.microsoft.com/office/drawing/2014/main" id="{146A7B6E-B90D-4389-BC14-34677576B54D}"/>
              </a:ext>
            </a:extLst>
          </p:cNvPr>
          <p:cNvSpPr txBox="1"/>
          <p:nvPr>
            <p:custDataLst>
              <p:tags r:id="rId7"/>
            </p:custDataLst>
          </p:nvPr>
        </p:nvSpPr>
        <p:spPr>
          <a:xfrm>
            <a:off x="839176" y="4668525"/>
            <a:ext cx="3162522" cy="461665"/>
          </a:xfrm>
          <a:prstGeom prst="rect">
            <a:avLst/>
          </a:prstGeom>
          <a:noFill/>
        </p:spPr>
        <p:txBody>
          <a:bodyPr wrap="square" rtlCol="0">
            <a:spAutoFit/>
          </a:bodyPr>
          <a:lstStyle/>
          <a:p>
            <a:r>
              <a:rPr lang="ru-RU" sz="1200" dirty="0">
                <a:solidFill>
                  <a:schemeClr val="tx1"/>
                </a:solidFill>
                <a:latin typeface="Evolventa" panose="020B0502020202020204" pitchFamily="34" charset="0"/>
                <a:ea typeface="Open Sans Light" panose="020B0306030504020204" pitchFamily="34" charset="0"/>
                <a:cs typeface="Open Sans Light" panose="020B0306030504020204" pitchFamily="34" charset="0"/>
              </a:rPr>
              <a:t>динамика наличного парка Смарт ТВ в России, млн шт., 2017-2024*</a:t>
            </a:r>
          </a:p>
        </p:txBody>
      </p:sp>
      <p:sp>
        <p:nvSpPr>
          <p:cNvPr id="10" name="Прямоугольник 9">
            <a:extLst>
              <a:ext uri="{FF2B5EF4-FFF2-40B4-BE49-F238E27FC236}">
                <a16:creationId xmlns:a16="http://schemas.microsoft.com/office/drawing/2014/main" id="{7256DDB7-8DB0-47A8-90E0-B3A6F2DA76C1}"/>
              </a:ext>
            </a:extLst>
          </p:cNvPr>
          <p:cNvSpPr/>
          <p:nvPr>
            <p:custDataLst>
              <p:tags r:id="rId8"/>
            </p:custDataLst>
          </p:nvPr>
        </p:nvSpPr>
        <p:spPr>
          <a:xfrm>
            <a:off x="934466" y="3677158"/>
            <a:ext cx="390599" cy="794890"/>
          </a:xfrm>
          <a:prstGeom prst="rect">
            <a:avLst/>
          </a:prstGeom>
          <a:solidFill>
            <a:srgbClr val="186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B95A5740-67AB-41A5-B8F0-5433F03F3731}"/>
              </a:ext>
            </a:extLst>
          </p:cNvPr>
          <p:cNvSpPr/>
          <p:nvPr>
            <p:custDataLst>
              <p:tags r:id="rId9"/>
            </p:custDataLst>
          </p:nvPr>
        </p:nvSpPr>
        <p:spPr>
          <a:xfrm>
            <a:off x="2722670" y="2134171"/>
            <a:ext cx="510071" cy="2344148"/>
          </a:xfrm>
          <a:prstGeom prst="rect">
            <a:avLst/>
          </a:prstGeom>
          <a:solidFill>
            <a:srgbClr val="186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a:extLst>
              <a:ext uri="{FF2B5EF4-FFF2-40B4-BE49-F238E27FC236}">
                <a16:creationId xmlns:a16="http://schemas.microsoft.com/office/drawing/2014/main" id="{17FD13F5-B097-4851-9111-54E47E9F4C51}"/>
              </a:ext>
            </a:extLst>
          </p:cNvPr>
          <p:cNvSpPr txBox="1"/>
          <p:nvPr>
            <p:custDataLst>
              <p:tags r:id="rId10"/>
            </p:custDataLst>
          </p:nvPr>
        </p:nvSpPr>
        <p:spPr>
          <a:xfrm>
            <a:off x="2722670" y="2767164"/>
            <a:ext cx="510071" cy="276999"/>
          </a:xfrm>
          <a:prstGeom prst="rect">
            <a:avLst/>
          </a:prstGeom>
          <a:noFill/>
        </p:spPr>
        <p:txBody>
          <a:bodyPr wrap="square" rtlCol="0">
            <a:spAutoFit/>
          </a:bodyPr>
          <a:lstStyle/>
          <a:p>
            <a:r>
              <a:rPr lang="ru-RU" sz="1200">
                <a:solidFill>
                  <a:schemeClr val="bg1"/>
                </a:solidFill>
                <a:latin typeface="Evolventa" panose="020B0502020202020204" pitchFamily="34" charset="0"/>
              </a:rPr>
              <a:t>55,5</a:t>
            </a:r>
          </a:p>
        </p:txBody>
      </p:sp>
      <p:sp>
        <p:nvSpPr>
          <p:cNvPr id="26" name="TextBox 25">
            <a:extLst>
              <a:ext uri="{FF2B5EF4-FFF2-40B4-BE49-F238E27FC236}">
                <a16:creationId xmlns:a16="http://schemas.microsoft.com/office/drawing/2014/main" id="{2EBEDFD5-53FC-4A3B-AD9A-AA2EE03925C0}"/>
              </a:ext>
            </a:extLst>
          </p:cNvPr>
          <p:cNvSpPr txBox="1"/>
          <p:nvPr>
            <p:custDataLst>
              <p:tags r:id="rId11"/>
            </p:custDataLst>
          </p:nvPr>
        </p:nvSpPr>
        <p:spPr>
          <a:xfrm>
            <a:off x="918546" y="3739486"/>
            <a:ext cx="450334" cy="307777"/>
          </a:xfrm>
          <a:prstGeom prst="rect">
            <a:avLst/>
          </a:prstGeom>
          <a:noFill/>
        </p:spPr>
        <p:txBody>
          <a:bodyPr wrap="square" rtlCol="0">
            <a:spAutoFit/>
          </a:bodyPr>
          <a:lstStyle/>
          <a:p>
            <a:r>
              <a:rPr lang="ru-RU" dirty="0">
                <a:solidFill>
                  <a:schemeClr val="bg1"/>
                </a:solidFill>
                <a:latin typeface="Evolventa" panose="020B0502020202020204" pitchFamily="34" charset="0"/>
              </a:rPr>
              <a:t>18</a:t>
            </a:r>
          </a:p>
        </p:txBody>
      </p:sp>
      <p:sp>
        <p:nvSpPr>
          <p:cNvPr id="17" name="Прямоугольник 16">
            <a:extLst>
              <a:ext uri="{FF2B5EF4-FFF2-40B4-BE49-F238E27FC236}">
                <a16:creationId xmlns:a16="http://schemas.microsoft.com/office/drawing/2014/main" id="{25C35FB3-7AEB-44C4-9E89-A124B65DB830}"/>
              </a:ext>
            </a:extLst>
          </p:cNvPr>
          <p:cNvSpPr/>
          <p:nvPr>
            <p:custDataLst>
              <p:tags r:id="rId12"/>
            </p:custDataLst>
          </p:nvPr>
        </p:nvSpPr>
        <p:spPr>
          <a:xfrm>
            <a:off x="1215793" y="2117950"/>
            <a:ext cx="780983" cy="769441"/>
          </a:xfrm>
          <a:prstGeom prst="rect">
            <a:avLst/>
          </a:prstGeom>
        </p:spPr>
        <p:txBody>
          <a:bodyPr wrap="none">
            <a:spAutoFit/>
          </a:bodyPr>
          <a:lstStyle/>
          <a:p>
            <a:r>
              <a:rPr lang="ru-RU" sz="3200" b="1" dirty="0">
                <a:solidFill>
                  <a:srgbClr val="FF7B00"/>
                </a:solidFill>
                <a:latin typeface="Evolventa" panose="020B0502020202020204" pitchFamily="34" charset="0"/>
              </a:rPr>
              <a:t>Х</a:t>
            </a:r>
            <a:r>
              <a:rPr lang="ru-RU" sz="4400" b="1" dirty="0">
                <a:solidFill>
                  <a:srgbClr val="FF7B00"/>
                </a:solidFill>
                <a:latin typeface="Evolventa" panose="020B0502020202020204" pitchFamily="34" charset="0"/>
              </a:rPr>
              <a:t>3</a:t>
            </a:r>
            <a:endParaRPr lang="ru-RU" sz="4400" dirty="0">
              <a:solidFill>
                <a:srgbClr val="FF7B00"/>
              </a:solidFill>
              <a:latin typeface="Evolventa" panose="020B0502020202020204" pitchFamily="34" charset="0"/>
            </a:endParaRPr>
          </a:p>
        </p:txBody>
      </p:sp>
      <p:sp>
        <p:nvSpPr>
          <p:cNvPr id="18" name="Стрелка: вправо 17">
            <a:extLst>
              <a:ext uri="{FF2B5EF4-FFF2-40B4-BE49-F238E27FC236}">
                <a16:creationId xmlns:a16="http://schemas.microsoft.com/office/drawing/2014/main" id="{928B2D4D-7AE5-48E6-9FA8-97C920F190AE}"/>
              </a:ext>
            </a:extLst>
          </p:cNvPr>
          <p:cNvSpPr/>
          <p:nvPr>
            <p:custDataLst>
              <p:tags r:id="rId13"/>
            </p:custDataLst>
          </p:nvPr>
        </p:nvSpPr>
        <p:spPr>
          <a:xfrm rot="18646813">
            <a:off x="1097814" y="2849359"/>
            <a:ext cx="1882261" cy="146206"/>
          </a:xfrm>
          <a:prstGeom prst="rightArrow">
            <a:avLst/>
          </a:prstGeom>
          <a:solidFill>
            <a:srgbClr val="FF7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43001F70-D529-4EEE-AEBB-559A23A06854}"/>
              </a:ext>
            </a:extLst>
          </p:cNvPr>
          <p:cNvSpPr txBox="1"/>
          <p:nvPr>
            <p:custDataLst>
              <p:tags r:id="rId14"/>
            </p:custDataLst>
          </p:nvPr>
        </p:nvSpPr>
        <p:spPr>
          <a:xfrm>
            <a:off x="887410" y="616247"/>
            <a:ext cx="7644742" cy="423974"/>
          </a:xfrm>
          <a:custGeom>
            <a:avLst/>
            <a:gdLst/>
            <a:ahLst/>
            <a:cxnLst/>
            <a:rect l="l" t="t" r="r" b="b"/>
            <a:pathLst>
              <a:path w="7644742" h="423974">
                <a:moveTo>
                  <a:pt x="5739106" y="261040"/>
                </a:moveTo>
                <a:lnTo>
                  <a:pt x="5739106" y="369498"/>
                </a:lnTo>
                <a:lnTo>
                  <a:pt x="5770904" y="369498"/>
                </a:lnTo>
                <a:cubicBezTo>
                  <a:pt x="5780599" y="369498"/>
                  <a:pt x="5787830" y="366869"/>
                  <a:pt x="5792595" y="361610"/>
                </a:cubicBezTo>
                <a:cubicBezTo>
                  <a:pt x="5797361" y="356352"/>
                  <a:pt x="5799744" y="347396"/>
                  <a:pt x="5799744" y="334742"/>
                </a:cubicBezTo>
                <a:lnTo>
                  <a:pt x="5799744" y="303930"/>
                </a:lnTo>
                <a:cubicBezTo>
                  <a:pt x="5799744" y="287826"/>
                  <a:pt x="5796991" y="276651"/>
                  <a:pt x="5791486" y="270407"/>
                </a:cubicBezTo>
                <a:cubicBezTo>
                  <a:pt x="5785981" y="264162"/>
                  <a:pt x="5776820" y="261040"/>
                  <a:pt x="5764002" y="261040"/>
                </a:cubicBezTo>
                <a:close/>
                <a:moveTo>
                  <a:pt x="4653256" y="261040"/>
                </a:moveTo>
                <a:lnTo>
                  <a:pt x="4653256" y="369498"/>
                </a:lnTo>
                <a:lnTo>
                  <a:pt x="4685054" y="369498"/>
                </a:lnTo>
                <a:cubicBezTo>
                  <a:pt x="4694749" y="369498"/>
                  <a:pt x="4701980" y="366869"/>
                  <a:pt x="4706745" y="361610"/>
                </a:cubicBezTo>
                <a:cubicBezTo>
                  <a:pt x="4711511" y="356352"/>
                  <a:pt x="4713894" y="347396"/>
                  <a:pt x="4713894" y="334742"/>
                </a:cubicBezTo>
                <a:lnTo>
                  <a:pt x="4713894" y="303930"/>
                </a:lnTo>
                <a:cubicBezTo>
                  <a:pt x="4713894" y="287826"/>
                  <a:pt x="4711141" y="276651"/>
                  <a:pt x="4705636" y="270407"/>
                </a:cubicBezTo>
                <a:cubicBezTo>
                  <a:pt x="4700131" y="264162"/>
                  <a:pt x="4690970" y="261040"/>
                  <a:pt x="4678152" y="261040"/>
                </a:cubicBezTo>
                <a:close/>
                <a:moveTo>
                  <a:pt x="3348331" y="261040"/>
                </a:moveTo>
                <a:lnTo>
                  <a:pt x="3348331" y="369498"/>
                </a:lnTo>
                <a:lnTo>
                  <a:pt x="3380129" y="369498"/>
                </a:lnTo>
                <a:cubicBezTo>
                  <a:pt x="3389824" y="369498"/>
                  <a:pt x="3397055" y="366869"/>
                  <a:pt x="3401820" y="361610"/>
                </a:cubicBezTo>
                <a:cubicBezTo>
                  <a:pt x="3406586" y="356352"/>
                  <a:pt x="3408969" y="347396"/>
                  <a:pt x="3408969" y="334742"/>
                </a:cubicBezTo>
                <a:lnTo>
                  <a:pt x="3408969" y="303930"/>
                </a:lnTo>
                <a:cubicBezTo>
                  <a:pt x="3408969" y="287826"/>
                  <a:pt x="3406217" y="276651"/>
                  <a:pt x="3400711" y="270407"/>
                </a:cubicBezTo>
                <a:cubicBezTo>
                  <a:pt x="3395206" y="264162"/>
                  <a:pt x="3386045" y="261040"/>
                  <a:pt x="3373227" y="261040"/>
                </a:cubicBezTo>
                <a:close/>
                <a:moveTo>
                  <a:pt x="2129131" y="261040"/>
                </a:moveTo>
                <a:lnTo>
                  <a:pt x="2129131" y="369498"/>
                </a:lnTo>
                <a:lnTo>
                  <a:pt x="2160929" y="369498"/>
                </a:lnTo>
                <a:cubicBezTo>
                  <a:pt x="2170625" y="369498"/>
                  <a:pt x="2177855" y="366869"/>
                  <a:pt x="2182621" y="361610"/>
                </a:cubicBezTo>
                <a:cubicBezTo>
                  <a:pt x="2187386" y="356352"/>
                  <a:pt x="2189769" y="347396"/>
                  <a:pt x="2189769" y="334742"/>
                </a:cubicBezTo>
                <a:lnTo>
                  <a:pt x="2189769" y="303930"/>
                </a:lnTo>
                <a:cubicBezTo>
                  <a:pt x="2189769" y="287826"/>
                  <a:pt x="2187016" y="276651"/>
                  <a:pt x="2181511" y="270407"/>
                </a:cubicBezTo>
                <a:cubicBezTo>
                  <a:pt x="2176006" y="264162"/>
                  <a:pt x="2166845" y="261040"/>
                  <a:pt x="2154027" y="261040"/>
                </a:cubicBezTo>
                <a:close/>
                <a:moveTo>
                  <a:pt x="6406349" y="258082"/>
                </a:moveTo>
                <a:lnTo>
                  <a:pt x="6406349" y="369498"/>
                </a:lnTo>
                <a:lnTo>
                  <a:pt x="6438640" y="369498"/>
                </a:lnTo>
                <a:cubicBezTo>
                  <a:pt x="6448007" y="369498"/>
                  <a:pt x="6455072" y="366951"/>
                  <a:pt x="6459838" y="361857"/>
                </a:cubicBezTo>
                <a:cubicBezTo>
                  <a:pt x="6464604" y="356763"/>
                  <a:pt x="6466987" y="348217"/>
                  <a:pt x="6466987" y="336221"/>
                </a:cubicBezTo>
                <a:lnTo>
                  <a:pt x="6466987" y="291359"/>
                </a:lnTo>
                <a:cubicBezTo>
                  <a:pt x="6466987" y="279363"/>
                  <a:pt x="6464604" y="270817"/>
                  <a:pt x="6459838" y="265723"/>
                </a:cubicBezTo>
                <a:cubicBezTo>
                  <a:pt x="6455072" y="260629"/>
                  <a:pt x="6448007" y="258082"/>
                  <a:pt x="6438640" y="258082"/>
                </a:cubicBezTo>
                <a:close/>
                <a:moveTo>
                  <a:pt x="7044031" y="249947"/>
                </a:moveTo>
                <a:lnTo>
                  <a:pt x="7044031" y="369498"/>
                </a:lnTo>
                <a:lnTo>
                  <a:pt x="7070406" y="369498"/>
                </a:lnTo>
                <a:cubicBezTo>
                  <a:pt x="7079608" y="369498"/>
                  <a:pt x="7086428" y="366992"/>
                  <a:pt x="7090865" y="361980"/>
                </a:cubicBezTo>
                <a:cubicBezTo>
                  <a:pt x="7095302" y="356968"/>
                  <a:pt x="7097520" y="348382"/>
                  <a:pt x="7097520" y="336221"/>
                </a:cubicBezTo>
                <a:lnTo>
                  <a:pt x="7097520" y="283224"/>
                </a:lnTo>
                <a:cubicBezTo>
                  <a:pt x="7097520" y="271064"/>
                  <a:pt x="7095302" y="262478"/>
                  <a:pt x="7090865" y="257466"/>
                </a:cubicBezTo>
                <a:cubicBezTo>
                  <a:pt x="7086428" y="252453"/>
                  <a:pt x="7079608" y="249947"/>
                  <a:pt x="7070406" y="249947"/>
                </a:cubicBezTo>
                <a:close/>
                <a:moveTo>
                  <a:pt x="776581" y="249947"/>
                </a:moveTo>
                <a:lnTo>
                  <a:pt x="776581" y="369498"/>
                </a:lnTo>
                <a:lnTo>
                  <a:pt x="802956" y="369498"/>
                </a:lnTo>
                <a:cubicBezTo>
                  <a:pt x="812158" y="369498"/>
                  <a:pt x="818978" y="366992"/>
                  <a:pt x="823415" y="361980"/>
                </a:cubicBezTo>
                <a:cubicBezTo>
                  <a:pt x="827852" y="356968"/>
                  <a:pt x="830070" y="348382"/>
                  <a:pt x="830070" y="336221"/>
                </a:cubicBezTo>
                <a:lnTo>
                  <a:pt x="830070" y="283224"/>
                </a:lnTo>
                <a:cubicBezTo>
                  <a:pt x="830070" y="271064"/>
                  <a:pt x="827852" y="262478"/>
                  <a:pt x="823415" y="257466"/>
                </a:cubicBezTo>
                <a:cubicBezTo>
                  <a:pt x="818978" y="252453"/>
                  <a:pt x="812158" y="249947"/>
                  <a:pt x="802956" y="249947"/>
                </a:cubicBezTo>
                <a:close/>
                <a:moveTo>
                  <a:pt x="4053569" y="129942"/>
                </a:moveTo>
                <a:lnTo>
                  <a:pt x="4026886" y="307874"/>
                </a:lnTo>
                <a:lnTo>
                  <a:pt x="4080410" y="307874"/>
                </a:lnTo>
                <a:close/>
                <a:moveTo>
                  <a:pt x="5739106" y="117086"/>
                </a:moveTo>
                <a:lnTo>
                  <a:pt x="5739106" y="210508"/>
                </a:lnTo>
                <a:lnTo>
                  <a:pt x="5760893" y="210508"/>
                </a:lnTo>
                <a:cubicBezTo>
                  <a:pt x="5771953" y="210508"/>
                  <a:pt x="5780289" y="207673"/>
                  <a:pt x="5785901" y="202004"/>
                </a:cubicBezTo>
                <a:cubicBezTo>
                  <a:pt x="5791514" y="196334"/>
                  <a:pt x="5794321" y="186762"/>
                  <a:pt x="5794321" y="173287"/>
                </a:cubicBezTo>
                <a:lnTo>
                  <a:pt x="5794321" y="153567"/>
                </a:lnTo>
                <a:cubicBezTo>
                  <a:pt x="5794321" y="140914"/>
                  <a:pt x="5792093" y="131670"/>
                  <a:pt x="5787636" y="125836"/>
                </a:cubicBezTo>
                <a:cubicBezTo>
                  <a:pt x="5783180" y="120003"/>
                  <a:pt x="5775999" y="117086"/>
                  <a:pt x="5766093" y="117086"/>
                </a:cubicBezTo>
                <a:close/>
                <a:moveTo>
                  <a:pt x="5478252" y="117086"/>
                </a:moveTo>
                <a:cubicBezTo>
                  <a:pt x="5468392" y="117086"/>
                  <a:pt x="5461203" y="120003"/>
                  <a:pt x="5456683" y="125836"/>
                </a:cubicBezTo>
                <a:cubicBezTo>
                  <a:pt x="5452164" y="131670"/>
                  <a:pt x="5449905" y="140914"/>
                  <a:pt x="5449905" y="153567"/>
                </a:cubicBezTo>
                <a:lnTo>
                  <a:pt x="5449905" y="188323"/>
                </a:lnTo>
                <a:cubicBezTo>
                  <a:pt x="5449905" y="201963"/>
                  <a:pt x="5452699" y="211617"/>
                  <a:pt x="5458286" y="217287"/>
                </a:cubicBezTo>
                <a:cubicBezTo>
                  <a:pt x="5463873" y="222956"/>
                  <a:pt x="5472172" y="225791"/>
                  <a:pt x="5483182" y="225791"/>
                </a:cubicBezTo>
                <a:lnTo>
                  <a:pt x="5504873" y="225791"/>
                </a:lnTo>
                <a:lnTo>
                  <a:pt x="5504873" y="117086"/>
                </a:lnTo>
                <a:close/>
                <a:moveTo>
                  <a:pt x="4653256" y="117086"/>
                </a:moveTo>
                <a:lnTo>
                  <a:pt x="4653256" y="210508"/>
                </a:lnTo>
                <a:lnTo>
                  <a:pt x="4675044" y="210508"/>
                </a:lnTo>
                <a:cubicBezTo>
                  <a:pt x="4686103" y="210508"/>
                  <a:pt x="4694439" y="207673"/>
                  <a:pt x="4700052" y="202004"/>
                </a:cubicBezTo>
                <a:cubicBezTo>
                  <a:pt x="4705664" y="196334"/>
                  <a:pt x="4708471" y="186762"/>
                  <a:pt x="4708471" y="173287"/>
                </a:cubicBezTo>
                <a:lnTo>
                  <a:pt x="4708471" y="153567"/>
                </a:lnTo>
                <a:cubicBezTo>
                  <a:pt x="4708471" y="140914"/>
                  <a:pt x="4706243" y="131670"/>
                  <a:pt x="4701787" y="125836"/>
                </a:cubicBezTo>
                <a:cubicBezTo>
                  <a:pt x="4697331" y="120003"/>
                  <a:pt x="4690149" y="117086"/>
                  <a:pt x="4680243" y="117086"/>
                </a:cubicBezTo>
                <a:close/>
                <a:moveTo>
                  <a:pt x="3348331" y="117086"/>
                </a:moveTo>
                <a:lnTo>
                  <a:pt x="3348331" y="210508"/>
                </a:lnTo>
                <a:lnTo>
                  <a:pt x="3370119" y="210508"/>
                </a:lnTo>
                <a:cubicBezTo>
                  <a:pt x="3381178" y="210508"/>
                  <a:pt x="3389514" y="207673"/>
                  <a:pt x="3395127" y="202004"/>
                </a:cubicBezTo>
                <a:cubicBezTo>
                  <a:pt x="3400739" y="196334"/>
                  <a:pt x="3403546" y="186762"/>
                  <a:pt x="3403546" y="173287"/>
                </a:cubicBezTo>
                <a:lnTo>
                  <a:pt x="3403546" y="153567"/>
                </a:lnTo>
                <a:cubicBezTo>
                  <a:pt x="3403546" y="140914"/>
                  <a:pt x="3401318" y="131670"/>
                  <a:pt x="3396862" y="125836"/>
                </a:cubicBezTo>
                <a:cubicBezTo>
                  <a:pt x="3392406" y="120003"/>
                  <a:pt x="3385225" y="117086"/>
                  <a:pt x="3375318" y="117086"/>
                </a:cubicBezTo>
                <a:close/>
                <a:moveTo>
                  <a:pt x="2957806" y="117086"/>
                </a:moveTo>
                <a:lnTo>
                  <a:pt x="2957806" y="236883"/>
                </a:lnTo>
                <a:lnTo>
                  <a:pt x="2984181" y="236883"/>
                </a:lnTo>
                <a:cubicBezTo>
                  <a:pt x="2993384" y="236883"/>
                  <a:pt x="3000203" y="234336"/>
                  <a:pt x="3004640" y="229242"/>
                </a:cubicBezTo>
                <a:cubicBezTo>
                  <a:pt x="3009077" y="224147"/>
                  <a:pt x="3011296" y="215520"/>
                  <a:pt x="3011296" y="203360"/>
                </a:cubicBezTo>
                <a:lnTo>
                  <a:pt x="3011296" y="150363"/>
                </a:lnTo>
                <a:cubicBezTo>
                  <a:pt x="3011296" y="138202"/>
                  <a:pt x="3009077" y="129616"/>
                  <a:pt x="3004640" y="124604"/>
                </a:cubicBezTo>
                <a:cubicBezTo>
                  <a:pt x="3000203" y="119592"/>
                  <a:pt x="2993384" y="117086"/>
                  <a:pt x="2984181" y="117086"/>
                </a:cubicBezTo>
                <a:close/>
                <a:moveTo>
                  <a:pt x="2129131" y="117086"/>
                </a:moveTo>
                <a:lnTo>
                  <a:pt x="2129131" y="210508"/>
                </a:lnTo>
                <a:lnTo>
                  <a:pt x="2150919" y="210508"/>
                </a:lnTo>
                <a:cubicBezTo>
                  <a:pt x="2161978" y="210508"/>
                  <a:pt x="2170313" y="207673"/>
                  <a:pt x="2175927" y="202004"/>
                </a:cubicBezTo>
                <a:cubicBezTo>
                  <a:pt x="2181540" y="196334"/>
                  <a:pt x="2184346" y="186762"/>
                  <a:pt x="2184346" y="173287"/>
                </a:cubicBezTo>
                <a:lnTo>
                  <a:pt x="2184346" y="153567"/>
                </a:lnTo>
                <a:cubicBezTo>
                  <a:pt x="2184346" y="140914"/>
                  <a:pt x="2182118" y="131670"/>
                  <a:pt x="2177662" y="125836"/>
                </a:cubicBezTo>
                <a:cubicBezTo>
                  <a:pt x="2173206" y="120003"/>
                  <a:pt x="2166025" y="117086"/>
                  <a:pt x="2156118" y="117086"/>
                </a:cubicBezTo>
                <a:close/>
                <a:moveTo>
                  <a:pt x="6639686" y="113142"/>
                </a:moveTo>
                <a:cubicBezTo>
                  <a:pt x="6620376" y="113142"/>
                  <a:pt x="6610722" y="124727"/>
                  <a:pt x="6610722" y="147898"/>
                </a:cubicBezTo>
                <a:lnTo>
                  <a:pt x="6610722" y="338686"/>
                </a:lnTo>
                <a:cubicBezTo>
                  <a:pt x="6610722" y="362021"/>
                  <a:pt x="6620376" y="373689"/>
                  <a:pt x="6639686" y="373689"/>
                </a:cubicBezTo>
                <a:cubicBezTo>
                  <a:pt x="6658830" y="373689"/>
                  <a:pt x="6668402" y="362021"/>
                  <a:pt x="6668402" y="338686"/>
                </a:cubicBezTo>
                <a:lnTo>
                  <a:pt x="6668402" y="147898"/>
                </a:lnTo>
                <a:cubicBezTo>
                  <a:pt x="6668402" y="124727"/>
                  <a:pt x="6658830" y="113142"/>
                  <a:pt x="6639686" y="113142"/>
                </a:cubicBezTo>
                <a:close/>
                <a:moveTo>
                  <a:pt x="4477511" y="113142"/>
                </a:moveTo>
                <a:cubicBezTo>
                  <a:pt x="4458202" y="113142"/>
                  <a:pt x="4448547" y="124727"/>
                  <a:pt x="4448547" y="147898"/>
                </a:cubicBezTo>
                <a:lnTo>
                  <a:pt x="4448547" y="338686"/>
                </a:lnTo>
                <a:cubicBezTo>
                  <a:pt x="4448547" y="362021"/>
                  <a:pt x="4458202" y="373689"/>
                  <a:pt x="4477511" y="373689"/>
                </a:cubicBezTo>
                <a:cubicBezTo>
                  <a:pt x="4496655" y="373689"/>
                  <a:pt x="4506227" y="362021"/>
                  <a:pt x="4506227" y="338686"/>
                </a:cubicBezTo>
                <a:lnTo>
                  <a:pt x="4506227" y="147898"/>
                </a:lnTo>
                <a:cubicBezTo>
                  <a:pt x="4506227" y="124727"/>
                  <a:pt x="4496655" y="113142"/>
                  <a:pt x="4477511" y="113142"/>
                </a:cubicBezTo>
                <a:close/>
                <a:moveTo>
                  <a:pt x="3172586" y="113142"/>
                </a:moveTo>
                <a:cubicBezTo>
                  <a:pt x="3153277" y="113142"/>
                  <a:pt x="3143622" y="124727"/>
                  <a:pt x="3143622" y="147898"/>
                </a:cubicBezTo>
                <a:lnTo>
                  <a:pt x="3143622" y="338686"/>
                </a:lnTo>
                <a:cubicBezTo>
                  <a:pt x="3143622" y="362021"/>
                  <a:pt x="3153277" y="373689"/>
                  <a:pt x="3172586" y="373689"/>
                </a:cubicBezTo>
                <a:cubicBezTo>
                  <a:pt x="3191730" y="373689"/>
                  <a:pt x="3201303" y="362021"/>
                  <a:pt x="3201303" y="338686"/>
                </a:cubicBezTo>
                <a:lnTo>
                  <a:pt x="3201303" y="147898"/>
                </a:lnTo>
                <a:cubicBezTo>
                  <a:pt x="3201303" y="124727"/>
                  <a:pt x="3191730" y="113142"/>
                  <a:pt x="3172586" y="113142"/>
                </a:cubicBezTo>
                <a:close/>
                <a:moveTo>
                  <a:pt x="2782061" y="113142"/>
                </a:moveTo>
                <a:cubicBezTo>
                  <a:pt x="2762752" y="113142"/>
                  <a:pt x="2753097" y="124727"/>
                  <a:pt x="2753097" y="147898"/>
                </a:cubicBezTo>
                <a:lnTo>
                  <a:pt x="2753097" y="338686"/>
                </a:lnTo>
                <a:cubicBezTo>
                  <a:pt x="2753097" y="362021"/>
                  <a:pt x="2762752" y="373689"/>
                  <a:pt x="2782061" y="373689"/>
                </a:cubicBezTo>
                <a:cubicBezTo>
                  <a:pt x="2801205" y="373689"/>
                  <a:pt x="2810778" y="362021"/>
                  <a:pt x="2810778" y="338686"/>
                </a:cubicBezTo>
                <a:lnTo>
                  <a:pt x="2810778" y="147898"/>
                </a:lnTo>
                <a:cubicBezTo>
                  <a:pt x="2810778" y="124727"/>
                  <a:pt x="2801205" y="113142"/>
                  <a:pt x="2782061" y="113142"/>
                </a:cubicBezTo>
                <a:close/>
                <a:moveTo>
                  <a:pt x="7493394" y="66554"/>
                </a:moveTo>
                <a:lnTo>
                  <a:pt x="7644742" y="66554"/>
                </a:lnTo>
                <a:lnTo>
                  <a:pt x="7644742" y="117086"/>
                </a:lnTo>
                <a:lnTo>
                  <a:pt x="7548856" y="117086"/>
                </a:lnTo>
                <a:lnTo>
                  <a:pt x="7548856" y="215684"/>
                </a:lnTo>
                <a:lnTo>
                  <a:pt x="7625023" y="215684"/>
                </a:lnTo>
                <a:lnTo>
                  <a:pt x="7625023" y="265970"/>
                </a:lnTo>
                <a:lnTo>
                  <a:pt x="7548856" y="265970"/>
                </a:lnTo>
                <a:lnTo>
                  <a:pt x="7548856" y="369498"/>
                </a:lnTo>
                <a:lnTo>
                  <a:pt x="7644742" y="369498"/>
                </a:lnTo>
                <a:lnTo>
                  <a:pt x="7644742" y="420030"/>
                </a:lnTo>
                <a:lnTo>
                  <a:pt x="7493394" y="420030"/>
                </a:lnTo>
                <a:close/>
                <a:moveTo>
                  <a:pt x="7188594" y="66554"/>
                </a:moveTo>
                <a:lnTo>
                  <a:pt x="7244056" y="66554"/>
                </a:lnTo>
                <a:lnTo>
                  <a:pt x="7244056" y="369498"/>
                </a:lnTo>
                <a:lnTo>
                  <a:pt x="7292123" y="369498"/>
                </a:lnTo>
                <a:lnTo>
                  <a:pt x="7292123" y="66554"/>
                </a:lnTo>
                <a:lnTo>
                  <a:pt x="7347584" y="66554"/>
                </a:lnTo>
                <a:lnTo>
                  <a:pt x="7347584" y="369498"/>
                </a:lnTo>
                <a:lnTo>
                  <a:pt x="7395651" y="369498"/>
                </a:lnTo>
                <a:lnTo>
                  <a:pt x="7395651" y="66554"/>
                </a:lnTo>
                <a:lnTo>
                  <a:pt x="7451113" y="66554"/>
                </a:lnTo>
                <a:lnTo>
                  <a:pt x="7451113" y="420030"/>
                </a:lnTo>
                <a:lnTo>
                  <a:pt x="7188594" y="420030"/>
                </a:lnTo>
                <a:close/>
                <a:moveTo>
                  <a:pt x="6988569" y="66554"/>
                </a:moveTo>
                <a:lnTo>
                  <a:pt x="7044031" y="66554"/>
                </a:lnTo>
                <a:lnTo>
                  <a:pt x="7044031" y="199416"/>
                </a:lnTo>
                <a:lnTo>
                  <a:pt x="7070348" y="199416"/>
                </a:lnTo>
                <a:cubicBezTo>
                  <a:pt x="7097727" y="199416"/>
                  <a:pt x="7118344" y="206852"/>
                  <a:pt x="7132199" y="221724"/>
                </a:cubicBezTo>
                <a:cubicBezTo>
                  <a:pt x="7146055" y="236596"/>
                  <a:pt x="7152982" y="258246"/>
                  <a:pt x="7152982" y="286675"/>
                </a:cubicBezTo>
                <a:lnTo>
                  <a:pt x="7152982" y="332770"/>
                </a:lnTo>
                <a:cubicBezTo>
                  <a:pt x="7152982" y="361200"/>
                  <a:pt x="7146049" y="382850"/>
                  <a:pt x="7132184" y="397722"/>
                </a:cubicBezTo>
                <a:cubicBezTo>
                  <a:pt x="7118319" y="412594"/>
                  <a:pt x="7097685" y="420030"/>
                  <a:pt x="7070283" y="420030"/>
                </a:cubicBezTo>
                <a:lnTo>
                  <a:pt x="6988569" y="420030"/>
                </a:lnTo>
                <a:close/>
                <a:moveTo>
                  <a:pt x="6784865" y="66554"/>
                </a:moveTo>
                <a:lnTo>
                  <a:pt x="6943855" y="66554"/>
                </a:lnTo>
                <a:lnTo>
                  <a:pt x="6943855" y="420030"/>
                </a:lnTo>
                <a:lnTo>
                  <a:pt x="6888394" y="420030"/>
                </a:lnTo>
                <a:lnTo>
                  <a:pt x="6888394" y="117086"/>
                </a:lnTo>
                <a:lnTo>
                  <a:pt x="6840327" y="117086"/>
                </a:lnTo>
                <a:lnTo>
                  <a:pt x="6834164" y="330798"/>
                </a:lnTo>
                <a:cubicBezTo>
                  <a:pt x="6833178" y="363007"/>
                  <a:pt x="6826400" y="386014"/>
                  <a:pt x="6813828" y="399817"/>
                </a:cubicBezTo>
                <a:cubicBezTo>
                  <a:pt x="6801257" y="413621"/>
                  <a:pt x="6781086" y="420523"/>
                  <a:pt x="6753314" y="420523"/>
                </a:cubicBezTo>
                <a:lnTo>
                  <a:pt x="6744686" y="420523"/>
                </a:lnTo>
                <a:lnTo>
                  <a:pt x="6744686" y="369991"/>
                </a:lnTo>
                <a:cubicBezTo>
                  <a:pt x="6751490" y="369991"/>
                  <a:pt x="6756756" y="369663"/>
                  <a:pt x="6760481" y="369005"/>
                </a:cubicBezTo>
                <a:cubicBezTo>
                  <a:pt x="6764207" y="368348"/>
                  <a:pt x="6767528" y="366746"/>
                  <a:pt x="6770443" y="364199"/>
                </a:cubicBezTo>
                <a:cubicBezTo>
                  <a:pt x="6773359" y="361651"/>
                  <a:pt x="6775383" y="357995"/>
                  <a:pt x="6776517" y="353229"/>
                </a:cubicBezTo>
                <a:cubicBezTo>
                  <a:pt x="6777650" y="348464"/>
                  <a:pt x="6778379" y="341973"/>
                  <a:pt x="6778703" y="333756"/>
                </a:cubicBezTo>
                <a:close/>
                <a:moveTo>
                  <a:pt x="6350887" y="66554"/>
                </a:moveTo>
                <a:lnTo>
                  <a:pt x="6506426" y="66554"/>
                </a:lnTo>
                <a:lnTo>
                  <a:pt x="6506426" y="117086"/>
                </a:lnTo>
                <a:lnTo>
                  <a:pt x="6406349" y="117086"/>
                </a:lnTo>
                <a:lnTo>
                  <a:pt x="6406349" y="207550"/>
                </a:lnTo>
                <a:lnTo>
                  <a:pt x="6438640" y="207550"/>
                </a:lnTo>
                <a:cubicBezTo>
                  <a:pt x="6466247" y="207550"/>
                  <a:pt x="6487117" y="214986"/>
                  <a:pt x="6501250" y="229858"/>
                </a:cubicBezTo>
                <a:cubicBezTo>
                  <a:pt x="6515383" y="244730"/>
                  <a:pt x="6522449" y="266381"/>
                  <a:pt x="6522449" y="294810"/>
                </a:cubicBezTo>
                <a:lnTo>
                  <a:pt x="6522449" y="332770"/>
                </a:lnTo>
                <a:cubicBezTo>
                  <a:pt x="6522449" y="361200"/>
                  <a:pt x="6515383" y="382850"/>
                  <a:pt x="6501250" y="397722"/>
                </a:cubicBezTo>
                <a:cubicBezTo>
                  <a:pt x="6487117" y="412594"/>
                  <a:pt x="6466247" y="420030"/>
                  <a:pt x="6438640" y="420030"/>
                </a:cubicBezTo>
                <a:lnTo>
                  <a:pt x="6350887" y="420030"/>
                </a:lnTo>
                <a:close/>
                <a:moveTo>
                  <a:pt x="6083694" y="66554"/>
                </a:moveTo>
                <a:lnTo>
                  <a:pt x="6235043" y="66554"/>
                </a:lnTo>
                <a:lnTo>
                  <a:pt x="6235043" y="117086"/>
                </a:lnTo>
                <a:lnTo>
                  <a:pt x="6139156" y="117086"/>
                </a:lnTo>
                <a:lnTo>
                  <a:pt x="6139156" y="215684"/>
                </a:lnTo>
                <a:lnTo>
                  <a:pt x="6215323" y="215684"/>
                </a:lnTo>
                <a:lnTo>
                  <a:pt x="6215323" y="265970"/>
                </a:lnTo>
                <a:lnTo>
                  <a:pt x="6139156" y="265970"/>
                </a:lnTo>
                <a:lnTo>
                  <a:pt x="6139156" y="369498"/>
                </a:lnTo>
                <a:lnTo>
                  <a:pt x="6235043" y="369498"/>
                </a:lnTo>
                <a:lnTo>
                  <a:pt x="6235043" y="420030"/>
                </a:lnTo>
                <a:lnTo>
                  <a:pt x="6083694" y="420030"/>
                </a:lnTo>
                <a:close/>
                <a:moveTo>
                  <a:pt x="5683644" y="66554"/>
                </a:moveTo>
                <a:lnTo>
                  <a:pt x="5767453" y="66554"/>
                </a:lnTo>
                <a:cubicBezTo>
                  <a:pt x="5795882" y="66554"/>
                  <a:pt x="5816711" y="73209"/>
                  <a:pt x="5829940" y="86520"/>
                </a:cubicBezTo>
                <a:cubicBezTo>
                  <a:pt x="5843169" y="99831"/>
                  <a:pt x="5849783" y="120290"/>
                  <a:pt x="5849783" y="147898"/>
                </a:cubicBezTo>
                <a:lnTo>
                  <a:pt x="5849783" y="160469"/>
                </a:lnTo>
                <a:cubicBezTo>
                  <a:pt x="5849783" y="196622"/>
                  <a:pt x="5837786" y="220368"/>
                  <a:pt x="5813794" y="231707"/>
                </a:cubicBezTo>
                <a:cubicBezTo>
                  <a:pt x="5841402" y="242388"/>
                  <a:pt x="5855206" y="267613"/>
                  <a:pt x="5855206" y="307381"/>
                </a:cubicBezTo>
                <a:lnTo>
                  <a:pt x="5855206" y="336221"/>
                </a:lnTo>
                <a:cubicBezTo>
                  <a:pt x="5855206" y="363500"/>
                  <a:pt x="5848057" y="384288"/>
                  <a:pt x="5833760" y="398585"/>
                </a:cubicBezTo>
                <a:cubicBezTo>
                  <a:pt x="5819464" y="412882"/>
                  <a:pt x="5798511" y="420030"/>
                  <a:pt x="5770904" y="420030"/>
                </a:cubicBezTo>
                <a:lnTo>
                  <a:pt x="5683644" y="420030"/>
                </a:lnTo>
                <a:close/>
                <a:moveTo>
                  <a:pt x="5476526" y="66554"/>
                </a:moveTo>
                <a:lnTo>
                  <a:pt x="5560335" y="66554"/>
                </a:lnTo>
                <a:lnTo>
                  <a:pt x="5560335" y="420030"/>
                </a:lnTo>
                <a:lnTo>
                  <a:pt x="5504873" y="420030"/>
                </a:lnTo>
                <a:lnTo>
                  <a:pt x="5504873" y="276076"/>
                </a:lnTo>
                <a:lnTo>
                  <a:pt x="5485647" y="276076"/>
                </a:lnTo>
                <a:cubicBezTo>
                  <a:pt x="5472993" y="276076"/>
                  <a:pt x="5463791" y="279527"/>
                  <a:pt x="5458039" y="286429"/>
                </a:cubicBezTo>
                <a:cubicBezTo>
                  <a:pt x="5452288" y="293331"/>
                  <a:pt x="5449412" y="304916"/>
                  <a:pt x="5449412" y="321185"/>
                </a:cubicBezTo>
                <a:lnTo>
                  <a:pt x="5449412" y="376647"/>
                </a:lnTo>
                <a:cubicBezTo>
                  <a:pt x="5449412" y="385685"/>
                  <a:pt x="5449125" y="393121"/>
                  <a:pt x="5448549" y="398955"/>
                </a:cubicBezTo>
                <a:cubicBezTo>
                  <a:pt x="5447974" y="404788"/>
                  <a:pt x="5447440" y="408732"/>
                  <a:pt x="5446947" y="410786"/>
                </a:cubicBezTo>
                <a:cubicBezTo>
                  <a:pt x="5446454" y="412841"/>
                  <a:pt x="5445550" y="415922"/>
                  <a:pt x="5444235" y="420030"/>
                </a:cubicBezTo>
                <a:lnTo>
                  <a:pt x="5388774" y="420030"/>
                </a:lnTo>
                <a:cubicBezTo>
                  <a:pt x="5392225" y="410499"/>
                  <a:pt x="5393950" y="396202"/>
                  <a:pt x="5393950" y="377140"/>
                </a:cubicBezTo>
                <a:lnTo>
                  <a:pt x="5393950" y="322664"/>
                </a:lnTo>
                <a:cubicBezTo>
                  <a:pt x="5393950" y="303109"/>
                  <a:pt x="5396744" y="287086"/>
                  <a:pt x="5402331" y="274597"/>
                </a:cubicBezTo>
                <a:cubicBezTo>
                  <a:pt x="5407918" y="262108"/>
                  <a:pt x="5417367" y="253070"/>
                  <a:pt x="5430678" y="247482"/>
                </a:cubicBezTo>
                <a:cubicBezTo>
                  <a:pt x="5406521" y="236144"/>
                  <a:pt x="5394443" y="212233"/>
                  <a:pt x="5394443" y="175752"/>
                </a:cubicBezTo>
                <a:lnTo>
                  <a:pt x="5394443" y="147898"/>
                </a:lnTo>
                <a:cubicBezTo>
                  <a:pt x="5394443" y="120290"/>
                  <a:pt x="5401016" y="99831"/>
                  <a:pt x="5414163" y="86520"/>
                </a:cubicBezTo>
                <a:cubicBezTo>
                  <a:pt x="5427310" y="73209"/>
                  <a:pt x="5448097" y="66554"/>
                  <a:pt x="5476526" y="66554"/>
                </a:cubicBezTo>
                <a:close/>
                <a:moveTo>
                  <a:pt x="5010150" y="66554"/>
                </a:moveTo>
                <a:lnTo>
                  <a:pt x="5181958" y="66554"/>
                </a:lnTo>
                <a:lnTo>
                  <a:pt x="5181958" y="117086"/>
                </a:lnTo>
                <a:lnTo>
                  <a:pt x="5123785" y="117086"/>
                </a:lnTo>
                <a:lnTo>
                  <a:pt x="5123785" y="420030"/>
                </a:lnTo>
                <a:lnTo>
                  <a:pt x="5068323" y="420030"/>
                </a:lnTo>
                <a:lnTo>
                  <a:pt x="5068323" y="117086"/>
                </a:lnTo>
                <a:lnTo>
                  <a:pt x="5010150" y="117086"/>
                </a:lnTo>
                <a:close/>
                <a:moveTo>
                  <a:pt x="4807344" y="66554"/>
                </a:moveTo>
                <a:lnTo>
                  <a:pt x="4856890" y="66554"/>
                </a:lnTo>
                <a:lnTo>
                  <a:pt x="4856890" y="290373"/>
                </a:lnTo>
                <a:lnTo>
                  <a:pt x="4877099" y="212480"/>
                </a:lnTo>
                <a:lnTo>
                  <a:pt x="4922458" y="66554"/>
                </a:lnTo>
                <a:lnTo>
                  <a:pt x="4989012" y="66554"/>
                </a:lnTo>
                <a:lnTo>
                  <a:pt x="4989012" y="420030"/>
                </a:lnTo>
                <a:lnTo>
                  <a:pt x="4933550" y="420030"/>
                </a:lnTo>
                <a:lnTo>
                  <a:pt x="4933550" y="171588"/>
                </a:lnTo>
                <a:lnTo>
                  <a:pt x="4911092" y="258140"/>
                </a:lnTo>
                <a:lnTo>
                  <a:pt x="4864285" y="420030"/>
                </a:lnTo>
                <a:lnTo>
                  <a:pt x="4807344" y="420030"/>
                </a:lnTo>
                <a:close/>
                <a:moveTo>
                  <a:pt x="4597794" y="66554"/>
                </a:moveTo>
                <a:lnTo>
                  <a:pt x="4681603" y="66554"/>
                </a:lnTo>
                <a:cubicBezTo>
                  <a:pt x="4710032" y="66554"/>
                  <a:pt x="4730861" y="73209"/>
                  <a:pt x="4744090" y="86520"/>
                </a:cubicBezTo>
                <a:cubicBezTo>
                  <a:pt x="4757318" y="99831"/>
                  <a:pt x="4763933" y="120290"/>
                  <a:pt x="4763933" y="147898"/>
                </a:cubicBezTo>
                <a:lnTo>
                  <a:pt x="4763933" y="160469"/>
                </a:lnTo>
                <a:cubicBezTo>
                  <a:pt x="4763933" y="196622"/>
                  <a:pt x="4751936" y="220368"/>
                  <a:pt x="4727944" y="231707"/>
                </a:cubicBezTo>
                <a:cubicBezTo>
                  <a:pt x="4755552" y="242388"/>
                  <a:pt x="4769356" y="267613"/>
                  <a:pt x="4769356" y="307381"/>
                </a:cubicBezTo>
                <a:lnTo>
                  <a:pt x="4769356" y="336221"/>
                </a:lnTo>
                <a:cubicBezTo>
                  <a:pt x="4769356" y="363500"/>
                  <a:pt x="4762207" y="384288"/>
                  <a:pt x="4747910" y="398585"/>
                </a:cubicBezTo>
                <a:cubicBezTo>
                  <a:pt x="4733614" y="412882"/>
                  <a:pt x="4712661" y="420030"/>
                  <a:pt x="4685054" y="420030"/>
                </a:cubicBezTo>
                <a:lnTo>
                  <a:pt x="4597794" y="420030"/>
                </a:lnTo>
                <a:close/>
                <a:moveTo>
                  <a:pt x="4178694" y="66554"/>
                </a:moveTo>
                <a:lnTo>
                  <a:pt x="4234156" y="66554"/>
                </a:lnTo>
                <a:lnTo>
                  <a:pt x="4234156" y="218149"/>
                </a:lnTo>
                <a:lnTo>
                  <a:pt x="4297259" y="218149"/>
                </a:lnTo>
                <a:lnTo>
                  <a:pt x="4297259" y="66554"/>
                </a:lnTo>
                <a:lnTo>
                  <a:pt x="4352721" y="66554"/>
                </a:lnTo>
                <a:lnTo>
                  <a:pt x="4352721" y="420030"/>
                </a:lnTo>
                <a:lnTo>
                  <a:pt x="4297259" y="420030"/>
                </a:lnTo>
                <a:lnTo>
                  <a:pt x="4297259" y="268681"/>
                </a:lnTo>
                <a:lnTo>
                  <a:pt x="4234156" y="268681"/>
                </a:lnTo>
                <a:lnTo>
                  <a:pt x="4234156" y="420030"/>
                </a:lnTo>
                <a:lnTo>
                  <a:pt x="4178694" y="420030"/>
                </a:lnTo>
                <a:close/>
                <a:moveTo>
                  <a:pt x="4010852" y="66554"/>
                </a:moveTo>
                <a:lnTo>
                  <a:pt x="4096533" y="66554"/>
                </a:lnTo>
                <a:lnTo>
                  <a:pt x="4152784" y="420030"/>
                </a:lnTo>
                <a:lnTo>
                  <a:pt x="4097322" y="420030"/>
                </a:lnTo>
                <a:lnTo>
                  <a:pt x="4087662" y="355941"/>
                </a:lnTo>
                <a:lnTo>
                  <a:pt x="4019672" y="355941"/>
                </a:lnTo>
                <a:lnTo>
                  <a:pt x="4010062" y="420030"/>
                </a:lnTo>
                <a:lnTo>
                  <a:pt x="3954601" y="420030"/>
                </a:lnTo>
                <a:close/>
                <a:moveTo>
                  <a:pt x="3771900" y="66554"/>
                </a:moveTo>
                <a:lnTo>
                  <a:pt x="3943708" y="66554"/>
                </a:lnTo>
                <a:lnTo>
                  <a:pt x="3943708" y="117086"/>
                </a:lnTo>
                <a:lnTo>
                  <a:pt x="3885535" y="117086"/>
                </a:lnTo>
                <a:lnTo>
                  <a:pt x="3885535" y="420030"/>
                </a:lnTo>
                <a:lnTo>
                  <a:pt x="3830073" y="420030"/>
                </a:lnTo>
                <a:lnTo>
                  <a:pt x="3830073" y="117086"/>
                </a:lnTo>
                <a:lnTo>
                  <a:pt x="3771900" y="117086"/>
                </a:lnTo>
                <a:close/>
                <a:moveTo>
                  <a:pt x="3292869" y="66554"/>
                </a:moveTo>
                <a:lnTo>
                  <a:pt x="3376678" y="66554"/>
                </a:lnTo>
                <a:cubicBezTo>
                  <a:pt x="3405107" y="66554"/>
                  <a:pt x="3425936" y="73209"/>
                  <a:pt x="3439165" y="86520"/>
                </a:cubicBezTo>
                <a:cubicBezTo>
                  <a:pt x="3452393" y="99831"/>
                  <a:pt x="3459008" y="120290"/>
                  <a:pt x="3459008" y="147898"/>
                </a:cubicBezTo>
                <a:lnTo>
                  <a:pt x="3459008" y="160469"/>
                </a:lnTo>
                <a:cubicBezTo>
                  <a:pt x="3459008" y="196622"/>
                  <a:pt x="3447011" y="220368"/>
                  <a:pt x="3423019" y="231707"/>
                </a:cubicBezTo>
                <a:cubicBezTo>
                  <a:pt x="3450627" y="242388"/>
                  <a:pt x="3464430" y="267613"/>
                  <a:pt x="3464430" y="307381"/>
                </a:cubicBezTo>
                <a:lnTo>
                  <a:pt x="3464430" y="336221"/>
                </a:lnTo>
                <a:cubicBezTo>
                  <a:pt x="3464430" y="363500"/>
                  <a:pt x="3457282" y="384288"/>
                  <a:pt x="3442986" y="398585"/>
                </a:cubicBezTo>
                <a:cubicBezTo>
                  <a:pt x="3428688" y="412882"/>
                  <a:pt x="3407737" y="420030"/>
                  <a:pt x="3380129" y="420030"/>
                </a:cubicBezTo>
                <a:lnTo>
                  <a:pt x="3292869" y="420030"/>
                </a:lnTo>
                <a:close/>
                <a:moveTo>
                  <a:pt x="2902344" y="66554"/>
                </a:moveTo>
                <a:lnTo>
                  <a:pt x="2984058" y="66554"/>
                </a:lnTo>
                <a:cubicBezTo>
                  <a:pt x="3011460" y="66554"/>
                  <a:pt x="3032094" y="74031"/>
                  <a:pt x="3045959" y="88985"/>
                </a:cubicBezTo>
                <a:cubicBezTo>
                  <a:pt x="3059825" y="103939"/>
                  <a:pt x="3066758" y="125631"/>
                  <a:pt x="3066758" y="154060"/>
                </a:cubicBezTo>
                <a:lnTo>
                  <a:pt x="3066758" y="199909"/>
                </a:lnTo>
                <a:cubicBezTo>
                  <a:pt x="3066758" y="228338"/>
                  <a:pt x="3059830" y="249989"/>
                  <a:pt x="3045975" y="264860"/>
                </a:cubicBezTo>
                <a:cubicBezTo>
                  <a:pt x="3032119" y="279732"/>
                  <a:pt x="3011503" y="287168"/>
                  <a:pt x="2984123" y="287168"/>
                </a:cubicBezTo>
                <a:lnTo>
                  <a:pt x="2957806" y="287168"/>
                </a:lnTo>
                <a:lnTo>
                  <a:pt x="2957806" y="420030"/>
                </a:lnTo>
                <a:lnTo>
                  <a:pt x="2902344" y="420030"/>
                </a:lnTo>
                <a:close/>
                <a:moveTo>
                  <a:pt x="2283219" y="66554"/>
                </a:moveTo>
                <a:lnTo>
                  <a:pt x="2332765" y="66554"/>
                </a:lnTo>
                <a:lnTo>
                  <a:pt x="2332765" y="290373"/>
                </a:lnTo>
                <a:lnTo>
                  <a:pt x="2352974" y="212480"/>
                </a:lnTo>
                <a:lnTo>
                  <a:pt x="2398333" y="66554"/>
                </a:lnTo>
                <a:lnTo>
                  <a:pt x="2464887" y="66554"/>
                </a:lnTo>
                <a:lnTo>
                  <a:pt x="2464887" y="420030"/>
                </a:lnTo>
                <a:lnTo>
                  <a:pt x="2409425" y="420030"/>
                </a:lnTo>
                <a:lnTo>
                  <a:pt x="2409425" y="171588"/>
                </a:lnTo>
                <a:lnTo>
                  <a:pt x="2386967" y="258140"/>
                </a:lnTo>
                <a:lnTo>
                  <a:pt x="2340160" y="420030"/>
                </a:lnTo>
                <a:lnTo>
                  <a:pt x="2283219" y="420030"/>
                </a:lnTo>
                <a:close/>
                <a:moveTo>
                  <a:pt x="2073669" y="66554"/>
                </a:moveTo>
                <a:lnTo>
                  <a:pt x="2157478" y="66554"/>
                </a:lnTo>
                <a:cubicBezTo>
                  <a:pt x="2185907" y="66554"/>
                  <a:pt x="2206736" y="73209"/>
                  <a:pt x="2219965" y="86520"/>
                </a:cubicBezTo>
                <a:cubicBezTo>
                  <a:pt x="2233194" y="99831"/>
                  <a:pt x="2239808" y="120290"/>
                  <a:pt x="2239808" y="147898"/>
                </a:cubicBezTo>
                <a:lnTo>
                  <a:pt x="2239808" y="160469"/>
                </a:lnTo>
                <a:cubicBezTo>
                  <a:pt x="2239808" y="196622"/>
                  <a:pt x="2227811" y="220368"/>
                  <a:pt x="2203820" y="231707"/>
                </a:cubicBezTo>
                <a:cubicBezTo>
                  <a:pt x="2231427" y="242388"/>
                  <a:pt x="2245231" y="267613"/>
                  <a:pt x="2245231" y="307381"/>
                </a:cubicBezTo>
                <a:lnTo>
                  <a:pt x="2245231" y="336221"/>
                </a:lnTo>
                <a:cubicBezTo>
                  <a:pt x="2245231" y="363500"/>
                  <a:pt x="2238082" y="384288"/>
                  <a:pt x="2223786" y="398585"/>
                </a:cubicBezTo>
                <a:cubicBezTo>
                  <a:pt x="2209489" y="412882"/>
                  <a:pt x="2188537" y="420030"/>
                  <a:pt x="2160929" y="420030"/>
                </a:cubicBezTo>
                <a:lnTo>
                  <a:pt x="2073669" y="420030"/>
                </a:lnTo>
                <a:close/>
                <a:moveTo>
                  <a:pt x="1892694" y="66554"/>
                </a:moveTo>
                <a:lnTo>
                  <a:pt x="2044043" y="66554"/>
                </a:lnTo>
                <a:lnTo>
                  <a:pt x="2044043" y="117086"/>
                </a:lnTo>
                <a:lnTo>
                  <a:pt x="1948156" y="117086"/>
                </a:lnTo>
                <a:lnTo>
                  <a:pt x="1948156" y="215684"/>
                </a:lnTo>
                <a:lnTo>
                  <a:pt x="2024323" y="215684"/>
                </a:lnTo>
                <a:lnTo>
                  <a:pt x="2024323" y="265970"/>
                </a:lnTo>
                <a:lnTo>
                  <a:pt x="1948156" y="265970"/>
                </a:lnTo>
                <a:lnTo>
                  <a:pt x="1948156" y="369498"/>
                </a:lnTo>
                <a:lnTo>
                  <a:pt x="2044043" y="369498"/>
                </a:lnTo>
                <a:lnTo>
                  <a:pt x="2044043" y="420030"/>
                </a:lnTo>
                <a:lnTo>
                  <a:pt x="1892694" y="420030"/>
                </a:lnTo>
                <a:close/>
                <a:moveTo>
                  <a:pt x="1688990" y="66554"/>
                </a:moveTo>
                <a:lnTo>
                  <a:pt x="1847981" y="66554"/>
                </a:lnTo>
                <a:lnTo>
                  <a:pt x="1847981" y="420030"/>
                </a:lnTo>
                <a:lnTo>
                  <a:pt x="1792519" y="420030"/>
                </a:lnTo>
                <a:lnTo>
                  <a:pt x="1792519" y="117086"/>
                </a:lnTo>
                <a:lnTo>
                  <a:pt x="1744452" y="117086"/>
                </a:lnTo>
                <a:lnTo>
                  <a:pt x="1738290" y="330798"/>
                </a:lnTo>
                <a:cubicBezTo>
                  <a:pt x="1737304" y="363007"/>
                  <a:pt x="1730525" y="386014"/>
                  <a:pt x="1717954" y="399817"/>
                </a:cubicBezTo>
                <a:cubicBezTo>
                  <a:pt x="1705382" y="413621"/>
                  <a:pt x="1685211" y="420523"/>
                  <a:pt x="1657439" y="420523"/>
                </a:cubicBezTo>
                <a:lnTo>
                  <a:pt x="1648811" y="420523"/>
                </a:lnTo>
                <a:lnTo>
                  <a:pt x="1648811" y="369991"/>
                </a:lnTo>
                <a:cubicBezTo>
                  <a:pt x="1655616" y="369991"/>
                  <a:pt x="1660881" y="369663"/>
                  <a:pt x="1664606" y="369005"/>
                </a:cubicBezTo>
                <a:cubicBezTo>
                  <a:pt x="1668332" y="368348"/>
                  <a:pt x="1671653" y="366746"/>
                  <a:pt x="1674568" y="364199"/>
                </a:cubicBezTo>
                <a:cubicBezTo>
                  <a:pt x="1677484" y="361651"/>
                  <a:pt x="1679509" y="357995"/>
                  <a:pt x="1680642" y="353229"/>
                </a:cubicBezTo>
                <a:cubicBezTo>
                  <a:pt x="1681776" y="348464"/>
                  <a:pt x="1682504" y="341973"/>
                  <a:pt x="1682828" y="333756"/>
                </a:cubicBezTo>
                <a:close/>
                <a:moveTo>
                  <a:pt x="1483119" y="66554"/>
                </a:moveTo>
                <a:lnTo>
                  <a:pt x="1634468" y="66554"/>
                </a:lnTo>
                <a:lnTo>
                  <a:pt x="1634468" y="117086"/>
                </a:lnTo>
                <a:lnTo>
                  <a:pt x="1538581" y="117086"/>
                </a:lnTo>
                <a:lnTo>
                  <a:pt x="1538581" y="215684"/>
                </a:lnTo>
                <a:lnTo>
                  <a:pt x="1614748" y="215684"/>
                </a:lnTo>
                <a:lnTo>
                  <a:pt x="1614748" y="265970"/>
                </a:lnTo>
                <a:lnTo>
                  <a:pt x="1538581" y="265970"/>
                </a:lnTo>
                <a:lnTo>
                  <a:pt x="1538581" y="369498"/>
                </a:lnTo>
                <a:lnTo>
                  <a:pt x="1634468" y="369498"/>
                </a:lnTo>
                <a:lnTo>
                  <a:pt x="1634468" y="420030"/>
                </a:lnTo>
                <a:lnTo>
                  <a:pt x="1483119" y="420030"/>
                </a:lnTo>
                <a:close/>
                <a:moveTo>
                  <a:pt x="1285875" y="66554"/>
                </a:moveTo>
                <a:lnTo>
                  <a:pt x="1457684" y="66554"/>
                </a:lnTo>
                <a:lnTo>
                  <a:pt x="1457684" y="117086"/>
                </a:lnTo>
                <a:lnTo>
                  <a:pt x="1399510" y="117086"/>
                </a:lnTo>
                <a:lnTo>
                  <a:pt x="1399510" y="420030"/>
                </a:lnTo>
                <a:lnTo>
                  <a:pt x="1344048" y="420030"/>
                </a:lnTo>
                <a:lnTo>
                  <a:pt x="1344048" y="117086"/>
                </a:lnTo>
                <a:lnTo>
                  <a:pt x="1285875" y="117086"/>
                </a:lnTo>
                <a:close/>
                <a:moveTo>
                  <a:pt x="1007767" y="66554"/>
                </a:moveTo>
                <a:lnTo>
                  <a:pt x="1063229" y="66554"/>
                </a:lnTo>
                <a:lnTo>
                  <a:pt x="1105345" y="197594"/>
                </a:lnTo>
                <a:lnTo>
                  <a:pt x="1148096" y="66554"/>
                </a:lnTo>
                <a:lnTo>
                  <a:pt x="1196799" y="66554"/>
                </a:lnTo>
                <a:lnTo>
                  <a:pt x="1138718" y="239941"/>
                </a:lnTo>
                <a:lnTo>
                  <a:pt x="1200527" y="420030"/>
                </a:lnTo>
                <a:lnTo>
                  <a:pt x="1145065" y="420030"/>
                </a:lnTo>
                <a:lnTo>
                  <a:pt x="1102410" y="288570"/>
                </a:lnTo>
                <a:lnTo>
                  <a:pt x="1059284" y="420030"/>
                </a:lnTo>
                <a:lnTo>
                  <a:pt x="1003823" y="420030"/>
                </a:lnTo>
                <a:lnTo>
                  <a:pt x="1065925" y="237858"/>
                </a:lnTo>
                <a:close/>
                <a:moveTo>
                  <a:pt x="917577" y="66554"/>
                </a:moveTo>
                <a:lnTo>
                  <a:pt x="973038" y="66554"/>
                </a:lnTo>
                <a:lnTo>
                  <a:pt x="973038" y="420030"/>
                </a:lnTo>
                <a:lnTo>
                  <a:pt x="917577" y="420030"/>
                </a:lnTo>
                <a:close/>
                <a:moveTo>
                  <a:pt x="721119" y="66554"/>
                </a:moveTo>
                <a:lnTo>
                  <a:pt x="776581" y="66554"/>
                </a:lnTo>
                <a:lnTo>
                  <a:pt x="776581" y="199416"/>
                </a:lnTo>
                <a:lnTo>
                  <a:pt x="802898" y="199416"/>
                </a:lnTo>
                <a:cubicBezTo>
                  <a:pt x="830277" y="199416"/>
                  <a:pt x="850894" y="206852"/>
                  <a:pt x="864749" y="221724"/>
                </a:cubicBezTo>
                <a:cubicBezTo>
                  <a:pt x="878605" y="236596"/>
                  <a:pt x="885532" y="258246"/>
                  <a:pt x="885532" y="286675"/>
                </a:cubicBezTo>
                <a:lnTo>
                  <a:pt x="885532" y="332770"/>
                </a:lnTo>
                <a:cubicBezTo>
                  <a:pt x="885532" y="361200"/>
                  <a:pt x="878600" y="382850"/>
                  <a:pt x="864734" y="397722"/>
                </a:cubicBezTo>
                <a:cubicBezTo>
                  <a:pt x="850869" y="412594"/>
                  <a:pt x="830235" y="420030"/>
                  <a:pt x="802833" y="420030"/>
                </a:cubicBezTo>
                <a:lnTo>
                  <a:pt x="721119" y="420030"/>
                </a:lnTo>
                <a:close/>
                <a:moveTo>
                  <a:pt x="502044" y="66554"/>
                </a:moveTo>
                <a:lnTo>
                  <a:pt x="557506" y="66554"/>
                </a:lnTo>
                <a:lnTo>
                  <a:pt x="557506" y="218149"/>
                </a:lnTo>
                <a:lnTo>
                  <a:pt x="620609" y="218149"/>
                </a:lnTo>
                <a:lnTo>
                  <a:pt x="620609" y="66554"/>
                </a:lnTo>
                <a:lnTo>
                  <a:pt x="676071" y="66554"/>
                </a:lnTo>
                <a:lnTo>
                  <a:pt x="676071" y="420030"/>
                </a:lnTo>
                <a:lnTo>
                  <a:pt x="620609" y="420030"/>
                </a:lnTo>
                <a:lnTo>
                  <a:pt x="620609" y="268681"/>
                </a:lnTo>
                <a:lnTo>
                  <a:pt x="557506" y="268681"/>
                </a:lnTo>
                <a:lnTo>
                  <a:pt x="557506" y="420030"/>
                </a:lnTo>
                <a:lnTo>
                  <a:pt x="502044" y="420030"/>
                </a:lnTo>
                <a:close/>
                <a:moveTo>
                  <a:pt x="225326" y="66554"/>
                </a:moveTo>
                <a:lnTo>
                  <a:pt x="302364" y="66554"/>
                </a:lnTo>
                <a:lnTo>
                  <a:pt x="343421" y="318323"/>
                </a:lnTo>
                <a:lnTo>
                  <a:pt x="381509" y="66554"/>
                </a:lnTo>
                <a:lnTo>
                  <a:pt x="461470" y="66554"/>
                </a:lnTo>
                <a:lnTo>
                  <a:pt x="461470" y="420030"/>
                </a:lnTo>
                <a:lnTo>
                  <a:pt x="406008" y="420030"/>
                </a:lnTo>
                <a:lnTo>
                  <a:pt x="406008" y="166632"/>
                </a:lnTo>
                <a:lnTo>
                  <a:pt x="367670" y="420030"/>
                </a:lnTo>
                <a:lnTo>
                  <a:pt x="315051" y="420030"/>
                </a:lnTo>
                <a:lnTo>
                  <a:pt x="273639" y="170679"/>
                </a:lnTo>
                <a:lnTo>
                  <a:pt x="273639" y="420030"/>
                </a:lnTo>
                <a:lnTo>
                  <a:pt x="225326" y="420030"/>
                </a:lnTo>
                <a:close/>
                <a:moveTo>
                  <a:pt x="0" y="66554"/>
                </a:moveTo>
                <a:lnTo>
                  <a:pt x="55462" y="66554"/>
                </a:lnTo>
                <a:lnTo>
                  <a:pt x="85411" y="187045"/>
                </a:lnTo>
                <a:lnTo>
                  <a:pt x="102597" y="269667"/>
                </a:lnTo>
                <a:lnTo>
                  <a:pt x="115607" y="187830"/>
                </a:lnTo>
                <a:lnTo>
                  <a:pt x="140996" y="66554"/>
                </a:lnTo>
                <a:lnTo>
                  <a:pt x="196458" y="66554"/>
                </a:lnTo>
                <a:lnTo>
                  <a:pt x="137122" y="329558"/>
                </a:lnTo>
                <a:cubicBezTo>
                  <a:pt x="134390" y="343108"/>
                  <a:pt x="131337" y="354633"/>
                  <a:pt x="127965" y="364135"/>
                </a:cubicBezTo>
                <a:cubicBezTo>
                  <a:pt x="124592" y="373637"/>
                  <a:pt x="120175" y="382394"/>
                  <a:pt x="114714" y="390408"/>
                </a:cubicBezTo>
                <a:cubicBezTo>
                  <a:pt x="109252" y="398422"/>
                  <a:pt x="102666" y="404659"/>
                  <a:pt x="94955" y="409121"/>
                </a:cubicBezTo>
                <a:cubicBezTo>
                  <a:pt x="87245" y="413582"/>
                  <a:pt x="77806" y="416844"/>
                  <a:pt x="66641" y="418907"/>
                </a:cubicBezTo>
                <a:cubicBezTo>
                  <a:pt x="55475" y="420970"/>
                  <a:pt x="42423" y="421509"/>
                  <a:pt x="27485" y="420523"/>
                </a:cubicBezTo>
                <a:lnTo>
                  <a:pt x="27485" y="370238"/>
                </a:lnTo>
                <a:cubicBezTo>
                  <a:pt x="42621" y="371224"/>
                  <a:pt x="54056" y="369749"/>
                  <a:pt x="61790" y="365814"/>
                </a:cubicBezTo>
                <a:cubicBezTo>
                  <a:pt x="69524" y="361879"/>
                  <a:pt x="74460" y="353846"/>
                  <a:pt x="76599" y="341713"/>
                </a:cubicBezTo>
                <a:lnTo>
                  <a:pt x="77092" y="338517"/>
                </a:lnTo>
                <a:close/>
                <a:moveTo>
                  <a:pt x="6639686" y="62610"/>
                </a:moveTo>
                <a:cubicBezTo>
                  <a:pt x="6666846" y="62610"/>
                  <a:pt x="6687666" y="70334"/>
                  <a:pt x="6702146" y="85781"/>
                </a:cubicBezTo>
                <a:cubicBezTo>
                  <a:pt x="6716625" y="101228"/>
                  <a:pt x="6723864" y="123084"/>
                  <a:pt x="6723864" y="151349"/>
                </a:cubicBezTo>
                <a:lnTo>
                  <a:pt x="6723864" y="335235"/>
                </a:lnTo>
                <a:cubicBezTo>
                  <a:pt x="6723864" y="363500"/>
                  <a:pt x="6716625" y="385356"/>
                  <a:pt x="6702146" y="400803"/>
                </a:cubicBezTo>
                <a:cubicBezTo>
                  <a:pt x="6687666" y="416250"/>
                  <a:pt x="6666846" y="423974"/>
                  <a:pt x="6639686" y="423974"/>
                </a:cubicBezTo>
                <a:cubicBezTo>
                  <a:pt x="6612524" y="423974"/>
                  <a:pt x="6591664" y="416250"/>
                  <a:pt x="6577102" y="400803"/>
                </a:cubicBezTo>
                <a:cubicBezTo>
                  <a:pt x="6562541" y="385356"/>
                  <a:pt x="6555261" y="363500"/>
                  <a:pt x="6555261" y="335235"/>
                </a:cubicBezTo>
                <a:lnTo>
                  <a:pt x="6555261" y="151349"/>
                </a:lnTo>
                <a:cubicBezTo>
                  <a:pt x="6555261" y="123084"/>
                  <a:pt x="6562541" y="101228"/>
                  <a:pt x="6577102" y="85781"/>
                </a:cubicBezTo>
                <a:cubicBezTo>
                  <a:pt x="6591664" y="70334"/>
                  <a:pt x="6612524" y="62610"/>
                  <a:pt x="6639686" y="62610"/>
                </a:cubicBezTo>
                <a:close/>
                <a:moveTo>
                  <a:pt x="5971524" y="62610"/>
                </a:moveTo>
                <a:cubicBezTo>
                  <a:pt x="5998727" y="62610"/>
                  <a:pt x="6019793" y="70292"/>
                  <a:pt x="6034721" y="85657"/>
                </a:cubicBezTo>
                <a:cubicBezTo>
                  <a:pt x="6049650" y="101022"/>
                  <a:pt x="6057114" y="122919"/>
                  <a:pt x="6057114" y="151349"/>
                </a:cubicBezTo>
                <a:lnTo>
                  <a:pt x="6057114" y="185858"/>
                </a:lnTo>
                <a:lnTo>
                  <a:pt x="6001652" y="185858"/>
                </a:lnTo>
                <a:lnTo>
                  <a:pt x="6001652" y="147898"/>
                </a:lnTo>
                <a:cubicBezTo>
                  <a:pt x="6001652" y="124727"/>
                  <a:pt x="5992080" y="113142"/>
                  <a:pt x="5972936" y="113142"/>
                </a:cubicBezTo>
                <a:cubicBezTo>
                  <a:pt x="5953627" y="113142"/>
                  <a:pt x="5943972" y="124727"/>
                  <a:pt x="5943972" y="147898"/>
                </a:cubicBezTo>
                <a:lnTo>
                  <a:pt x="5943972" y="338686"/>
                </a:lnTo>
                <a:cubicBezTo>
                  <a:pt x="5943972" y="361693"/>
                  <a:pt x="5953627" y="373196"/>
                  <a:pt x="5972936" y="373196"/>
                </a:cubicBezTo>
                <a:cubicBezTo>
                  <a:pt x="5992080" y="373196"/>
                  <a:pt x="6001652" y="361693"/>
                  <a:pt x="6001652" y="338686"/>
                </a:cubicBezTo>
                <a:lnTo>
                  <a:pt x="6001652" y="288154"/>
                </a:lnTo>
                <a:lnTo>
                  <a:pt x="6057114" y="288154"/>
                </a:lnTo>
                <a:lnTo>
                  <a:pt x="6057114" y="335235"/>
                </a:lnTo>
                <a:cubicBezTo>
                  <a:pt x="6057114" y="363665"/>
                  <a:pt x="6049650" y="385562"/>
                  <a:pt x="6034721" y="400927"/>
                </a:cubicBezTo>
                <a:cubicBezTo>
                  <a:pt x="6019793" y="416292"/>
                  <a:pt x="5998727" y="423974"/>
                  <a:pt x="5971524" y="423974"/>
                </a:cubicBezTo>
                <a:cubicBezTo>
                  <a:pt x="5944321" y="423974"/>
                  <a:pt x="5923684" y="416292"/>
                  <a:pt x="5909614" y="400927"/>
                </a:cubicBezTo>
                <a:cubicBezTo>
                  <a:pt x="5895545" y="385562"/>
                  <a:pt x="5888511" y="363665"/>
                  <a:pt x="5888511" y="335235"/>
                </a:cubicBezTo>
                <a:lnTo>
                  <a:pt x="5888511" y="151349"/>
                </a:lnTo>
                <a:cubicBezTo>
                  <a:pt x="5888511" y="122919"/>
                  <a:pt x="5895545" y="101022"/>
                  <a:pt x="5909614" y="85657"/>
                </a:cubicBezTo>
                <a:cubicBezTo>
                  <a:pt x="5923684" y="70292"/>
                  <a:pt x="5944321" y="62610"/>
                  <a:pt x="5971524" y="62610"/>
                </a:cubicBezTo>
                <a:close/>
                <a:moveTo>
                  <a:pt x="5285724" y="62610"/>
                </a:moveTo>
                <a:cubicBezTo>
                  <a:pt x="5312927" y="62610"/>
                  <a:pt x="5333993" y="70292"/>
                  <a:pt x="5348921" y="85657"/>
                </a:cubicBezTo>
                <a:cubicBezTo>
                  <a:pt x="5363850" y="101022"/>
                  <a:pt x="5371314" y="122919"/>
                  <a:pt x="5371314" y="151349"/>
                </a:cubicBezTo>
                <a:lnTo>
                  <a:pt x="5371314" y="185858"/>
                </a:lnTo>
                <a:lnTo>
                  <a:pt x="5315852" y="185858"/>
                </a:lnTo>
                <a:lnTo>
                  <a:pt x="5315852" y="147898"/>
                </a:lnTo>
                <a:cubicBezTo>
                  <a:pt x="5315852" y="124727"/>
                  <a:pt x="5306280" y="113142"/>
                  <a:pt x="5287136" y="113142"/>
                </a:cubicBezTo>
                <a:cubicBezTo>
                  <a:pt x="5267827" y="113142"/>
                  <a:pt x="5258172" y="124727"/>
                  <a:pt x="5258172" y="147898"/>
                </a:cubicBezTo>
                <a:lnTo>
                  <a:pt x="5258172" y="338686"/>
                </a:lnTo>
                <a:cubicBezTo>
                  <a:pt x="5258172" y="361693"/>
                  <a:pt x="5267827" y="373196"/>
                  <a:pt x="5287136" y="373196"/>
                </a:cubicBezTo>
                <a:cubicBezTo>
                  <a:pt x="5306280" y="373196"/>
                  <a:pt x="5315852" y="361693"/>
                  <a:pt x="5315852" y="338686"/>
                </a:cubicBezTo>
                <a:lnTo>
                  <a:pt x="5315852" y="288154"/>
                </a:lnTo>
                <a:lnTo>
                  <a:pt x="5371314" y="288154"/>
                </a:lnTo>
                <a:lnTo>
                  <a:pt x="5371314" y="335235"/>
                </a:lnTo>
                <a:cubicBezTo>
                  <a:pt x="5371314" y="363665"/>
                  <a:pt x="5363850" y="385562"/>
                  <a:pt x="5348921" y="400927"/>
                </a:cubicBezTo>
                <a:cubicBezTo>
                  <a:pt x="5333993" y="416292"/>
                  <a:pt x="5312927" y="423974"/>
                  <a:pt x="5285724" y="423974"/>
                </a:cubicBezTo>
                <a:cubicBezTo>
                  <a:pt x="5258521" y="423974"/>
                  <a:pt x="5237885" y="416292"/>
                  <a:pt x="5223815" y="400927"/>
                </a:cubicBezTo>
                <a:cubicBezTo>
                  <a:pt x="5209746" y="385562"/>
                  <a:pt x="5202711" y="363665"/>
                  <a:pt x="5202711" y="335235"/>
                </a:cubicBezTo>
                <a:lnTo>
                  <a:pt x="5202711" y="151349"/>
                </a:lnTo>
                <a:cubicBezTo>
                  <a:pt x="5202711" y="122919"/>
                  <a:pt x="5209746" y="101022"/>
                  <a:pt x="5223815" y="85657"/>
                </a:cubicBezTo>
                <a:cubicBezTo>
                  <a:pt x="5237885" y="70292"/>
                  <a:pt x="5258521" y="62610"/>
                  <a:pt x="5285724" y="62610"/>
                </a:cubicBezTo>
                <a:close/>
                <a:moveTo>
                  <a:pt x="4477511" y="62610"/>
                </a:moveTo>
                <a:cubicBezTo>
                  <a:pt x="4504671" y="62610"/>
                  <a:pt x="4525492" y="70334"/>
                  <a:pt x="4539970" y="85781"/>
                </a:cubicBezTo>
                <a:cubicBezTo>
                  <a:pt x="4554450" y="101228"/>
                  <a:pt x="4561689" y="123084"/>
                  <a:pt x="4561689" y="151349"/>
                </a:cubicBezTo>
                <a:lnTo>
                  <a:pt x="4561689" y="335235"/>
                </a:lnTo>
                <a:cubicBezTo>
                  <a:pt x="4561689" y="363500"/>
                  <a:pt x="4554450" y="385356"/>
                  <a:pt x="4539970" y="400803"/>
                </a:cubicBezTo>
                <a:cubicBezTo>
                  <a:pt x="4525492" y="416250"/>
                  <a:pt x="4504671" y="423974"/>
                  <a:pt x="4477511" y="423974"/>
                </a:cubicBezTo>
                <a:cubicBezTo>
                  <a:pt x="4450349" y="423974"/>
                  <a:pt x="4429489" y="416250"/>
                  <a:pt x="4414927" y="400803"/>
                </a:cubicBezTo>
                <a:cubicBezTo>
                  <a:pt x="4400366" y="385356"/>
                  <a:pt x="4393086" y="363500"/>
                  <a:pt x="4393086" y="335235"/>
                </a:cubicBezTo>
                <a:lnTo>
                  <a:pt x="4393086" y="151349"/>
                </a:lnTo>
                <a:cubicBezTo>
                  <a:pt x="4393086" y="123084"/>
                  <a:pt x="4400366" y="101228"/>
                  <a:pt x="4414927" y="85781"/>
                </a:cubicBezTo>
                <a:cubicBezTo>
                  <a:pt x="4429489" y="70334"/>
                  <a:pt x="4450349" y="62610"/>
                  <a:pt x="4477511" y="62610"/>
                </a:cubicBezTo>
                <a:close/>
                <a:moveTo>
                  <a:pt x="3675999" y="62610"/>
                </a:moveTo>
                <a:cubicBezTo>
                  <a:pt x="3703202" y="62610"/>
                  <a:pt x="3724268" y="70292"/>
                  <a:pt x="3739197" y="85657"/>
                </a:cubicBezTo>
                <a:cubicBezTo>
                  <a:pt x="3754125" y="101022"/>
                  <a:pt x="3761589" y="122919"/>
                  <a:pt x="3761589" y="151349"/>
                </a:cubicBezTo>
                <a:lnTo>
                  <a:pt x="3761589" y="185858"/>
                </a:lnTo>
                <a:lnTo>
                  <a:pt x="3706127" y="185858"/>
                </a:lnTo>
                <a:lnTo>
                  <a:pt x="3706127" y="147898"/>
                </a:lnTo>
                <a:cubicBezTo>
                  <a:pt x="3706127" y="124727"/>
                  <a:pt x="3696555" y="113142"/>
                  <a:pt x="3677410" y="113142"/>
                </a:cubicBezTo>
                <a:cubicBezTo>
                  <a:pt x="3658101" y="113142"/>
                  <a:pt x="3648447" y="124727"/>
                  <a:pt x="3648447" y="147898"/>
                </a:cubicBezTo>
                <a:lnTo>
                  <a:pt x="3648447" y="338686"/>
                </a:lnTo>
                <a:cubicBezTo>
                  <a:pt x="3648447" y="361693"/>
                  <a:pt x="3658101" y="373196"/>
                  <a:pt x="3677410" y="373196"/>
                </a:cubicBezTo>
                <a:cubicBezTo>
                  <a:pt x="3696555" y="373196"/>
                  <a:pt x="3706127" y="361693"/>
                  <a:pt x="3706127" y="338686"/>
                </a:cubicBezTo>
                <a:lnTo>
                  <a:pt x="3706127" y="288154"/>
                </a:lnTo>
                <a:lnTo>
                  <a:pt x="3761589" y="288154"/>
                </a:lnTo>
                <a:lnTo>
                  <a:pt x="3761589" y="335235"/>
                </a:lnTo>
                <a:cubicBezTo>
                  <a:pt x="3761589" y="363665"/>
                  <a:pt x="3754125" y="385562"/>
                  <a:pt x="3739197" y="400927"/>
                </a:cubicBezTo>
                <a:cubicBezTo>
                  <a:pt x="3724268" y="416292"/>
                  <a:pt x="3703202" y="423974"/>
                  <a:pt x="3675999" y="423974"/>
                </a:cubicBezTo>
                <a:cubicBezTo>
                  <a:pt x="3648796" y="423974"/>
                  <a:pt x="3628160" y="416292"/>
                  <a:pt x="3614090" y="400927"/>
                </a:cubicBezTo>
                <a:cubicBezTo>
                  <a:pt x="3600021" y="385562"/>
                  <a:pt x="3592985" y="363665"/>
                  <a:pt x="3592985" y="335235"/>
                </a:cubicBezTo>
                <a:lnTo>
                  <a:pt x="3592985" y="151349"/>
                </a:lnTo>
                <a:cubicBezTo>
                  <a:pt x="3592985" y="122919"/>
                  <a:pt x="3600021" y="101022"/>
                  <a:pt x="3614090" y="85657"/>
                </a:cubicBezTo>
                <a:cubicBezTo>
                  <a:pt x="3628160" y="70292"/>
                  <a:pt x="3648796" y="62610"/>
                  <a:pt x="3675999" y="62610"/>
                </a:cubicBezTo>
                <a:close/>
                <a:moveTo>
                  <a:pt x="3172586" y="62610"/>
                </a:moveTo>
                <a:cubicBezTo>
                  <a:pt x="3199747" y="62610"/>
                  <a:pt x="3220567" y="70334"/>
                  <a:pt x="3235046" y="85781"/>
                </a:cubicBezTo>
                <a:cubicBezTo>
                  <a:pt x="3249525" y="101228"/>
                  <a:pt x="3256764" y="123084"/>
                  <a:pt x="3256764" y="151349"/>
                </a:cubicBezTo>
                <a:lnTo>
                  <a:pt x="3256764" y="335235"/>
                </a:lnTo>
                <a:cubicBezTo>
                  <a:pt x="3256764" y="363500"/>
                  <a:pt x="3249525" y="385356"/>
                  <a:pt x="3235046" y="400803"/>
                </a:cubicBezTo>
                <a:cubicBezTo>
                  <a:pt x="3220567" y="416250"/>
                  <a:pt x="3199747" y="423974"/>
                  <a:pt x="3172586" y="423974"/>
                </a:cubicBezTo>
                <a:cubicBezTo>
                  <a:pt x="3145425" y="423974"/>
                  <a:pt x="3124564" y="416250"/>
                  <a:pt x="3110003" y="400803"/>
                </a:cubicBezTo>
                <a:cubicBezTo>
                  <a:pt x="3095441" y="385356"/>
                  <a:pt x="3088161" y="363500"/>
                  <a:pt x="3088161" y="335235"/>
                </a:cubicBezTo>
                <a:lnTo>
                  <a:pt x="3088161" y="151349"/>
                </a:lnTo>
                <a:cubicBezTo>
                  <a:pt x="3088161" y="123084"/>
                  <a:pt x="3095441" y="101228"/>
                  <a:pt x="3110003" y="85781"/>
                </a:cubicBezTo>
                <a:cubicBezTo>
                  <a:pt x="3124564" y="70334"/>
                  <a:pt x="3145425" y="62610"/>
                  <a:pt x="3172586" y="62610"/>
                </a:cubicBezTo>
                <a:close/>
                <a:moveTo>
                  <a:pt x="2782061" y="62610"/>
                </a:moveTo>
                <a:cubicBezTo>
                  <a:pt x="2809222" y="62610"/>
                  <a:pt x="2830042" y="70334"/>
                  <a:pt x="2844521" y="85781"/>
                </a:cubicBezTo>
                <a:cubicBezTo>
                  <a:pt x="2859000" y="101228"/>
                  <a:pt x="2866240" y="123084"/>
                  <a:pt x="2866240" y="151349"/>
                </a:cubicBezTo>
                <a:lnTo>
                  <a:pt x="2866240" y="335235"/>
                </a:lnTo>
                <a:cubicBezTo>
                  <a:pt x="2866240" y="363500"/>
                  <a:pt x="2859000" y="385356"/>
                  <a:pt x="2844521" y="400803"/>
                </a:cubicBezTo>
                <a:cubicBezTo>
                  <a:pt x="2830042" y="416250"/>
                  <a:pt x="2809222" y="423974"/>
                  <a:pt x="2782061" y="423974"/>
                </a:cubicBezTo>
                <a:cubicBezTo>
                  <a:pt x="2754900" y="423974"/>
                  <a:pt x="2734039" y="416250"/>
                  <a:pt x="2719477" y="400803"/>
                </a:cubicBezTo>
                <a:cubicBezTo>
                  <a:pt x="2704916" y="385356"/>
                  <a:pt x="2697636" y="363500"/>
                  <a:pt x="2697636" y="335235"/>
                </a:cubicBezTo>
                <a:lnTo>
                  <a:pt x="2697636" y="151349"/>
                </a:lnTo>
                <a:cubicBezTo>
                  <a:pt x="2697636" y="123084"/>
                  <a:pt x="2704916" y="101228"/>
                  <a:pt x="2719477" y="85781"/>
                </a:cubicBezTo>
                <a:cubicBezTo>
                  <a:pt x="2734039" y="70334"/>
                  <a:pt x="2754900" y="62610"/>
                  <a:pt x="2782061" y="62610"/>
                </a:cubicBezTo>
                <a:close/>
                <a:moveTo>
                  <a:pt x="2584709" y="62610"/>
                </a:moveTo>
                <a:cubicBezTo>
                  <a:pt x="2611767" y="62610"/>
                  <a:pt x="2632321" y="70292"/>
                  <a:pt x="2646371" y="85657"/>
                </a:cubicBezTo>
                <a:cubicBezTo>
                  <a:pt x="2660421" y="101022"/>
                  <a:pt x="2667447" y="122919"/>
                  <a:pt x="2667447" y="151349"/>
                </a:cubicBezTo>
                <a:lnTo>
                  <a:pt x="2667447" y="160469"/>
                </a:lnTo>
                <a:cubicBezTo>
                  <a:pt x="2667447" y="198265"/>
                  <a:pt x="2654547" y="222504"/>
                  <a:pt x="2628747" y="233186"/>
                </a:cubicBezTo>
                <a:cubicBezTo>
                  <a:pt x="2654547" y="244360"/>
                  <a:pt x="2667447" y="269092"/>
                  <a:pt x="2667447" y="307381"/>
                </a:cubicBezTo>
                <a:lnTo>
                  <a:pt x="2667447" y="335235"/>
                </a:lnTo>
                <a:cubicBezTo>
                  <a:pt x="2667447" y="363665"/>
                  <a:pt x="2660421" y="385562"/>
                  <a:pt x="2646371" y="400927"/>
                </a:cubicBezTo>
                <a:cubicBezTo>
                  <a:pt x="2632321" y="416292"/>
                  <a:pt x="2611767" y="423974"/>
                  <a:pt x="2584709" y="423974"/>
                </a:cubicBezTo>
                <a:cubicBezTo>
                  <a:pt x="2557650" y="423974"/>
                  <a:pt x="2536657" y="416292"/>
                  <a:pt x="2521729" y="400927"/>
                </a:cubicBezTo>
                <a:cubicBezTo>
                  <a:pt x="2506800" y="385562"/>
                  <a:pt x="2499336" y="363665"/>
                  <a:pt x="2499336" y="335235"/>
                </a:cubicBezTo>
                <a:lnTo>
                  <a:pt x="2499336" y="296289"/>
                </a:lnTo>
                <a:lnTo>
                  <a:pt x="2554798" y="296289"/>
                </a:lnTo>
                <a:lnTo>
                  <a:pt x="2554798" y="338686"/>
                </a:lnTo>
                <a:cubicBezTo>
                  <a:pt x="2554798" y="362021"/>
                  <a:pt x="2564288" y="373689"/>
                  <a:pt x="2583268" y="373689"/>
                </a:cubicBezTo>
                <a:cubicBezTo>
                  <a:pt x="2592758" y="373689"/>
                  <a:pt x="2599917" y="370731"/>
                  <a:pt x="2604744" y="364815"/>
                </a:cubicBezTo>
                <a:cubicBezTo>
                  <a:pt x="2609572" y="358899"/>
                  <a:pt x="2611985" y="348546"/>
                  <a:pt x="2611985" y="333756"/>
                </a:cubicBezTo>
                <a:lnTo>
                  <a:pt x="2611985" y="305902"/>
                </a:lnTo>
                <a:cubicBezTo>
                  <a:pt x="2611985" y="289798"/>
                  <a:pt x="2609150" y="278295"/>
                  <a:pt x="2603481" y="271393"/>
                </a:cubicBezTo>
                <a:cubicBezTo>
                  <a:pt x="2597811" y="264491"/>
                  <a:pt x="2588568" y="261040"/>
                  <a:pt x="2575750" y="261040"/>
                </a:cubicBezTo>
                <a:lnTo>
                  <a:pt x="2561946" y="261040"/>
                </a:lnTo>
                <a:lnTo>
                  <a:pt x="2561946" y="210508"/>
                </a:lnTo>
                <a:lnTo>
                  <a:pt x="2578708" y="210508"/>
                </a:lnTo>
                <a:cubicBezTo>
                  <a:pt x="2589718" y="210508"/>
                  <a:pt x="2598017" y="207673"/>
                  <a:pt x="2603604" y="202004"/>
                </a:cubicBezTo>
                <a:cubicBezTo>
                  <a:pt x="2609191" y="196334"/>
                  <a:pt x="2611985" y="186762"/>
                  <a:pt x="2611985" y="173287"/>
                </a:cubicBezTo>
                <a:lnTo>
                  <a:pt x="2611985" y="153567"/>
                </a:lnTo>
                <a:cubicBezTo>
                  <a:pt x="2611985" y="138449"/>
                  <a:pt x="2609572" y="127932"/>
                  <a:pt x="2604744" y="122016"/>
                </a:cubicBezTo>
                <a:cubicBezTo>
                  <a:pt x="2599917" y="116100"/>
                  <a:pt x="2592758" y="113142"/>
                  <a:pt x="2583268" y="113142"/>
                </a:cubicBezTo>
                <a:cubicBezTo>
                  <a:pt x="2563959" y="113142"/>
                  <a:pt x="2554305" y="124727"/>
                  <a:pt x="2554305" y="147898"/>
                </a:cubicBezTo>
                <a:lnTo>
                  <a:pt x="2554305" y="176738"/>
                </a:lnTo>
                <a:lnTo>
                  <a:pt x="2500322" y="176738"/>
                </a:lnTo>
                <a:lnTo>
                  <a:pt x="2500322" y="150363"/>
                </a:lnTo>
                <a:cubicBezTo>
                  <a:pt x="2500322" y="121934"/>
                  <a:pt x="2507622" y="100201"/>
                  <a:pt x="2522222" y="85164"/>
                </a:cubicBezTo>
                <a:cubicBezTo>
                  <a:pt x="2536822" y="70128"/>
                  <a:pt x="2557650" y="62610"/>
                  <a:pt x="2584709" y="62610"/>
                </a:cubicBezTo>
                <a:close/>
                <a:moveTo>
                  <a:pt x="6172926" y="0"/>
                </a:moveTo>
                <a:lnTo>
                  <a:pt x="6221486" y="0"/>
                </a:lnTo>
                <a:lnTo>
                  <a:pt x="6221486" y="48067"/>
                </a:lnTo>
                <a:lnTo>
                  <a:pt x="6172926" y="48067"/>
                </a:lnTo>
                <a:close/>
                <a:moveTo>
                  <a:pt x="6096265" y="0"/>
                </a:moveTo>
                <a:lnTo>
                  <a:pt x="6144825" y="0"/>
                </a:lnTo>
                <a:lnTo>
                  <a:pt x="6144825" y="48067"/>
                </a:lnTo>
                <a:lnTo>
                  <a:pt x="6096265" y="48067"/>
                </a:ln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spcBef>
                <a:spcPct val="0"/>
              </a:spcBef>
              <a:spcAft>
                <a:spcPct val="0"/>
              </a:spcAft>
            </a:pPr>
            <a:endParaRPr lang="ru-RU" sz="4000" dirty="0">
              <a:solidFill>
                <a:srgbClr val="E9463E"/>
              </a:solidFill>
              <a:latin typeface="Bebas Neue Bold" panose="020B0606020202050201" pitchFamily="34" charset="-52"/>
            </a:endParaRPr>
          </a:p>
        </p:txBody>
      </p:sp>
    </p:spTree>
    <p:extLst>
      <p:ext uri="{BB962C8B-B14F-4D97-AF65-F5344CB8AC3E}">
        <p14:creationId xmlns:p14="http://schemas.microsoft.com/office/powerpoint/2010/main" val="41875011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pic>
        <p:nvPicPr>
          <p:cNvPr id="154" name="Google Shape;154;p8"/>
          <p:cNvPicPr preferRelativeResize="0"/>
          <p:nvPr>
            <p:custDataLst>
              <p:tags r:id="rId1"/>
            </p:custDataLst>
          </p:nvPr>
        </p:nvPicPr>
        <p:blipFill>
          <a:blip r:embed="rId20">
            <a:alphaModFix/>
          </a:blip>
          <a:stretch>
            <a:fillRect/>
          </a:stretch>
        </p:blipFill>
        <p:spPr>
          <a:xfrm>
            <a:off x="0" y="976477"/>
            <a:ext cx="978551" cy="1176693"/>
          </a:xfrm>
          <a:prstGeom prst="rect">
            <a:avLst/>
          </a:prstGeom>
          <a:noFill/>
          <a:ln>
            <a:noFill/>
          </a:ln>
        </p:spPr>
      </p:pic>
      <p:pic>
        <p:nvPicPr>
          <p:cNvPr id="155" name="Google Shape;155;p8"/>
          <p:cNvPicPr preferRelativeResize="0"/>
          <p:nvPr>
            <p:custDataLst>
              <p:tags r:id="rId2"/>
            </p:custDataLst>
          </p:nvPr>
        </p:nvPicPr>
        <p:blipFill>
          <a:blip r:embed="rId21">
            <a:alphaModFix/>
          </a:blip>
          <a:stretch>
            <a:fillRect/>
          </a:stretch>
        </p:blipFill>
        <p:spPr>
          <a:xfrm>
            <a:off x="4190999" y="4272670"/>
            <a:ext cx="7987423" cy="2594206"/>
          </a:xfrm>
          <a:prstGeom prst="rect">
            <a:avLst/>
          </a:prstGeom>
          <a:noFill/>
          <a:ln>
            <a:noFill/>
          </a:ln>
        </p:spPr>
      </p:pic>
      <p:pic>
        <p:nvPicPr>
          <p:cNvPr id="156" name="Google Shape;156;p8"/>
          <p:cNvPicPr preferRelativeResize="0"/>
          <p:nvPr>
            <p:custDataLst>
              <p:tags r:id="rId3"/>
            </p:custDataLst>
          </p:nvPr>
        </p:nvPicPr>
        <p:blipFill>
          <a:blip r:embed="rId22">
            <a:alphaModFix/>
          </a:blip>
          <a:stretch>
            <a:fillRect/>
          </a:stretch>
        </p:blipFill>
        <p:spPr>
          <a:xfrm>
            <a:off x="10543425" y="6467919"/>
            <a:ext cx="748789" cy="390080"/>
          </a:xfrm>
          <a:prstGeom prst="rect">
            <a:avLst/>
          </a:prstGeom>
          <a:noFill/>
          <a:ln>
            <a:noFill/>
          </a:ln>
        </p:spPr>
      </p:pic>
      <p:pic>
        <p:nvPicPr>
          <p:cNvPr id="159" name="Google Shape;159;p8"/>
          <p:cNvPicPr preferRelativeResize="0"/>
          <p:nvPr>
            <p:custDataLst>
              <p:tags r:id="rId4"/>
            </p:custDataLst>
          </p:nvPr>
        </p:nvPicPr>
        <p:blipFill>
          <a:blip r:embed="rId23">
            <a:alphaModFix/>
          </a:blip>
          <a:stretch>
            <a:fillRect/>
          </a:stretch>
        </p:blipFill>
        <p:spPr>
          <a:xfrm>
            <a:off x="281666" y="6128390"/>
            <a:ext cx="1200923" cy="531707"/>
          </a:xfrm>
          <a:prstGeom prst="rect">
            <a:avLst/>
          </a:prstGeom>
          <a:noFill/>
          <a:ln>
            <a:noFill/>
          </a:ln>
        </p:spPr>
      </p:pic>
      <p:sp>
        <p:nvSpPr>
          <p:cNvPr id="5" name="Прямоугольник 4">
            <a:extLst>
              <a:ext uri="{FF2B5EF4-FFF2-40B4-BE49-F238E27FC236}">
                <a16:creationId xmlns:a16="http://schemas.microsoft.com/office/drawing/2014/main" id="{D318741D-CE9F-405B-95B1-217828553480}"/>
              </a:ext>
            </a:extLst>
          </p:cNvPr>
          <p:cNvSpPr/>
          <p:nvPr>
            <p:custDataLst>
              <p:tags r:id="rId5"/>
            </p:custDataLst>
          </p:nvPr>
        </p:nvSpPr>
        <p:spPr>
          <a:xfrm>
            <a:off x="812602" y="4762866"/>
            <a:ext cx="2616397" cy="486287"/>
          </a:xfrm>
          <a:prstGeom prst="rect">
            <a:avLst/>
          </a:prstGeom>
        </p:spPr>
        <p:txBody>
          <a:bodyPr wrap="square">
            <a:spAutoFit/>
          </a:bodyPr>
          <a:lstStyle/>
          <a:p>
            <a:pPr>
              <a:lnSpc>
                <a:spcPct val="80000"/>
              </a:lnSpc>
            </a:pPr>
            <a:r>
              <a:rPr lang="ru-RU" sz="1600" dirty="0">
                <a:solidFill>
                  <a:schemeClr val="tx1"/>
                </a:solidFill>
                <a:latin typeface="Evolventa" panose="020B0502020202020204" pitchFamily="34" charset="0"/>
                <a:ea typeface="Open Sans" panose="020B0606030504020204" pitchFamily="34" charset="0"/>
                <a:cs typeface="Open Sans" panose="020B0606030504020204" pitchFamily="34" charset="0"/>
              </a:rPr>
              <a:t>смотрят телепередачи на Смарт ТВ*</a:t>
            </a:r>
            <a:endParaRPr lang="ru-RU" sz="1200" dirty="0">
              <a:solidFill>
                <a:schemeClr val="tx1"/>
              </a:solidFill>
              <a:latin typeface="Evolventa" panose="020B0502020202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78BB695-C630-4917-9704-4633C2DF7BFA}"/>
              </a:ext>
            </a:extLst>
          </p:cNvPr>
          <p:cNvSpPr txBox="1"/>
          <p:nvPr>
            <p:custDataLst>
              <p:tags r:id="rId6"/>
            </p:custDataLst>
          </p:nvPr>
        </p:nvSpPr>
        <p:spPr>
          <a:xfrm>
            <a:off x="790625" y="2858142"/>
            <a:ext cx="2448230" cy="683264"/>
          </a:xfrm>
          <a:prstGeom prst="rect">
            <a:avLst/>
          </a:prstGeom>
          <a:noFill/>
        </p:spPr>
        <p:txBody>
          <a:bodyPr wrap="square" rtlCol="0">
            <a:spAutoFit/>
          </a:bodyPr>
          <a:lstStyle/>
          <a:p>
            <a:pPr>
              <a:lnSpc>
                <a:spcPct val="80000"/>
              </a:lnSpc>
            </a:pPr>
            <a:r>
              <a:rPr lang="ru-RU" sz="1600" dirty="0">
                <a:solidFill>
                  <a:schemeClr val="tx1"/>
                </a:solidFill>
                <a:latin typeface="Evolventa" panose="020B0502020202020204" pitchFamily="34" charset="0"/>
                <a:ea typeface="Open Sans" panose="020B0606030504020204" pitchFamily="34" charset="0"/>
                <a:cs typeface="Open Sans" panose="020B0606030504020204" pitchFamily="34" charset="0"/>
              </a:rPr>
              <a:t>владельцев Смарт ТВ</a:t>
            </a:r>
            <a:br>
              <a:rPr lang="en-US" sz="1600" dirty="0">
                <a:solidFill>
                  <a:schemeClr val="tx1"/>
                </a:solidFill>
                <a:latin typeface="Evolventa" panose="020B0502020202020204" pitchFamily="34" charset="0"/>
                <a:ea typeface="Open Sans" panose="020B0606030504020204" pitchFamily="34" charset="0"/>
                <a:cs typeface="Open Sans" panose="020B0606030504020204" pitchFamily="34" charset="0"/>
              </a:rPr>
            </a:br>
            <a:r>
              <a:rPr lang="ru-RU" sz="1600" dirty="0">
                <a:solidFill>
                  <a:schemeClr val="tx1"/>
                </a:solidFill>
                <a:latin typeface="Evolventa" panose="020B0502020202020204" pitchFamily="34" charset="0"/>
                <a:ea typeface="Open Sans" panose="020B0606030504020204" pitchFamily="34" charset="0"/>
                <a:cs typeface="Open Sans" panose="020B0606030504020204" pitchFamily="34" charset="0"/>
              </a:rPr>
              <a:t>знают о возможности </a:t>
            </a:r>
            <a:br>
              <a:rPr lang="en-US" sz="1600" dirty="0">
                <a:solidFill>
                  <a:schemeClr val="tx1"/>
                </a:solidFill>
                <a:latin typeface="Evolventa" panose="020B0502020202020204" pitchFamily="34" charset="0"/>
                <a:ea typeface="Open Sans" panose="020B0606030504020204" pitchFamily="34" charset="0"/>
                <a:cs typeface="Open Sans" panose="020B0606030504020204" pitchFamily="34" charset="0"/>
              </a:rPr>
            </a:br>
            <a:r>
              <a:rPr lang="ru-RU" sz="1600" dirty="0">
                <a:solidFill>
                  <a:schemeClr val="tx1"/>
                </a:solidFill>
                <a:latin typeface="Evolventa" panose="020B0502020202020204" pitchFamily="34" charset="0"/>
                <a:ea typeface="Open Sans" panose="020B0606030504020204" pitchFamily="34" charset="0"/>
                <a:cs typeface="Open Sans" panose="020B0606030504020204" pitchFamily="34" charset="0"/>
              </a:rPr>
              <a:t>смотреть ТВ онлайн</a:t>
            </a:r>
            <a:r>
              <a:rPr lang="en-US" sz="1600" dirty="0">
                <a:solidFill>
                  <a:schemeClr val="tx1"/>
                </a:solidFill>
                <a:latin typeface="Evolventa" panose="020B0502020202020204" pitchFamily="34" charset="0"/>
                <a:ea typeface="Open Sans" panose="020B0606030504020204" pitchFamily="34" charset="0"/>
                <a:cs typeface="Open Sans" panose="020B0606030504020204" pitchFamily="34" charset="0"/>
              </a:rPr>
              <a:t>*</a:t>
            </a:r>
            <a:endParaRPr lang="ru-RU" sz="1600" dirty="0">
              <a:solidFill>
                <a:schemeClr val="tx1"/>
              </a:solidFill>
              <a:latin typeface="Evolventa" panose="020B0502020202020204" pitchFamily="34" charset="0"/>
              <a:ea typeface="Open Sans" panose="020B0606030504020204" pitchFamily="34" charset="0"/>
              <a:cs typeface="Open Sans" panose="020B0606030504020204" pitchFamily="34" charset="0"/>
            </a:endParaRPr>
          </a:p>
        </p:txBody>
      </p:sp>
      <p:graphicFrame>
        <p:nvGraphicFramePr>
          <p:cNvPr id="17" name="Диаграмма 16">
            <a:extLst>
              <a:ext uri="{FF2B5EF4-FFF2-40B4-BE49-F238E27FC236}">
                <a16:creationId xmlns:a16="http://schemas.microsoft.com/office/drawing/2014/main" id="{236D7363-16A3-408C-A7F8-BB04CDEA6D18}"/>
              </a:ext>
            </a:extLst>
          </p:cNvPr>
          <p:cNvGraphicFramePr/>
          <p:nvPr>
            <p:custDataLst>
              <p:tags r:id="rId7"/>
            </p:custDataLst>
            <p:extLst>
              <p:ext uri="{D42A27DB-BD31-4B8C-83A1-F6EECF244321}">
                <p14:modId xmlns:p14="http://schemas.microsoft.com/office/powerpoint/2010/main" val="415914126"/>
              </p:ext>
            </p:extLst>
          </p:nvPr>
        </p:nvGraphicFramePr>
        <p:xfrm>
          <a:off x="7889975" y="2700503"/>
          <a:ext cx="2126344" cy="2727840"/>
        </p:xfrm>
        <a:graphic>
          <a:graphicData uri="http://schemas.openxmlformats.org/drawingml/2006/chart">
            <c:chart xmlns:c="http://schemas.openxmlformats.org/drawingml/2006/chart" xmlns:r="http://schemas.openxmlformats.org/officeDocument/2006/relationships" r:id="rId24"/>
          </a:graphicData>
        </a:graphic>
      </p:graphicFrame>
      <p:sp>
        <p:nvSpPr>
          <p:cNvPr id="18" name="TextBox 17">
            <a:extLst>
              <a:ext uri="{FF2B5EF4-FFF2-40B4-BE49-F238E27FC236}">
                <a16:creationId xmlns:a16="http://schemas.microsoft.com/office/drawing/2014/main" id="{37F2AD67-7B5B-4D74-8565-2261B5C62626}"/>
              </a:ext>
            </a:extLst>
          </p:cNvPr>
          <p:cNvSpPr txBox="1"/>
          <p:nvPr>
            <p:custDataLst>
              <p:tags r:id="rId8"/>
            </p:custDataLst>
          </p:nvPr>
        </p:nvSpPr>
        <p:spPr>
          <a:xfrm>
            <a:off x="5590069" y="2834137"/>
            <a:ext cx="2299906" cy="400110"/>
          </a:xfrm>
          <a:prstGeom prst="rect">
            <a:avLst/>
          </a:prstGeom>
          <a:noFill/>
        </p:spPr>
        <p:txBody>
          <a:bodyPr wrap="square" rtlCol="0">
            <a:spAutoFit/>
          </a:bodyPr>
          <a:lstStyle/>
          <a:p>
            <a:pPr algn="r"/>
            <a:r>
              <a:rPr lang="ru-RU" sz="1000">
                <a:solidFill>
                  <a:schemeClr val="tx1"/>
                </a:solidFill>
                <a:latin typeface="Evolventa" panose="020B0502020202020204" pitchFamily="34" charset="0"/>
              </a:rPr>
              <a:t>Смотрели телеканалы через смарт-приложения (ОТТ)</a:t>
            </a:r>
          </a:p>
        </p:txBody>
      </p:sp>
      <p:sp>
        <p:nvSpPr>
          <p:cNvPr id="19" name="TextBox 18">
            <a:extLst>
              <a:ext uri="{FF2B5EF4-FFF2-40B4-BE49-F238E27FC236}">
                <a16:creationId xmlns:a16="http://schemas.microsoft.com/office/drawing/2014/main" id="{309DD65C-A30E-4E22-BFFA-E61EFB98ACE0}"/>
              </a:ext>
            </a:extLst>
          </p:cNvPr>
          <p:cNvSpPr txBox="1"/>
          <p:nvPr>
            <p:custDataLst>
              <p:tags r:id="rId9"/>
            </p:custDataLst>
          </p:nvPr>
        </p:nvSpPr>
        <p:spPr>
          <a:xfrm>
            <a:off x="5288719" y="3334600"/>
            <a:ext cx="2601256" cy="400110"/>
          </a:xfrm>
          <a:prstGeom prst="rect">
            <a:avLst/>
          </a:prstGeom>
          <a:noFill/>
        </p:spPr>
        <p:txBody>
          <a:bodyPr wrap="square" rtlCol="0">
            <a:spAutoFit/>
          </a:bodyPr>
          <a:lstStyle/>
          <a:p>
            <a:pPr algn="r"/>
            <a:r>
              <a:rPr lang="ru-RU" sz="1000">
                <a:solidFill>
                  <a:schemeClr val="tx1"/>
                </a:solidFill>
                <a:latin typeface="Evolventa" panose="020B0502020202020204" pitchFamily="34" charset="0"/>
              </a:rPr>
              <a:t>Смотрели видео-по-запросу (онлайн или скачанное), в том числе:</a:t>
            </a:r>
          </a:p>
        </p:txBody>
      </p:sp>
      <p:sp>
        <p:nvSpPr>
          <p:cNvPr id="20" name="TextBox 19">
            <a:extLst>
              <a:ext uri="{FF2B5EF4-FFF2-40B4-BE49-F238E27FC236}">
                <a16:creationId xmlns:a16="http://schemas.microsoft.com/office/drawing/2014/main" id="{F7296685-2D6D-41D5-9D6F-2D15DFE358C8}"/>
              </a:ext>
            </a:extLst>
          </p:cNvPr>
          <p:cNvSpPr txBox="1"/>
          <p:nvPr>
            <p:custDataLst>
              <p:tags r:id="rId10"/>
            </p:custDataLst>
          </p:nvPr>
        </p:nvSpPr>
        <p:spPr>
          <a:xfrm>
            <a:off x="5288719" y="3875911"/>
            <a:ext cx="2601256" cy="246221"/>
          </a:xfrm>
          <a:prstGeom prst="rect">
            <a:avLst/>
          </a:prstGeom>
          <a:noFill/>
        </p:spPr>
        <p:txBody>
          <a:bodyPr wrap="square" rtlCol="0">
            <a:spAutoFit/>
          </a:bodyPr>
          <a:lstStyle/>
          <a:p>
            <a:pPr algn="r"/>
            <a:r>
              <a:rPr lang="ru-RU" sz="1000">
                <a:solidFill>
                  <a:srgbClr val="186CB5"/>
                </a:solidFill>
                <a:latin typeface="Evolventa" panose="020B0502020202020204" pitchFamily="34" charset="0"/>
              </a:rPr>
              <a:t>онлайн видео-по-запросу</a:t>
            </a:r>
          </a:p>
        </p:txBody>
      </p:sp>
      <p:sp>
        <p:nvSpPr>
          <p:cNvPr id="21" name="TextBox 20">
            <a:extLst>
              <a:ext uri="{FF2B5EF4-FFF2-40B4-BE49-F238E27FC236}">
                <a16:creationId xmlns:a16="http://schemas.microsoft.com/office/drawing/2014/main" id="{5CE5003E-40D4-4E67-9277-F7CBB51BD1F7}"/>
              </a:ext>
            </a:extLst>
          </p:cNvPr>
          <p:cNvSpPr txBox="1"/>
          <p:nvPr>
            <p:custDataLst>
              <p:tags r:id="rId11"/>
            </p:custDataLst>
          </p:nvPr>
        </p:nvSpPr>
        <p:spPr>
          <a:xfrm>
            <a:off x="5288719" y="4350549"/>
            <a:ext cx="2601256" cy="246221"/>
          </a:xfrm>
          <a:prstGeom prst="rect">
            <a:avLst/>
          </a:prstGeom>
          <a:noFill/>
        </p:spPr>
        <p:txBody>
          <a:bodyPr wrap="square" rtlCol="0">
            <a:spAutoFit/>
          </a:bodyPr>
          <a:lstStyle/>
          <a:p>
            <a:pPr algn="r"/>
            <a:r>
              <a:rPr lang="ru-RU" sz="1000">
                <a:solidFill>
                  <a:srgbClr val="186CB5"/>
                </a:solidFill>
                <a:latin typeface="Evolventa" panose="020B0502020202020204" pitchFamily="34" charset="0"/>
              </a:rPr>
              <a:t>скачанное видео-по-запросу</a:t>
            </a:r>
          </a:p>
        </p:txBody>
      </p:sp>
      <p:sp>
        <p:nvSpPr>
          <p:cNvPr id="22" name="TextBox 21">
            <a:extLst>
              <a:ext uri="{FF2B5EF4-FFF2-40B4-BE49-F238E27FC236}">
                <a16:creationId xmlns:a16="http://schemas.microsoft.com/office/drawing/2014/main" id="{B330162F-AFB2-4C7C-964B-959F0394DF14}"/>
              </a:ext>
            </a:extLst>
          </p:cNvPr>
          <p:cNvSpPr txBox="1"/>
          <p:nvPr>
            <p:custDataLst>
              <p:tags r:id="rId12"/>
            </p:custDataLst>
          </p:nvPr>
        </p:nvSpPr>
        <p:spPr>
          <a:xfrm>
            <a:off x="5763629" y="4761506"/>
            <a:ext cx="2126345" cy="400110"/>
          </a:xfrm>
          <a:prstGeom prst="rect">
            <a:avLst/>
          </a:prstGeom>
          <a:noFill/>
        </p:spPr>
        <p:txBody>
          <a:bodyPr wrap="square" rtlCol="0">
            <a:spAutoFit/>
          </a:bodyPr>
          <a:lstStyle/>
          <a:p>
            <a:pPr algn="r"/>
            <a:r>
              <a:rPr lang="ru-RU" sz="1000">
                <a:solidFill>
                  <a:schemeClr val="tx1"/>
                </a:solidFill>
                <a:latin typeface="Evolventa" panose="020B0502020202020204" pitchFamily="34" charset="0"/>
              </a:rPr>
              <a:t>Смотрели интренет-видео (Ютуб, Рутуб. ВК и пр.)</a:t>
            </a:r>
          </a:p>
        </p:txBody>
      </p:sp>
      <p:sp>
        <p:nvSpPr>
          <p:cNvPr id="23" name="TextBox 22">
            <a:extLst>
              <a:ext uri="{FF2B5EF4-FFF2-40B4-BE49-F238E27FC236}">
                <a16:creationId xmlns:a16="http://schemas.microsoft.com/office/drawing/2014/main" id="{DCD7E757-6A9F-4E78-82EB-5CA06D8674AB}"/>
              </a:ext>
            </a:extLst>
          </p:cNvPr>
          <p:cNvSpPr txBox="1"/>
          <p:nvPr>
            <p:custDataLst>
              <p:tags r:id="rId13"/>
            </p:custDataLst>
          </p:nvPr>
        </p:nvSpPr>
        <p:spPr>
          <a:xfrm>
            <a:off x="5590068" y="2022538"/>
            <a:ext cx="4504618" cy="584775"/>
          </a:xfrm>
          <a:prstGeom prst="rect">
            <a:avLst/>
          </a:prstGeom>
          <a:noFill/>
        </p:spPr>
        <p:txBody>
          <a:bodyPr wrap="square" rtlCol="0">
            <a:spAutoFit/>
          </a:bodyPr>
          <a:lstStyle/>
          <a:p>
            <a:pPr algn="ctr"/>
            <a:r>
              <a:rPr lang="ru-RU" sz="1600" b="1" dirty="0">
                <a:solidFill>
                  <a:schemeClr val="bg2"/>
                </a:solidFill>
                <a:latin typeface="Evolventa" panose="020B0502020202020204" pitchFamily="34" charset="0"/>
              </a:rPr>
              <a:t>Только интернет-активности на экране ТВ (за неделю)</a:t>
            </a:r>
            <a:r>
              <a:rPr lang="en-US" sz="1600" b="1" dirty="0">
                <a:solidFill>
                  <a:schemeClr val="bg2"/>
                </a:solidFill>
                <a:latin typeface="Evolventa" panose="020B0502020202020204" pitchFamily="34" charset="0"/>
              </a:rPr>
              <a:t>**</a:t>
            </a:r>
            <a:endParaRPr lang="ru-RU" sz="1600" b="1" dirty="0">
              <a:solidFill>
                <a:schemeClr val="bg2"/>
              </a:solidFill>
              <a:latin typeface="Evolventa" panose="020B0502020202020204" pitchFamily="34" charset="0"/>
            </a:endParaRPr>
          </a:p>
        </p:txBody>
      </p:sp>
      <p:sp>
        <p:nvSpPr>
          <p:cNvPr id="10" name="Прямоугольник 9">
            <a:extLst>
              <a:ext uri="{FF2B5EF4-FFF2-40B4-BE49-F238E27FC236}">
                <a16:creationId xmlns:a16="http://schemas.microsoft.com/office/drawing/2014/main" id="{E707D731-9298-4E84-8327-B71004F5EC6E}"/>
              </a:ext>
            </a:extLst>
          </p:cNvPr>
          <p:cNvSpPr/>
          <p:nvPr>
            <p:custDataLst>
              <p:tags r:id="rId14"/>
            </p:custDataLst>
          </p:nvPr>
        </p:nvSpPr>
        <p:spPr>
          <a:xfrm>
            <a:off x="790625" y="2027145"/>
            <a:ext cx="1709122" cy="830997"/>
          </a:xfrm>
          <a:prstGeom prst="rect">
            <a:avLst/>
          </a:prstGeom>
        </p:spPr>
        <p:txBody>
          <a:bodyPr wrap="none">
            <a:spAutoFit/>
          </a:bodyPr>
          <a:lstStyle/>
          <a:p>
            <a:pPr>
              <a:lnSpc>
                <a:spcPct val="80000"/>
              </a:lnSpc>
            </a:pPr>
            <a:r>
              <a:rPr lang="en-US" sz="6000" b="1">
                <a:solidFill>
                  <a:srgbClr val="186CB5"/>
                </a:solidFill>
                <a:latin typeface="Evolventa" panose="020B0502020202020204" pitchFamily="34" charset="0"/>
                <a:ea typeface="Open Sans" panose="020B0606030504020204" pitchFamily="34" charset="0"/>
                <a:cs typeface="Open Sans" panose="020B0606030504020204" pitchFamily="34" charset="0"/>
              </a:rPr>
              <a:t>91</a:t>
            </a:r>
            <a:r>
              <a:rPr lang="ru-RU" sz="6000" b="1">
                <a:solidFill>
                  <a:srgbClr val="186CB5"/>
                </a:solidFill>
                <a:latin typeface="Evolventa" panose="020B0502020202020204" pitchFamily="34" charset="0"/>
                <a:ea typeface="Open Sans" panose="020B0606030504020204" pitchFamily="34" charset="0"/>
                <a:cs typeface="Open Sans" panose="020B0606030504020204" pitchFamily="34" charset="0"/>
              </a:rPr>
              <a:t>%</a:t>
            </a:r>
          </a:p>
        </p:txBody>
      </p:sp>
      <p:sp>
        <p:nvSpPr>
          <p:cNvPr id="11" name="Прямоугольник 10">
            <a:extLst>
              <a:ext uri="{FF2B5EF4-FFF2-40B4-BE49-F238E27FC236}">
                <a16:creationId xmlns:a16="http://schemas.microsoft.com/office/drawing/2014/main" id="{7231BC0A-0663-4DF0-8B6D-4BCB84429963}"/>
              </a:ext>
            </a:extLst>
          </p:cNvPr>
          <p:cNvSpPr/>
          <p:nvPr>
            <p:custDataLst>
              <p:tags r:id="rId15"/>
            </p:custDataLst>
          </p:nvPr>
        </p:nvSpPr>
        <p:spPr>
          <a:xfrm>
            <a:off x="809156" y="3734710"/>
            <a:ext cx="1709122" cy="1015663"/>
          </a:xfrm>
          <a:prstGeom prst="rect">
            <a:avLst/>
          </a:prstGeom>
        </p:spPr>
        <p:txBody>
          <a:bodyPr wrap="none">
            <a:spAutoFit/>
          </a:bodyPr>
          <a:lstStyle/>
          <a:p>
            <a:r>
              <a:rPr lang="ru-RU" sz="6000" b="1">
                <a:solidFill>
                  <a:srgbClr val="186CB5"/>
                </a:solidFill>
                <a:latin typeface="Evolventa" panose="020B0502020202020204" pitchFamily="34" charset="0"/>
                <a:ea typeface="Open Sans" panose="020B0606030504020204" pitchFamily="34" charset="0"/>
                <a:cs typeface="Open Sans" panose="020B0606030504020204" pitchFamily="34" charset="0"/>
              </a:rPr>
              <a:t>64%</a:t>
            </a:r>
            <a:endParaRPr lang="ru-RU" sz="6000">
              <a:solidFill>
                <a:srgbClr val="186CB5"/>
              </a:solidFill>
            </a:endParaRPr>
          </a:p>
        </p:txBody>
      </p:sp>
      <p:sp>
        <p:nvSpPr>
          <p:cNvPr id="26" name="TextBox 25">
            <a:extLst>
              <a:ext uri="{FF2B5EF4-FFF2-40B4-BE49-F238E27FC236}">
                <a16:creationId xmlns:a16="http://schemas.microsoft.com/office/drawing/2014/main" id="{BAD64165-E6BA-4DCB-80D2-7C758F2544FF}"/>
              </a:ext>
            </a:extLst>
          </p:cNvPr>
          <p:cNvSpPr txBox="1"/>
          <p:nvPr>
            <p:custDataLst>
              <p:tags r:id="rId16"/>
            </p:custDataLst>
          </p:nvPr>
        </p:nvSpPr>
        <p:spPr>
          <a:xfrm>
            <a:off x="1569465" y="6321797"/>
            <a:ext cx="6929642" cy="338554"/>
          </a:xfrm>
          <a:prstGeom prst="rect">
            <a:avLst/>
          </a:prstGeom>
          <a:noFill/>
        </p:spPr>
        <p:txBody>
          <a:bodyPr wrap="square" rtlCol="0">
            <a:spAutoFit/>
          </a:bodyPr>
          <a:lstStyle/>
          <a:p>
            <a:pPr>
              <a:defRPr/>
            </a:pPr>
            <a:r>
              <a:rPr lang="ru-RU" sz="800" dirty="0">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 </a:t>
            </a:r>
            <a:r>
              <a:rPr lang="ru-RU" sz="800" dirty="0" err="1">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J’son</a:t>
            </a:r>
            <a:r>
              <a:rPr lang="ru-RU" sz="800" dirty="0">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 &amp; </a:t>
            </a:r>
            <a:r>
              <a:rPr lang="ru-RU" sz="800" dirty="0" err="1">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Partners</a:t>
            </a:r>
            <a:r>
              <a:rPr lang="ru-RU" sz="800" dirty="0">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 </a:t>
            </a:r>
            <a:r>
              <a:rPr lang="ru-RU" sz="800" dirty="0" err="1">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Consulting</a:t>
            </a:r>
            <a:r>
              <a:rPr lang="ru-RU" sz="800" dirty="0">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 Россия 100+, Владельцы Смарт ТВ, 18-55, январь 2024 г.</a:t>
            </a:r>
            <a:endParaRPr lang="en-US" sz="800" dirty="0">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endParaRPr>
          </a:p>
          <a:p>
            <a:pPr>
              <a:defRPr/>
            </a:pPr>
            <a:r>
              <a:rPr lang="en-US" sz="800" dirty="0">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a:t>
            </a:r>
            <a:r>
              <a:rPr lang="ru-RU" sz="800" dirty="0">
                <a:solidFill>
                  <a:schemeClr val="bg2">
                    <a:lumMod val="50000"/>
                  </a:schemeClr>
                </a:solidFill>
                <a:latin typeface="Evolventa" panose="020B0502020202020204" pitchFamily="34" charset="0"/>
                <a:ea typeface="Open Sans" panose="020B0606030504020204" pitchFamily="34" charset="0"/>
                <a:cs typeface="Open Sans" panose="020B0606030504020204" pitchFamily="34" charset="0"/>
              </a:rPr>
              <a:t>*Данные онлайн-опроса в рамках проекта ТВГТЗ, 2023, телефонный опрос, вся Россия, 15+</a:t>
            </a:r>
          </a:p>
        </p:txBody>
      </p:sp>
      <p:sp>
        <p:nvSpPr>
          <p:cNvPr id="27" name="TextBox 26">
            <a:extLst>
              <a:ext uri="{FF2B5EF4-FFF2-40B4-BE49-F238E27FC236}">
                <a16:creationId xmlns:a16="http://schemas.microsoft.com/office/drawing/2014/main" id="{AC261B00-926A-467A-94FA-C5B29B686804}"/>
              </a:ext>
            </a:extLst>
          </p:cNvPr>
          <p:cNvSpPr txBox="1">
            <a:spLocks/>
          </p:cNvSpPr>
          <p:nvPr>
            <p:custDataLst>
              <p:tags r:id="rId17"/>
            </p:custDataLst>
          </p:nvPr>
        </p:nvSpPr>
        <p:spPr>
          <a:xfrm>
            <a:off x="897657" y="592901"/>
            <a:ext cx="5980016" cy="1088543"/>
          </a:xfrm>
          <a:custGeom>
            <a:avLst/>
            <a:gdLst/>
            <a:ahLst/>
            <a:cxnLst/>
            <a:rect l="l" t="t" r="r" b="b"/>
            <a:pathLst>
              <a:path w="5980016" h="1088543">
                <a:moveTo>
                  <a:pt x="4203520" y="882718"/>
                </a:moveTo>
                <a:lnTo>
                  <a:pt x="4203520" y="991176"/>
                </a:lnTo>
                <a:lnTo>
                  <a:pt x="4235318" y="991176"/>
                </a:lnTo>
                <a:cubicBezTo>
                  <a:pt x="4245013" y="991176"/>
                  <a:pt x="4252244" y="988547"/>
                  <a:pt x="4257009" y="983288"/>
                </a:cubicBezTo>
                <a:cubicBezTo>
                  <a:pt x="4261775" y="978030"/>
                  <a:pt x="4264158" y="969074"/>
                  <a:pt x="4264158" y="956420"/>
                </a:cubicBezTo>
                <a:lnTo>
                  <a:pt x="4264158" y="925608"/>
                </a:lnTo>
                <a:cubicBezTo>
                  <a:pt x="4264158" y="909504"/>
                  <a:pt x="4261405" y="898329"/>
                  <a:pt x="4255900" y="892085"/>
                </a:cubicBezTo>
                <a:cubicBezTo>
                  <a:pt x="4250395" y="885840"/>
                  <a:pt x="4241234" y="882718"/>
                  <a:pt x="4228416" y="882718"/>
                </a:cubicBezTo>
                <a:close/>
                <a:moveTo>
                  <a:pt x="60145" y="882718"/>
                </a:moveTo>
                <a:lnTo>
                  <a:pt x="60145" y="991176"/>
                </a:lnTo>
                <a:lnTo>
                  <a:pt x="91943" y="991176"/>
                </a:lnTo>
                <a:cubicBezTo>
                  <a:pt x="101638" y="991176"/>
                  <a:pt x="108869" y="988547"/>
                  <a:pt x="113634" y="983288"/>
                </a:cubicBezTo>
                <a:cubicBezTo>
                  <a:pt x="118400" y="978030"/>
                  <a:pt x="120783" y="969074"/>
                  <a:pt x="120783" y="956420"/>
                </a:cubicBezTo>
                <a:lnTo>
                  <a:pt x="120783" y="925608"/>
                </a:lnTo>
                <a:cubicBezTo>
                  <a:pt x="120783" y="909504"/>
                  <a:pt x="118030" y="898329"/>
                  <a:pt x="112525" y="892085"/>
                </a:cubicBezTo>
                <a:cubicBezTo>
                  <a:pt x="107020" y="885840"/>
                  <a:pt x="97859" y="882718"/>
                  <a:pt x="85041" y="882718"/>
                </a:cubicBezTo>
                <a:close/>
                <a:moveTo>
                  <a:pt x="3022420" y="871626"/>
                </a:moveTo>
                <a:lnTo>
                  <a:pt x="3022420" y="991176"/>
                </a:lnTo>
                <a:lnTo>
                  <a:pt x="3048795" y="991176"/>
                </a:lnTo>
                <a:cubicBezTo>
                  <a:pt x="3057997" y="991176"/>
                  <a:pt x="3064817" y="988670"/>
                  <a:pt x="3069254" y="983658"/>
                </a:cubicBezTo>
                <a:cubicBezTo>
                  <a:pt x="3073691" y="978646"/>
                  <a:pt x="3075909" y="970060"/>
                  <a:pt x="3075909" y="957899"/>
                </a:cubicBezTo>
                <a:lnTo>
                  <a:pt x="3075909" y="904903"/>
                </a:lnTo>
                <a:cubicBezTo>
                  <a:pt x="3075909" y="892742"/>
                  <a:pt x="3073691" y="884156"/>
                  <a:pt x="3069254" y="879144"/>
                </a:cubicBezTo>
                <a:cubicBezTo>
                  <a:pt x="3064817" y="874132"/>
                  <a:pt x="3057997" y="871626"/>
                  <a:pt x="3048795" y="871626"/>
                </a:cubicBezTo>
                <a:close/>
                <a:moveTo>
                  <a:pt x="1060270" y="871626"/>
                </a:moveTo>
                <a:lnTo>
                  <a:pt x="1060270" y="991176"/>
                </a:lnTo>
                <a:lnTo>
                  <a:pt x="1086645" y="991176"/>
                </a:lnTo>
                <a:cubicBezTo>
                  <a:pt x="1095848" y="991176"/>
                  <a:pt x="1102667" y="988670"/>
                  <a:pt x="1107104" y="983658"/>
                </a:cubicBezTo>
                <a:cubicBezTo>
                  <a:pt x="1111541" y="978646"/>
                  <a:pt x="1113759" y="970060"/>
                  <a:pt x="1113759" y="957899"/>
                </a:cubicBezTo>
                <a:lnTo>
                  <a:pt x="1113759" y="904903"/>
                </a:lnTo>
                <a:cubicBezTo>
                  <a:pt x="1113759" y="892742"/>
                  <a:pt x="1111541" y="884156"/>
                  <a:pt x="1107104" y="879144"/>
                </a:cubicBezTo>
                <a:cubicBezTo>
                  <a:pt x="1102667" y="874132"/>
                  <a:pt x="1095848" y="871626"/>
                  <a:pt x="1086645" y="871626"/>
                </a:cubicBezTo>
                <a:close/>
                <a:moveTo>
                  <a:pt x="3822908" y="751620"/>
                </a:moveTo>
                <a:lnTo>
                  <a:pt x="3796225" y="929552"/>
                </a:lnTo>
                <a:lnTo>
                  <a:pt x="3849749" y="929552"/>
                </a:lnTo>
                <a:close/>
                <a:moveTo>
                  <a:pt x="5676216" y="738764"/>
                </a:moveTo>
                <a:cubicBezTo>
                  <a:pt x="5666356" y="738764"/>
                  <a:pt x="5659166" y="741681"/>
                  <a:pt x="5654647" y="747515"/>
                </a:cubicBezTo>
                <a:cubicBezTo>
                  <a:pt x="5650128" y="753348"/>
                  <a:pt x="5647869" y="762592"/>
                  <a:pt x="5647869" y="775245"/>
                </a:cubicBezTo>
                <a:lnTo>
                  <a:pt x="5647869" y="810001"/>
                </a:lnTo>
                <a:cubicBezTo>
                  <a:pt x="5647869" y="823641"/>
                  <a:pt x="5650662" y="833295"/>
                  <a:pt x="5656250" y="838965"/>
                </a:cubicBezTo>
                <a:cubicBezTo>
                  <a:pt x="5661837" y="844634"/>
                  <a:pt x="5670135" y="847469"/>
                  <a:pt x="5681146" y="847469"/>
                </a:cubicBezTo>
                <a:lnTo>
                  <a:pt x="5702837" y="847469"/>
                </a:lnTo>
                <a:lnTo>
                  <a:pt x="5702837" y="738764"/>
                </a:lnTo>
                <a:close/>
                <a:moveTo>
                  <a:pt x="4203520" y="738764"/>
                </a:moveTo>
                <a:lnTo>
                  <a:pt x="4203520" y="832186"/>
                </a:lnTo>
                <a:lnTo>
                  <a:pt x="4225308" y="832186"/>
                </a:lnTo>
                <a:cubicBezTo>
                  <a:pt x="4236367" y="832186"/>
                  <a:pt x="4244702" y="829351"/>
                  <a:pt x="4250316" y="823682"/>
                </a:cubicBezTo>
                <a:cubicBezTo>
                  <a:pt x="4255928" y="818013"/>
                  <a:pt x="4258735" y="808440"/>
                  <a:pt x="4258735" y="794965"/>
                </a:cubicBezTo>
                <a:lnTo>
                  <a:pt x="4258735" y="775245"/>
                </a:lnTo>
                <a:cubicBezTo>
                  <a:pt x="4258735" y="762592"/>
                  <a:pt x="4256507" y="753348"/>
                  <a:pt x="4252051" y="747515"/>
                </a:cubicBezTo>
                <a:cubicBezTo>
                  <a:pt x="4247595" y="741681"/>
                  <a:pt x="4240413" y="738764"/>
                  <a:pt x="4230507" y="738764"/>
                </a:cubicBezTo>
                <a:close/>
                <a:moveTo>
                  <a:pt x="3603445" y="738764"/>
                </a:moveTo>
                <a:lnTo>
                  <a:pt x="3603445" y="858561"/>
                </a:lnTo>
                <a:lnTo>
                  <a:pt x="3629820" y="858561"/>
                </a:lnTo>
                <a:cubicBezTo>
                  <a:pt x="3639022" y="858561"/>
                  <a:pt x="3645842" y="856014"/>
                  <a:pt x="3650279" y="850920"/>
                </a:cubicBezTo>
                <a:cubicBezTo>
                  <a:pt x="3654716" y="845826"/>
                  <a:pt x="3656934" y="837198"/>
                  <a:pt x="3656934" y="825038"/>
                </a:cubicBezTo>
                <a:lnTo>
                  <a:pt x="3656934" y="772041"/>
                </a:lnTo>
                <a:cubicBezTo>
                  <a:pt x="3656934" y="759880"/>
                  <a:pt x="3654716" y="751294"/>
                  <a:pt x="3650279" y="746282"/>
                </a:cubicBezTo>
                <a:cubicBezTo>
                  <a:pt x="3645842" y="741270"/>
                  <a:pt x="3639022" y="738764"/>
                  <a:pt x="3629820" y="738764"/>
                </a:cubicBezTo>
                <a:close/>
                <a:moveTo>
                  <a:pt x="2150822" y="738764"/>
                </a:moveTo>
                <a:lnTo>
                  <a:pt x="2140715" y="944723"/>
                </a:lnTo>
                <a:cubicBezTo>
                  <a:pt x="2140045" y="957669"/>
                  <a:pt x="2138456" y="967542"/>
                  <a:pt x="2135947" y="974341"/>
                </a:cubicBezTo>
                <a:cubicBezTo>
                  <a:pt x="2133439" y="981141"/>
                  <a:pt x="2129758" y="986834"/>
                  <a:pt x="2124905" y="991423"/>
                </a:cubicBezTo>
                <a:lnTo>
                  <a:pt x="2197656" y="991423"/>
                </a:lnTo>
                <a:lnTo>
                  <a:pt x="2197656" y="738764"/>
                </a:lnTo>
                <a:close/>
                <a:moveTo>
                  <a:pt x="60145" y="738764"/>
                </a:moveTo>
                <a:lnTo>
                  <a:pt x="60145" y="832186"/>
                </a:lnTo>
                <a:lnTo>
                  <a:pt x="81933" y="832186"/>
                </a:lnTo>
                <a:cubicBezTo>
                  <a:pt x="92992" y="832186"/>
                  <a:pt x="101328" y="829351"/>
                  <a:pt x="106941" y="823682"/>
                </a:cubicBezTo>
                <a:cubicBezTo>
                  <a:pt x="112554" y="818013"/>
                  <a:pt x="115360" y="808440"/>
                  <a:pt x="115360" y="794965"/>
                </a:cubicBezTo>
                <a:lnTo>
                  <a:pt x="115360" y="775245"/>
                </a:lnTo>
                <a:cubicBezTo>
                  <a:pt x="115360" y="762592"/>
                  <a:pt x="113132" y="753348"/>
                  <a:pt x="108676" y="747515"/>
                </a:cubicBezTo>
                <a:cubicBezTo>
                  <a:pt x="104219" y="741681"/>
                  <a:pt x="97038" y="738764"/>
                  <a:pt x="87132" y="738764"/>
                </a:cubicBezTo>
                <a:close/>
                <a:moveTo>
                  <a:pt x="2643922" y="688706"/>
                </a:moveTo>
                <a:lnTo>
                  <a:pt x="2705053" y="688706"/>
                </a:lnTo>
                <a:lnTo>
                  <a:pt x="2705053" y="1041747"/>
                </a:lnTo>
                <a:lnTo>
                  <a:pt x="2655014" y="1041747"/>
                </a:lnTo>
                <a:lnTo>
                  <a:pt x="2656663" y="793220"/>
                </a:lnTo>
                <a:lnTo>
                  <a:pt x="2634178" y="880288"/>
                </a:lnTo>
                <a:lnTo>
                  <a:pt x="2585749" y="1041708"/>
                </a:lnTo>
                <a:lnTo>
                  <a:pt x="2528808" y="1041708"/>
                </a:lnTo>
                <a:lnTo>
                  <a:pt x="2528808" y="688760"/>
                </a:lnTo>
                <a:lnTo>
                  <a:pt x="2578354" y="688760"/>
                </a:lnTo>
                <a:lnTo>
                  <a:pt x="2578354" y="912051"/>
                </a:lnTo>
                <a:lnTo>
                  <a:pt x="2598705" y="834197"/>
                </a:lnTo>
                <a:close/>
                <a:moveTo>
                  <a:pt x="5787256" y="688232"/>
                </a:moveTo>
                <a:lnTo>
                  <a:pt x="5842717" y="688232"/>
                </a:lnTo>
                <a:lnTo>
                  <a:pt x="5884834" y="819272"/>
                </a:lnTo>
                <a:lnTo>
                  <a:pt x="5927585" y="688232"/>
                </a:lnTo>
                <a:lnTo>
                  <a:pt x="5976288" y="688232"/>
                </a:lnTo>
                <a:lnTo>
                  <a:pt x="5918207" y="861619"/>
                </a:lnTo>
                <a:lnTo>
                  <a:pt x="5980016" y="1041708"/>
                </a:lnTo>
                <a:lnTo>
                  <a:pt x="5924554" y="1041708"/>
                </a:lnTo>
                <a:lnTo>
                  <a:pt x="5881899" y="910248"/>
                </a:lnTo>
                <a:lnTo>
                  <a:pt x="5838773" y="1041708"/>
                </a:lnTo>
                <a:lnTo>
                  <a:pt x="5783312" y="1041708"/>
                </a:lnTo>
                <a:lnTo>
                  <a:pt x="5845414" y="859536"/>
                </a:lnTo>
                <a:close/>
                <a:moveTo>
                  <a:pt x="5674490" y="688232"/>
                </a:moveTo>
                <a:lnTo>
                  <a:pt x="5758299" y="688232"/>
                </a:lnTo>
                <a:lnTo>
                  <a:pt x="5758299" y="1041708"/>
                </a:lnTo>
                <a:lnTo>
                  <a:pt x="5702837" y="1041708"/>
                </a:lnTo>
                <a:lnTo>
                  <a:pt x="5702837" y="897754"/>
                </a:lnTo>
                <a:lnTo>
                  <a:pt x="5683611" y="897754"/>
                </a:lnTo>
                <a:cubicBezTo>
                  <a:pt x="5670957" y="897754"/>
                  <a:pt x="5661755" y="901205"/>
                  <a:pt x="5656003" y="908107"/>
                </a:cubicBezTo>
                <a:cubicBezTo>
                  <a:pt x="5650252" y="915009"/>
                  <a:pt x="5647376" y="926594"/>
                  <a:pt x="5647376" y="942863"/>
                </a:cubicBezTo>
                <a:lnTo>
                  <a:pt x="5647376" y="998325"/>
                </a:lnTo>
                <a:cubicBezTo>
                  <a:pt x="5647376" y="1007363"/>
                  <a:pt x="5647088" y="1014799"/>
                  <a:pt x="5646513" y="1020633"/>
                </a:cubicBezTo>
                <a:cubicBezTo>
                  <a:pt x="5645938" y="1026466"/>
                  <a:pt x="5645404" y="1030410"/>
                  <a:pt x="5644911" y="1032465"/>
                </a:cubicBezTo>
                <a:cubicBezTo>
                  <a:pt x="5644418" y="1034519"/>
                  <a:pt x="5643514" y="1037600"/>
                  <a:pt x="5642199" y="1041708"/>
                </a:cubicBezTo>
                <a:lnTo>
                  <a:pt x="5586738" y="1041708"/>
                </a:lnTo>
                <a:cubicBezTo>
                  <a:pt x="5590189" y="1032177"/>
                  <a:pt x="5591914" y="1017880"/>
                  <a:pt x="5591914" y="998818"/>
                </a:cubicBezTo>
                <a:lnTo>
                  <a:pt x="5591914" y="944342"/>
                </a:lnTo>
                <a:cubicBezTo>
                  <a:pt x="5591914" y="924787"/>
                  <a:pt x="5594707" y="908764"/>
                  <a:pt x="5600295" y="896275"/>
                </a:cubicBezTo>
                <a:cubicBezTo>
                  <a:pt x="5605882" y="883786"/>
                  <a:pt x="5615331" y="874748"/>
                  <a:pt x="5628642" y="869161"/>
                </a:cubicBezTo>
                <a:cubicBezTo>
                  <a:pt x="5604485" y="857822"/>
                  <a:pt x="5592407" y="833912"/>
                  <a:pt x="5592407" y="797430"/>
                </a:cubicBezTo>
                <a:lnTo>
                  <a:pt x="5592407" y="769576"/>
                </a:lnTo>
                <a:cubicBezTo>
                  <a:pt x="5592407" y="741968"/>
                  <a:pt x="5598980" y="721509"/>
                  <a:pt x="5612127" y="708198"/>
                </a:cubicBezTo>
                <a:cubicBezTo>
                  <a:pt x="5625273" y="694887"/>
                  <a:pt x="5646061" y="688232"/>
                  <a:pt x="5674490" y="688232"/>
                </a:cubicBezTo>
                <a:close/>
                <a:moveTo>
                  <a:pt x="5376783" y="688232"/>
                </a:moveTo>
                <a:lnTo>
                  <a:pt x="5426329" y="688232"/>
                </a:lnTo>
                <a:lnTo>
                  <a:pt x="5426329" y="912051"/>
                </a:lnTo>
                <a:lnTo>
                  <a:pt x="5446538" y="834158"/>
                </a:lnTo>
                <a:lnTo>
                  <a:pt x="5491897" y="688232"/>
                </a:lnTo>
                <a:lnTo>
                  <a:pt x="5558451" y="688232"/>
                </a:lnTo>
                <a:lnTo>
                  <a:pt x="5558451" y="1041708"/>
                </a:lnTo>
                <a:lnTo>
                  <a:pt x="5502989" y="1041708"/>
                </a:lnTo>
                <a:lnTo>
                  <a:pt x="5502989" y="793267"/>
                </a:lnTo>
                <a:lnTo>
                  <a:pt x="5480531" y="879818"/>
                </a:lnTo>
                <a:lnTo>
                  <a:pt x="5433724" y="1041708"/>
                </a:lnTo>
                <a:lnTo>
                  <a:pt x="5376783" y="1041708"/>
                </a:lnTo>
                <a:close/>
                <a:moveTo>
                  <a:pt x="5157708" y="688232"/>
                </a:moveTo>
                <a:lnTo>
                  <a:pt x="5213170" y="688232"/>
                </a:lnTo>
                <a:lnTo>
                  <a:pt x="5213170" y="839827"/>
                </a:lnTo>
                <a:lnTo>
                  <a:pt x="5276273" y="839827"/>
                </a:lnTo>
                <a:lnTo>
                  <a:pt x="5276273" y="688232"/>
                </a:lnTo>
                <a:lnTo>
                  <a:pt x="5331735" y="688232"/>
                </a:lnTo>
                <a:lnTo>
                  <a:pt x="5331735" y="1041708"/>
                </a:lnTo>
                <a:lnTo>
                  <a:pt x="5276273" y="1041708"/>
                </a:lnTo>
                <a:lnTo>
                  <a:pt x="5276273" y="890359"/>
                </a:lnTo>
                <a:lnTo>
                  <a:pt x="5213170" y="890359"/>
                </a:lnTo>
                <a:lnTo>
                  <a:pt x="5213170" y="1041708"/>
                </a:lnTo>
                <a:lnTo>
                  <a:pt x="5157708" y="1041708"/>
                </a:lnTo>
                <a:close/>
                <a:moveTo>
                  <a:pt x="4976733" y="688232"/>
                </a:moveTo>
                <a:lnTo>
                  <a:pt x="5128082" y="688232"/>
                </a:lnTo>
                <a:lnTo>
                  <a:pt x="5128082" y="738764"/>
                </a:lnTo>
                <a:lnTo>
                  <a:pt x="5032195" y="738764"/>
                </a:lnTo>
                <a:lnTo>
                  <a:pt x="5032195" y="837363"/>
                </a:lnTo>
                <a:lnTo>
                  <a:pt x="5108362" y="837363"/>
                </a:lnTo>
                <a:lnTo>
                  <a:pt x="5108362" y="887648"/>
                </a:lnTo>
                <a:lnTo>
                  <a:pt x="5032195" y="887648"/>
                </a:lnTo>
                <a:lnTo>
                  <a:pt x="5032195" y="991176"/>
                </a:lnTo>
                <a:lnTo>
                  <a:pt x="5128082" y="991176"/>
                </a:lnTo>
                <a:lnTo>
                  <a:pt x="5128082" y="1041708"/>
                </a:lnTo>
                <a:lnTo>
                  <a:pt x="4976733" y="1041708"/>
                </a:lnTo>
                <a:close/>
                <a:moveTo>
                  <a:pt x="4763732" y="688232"/>
                </a:moveTo>
                <a:lnTo>
                  <a:pt x="4819194" y="688232"/>
                </a:lnTo>
                <a:lnTo>
                  <a:pt x="4819194" y="833172"/>
                </a:lnTo>
                <a:cubicBezTo>
                  <a:pt x="4819194" y="844511"/>
                  <a:pt x="4822234" y="853138"/>
                  <a:pt x="4828314" y="859054"/>
                </a:cubicBezTo>
                <a:cubicBezTo>
                  <a:pt x="4834394" y="864970"/>
                  <a:pt x="4842118" y="867928"/>
                  <a:pt x="4851485" y="867928"/>
                </a:cubicBezTo>
                <a:cubicBezTo>
                  <a:pt x="4860523" y="867928"/>
                  <a:pt x="4867590" y="864806"/>
                  <a:pt x="4872684" y="858561"/>
                </a:cubicBezTo>
                <a:cubicBezTo>
                  <a:pt x="4877777" y="852317"/>
                  <a:pt x="4880325" y="843361"/>
                  <a:pt x="4880325" y="831693"/>
                </a:cubicBezTo>
                <a:lnTo>
                  <a:pt x="4880325" y="688232"/>
                </a:lnTo>
                <a:lnTo>
                  <a:pt x="4935787" y="688232"/>
                </a:lnTo>
                <a:lnTo>
                  <a:pt x="4935787" y="1041708"/>
                </a:lnTo>
                <a:lnTo>
                  <a:pt x="4880325" y="1041708"/>
                </a:lnTo>
                <a:lnTo>
                  <a:pt x="4880325" y="899233"/>
                </a:lnTo>
                <a:cubicBezTo>
                  <a:pt x="4874573" y="905478"/>
                  <a:pt x="4867220" y="910326"/>
                  <a:pt x="4858263" y="913776"/>
                </a:cubicBezTo>
                <a:cubicBezTo>
                  <a:pt x="4849307" y="917227"/>
                  <a:pt x="4840803" y="918953"/>
                  <a:pt x="4832751" y="918953"/>
                </a:cubicBezTo>
                <a:cubicBezTo>
                  <a:pt x="4810566" y="918953"/>
                  <a:pt x="4793517" y="911640"/>
                  <a:pt x="4781603" y="897015"/>
                </a:cubicBezTo>
                <a:cubicBezTo>
                  <a:pt x="4769689" y="882389"/>
                  <a:pt x="4763732" y="862669"/>
                  <a:pt x="4763732" y="837856"/>
                </a:cubicBezTo>
                <a:close/>
                <a:moveTo>
                  <a:pt x="4586208" y="688232"/>
                </a:moveTo>
                <a:lnTo>
                  <a:pt x="4737557" y="688232"/>
                </a:lnTo>
                <a:lnTo>
                  <a:pt x="4737557" y="738764"/>
                </a:lnTo>
                <a:lnTo>
                  <a:pt x="4641670" y="738764"/>
                </a:lnTo>
                <a:lnTo>
                  <a:pt x="4641670" y="837363"/>
                </a:lnTo>
                <a:lnTo>
                  <a:pt x="4717837" y="837363"/>
                </a:lnTo>
                <a:lnTo>
                  <a:pt x="4717837" y="887648"/>
                </a:lnTo>
                <a:lnTo>
                  <a:pt x="4641670" y="887648"/>
                </a:lnTo>
                <a:lnTo>
                  <a:pt x="4641670" y="991176"/>
                </a:lnTo>
                <a:lnTo>
                  <a:pt x="4737557" y="991176"/>
                </a:lnTo>
                <a:lnTo>
                  <a:pt x="4737557" y="1041708"/>
                </a:lnTo>
                <a:lnTo>
                  <a:pt x="4586208" y="1041708"/>
                </a:lnTo>
                <a:close/>
                <a:moveTo>
                  <a:pt x="4382504" y="688232"/>
                </a:moveTo>
                <a:lnTo>
                  <a:pt x="4541494" y="688232"/>
                </a:lnTo>
                <a:lnTo>
                  <a:pt x="4541494" y="1041708"/>
                </a:lnTo>
                <a:lnTo>
                  <a:pt x="4486032" y="1041708"/>
                </a:lnTo>
                <a:lnTo>
                  <a:pt x="4486032" y="738764"/>
                </a:lnTo>
                <a:lnTo>
                  <a:pt x="4437966" y="738764"/>
                </a:lnTo>
                <a:lnTo>
                  <a:pt x="4431803" y="952476"/>
                </a:lnTo>
                <a:cubicBezTo>
                  <a:pt x="4430817" y="984685"/>
                  <a:pt x="4424039" y="1007692"/>
                  <a:pt x="4411467" y="1021495"/>
                </a:cubicBezTo>
                <a:cubicBezTo>
                  <a:pt x="4398896" y="1035299"/>
                  <a:pt x="4378725" y="1042201"/>
                  <a:pt x="4350952" y="1042201"/>
                </a:cubicBezTo>
                <a:lnTo>
                  <a:pt x="4342325" y="1042201"/>
                </a:lnTo>
                <a:lnTo>
                  <a:pt x="4342325" y="991669"/>
                </a:lnTo>
                <a:cubicBezTo>
                  <a:pt x="4349130" y="991669"/>
                  <a:pt x="4354395" y="991341"/>
                  <a:pt x="4358120" y="990683"/>
                </a:cubicBezTo>
                <a:cubicBezTo>
                  <a:pt x="4361846" y="990026"/>
                  <a:pt x="4365167" y="988424"/>
                  <a:pt x="4368082" y="985877"/>
                </a:cubicBezTo>
                <a:cubicBezTo>
                  <a:pt x="4370998" y="983330"/>
                  <a:pt x="4373022" y="979673"/>
                  <a:pt x="4374156" y="974908"/>
                </a:cubicBezTo>
                <a:cubicBezTo>
                  <a:pt x="4375289" y="970142"/>
                  <a:pt x="4376018" y="963651"/>
                  <a:pt x="4376341" y="955434"/>
                </a:cubicBezTo>
                <a:close/>
                <a:moveTo>
                  <a:pt x="4148058" y="688232"/>
                </a:moveTo>
                <a:lnTo>
                  <a:pt x="4231867" y="688232"/>
                </a:lnTo>
                <a:cubicBezTo>
                  <a:pt x="4260296" y="688232"/>
                  <a:pt x="4281125" y="694887"/>
                  <a:pt x="4294354" y="708198"/>
                </a:cubicBezTo>
                <a:cubicBezTo>
                  <a:pt x="4307582" y="721509"/>
                  <a:pt x="4314196" y="741968"/>
                  <a:pt x="4314196" y="769576"/>
                </a:cubicBezTo>
                <a:lnTo>
                  <a:pt x="4314196" y="782147"/>
                </a:lnTo>
                <a:cubicBezTo>
                  <a:pt x="4314196" y="818300"/>
                  <a:pt x="4302201" y="842046"/>
                  <a:pt x="4278208" y="853385"/>
                </a:cubicBezTo>
                <a:cubicBezTo>
                  <a:pt x="4305816" y="864066"/>
                  <a:pt x="4319619" y="889291"/>
                  <a:pt x="4319619" y="929059"/>
                </a:cubicBezTo>
                <a:lnTo>
                  <a:pt x="4319619" y="957899"/>
                </a:lnTo>
                <a:cubicBezTo>
                  <a:pt x="4319619" y="985178"/>
                  <a:pt x="4312471" y="1005966"/>
                  <a:pt x="4298174" y="1020263"/>
                </a:cubicBezTo>
                <a:cubicBezTo>
                  <a:pt x="4283878" y="1034560"/>
                  <a:pt x="4262925" y="1041708"/>
                  <a:pt x="4235318" y="1041708"/>
                </a:cubicBezTo>
                <a:lnTo>
                  <a:pt x="4148058" y="1041708"/>
                </a:lnTo>
                <a:close/>
                <a:moveTo>
                  <a:pt x="3780191" y="688232"/>
                </a:moveTo>
                <a:lnTo>
                  <a:pt x="3865872" y="688232"/>
                </a:lnTo>
                <a:lnTo>
                  <a:pt x="3922123" y="1041708"/>
                </a:lnTo>
                <a:lnTo>
                  <a:pt x="3866661" y="1041708"/>
                </a:lnTo>
                <a:lnTo>
                  <a:pt x="3857001" y="977619"/>
                </a:lnTo>
                <a:lnTo>
                  <a:pt x="3789011" y="977619"/>
                </a:lnTo>
                <a:lnTo>
                  <a:pt x="3779401" y="1041708"/>
                </a:lnTo>
                <a:lnTo>
                  <a:pt x="3723940" y="1041708"/>
                </a:lnTo>
                <a:close/>
                <a:moveTo>
                  <a:pt x="3547983" y="688232"/>
                </a:moveTo>
                <a:lnTo>
                  <a:pt x="3629696" y="688232"/>
                </a:lnTo>
                <a:cubicBezTo>
                  <a:pt x="3657099" y="688232"/>
                  <a:pt x="3677732" y="695709"/>
                  <a:pt x="3691598" y="710663"/>
                </a:cubicBezTo>
                <a:cubicBezTo>
                  <a:pt x="3705463" y="725617"/>
                  <a:pt x="3712396" y="747309"/>
                  <a:pt x="3712396" y="775738"/>
                </a:cubicBezTo>
                <a:lnTo>
                  <a:pt x="3712396" y="821587"/>
                </a:lnTo>
                <a:cubicBezTo>
                  <a:pt x="3712396" y="850016"/>
                  <a:pt x="3705469" y="871667"/>
                  <a:pt x="3691613" y="886539"/>
                </a:cubicBezTo>
                <a:cubicBezTo>
                  <a:pt x="3677758" y="901410"/>
                  <a:pt x="3657141" y="908847"/>
                  <a:pt x="3629762" y="908847"/>
                </a:cubicBezTo>
                <a:lnTo>
                  <a:pt x="3603445" y="908847"/>
                </a:lnTo>
                <a:lnTo>
                  <a:pt x="3603445" y="1041708"/>
                </a:lnTo>
                <a:lnTo>
                  <a:pt x="3547983" y="1041708"/>
                </a:lnTo>
                <a:close/>
                <a:moveTo>
                  <a:pt x="3253605" y="688232"/>
                </a:moveTo>
                <a:lnTo>
                  <a:pt x="3309067" y="688232"/>
                </a:lnTo>
                <a:lnTo>
                  <a:pt x="3351184" y="819272"/>
                </a:lnTo>
                <a:lnTo>
                  <a:pt x="3393935" y="688232"/>
                </a:lnTo>
                <a:lnTo>
                  <a:pt x="3442638" y="688232"/>
                </a:lnTo>
                <a:lnTo>
                  <a:pt x="3384557" y="861619"/>
                </a:lnTo>
                <a:lnTo>
                  <a:pt x="3446366" y="1041708"/>
                </a:lnTo>
                <a:lnTo>
                  <a:pt x="3390904" y="1041708"/>
                </a:lnTo>
                <a:lnTo>
                  <a:pt x="3348249" y="910248"/>
                </a:lnTo>
                <a:lnTo>
                  <a:pt x="3305123" y="1041708"/>
                </a:lnTo>
                <a:lnTo>
                  <a:pt x="3249662" y="1041708"/>
                </a:lnTo>
                <a:lnTo>
                  <a:pt x="3311763" y="859536"/>
                </a:lnTo>
                <a:close/>
                <a:moveTo>
                  <a:pt x="3163416" y="688232"/>
                </a:moveTo>
                <a:lnTo>
                  <a:pt x="3218877" y="688232"/>
                </a:lnTo>
                <a:lnTo>
                  <a:pt x="3218877" y="1041708"/>
                </a:lnTo>
                <a:lnTo>
                  <a:pt x="3163416" y="1041708"/>
                </a:lnTo>
                <a:close/>
                <a:moveTo>
                  <a:pt x="2966958" y="688232"/>
                </a:moveTo>
                <a:lnTo>
                  <a:pt x="3022420" y="688232"/>
                </a:lnTo>
                <a:lnTo>
                  <a:pt x="3022420" y="821094"/>
                </a:lnTo>
                <a:lnTo>
                  <a:pt x="3048737" y="821094"/>
                </a:lnTo>
                <a:cubicBezTo>
                  <a:pt x="3076116" y="821094"/>
                  <a:pt x="3096733" y="828530"/>
                  <a:pt x="3110588" y="843402"/>
                </a:cubicBezTo>
                <a:cubicBezTo>
                  <a:pt x="3124444" y="858274"/>
                  <a:pt x="3131371" y="879924"/>
                  <a:pt x="3131371" y="908354"/>
                </a:cubicBezTo>
                <a:lnTo>
                  <a:pt x="3131371" y="954448"/>
                </a:lnTo>
                <a:cubicBezTo>
                  <a:pt x="3131371" y="982878"/>
                  <a:pt x="3124438" y="1004528"/>
                  <a:pt x="3110573" y="1019400"/>
                </a:cubicBezTo>
                <a:cubicBezTo>
                  <a:pt x="3096707" y="1034272"/>
                  <a:pt x="3076074" y="1041708"/>
                  <a:pt x="3048671" y="1041708"/>
                </a:cubicBezTo>
                <a:lnTo>
                  <a:pt x="2966958" y="1041708"/>
                </a:lnTo>
                <a:close/>
                <a:moveTo>
                  <a:pt x="2747883" y="688232"/>
                </a:moveTo>
                <a:lnTo>
                  <a:pt x="2803345" y="688232"/>
                </a:lnTo>
                <a:lnTo>
                  <a:pt x="2803345" y="839827"/>
                </a:lnTo>
                <a:lnTo>
                  <a:pt x="2866448" y="839827"/>
                </a:lnTo>
                <a:lnTo>
                  <a:pt x="2866448" y="688232"/>
                </a:lnTo>
                <a:lnTo>
                  <a:pt x="2921909" y="688232"/>
                </a:lnTo>
                <a:lnTo>
                  <a:pt x="2921909" y="1041708"/>
                </a:lnTo>
                <a:lnTo>
                  <a:pt x="2866448" y="1041708"/>
                </a:lnTo>
                <a:lnTo>
                  <a:pt x="2866448" y="890359"/>
                </a:lnTo>
                <a:lnTo>
                  <a:pt x="2803345" y="890359"/>
                </a:lnTo>
                <a:lnTo>
                  <a:pt x="2803345" y="1041708"/>
                </a:lnTo>
                <a:lnTo>
                  <a:pt x="2747883" y="1041708"/>
                </a:lnTo>
                <a:close/>
                <a:moveTo>
                  <a:pt x="2309733" y="688232"/>
                </a:moveTo>
                <a:lnTo>
                  <a:pt x="2359279" y="688232"/>
                </a:lnTo>
                <a:lnTo>
                  <a:pt x="2359279" y="912051"/>
                </a:lnTo>
                <a:lnTo>
                  <a:pt x="2379488" y="834158"/>
                </a:lnTo>
                <a:lnTo>
                  <a:pt x="2424847" y="688232"/>
                </a:lnTo>
                <a:lnTo>
                  <a:pt x="2491401" y="688232"/>
                </a:lnTo>
                <a:lnTo>
                  <a:pt x="2491401" y="1041708"/>
                </a:lnTo>
                <a:lnTo>
                  <a:pt x="2435939" y="1041708"/>
                </a:lnTo>
                <a:lnTo>
                  <a:pt x="2435939" y="793267"/>
                </a:lnTo>
                <a:lnTo>
                  <a:pt x="2413481" y="879818"/>
                </a:lnTo>
                <a:lnTo>
                  <a:pt x="2366674" y="1041708"/>
                </a:lnTo>
                <a:lnTo>
                  <a:pt x="2309733" y="1041708"/>
                </a:lnTo>
                <a:close/>
                <a:moveTo>
                  <a:pt x="2095360" y="688232"/>
                </a:moveTo>
                <a:lnTo>
                  <a:pt x="2253118" y="688232"/>
                </a:lnTo>
                <a:lnTo>
                  <a:pt x="2253118" y="991423"/>
                </a:lnTo>
                <a:lnTo>
                  <a:pt x="2277275" y="991423"/>
                </a:lnTo>
                <a:lnTo>
                  <a:pt x="2277275" y="1088543"/>
                </a:lnTo>
                <a:lnTo>
                  <a:pt x="2221813" y="1088543"/>
                </a:lnTo>
                <a:lnTo>
                  <a:pt x="2221813" y="1041708"/>
                </a:lnTo>
                <a:lnTo>
                  <a:pt x="2104234" y="1041708"/>
                </a:lnTo>
                <a:lnTo>
                  <a:pt x="2104234" y="1088543"/>
                </a:lnTo>
                <a:lnTo>
                  <a:pt x="2048772" y="1088543"/>
                </a:lnTo>
                <a:lnTo>
                  <a:pt x="2048772" y="991423"/>
                </a:lnTo>
                <a:lnTo>
                  <a:pt x="2071223" y="991423"/>
                </a:lnTo>
                <a:cubicBezTo>
                  <a:pt x="2075986" y="985684"/>
                  <a:pt x="2079387" y="979332"/>
                  <a:pt x="2081427" y="972366"/>
                </a:cubicBezTo>
                <a:cubicBezTo>
                  <a:pt x="2083467" y="965399"/>
                  <a:pt x="2084743" y="956506"/>
                  <a:pt x="2085254" y="945686"/>
                </a:cubicBezTo>
                <a:close/>
                <a:moveTo>
                  <a:pt x="1881108" y="688232"/>
                </a:moveTo>
                <a:lnTo>
                  <a:pt x="2032457" y="688232"/>
                </a:lnTo>
                <a:lnTo>
                  <a:pt x="2032457" y="738764"/>
                </a:lnTo>
                <a:lnTo>
                  <a:pt x="1936570" y="738764"/>
                </a:lnTo>
                <a:lnTo>
                  <a:pt x="1936570" y="837363"/>
                </a:lnTo>
                <a:lnTo>
                  <a:pt x="2012737" y="837363"/>
                </a:lnTo>
                <a:lnTo>
                  <a:pt x="2012737" y="887648"/>
                </a:lnTo>
                <a:lnTo>
                  <a:pt x="1936570" y="887648"/>
                </a:lnTo>
                <a:lnTo>
                  <a:pt x="1936570" y="991176"/>
                </a:lnTo>
                <a:lnTo>
                  <a:pt x="2032457" y="991176"/>
                </a:lnTo>
                <a:lnTo>
                  <a:pt x="2032457" y="1041708"/>
                </a:lnTo>
                <a:lnTo>
                  <a:pt x="1881108" y="1041708"/>
                </a:lnTo>
                <a:close/>
                <a:moveTo>
                  <a:pt x="1604390" y="688232"/>
                </a:moveTo>
                <a:lnTo>
                  <a:pt x="1681428" y="688232"/>
                </a:lnTo>
                <a:lnTo>
                  <a:pt x="1722485" y="940001"/>
                </a:lnTo>
                <a:lnTo>
                  <a:pt x="1760573" y="688232"/>
                </a:lnTo>
                <a:lnTo>
                  <a:pt x="1840534" y="688232"/>
                </a:lnTo>
                <a:lnTo>
                  <a:pt x="1840534" y="1041708"/>
                </a:lnTo>
                <a:lnTo>
                  <a:pt x="1785072" y="1041708"/>
                </a:lnTo>
                <a:lnTo>
                  <a:pt x="1785072" y="788310"/>
                </a:lnTo>
                <a:lnTo>
                  <a:pt x="1746734" y="1041708"/>
                </a:lnTo>
                <a:lnTo>
                  <a:pt x="1694115" y="1041708"/>
                </a:lnTo>
                <a:lnTo>
                  <a:pt x="1652703" y="792358"/>
                </a:lnTo>
                <a:lnTo>
                  <a:pt x="1652703" y="1041708"/>
                </a:lnTo>
                <a:lnTo>
                  <a:pt x="1604390" y="1041708"/>
                </a:lnTo>
                <a:close/>
                <a:moveTo>
                  <a:pt x="1385808" y="688232"/>
                </a:moveTo>
                <a:lnTo>
                  <a:pt x="1435354" y="688232"/>
                </a:lnTo>
                <a:lnTo>
                  <a:pt x="1435354" y="912051"/>
                </a:lnTo>
                <a:lnTo>
                  <a:pt x="1455563" y="834158"/>
                </a:lnTo>
                <a:lnTo>
                  <a:pt x="1500922" y="688232"/>
                </a:lnTo>
                <a:lnTo>
                  <a:pt x="1567476" y="688232"/>
                </a:lnTo>
                <a:lnTo>
                  <a:pt x="1567476" y="1041708"/>
                </a:lnTo>
                <a:lnTo>
                  <a:pt x="1512014" y="1041708"/>
                </a:lnTo>
                <a:lnTo>
                  <a:pt x="1512014" y="793267"/>
                </a:lnTo>
                <a:lnTo>
                  <a:pt x="1489556" y="879818"/>
                </a:lnTo>
                <a:lnTo>
                  <a:pt x="1442749" y="1041708"/>
                </a:lnTo>
                <a:lnTo>
                  <a:pt x="1385808" y="1041708"/>
                </a:lnTo>
                <a:close/>
                <a:moveTo>
                  <a:pt x="1188564" y="688232"/>
                </a:moveTo>
                <a:lnTo>
                  <a:pt x="1360372" y="688232"/>
                </a:lnTo>
                <a:lnTo>
                  <a:pt x="1360372" y="738764"/>
                </a:lnTo>
                <a:lnTo>
                  <a:pt x="1302199" y="738764"/>
                </a:lnTo>
                <a:lnTo>
                  <a:pt x="1302199" y="1041708"/>
                </a:lnTo>
                <a:lnTo>
                  <a:pt x="1246737" y="1041708"/>
                </a:lnTo>
                <a:lnTo>
                  <a:pt x="1246737" y="738764"/>
                </a:lnTo>
                <a:lnTo>
                  <a:pt x="1188564" y="738764"/>
                </a:lnTo>
                <a:close/>
                <a:moveTo>
                  <a:pt x="1004808" y="688232"/>
                </a:moveTo>
                <a:lnTo>
                  <a:pt x="1060270" y="688232"/>
                </a:lnTo>
                <a:lnTo>
                  <a:pt x="1060270" y="821094"/>
                </a:lnTo>
                <a:lnTo>
                  <a:pt x="1086587" y="821094"/>
                </a:lnTo>
                <a:cubicBezTo>
                  <a:pt x="1113966" y="821094"/>
                  <a:pt x="1134583" y="828530"/>
                  <a:pt x="1148439" y="843402"/>
                </a:cubicBezTo>
                <a:cubicBezTo>
                  <a:pt x="1162294" y="858274"/>
                  <a:pt x="1169221" y="879924"/>
                  <a:pt x="1169221" y="908354"/>
                </a:cubicBezTo>
                <a:lnTo>
                  <a:pt x="1169221" y="954448"/>
                </a:lnTo>
                <a:cubicBezTo>
                  <a:pt x="1169221" y="982878"/>
                  <a:pt x="1162289" y="1004528"/>
                  <a:pt x="1148423" y="1019400"/>
                </a:cubicBezTo>
                <a:cubicBezTo>
                  <a:pt x="1134558" y="1034272"/>
                  <a:pt x="1113924" y="1041708"/>
                  <a:pt x="1086522" y="1041708"/>
                </a:cubicBezTo>
                <a:lnTo>
                  <a:pt x="1004808" y="1041708"/>
                </a:lnTo>
                <a:close/>
                <a:moveTo>
                  <a:pt x="801104" y="688232"/>
                </a:moveTo>
                <a:lnTo>
                  <a:pt x="960094" y="688232"/>
                </a:lnTo>
                <a:lnTo>
                  <a:pt x="960094" y="1041708"/>
                </a:lnTo>
                <a:lnTo>
                  <a:pt x="904633" y="1041708"/>
                </a:lnTo>
                <a:lnTo>
                  <a:pt x="904633" y="738764"/>
                </a:lnTo>
                <a:lnTo>
                  <a:pt x="856566" y="738764"/>
                </a:lnTo>
                <a:lnTo>
                  <a:pt x="850403" y="952476"/>
                </a:lnTo>
                <a:cubicBezTo>
                  <a:pt x="849418" y="984685"/>
                  <a:pt x="842639" y="1007692"/>
                  <a:pt x="830068" y="1021495"/>
                </a:cubicBezTo>
                <a:cubicBezTo>
                  <a:pt x="817496" y="1035299"/>
                  <a:pt x="797324" y="1042201"/>
                  <a:pt x="769553" y="1042201"/>
                </a:cubicBezTo>
                <a:lnTo>
                  <a:pt x="760925" y="1042201"/>
                </a:lnTo>
                <a:lnTo>
                  <a:pt x="760925" y="991669"/>
                </a:lnTo>
                <a:cubicBezTo>
                  <a:pt x="767730" y="991669"/>
                  <a:pt x="772995" y="991341"/>
                  <a:pt x="776720" y="990683"/>
                </a:cubicBezTo>
                <a:cubicBezTo>
                  <a:pt x="780446" y="990026"/>
                  <a:pt x="783767" y="988424"/>
                  <a:pt x="786682" y="985877"/>
                </a:cubicBezTo>
                <a:cubicBezTo>
                  <a:pt x="789598" y="983330"/>
                  <a:pt x="791622" y="979673"/>
                  <a:pt x="792756" y="974908"/>
                </a:cubicBezTo>
                <a:cubicBezTo>
                  <a:pt x="793890" y="970142"/>
                  <a:pt x="794618" y="963651"/>
                  <a:pt x="794942" y="955434"/>
                </a:cubicBezTo>
                <a:close/>
                <a:moveTo>
                  <a:pt x="550389" y="688232"/>
                </a:moveTo>
                <a:lnTo>
                  <a:pt x="605851" y="688232"/>
                </a:lnTo>
                <a:lnTo>
                  <a:pt x="635801" y="808723"/>
                </a:lnTo>
                <a:lnTo>
                  <a:pt x="652986" y="891345"/>
                </a:lnTo>
                <a:lnTo>
                  <a:pt x="665996" y="809508"/>
                </a:lnTo>
                <a:lnTo>
                  <a:pt x="691385" y="688232"/>
                </a:lnTo>
                <a:lnTo>
                  <a:pt x="746847" y="688232"/>
                </a:lnTo>
                <a:lnTo>
                  <a:pt x="687511" y="951236"/>
                </a:lnTo>
                <a:cubicBezTo>
                  <a:pt x="684779" y="964786"/>
                  <a:pt x="681726" y="976311"/>
                  <a:pt x="678354" y="985813"/>
                </a:cubicBezTo>
                <a:cubicBezTo>
                  <a:pt x="674981" y="995315"/>
                  <a:pt x="670564" y="1004072"/>
                  <a:pt x="665103" y="1012086"/>
                </a:cubicBezTo>
                <a:cubicBezTo>
                  <a:pt x="659641" y="1020100"/>
                  <a:pt x="653055" y="1026337"/>
                  <a:pt x="645344" y="1030799"/>
                </a:cubicBezTo>
                <a:cubicBezTo>
                  <a:pt x="637634" y="1035260"/>
                  <a:pt x="628195" y="1038522"/>
                  <a:pt x="617030" y="1040585"/>
                </a:cubicBezTo>
                <a:cubicBezTo>
                  <a:pt x="605865" y="1042649"/>
                  <a:pt x="592812" y="1043187"/>
                  <a:pt x="577873" y="1042201"/>
                </a:cubicBezTo>
                <a:lnTo>
                  <a:pt x="577873" y="991916"/>
                </a:lnTo>
                <a:cubicBezTo>
                  <a:pt x="593010" y="992902"/>
                  <a:pt x="604445" y="991427"/>
                  <a:pt x="612179" y="987492"/>
                </a:cubicBezTo>
                <a:cubicBezTo>
                  <a:pt x="619913" y="983557"/>
                  <a:pt x="624849" y="975524"/>
                  <a:pt x="626988" y="963392"/>
                </a:cubicBezTo>
                <a:lnTo>
                  <a:pt x="627481" y="960195"/>
                </a:lnTo>
                <a:close/>
                <a:moveTo>
                  <a:pt x="289940" y="688232"/>
                </a:moveTo>
                <a:lnTo>
                  <a:pt x="366978" y="688232"/>
                </a:lnTo>
                <a:lnTo>
                  <a:pt x="408035" y="940001"/>
                </a:lnTo>
                <a:lnTo>
                  <a:pt x="446123" y="688232"/>
                </a:lnTo>
                <a:lnTo>
                  <a:pt x="526084" y="688232"/>
                </a:lnTo>
                <a:lnTo>
                  <a:pt x="526084" y="1041708"/>
                </a:lnTo>
                <a:lnTo>
                  <a:pt x="470622" y="1041708"/>
                </a:lnTo>
                <a:lnTo>
                  <a:pt x="470622" y="788310"/>
                </a:lnTo>
                <a:lnTo>
                  <a:pt x="432284" y="1041708"/>
                </a:lnTo>
                <a:lnTo>
                  <a:pt x="379665" y="1041708"/>
                </a:lnTo>
                <a:lnTo>
                  <a:pt x="338253" y="792358"/>
                </a:lnTo>
                <a:lnTo>
                  <a:pt x="338253" y="1041708"/>
                </a:lnTo>
                <a:lnTo>
                  <a:pt x="289940" y="1041708"/>
                </a:lnTo>
                <a:close/>
                <a:moveTo>
                  <a:pt x="4683" y="688232"/>
                </a:moveTo>
                <a:lnTo>
                  <a:pt x="88492" y="688232"/>
                </a:lnTo>
                <a:cubicBezTo>
                  <a:pt x="116921" y="688232"/>
                  <a:pt x="137750" y="694887"/>
                  <a:pt x="150979" y="708198"/>
                </a:cubicBezTo>
                <a:cubicBezTo>
                  <a:pt x="164207" y="721509"/>
                  <a:pt x="170822" y="741968"/>
                  <a:pt x="170822" y="769576"/>
                </a:cubicBezTo>
                <a:lnTo>
                  <a:pt x="170822" y="782147"/>
                </a:lnTo>
                <a:cubicBezTo>
                  <a:pt x="170822" y="818300"/>
                  <a:pt x="158826" y="842046"/>
                  <a:pt x="134833" y="853385"/>
                </a:cubicBezTo>
                <a:cubicBezTo>
                  <a:pt x="162441" y="864066"/>
                  <a:pt x="176245" y="889291"/>
                  <a:pt x="176245" y="929059"/>
                </a:cubicBezTo>
                <a:lnTo>
                  <a:pt x="176245" y="957899"/>
                </a:lnTo>
                <a:cubicBezTo>
                  <a:pt x="176245" y="985178"/>
                  <a:pt x="169096" y="1005966"/>
                  <a:pt x="154799" y="1020263"/>
                </a:cubicBezTo>
                <a:cubicBezTo>
                  <a:pt x="140503" y="1034560"/>
                  <a:pt x="119550" y="1041708"/>
                  <a:pt x="91943" y="1041708"/>
                </a:cubicBezTo>
                <a:lnTo>
                  <a:pt x="4683" y="1041708"/>
                </a:lnTo>
                <a:close/>
                <a:moveTo>
                  <a:pt x="4030448" y="684288"/>
                </a:moveTo>
                <a:cubicBezTo>
                  <a:pt x="4057506" y="684288"/>
                  <a:pt x="4078060" y="691971"/>
                  <a:pt x="4092110" y="707336"/>
                </a:cubicBezTo>
                <a:cubicBezTo>
                  <a:pt x="4106160" y="722701"/>
                  <a:pt x="4113186" y="744598"/>
                  <a:pt x="4113186" y="773027"/>
                </a:cubicBezTo>
                <a:lnTo>
                  <a:pt x="4113186" y="782147"/>
                </a:lnTo>
                <a:cubicBezTo>
                  <a:pt x="4113186" y="819943"/>
                  <a:pt x="4100285" y="844182"/>
                  <a:pt x="4074486" y="854864"/>
                </a:cubicBezTo>
                <a:cubicBezTo>
                  <a:pt x="4100285" y="866038"/>
                  <a:pt x="4113186" y="890770"/>
                  <a:pt x="4113186" y="929059"/>
                </a:cubicBezTo>
                <a:lnTo>
                  <a:pt x="4113186" y="956913"/>
                </a:lnTo>
                <a:cubicBezTo>
                  <a:pt x="4113186" y="985343"/>
                  <a:pt x="4106160" y="1007240"/>
                  <a:pt x="4092110" y="1022605"/>
                </a:cubicBezTo>
                <a:cubicBezTo>
                  <a:pt x="4078060" y="1037970"/>
                  <a:pt x="4057506" y="1045652"/>
                  <a:pt x="4030448" y="1045652"/>
                </a:cubicBezTo>
                <a:cubicBezTo>
                  <a:pt x="4003389" y="1045652"/>
                  <a:pt x="3982396" y="1037970"/>
                  <a:pt x="3967468" y="1022605"/>
                </a:cubicBezTo>
                <a:cubicBezTo>
                  <a:pt x="3952539" y="1007240"/>
                  <a:pt x="3945075" y="985343"/>
                  <a:pt x="3945075" y="956913"/>
                </a:cubicBezTo>
                <a:lnTo>
                  <a:pt x="3945075" y="917967"/>
                </a:lnTo>
                <a:lnTo>
                  <a:pt x="4000537" y="917967"/>
                </a:lnTo>
                <a:lnTo>
                  <a:pt x="4000537" y="960364"/>
                </a:lnTo>
                <a:cubicBezTo>
                  <a:pt x="4000537" y="983699"/>
                  <a:pt x="4010027" y="995367"/>
                  <a:pt x="4029007" y="995367"/>
                </a:cubicBezTo>
                <a:cubicBezTo>
                  <a:pt x="4038497" y="995367"/>
                  <a:pt x="4045656" y="992409"/>
                  <a:pt x="4050483" y="986493"/>
                </a:cubicBezTo>
                <a:cubicBezTo>
                  <a:pt x="4055310" y="980577"/>
                  <a:pt x="4057724" y="970224"/>
                  <a:pt x="4057724" y="955434"/>
                </a:cubicBezTo>
                <a:lnTo>
                  <a:pt x="4057724" y="927580"/>
                </a:lnTo>
                <a:cubicBezTo>
                  <a:pt x="4057724" y="911476"/>
                  <a:pt x="4054889" y="899973"/>
                  <a:pt x="4049220" y="893071"/>
                </a:cubicBezTo>
                <a:cubicBezTo>
                  <a:pt x="4043550" y="886169"/>
                  <a:pt x="4034307" y="882718"/>
                  <a:pt x="4021489" y="882718"/>
                </a:cubicBezTo>
                <a:lnTo>
                  <a:pt x="4007685" y="882718"/>
                </a:lnTo>
                <a:lnTo>
                  <a:pt x="4007685" y="832186"/>
                </a:lnTo>
                <a:lnTo>
                  <a:pt x="4024447" y="832186"/>
                </a:lnTo>
                <a:cubicBezTo>
                  <a:pt x="4035457" y="832186"/>
                  <a:pt x="4043756" y="829351"/>
                  <a:pt x="4049343" y="823682"/>
                </a:cubicBezTo>
                <a:cubicBezTo>
                  <a:pt x="4054930" y="818013"/>
                  <a:pt x="4057724" y="808440"/>
                  <a:pt x="4057724" y="794965"/>
                </a:cubicBezTo>
                <a:lnTo>
                  <a:pt x="4057724" y="775245"/>
                </a:lnTo>
                <a:cubicBezTo>
                  <a:pt x="4057724" y="760127"/>
                  <a:pt x="4055310" y="749610"/>
                  <a:pt x="4050483" y="743694"/>
                </a:cubicBezTo>
                <a:cubicBezTo>
                  <a:pt x="4045656" y="737778"/>
                  <a:pt x="4038497" y="734820"/>
                  <a:pt x="4029007" y="734820"/>
                </a:cubicBezTo>
                <a:cubicBezTo>
                  <a:pt x="4009698" y="734820"/>
                  <a:pt x="4000044" y="746405"/>
                  <a:pt x="4000044" y="769576"/>
                </a:cubicBezTo>
                <a:lnTo>
                  <a:pt x="4000044" y="798416"/>
                </a:lnTo>
                <a:lnTo>
                  <a:pt x="3946061" y="798416"/>
                </a:lnTo>
                <a:lnTo>
                  <a:pt x="3946061" y="772041"/>
                </a:lnTo>
                <a:cubicBezTo>
                  <a:pt x="3946061" y="743612"/>
                  <a:pt x="3953361" y="721879"/>
                  <a:pt x="3967961" y="706843"/>
                </a:cubicBezTo>
                <a:cubicBezTo>
                  <a:pt x="3982560" y="691806"/>
                  <a:pt x="4003389" y="684288"/>
                  <a:pt x="4030448" y="684288"/>
                </a:cubicBezTo>
                <a:close/>
                <a:moveTo>
                  <a:pt x="2559620" y="609600"/>
                </a:moveTo>
                <a:lnTo>
                  <a:pt x="2593883" y="609600"/>
                </a:lnTo>
                <a:cubicBezTo>
                  <a:pt x="2594540" y="618474"/>
                  <a:pt x="2596718" y="624554"/>
                  <a:pt x="2600415" y="627840"/>
                </a:cubicBezTo>
                <a:cubicBezTo>
                  <a:pt x="2604113" y="631127"/>
                  <a:pt x="2609823" y="632770"/>
                  <a:pt x="2617547" y="632770"/>
                </a:cubicBezTo>
                <a:cubicBezTo>
                  <a:pt x="2625599" y="632770"/>
                  <a:pt x="2631679" y="631127"/>
                  <a:pt x="2635787" y="627840"/>
                </a:cubicBezTo>
                <a:cubicBezTo>
                  <a:pt x="2639896" y="624554"/>
                  <a:pt x="2642278" y="618474"/>
                  <a:pt x="2642936" y="609600"/>
                </a:cubicBezTo>
                <a:lnTo>
                  <a:pt x="2676706" y="609600"/>
                </a:lnTo>
                <a:cubicBezTo>
                  <a:pt x="2676706" y="627183"/>
                  <a:pt x="2671694" y="640905"/>
                  <a:pt x="2661670" y="650765"/>
                </a:cubicBezTo>
                <a:cubicBezTo>
                  <a:pt x="2651645" y="660624"/>
                  <a:pt x="2636938" y="665554"/>
                  <a:pt x="2617547" y="665554"/>
                </a:cubicBezTo>
                <a:cubicBezTo>
                  <a:pt x="2598649" y="665554"/>
                  <a:pt x="2584393" y="660666"/>
                  <a:pt x="2574780" y="650888"/>
                </a:cubicBezTo>
                <a:cubicBezTo>
                  <a:pt x="2565166" y="641110"/>
                  <a:pt x="2560113" y="627347"/>
                  <a:pt x="2559620" y="609600"/>
                </a:cubicBezTo>
                <a:close/>
                <a:moveTo>
                  <a:pt x="3384370" y="273118"/>
                </a:moveTo>
                <a:lnTo>
                  <a:pt x="3384370" y="381576"/>
                </a:lnTo>
                <a:lnTo>
                  <a:pt x="3416168" y="381576"/>
                </a:lnTo>
                <a:cubicBezTo>
                  <a:pt x="3425863" y="381576"/>
                  <a:pt x="3433094" y="378947"/>
                  <a:pt x="3437859" y="373688"/>
                </a:cubicBezTo>
                <a:cubicBezTo>
                  <a:pt x="3442625" y="368430"/>
                  <a:pt x="3445008" y="359474"/>
                  <a:pt x="3445008" y="346820"/>
                </a:cubicBezTo>
                <a:lnTo>
                  <a:pt x="3445008" y="316008"/>
                </a:lnTo>
                <a:cubicBezTo>
                  <a:pt x="3445008" y="299904"/>
                  <a:pt x="3442255" y="288729"/>
                  <a:pt x="3436750" y="282485"/>
                </a:cubicBezTo>
                <a:cubicBezTo>
                  <a:pt x="3431245" y="276240"/>
                  <a:pt x="3422084" y="273118"/>
                  <a:pt x="3409266" y="273118"/>
                </a:cubicBezTo>
                <a:close/>
                <a:moveTo>
                  <a:pt x="1374595" y="273118"/>
                </a:moveTo>
                <a:lnTo>
                  <a:pt x="1374595" y="381576"/>
                </a:lnTo>
                <a:lnTo>
                  <a:pt x="1406393" y="381576"/>
                </a:lnTo>
                <a:cubicBezTo>
                  <a:pt x="1416088" y="381576"/>
                  <a:pt x="1423319" y="378947"/>
                  <a:pt x="1428085" y="373688"/>
                </a:cubicBezTo>
                <a:cubicBezTo>
                  <a:pt x="1432850" y="368430"/>
                  <a:pt x="1435233" y="359474"/>
                  <a:pt x="1435233" y="346820"/>
                </a:cubicBezTo>
                <a:lnTo>
                  <a:pt x="1435233" y="316008"/>
                </a:lnTo>
                <a:cubicBezTo>
                  <a:pt x="1435233" y="299904"/>
                  <a:pt x="1432480" y="288729"/>
                  <a:pt x="1426975" y="282485"/>
                </a:cubicBezTo>
                <a:cubicBezTo>
                  <a:pt x="1421470" y="276240"/>
                  <a:pt x="1412309" y="273118"/>
                  <a:pt x="1399491" y="273118"/>
                </a:cubicBezTo>
                <a:close/>
                <a:moveTo>
                  <a:pt x="1584670" y="229981"/>
                </a:moveTo>
                <a:lnTo>
                  <a:pt x="2089495" y="229981"/>
                </a:lnTo>
                <a:lnTo>
                  <a:pt x="2089495" y="278048"/>
                </a:lnTo>
                <a:lnTo>
                  <a:pt x="1584670" y="278048"/>
                </a:lnTo>
                <a:close/>
                <a:moveTo>
                  <a:pt x="555833" y="142020"/>
                </a:moveTo>
                <a:lnTo>
                  <a:pt x="529150" y="319952"/>
                </a:lnTo>
                <a:lnTo>
                  <a:pt x="582674" y="319952"/>
                </a:lnTo>
                <a:close/>
                <a:moveTo>
                  <a:pt x="3384370" y="129164"/>
                </a:moveTo>
                <a:lnTo>
                  <a:pt x="3384370" y="222586"/>
                </a:lnTo>
                <a:lnTo>
                  <a:pt x="3406158" y="222586"/>
                </a:lnTo>
                <a:cubicBezTo>
                  <a:pt x="3417217" y="222586"/>
                  <a:pt x="3425553" y="219751"/>
                  <a:pt x="3431166" y="214082"/>
                </a:cubicBezTo>
                <a:cubicBezTo>
                  <a:pt x="3436778" y="208412"/>
                  <a:pt x="3439585" y="198840"/>
                  <a:pt x="3439585" y="185365"/>
                </a:cubicBezTo>
                <a:lnTo>
                  <a:pt x="3439585" y="165645"/>
                </a:lnTo>
                <a:cubicBezTo>
                  <a:pt x="3439585" y="152992"/>
                  <a:pt x="3437357" y="143748"/>
                  <a:pt x="3432901" y="137914"/>
                </a:cubicBezTo>
                <a:cubicBezTo>
                  <a:pt x="3428444" y="132081"/>
                  <a:pt x="3421263" y="129164"/>
                  <a:pt x="3411357" y="129164"/>
                </a:cubicBezTo>
                <a:close/>
                <a:moveTo>
                  <a:pt x="1374595" y="129164"/>
                </a:moveTo>
                <a:lnTo>
                  <a:pt x="1374595" y="222586"/>
                </a:lnTo>
                <a:lnTo>
                  <a:pt x="1396383" y="222586"/>
                </a:lnTo>
                <a:cubicBezTo>
                  <a:pt x="1407442" y="222586"/>
                  <a:pt x="1415777" y="219751"/>
                  <a:pt x="1421391" y="214082"/>
                </a:cubicBezTo>
                <a:cubicBezTo>
                  <a:pt x="1427004" y="208412"/>
                  <a:pt x="1429810" y="198840"/>
                  <a:pt x="1429810" y="185365"/>
                </a:cubicBezTo>
                <a:lnTo>
                  <a:pt x="1429810" y="165645"/>
                </a:lnTo>
                <a:cubicBezTo>
                  <a:pt x="1429810" y="152992"/>
                  <a:pt x="1427582" y="143748"/>
                  <a:pt x="1423126" y="137914"/>
                </a:cubicBezTo>
                <a:cubicBezTo>
                  <a:pt x="1418669" y="132081"/>
                  <a:pt x="1411488" y="129164"/>
                  <a:pt x="1401582" y="129164"/>
                </a:cubicBezTo>
                <a:close/>
                <a:moveTo>
                  <a:pt x="736420" y="129164"/>
                </a:moveTo>
                <a:lnTo>
                  <a:pt x="736420" y="248961"/>
                </a:lnTo>
                <a:lnTo>
                  <a:pt x="762795" y="248961"/>
                </a:lnTo>
                <a:cubicBezTo>
                  <a:pt x="771998" y="248961"/>
                  <a:pt x="778817" y="246414"/>
                  <a:pt x="783254" y="241320"/>
                </a:cubicBezTo>
                <a:cubicBezTo>
                  <a:pt x="787691" y="236226"/>
                  <a:pt x="789910" y="227598"/>
                  <a:pt x="789910" y="215438"/>
                </a:cubicBezTo>
                <a:lnTo>
                  <a:pt x="789910" y="162441"/>
                </a:lnTo>
                <a:cubicBezTo>
                  <a:pt x="789910" y="150280"/>
                  <a:pt x="787691" y="141694"/>
                  <a:pt x="783254" y="136682"/>
                </a:cubicBezTo>
                <a:cubicBezTo>
                  <a:pt x="778817" y="131670"/>
                  <a:pt x="771998" y="129164"/>
                  <a:pt x="762795" y="129164"/>
                </a:cubicBezTo>
                <a:close/>
                <a:moveTo>
                  <a:pt x="5018375" y="125220"/>
                </a:moveTo>
                <a:cubicBezTo>
                  <a:pt x="4999065" y="125220"/>
                  <a:pt x="4989411" y="136805"/>
                  <a:pt x="4989411" y="159976"/>
                </a:cubicBezTo>
                <a:lnTo>
                  <a:pt x="4989411" y="350764"/>
                </a:lnTo>
                <a:cubicBezTo>
                  <a:pt x="4989411" y="374099"/>
                  <a:pt x="4999065" y="385767"/>
                  <a:pt x="5018375" y="385767"/>
                </a:cubicBezTo>
                <a:cubicBezTo>
                  <a:pt x="5037519" y="385767"/>
                  <a:pt x="5047091" y="374099"/>
                  <a:pt x="5047091" y="350764"/>
                </a:cubicBezTo>
                <a:lnTo>
                  <a:pt x="5047091" y="159976"/>
                </a:lnTo>
                <a:cubicBezTo>
                  <a:pt x="5047091" y="136805"/>
                  <a:pt x="5037519" y="125220"/>
                  <a:pt x="5018375" y="125220"/>
                </a:cubicBezTo>
                <a:close/>
                <a:moveTo>
                  <a:pt x="4323050" y="125220"/>
                </a:moveTo>
                <a:cubicBezTo>
                  <a:pt x="4303741" y="125220"/>
                  <a:pt x="4294086" y="136805"/>
                  <a:pt x="4294086" y="159976"/>
                </a:cubicBezTo>
                <a:lnTo>
                  <a:pt x="4294086" y="350764"/>
                </a:lnTo>
                <a:cubicBezTo>
                  <a:pt x="4294086" y="374099"/>
                  <a:pt x="4303741" y="385767"/>
                  <a:pt x="4323050" y="385767"/>
                </a:cubicBezTo>
                <a:cubicBezTo>
                  <a:pt x="4342194" y="385767"/>
                  <a:pt x="4351766" y="374099"/>
                  <a:pt x="4351766" y="350764"/>
                </a:cubicBezTo>
                <a:lnTo>
                  <a:pt x="4351766" y="159976"/>
                </a:lnTo>
                <a:cubicBezTo>
                  <a:pt x="4351766" y="136805"/>
                  <a:pt x="4342194" y="125220"/>
                  <a:pt x="4323050" y="125220"/>
                </a:cubicBezTo>
                <a:close/>
                <a:moveTo>
                  <a:pt x="3618199" y="125220"/>
                </a:moveTo>
                <a:cubicBezTo>
                  <a:pt x="3598891" y="125220"/>
                  <a:pt x="3589236" y="136805"/>
                  <a:pt x="3589236" y="159976"/>
                </a:cubicBezTo>
                <a:lnTo>
                  <a:pt x="3589236" y="350764"/>
                </a:lnTo>
                <a:cubicBezTo>
                  <a:pt x="3589236" y="374099"/>
                  <a:pt x="3598891" y="385767"/>
                  <a:pt x="3618199" y="385767"/>
                </a:cubicBezTo>
                <a:cubicBezTo>
                  <a:pt x="3637344" y="385767"/>
                  <a:pt x="3646916" y="374099"/>
                  <a:pt x="3646916" y="350764"/>
                </a:cubicBezTo>
                <a:lnTo>
                  <a:pt x="3646916" y="159976"/>
                </a:lnTo>
                <a:cubicBezTo>
                  <a:pt x="3646916" y="136805"/>
                  <a:pt x="3637344" y="125220"/>
                  <a:pt x="3618199" y="125220"/>
                </a:cubicBezTo>
                <a:close/>
                <a:moveTo>
                  <a:pt x="2814758" y="125220"/>
                </a:moveTo>
                <a:cubicBezTo>
                  <a:pt x="2795531" y="125220"/>
                  <a:pt x="2785918" y="136805"/>
                  <a:pt x="2785918" y="159976"/>
                </a:cubicBezTo>
                <a:lnTo>
                  <a:pt x="2785918" y="350764"/>
                </a:lnTo>
                <a:cubicBezTo>
                  <a:pt x="2785918" y="374099"/>
                  <a:pt x="2795531" y="385767"/>
                  <a:pt x="2814758" y="385767"/>
                </a:cubicBezTo>
                <a:cubicBezTo>
                  <a:pt x="2833985" y="385767"/>
                  <a:pt x="2843598" y="374099"/>
                  <a:pt x="2843598" y="350764"/>
                </a:cubicBezTo>
                <a:lnTo>
                  <a:pt x="2843598" y="159976"/>
                </a:lnTo>
                <a:cubicBezTo>
                  <a:pt x="2843598" y="136805"/>
                  <a:pt x="2833985" y="125220"/>
                  <a:pt x="2814758" y="125220"/>
                </a:cubicBezTo>
                <a:close/>
                <a:moveTo>
                  <a:pt x="3853597" y="79106"/>
                </a:moveTo>
                <a:lnTo>
                  <a:pt x="3914728" y="79106"/>
                </a:lnTo>
                <a:lnTo>
                  <a:pt x="3914728" y="432147"/>
                </a:lnTo>
                <a:lnTo>
                  <a:pt x="3864689" y="432147"/>
                </a:lnTo>
                <a:lnTo>
                  <a:pt x="3866338" y="183620"/>
                </a:lnTo>
                <a:lnTo>
                  <a:pt x="3843853" y="270688"/>
                </a:lnTo>
                <a:lnTo>
                  <a:pt x="3795424" y="432108"/>
                </a:lnTo>
                <a:lnTo>
                  <a:pt x="3738483" y="432108"/>
                </a:lnTo>
                <a:lnTo>
                  <a:pt x="3738483" y="79160"/>
                </a:lnTo>
                <a:lnTo>
                  <a:pt x="3788029" y="79160"/>
                </a:lnTo>
                <a:lnTo>
                  <a:pt x="3788029" y="302451"/>
                </a:lnTo>
                <a:lnTo>
                  <a:pt x="3808380" y="224597"/>
                </a:lnTo>
                <a:close/>
                <a:moveTo>
                  <a:pt x="5741514" y="78632"/>
                </a:moveTo>
                <a:lnTo>
                  <a:pt x="5913322" y="78632"/>
                </a:lnTo>
                <a:lnTo>
                  <a:pt x="5913322" y="129164"/>
                </a:lnTo>
                <a:lnTo>
                  <a:pt x="5855149" y="129164"/>
                </a:lnTo>
                <a:lnTo>
                  <a:pt x="5855149" y="432108"/>
                </a:lnTo>
                <a:lnTo>
                  <a:pt x="5799687" y="432108"/>
                </a:lnTo>
                <a:lnTo>
                  <a:pt x="5799687" y="129164"/>
                </a:lnTo>
                <a:lnTo>
                  <a:pt x="5741514" y="129164"/>
                </a:lnTo>
                <a:close/>
                <a:moveTo>
                  <a:pt x="5538708" y="78632"/>
                </a:moveTo>
                <a:lnTo>
                  <a:pt x="5594170" y="78632"/>
                </a:lnTo>
                <a:lnTo>
                  <a:pt x="5594170" y="230227"/>
                </a:lnTo>
                <a:lnTo>
                  <a:pt x="5657273" y="230227"/>
                </a:lnTo>
                <a:lnTo>
                  <a:pt x="5657273" y="78632"/>
                </a:lnTo>
                <a:lnTo>
                  <a:pt x="5712735" y="78632"/>
                </a:lnTo>
                <a:lnTo>
                  <a:pt x="5712735" y="432108"/>
                </a:lnTo>
                <a:lnTo>
                  <a:pt x="5657273" y="432108"/>
                </a:lnTo>
                <a:lnTo>
                  <a:pt x="5657273" y="280759"/>
                </a:lnTo>
                <a:lnTo>
                  <a:pt x="5594170" y="280759"/>
                </a:lnTo>
                <a:lnTo>
                  <a:pt x="5594170" y="432108"/>
                </a:lnTo>
                <a:lnTo>
                  <a:pt x="5538708" y="432108"/>
                </a:lnTo>
                <a:close/>
                <a:moveTo>
                  <a:pt x="5357733" y="78632"/>
                </a:moveTo>
                <a:lnTo>
                  <a:pt x="5509082" y="78632"/>
                </a:lnTo>
                <a:lnTo>
                  <a:pt x="5509082" y="129164"/>
                </a:lnTo>
                <a:lnTo>
                  <a:pt x="5413195" y="129164"/>
                </a:lnTo>
                <a:lnTo>
                  <a:pt x="5413195" y="227762"/>
                </a:lnTo>
                <a:lnTo>
                  <a:pt x="5489362" y="227762"/>
                </a:lnTo>
                <a:lnTo>
                  <a:pt x="5489362" y="278048"/>
                </a:lnTo>
                <a:lnTo>
                  <a:pt x="5413195" y="278048"/>
                </a:lnTo>
                <a:lnTo>
                  <a:pt x="5413195" y="381576"/>
                </a:lnTo>
                <a:lnTo>
                  <a:pt x="5509082" y="381576"/>
                </a:lnTo>
                <a:lnTo>
                  <a:pt x="5509082" y="432108"/>
                </a:lnTo>
                <a:lnTo>
                  <a:pt x="5357733" y="432108"/>
                </a:lnTo>
                <a:close/>
                <a:moveTo>
                  <a:pt x="5138658" y="78632"/>
                </a:moveTo>
                <a:lnTo>
                  <a:pt x="5194120" y="78632"/>
                </a:lnTo>
                <a:lnTo>
                  <a:pt x="5194120" y="230227"/>
                </a:lnTo>
                <a:lnTo>
                  <a:pt x="5257223" y="230227"/>
                </a:lnTo>
                <a:lnTo>
                  <a:pt x="5257223" y="78632"/>
                </a:lnTo>
                <a:lnTo>
                  <a:pt x="5312685" y="78632"/>
                </a:lnTo>
                <a:lnTo>
                  <a:pt x="5312685" y="432108"/>
                </a:lnTo>
                <a:lnTo>
                  <a:pt x="5257223" y="432108"/>
                </a:lnTo>
                <a:lnTo>
                  <a:pt x="5257223" y="280759"/>
                </a:lnTo>
                <a:lnTo>
                  <a:pt x="5194120" y="280759"/>
                </a:lnTo>
                <a:lnTo>
                  <a:pt x="5194120" y="432108"/>
                </a:lnTo>
                <a:lnTo>
                  <a:pt x="5138658" y="432108"/>
                </a:lnTo>
                <a:close/>
                <a:moveTo>
                  <a:pt x="4719558" y="78632"/>
                </a:moveTo>
                <a:lnTo>
                  <a:pt x="4893585" y="78632"/>
                </a:lnTo>
                <a:lnTo>
                  <a:pt x="4893585" y="432108"/>
                </a:lnTo>
                <a:lnTo>
                  <a:pt x="4838123" y="432108"/>
                </a:lnTo>
                <a:lnTo>
                  <a:pt x="4838123" y="129164"/>
                </a:lnTo>
                <a:lnTo>
                  <a:pt x="4775020" y="129164"/>
                </a:lnTo>
                <a:lnTo>
                  <a:pt x="4775020" y="432108"/>
                </a:lnTo>
                <a:lnTo>
                  <a:pt x="4719558" y="432108"/>
                </a:lnTo>
                <a:close/>
                <a:moveTo>
                  <a:pt x="4442840" y="78632"/>
                </a:moveTo>
                <a:lnTo>
                  <a:pt x="4519878" y="78632"/>
                </a:lnTo>
                <a:lnTo>
                  <a:pt x="4560935" y="330401"/>
                </a:lnTo>
                <a:lnTo>
                  <a:pt x="4599023" y="78632"/>
                </a:lnTo>
                <a:lnTo>
                  <a:pt x="4678984" y="78632"/>
                </a:lnTo>
                <a:lnTo>
                  <a:pt x="4678984" y="432108"/>
                </a:lnTo>
                <a:lnTo>
                  <a:pt x="4623522" y="432108"/>
                </a:lnTo>
                <a:lnTo>
                  <a:pt x="4623522" y="178710"/>
                </a:lnTo>
                <a:lnTo>
                  <a:pt x="4585184" y="432108"/>
                </a:lnTo>
                <a:lnTo>
                  <a:pt x="4532565" y="432108"/>
                </a:lnTo>
                <a:lnTo>
                  <a:pt x="4491153" y="182758"/>
                </a:lnTo>
                <a:lnTo>
                  <a:pt x="4491153" y="432108"/>
                </a:lnTo>
                <a:lnTo>
                  <a:pt x="4442840" y="432108"/>
                </a:lnTo>
                <a:close/>
                <a:moveTo>
                  <a:pt x="4033758" y="78632"/>
                </a:moveTo>
                <a:lnTo>
                  <a:pt x="4089220" y="78632"/>
                </a:lnTo>
                <a:lnTo>
                  <a:pt x="4089220" y="232692"/>
                </a:lnTo>
                <a:lnTo>
                  <a:pt x="4161936" y="78632"/>
                </a:lnTo>
                <a:lnTo>
                  <a:pt x="4217398" y="78632"/>
                </a:lnTo>
                <a:lnTo>
                  <a:pt x="4140244" y="236143"/>
                </a:lnTo>
                <a:lnTo>
                  <a:pt x="4217398" y="432108"/>
                </a:lnTo>
                <a:lnTo>
                  <a:pt x="4160457" y="432108"/>
                </a:lnTo>
                <a:lnTo>
                  <a:pt x="4106474" y="291359"/>
                </a:lnTo>
                <a:lnTo>
                  <a:pt x="4089220" y="323650"/>
                </a:lnTo>
                <a:lnTo>
                  <a:pt x="4089220" y="432108"/>
                </a:lnTo>
                <a:lnTo>
                  <a:pt x="4033758" y="432108"/>
                </a:lnTo>
                <a:close/>
                <a:moveTo>
                  <a:pt x="3328908" y="78632"/>
                </a:moveTo>
                <a:lnTo>
                  <a:pt x="3412717" y="78632"/>
                </a:lnTo>
                <a:cubicBezTo>
                  <a:pt x="3441146" y="78632"/>
                  <a:pt x="3461975" y="85287"/>
                  <a:pt x="3475204" y="98598"/>
                </a:cubicBezTo>
                <a:cubicBezTo>
                  <a:pt x="3488432" y="111909"/>
                  <a:pt x="3495047" y="132368"/>
                  <a:pt x="3495047" y="159976"/>
                </a:cubicBezTo>
                <a:lnTo>
                  <a:pt x="3495047" y="172547"/>
                </a:lnTo>
                <a:cubicBezTo>
                  <a:pt x="3495047" y="208700"/>
                  <a:pt x="3483050" y="232446"/>
                  <a:pt x="3459058" y="243785"/>
                </a:cubicBezTo>
                <a:cubicBezTo>
                  <a:pt x="3486666" y="254466"/>
                  <a:pt x="3500469" y="279691"/>
                  <a:pt x="3500469" y="319459"/>
                </a:cubicBezTo>
                <a:lnTo>
                  <a:pt x="3500469" y="348299"/>
                </a:lnTo>
                <a:cubicBezTo>
                  <a:pt x="3500469" y="375578"/>
                  <a:pt x="3493321" y="396366"/>
                  <a:pt x="3479024" y="410663"/>
                </a:cubicBezTo>
                <a:cubicBezTo>
                  <a:pt x="3464727" y="424960"/>
                  <a:pt x="3443775" y="432108"/>
                  <a:pt x="3416168" y="432108"/>
                </a:cubicBezTo>
                <a:lnTo>
                  <a:pt x="3328908" y="432108"/>
                </a:lnTo>
                <a:close/>
                <a:moveTo>
                  <a:pt x="3147933" y="78632"/>
                </a:moveTo>
                <a:lnTo>
                  <a:pt x="3299282" y="78632"/>
                </a:lnTo>
                <a:lnTo>
                  <a:pt x="3299282" y="129164"/>
                </a:lnTo>
                <a:lnTo>
                  <a:pt x="3203395" y="129164"/>
                </a:lnTo>
                <a:lnTo>
                  <a:pt x="3203395" y="227762"/>
                </a:lnTo>
                <a:lnTo>
                  <a:pt x="3279562" y="227762"/>
                </a:lnTo>
                <a:lnTo>
                  <a:pt x="3279562" y="278048"/>
                </a:lnTo>
                <a:lnTo>
                  <a:pt x="3203395" y="278048"/>
                </a:lnTo>
                <a:lnTo>
                  <a:pt x="3203395" y="381576"/>
                </a:lnTo>
                <a:lnTo>
                  <a:pt x="3299282" y="381576"/>
                </a:lnTo>
                <a:lnTo>
                  <a:pt x="3299282" y="432108"/>
                </a:lnTo>
                <a:lnTo>
                  <a:pt x="3147933" y="432108"/>
                </a:lnTo>
                <a:close/>
                <a:moveTo>
                  <a:pt x="2934932" y="78632"/>
                </a:moveTo>
                <a:lnTo>
                  <a:pt x="2990394" y="78632"/>
                </a:lnTo>
                <a:lnTo>
                  <a:pt x="2990394" y="223572"/>
                </a:lnTo>
                <a:cubicBezTo>
                  <a:pt x="2990394" y="234911"/>
                  <a:pt x="2993434" y="243538"/>
                  <a:pt x="2999514" y="249454"/>
                </a:cubicBezTo>
                <a:cubicBezTo>
                  <a:pt x="3005594" y="255370"/>
                  <a:pt x="3013318" y="258328"/>
                  <a:pt x="3022685" y="258328"/>
                </a:cubicBezTo>
                <a:cubicBezTo>
                  <a:pt x="3031723" y="258328"/>
                  <a:pt x="3038789" y="255206"/>
                  <a:pt x="3043883" y="248961"/>
                </a:cubicBezTo>
                <a:cubicBezTo>
                  <a:pt x="3048978" y="242717"/>
                  <a:pt x="3051525" y="233761"/>
                  <a:pt x="3051525" y="222093"/>
                </a:cubicBezTo>
                <a:lnTo>
                  <a:pt x="3051525" y="78632"/>
                </a:lnTo>
                <a:lnTo>
                  <a:pt x="3106987" y="78632"/>
                </a:lnTo>
                <a:lnTo>
                  <a:pt x="3106987" y="432108"/>
                </a:lnTo>
                <a:lnTo>
                  <a:pt x="3051525" y="432108"/>
                </a:lnTo>
                <a:lnTo>
                  <a:pt x="3051525" y="289633"/>
                </a:lnTo>
                <a:cubicBezTo>
                  <a:pt x="3045773" y="295878"/>
                  <a:pt x="3038419" y="300725"/>
                  <a:pt x="3029463" y="304176"/>
                </a:cubicBezTo>
                <a:cubicBezTo>
                  <a:pt x="3020507" y="307627"/>
                  <a:pt x="3012003" y="309353"/>
                  <a:pt x="3003951" y="309353"/>
                </a:cubicBezTo>
                <a:cubicBezTo>
                  <a:pt x="2981766" y="309353"/>
                  <a:pt x="2964717" y="302040"/>
                  <a:pt x="2952803" y="287415"/>
                </a:cubicBezTo>
                <a:cubicBezTo>
                  <a:pt x="2940889" y="272789"/>
                  <a:pt x="2934932" y="253069"/>
                  <a:pt x="2934932" y="228255"/>
                </a:cubicBezTo>
                <a:close/>
                <a:moveTo>
                  <a:pt x="2429879" y="78632"/>
                </a:moveTo>
                <a:lnTo>
                  <a:pt x="2588870" y="78632"/>
                </a:lnTo>
                <a:lnTo>
                  <a:pt x="2588870" y="432108"/>
                </a:lnTo>
                <a:lnTo>
                  <a:pt x="2533408" y="432108"/>
                </a:lnTo>
                <a:lnTo>
                  <a:pt x="2533408" y="129164"/>
                </a:lnTo>
                <a:lnTo>
                  <a:pt x="2485341" y="129164"/>
                </a:lnTo>
                <a:lnTo>
                  <a:pt x="2479179" y="342876"/>
                </a:lnTo>
                <a:cubicBezTo>
                  <a:pt x="2478192" y="375085"/>
                  <a:pt x="2471414" y="398092"/>
                  <a:pt x="2458842" y="411895"/>
                </a:cubicBezTo>
                <a:cubicBezTo>
                  <a:pt x="2446271" y="425699"/>
                  <a:pt x="2426100" y="432601"/>
                  <a:pt x="2398327" y="432601"/>
                </a:cubicBezTo>
                <a:lnTo>
                  <a:pt x="2389701" y="432601"/>
                </a:lnTo>
                <a:lnTo>
                  <a:pt x="2389701" y="382069"/>
                </a:lnTo>
                <a:cubicBezTo>
                  <a:pt x="2396504" y="382069"/>
                  <a:pt x="2401770" y="381741"/>
                  <a:pt x="2405495" y="381083"/>
                </a:cubicBezTo>
                <a:cubicBezTo>
                  <a:pt x="2409221" y="380426"/>
                  <a:pt x="2412542" y="378824"/>
                  <a:pt x="2415457" y="376277"/>
                </a:cubicBezTo>
                <a:cubicBezTo>
                  <a:pt x="2418373" y="373730"/>
                  <a:pt x="2420397" y="370073"/>
                  <a:pt x="2421531" y="365308"/>
                </a:cubicBezTo>
                <a:cubicBezTo>
                  <a:pt x="2422665" y="360542"/>
                  <a:pt x="2423393" y="354051"/>
                  <a:pt x="2423717" y="345834"/>
                </a:cubicBezTo>
                <a:close/>
                <a:moveTo>
                  <a:pt x="2195433" y="78632"/>
                </a:moveTo>
                <a:lnTo>
                  <a:pt x="2250895" y="78632"/>
                </a:lnTo>
                <a:lnTo>
                  <a:pt x="2250895" y="232692"/>
                </a:lnTo>
                <a:lnTo>
                  <a:pt x="2323611" y="78632"/>
                </a:lnTo>
                <a:lnTo>
                  <a:pt x="2379073" y="78632"/>
                </a:lnTo>
                <a:lnTo>
                  <a:pt x="2301919" y="236143"/>
                </a:lnTo>
                <a:lnTo>
                  <a:pt x="2379073" y="432108"/>
                </a:lnTo>
                <a:lnTo>
                  <a:pt x="2322132" y="432108"/>
                </a:lnTo>
                <a:lnTo>
                  <a:pt x="2268150" y="291359"/>
                </a:lnTo>
                <a:lnTo>
                  <a:pt x="2250895" y="323650"/>
                </a:lnTo>
                <a:lnTo>
                  <a:pt x="2250895" y="432108"/>
                </a:lnTo>
                <a:lnTo>
                  <a:pt x="2195433" y="432108"/>
                </a:lnTo>
                <a:close/>
                <a:moveTo>
                  <a:pt x="1319133" y="78632"/>
                </a:moveTo>
                <a:lnTo>
                  <a:pt x="1402942" y="78632"/>
                </a:lnTo>
                <a:cubicBezTo>
                  <a:pt x="1431371" y="78632"/>
                  <a:pt x="1452200" y="85287"/>
                  <a:pt x="1465429" y="98598"/>
                </a:cubicBezTo>
                <a:cubicBezTo>
                  <a:pt x="1478657" y="111909"/>
                  <a:pt x="1485272" y="132368"/>
                  <a:pt x="1485272" y="159976"/>
                </a:cubicBezTo>
                <a:lnTo>
                  <a:pt x="1485272" y="172547"/>
                </a:lnTo>
                <a:cubicBezTo>
                  <a:pt x="1485272" y="208700"/>
                  <a:pt x="1473276" y="232446"/>
                  <a:pt x="1449283" y="243785"/>
                </a:cubicBezTo>
                <a:cubicBezTo>
                  <a:pt x="1476891" y="254466"/>
                  <a:pt x="1490695" y="279691"/>
                  <a:pt x="1490695" y="319459"/>
                </a:cubicBezTo>
                <a:lnTo>
                  <a:pt x="1490695" y="348299"/>
                </a:lnTo>
                <a:cubicBezTo>
                  <a:pt x="1490695" y="375578"/>
                  <a:pt x="1483546" y="396366"/>
                  <a:pt x="1469249" y="410663"/>
                </a:cubicBezTo>
                <a:cubicBezTo>
                  <a:pt x="1454953" y="424960"/>
                  <a:pt x="1434000" y="432108"/>
                  <a:pt x="1406393" y="432108"/>
                </a:cubicBezTo>
                <a:lnTo>
                  <a:pt x="1319133" y="432108"/>
                </a:lnTo>
                <a:close/>
                <a:moveTo>
                  <a:pt x="1121889" y="78632"/>
                </a:moveTo>
                <a:lnTo>
                  <a:pt x="1293697" y="78632"/>
                </a:lnTo>
                <a:lnTo>
                  <a:pt x="1293697" y="129164"/>
                </a:lnTo>
                <a:lnTo>
                  <a:pt x="1235524" y="129164"/>
                </a:lnTo>
                <a:lnTo>
                  <a:pt x="1235524" y="432108"/>
                </a:lnTo>
                <a:lnTo>
                  <a:pt x="1180063" y="432108"/>
                </a:lnTo>
                <a:lnTo>
                  <a:pt x="1180063" y="129164"/>
                </a:lnTo>
                <a:lnTo>
                  <a:pt x="1121889" y="129164"/>
                </a:lnTo>
                <a:close/>
                <a:moveTo>
                  <a:pt x="855190" y="78632"/>
                </a:moveTo>
                <a:lnTo>
                  <a:pt x="1026997" y="78632"/>
                </a:lnTo>
                <a:lnTo>
                  <a:pt x="1026997" y="129164"/>
                </a:lnTo>
                <a:lnTo>
                  <a:pt x="968824" y="129164"/>
                </a:lnTo>
                <a:lnTo>
                  <a:pt x="968824" y="432108"/>
                </a:lnTo>
                <a:lnTo>
                  <a:pt x="913363" y="432108"/>
                </a:lnTo>
                <a:lnTo>
                  <a:pt x="913363" y="129164"/>
                </a:lnTo>
                <a:lnTo>
                  <a:pt x="855190" y="129164"/>
                </a:lnTo>
                <a:close/>
                <a:moveTo>
                  <a:pt x="680958" y="78632"/>
                </a:moveTo>
                <a:lnTo>
                  <a:pt x="762672" y="78632"/>
                </a:lnTo>
                <a:cubicBezTo>
                  <a:pt x="790074" y="78632"/>
                  <a:pt x="810708" y="86109"/>
                  <a:pt x="824573" y="101063"/>
                </a:cubicBezTo>
                <a:cubicBezTo>
                  <a:pt x="838439" y="116017"/>
                  <a:pt x="845371" y="137709"/>
                  <a:pt x="845371" y="166138"/>
                </a:cubicBezTo>
                <a:lnTo>
                  <a:pt x="845371" y="211987"/>
                </a:lnTo>
                <a:cubicBezTo>
                  <a:pt x="845371" y="240416"/>
                  <a:pt x="838444" y="262067"/>
                  <a:pt x="824589" y="276939"/>
                </a:cubicBezTo>
                <a:cubicBezTo>
                  <a:pt x="810733" y="291811"/>
                  <a:pt x="790116" y="299246"/>
                  <a:pt x="762737" y="299246"/>
                </a:cubicBezTo>
                <a:lnTo>
                  <a:pt x="736420" y="299246"/>
                </a:lnTo>
                <a:lnTo>
                  <a:pt x="736420" y="432108"/>
                </a:lnTo>
                <a:lnTo>
                  <a:pt x="680958" y="432108"/>
                </a:lnTo>
                <a:close/>
                <a:moveTo>
                  <a:pt x="513116" y="78632"/>
                </a:moveTo>
                <a:lnTo>
                  <a:pt x="598797" y="78632"/>
                </a:lnTo>
                <a:lnTo>
                  <a:pt x="655048" y="432108"/>
                </a:lnTo>
                <a:lnTo>
                  <a:pt x="599587" y="432108"/>
                </a:lnTo>
                <a:lnTo>
                  <a:pt x="589927" y="368019"/>
                </a:lnTo>
                <a:lnTo>
                  <a:pt x="521936" y="368019"/>
                </a:lnTo>
                <a:lnTo>
                  <a:pt x="512327" y="432108"/>
                </a:lnTo>
                <a:lnTo>
                  <a:pt x="456865" y="432108"/>
                </a:lnTo>
                <a:close/>
                <a:moveTo>
                  <a:pt x="194690" y="78632"/>
                </a:moveTo>
                <a:lnTo>
                  <a:pt x="271728" y="78632"/>
                </a:lnTo>
                <a:lnTo>
                  <a:pt x="312785" y="330401"/>
                </a:lnTo>
                <a:lnTo>
                  <a:pt x="350873" y="78632"/>
                </a:lnTo>
                <a:lnTo>
                  <a:pt x="430834" y="78632"/>
                </a:lnTo>
                <a:lnTo>
                  <a:pt x="430834" y="432108"/>
                </a:lnTo>
                <a:lnTo>
                  <a:pt x="375372" y="432108"/>
                </a:lnTo>
                <a:lnTo>
                  <a:pt x="375372" y="178710"/>
                </a:lnTo>
                <a:lnTo>
                  <a:pt x="337034" y="432108"/>
                </a:lnTo>
                <a:lnTo>
                  <a:pt x="284415" y="432108"/>
                </a:lnTo>
                <a:lnTo>
                  <a:pt x="243004" y="182758"/>
                </a:lnTo>
                <a:lnTo>
                  <a:pt x="243004" y="432108"/>
                </a:lnTo>
                <a:lnTo>
                  <a:pt x="194690" y="432108"/>
                </a:lnTo>
                <a:close/>
                <a:moveTo>
                  <a:pt x="5018375" y="74688"/>
                </a:moveTo>
                <a:cubicBezTo>
                  <a:pt x="5045536" y="74688"/>
                  <a:pt x="5066355" y="82412"/>
                  <a:pt x="5080835" y="97859"/>
                </a:cubicBezTo>
                <a:cubicBezTo>
                  <a:pt x="5095314" y="113306"/>
                  <a:pt x="5102553" y="135162"/>
                  <a:pt x="5102553" y="163427"/>
                </a:cubicBezTo>
                <a:lnTo>
                  <a:pt x="5102553" y="347313"/>
                </a:lnTo>
                <a:cubicBezTo>
                  <a:pt x="5102553" y="375578"/>
                  <a:pt x="5095314" y="397434"/>
                  <a:pt x="5080835" y="412881"/>
                </a:cubicBezTo>
                <a:cubicBezTo>
                  <a:pt x="5066355" y="428329"/>
                  <a:pt x="5045536" y="436052"/>
                  <a:pt x="5018375" y="436052"/>
                </a:cubicBezTo>
                <a:cubicBezTo>
                  <a:pt x="4991213" y="436052"/>
                  <a:pt x="4970353" y="428329"/>
                  <a:pt x="4955791" y="412881"/>
                </a:cubicBezTo>
                <a:cubicBezTo>
                  <a:pt x="4941230" y="397434"/>
                  <a:pt x="4933950" y="375578"/>
                  <a:pt x="4933950" y="347313"/>
                </a:cubicBezTo>
                <a:lnTo>
                  <a:pt x="4933950" y="163427"/>
                </a:lnTo>
                <a:cubicBezTo>
                  <a:pt x="4933950" y="135162"/>
                  <a:pt x="4941230" y="113306"/>
                  <a:pt x="4955791" y="97859"/>
                </a:cubicBezTo>
                <a:cubicBezTo>
                  <a:pt x="4970353" y="82412"/>
                  <a:pt x="4991213" y="74688"/>
                  <a:pt x="5018375" y="74688"/>
                </a:cubicBezTo>
                <a:close/>
                <a:moveTo>
                  <a:pt x="4323050" y="74688"/>
                </a:moveTo>
                <a:cubicBezTo>
                  <a:pt x="4350210" y="74688"/>
                  <a:pt x="4371030" y="82412"/>
                  <a:pt x="4385510" y="97859"/>
                </a:cubicBezTo>
                <a:cubicBezTo>
                  <a:pt x="4399989" y="113306"/>
                  <a:pt x="4407228" y="135162"/>
                  <a:pt x="4407228" y="163427"/>
                </a:cubicBezTo>
                <a:lnTo>
                  <a:pt x="4407228" y="347313"/>
                </a:lnTo>
                <a:cubicBezTo>
                  <a:pt x="4407228" y="375578"/>
                  <a:pt x="4399989" y="397434"/>
                  <a:pt x="4385510" y="412881"/>
                </a:cubicBezTo>
                <a:cubicBezTo>
                  <a:pt x="4371030" y="428329"/>
                  <a:pt x="4350210" y="436052"/>
                  <a:pt x="4323050" y="436052"/>
                </a:cubicBezTo>
                <a:cubicBezTo>
                  <a:pt x="4295889" y="436052"/>
                  <a:pt x="4275028" y="428329"/>
                  <a:pt x="4260467" y="412881"/>
                </a:cubicBezTo>
                <a:cubicBezTo>
                  <a:pt x="4245905" y="397434"/>
                  <a:pt x="4238625" y="375578"/>
                  <a:pt x="4238625" y="347313"/>
                </a:cubicBezTo>
                <a:lnTo>
                  <a:pt x="4238625" y="163427"/>
                </a:lnTo>
                <a:cubicBezTo>
                  <a:pt x="4238625" y="135162"/>
                  <a:pt x="4245905" y="113306"/>
                  <a:pt x="4260467" y="97859"/>
                </a:cubicBezTo>
                <a:cubicBezTo>
                  <a:pt x="4275028" y="82412"/>
                  <a:pt x="4295889" y="74688"/>
                  <a:pt x="4323050" y="74688"/>
                </a:cubicBezTo>
                <a:close/>
                <a:moveTo>
                  <a:pt x="3618199" y="74688"/>
                </a:moveTo>
                <a:cubicBezTo>
                  <a:pt x="3645360" y="74688"/>
                  <a:pt x="3666180" y="82412"/>
                  <a:pt x="3680659" y="97859"/>
                </a:cubicBezTo>
                <a:cubicBezTo>
                  <a:pt x="3695138" y="113306"/>
                  <a:pt x="3702378" y="135162"/>
                  <a:pt x="3702378" y="163427"/>
                </a:cubicBezTo>
                <a:lnTo>
                  <a:pt x="3702378" y="347313"/>
                </a:lnTo>
                <a:cubicBezTo>
                  <a:pt x="3702378" y="375578"/>
                  <a:pt x="3695138" y="397434"/>
                  <a:pt x="3680659" y="412881"/>
                </a:cubicBezTo>
                <a:cubicBezTo>
                  <a:pt x="3666180" y="428329"/>
                  <a:pt x="3645360" y="436052"/>
                  <a:pt x="3618199" y="436052"/>
                </a:cubicBezTo>
                <a:cubicBezTo>
                  <a:pt x="3591039" y="436052"/>
                  <a:pt x="3570178" y="428329"/>
                  <a:pt x="3555616" y="412881"/>
                </a:cubicBezTo>
                <a:cubicBezTo>
                  <a:pt x="3541055" y="397434"/>
                  <a:pt x="3533774" y="375578"/>
                  <a:pt x="3533774" y="347313"/>
                </a:cubicBezTo>
                <a:lnTo>
                  <a:pt x="3533774" y="163427"/>
                </a:lnTo>
                <a:cubicBezTo>
                  <a:pt x="3533774" y="135162"/>
                  <a:pt x="3541055" y="113306"/>
                  <a:pt x="3555616" y="97859"/>
                </a:cubicBezTo>
                <a:cubicBezTo>
                  <a:pt x="3570178" y="82412"/>
                  <a:pt x="3591039" y="74688"/>
                  <a:pt x="3618199" y="74688"/>
                </a:cubicBezTo>
                <a:close/>
                <a:moveTo>
                  <a:pt x="2814758" y="74688"/>
                </a:moveTo>
                <a:cubicBezTo>
                  <a:pt x="2841872" y="74688"/>
                  <a:pt x="2862702" y="82412"/>
                  <a:pt x="2877245" y="97859"/>
                </a:cubicBezTo>
                <a:cubicBezTo>
                  <a:pt x="2891789" y="113306"/>
                  <a:pt x="2899060" y="135162"/>
                  <a:pt x="2899060" y="163427"/>
                </a:cubicBezTo>
                <a:lnTo>
                  <a:pt x="2899060" y="347313"/>
                </a:lnTo>
                <a:cubicBezTo>
                  <a:pt x="2899060" y="375578"/>
                  <a:pt x="2891789" y="397434"/>
                  <a:pt x="2877245" y="412881"/>
                </a:cubicBezTo>
                <a:cubicBezTo>
                  <a:pt x="2862702" y="428329"/>
                  <a:pt x="2841872" y="436052"/>
                  <a:pt x="2814758" y="436052"/>
                </a:cubicBezTo>
                <a:cubicBezTo>
                  <a:pt x="2787643" y="436052"/>
                  <a:pt x="2766814" y="428329"/>
                  <a:pt x="2752271" y="412881"/>
                </a:cubicBezTo>
                <a:cubicBezTo>
                  <a:pt x="2737728" y="397434"/>
                  <a:pt x="2730456" y="375578"/>
                  <a:pt x="2730456" y="347313"/>
                </a:cubicBezTo>
                <a:lnTo>
                  <a:pt x="2730456" y="280759"/>
                </a:lnTo>
                <a:lnTo>
                  <a:pt x="2689045" y="280759"/>
                </a:lnTo>
                <a:lnTo>
                  <a:pt x="2689045" y="432108"/>
                </a:lnTo>
                <a:lnTo>
                  <a:pt x="2633583" y="432108"/>
                </a:lnTo>
                <a:lnTo>
                  <a:pt x="2633583" y="78632"/>
                </a:lnTo>
                <a:lnTo>
                  <a:pt x="2689045" y="78632"/>
                </a:lnTo>
                <a:lnTo>
                  <a:pt x="2689045" y="230227"/>
                </a:lnTo>
                <a:lnTo>
                  <a:pt x="2730456" y="230227"/>
                </a:lnTo>
                <a:lnTo>
                  <a:pt x="2730456" y="163427"/>
                </a:lnTo>
                <a:cubicBezTo>
                  <a:pt x="2730456" y="135162"/>
                  <a:pt x="2737728" y="113306"/>
                  <a:pt x="2752271" y="97859"/>
                </a:cubicBezTo>
                <a:cubicBezTo>
                  <a:pt x="2766814" y="82412"/>
                  <a:pt x="2787643" y="74688"/>
                  <a:pt x="2814758" y="74688"/>
                </a:cubicBezTo>
                <a:close/>
                <a:moveTo>
                  <a:pt x="83013" y="74688"/>
                </a:moveTo>
                <a:cubicBezTo>
                  <a:pt x="110216" y="74688"/>
                  <a:pt x="131282" y="82371"/>
                  <a:pt x="146211" y="97736"/>
                </a:cubicBezTo>
                <a:cubicBezTo>
                  <a:pt x="161139" y="113100"/>
                  <a:pt x="168604" y="134998"/>
                  <a:pt x="168604" y="163427"/>
                </a:cubicBezTo>
                <a:lnTo>
                  <a:pt x="168604" y="197936"/>
                </a:lnTo>
                <a:lnTo>
                  <a:pt x="113142" y="197936"/>
                </a:lnTo>
                <a:lnTo>
                  <a:pt x="113142" y="159976"/>
                </a:lnTo>
                <a:cubicBezTo>
                  <a:pt x="113142" y="136805"/>
                  <a:pt x="103569" y="125220"/>
                  <a:pt x="84425" y="125220"/>
                </a:cubicBezTo>
                <a:cubicBezTo>
                  <a:pt x="65116" y="125220"/>
                  <a:pt x="55461" y="136805"/>
                  <a:pt x="55461" y="159976"/>
                </a:cubicBezTo>
                <a:lnTo>
                  <a:pt x="55461" y="350764"/>
                </a:lnTo>
                <a:cubicBezTo>
                  <a:pt x="55461" y="373771"/>
                  <a:pt x="65116" y="385274"/>
                  <a:pt x="84425" y="385274"/>
                </a:cubicBezTo>
                <a:cubicBezTo>
                  <a:pt x="103569" y="385274"/>
                  <a:pt x="113142" y="373771"/>
                  <a:pt x="113142" y="350764"/>
                </a:cubicBezTo>
                <a:lnTo>
                  <a:pt x="113142" y="300232"/>
                </a:lnTo>
                <a:lnTo>
                  <a:pt x="168604" y="300232"/>
                </a:lnTo>
                <a:lnTo>
                  <a:pt x="168604" y="347313"/>
                </a:lnTo>
                <a:cubicBezTo>
                  <a:pt x="168604" y="375743"/>
                  <a:pt x="161139" y="397640"/>
                  <a:pt x="146211" y="413005"/>
                </a:cubicBezTo>
                <a:cubicBezTo>
                  <a:pt x="131282" y="428370"/>
                  <a:pt x="110216" y="436052"/>
                  <a:pt x="83013" y="436052"/>
                </a:cubicBezTo>
                <a:cubicBezTo>
                  <a:pt x="55810" y="436052"/>
                  <a:pt x="35174" y="428370"/>
                  <a:pt x="21104" y="413005"/>
                </a:cubicBezTo>
                <a:cubicBezTo>
                  <a:pt x="7035" y="397640"/>
                  <a:pt x="0" y="375743"/>
                  <a:pt x="0" y="347313"/>
                </a:cubicBezTo>
                <a:lnTo>
                  <a:pt x="0" y="163427"/>
                </a:lnTo>
                <a:cubicBezTo>
                  <a:pt x="0" y="134998"/>
                  <a:pt x="7035" y="113100"/>
                  <a:pt x="21104" y="97736"/>
                </a:cubicBezTo>
                <a:cubicBezTo>
                  <a:pt x="35174" y="82371"/>
                  <a:pt x="55810" y="74688"/>
                  <a:pt x="83013" y="74688"/>
                </a:cubicBezTo>
                <a:close/>
                <a:moveTo>
                  <a:pt x="3769295" y="0"/>
                </a:moveTo>
                <a:lnTo>
                  <a:pt x="3803558" y="0"/>
                </a:lnTo>
                <a:cubicBezTo>
                  <a:pt x="3804215" y="8873"/>
                  <a:pt x="3806393" y="14954"/>
                  <a:pt x="3810090" y="18240"/>
                </a:cubicBezTo>
                <a:cubicBezTo>
                  <a:pt x="3813788" y="21527"/>
                  <a:pt x="3819498" y="23170"/>
                  <a:pt x="3827222" y="23170"/>
                </a:cubicBezTo>
                <a:cubicBezTo>
                  <a:pt x="3835274" y="23170"/>
                  <a:pt x="3841354" y="21527"/>
                  <a:pt x="3845462" y="18240"/>
                </a:cubicBezTo>
                <a:cubicBezTo>
                  <a:pt x="3849571" y="14954"/>
                  <a:pt x="3851953" y="8873"/>
                  <a:pt x="3852611" y="0"/>
                </a:cubicBezTo>
                <a:lnTo>
                  <a:pt x="3886381" y="0"/>
                </a:lnTo>
                <a:cubicBezTo>
                  <a:pt x="3886381" y="17583"/>
                  <a:pt x="3881369" y="31305"/>
                  <a:pt x="3871345" y="41165"/>
                </a:cubicBezTo>
                <a:cubicBezTo>
                  <a:pt x="3861320" y="51024"/>
                  <a:pt x="3846613" y="55954"/>
                  <a:pt x="3827222" y="55954"/>
                </a:cubicBezTo>
                <a:cubicBezTo>
                  <a:pt x="3808323" y="55954"/>
                  <a:pt x="3794068" y="51065"/>
                  <a:pt x="3784454" y="41288"/>
                </a:cubicBezTo>
                <a:cubicBezTo>
                  <a:pt x="3774841" y="31510"/>
                  <a:pt x="3769788" y="17747"/>
                  <a:pt x="3769295"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spTree>
    <p:extLst>
      <p:ext uri="{BB962C8B-B14F-4D97-AF65-F5344CB8AC3E}">
        <p14:creationId xmlns:p14="http://schemas.microsoft.com/office/powerpoint/2010/main" val="42479697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06"/>
        <p:cNvGrpSpPr/>
        <p:nvPr/>
      </p:nvGrpSpPr>
      <p:grpSpPr>
        <a:xfrm>
          <a:off x="0" y="0"/>
          <a:ext cx="0" cy="0"/>
          <a:chOff x="0" y="0"/>
          <a:chExt cx="0" cy="0"/>
        </a:xfrm>
      </p:grpSpPr>
      <p:pic>
        <p:nvPicPr>
          <p:cNvPr id="72" name="Google Shape;155;p8">
            <a:extLst>
              <a:ext uri="{FF2B5EF4-FFF2-40B4-BE49-F238E27FC236}">
                <a16:creationId xmlns:a16="http://schemas.microsoft.com/office/drawing/2014/main" id="{6A5B52FC-CD38-4E4F-9388-FEC446F29C4C}"/>
              </a:ext>
            </a:extLst>
          </p:cNvPr>
          <p:cNvPicPr preferRelativeResize="0"/>
          <p:nvPr>
            <p:custDataLst>
              <p:tags r:id="rId1"/>
            </p:custDataLst>
          </p:nvPr>
        </p:nvPicPr>
        <p:blipFill>
          <a:blip r:embed="rId42">
            <a:alphaModFix/>
          </a:blip>
          <a:stretch>
            <a:fillRect/>
          </a:stretch>
        </p:blipFill>
        <p:spPr>
          <a:xfrm>
            <a:off x="4190999" y="4272670"/>
            <a:ext cx="7987423" cy="2594206"/>
          </a:xfrm>
          <a:prstGeom prst="rect">
            <a:avLst/>
          </a:prstGeom>
          <a:noFill/>
          <a:ln>
            <a:noFill/>
          </a:ln>
        </p:spPr>
      </p:pic>
      <p:pic>
        <p:nvPicPr>
          <p:cNvPr id="73" name="Google Shape;207;p13">
            <a:extLst>
              <a:ext uri="{FF2B5EF4-FFF2-40B4-BE49-F238E27FC236}">
                <a16:creationId xmlns:a16="http://schemas.microsoft.com/office/drawing/2014/main" id="{FC347DCA-0F18-4F26-9AB5-735F8DA5589C}"/>
              </a:ext>
            </a:extLst>
          </p:cNvPr>
          <p:cNvPicPr preferRelativeResize="0"/>
          <p:nvPr>
            <p:custDataLst>
              <p:tags r:id="rId2"/>
            </p:custDataLst>
          </p:nvPr>
        </p:nvPicPr>
        <p:blipFill>
          <a:blip r:embed="rId43">
            <a:alphaModFix/>
          </a:blip>
          <a:stretch>
            <a:fillRect/>
          </a:stretch>
        </p:blipFill>
        <p:spPr>
          <a:xfrm>
            <a:off x="0" y="36067"/>
            <a:ext cx="10496939" cy="2541907"/>
          </a:xfrm>
          <a:prstGeom prst="rect">
            <a:avLst/>
          </a:prstGeom>
          <a:noFill/>
          <a:ln>
            <a:noFill/>
          </a:ln>
        </p:spPr>
      </p:pic>
      <p:pic>
        <p:nvPicPr>
          <p:cNvPr id="74" name="Google Shape;208;p13">
            <a:extLst>
              <a:ext uri="{FF2B5EF4-FFF2-40B4-BE49-F238E27FC236}">
                <a16:creationId xmlns:a16="http://schemas.microsoft.com/office/drawing/2014/main" id="{EB280F28-D34C-4931-A0E5-99B8FE69C3B2}"/>
              </a:ext>
            </a:extLst>
          </p:cNvPr>
          <p:cNvPicPr preferRelativeResize="0"/>
          <p:nvPr>
            <p:custDataLst>
              <p:tags r:id="rId3"/>
            </p:custDataLst>
          </p:nvPr>
        </p:nvPicPr>
        <p:blipFill>
          <a:blip r:embed="rId44">
            <a:alphaModFix/>
          </a:blip>
          <a:stretch>
            <a:fillRect/>
          </a:stretch>
        </p:blipFill>
        <p:spPr>
          <a:xfrm>
            <a:off x="1174140" y="0"/>
            <a:ext cx="1947163" cy="510927"/>
          </a:xfrm>
          <a:prstGeom prst="rect">
            <a:avLst/>
          </a:prstGeom>
          <a:noFill/>
          <a:ln>
            <a:noFill/>
          </a:ln>
        </p:spPr>
      </p:pic>
      <p:pic>
        <p:nvPicPr>
          <p:cNvPr id="75" name="Google Shape;211;p13">
            <a:extLst>
              <a:ext uri="{FF2B5EF4-FFF2-40B4-BE49-F238E27FC236}">
                <a16:creationId xmlns:a16="http://schemas.microsoft.com/office/drawing/2014/main" id="{0E3C9178-2930-4A34-9541-88BFBC2E0FEA}"/>
              </a:ext>
            </a:extLst>
          </p:cNvPr>
          <p:cNvPicPr preferRelativeResize="0"/>
          <p:nvPr>
            <p:custDataLst>
              <p:tags r:id="rId4"/>
            </p:custDataLst>
          </p:nvPr>
        </p:nvPicPr>
        <p:blipFill>
          <a:blip r:embed="rId45">
            <a:alphaModFix/>
          </a:blip>
          <a:stretch>
            <a:fillRect/>
          </a:stretch>
        </p:blipFill>
        <p:spPr>
          <a:xfrm>
            <a:off x="7704010" y="6238168"/>
            <a:ext cx="2943174" cy="612123"/>
          </a:xfrm>
          <a:prstGeom prst="rect">
            <a:avLst/>
          </a:prstGeom>
          <a:noFill/>
          <a:ln>
            <a:noFill/>
          </a:ln>
        </p:spPr>
      </p:pic>
      <p:pic>
        <p:nvPicPr>
          <p:cNvPr id="76" name="Google Shape;212;p13">
            <a:extLst>
              <a:ext uri="{FF2B5EF4-FFF2-40B4-BE49-F238E27FC236}">
                <a16:creationId xmlns:a16="http://schemas.microsoft.com/office/drawing/2014/main" id="{BC708E52-7F0A-4ED8-BEBA-60563C964A87}"/>
              </a:ext>
            </a:extLst>
          </p:cNvPr>
          <p:cNvPicPr preferRelativeResize="0"/>
          <p:nvPr>
            <p:custDataLst>
              <p:tags r:id="rId5"/>
            </p:custDataLst>
          </p:nvPr>
        </p:nvPicPr>
        <p:blipFill>
          <a:blip r:embed="rId46">
            <a:alphaModFix/>
          </a:blip>
          <a:stretch>
            <a:fillRect/>
          </a:stretch>
        </p:blipFill>
        <p:spPr>
          <a:xfrm>
            <a:off x="11913654" y="999934"/>
            <a:ext cx="278345" cy="598089"/>
          </a:xfrm>
          <a:prstGeom prst="rect">
            <a:avLst/>
          </a:prstGeom>
          <a:noFill/>
          <a:ln>
            <a:noFill/>
          </a:ln>
        </p:spPr>
      </p:pic>
      <p:pic>
        <p:nvPicPr>
          <p:cNvPr id="213" name="Google Shape;213;p13"/>
          <p:cNvPicPr preferRelativeResize="0"/>
          <p:nvPr>
            <p:custDataLst>
              <p:tags r:id="rId6"/>
            </p:custDataLst>
          </p:nvPr>
        </p:nvPicPr>
        <p:blipFill>
          <a:blip r:embed="rId47">
            <a:alphaModFix/>
          </a:blip>
          <a:stretch>
            <a:fillRect/>
          </a:stretch>
        </p:blipFill>
        <p:spPr>
          <a:xfrm>
            <a:off x="281666" y="6128390"/>
            <a:ext cx="1200923" cy="531707"/>
          </a:xfrm>
          <a:prstGeom prst="rect">
            <a:avLst/>
          </a:prstGeom>
          <a:noFill/>
          <a:ln>
            <a:noFill/>
          </a:ln>
        </p:spPr>
      </p:pic>
      <p:sp>
        <p:nvSpPr>
          <p:cNvPr id="43" name="TextBox 42">
            <a:extLst>
              <a:ext uri="{FF2B5EF4-FFF2-40B4-BE49-F238E27FC236}">
                <a16:creationId xmlns:a16="http://schemas.microsoft.com/office/drawing/2014/main" id="{52896151-FAE2-4974-B5B4-D3C5D6160FF1}"/>
              </a:ext>
            </a:extLst>
          </p:cNvPr>
          <p:cNvSpPr txBox="1"/>
          <p:nvPr>
            <p:custDataLst>
              <p:tags r:id="rId7"/>
            </p:custDataLst>
          </p:nvPr>
        </p:nvSpPr>
        <p:spPr>
          <a:xfrm>
            <a:off x="887798" y="678885"/>
            <a:ext cx="8227757" cy="404254"/>
          </a:xfrm>
          <a:custGeom>
            <a:avLst/>
            <a:gdLst/>
            <a:ahLst/>
            <a:cxnLst/>
            <a:rect l="l" t="t" r="r" b="b"/>
            <a:pathLst>
              <a:path w="8227757" h="404254">
                <a:moveTo>
                  <a:pt x="5461155" y="198430"/>
                </a:moveTo>
                <a:lnTo>
                  <a:pt x="5461155" y="306888"/>
                </a:lnTo>
                <a:lnTo>
                  <a:pt x="5492953" y="306888"/>
                </a:lnTo>
                <a:cubicBezTo>
                  <a:pt x="5502648" y="306888"/>
                  <a:pt x="5509879" y="304259"/>
                  <a:pt x="5514644" y="299000"/>
                </a:cubicBezTo>
                <a:cubicBezTo>
                  <a:pt x="5519410" y="293742"/>
                  <a:pt x="5521793" y="284786"/>
                  <a:pt x="5521793" y="272132"/>
                </a:cubicBezTo>
                <a:lnTo>
                  <a:pt x="5521793" y="241320"/>
                </a:lnTo>
                <a:cubicBezTo>
                  <a:pt x="5521793" y="225216"/>
                  <a:pt x="5519040" y="214041"/>
                  <a:pt x="5513535" y="207797"/>
                </a:cubicBezTo>
                <a:cubicBezTo>
                  <a:pt x="5508030" y="201552"/>
                  <a:pt x="5498869" y="198430"/>
                  <a:pt x="5486051" y="198430"/>
                </a:cubicBezTo>
                <a:close/>
                <a:moveTo>
                  <a:pt x="4451505" y="198430"/>
                </a:moveTo>
                <a:lnTo>
                  <a:pt x="4451505" y="306888"/>
                </a:lnTo>
                <a:lnTo>
                  <a:pt x="4483303" y="306888"/>
                </a:lnTo>
                <a:cubicBezTo>
                  <a:pt x="4492998" y="306888"/>
                  <a:pt x="4500229" y="304259"/>
                  <a:pt x="4504994" y="299000"/>
                </a:cubicBezTo>
                <a:cubicBezTo>
                  <a:pt x="4509760" y="293742"/>
                  <a:pt x="4512143" y="284786"/>
                  <a:pt x="4512143" y="272132"/>
                </a:cubicBezTo>
                <a:lnTo>
                  <a:pt x="4512143" y="241320"/>
                </a:lnTo>
                <a:cubicBezTo>
                  <a:pt x="4512143" y="225216"/>
                  <a:pt x="4509390" y="214041"/>
                  <a:pt x="4503885" y="207797"/>
                </a:cubicBezTo>
                <a:cubicBezTo>
                  <a:pt x="4498380" y="201552"/>
                  <a:pt x="4489219" y="198430"/>
                  <a:pt x="4476401" y="198430"/>
                </a:cubicBezTo>
                <a:close/>
                <a:moveTo>
                  <a:pt x="3346605" y="198430"/>
                </a:moveTo>
                <a:lnTo>
                  <a:pt x="3346605" y="306888"/>
                </a:lnTo>
                <a:lnTo>
                  <a:pt x="3378403" y="306888"/>
                </a:lnTo>
                <a:cubicBezTo>
                  <a:pt x="3388098" y="306888"/>
                  <a:pt x="3395329" y="304259"/>
                  <a:pt x="3400094" y="299000"/>
                </a:cubicBezTo>
                <a:cubicBezTo>
                  <a:pt x="3404860" y="293742"/>
                  <a:pt x="3407243" y="284786"/>
                  <a:pt x="3407243" y="272132"/>
                </a:cubicBezTo>
                <a:lnTo>
                  <a:pt x="3407243" y="241320"/>
                </a:lnTo>
                <a:cubicBezTo>
                  <a:pt x="3407243" y="225216"/>
                  <a:pt x="3404490" y="214041"/>
                  <a:pt x="3398985" y="207797"/>
                </a:cubicBezTo>
                <a:cubicBezTo>
                  <a:pt x="3393480" y="201552"/>
                  <a:pt x="3384319" y="198430"/>
                  <a:pt x="3371501" y="198430"/>
                </a:cubicBezTo>
                <a:close/>
                <a:moveTo>
                  <a:pt x="5670705" y="187337"/>
                </a:moveTo>
                <a:lnTo>
                  <a:pt x="5670705" y="306888"/>
                </a:lnTo>
                <a:lnTo>
                  <a:pt x="5697080" y="306888"/>
                </a:lnTo>
                <a:cubicBezTo>
                  <a:pt x="5706282" y="306888"/>
                  <a:pt x="5713102" y="304382"/>
                  <a:pt x="5717539" y="299370"/>
                </a:cubicBezTo>
                <a:cubicBezTo>
                  <a:pt x="5721976" y="294358"/>
                  <a:pt x="5724194" y="285772"/>
                  <a:pt x="5724194" y="273611"/>
                </a:cubicBezTo>
                <a:lnTo>
                  <a:pt x="5724194" y="220614"/>
                </a:lnTo>
                <a:cubicBezTo>
                  <a:pt x="5724194" y="208454"/>
                  <a:pt x="5721976" y="199868"/>
                  <a:pt x="5717539" y="194856"/>
                </a:cubicBezTo>
                <a:cubicBezTo>
                  <a:pt x="5713102" y="189844"/>
                  <a:pt x="5706282" y="187337"/>
                  <a:pt x="5697080" y="187337"/>
                </a:cubicBezTo>
                <a:close/>
                <a:moveTo>
                  <a:pt x="8128543" y="67332"/>
                </a:moveTo>
                <a:lnTo>
                  <a:pt x="8101859" y="245264"/>
                </a:lnTo>
                <a:lnTo>
                  <a:pt x="8155384" y="245264"/>
                </a:lnTo>
                <a:close/>
                <a:moveTo>
                  <a:pt x="4909093" y="67332"/>
                </a:moveTo>
                <a:lnTo>
                  <a:pt x="4882410" y="245264"/>
                </a:lnTo>
                <a:lnTo>
                  <a:pt x="4935934" y="245264"/>
                </a:lnTo>
                <a:close/>
                <a:moveTo>
                  <a:pt x="3661318" y="67332"/>
                </a:moveTo>
                <a:lnTo>
                  <a:pt x="3634635" y="245264"/>
                </a:lnTo>
                <a:lnTo>
                  <a:pt x="3688159" y="245264"/>
                </a:lnTo>
                <a:close/>
                <a:moveTo>
                  <a:pt x="2527843" y="67332"/>
                </a:moveTo>
                <a:lnTo>
                  <a:pt x="2501160" y="245264"/>
                </a:lnTo>
                <a:lnTo>
                  <a:pt x="2554684" y="245264"/>
                </a:lnTo>
                <a:close/>
                <a:moveTo>
                  <a:pt x="98968" y="67332"/>
                </a:moveTo>
                <a:lnTo>
                  <a:pt x="72285" y="245264"/>
                </a:lnTo>
                <a:lnTo>
                  <a:pt x="125809" y="245264"/>
                </a:lnTo>
                <a:close/>
                <a:moveTo>
                  <a:pt x="7666131" y="54476"/>
                </a:moveTo>
                <a:lnTo>
                  <a:pt x="7656025" y="260435"/>
                </a:lnTo>
                <a:cubicBezTo>
                  <a:pt x="7655355" y="273381"/>
                  <a:pt x="7653766" y="283254"/>
                  <a:pt x="7651257" y="290053"/>
                </a:cubicBezTo>
                <a:cubicBezTo>
                  <a:pt x="7648748" y="296853"/>
                  <a:pt x="7645067" y="302546"/>
                  <a:pt x="7640215" y="307135"/>
                </a:cubicBezTo>
                <a:lnTo>
                  <a:pt x="7712966" y="307135"/>
                </a:lnTo>
                <a:lnTo>
                  <a:pt x="7712966" y="54476"/>
                </a:lnTo>
                <a:close/>
                <a:moveTo>
                  <a:pt x="6799357" y="54476"/>
                </a:moveTo>
                <a:lnTo>
                  <a:pt x="6789250" y="260435"/>
                </a:lnTo>
                <a:cubicBezTo>
                  <a:pt x="6788580" y="273381"/>
                  <a:pt x="6786991" y="283254"/>
                  <a:pt x="6784482" y="290053"/>
                </a:cubicBezTo>
                <a:cubicBezTo>
                  <a:pt x="6781973" y="296853"/>
                  <a:pt x="6778293" y="302546"/>
                  <a:pt x="6773440" y="307135"/>
                </a:cubicBezTo>
                <a:lnTo>
                  <a:pt x="6846191" y="307135"/>
                </a:lnTo>
                <a:lnTo>
                  <a:pt x="6846191" y="54476"/>
                </a:lnTo>
                <a:close/>
                <a:moveTo>
                  <a:pt x="5461155" y="54476"/>
                </a:moveTo>
                <a:lnTo>
                  <a:pt x="5461155" y="147898"/>
                </a:lnTo>
                <a:lnTo>
                  <a:pt x="5482943" y="147898"/>
                </a:lnTo>
                <a:cubicBezTo>
                  <a:pt x="5494002" y="147898"/>
                  <a:pt x="5502338" y="145063"/>
                  <a:pt x="5507951" y="139394"/>
                </a:cubicBezTo>
                <a:cubicBezTo>
                  <a:pt x="5513564" y="133724"/>
                  <a:pt x="5516370" y="124152"/>
                  <a:pt x="5516370" y="110677"/>
                </a:cubicBezTo>
                <a:lnTo>
                  <a:pt x="5516370" y="90957"/>
                </a:lnTo>
                <a:cubicBezTo>
                  <a:pt x="5516370" y="78304"/>
                  <a:pt x="5514142" y="69060"/>
                  <a:pt x="5509685" y="63226"/>
                </a:cubicBezTo>
                <a:cubicBezTo>
                  <a:pt x="5505229" y="57393"/>
                  <a:pt x="5498048" y="54476"/>
                  <a:pt x="5488142" y="54476"/>
                </a:cubicBezTo>
                <a:close/>
                <a:moveTo>
                  <a:pt x="4451505" y="54476"/>
                </a:moveTo>
                <a:lnTo>
                  <a:pt x="4451505" y="147898"/>
                </a:lnTo>
                <a:lnTo>
                  <a:pt x="4473293" y="147898"/>
                </a:lnTo>
                <a:cubicBezTo>
                  <a:pt x="4484352" y="147898"/>
                  <a:pt x="4492688" y="145063"/>
                  <a:pt x="4498300" y="139394"/>
                </a:cubicBezTo>
                <a:cubicBezTo>
                  <a:pt x="4503913" y="133724"/>
                  <a:pt x="4506720" y="124152"/>
                  <a:pt x="4506720" y="110677"/>
                </a:cubicBezTo>
                <a:lnTo>
                  <a:pt x="4506720" y="90957"/>
                </a:lnTo>
                <a:cubicBezTo>
                  <a:pt x="4506720" y="78304"/>
                  <a:pt x="4504492" y="69060"/>
                  <a:pt x="4500035" y="63226"/>
                </a:cubicBezTo>
                <a:cubicBezTo>
                  <a:pt x="4495579" y="57393"/>
                  <a:pt x="4488398" y="54476"/>
                  <a:pt x="4478492" y="54476"/>
                </a:cubicBezTo>
                <a:close/>
                <a:moveTo>
                  <a:pt x="3346605" y="54476"/>
                </a:moveTo>
                <a:lnTo>
                  <a:pt x="3346605" y="147898"/>
                </a:lnTo>
                <a:lnTo>
                  <a:pt x="3368393" y="147898"/>
                </a:lnTo>
                <a:cubicBezTo>
                  <a:pt x="3379452" y="147898"/>
                  <a:pt x="3387788" y="145063"/>
                  <a:pt x="3393401" y="139394"/>
                </a:cubicBezTo>
                <a:cubicBezTo>
                  <a:pt x="3399013" y="133724"/>
                  <a:pt x="3401820" y="124152"/>
                  <a:pt x="3401820" y="110677"/>
                </a:cubicBezTo>
                <a:lnTo>
                  <a:pt x="3401820" y="90957"/>
                </a:lnTo>
                <a:cubicBezTo>
                  <a:pt x="3401820" y="78304"/>
                  <a:pt x="3399592" y="69060"/>
                  <a:pt x="3395136" y="63226"/>
                </a:cubicBezTo>
                <a:cubicBezTo>
                  <a:pt x="3390680" y="57393"/>
                  <a:pt x="3383498" y="54476"/>
                  <a:pt x="3373592" y="54476"/>
                </a:cubicBezTo>
                <a:close/>
                <a:moveTo>
                  <a:pt x="2708430" y="54476"/>
                </a:moveTo>
                <a:lnTo>
                  <a:pt x="2708430" y="174273"/>
                </a:lnTo>
                <a:lnTo>
                  <a:pt x="2734805" y="174273"/>
                </a:lnTo>
                <a:cubicBezTo>
                  <a:pt x="2744007" y="174273"/>
                  <a:pt x="2750827" y="171726"/>
                  <a:pt x="2755264" y="166632"/>
                </a:cubicBezTo>
                <a:cubicBezTo>
                  <a:pt x="2759701" y="161537"/>
                  <a:pt x="2761920" y="152910"/>
                  <a:pt x="2761920" y="140750"/>
                </a:cubicBezTo>
                <a:lnTo>
                  <a:pt x="2761920" y="87753"/>
                </a:lnTo>
                <a:cubicBezTo>
                  <a:pt x="2761920" y="75592"/>
                  <a:pt x="2759701" y="67006"/>
                  <a:pt x="2755264" y="61994"/>
                </a:cubicBezTo>
                <a:cubicBezTo>
                  <a:pt x="2750827" y="56982"/>
                  <a:pt x="2744007" y="54476"/>
                  <a:pt x="2734805" y="54476"/>
                </a:cubicBezTo>
                <a:close/>
                <a:moveTo>
                  <a:pt x="1771301" y="54476"/>
                </a:moveTo>
                <a:cubicBezTo>
                  <a:pt x="1761441" y="54476"/>
                  <a:pt x="1754252" y="57393"/>
                  <a:pt x="1749732" y="63226"/>
                </a:cubicBezTo>
                <a:cubicBezTo>
                  <a:pt x="1745213" y="69060"/>
                  <a:pt x="1742954" y="78304"/>
                  <a:pt x="1742954" y="90957"/>
                </a:cubicBezTo>
                <a:lnTo>
                  <a:pt x="1742954" y="125713"/>
                </a:lnTo>
                <a:cubicBezTo>
                  <a:pt x="1742954" y="139353"/>
                  <a:pt x="1745748" y="149007"/>
                  <a:pt x="1751335" y="154677"/>
                </a:cubicBezTo>
                <a:cubicBezTo>
                  <a:pt x="1756922" y="160346"/>
                  <a:pt x="1765221" y="163181"/>
                  <a:pt x="1776231" y="163181"/>
                </a:cubicBezTo>
                <a:lnTo>
                  <a:pt x="1797923" y="163181"/>
                </a:lnTo>
                <a:lnTo>
                  <a:pt x="1797923" y="54476"/>
                </a:lnTo>
                <a:close/>
                <a:moveTo>
                  <a:pt x="1336830" y="54476"/>
                </a:moveTo>
                <a:lnTo>
                  <a:pt x="1336830" y="174273"/>
                </a:lnTo>
                <a:lnTo>
                  <a:pt x="1363205" y="174273"/>
                </a:lnTo>
                <a:cubicBezTo>
                  <a:pt x="1372408" y="174273"/>
                  <a:pt x="1379227" y="171726"/>
                  <a:pt x="1383664" y="166632"/>
                </a:cubicBezTo>
                <a:cubicBezTo>
                  <a:pt x="1388101" y="161537"/>
                  <a:pt x="1390320" y="152910"/>
                  <a:pt x="1390320" y="140750"/>
                </a:cubicBezTo>
                <a:lnTo>
                  <a:pt x="1390320" y="87753"/>
                </a:lnTo>
                <a:cubicBezTo>
                  <a:pt x="1390320" y="75592"/>
                  <a:pt x="1388101" y="67006"/>
                  <a:pt x="1383664" y="61994"/>
                </a:cubicBezTo>
                <a:cubicBezTo>
                  <a:pt x="1379227" y="56982"/>
                  <a:pt x="1372408" y="54476"/>
                  <a:pt x="1363205" y="54476"/>
                </a:cubicBezTo>
                <a:close/>
                <a:moveTo>
                  <a:pt x="522382" y="54476"/>
                </a:moveTo>
                <a:lnTo>
                  <a:pt x="512276" y="260435"/>
                </a:lnTo>
                <a:cubicBezTo>
                  <a:pt x="511605" y="273381"/>
                  <a:pt x="510016" y="283254"/>
                  <a:pt x="507507" y="290053"/>
                </a:cubicBezTo>
                <a:cubicBezTo>
                  <a:pt x="504999" y="296853"/>
                  <a:pt x="501318" y="302546"/>
                  <a:pt x="496465" y="307135"/>
                </a:cubicBezTo>
                <a:lnTo>
                  <a:pt x="569216" y="307135"/>
                </a:lnTo>
                <a:lnTo>
                  <a:pt x="569216" y="54476"/>
                </a:lnTo>
                <a:close/>
                <a:moveTo>
                  <a:pt x="7457110" y="50532"/>
                </a:moveTo>
                <a:cubicBezTo>
                  <a:pt x="7437800" y="50532"/>
                  <a:pt x="7428146" y="62117"/>
                  <a:pt x="7428146" y="85288"/>
                </a:cubicBezTo>
                <a:lnTo>
                  <a:pt x="7428146" y="276076"/>
                </a:lnTo>
                <a:cubicBezTo>
                  <a:pt x="7428146" y="299411"/>
                  <a:pt x="7437800" y="311079"/>
                  <a:pt x="7457110" y="311079"/>
                </a:cubicBezTo>
                <a:cubicBezTo>
                  <a:pt x="7476254" y="311079"/>
                  <a:pt x="7485826" y="299411"/>
                  <a:pt x="7485826" y="276076"/>
                </a:cubicBezTo>
                <a:lnTo>
                  <a:pt x="7485826" y="85288"/>
                </a:lnTo>
                <a:cubicBezTo>
                  <a:pt x="7485826" y="62117"/>
                  <a:pt x="7476254" y="50532"/>
                  <a:pt x="7457110" y="50532"/>
                </a:cubicBezTo>
                <a:close/>
                <a:moveTo>
                  <a:pt x="7038010" y="50532"/>
                </a:moveTo>
                <a:cubicBezTo>
                  <a:pt x="7018701" y="50532"/>
                  <a:pt x="7009046" y="62117"/>
                  <a:pt x="7009046" y="85288"/>
                </a:cubicBezTo>
                <a:lnTo>
                  <a:pt x="7009046" y="276076"/>
                </a:lnTo>
                <a:cubicBezTo>
                  <a:pt x="7009046" y="299411"/>
                  <a:pt x="7018701" y="311079"/>
                  <a:pt x="7038010" y="311079"/>
                </a:cubicBezTo>
                <a:cubicBezTo>
                  <a:pt x="7057154" y="311079"/>
                  <a:pt x="7066726" y="299411"/>
                  <a:pt x="7066726" y="276076"/>
                </a:cubicBezTo>
                <a:lnTo>
                  <a:pt x="7066726" y="85288"/>
                </a:lnTo>
                <a:cubicBezTo>
                  <a:pt x="7066726" y="62117"/>
                  <a:pt x="7057154" y="50532"/>
                  <a:pt x="7038010" y="50532"/>
                </a:cubicBezTo>
                <a:close/>
                <a:moveTo>
                  <a:pt x="6590335" y="50532"/>
                </a:moveTo>
                <a:cubicBezTo>
                  <a:pt x="6571026" y="50532"/>
                  <a:pt x="6561371" y="62117"/>
                  <a:pt x="6561371" y="85288"/>
                </a:cubicBezTo>
                <a:lnTo>
                  <a:pt x="6561371" y="276076"/>
                </a:lnTo>
                <a:cubicBezTo>
                  <a:pt x="6561371" y="299411"/>
                  <a:pt x="6571026" y="311079"/>
                  <a:pt x="6590335" y="311079"/>
                </a:cubicBezTo>
                <a:cubicBezTo>
                  <a:pt x="6609479" y="311079"/>
                  <a:pt x="6619051" y="299411"/>
                  <a:pt x="6619051" y="276076"/>
                </a:cubicBezTo>
                <a:lnTo>
                  <a:pt x="6619051" y="85288"/>
                </a:lnTo>
                <a:cubicBezTo>
                  <a:pt x="6619051" y="62117"/>
                  <a:pt x="6609479" y="50532"/>
                  <a:pt x="6590335" y="50532"/>
                </a:cubicBezTo>
                <a:close/>
                <a:moveTo>
                  <a:pt x="6180760" y="50532"/>
                </a:moveTo>
                <a:cubicBezTo>
                  <a:pt x="6161451" y="50532"/>
                  <a:pt x="6151796" y="62117"/>
                  <a:pt x="6151796" y="85288"/>
                </a:cubicBezTo>
                <a:lnTo>
                  <a:pt x="6151796" y="276076"/>
                </a:lnTo>
                <a:cubicBezTo>
                  <a:pt x="6151796" y="299411"/>
                  <a:pt x="6161451" y="311079"/>
                  <a:pt x="6180760" y="311079"/>
                </a:cubicBezTo>
                <a:cubicBezTo>
                  <a:pt x="6199904" y="311079"/>
                  <a:pt x="6209476" y="299411"/>
                  <a:pt x="6209476" y="276076"/>
                </a:cubicBezTo>
                <a:lnTo>
                  <a:pt x="6209476" y="85288"/>
                </a:lnTo>
                <a:cubicBezTo>
                  <a:pt x="6209476" y="62117"/>
                  <a:pt x="6199904" y="50532"/>
                  <a:pt x="6180760" y="50532"/>
                </a:cubicBezTo>
                <a:close/>
                <a:moveTo>
                  <a:pt x="1161085" y="50532"/>
                </a:moveTo>
                <a:cubicBezTo>
                  <a:pt x="1141776" y="50532"/>
                  <a:pt x="1132121" y="62117"/>
                  <a:pt x="1132121" y="85288"/>
                </a:cubicBezTo>
                <a:lnTo>
                  <a:pt x="1132121" y="276076"/>
                </a:lnTo>
                <a:cubicBezTo>
                  <a:pt x="1132121" y="299411"/>
                  <a:pt x="1141776" y="311079"/>
                  <a:pt x="1161085" y="311079"/>
                </a:cubicBezTo>
                <a:cubicBezTo>
                  <a:pt x="1180229" y="311079"/>
                  <a:pt x="1189802" y="299411"/>
                  <a:pt x="1189802" y="276076"/>
                </a:cubicBezTo>
                <a:lnTo>
                  <a:pt x="1189802" y="85288"/>
                </a:lnTo>
                <a:cubicBezTo>
                  <a:pt x="1189802" y="62117"/>
                  <a:pt x="1180229" y="50532"/>
                  <a:pt x="1161085" y="50532"/>
                </a:cubicBezTo>
                <a:close/>
                <a:moveTo>
                  <a:pt x="8085825" y="3944"/>
                </a:moveTo>
                <a:lnTo>
                  <a:pt x="8171507" y="3944"/>
                </a:lnTo>
                <a:lnTo>
                  <a:pt x="8227757" y="357420"/>
                </a:lnTo>
                <a:lnTo>
                  <a:pt x="8172296" y="357420"/>
                </a:lnTo>
                <a:lnTo>
                  <a:pt x="8162636" y="293331"/>
                </a:lnTo>
                <a:lnTo>
                  <a:pt x="8094646" y="293331"/>
                </a:lnTo>
                <a:lnTo>
                  <a:pt x="8085036" y="357420"/>
                </a:lnTo>
                <a:lnTo>
                  <a:pt x="8029575" y="357420"/>
                </a:lnTo>
                <a:close/>
                <a:moveTo>
                  <a:pt x="7825043" y="3944"/>
                </a:moveTo>
                <a:lnTo>
                  <a:pt x="7880505" y="3944"/>
                </a:lnTo>
                <a:lnTo>
                  <a:pt x="7880505" y="155539"/>
                </a:lnTo>
                <a:lnTo>
                  <a:pt x="7943607" y="155539"/>
                </a:lnTo>
                <a:lnTo>
                  <a:pt x="7943607" y="3944"/>
                </a:lnTo>
                <a:lnTo>
                  <a:pt x="7999069" y="3944"/>
                </a:lnTo>
                <a:lnTo>
                  <a:pt x="7999069" y="357420"/>
                </a:lnTo>
                <a:lnTo>
                  <a:pt x="7943607" y="357420"/>
                </a:lnTo>
                <a:lnTo>
                  <a:pt x="7943607" y="206071"/>
                </a:lnTo>
                <a:lnTo>
                  <a:pt x="7880505" y="206071"/>
                </a:lnTo>
                <a:lnTo>
                  <a:pt x="7880505" y="357420"/>
                </a:lnTo>
                <a:lnTo>
                  <a:pt x="7825043" y="357420"/>
                </a:lnTo>
                <a:close/>
                <a:moveTo>
                  <a:pt x="7610670" y="3944"/>
                </a:moveTo>
                <a:lnTo>
                  <a:pt x="7768427" y="3944"/>
                </a:lnTo>
                <a:lnTo>
                  <a:pt x="7768427" y="307135"/>
                </a:lnTo>
                <a:lnTo>
                  <a:pt x="7792584" y="307135"/>
                </a:lnTo>
                <a:lnTo>
                  <a:pt x="7792584" y="404254"/>
                </a:lnTo>
                <a:lnTo>
                  <a:pt x="7737123" y="404254"/>
                </a:lnTo>
                <a:lnTo>
                  <a:pt x="7737123" y="357420"/>
                </a:lnTo>
                <a:lnTo>
                  <a:pt x="7619543" y="357420"/>
                </a:lnTo>
                <a:lnTo>
                  <a:pt x="7619543" y="404254"/>
                </a:lnTo>
                <a:lnTo>
                  <a:pt x="7564082" y="404254"/>
                </a:lnTo>
                <a:lnTo>
                  <a:pt x="7564082" y="307135"/>
                </a:lnTo>
                <a:lnTo>
                  <a:pt x="7586533" y="307135"/>
                </a:lnTo>
                <a:cubicBezTo>
                  <a:pt x="7591295" y="301396"/>
                  <a:pt x="7594697" y="295044"/>
                  <a:pt x="7596737" y="288077"/>
                </a:cubicBezTo>
                <a:cubicBezTo>
                  <a:pt x="7598777" y="281111"/>
                  <a:pt x="7600053" y="272218"/>
                  <a:pt x="7600563" y="261398"/>
                </a:cubicBezTo>
                <a:close/>
                <a:moveTo>
                  <a:pt x="7149666" y="3944"/>
                </a:moveTo>
                <a:lnTo>
                  <a:pt x="7205127" y="3944"/>
                </a:lnTo>
                <a:lnTo>
                  <a:pt x="7247243" y="134984"/>
                </a:lnTo>
                <a:lnTo>
                  <a:pt x="7289995" y="3944"/>
                </a:lnTo>
                <a:lnTo>
                  <a:pt x="7338698" y="3944"/>
                </a:lnTo>
                <a:lnTo>
                  <a:pt x="7280617" y="177331"/>
                </a:lnTo>
                <a:lnTo>
                  <a:pt x="7342426" y="357420"/>
                </a:lnTo>
                <a:lnTo>
                  <a:pt x="7286964" y="357420"/>
                </a:lnTo>
                <a:lnTo>
                  <a:pt x="7244309" y="225960"/>
                </a:lnTo>
                <a:lnTo>
                  <a:pt x="7201183" y="357420"/>
                </a:lnTo>
                <a:lnTo>
                  <a:pt x="7145722" y="357420"/>
                </a:lnTo>
                <a:lnTo>
                  <a:pt x="7207824" y="175248"/>
                </a:lnTo>
                <a:close/>
                <a:moveTo>
                  <a:pt x="6743895" y="3944"/>
                </a:moveTo>
                <a:lnTo>
                  <a:pt x="6901653" y="3944"/>
                </a:lnTo>
                <a:lnTo>
                  <a:pt x="6901653" y="307135"/>
                </a:lnTo>
                <a:lnTo>
                  <a:pt x="6925809" y="307135"/>
                </a:lnTo>
                <a:lnTo>
                  <a:pt x="6925809" y="404254"/>
                </a:lnTo>
                <a:lnTo>
                  <a:pt x="6870348" y="404254"/>
                </a:lnTo>
                <a:lnTo>
                  <a:pt x="6870348" y="357420"/>
                </a:lnTo>
                <a:lnTo>
                  <a:pt x="6752769" y="357420"/>
                </a:lnTo>
                <a:lnTo>
                  <a:pt x="6752769" y="404254"/>
                </a:lnTo>
                <a:lnTo>
                  <a:pt x="6697307" y="404254"/>
                </a:lnTo>
                <a:lnTo>
                  <a:pt x="6697307" y="307135"/>
                </a:lnTo>
                <a:lnTo>
                  <a:pt x="6719758" y="307135"/>
                </a:lnTo>
                <a:cubicBezTo>
                  <a:pt x="6724521" y="301396"/>
                  <a:pt x="6727922" y="295044"/>
                  <a:pt x="6729962" y="288077"/>
                </a:cubicBezTo>
                <a:cubicBezTo>
                  <a:pt x="6732002" y="281111"/>
                  <a:pt x="6733278" y="272218"/>
                  <a:pt x="6733789" y="261398"/>
                </a:cubicBezTo>
                <a:close/>
                <a:moveTo>
                  <a:pt x="6301043" y="3944"/>
                </a:moveTo>
                <a:lnTo>
                  <a:pt x="6356505" y="3944"/>
                </a:lnTo>
                <a:lnTo>
                  <a:pt x="6356505" y="158004"/>
                </a:lnTo>
                <a:lnTo>
                  <a:pt x="6429221" y="3944"/>
                </a:lnTo>
                <a:lnTo>
                  <a:pt x="6484683" y="3944"/>
                </a:lnTo>
                <a:lnTo>
                  <a:pt x="6407529" y="161455"/>
                </a:lnTo>
                <a:lnTo>
                  <a:pt x="6484683" y="357420"/>
                </a:lnTo>
                <a:lnTo>
                  <a:pt x="6427742" y="357420"/>
                </a:lnTo>
                <a:lnTo>
                  <a:pt x="6373759" y="216671"/>
                </a:lnTo>
                <a:lnTo>
                  <a:pt x="6356505" y="248962"/>
                </a:lnTo>
                <a:lnTo>
                  <a:pt x="6356505" y="357420"/>
                </a:lnTo>
                <a:lnTo>
                  <a:pt x="6301043" y="357420"/>
                </a:lnTo>
                <a:close/>
                <a:moveTo>
                  <a:pt x="5811701" y="3944"/>
                </a:moveTo>
                <a:lnTo>
                  <a:pt x="5867162" y="3944"/>
                </a:lnTo>
                <a:lnTo>
                  <a:pt x="5867162" y="357420"/>
                </a:lnTo>
                <a:lnTo>
                  <a:pt x="5811701" y="357420"/>
                </a:lnTo>
                <a:close/>
                <a:moveTo>
                  <a:pt x="5615243" y="3944"/>
                </a:moveTo>
                <a:lnTo>
                  <a:pt x="5670705" y="3944"/>
                </a:lnTo>
                <a:lnTo>
                  <a:pt x="5670705" y="136806"/>
                </a:lnTo>
                <a:lnTo>
                  <a:pt x="5697022" y="136806"/>
                </a:lnTo>
                <a:cubicBezTo>
                  <a:pt x="5724401" y="136806"/>
                  <a:pt x="5745018" y="144242"/>
                  <a:pt x="5758874" y="159114"/>
                </a:cubicBezTo>
                <a:cubicBezTo>
                  <a:pt x="5772729" y="173986"/>
                  <a:pt x="5779656" y="195636"/>
                  <a:pt x="5779656" y="224065"/>
                </a:cubicBezTo>
                <a:lnTo>
                  <a:pt x="5779656" y="270160"/>
                </a:lnTo>
                <a:cubicBezTo>
                  <a:pt x="5779656" y="298590"/>
                  <a:pt x="5772723" y="320240"/>
                  <a:pt x="5758858" y="335112"/>
                </a:cubicBezTo>
                <a:cubicBezTo>
                  <a:pt x="5744993" y="349984"/>
                  <a:pt x="5724359" y="357420"/>
                  <a:pt x="5696957" y="357420"/>
                </a:cubicBezTo>
                <a:lnTo>
                  <a:pt x="5615243" y="357420"/>
                </a:lnTo>
                <a:close/>
                <a:moveTo>
                  <a:pt x="5405693" y="3944"/>
                </a:moveTo>
                <a:lnTo>
                  <a:pt x="5489502" y="3944"/>
                </a:lnTo>
                <a:cubicBezTo>
                  <a:pt x="5517931" y="3944"/>
                  <a:pt x="5538760" y="10599"/>
                  <a:pt x="5551989" y="23910"/>
                </a:cubicBezTo>
                <a:cubicBezTo>
                  <a:pt x="5565218" y="37221"/>
                  <a:pt x="5571832" y="57680"/>
                  <a:pt x="5571832" y="85288"/>
                </a:cubicBezTo>
                <a:lnTo>
                  <a:pt x="5571832" y="97859"/>
                </a:lnTo>
                <a:cubicBezTo>
                  <a:pt x="5571832" y="134012"/>
                  <a:pt x="5559835" y="157758"/>
                  <a:pt x="5535843" y="169097"/>
                </a:cubicBezTo>
                <a:cubicBezTo>
                  <a:pt x="5563451" y="179778"/>
                  <a:pt x="5577255" y="205003"/>
                  <a:pt x="5577255" y="244771"/>
                </a:cubicBezTo>
                <a:lnTo>
                  <a:pt x="5577255" y="273611"/>
                </a:lnTo>
                <a:cubicBezTo>
                  <a:pt x="5577255" y="300890"/>
                  <a:pt x="5570106" y="321678"/>
                  <a:pt x="5555809" y="335975"/>
                </a:cubicBezTo>
                <a:cubicBezTo>
                  <a:pt x="5541513" y="350272"/>
                  <a:pt x="5520560" y="357420"/>
                  <a:pt x="5492953" y="357420"/>
                </a:cubicBezTo>
                <a:lnTo>
                  <a:pt x="5405693" y="357420"/>
                </a:lnTo>
                <a:close/>
                <a:moveTo>
                  <a:pt x="5110418" y="3944"/>
                </a:moveTo>
                <a:lnTo>
                  <a:pt x="5159964" y="3944"/>
                </a:lnTo>
                <a:lnTo>
                  <a:pt x="5159964" y="227763"/>
                </a:lnTo>
                <a:lnTo>
                  <a:pt x="5180172" y="149870"/>
                </a:lnTo>
                <a:lnTo>
                  <a:pt x="5225532" y="3944"/>
                </a:lnTo>
                <a:lnTo>
                  <a:pt x="5292086" y="3944"/>
                </a:lnTo>
                <a:lnTo>
                  <a:pt x="5292086" y="357420"/>
                </a:lnTo>
                <a:lnTo>
                  <a:pt x="5236624" y="357420"/>
                </a:lnTo>
                <a:lnTo>
                  <a:pt x="5236624" y="108978"/>
                </a:lnTo>
                <a:lnTo>
                  <a:pt x="5214166" y="195530"/>
                </a:lnTo>
                <a:lnTo>
                  <a:pt x="5167359" y="357420"/>
                </a:lnTo>
                <a:lnTo>
                  <a:pt x="5110418" y="357420"/>
                </a:lnTo>
                <a:close/>
                <a:moveTo>
                  <a:pt x="4866376" y="3944"/>
                </a:moveTo>
                <a:lnTo>
                  <a:pt x="4952057" y="3944"/>
                </a:lnTo>
                <a:lnTo>
                  <a:pt x="5008308" y="357420"/>
                </a:lnTo>
                <a:lnTo>
                  <a:pt x="4952846" y="357420"/>
                </a:lnTo>
                <a:lnTo>
                  <a:pt x="4943187" y="293331"/>
                </a:lnTo>
                <a:lnTo>
                  <a:pt x="4875196" y="293331"/>
                </a:lnTo>
                <a:lnTo>
                  <a:pt x="4865587" y="357420"/>
                </a:lnTo>
                <a:lnTo>
                  <a:pt x="4810125" y="357420"/>
                </a:lnTo>
                <a:close/>
                <a:moveTo>
                  <a:pt x="4605593" y="3944"/>
                </a:moveTo>
                <a:lnTo>
                  <a:pt x="4661055" y="3944"/>
                </a:lnTo>
                <a:lnTo>
                  <a:pt x="4661055" y="155539"/>
                </a:lnTo>
                <a:lnTo>
                  <a:pt x="4724158" y="155539"/>
                </a:lnTo>
                <a:lnTo>
                  <a:pt x="4724158" y="3944"/>
                </a:lnTo>
                <a:lnTo>
                  <a:pt x="4779620" y="3944"/>
                </a:lnTo>
                <a:lnTo>
                  <a:pt x="4779620" y="357420"/>
                </a:lnTo>
                <a:lnTo>
                  <a:pt x="4724158" y="357420"/>
                </a:lnTo>
                <a:lnTo>
                  <a:pt x="4724158" y="206071"/>
                </a:lnTo>
                <a:lnTo>
                  <a:pt x="4661055" y="206071"/>
                </a:lnTo>
                <a:lnTo>
                  <a:pt x="4661055" y="357420"/>
                </a:lnTo>
                <a:lnTo>
                  <a:pt x="4605593" y="357420"/>
                </a:lnTo>
                <a:close/>
                <a:moveTo>
                  <a:pt x="4396043" y="3944"/>
                </a:moveTo>
                <a:lnTo>
                  <a:pt x="4479852" y="3944"/>
                </a:lnTo>
                <a:cubicBezTo>
                  <a:pt x="4508281" y="3944"/>
                  <a:pt x="4529110" y="10599"/>
                  <a:pt x="4542339" y="23910"/>
                </a:cubicBezTo>
                <a:cubicBezTo>
                  <a:pt x="4555568" y="37221"/>
                  <a:pt x="4562182" y="57680"/>
                  <a:pt x="4562182" y="85288"/>
                </a:cubicBezTo>
                <a:lnTo>
                  <a:pt x="4562182" y="97859"/>
                </a:lnTo>
                <a:cubicBezTo>
                  <a:pt x="4562182" y="134012"/>
                  <a:pt x="4550186" y="157758"/>
                  <a:pt x="4526193" y="169097"/>
                </a:cubicBezTo>
                <a:cubicBezTo>
                  <a:pt x="4553801" y="179778"/>
                  <a:pt x="4567605" y="205003"/>
                  <a:pt x="4567605" y="244771"/>
                </a:cubicBezTo>
                <a:lnTo>
                  <a:pt x="4567605" y="273611"/>
                </a:lnTo>
                <a:cubicBezTo>
                  <a:pt x="4567605" y="300890"/>
                  <a:pt x="4560456" y="321678"/>
                  <a:pt x="4546159" y="335975"/>
                </a:cubicBezTo>
                <a:cubicBezTo>
                  <a:pt x="4531863" y="350272"/>
                  <a:pt x="4510910" y="357420"/>
                  <a:pt x="4483303" y="357420"/>
                </a:cubicBezTo>
                <a:lnTo>
                  <a:pt x="4396043" y="357420"/>
                </a:lnTo>
                <a:close/>
                <a:moveTo>
                  <a:pt x="4176968" y="3944"/>
                </a:moveTo>
                <a:lnTo>
                  <a:pt x="4226514" y="3944"/>
                </a:lnTo>
                <a:lnTo>
                  <a:pt x="4226514" y="227763"/>
                </a:lnTo>
                <a:lnTo>
                  <a:pt x="4246723" y="149870"/>
                </a:lnTo>
                <a:lnTo>
                  <a:pt x="4292082" y="3944"/>
                </a:lnTo>
                <a:lnTo>
                  <a:pt x="4358636" y="3944"/>
                </a:lnTo>
                <a:lnTo>
                  <a:pt x="4358636" y="357420"/>
                </a:lnTo>
                <a:lnTo>
                  <a:pt x="4303174" y="357420"/>
                </a:lnTo>
                <a:lnTo>
                  <a:pt x="4303174" y="108978"/>
                </a:lnTo>
                <a:lnTo>
                  <a:pt x="4280716" y="195530"/>
                </a:lnTo>
                <a:lnTo>
                  <a:pt x="4233909" y="357420"/>
                </a:lnTo>
                <a:lnTo>
                  <a:pt x="4176968" y="357420"/>
                </a:lnTo>
                <a:close/>
                <a:moveTo>
                  <a:pt x="3979724" y="3944"/>
                </a:moveTo>
                <a:lnTo>
                  <a:pt x="4151532" y="3944"/>
                </a:lnTo>
                <a:lnTo>
                  <a:pt x="4151532" y="54476"/>
                </a:lnTo>
                <a:lnTo>
                  <a:pt x="4093359" y="54476"/>
                </a:lnTo>
                <a:lnTo>
                  <a:pt x="4093359" y="357420"/>
                </a:lnTo>
                <a:lnTo>
                  <a:pt x="4037897" y="357420"/>
                </a:lnTo>
                <a:lnTo>
                  <a:pt x="4037897" y="54476"/>
                </a:lnTo>
                <a:lnTo>
                  <a:pt x="3979724" y="54476"/>
                </a:lnTo>
                <a:close/>
                <a:moveTo>
                  <a:pt x="3786443" y="3944"/>
                </a:moveTo>
                <a:lnTo>
                  <a:pt x="3841905" y="3944"/>
                </a:lnTo>
                <a:lnTo>
                  <a:pt x="3841905" y="158004"/>
                </a:lnTo>
                <a:lnTo>
                  <a:pt x="3914621" y="3944"/>
                </a:lnTo>
                <a:lnTo>
                  <a:pt x="3970083" y="3944"/>
                </a:lnTo>
                <a:lnTo>
                  <a:pt x="3892929" y="161455"/>
                </a:lnTo>
                <a:lnTo>
                  <a:pt x="3970083" y="357420"/>
                </a:lnTo>
                <a:lnTo>
                  <a:pt x="3913142" y="357420"/>
                </a:lnTo>
                <a:lnTo>
                  <a:pt x="3859159" y="216671"/>
                </a:lnTo>
                <a:lnTo>
                  <a:pt x="3841905" y="248962"/>
                </a:lnTo>
                <a:lnTo>
                  <a:pt x="3841905" y="357420"/>
                </a:lnTo>
                <a:lnTo>
                  <a:pt x="3786443" y="357420"/>
                </a:lnTo>
                <a:close/>
                <a:moveTo>
                  <a:pt x="3618601" y="3944"/>
                </a:moveTo>
                <a:lnTo>
                  <a:pt x="3704282" y="3944"/>
                </a:lnTo>
                <a:lnTo>
                  <a:pt x="3760533" y="357420"/>
                </a:lnTo>
                <a:lnTo>
                  <a:pt x="3705071" y="357420"/>
                </a:lnTo>
                <a:lnTo>
                  <a:pt x="3695411" y="293331"/>
                </a:lnTo>
                <a:lnTo>
                  <a:pt x="3627421" y="293331"/>
                </a:lnTo>
                <a:lnTo>
                  <a:pt x="3617811" y="357420"/>
                </a:lnTo>
                <a:lnTo>
                  <a:pt x="3562350" y="357420"/>
                </a:lnTo>
                <a:close/>
                <a:moveTo>
                  <a:pt x="3291143" y="3944"/>
                </a:moveTo>
                <a:lnTo>
                  <a:pt x="3374952" y="3944"/>
                </a:lnTo>
                <a:cubicBezTo>
                  <a:pt x="3403381" y="3944"/>
                  <a:pt x="3424210" y="10599"/>
                  <a:pt x="3437439" y="23910"/>
                </a:cubicBezTo>
                <a:cubicBezTo>
                  <a:pt x="3450667" y="37221"/>
                  <a:pt x="3457282" y="57680"/>
                  <a:pt x="3457282" y="85288"/>
                </a:cubicBezTo>
                <a:lnTo>
                  <a:pt x="3457282" y="97859"/>
                </a:lnTo>
                <a:cubicBezTo>
                  <a:pt x="3457282" y="134012"/>
                  <a:pt x="3445285" y="157758"/>
                  <a:pt x="3421293" y="169097"/>
                </a:cubicBezTo>
                <a:cubicBezTo>
                  <a:pt x="3448901" y="179778"/>
                  <a:pt x="3462704" y="205003"/>
                  <a:pt x="3462704" y="244771"/>
                </a:cubicBezTo>
                <a:lnTo>
                  <a:pt x="3462704" y="273611"/>
                </a:lnTo>
                <a:cubicBezTo>
                  <a:pt x="3462704" y="300890"/>
                  <a:pt x="3455556" y="321678"/>
                  <a:pt x="3441259" y="335975"/>
                </a:cubicBezTo>
                <a:cubicBezTo>
                  <a:pt x="3426962" y="350272"/>
                  <a:pt x="3406010" y="357420"/>
                  <a:pt x="3378403" y="357420"/>
                </a:cubicBezTo>
                <a:lnTo>
                  <a:pt x="3291143" y="357420"/>
                </a:lnTo>
                <a:close/>
                <a:moveTo>
                  <a:pt x="3093900" y="3944"/>
                </a:moveTo>
                <a:lnTo>
                  <a:pt x="3265707" y="3944"/>
                </a:lnTo>
                <a:lnTo>
                  <a:pt x="3265707" y="54476"/>
                </a:lnTo>
                <a:lnTo>
                  <a:pt x="3207534" y="54476"/>
                </a:lnTo>
                <a:lnTo>
                  <a:pt x="3207534" y="357420"/>
                </a:lnTo>
                <a:lnTo>
                  <a:pt x="3152073" y="357420"/>
                </a:lnTo>
                <a:lnTo>
                  <a:pt x="3152073" y="54476"/>
                </a:lnTo>
                <a:lnTo>
                  <a:pt x="3093900" y="54476"/>
                </a:lnTo>
                <a:close/>
                <a:moveTo>
                  <a:pt x="2827199" y="3944"/>
                </a:moveTo>
                <a:lnTo>
                  <a:pt x="2999007" y="3944"/>
                </a:lnTo>
                <a:lnTo>
                  <a:pt x="2999007" y="54476"/>
                </a:lnTo>
                <a:lnTo>
                  <a:pt x="2940834" y="54476"/>
                </a:lnTo>
                <a:lnTo>
                  <a:pt x="2940834" y="357420"/>
                </a:lnTo>
                <a:lnTo>
                  <a:pt x="2885373" y="357420"/>
                </a:lnTo>
                <a:lnTo>
                  <a:pt x="2885373" y="54476"/>
                </a:lnTo>
                <a:lnTo>
                  <a:pt x="2827199" y="54476"/>
                </a:lnTo>
                <a:close/>
                <a:moveTo>
                  <a:pt x="2652968" y="3944"/>
                </a:moveTo>
                <a:lnTo>
                  <a:pt x="2734682" y="3944"/>
                </a:lnTo>
                <a:cubicBezTo>
                  <a:pt x="2762084" y="3944"/>
                  <a:pt x="2782718" y="11421"/>
                  <a:pt x="2796583" y="26375"/>
                </a:cubicBezTo>
                <a:cubicBezTo>
                  <a:pt x="2810449" y="41329"/>
                  <a:pt x="2817381" y="63021"/>
                  <a:pt x="2817381" y="91450"/>
                </a:cubicBezTo>
                <a:lnTo>
                  <a:pt x="2817381" y="137299"/>
                </a:lnTo>
                <a:cubicBezTo>
                  <a:pt x="2817381" y="165728"/>
                  <a:pt x="2810454" y="187379"/>
                  <a:pt x="2796599" y="202250"/>
                </a:cubicBezTo>
                <a:cubicBezTo>
                  <a:pt x="2782744" y="217122"/>
                  <a:pt x="2762126" y="224558"/>
                  <a:pt x="2734747" y="224558"/>
                </a:cubicBezTo>
                <a:lnTo>
                  <a:pt x="2708430" y="224558"/>
                </a:lnTo>
                <a:lnTo>
                  <a:pt x="2708430" y="357420"/>
                </a:lnTo>
                <a:lnTo>
                  <a:pt x="2652968" y="357420"/>
                </a:lnTo>
                <a:close/>
                <a:moveTo>
                  <a:pt x="2485126" y="3944"/>
                </a:moveTo>
                <a:lnTo>
                  <a:pt x="2570807" y="3944"/>
                </a:lnTo>
                <a:lnTo>
                  <a:pt x="2627058" y="357420"/>
                </a:lnTo>
                <a:lnTo>
                  <a:pt x="2571596" y="357420"/>
                </a:lnTo>
                <a:lnTo>
                  <a:pt x="2561937" y="293331"/>
                </a:lnTo>
                <a:lnTo>
                  <a:pt x="2493946" y="293331"/>
                </a:lnTo>
                <a:lnTo>
                  <a:pt x="2484337" y="357420"/>
                </a:lnTo>
                <a:lnTo>
                  <a:pt x="2428875" y="357420"/>
                </a:lnTo>
                <a:close/>
                <a:moveTo>
                  <a:pt x="2166701" y="3944"/>
                </a:moveTo>
                <a:lnTo>
                  <a:pt x="2243738" y="3944"/>
                </a:lnTo>
                <a:lnTo>
                  <a:pt x="2284795" y="255713"/>
                </a:lnTo>
                <a:lnTo>
                  <a:pt x="2322882" y="3944"/>
                </a:lnTo>
                <a:lnTo>
                  <a:pt x="2402844" y="3944"/>
                </a:lnTo>
                <a:lnTo>
                  <a:pt x="2402844" y="357420"/>
                </a:lnTo>
                <a:lnTo>
                  <a:pt x="2347382" y="357420"/>
                </a:lnTo>
                <a:lnTo>
                  <a:pt x="2347382" y="104022"/>
                </a:lnTo>
                <a:lnTo>
                  <a:pt x="2309044" y="357420"/>
                </a:lnTo>
                <a:lnTo>
                  <a:pt x="2256425" y="357420"/>
                </a:lnTo>
                <a:lnTo>
                  <a:pt x="2215014" y="108070"/>
                </a:lnTo>
                <a:lnTo>
                  <a:pt x="2215014" y="357420"/>
                </a:lnTo>
                <a:lnTo>
                  <a:pt x="2166701" y="357420"/>
                </a:lnTo>
                <a:close/>
                <a:moveTo>
                  <a:pt x="1769576" y="3944"/>
                </a:moveTo>
                <a:lnTo>
                  <a:pt x="1853385" y="3944"/>
                </a:lnTo>
                <a:lnTo>
                  <a:pt x="1853385" y="357420"/>
                </a:lnTo>
                <a:lnTo>
                  <a:pt x="1797923" y="357420"/>
                </a:lnTo>
                <a:lnTo>
                  <a:pt x="1797923" y="213466"/>
                </a:lnTo>
                <a:lnTo>
                  <a:pt x="1778696" y="213466"/>
                </a:lnTo>
                <a:cubicBezTo>
                  <a:pt x="1766042" y="213466"/>
                  <a:pt x="1756840" y="216917"/>
                  <a:pt x="1751088" y="223819"/>
                </a:cubicBezTo>
                <a:cubicBezTo>
                  <a:pt x="1745337" y="230721"/>
                  <a:pt x="1742461" y="242306"/>
                  <a:pt x="1742461" y="258575"/>
                </a:cubicBezTo>
                <a:lnTo>
                  <a:pt x="1742461" y="314037"/>
                </a:lnTo>
                <a:cubicBezTo>
                  <a:pt x="1742461" y="323075"/>
                  <a:pt x="1742173" y="330511"/>
                  <a:pt x="1741598" y="336345"/>
                </a:cubicBezTo>
                <a:cubicBezTo>
                  <a:pt x="1741023" y="342178"/>
                  <a:pt x="1740489" y="346122"/>
                  <a:pt x="1739996" y="348176"/>
                </a:cubicBezTo>
                <a:cubicBezTo>
                  <a:pt x="1739503" y="350231"/>
                  <a:pt x="1738599" y="353312"/>
                  <a:pt x="1737285" y="357420"/>
                </a:cubicBezTo>
                <a:lnTo>
                  <a:pt x="1681823" y="357420"/>
                </a:lnTo>
                <a:cubicBezTo>
                  <a:pt x="1685274" y="347889"/>
                  <a:pt x="1686999" y="333592"/>
                  <a:pt x="1686999" y="314530"/>
                </a:cubicBezTo>
                <a:lnTo>
                  <a:pt x="1686999" y="260054"/>
                </a:lnTo>
                <a:cubicBezTo>
                  <a:pt x="1686999" y="240499"/>
                  <a:pt x="1689793" y="224476"/>
                  <a:pt x="1695380" y="211987"/>
                </a:cubicBezTo>
                <a:cubicBezTo>
                  <a:pt x="1700967" y="199498"/>
                  <a:pt x="1710416" y="190460"/>
                  <a:pt x="1723727" y="184872"/>
                </a:cubicBezTo>
                <a:cubicBezTo>
                  <a:pt x="1699570" y="173534"/>
                  <a:pt x="1687492" y="149623"/>
                  <a:pt x="1687492" y="113142"/>
                </a:cubicBezTo>
                <a:lnTo>
                  <a:pt x="1687492" y="85288"/>
                </a:lnTo>
                <a:cubicBezTo>
                  <a:pt x="1687492" y="57680"/>
                  <a:pt x="1694066" y="37221"/>
                  <a:pt x="1707212" y="23910"/>
                </a:cubicBezTo>
                <a:cubicBezTo>
                  <a:pt x="1720358" y="10599"/>
                  <a:pt x="1741146" y="3944"/>
                  <a:pt x="1769576" y="3944"/>
                </a:cubicBezTo>
                <a:close/>
                <a:moveTo>
                  <a:pt x="1471868" y="3944"/>
                </a:moveTo>
                <a:lnTo>
                  <a:pt x="1521414" y="3944"/>
                </a:lnTo>
                <a:lnTo>
                  <a:pt x="1521414" y="227763"/>
                </a:lnTo>
                <a:lnTo>
                  <a:pt x="1541623" y="149870"/>
                </a:lnTo>
                <a:lnTo>
                  <a:pt x="1586982" y="3944"/>
                </a:lnTo>
                <a:lnTo>
                  <a:pt x="1653536" y="3944"/>
                </a:lnTo>
                <a:lnTo>
                  <a:pt x="1653536" y="357420"/>
                </a:lnTo>
                <a:lnTo>
                  <a:pt x="1598074" y="357420"/>
                </a:lnTo>
                <a:lnTo>
                  <a:pt x="1598074" y="108978"/>
                </a:lnTo>
                <a:lnTo>
                  <a:pt x="1575616" y="195530"/>
                </a:lnTo>
                <a:lnTo>
                  <a:pt x="1528809" y="357420"/>
                </a:lnTo>
                <a:lnTo>
                  <a:pt x="1471868" y="357420"/>
                </a:lnTo>
                <a:close/>
                <a:moveTo>
                  <a:pt x="1281368" y="3944"/>
                </a:moveTo>
                <a:lnTo>
                  <a:pt x="1363082" y="3944"/>
                </a:lnTo>
                <a:cubicBezTo>
                  <a:pt x="1390484" y="3944"/>
                  <a:pt x="1411118" y="11421"/>
                  <a:pt x="1424983" y="26375"/>
                </a:cubicBezTo>
                <a:cubicBezTo>
                  <a:pt x="1438849" y="41329"/>
                  <a:pt x="1445781" y="63021"/>
                  <a:pt x="1445781" y="91450"/>
                </a:cubicBezTo>
                <a:lnTo>
                  <a:pt x="1445781" y="137299"/>
                </a:lnTo>
                <a:cubicBezTo>
                  <a:pt x="1445781" y="165728"/>
                  <a:pt x="1438854" y="187379"/>
                  <a:pt x="1424999" y="202250"/>
                </a:cubicBezTo>
                <a:cubicBezTo>
                  <a:pt x="1411143" y="217122"/>
                  <a:pt x="1390526" y="224558"/>
                  <a:pt x="1363147" y="224558"/>
                </a:cubicBezTo>
                <a:lnTo>
                  <a:pt x="1336830" y="224558"/>
                </a:lnTo>
                <a:lnTo>
                  <a:pt x="1336830" y="357420"/>
                </a:lnTo>
                <a:lnTo>
                  <a:pt x="1281368" y="357420"/>
                </a:lnTo>
                <a:close/>
                <a:moveTo>
                  <a:pt x="884099" y="3944"/>
                </a:moveTo>
                <a:lnTo>
                  <a:pt x="1055907" y="3944"/>
                </a:lnTo>
                <a:lnTo>
                  <a:pt x="1055907" y="54476"/>
                </a:lnTo>
                <a:lnTo>
                  <a:pt x="997734" y="54476"/>
                </a:lnTo>
                <a:lnTo>
                  <a:pt x="997734" y="357420"/>
                </a:lnTo>
                <a:lnTo>
                  <a:pt x="942273" y="357420"/>
                </a:lnTo>
                <a:lnTo>
                  <a:pt x="942273" y="54476"/>
                </a:lnTo>
                <a:lnTo>
                  <a:pt x="884099" y="54476"/>
                </a:lnTo>
                <a:close/>
                <a:moveTo>
                  <a:pt x="681293" y="3944"/>
                </a:moveTo>
                <a:lnTo>
                  <a:pt x="730839" y="3944"/>
                </a:lnTo>
                <a:lnTo>
                  <a:pt x="730839" y="227763"/>
                </a:lnTo>
                <a:lnTo>
                  <a:pt x="751048" y="149870"/>
                </a:lnTo>
                <a:lnTo>
                  <a:pt x="796407" y="3944"/>
                </a:lnTo>
                <a:lnTo>
                  <a:pt x="862961" y="3944"/>
                </a:lnTo>
                <a:lnTo>
                  <a:pt x="862961" y="357420"/>
                </a:lnTo>
                <a:lnTo>
                  <a:pt x="807499" y="357420"/>
                </a:lnTo>
                <a:lnTo>
                  <a:pt x="807499" y="108978"/>
                </a:lnTo>
                <a:lnTo>
                  <a:pt x="785041" y="195530"/>
                </a:lnTo>
                <a:lnTo>
                  <a:pt x="738234" y="357420"/>
                </a:lnTo>
                <a:lnTo>
                  <a:pt x="681293" y="357420"/>
                </a:lnTo>
                <a:close/>
                <a:moveTo>
                  <a:pt x="466920" y="3944"/>
                </a:moveTo>
                <a:lnTo>
                  <a:pt x="624678" y="3944"/>
                </a:lnTo>
                <a:lnTo>
                  <a:pt x="624678" y="307135"/>
                </a:lnTo>
                <a:lnTo>
                  <a:pt x="648835" y="307135"/>
                </a:lnTo>
                <a:lnTo>
                  <a:pt x="648835" y="404254"/>
                </a:lnTo>
                <a:lnTo>
                  <a:pt x="593373" y="404254"/>
                </a:lnTo>
                <a:lnTo>
                  <a:pt x="593373" y="357420"/>
                </a:lnTo>
                <a:lnTo>
                  <a:pt x="475794" y="357420"/>
                </a:lnTo>
                <a:lnTo>
                  <a:pt x="475794" y="404254"/>
                </a:lnTo>
                <a:lnTo>
                  <a:pt x="420332" y="404254"/>
                </a:lnTo>
                <a:lnTo>
                  <a:pt x="420332" y="307135"/>
                </a:lnTo>
                <a:lnTo>
                  <a:pt x="442783" y="307135"/>
                </a:lnTo>
                <a:cubicBezTo>
                  <a:pt x="447546" y="301396"/>
                  <a:pt x="450947" y="295044"/>
                  <a:pt x="452987" y="288077"/>
                </a:cubicBezTo>
                <a:cubicBezTo>
                  <a:pt x="455027" y="281111"/>
                  <a:pt x="456303" y="272218"/>
                  <a:pt x="456814" y="261398"/>
                </a:cubicBezTo>
                <a:close/>
                <a:moveTo>
                  <a:pt x="207824" y="3944"/>
                </a:moveTo>
                <a:lnTo>
                  <a:pt x="263286" y="3944"/>
                </a:lnTo>
                <a:lnTo>
                  <a:pt x="293235" y="124435"/>
                </a:lnTo>
                <a:lnTo>
                  <a:pt x="310421" y="207057"/>
                </a:lnTo>
                <a:lnTo>
                  <a:pt x="323431" y="125220"/>
                </a:lnTo>
                <a:lnTo>
                  <a:pt x="348820" y="3944"/>
                </a:lnTo>
                <a:lnTo>
                  <a:pt x="404282" y="3944"/>
                </a:lnTo>
                <a:lnTo>
                  <a:pt x="344946" y="266948"/>
                </a:lnTo>
                <a:cubicBezTo>
                  <a:pt x="342214" y="280498"/>
                  <a:pt x="339161" y="292023"/>
                  <a:pt x="335789" y="301525"/>
                </a:cubicBezTo>
                <a:cubicBezTo>
                  <a:pt x="332416" y="311027"/>
                  <a:pt x="327999" y="319784"/>
                  <a:pt x="322538" y="327798"/>
                </a:cubicBezTo>
                <a:cubicBezTo>
                  <a:pt x="317076" y="335812"/>
                  <a:pt x="310490" y="342049"/>
                  <a:pt x="302779" y="346511"/>
                </a:cubicBezTo>
                <a:cubicBezTo>
                  <a:pt x="295069" y="350972"/>
                  <a:pt x="285631" y="354234"/>
                  <a:pt x="274465" y="356297"/>
                </a:cubicBezTo>
                <a:cubicBezTo>
                  <a:pt x="263300" y="358360"/>
                  <a:pt x="250247" y="358899"/>
                  <a:pt x="235309" y="357913"/>
                </a:cubicBezTo>
                <a:lnTo>
                  <a:pt x="235309" y="307628"/>
                </a:lnTo>
                <a:cubicBezTo>
                  <a:pt x="250445" y="308614"/>
                  <a:pt x="261880" y="307139"/>
                  <a:pt x="269614" y="303204"/>
                </a:cubicBezTo>
                <a:cubicBezTo>
                  <a:pt x="277348" y="299269"/>
                  <a:pt x="282284" y="291236"/>
                  <a:pt x="284423" y="279103"/>
                </a:cubicBezTo>
                <a:lnTo>
                  <a:pt x="284916" y="275907"/>
                </a:lnTo>
                <a:close/>
                <a:moveTo>
                  <a:pt x="56251" y="3944"/>
                </a:moveTo>
                <a:lnTo>
                  <a:pt x="141932" y="3944"/>
                </a:lnTo>
                <a:lnTo>
                  <a:pt x="198183" y="357420"/>
                </a:lnTo>
                <a:lnTo>
                  <a:pt x="142721" y="357420"/>
                </a:lnTo>
                <a:lnTo>
                  <a:pt x="133062" y="293331"/>
                </a:lnTo>
                <a:lnTo>
                  <a:pt x="65071" y="293331"/>
                </a:lnTo>
                <a:lnTo>
                  <a:pt x="55461" y="357420"/>
                </a:lnTo>
                <a:lnTo>
                  <a:pt x="0" y="357420"/>
                </a:lnTo>
                <a:close/>
                <a:moveTo>
                  <a:pt x="7457110" y="0"/>
                </a:moveTo>
                <a:cubicBezTo>
                  <a:pt x="7484270" y="0"/>
                  <a:pt x="7505090" y="7724"/>
                  <a:pt x="7519569" y="23171"/>
                </a:cubicBezTo>
                <a:cubicBezTo>
                  <a:pt x="7534049" y="38618"/>
                  <a:pt x="7541288" y="60474"/>
                  <a:pt x="7541288" y="88739"/>
                </a:cubicBezTo>
                <a:lnTo>
                  <a:pt x="7541288" y="272625"/>
                </a:lnTo>
                <a:cubicBezTo>
                  <a:pt x="7541288" y="300890"/>
                  <a:pt x="7534049" y="322746"/>
                  <a:pt x="7519569" y="338193"/>
                </a:cubicBezTo>
                <a:cubicBezTo>
                  <a:pt x="7505090" y="353640"/>
                  <a:pt x="7484270" y="361364"/>
                  <a:pt x="7457110" y="361364"/>
                </a:cubicBezTo>
                <a:cubicBezTo>
                  <a:pt x="7429948" y="361364"/>
                  <a:pt x="7409088" y="353640"/>
                  <a:pt x="7394526" y="338193"/>
                </a:cubicBezTo>
                <a:cubicBezTo>
                  <a:pt x="7379965" y="322746"/>
                  <a:pt x="7372685" y="300890"/>
                  <a:pt x="7372685" y="272625"/>
                </a:cubicBezTo>
                <a:lnTo>
                  <a:pt x="7372685" y="88739"/>
                </a:lnTo>
                <a:cubicBezTo>
                  <a:pt x="7372685" y="60474"/>
                  <a:pt x="7379965" y="38618"/>
                  <a:pt x="7394526" y="23171"/>
                </a:cubicBezTo>
                <a:cubicBezTo>
                  <a:pt x="7409088" y="7724"/>
                  <a:pt x="7429948" y="0"/>
                  <a:pt x="7457110" y="0"/>
                </a:cubicBezTo>
                <a:close/>
                <a:moveTo>
                  <a:pt x="7038010" y="0"/>
                </a:moveTo>
                <a:cubicBezTo>
                  <a:pt x="7065171" y="0"/>
                  <a:pt x="7085990" y="7724"/>
                  <a:pt x="7100470" y="23171"/>
                </a:cubicBezTo>
                <a:cubicBezTo>
                  <a:pt x="7114949" y="38618"/>
                  <a:pt x="7122188" y="60474"/>
                  <a:pt x="7122188" y="88739"/>
                </a:cubicBezTo>
                <a:lnTo>
                  <a:pt x="7122188" y="272625"/>
                </a:lnTo>
                <a:cubicBezTo>
                  <a:pt x="7122188" y="300890"/>
                  <a:pt x="7114949" y="322746"/>
                  <a:pt x="7100470" y="338193"/>
                </a:cubicBezTo>
                <a:cubicBezTo>
                  <a:pt x="7085990" y="353640"/>
                  <a:pt x="7065171" y="361364"/>
                  <a:pt x="7038010" y="361364"/>
                </a:cubicBezTo>
                <a:cubicBezTo>
                  <a:pt x="7010848" y="361364"/>
                  <a:pt x="6989988" y="353640"/>
                  <a:pt x="6975426" y="338193"/>
                </a:cubicBezTo>
                <a:cubicBezTo>
                  <a:pt x="6960865" y="322746"/>
                  <a:pt x="6953585" y="300890"/>
                  <a:pt x="6953585" y="272625"/>
                </a:cubicBezTo>
                <a:lnTo>
                  <a:pt x="6953585" y="88739"/>
                </a:lnTo>
                <a:cubicBezTo>
                  <a:pt x="6953585" y="60474"/>
                  <a:pt x="6960865" y="38618"/>
                  <a:pt x="6975426" y="23171"/>
                </a:cubicBezTo>
                <a:cubicBezTo>
                  <a:pt x="6989988" y="7724"/>
                  <a:pt x="7010848" y="0"/>
                  <a:pt x="7038010" y="0"/>
                </a:cubicBezTo>
                <a:close/>
                <a:moveTo>
                  <a:pt x="6590335" y="0"/>
                </a:moveTo>
                <a:cubicBezTo>
                  <a:pt x="6617496" y="0"/>
                  <a:pt x="6638315" y="7724"/>
                  <a:pt x="6652795" y="23171"/>
                </a:cubicBezTo>
                <a:cubicBezTo>
                  <a:pt x="6667274" y="38618"/>
                  <a:pt x="6674513" y="60474"/>
                  <a:pt x="6674513" y="88739"/>
                </a:cubicBezTo>
                <a:lnTo>
                  <a:pt x="6674513" y="272625"/>
                </a:lnTo>
                <a:cubicBezTo>
                  <a:pt x="6674513" y="300890"/>
                  <a:pt x="6667274" y="322746"/>
                  <a:pt x="6652795" y="338193"/>
                </a:cubicBezTo>
                <a:cubicBezTo>
                  <a:pt x="6638315" y="353640"/>
                  <a:pt x="6617496" y="361364"/>
                  <a:pt x="6590335" y="361364"/>
                </a:cubicBezTo>
                <a:cubicBezTo>
                  <a:pt x="6563173" y="361364"/>
                  <a:pt x="6542313" y="353640"/>
                  <a:pt x="6527751" y="338193"/>
                </a:cubicBezTo>
                <a:cubicBezTo>
                  <a:pt x="6513190" y="322746"/>
                  <a:pt x="6505910" y="300890"/>
                  <a:pt x="6505910" y="272625"/>
                </a:cubicBezTo>
                <a:lnTo>
                  <a:pt x="6505910" y="88739"/>
                </a:lnTo>
                <a:cubicBezTo>
                  <a:pt x="6505910" y="60474"/>
                  <a:pt x="6513190" y="38618"/>
                  <a:pt x="6527751" y="23171"/>
                </a:cubicBezTo>
                <a:cubicBezTo>
                  <a:pt x="6542313" y="7724"/>
                  <a:pt x="6563173" y="0"/>
                  <a:pt x="6590335" y="0"/>
                </a:cubicBezTo>
                <a:close/>
                <a:moveTo>
                  <a:pt x="6180760" y="0"/>
                </a:moveTo>
                <a:cubicBezTo>
                  <a:pt x="6207921" y="0"/>
                  <a:pt x="6228740" y="7724"/>
                  <a:pt x="6243220" y="23171"/>
                </a:cubicBezTo>
                <a:cubicBezTo>
                  <a:pt x="6257699" y="38618"/>
                  <a:pt x="6264938" y="60474"/>
                  <a:pt x="6264938" y="88739"/>
                </a:cubicBezTo>
                <a:lnTo>
                  <a:pt x="6264938" y="272625"/>
                </a:lnTo>
                <a:cubicBezTo>
                  <a:pt x="6264938" y="300890"/>
                  <a:pt x="6257699" y="322746"/>
                  <a:pt x="6243220" y="338193"/>
                </a:cubicBezTo>
                <a:cubicBezTo>
                  <a:pt x="6228740" y="353640"/>
                  <a:pt x="6207921" y="361364"/>
                  <a:pt x="6180760" y="361364"/>
                </a:cubicBezTo>
                <a:cubicBezTo>
                  <a:pt x="6153599" y="361364"/>
                  <a:pt x="6132738" y="353640"/>
                  <a:pt x="6118176" y="338193"/>
                </a:cubicBezTo>
                <a:cubicBezTo>
                  <a:pt x="6103615" y="322746"/>
                  <a:pt x="6096335" y="300890"/>
                  <a:pt x="6096335" y="272625"/>
                </a:cubicBezTo>
                <a:lnTo>
                  <a:pt x="6096335" y="88739"/>
                </a:lnTo>
                <a:cubicBezTo>
                  <a:pt x="6096335" y="60474"/>
                  <a:pt x="6103615" y="38618"/>
                  <a:pt x="6118176" y="23171"/>
                </a:cubicBezTo>
                <a:cubicBezTo>
                  <a:pt x="6132738" y="7724"/>
                  <a:pt x="6153599" y="0"/>
                  <a:pt x="6180760" y="0"/>
                </a:cubicBezTo>
                <a:close/>
                <a:moveTo>
                  <a:pt x="5988848" y="0"/>
                </a:moveTo>
                <a:cubicBezTo>
                  <a:pt x="6016051" y="0"/>
                  <a:pt x="6037117" y="7682"/>
                  <a:pt x="6052045" y="23047"/>
                </a:cubicBezTo>
                <a:cubicBezTo>
                  <a:pt x="6066974" y="38412"/>
                  <a:pt x="6074438" y="60310"/>
                  <a:pt x="6074438" y="88739"/>
                </a:cubicBezTo>
                <a:lnTo>
                  <a:pt x="6074438" y="123248"/>
                </a:lnTo>
                <a:lnTo>
                  <a:pt x="6018976" y="123248"/>
                </a:lnTo>
                <a:lnTo>
                  <a:pt x="6018976" y="85288"/>
                </a:lnTo>
                <a:cubicBezTo>
                  <a:pt x="6018976" y="62117"/>
                  <a:pt x="6009404" y="50532"/>
                  <a:pt x="5990260" y="50532"/>
                </a:cubicBezTo>
                <a:cubicBezTo>
                  <a:pt x="5970951" y="50532"/>
                  <a:pt x="5961296" y="62117"/>
                  <a:pt x="5961296" y="85288"/>
                </a:cubicBezTo>
                <a:lnTo>
                  <a:pt x="5961296" y="276076"/>
                </a:lnTo>
                <a:cubicBezTo>
                  <a:pt x="5961296" y="299083"/>
                  <a:pt x="5970951" y="310586"/>
                  <a:pt x="5990260" y="310586"/>
                </a:cubicBezTo>
                <a:cubicBezTo>
                  <a:pt x="6009404" y="310586"/>
                  <a:pt x="6018976" y="299083"/>
                  <a:pt x="6018976" y="276076"/>
                </a:cubicBezTo>
                <a:lnTo>
                  <a:pt x="6018976" y="225544"/>
                </a:lnTo>
                <a:lnTo>
                  <a:pt x="6074438" y="225544"/>
                </a:lnTo>
                <a:lnTo>
                  <a:pt x="6074438" y="272625"/>
                </a:lnTo>
                <a:cubicBezTo>
                  <a:pt x="6074438" y="301055"/>
                  <a:pt x="6066974" y="322952"/>
                  <a:pt x="6052045" y="338317"/>
                </a:cubicBezTo>
                <a:cubicBezTo>
                  <a:pt x="6037117" y="353682"/>
                  <a:pt x="6016051" y="361364"/>
                  <a:pt x="5988848" y="361364"/>
                </a:cubicBezTo>
                <a:cubicBezTo>
                  <a:pt x="5961645" y="361364"/>
                  <a:pt x="5941009" y="353682"/>
                  <a:pt x="5926939" y="338317"/>
                </a:cubicBezTo>
                <a:cubicBezTo>
                  <a:pt x="5912870" y="322952"/>
                  <a:pt x="5905835" y="301055"/>
                  <a:pt x="5905835" y="272625"/>
                </a:cubicBezTo>
                <a:lnTo>
                  <a:pt x="5905835" y="88739"/>
                </a:lnTo>
                <a:cubicBezTo>
                  <a:pt x="5905835" y="60310"/>
                  <a:pt x="5912870" y="38412"/>
                  <a:pt x="5926939" y="23047"/>
                </a:cubicBezTo>
                <a:cubicBezTo>
                  <a:pt x="5941009" y="7682"/>
                  <a:pt x="5961645" y="0"/>
                  <a:pt x="5988848" y="0"/>
                </a:cubicBezTo>
                <a:close/>
                <a:moveTo>
                  <a:pt x="2055023" y="0"/>
                </a:moveTo>
                <a:cubicBezTo>
                  <a:pt x="2082226" y="0"/>
                  <a:pt x="2103292" y="7682"/>
                  <a:pt x="2118221" y="23047"/>
                </a:cubicBezTo>
                <a:cubicBezTo>
                  <a:pt x="2133149" y="38412"/>
                  <a:pt x="2140614" y="60310"/>
                  <a:pt x="2140614" y="88739"/>
                </a:cubicBezTo>
                <a:lnTo>
                  <a:pt x="2140614" y="123248"/>
                </a:lnTo>
                <a:lnTo>
                  <a:pt x="2085152" y="123248"/>
                </a:lnTo>
                <a:lnTo>
                  <a:pt x="2085152" y="85288"/>
                </a:lnTo>
                <a:cubicBezTo>
                  <a:pt x="2085152" y="62117"/>
                  <a:pt x="2075579" y="50532"/>
                  <a:pt x="2056435" y="50532"/>
                </a:cubicBezTo>
                <a:cubicBezTo>
                  <a:pt x="2037126" y="50532"/>
                  <a:pt x="2027472" y="62117"/>
                  <a:pt x="2027472" y="85288"/>
                </a:cubicBezTo>
                <a:lnTo>
                  <a:pt x="2027472" y="276076"/>
                </a:lnTo>
                <a:cubicBezTo>
                  <a:pt x="2027472" y="299083"/>
                  <a:pt x="2037126" y="310586"/>
                  <a:pt x="2056435" y="310586"/>
                </a:cubicBezTo>
                <a:cubicBezTo>
                  <a:pt x="2075579" y="310586"/>
                  <a:pt x="2085152" y="299083"/>
                  <a:pt x="2085152" y="276076"/>
                </a:cubicBezTo>
                <a:lnTo>
                  <a:pt x="2085152" y="225544"/>
                </a:lnTo>
                <a:lnTo>
                  <a:pt x="2140614" y="225544"/>
                </a:lnTo>
                <a:lnTo>
                  <a:pt x="2140614" y="272625"/>
                </a:lnTo>
                <a:cubicBezTo>
                  <a:pt x="2140614" y="301055"/>
                  <a:pt x="2133149" y="322952"/>
                  <a:pt x="2118221" y="338317"/>
                </a:cubicBezTo>
                <a:cubicBezTo>
                  <a:pt x="2103292" y="353682"/>
                  <a:pt x="2082226" y="361364"/>
                  <a:pt x="2055023" y="361364"/>
                </a:cubicBezTo>
                <a:cubicBezTo>
                  <a:pt x="2027820" y="361364"/>
                  <a:pt x="2007184" y="353682"/>
                  <a:pt x="1993114" y="338317"/>
                </a:cubicBezTo>
                <a:cubicBezTo>
                  <a:pt x="1979044" y="322952"/>
                  <a:pt x="1972010" y="301055"/>
                  <a:pt x="1972010" y="272625"/>
                </a:cubicBezTo>
                <a:lnTo>
                  <a:pt x="1972010" y="88739"/>
                </a:lnTo>
                <a:cubicBezTo>
                  <a:pt x="1972010" y="60310"/>
                  <a:pt x="1979044" y="38412"/>
                  <a:pt x="1993114" y="23047"/>
                </a:cubicBezTo>
                <a:cubicBezTo>
                  <a:pt x="2007184" y="7682"/>
                  <a:pt x="2027820" y="0"/>
                  <a:pt x="2055023" y="0"/>
                </a:cubicBezTo>
                <a:close/>
                <a:moveTo>
                  <a:pt x="1161085" y="0"/>
                </a:moveTo>
                <a:cubicBezTo>
                  <a:pt x="1188246" y="0"/>
                  <a:pt x="1209066" y="7724"/>
                  <a:pt x="1223545" y="23171"/>
                </a:cubicBezTo>
                <a:cubicBezTo>
                  <a:pt x="1238024" y="38618"/>
                  <a:pt x="1245263" y="60474"/>
                  <a:pt x="1245263" y="88739"/>
                </a:cubicBezTo>
                <a:lnTo>
                  <a:pt x="1245263" y="272625"/>
                </a:lnTo>
                <a:cubicBezTo>
                  <a:pt x="1245263" y="300890"/>
                  <a:pt x="1238024" y="322746"/>
                  <a:pt x="1223545" y="338193"/>
                </a:cubicBezTo>
                <a:cubicBezTo>
                  <a:pt x="1209066" y="353640"/>
                  <a:pt x="1188246" y="361364"/>
                  <a:pt x="1161085" y="361364"/>
                </a:cubicBezTo>
                <a:cubicBezTo>
                  <a:pt x="1133924" y="361364"/>
                  <a:pt x="1113063" y="353640"/>
                  <a:pt x="1098502" y="338193"/>
                </a:cubicBezTo>
                <a:cubicBezTo>
                  <a:pt x="1083940" y="322746"/>
                  <a:pt x="1076660" y="300890"/>
                  <a:pt x="1076660" y="272625"/>
                </a:cubicBezTo>
                <a:lnTo>
                  <a:pt x="1076660" y="88739"/>
                </a:lnTo>
                <a:cubicBezTo>
                  <a:pt x="1076660" y="60474"/>
                  <a:pt x="1083940" y="38618"/>
                  <a:pt x="1098502" y="23171"/>
                </a:cubicBezTo>
                <a:cubicBezTo>
                  <a:pt x="1113063" y="7724"/>
                  <a:pt x="1133924" y="0"/>
                  <a:pt x="1161085"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sp>
        <p:nvSpPr>
          <p:cNvPr id="18" name="Прямоугольник 17">
            <a:extLst>
              <a:ext uri="{FF2B5EF4-FFF2-40B4-BE49-F238E27FC236}">
                <a16:creationId xmlns:a16="http://schemas.microsoft.com/office/drawing/2014/main" id="{D8FC6D3A-5C67-4226-8E0D-8E59309D563E}"/>
              </a:ext>
            </a:extLst>
          </p:cNvPr>
          <p:cNvSpPr/>
          <p:nvPr>
            <p:custDataLst>
              <p:tags r:id="rId8"/>
            </p:custDataLst>
          </p:nvPr>
        </p:nvSpPr>
        <p:spPr>
          <a:xfrm>
            <a:off x="812603" y="4762866"/>
            <a:ext cx="2448230" cy="683264"/>
          </a:xfrm>
          <a:prstGeom prst="rect">
            <a:avLst/>
          </a:prstGeom>
        </p:spPr>
        <p:txBody>
          <a:bodyPr wrap="square">
            <a:spAutoFit/>
          </a:bodyPr>
          <a:lstStyle/>
          <a:p>
            <a:pPr>
              <a:lnSpc>
                <a:spcPct val="80000"/>
              </a:lnSpc>
            </a:pPr>
            <a:r>
              <a:rPr lang="ru-RU" sz="1600">
                <a:solidFill>
                  <a:schemeClr val="tx1"/>
                </a:solidFill>
                <a:latin typeface="Evolventa" panose="020B0502020202020204" pitchFamily="34" charset="0"/>
                <a:ea typeface="Open Sans" panose="020B0606030504020204" pitchFamily="34" charset="0"/>
                <a:cs typeface="Open Sans" panose="020B0606030504020204" pitchFamily="34" charset="0"/>
              </a:rPr>
              <a:t>аудитории имеют средний или высокий уровень дохода (ВС)</a:t>
            </a:r>
          </a:p>
        </p:txBody>
      </p:sp>
      <p:sp>
        <p:nvSpPr>
          <p:cNvPr id="19" name="TextBox 18">
            <a:extLst>
              <a:ext uri="{FF2B5EF4-FFF2-40B4-BE49-F238E27FC236}">
                <a16:creationId xmlns:a16="http://schemas.microsoft.com/office/drawing/2014/main" id="{9EE9E8F3-A161-40BF-AD26-F1BF6C525A39}"/>
              </a:ext>
            </a:extLst>
          </p:cNvPr>
          <p:cNvSpPr txBox="1"/>
          <p:nvPr>
            <p:custDataLst>
              <p:tags r:id="rId9"/>
            </p:custDataLst>
          </p:nvPr>
        </p:nvSpPr>
        <p:spPr>
          <a:xfrm>
            <a:off x="790624" y="2858142"/>
            <a:ext cx="3100639" cy="486287"/>
          </a:xfrm>
          <a:prstGeom prst="rect">
            <a:avLst/>
          </a:prstGeom>
          <a:noFill/>
        </p:spPr>
        <p:txBody>
          <a:bodyPr wrap="square" rtlCol="0">
            <a:spAutoFit/>
          </a:bodyPr>
          <a:lstStyle/>
          <a:p>
            <a:pPr>
              <a:lnSpc>
                <a:spcPct val="80000"/>
              </a:lnSpc>
            </a:pPr>
            <a:r>
              <a:rPr lang="ru-RU" sz="1600">
                <a:solidFill>
                  <a:schemeClr val="tx1"/>
                </a:solidFill>
                <a:latin typeface="Evolventa" panose="020B0502020202020204" pitchFamily="34" charset="0"/>
                <a:ea typeface="Open Sans" panose="020B0606030504020204" pitchFamily="34" charset="0"/>
                <a:cs typeface="Open Sans" panose="020B0606030504020204" pitchFamily="34" charset="0"/>
              </a:rPr>
              <a:t>пользователей Смарт ТВ — это люди возраста 25-54 лет</a:t>
            </a:r>
          </a:p>
        </p:txBody>
      </p:sp>
      <p:sp>
        <p:nvSpPr>
          <p:cNvPr id="20" name="Прямоугольник 19">
            <a:extLst>
              <a:ext uri="{FF2B5EF4-FFF2-40B4-BE49-F238E27FC236}">
                <a16:creationId xmlns:a16="http://schemas.microsoft.com/office/drawing/2014/main" id="{6AE178F9-3C54-4101-8F32-93C32E845292}"/>
              </a:ext>
            </a:extLst>
          </p:cNvPr>
          <p:cNvSpPr/>
          <p:nvPr>
            <p:custDataLst>
              <p:tags r:id="rId10"/>
            </p:custDataLst>
          </p:nvPr>
        </p:nvSpPr>
        <p:spPr>
          <a:xfrm>
            <a:off x="790625" y="2027145"/>
            <a:ext cx="1709122" cy="830997"/>
          </a:xfrm>
          <a:prstGeom prst="rect">
            <a:avLst/>
          </a:prstGeom>
        </p:spPr>
        <p:txBody>
          <a:bodyPr wrap="none">
            <a:spAutoFit/>
          </a:bodyPr>
          <a:lstStyle/>
          <a:p>
            <a:pPr>
              <a:lnSpc>
                <a:spcPct val="80000"/>
              </a:lnSpc>
            </a:pPr>
            <a:r>
              <a:rPr lang="ru-RU" sz="6000" b="1">
                <a:solidFill>
                  <a:srgbClr val="186CB5"/>
                </a:solidFill>
                <a:latin typeface="Evolventa" panose="020B0502020202020204" pitchFamily="34" charset="0"/>
                <a:ea typeface="Open Sans" panose="020B0606030504020204" pitchFamily="34" charset="0"/>
                <a:cs typeface="Open Sans" panose="020B0606030504020204" pitchFamily="34" charset="0"/>
              </a:rPr>
              <a:t>70%</a:t>
            </a:r>
          </a:p>
        </p:txBody>
      </p:sp>
      <p:sp>
        <p:nvSpPr>
          <p:cNvPr id="21" name="Прямоугольник 20">
            <a:extLst>
              <a:ext uri="{FF2B5EF4-FFF2-40B4-BE49-F238E27FC236}">
                <a16:creationId xmlns:a16="http://schemas.microsoft.com/office/drawing/2014/main" id="{3FE672AD-339C-42CD-8CA6-6E6D3BA5AF2E}"/>
              </a:ext>
            </a:extLst>
          </p:cNvPr>
          <p:cNvSpPr/>
          <p:nvPr>
            <p:custDataLst>
              <p:tags r:id="rId11"/>
            </p:custDataLst>
          </p:nvPr>
        </p:nvSpPr>
        <p:spPr>
          <a:xfrm>
            <a:off x="809156" y="3734710"/>
            <a:ext cx="1709122" cy="1015663"/>
          </a:xfrm>
          <a:prstGeom prst="rect">
            <a:avLst/>
          </a:prstGeom>
        </p:spPr>
        <p:txBody>
          <a:bodyPr wrap="none">
            <a:spAutoFit/>
          </a:bodyPr>
          <a:lstStyle/>
          <a:p>
            <a:r>
              <a:rPr lang="ru-RU" sz="6000" b="1">
                <a:solidFill>
                  <a:srgbClr val="186CB5"/>
                </a:solidFill>
                <a:latin typeface="Evolventa" panose="020B0502020202020204" pitchFamily="34" charset="0"/>
                <a:ea typeface="Open Sans" panose="020B0606030504020204" pitchFamily="34" charset="0"/>
                <a:cs typeface="Open Sans" panose="020B0606030504020204" pitchFamily="34" charset="0"/>
              </a:rPr>
              <a:t>74%</a:t>
            </a:r>
            <a:endParaRPr lang="ru-RU" sz="6000">
              <a:solidFill>
                <a:srgbClr val="186CB5"/>
              </a:solidFill>
            </a:endParaRPr>
          </a:p>
        </p:txBody>
      </p:sp>
      <p:sp>
        <p:nvSpPr>
          <p:cNvPr id="62" name="Прямоугольник 61">
            <a:extLst>
              <a:ext uri="{FF2B5EF4-FFF2-40B4-BE49-F238E27FC236}">
                <a16:creationId xmlns:a16="http://schemas.microsoft.com/office/drawing/2014/main" id="{AEFFAD1E-5776-46B9-B66A-AD996A37BF81}"/>
              </a:ext>
            </a:extLst>
          </p:cNvPr>
          <p:cNvSpPr/>
          <p:nvPr>
            <p:custDataLst>
              <p:tags r:id="rId12"/>
            </p:custDataLst>
          </p:nvPr>
        </p:nvSpPr>
        <p:spPr>
          <a:xfrm>
            <a:off x="9880398" y="2224122"/>
            <a:ext cx="2052756" cy="1754326"/>
          </a:xfrm>
          <a:prstGeom prst="rect">
            <a:avLst/>
          </a:prstGeom>
        </p:spPr>
        <p:txBody>
          <a:bodyPr wrap="square">
            <a:spAutoFit/>
          </a:bodyPr>
          <a:lstStyle/>
          <a:p>
            <a:pPr>
              <a:buClr>
                <a:schemeClr val="accent1"/>
              </a:buClr>
            </a:pPr>
            <a:r>
              <a:rPr lang="ru-RU" sz="1200">
                <a:solidFill>
                  <a:schemeClr val="tx1"/>
                </a:solidFill>
                <a:latin typeface="Evolventa" panose="020B0502020202020204" pitchFamily="34" charset="0"/>
                <a:ea typeface="Open Sans" panose="020B0606030504020204" pitchFamily="34" charset="0"/>
                <a:cs typeface="Open Sans" panose="020B0606030504020204" pitchFamily="34" charset="0"/>
              </a:rPr>
              <a:t>Владельцы </a:t>
            </a:r>
            <a:r>
              <a:rPr lang="en-US" sz="1200">
                <a:solidFill>
                  <a:schemeClr val="tx1"/>
                </a:solidFill>
                <a:latin typeface="Evolventa" panose="020B0502020202020204" pitchFamily="34" charset="0"/>
                <a:ea typeface="Open Sans" panose="020B0606030504020204" pitchFamily="34" charset="0"/>
                <a:cs typeface="Open Sans" panose="020B0606030504020204" pitchFamily="34" charset="0"/>
              </a:rPr>
              <a:t>C</a:t>
            </a:r>
            <a:r>
              <a:rPr lang="ru-RU" sz="1200">
                <a:solidFill>
                  <a:schemeClr val="tx1"/>
                </a:solidFill>
                <a:latin typeface="Evolventa" panose="020B0502020202020204" pitchFamily="34" charset="0"/>
                <a:ea typeface="Open Sans" panose="020B0606030504020204" pitchFamily="34" charset="0"/>
                <a:cs typeface="Open Sans" panose="020B0606030504020204" pitchFamily="34" charset="0"/>
              </a:rPr>
              <a:t>март ТВ часто оплачивают подписку для</a:t>
            </a:r>
            <a:r>
              <a:rPr lang="en-US" sz="1200">
                <a:solidFill>
                  <a:schemeClr val="tx1"/>
                </a:solidFill>
                <a:latin typeface="Evolventa" panose="020B0502020202020204" pitchFamily="34" charset="0"/>
                <a:ea typeface="Open Sans" panose="020B0606030504020204" pitchFamily="34" charset="0"/>
                <a:cs typeface="Open Sans" panose="020B0606030504020204" pitchFamily="34" charset="0"/>
              </a:rPr>
              <a:t> </a:t>
            </a:r>
            <a:r>
              <a:rPr lang="ru-RU" sz="1200">
                <a:solidFill>
                  <a:schemeClr val="tx1"/>
                </a:solidFill>
                <a:latin typeface="Evolventa" panose="020B0502020202020204" pitchFamily="34" charset="0"/>
                <a:ea typeface="Open Sans" panose="020B0606030504020204" pitchFamily="34" charset="0"/>
                <a:cs typeface="Open Sans" panose="020B0606030504020204" pitchFamily="34" charset="0"/>
              </a:rPr>
              <a:t>просмотра контента в</a:t>
            </a:r>
            <a:r>
              <a:rPr lang="en-US" sz="1200">
                <a:solidFill>
                  <a:schemeClr val="tx1"/>
                </a:solidFill>
                <a:latin typeface="Evolventa" panose="020B0502020202020204" pitchFamily="34" charset="0"/>
                <a:ea typeface="Open Sans" panose="020B0606030504020204" pitchFamily="34" charset="0"/>
                <a:cs typeface="Open Sans" panose="020B0606030504020204" pitchFamily="34" charset="0"/>
              </a:rPr>
              <a:t> </a:t>
            </a:r>
            <a:r>
              <a:rPr lang="ru-RU" sz="1200">
                <a:solidFill>
                  <a:schemeClr val="tx1"/>
                </a:solidFill>
                <a:latin typeface="Evolventa" panose="020B0502020202020204" pitchFamily="34" charset="0"/>
                <a:ea typeface="Open Sans" panose="020B0606030504020204" pitchFamily="34" charset="0"/>
                <a:cs typeface="Open Sans" panose="020B0606030504020204" pitchFamily="34" charset="0"/>
              </a:rPr>
              <a:t>видеосервисах, при</a:t>
            </a:r>
            <a:r>
              <a:rPr lang="en-US" sz="1200">
                <a:solidFill>
                  <a:schemeClr val="tx1"/>
                </a:solidFill>
                <a:latin typeface="Evolventa" panose="020B0502020202020204" pitchFamily="34" charset="0"/>
                <a:ea typeface="Open Sans" panose="020B0606030504020204" pitchFamily="34" charset="0"/>
                <a:cs typeface="Open Sans" panose="020B0606030504020204" pitchFamily="34" charset="0"/>
              </a:rPr>
              <a:t> </a:t>
            </a:r>
            <a:r>
              <a:rPr lang="ru-RU" sz="1200">
                <a:solidFill>
                  <a:schemeClr val="tx1"/>
                </a:solidFill>
                <a:latin typeface="Evolventa" panose="020B0502020202020204" pitchFamily="34" charset="0"/>
                <a:ea typeface="Open Sans" panose="020B0606030504020204" pitchFamily="34" charset="0"/>
                <a:cs typeface="Open Sans" panose="020B0606030504020204" pitchFamily="34" charset="0"/>
              </a:rPr>
              <a:t>этом телепередачи они смотрят в обычном эфире,</a:t>
            </a:r>
            <a:r>
              <a:rPr lang="en-US" sz="1200">
                <a:solidFill>
                  <a:schemeClr val="tx1"/>
                </a:solidFill>
                <a:latin typeface="Evolventa" panose="020B0502020202020204" pitchFamily="34" charset="0"/>
                <a:ea typeface="Open Sans" panose="020B0606030504020204" pitchFamily="34" charset="0"/>
                <a:cs typeface="Open Sans" panose="020B0606030504020204" pitchFamily="34" charset="0"/>
              </a:rPr>
              <a:t> </a:t>
            </a:r>
            <a:r>
              <a:rPr lang="ru-RU" sz="1200">
                <a:solidFill>
                  <a:schemeClr val="tx1"/>
                </a:solidFill>
                <a:latin typeface="Evolventa" panose="020B0502020202020204" pitchFamily="34" charset="0"/>
                <a:ea typeface="Open Sans" panose="020B0606030504020204" pitchFamily="34" charset="0"/>
                <a:cs typeface="Open Sans" panose="020B0606030504020204" pitchFamily="34" charset="0"/>
              </a:rPr>
              <a:t>т.е. с рекламой</a:t>
            </a:r>
          </a:p>
        </p:txBody>
      </p:sp>
      <p:grpSp>
        <p:nvGrpSpPr>
          <p:cNvPr id="60" name="Группа 59">
            <a:extLst>
              <a:ext uri="{FF2B5EF4-FFF2-40B4-BE49-F238E27FC236}">
                <a16:creationId xmlns:a16="http://schemas.microsoft.com/office/drawing/2014/main" id="{F564B6EF-231D-45E4-8800-6265899869A2}"/>
              </a:ext>
            </a:extLst>
          </p:cNvPr>
          <p:cNvGrpSpPr/>
          <p:nvPr>
            <p:custDataLst>
              <p:tags r:id="rId13"/>
            </p:custDataLst>
          </p:nvPr>
        </p:nvGrpSpPr>
        <p:grpSpPr>
          <a:xfrm>
            <a:off x="4367582" y="2156045"/>
            <a:ext cx="5492487" cy="3953081"/>
            <a:chOff x="5004452" y="1652842"/>
            <a:chExt cx="5492487" cy="3953081"/>
          </a:xfrm>
        </p:grpSpPr>
        <p:graphicFrame>
          <p:nvGraphicFramePr>
            <p:cNvPr id="4" name="Диаграмма 3">
              <a:extLst>
                <a:ext uri="{FF2B5EF4-FFF2-40B4-BE49-F238E27FC236}">
                  <a16:creationId xmlns:a16="http://schemas.microsoft.com/office/drawing/2014/main" id="{86F3A909-C707-44E0-BE4D-9BFFFE81E9CF}"/>
                </a:ext>
              </a:extLst>
            </p:cNvPr>
            <p:cNvGraphicFramePr/>
            <p:nvPr>
              <p:custDataLst>
                <p:tags r:id="rId17"/>
              </p:custDataLst>
              <p:extLst>
                <p:ext uri="{D42A27DB-BD31-4B8C-83A1-F6EECF244321}">
                  <p14:modId xmlns:p14="http://schemas.microsoft.com/office/powerpoint/2010/main" val="3662079097"/>
                </p:ext>
              </p:extLst>
            </p:nvPr>
          </p:nvGraphicFramePr>
          <p:xfrm>
            <a:off x="5004452" y="1652842"/>
            <a:ext cx="4938409" cy="3292273"/>
          </p:xfrm>
          <a:graphic>
            <a:graphicData uri="http://schemas.openxmlformats.org/drawingml/2006/chart">
              <c:chart xmlns:c="http://schemas.openxmlformats.org/drawingml/2006/chart" xmlns:r="http://schemas.openxmlformats.org/officeDocument/2006/relationships" r:id="rId48"/>
            </a:graphicData>
          </a:graphic>
        </p:graphicFrame>
        <p:cxnSp>
          <p:nvCxnSpPr>
            <p:cNvPr id="8" name="Прямая соединительная линия 7">
              <a:extLst>
                <a:ext uri="{FF2B5EF4-FFF2-40B4-BE49-F238E27FC236}">
                  <a16:creationId xmlns:a16="http://schemas.microsoft.com/office/drawing/2014/main" id="{9CC59D43-8CF6-4E52-9F2A-6B353E01EC73}"/>
                </a:ext>
              </a:extLst>
            </p:cNvPr>
            <p:cNvCxnSpPr/>
            <p:nvPr>
              <p:custDataLst>
                <p:tags r:id="rId18"/>
              </p:custDataLst>
            </p:nvPr>
          </p:nvCxnSpPr>
          <p:spPr>
            <a:xfrm flipH="1" flipV="1">
              <a:off x="7946356" y="4425579"/>
              <a:ext cx="93993" cy="173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5F6DAF65-6D48-4EFD-B244-738FDB37401B}"/>
                </a:ext>
              </a:extLst>
            </p:cNvPr>
            <p:cNvCxnSpPr/>
            <p:nvPr>
              <p:custDataLst>
                <p:tags r:id="rId19"/>
              </p:custDataLst>
            </p:nvPr>
          </p:nvCxnSpPr>
          <p:spPr>
            <a:xfrm flipH="1" flipV="1">
              <a:off x="7738677" y="4537558"/>
              <a:ext cx="113721" cy="361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9BCADEFA-A535-43B2-BCBB-523ABA56A0EA}"/>
                </a:ext>
              </a:extLst>
            </p:cNvPr>
            <p:cNvCxnSpPr/>
            <p:nvPr>
              <p:custDataLst>
                <p:tags r:id="rId20"/>
              </p:custDataLst>
            </p:nvPr>
          </p:nvCxnSpPr>
          <p:spPr>
            <a:xfrm flipH="1" flipV="1">
              <a:off x="7492270" y="4533391"/>
              <a:ext cx="58978" cy="587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1324CE36-3AAB-49DA-BCB1-65E501A4940A}"/>
                </a:ext>
              </a:extLst>
            </p:cNvPr>
            <p:cNvCxnSpPr/>
            <p:nvPr>
              <p:custDataLst>
                <p:tags r:id="rId21"/>
              </p:custDataLst>
            </p:nvPr>
          </p:nvCxnSpPr>
          <p:spPr>
            <a:xfrm flipV="1">
              <a:off x="7164548" y="4547871"/>
              <a:ext cx="105022" cy="825159"/>
            </a:xfrm>
            <a:prstGeom prst="line">
              <a:avLst/>
            </a:prstGeom>
          </p:spPr>
          <p:style>
            <a:lnRef idx="1">
              <a:schemeClr val="accent1"/>
            </a:lnRef>
            <a:fillRef idx="0">
              <a:schemeClr val="accent1"/>
            </a:fillRef>
            <a:effectRef idx="0">
              <a:schemeClr val="accent1"/>
            </a:effectRef>
            <a:fontRef idx="minor">
              <a:schemeClr val="tx1"/>
            </a:fontRef>
          </p:style>
        </p:cxnSp>
        <p:grpSp>
          <p:nvGrpSpPr>
            <p:cNvPr id="59" name="Группа 58">
              <a:extLst>
                <a:ext uri="{FF2B5EF4-FFF2-40B4-BE49-F238E27FC236}">
                  <a16:creationId xmlns:a16="http://schemas.microsoft.com/office/drawing/2014/main" id="{C60AF531-D73A-4291-868A-8B1194FD543C}"/>
                </a:ext>
              </a:extLst>
            </p:cNvPr>
            <p:cNvGrpSpPr/>
            <p:nvPr>
              <p:custDataLst>
                <p:tags r:id="rId22"/>
              </p:custDataLst>
            </p:nvPr>
          </p:nvGrpSpPr>
          <p:grpSpPr>
            <a:xfrm>
              <a:off x="5004452" y="1795897"/>
              <a:ext cx="5492487" cy="3810026"/>
              <a:chOff x="5004452" y="1795897"/>
              <a:chExt cx="5492487" cy="3810026"/>
            </a:xfrm>
          </p:grpSpPr>
          <p:sp>
            <p:nvSpPr>
              <p:cNvPr id="5" name="Прямоугольник 4">
                <a:extLst>
                  <a:ext uri="{FF2B5EF4-FFF2-40B4-BE49-F238E27FC236}">
                    <a16:creationId xmlns:a16="http://schemas.microsoft.com/office/drawing/2014/main" id="{0AE49FD0-0281-448D-ABE5-52F5D75D3CC7}"/>
                  </a:ext>
                </a:extLst>
              </p:cNvPr>
              <p:cNvSpPr/>
              <p:nvPr>
                <p:custDataLst>
                  <p:tags r:id="rId26"/>
                </p:custDataLst>
              </p:nvPr>
            </p:nvSpPr>
            <p:spPr>
              <a:xfrm>
                <a:off x="5284777" y="3874391"/>
                <a:ext cx="1112805" cy="230832"/>
              </a:xfrm>
              <a:prstGeom prst="rect">
                <a:avLst/>
              </a:prstGeom>
            </p:spPr>
            <p:txBody>
              <a:bodyPr wrap="non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Топ-менеджеры</a:t>
                </a:r>
                <a:endParaRPr lang="ru-RU" sz="900"/>
              </a:p>
            </p:txBody>
          </p:sp>
          <p:sp>
            <p:nvSpPr>
              <p:cNvPr id="22" name="Прямоугольник 21">
                <a:extLst>
                  <a:ext uri="{FF2B5EF4-FFF2-40B4-BE49-F238E27FC236}">
                    <a16:creationId xmlns:a16="http://schemas.microsoft.com/office/drawing/2014/main" id="{19518028-AE33-4E49-BD0A-13C8B91F9783}"/>
                  </a:ext>
                </a:extLst>
              </p:cNvPr>
              <p:cNvSpPr/>
              <p:nvPr>
                <p:custDataLst>
                  <p:tags r:id="rId27"/>
                </p:custDataLst>
              </p:nvPr>
            </p:nvSpPr>
            <p:spPr>
              <a:xfrm>
                <a:off x="5004452" y="3034499"/>
                <a:ext cx="1159283" cy="382825"/>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Руководители подразделений</a:t>
                </a:r>
                <a:endParaRPr lang="ru-RU" sz="900"/>
              </a:p>
            </p:txBody>
          </p:sp>
          <p:sp>
            <p:nvSpPr>
              <p:cNvPr id="23" name="Прямоугольник 22">
                <a:extLst>
                  <a:ext uri="{FF2B5EF4-FFF2-40B4-BE49-F238E27FC236}">
                    <a16:creationId xmlns:a16="http://schemas.microsoft.com/office/drawing/2014/main" id="{30CC6EF5-5D07-4E5F-89EB-9CE35FF85DC6}"/>
                  </a:ext>
                </a:extLst>
              </p:cNvPr>
              <p:cNvSpPr/>
              <p:nvPr>
                <p:custDataLst>
                  <p:tags r:id="rId28"/>
                </p:custDataLst>
              </p:nvPr>
            </p:nvSpPr>
            <p:spPr>
              <a:xfrm>
                <a:off x="8365760" y="2198782"/>
                <a:ext cx="809837" cy="230832"/>
              </a:xfrm>
              <a:prstGeom prst="rect">
                <a:avLst/>
              </a:prstGeom>
            </p:spPr>
            <p:txBody>
              <a:bodyPr wrap="non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Служащие</a:t>
                </a:r>
                <a:endParaRPr lang="ru-RU" sz="900"/>
              </a:p>
            </p:txBody>
          </p:sp>
          <p:sp>
            <p:nvSpPr>
              <p:cNvPr id="24" name="Прямоугольник 23">
                <a:extLst>
                  <a:ext uri="{FF2B5EF4-FFF2-40B4-BE49-F238E27FC236}">
                    <a16:creationId xmlns:a16="http://schemas.microsoft.com/office/drawing/2014/main" id="{8F082734-A63E-4686-BDE9-738E981055EB}"/>
                  </a:ext>
                </a:extLst>
              </p:cNvPr>
              <p:cNvSpPr/>
              <p:nvPr>
                <p:custDataLst>
                  <p:tags r:id="rId29"/>
                </p:custDataLst>
              </p:nvPr>
            </p:nvSpPr>
            <p:spPr>
              <a:xfrm>
                <a:off x="6286852" y="1795897"/>
                <a:ext cx="979755" cy="230832"/>
              </a:xfrm>
              <a:prstGeom prst="rect">
                <a:avLst/>
              </a:prstGeom>
            </p:spPr>
            <p:txBody>
              <a:bodyPr wrap="non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Специалисты</a:t>
                </a:r>
                <a:endParaRPr lang="ru-RU" sz="900"/>
              </a:p>
            </p:txBody>
          </p:sp>
          <p:sp>
            <p:nvSpPr>
              <p:cNvPr id="25" name="Прямоугольник 24">
                <a:extLst>
                  <a:ext uri="{FF2B5EF4-FFF2-40B4-BE49-F238E27FC236}">
                    <a16:creationId xmlns:a16="http://schemas.microsoft.com/office/drawing/2014/main" id="{CEAF63CE-5212-4F0A-9181-2D961C21929B}"/>
                  </a:ext>
                </a:extLst>
              </p:cNvPr>
              <p:cNvSpPr/>
              <p:nvPr>
                <p:custDataLst>
                  <p:tags r:id="rId30"/>
                </p:custDataLst>
              </p:nvPr>
            </p:nvSpPr>
            <p:spPr>
              <a:xfrm>
                <a:off x="8770678" y="2915673"/>
                <a:ext cx="691215" cy="230832"/>
              </a:xfrm>
              <a:prstGeom prst="rect">
                <a:avLst/>
              </a:prstGeom>
            </p:spPr>
            <p:txBody>
              <a:bodyPr wrap="non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Рабочие</a:t>
                </a:r>
                <a:endParaRPr lang="ru-RU" sz="900"/>
              </a:p>
            </p:txBody>
          </p:sp>
          <p:sp>
            <p:nvSpPr>
              <p:cNvPr id="26" name="Прямоугольник 25">
                <a:extLst>
                  <a:ext uri="{FF2B5EF4-FFF2-40B4-BE49-F238E27FC236}">
                    <a16:creationId xmlns:a16="http://schemas.microsoft.com/office/drawing/2014/main" id="{C89285EA-478B-40F9-A502-987FE14147A1}"/>
                  </a:ext>
                </a:extLst>
              </p:cNvPr>
              <p:cNvSpPr/>
              <p:nvPr>
                <p:custDataLst>
                  <p:tags r:id="rId31"/>
                </p:custDataLst>
              </p:nvPr>
            </p:nvSpPr>
            <p:spPr>
              <a:xfrm>
                <a:off x="8667374" y="3666641"/>
                <a:ext cx="1478809" cy="3693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Самозанятые, фриланс, старт-ап</a:t>
                </a:r>
                <a:endParaRPr lang="ru-RU" sz="900"/>
              </a:p>
            </p:txBody>
          </p:sp>
          <p:sp>
            <p:nvSpPr>
              <p:cNvPr id="27" name="Прямоугольник 26">
                <a:extLst>
                  <a:ext uri="{FF2B5EF4-FFF2-40B4-BE49-F238E27FC236}">
                    <a16:creationId xmlns:a16="http://schemas.microsoft.com/office/drawing/2014/main" id="{FEBF09ED-5190-43B7-95B9-FC514F108455}"/>
                  </a:ext>
                </a:extLst>
              </p:cNvPr>
              <p:cNvSpPr/>
              <p:nvPr>
                <p:custDataLst>
                  <p:tags r:id="rId32"/>
                </p:custDataLst>
              </p:nvPr>
            </p:nvSpPr>
            <p:spPr>
              <a:xfrm>
                <a:off x="8180120" y="4302558"/>
                <a:ext cx="2316819" cy="2308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Неработающие пенсионеры</a:t>
                </a:r>
                <a:endParaRPr lang="ru-RU" sz="900"/>
              </a:p>
            </p:txBody>
          </p:sp>
          <p:sp>
            <p:nvSpPr>
              <p:cNvPr id="28" name="Прямоугольник 27">
                <a:extLst>
                  <a:ext uri="{FF2B5EF4-FFF2-40B4-BE49-F238E27FC236}">
                    <a16:creationId xmlns:a16="http://schemas.microsoft.com/office/drawing/2014/main" id="{120A357C-68A8-4273-AF56-2EF9374E6700}"/>
                  </a:ext>
                </a:extLst>
              </p:cNvPr>
              <p:cNvSpPr/>
              <p:nvPr>
                <p:custDataLst>
                  <p:tags r:id="rId33"/>
                </p:custDataLst>
              </p:nvPr>
            </p:nvSpPr>
            <p:spPr>
              <a:xfrm>
                <a:off x="7967882" y="4546922"/>
                <a:ext cx="1800233" cy="2308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Неработающие студенты</a:t>
                </a:r>
                <a:endParaRPr lang="ru-RU" sz="900"/>
              </a:p>
            </p:txBody>
          </p:sp>
          <p:sp>
            <p:nvSpPr>
              <p:cNvPr id="29" name="Прямоугольник 28">
                <a:extLst>
                  <a:ext uri="{FF2B5EF4-FFF2-40B4-BE49-F238E27FC236}">
                    <a16:creationId xmlns:a16="http://schemas.microsoft.com/office/drawing/2014/main" id="{6233B9DD-0442-492E-90F8-2619E9DAABBE}"/>
                  </a:ext>
                </a:extLst>
              </p:cNvPr>
              <p:cNvSpPr/>
              <p:nvPr>
                <p:custDataLst>
                  <p:tags r:id="rId34"/>
                </p:custDataLst>
              </p:nvPr>
            </p:nvSpPr>
            <p:spPr>
              <a:xfrm>
                <a:off x="7801724" y="4843476"/>
                <a:ext cx="1800233" cy="2308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Школьники</a:t>
                </a:r>
                <a:endParaRPr lang="ru-RU" sz="900"/>
              </a:p>
            </p:txBody>
          </p:sp>
          <p:sp>
            <p:nvSpPr>
              <p:cNvPr id="32" name="Прямоугольник 31">
                <a:extLst>
                  <a:ext uri="{FF2B5EF4-FFF2-40B4-BE49-F238E27FC236}">
                    <a16:creationId xmlns:a16="http://schemas.microsoft.com/office/drawing/2014/main" id="{3C0D8810-0087-4C56-8E4A-27633892190A}"/>
                  </a:ext>
                </a:extLst>
              </p:cNvPr>
              <p:cNvSpPr/>
              <p:nvPr>
                <p:custDataLst>
                  <p:tags r:id="rId35"/>
                </p:custDataLst>
              </p:nvPr>
            </p:nvSpPr>
            <p:spPr>
              <a:xfrm>
                <a:off x="7493828" y="5096510"/>
                <a:ext cx="1800233" cy="2308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Ведут домашнее хозяйство</a:t>
                </a:r>
                <a:endParaRPr lang="ru-RU" sz="900"/>
              </a:p>
            </p:txBody>
          </p:sp>
          <p:sp>
            <p:nvSpPr>
              <p:cNvPr id="33" name="Прямоугольник 32">
                <a:extLst>
                  <a:ext uri="{FF2B5EF4-FFF2-40B4-BE49-F238E27FC236}">
                    <a16:creationId xmlns:a16="http://schemas.microsoft.com/office/drawing/2014/main" id="{393A48A3-1F8C-4A27-B761-B4D0B023E085}"/>
                  </a:ext>
                </a:extLst>
              </p:cNvPr>
              <p:cNvSpPr/>
              <p:nvPr>
                <p:custDataLst>
                  <p:tags r:id="rId36"/>
                </p:custDataLst>
              </p:nvPr>
            </p:nvSpPr>
            <p:spPr>
              <a:xfrm>
                <a:off x="6521848" y="5375091"/>
                <a:ext cx="1989184" cy="2308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В отпуске по уходу за детьми</a:t>
                </a:r>
                <a:endParaRPr lang="ru-RU" sz="900"/>
              </a:p>
            </p:txBody>
          </p:sp>
          <p:sp>
            <p:nvSpPr>
              <p:cNvPr id="46" name="Прямоугольник 45">
                <a:extLst>
                  <a:ext uri="{FF2B5EF4-FFF2-40B4-BE49-F238E27FC236}">
                    <a16:creationId xmlns:a16="http://schemas.microsoft.com/office/drawing/2014/main" id="{FA1724C3-9099-4476-9E53-A3F54A57135D}"/>
                  </a:ext>
                </a:extLst>
              </p:cNvPr>
              <p:cNvSpPr/>
              <p:nvPr>
                <p:custDataLst>
                  <p:tags r:id="rId37"/>
                </p:custDataLst>
              </p:nvPr>
            </p:nvSpPr>
            <p:spPr>
              <a:xfrm>
                <a:off x="5564996" y="4927354"/>
                <a:ext cx="1797310" cy="3693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Временно не работают, ищут работу</a:t>
                </a:r>
                <a:endParaRPr lang="ru-RU" sz="900"/>
              </a:p>
            </p:txBody>
          </p:sp>
          <p:sp>
            <p:nvSpPr>
              <p:cNvPr id="47" name="Прямоугольник 46">
                <a:extLst>
                  <a:ext uri="{FF2B5EF4-FFF2-40B4-BE49-F238E27FC236}">
                    <a16:creationId xmlns:a16="http://schemas.microsoft.com/office/drawing/2014/main" id="{442A3B1B-C7B6-481A-9ABF-34C74E958A26}"/>
                  </a:ext>
                </a:extLst>
              </p:cNvPr>
              <p:cNvSpPr/>
              <p:nvPr>
                <p:custDataLst>
                  <p:tags r:id="rId38"/>
                </p:custDataLst>
              </p:nvPr>
            </p:nvSpPr>
            <p:spPr>
              <a:xfrm>
                <a:off x="5480523" y="4542685"/>
                <a:ext cx="1073390" cy="2308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Безработные</a:t>
                </a:r>
                <a:endParaRPr lang="ru-RU" sz="900"/>
              </a:p>
            </p:txBody>
          </p:sp>
          <p:sp>
            <p:nvSpPr>
              <p:cNvPr id="48" name="Прямоугольник 47">
                <a:extLst>
                  <a:ext uri="{FF2B5EF4-FFF2-40B4-BE49-F238E27FC236}">
                    <a16:creationId xmlns:a16="http://schemas.microsoft.com/office/drawing/2014/main" id="{C78BE0E7-3108-4600-B19D-34B14030B902}"/>
                  </a:ext>
                </a:extLst>
              </p:cNvPr>
              <p:cNvSpPr/>
              <p:nvPr>
                <p:custDataLst>
                  <p:tags r:id="rId39"/>
                </p:custDataLst>
              </p:nvPr>
            </p:nvSpPr>
            <p:spPr>
              <a:xfrm>
                <a:off x="5743877" y="4259385"/>
                <a:ext cx="672675" cy="230832"/>
              </a:xfrm>
              <a:prstGeom prst="rect">
                <a:avLst/>
              </a:prstGeom>
            </p:spPr>
            <p:txBody>
              <a:bodyPr wrap="square">
                <a:spAutoFit/>
              </a:bodyPr>
              <a:lstStyle/>
              <a:p>
                <a:r>
                  <a:rPr lang="ru-RU" sz="900">
                    <a:solidFill>
                      <a:schemeClr val="bg2"/>
                    </a:solidFill>
                    <a:latin typeface="Evolventa" panose="020B0502020202020204" pitchFamily="34" charset="0"/>
                    <a:ea typeface="Open Sans" panose="020B0606030504020204" pitchFamily="34" charset="0"/>
                    <a:cs typeface="Open Sans" panose="020B0606030504020204" pitchFamily="34" charset="0"/>
                  </a:rPr>
                  <a:t>Другое</a:t>
                </a:r>
                <a:endParaRPr lang="ru-RU" sz="900"/>
              </a:p>
            </p:txBody>
          </p:sp>
        </p:grpSp>
        <p:cxnSp>
          <p:nvCxnSpPr>
            <p:cNvPr id="51" name="Прямая соединительная линия 50">
              <a:extLst>
                <a:ext uri="{FF2B5EF4-FFF2-40B4-BE49-F238E27FC236}">
                  <a16:creationId xmlns:a16="http://schemas.microsoft.com/office/drawing/2014/main" id="{1AC9E678-67F1-4515-AF2E-CD06265AB08C}"/>
                </a:ext>
              </a:extLst>
            </p:cNvPr>
            <p:cNvCxnSpPr/>
            <p:nvPr>
              <p:custDataLst>
                <p:tags r:id="rId23"/>
              </p:custDataLst>
            </p:nvPr>
          </p:nvCxnSpPr>
          <p:spPr>
            <a:xfrm flipV="1">
              <a:off x="6316512" y="4125319"/>
              <a:ext cx="226815" cy="213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4C97A0AF-4209-48A7-A581-FB3B12384626}"/>
                </a:ext>
              </a:extLst>
            </p:cNvPr>
            <p:cNvCxnSpPr/>
            <p:nvPr>
              <p:custDataLst>
                <p:tags r:id="rId24"/>
              </p:custDataLst>
            </p:nvPr>
          </p:nvCxnSpPr>
          <p:spPr>
            <a:xfrm flipV="1">
              <a:off x="6355934" y="4252358"/>
              <a:ext cx="331829" cy="340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1785BDFA-446D-4B78-9C3D-C93869AA0BCC}"/>
                </a:ext>
              </a:extLst>
            </p:cNvPr>
            <p:cNvCxnSpPr/>
            <p:nvPr>
              <p:custDataLst>
                <p:tags r:id="rId25"/>
              </p:custDataLst>
            </p:nvPr>
          </p:nvCxnSpPr>
          <p:spPr>
            <a:xfrm flipV="1">
              <a:off x="6556323" y="4336307"/>
              <a:ext cx="325312" cy="582879"/>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Прямоугольник 13">
            <a:extLst>
              <a:ext uri="{FF2B5EF4-FFF2-40B4-BE49-F238E27FC236}">
                <a16:creationId xmlns:a16="http://schemas.microsoft.com/office/drawing/2014/main" id="{C37DA66E-ECA1-4A44-B7B8-393A109010C3}"/>
              </a:ext>
            </a:extLst>
          </p:cNvPr>
          <p:cNvSpPr/>
          <p:nvPr>
            <p:custDataLst>
              <p:tags r:id="rId14"/>
            </p:custDataLst>
          </p:nvPr>
        </p:nvSpPr>
        <p:spPr>
          <a:xfrm>
            <a:off x="4724960" y="1821252"/>
            <a:ext cx="4682692" cy="338554"/>
          </a:xfrm>
          <a:prstGeom prst="rect">
            <a:avLst/>
          </a:prstGeom>
        </p:spPr>
        <p:txBody>
          <a:bodyPr wrap="none">
            <a:spAutoFit/>
          </a:bodyPr>
          <a:lstStyle/>
          <a:p>
            <a:r>
              <a:rPr lang="ru-RU" sz="1600" b="1">
                <a:solidFill>
                  <a:schemeClr val="bg2"/>
                </a:solidFill>
                <a:latin typeface="Evolventa" panose="020B0502020202020204" pitchFamily="34" charset="0"/>
              </a:rPr>
              <a:t>Род деятельности пользователей Смарт ТВ </a:t>
            </a:r>
          </a:p>
        </p:txBody>
      </p:sp>
      <p:sp>
        <p:nvSpPr>
          <p:cNvPr id="77" name="TextBox 76">
            <a:extLst>
              <a:ext uri="{FF2B5EF4-FFF2-40B4-BE49-F238E27FC236}">
                <a16:creationId xmlns:a16="http://schemas.microsoft.com/office/drawing/2014/main" id="{E85F9155-E01F-4452-9133-2154D31F9C76}"/>
              </a:ext>
            </a:extLst>
          </p:cNvPr>
          <p:cNvSpPr txBox="1"/>
          <p:nvPr>
            <p:custDataLst>
              <p:tags r:id="rId15"/>
            </p:custDataLst>
          </p:nvPr>
        </p:nvSpPr>
        <p:spPr>
          <a:xfrm>
            <a:off x="1569465" y="6321797"/>
            <a:ext cx="2798118" cy="215444"/>
          </a:xfrm>
          <a:prstGeom prst="rect">
            <a:avLst/>
          </a:prstGeom>
          <a:noFill/>
        </p:spPr>
        <p:txBody>
          <a:bodyPr wrap="square" rtlCol="0">
            <a:spAutoFit/>
          </a:bodyPr>
          <a:lstStyle/>
          <a:p>
            <a:pPr>
              <a:defRPr/>
            </a:pPr>
            <a:r>
              <a:rPr lang="ru-RU" sz="800">
                <a:solidFill>
                  <a:schemeClr val="tx1"/>
                </a:solidFill>
                <a:latin typeface="Evolventa" panose="020B0502020202020204" pitchFamily="34" charset="0"/>
                <a:ea typeface="Open Sans" panose="020B0606030504020204" pitchFamily="34" charset="0"/>
                <a:cs typeface="Open Sans" panose="020B0606030504020204" pitchFamily="34" charset="0"/>
              </a:rPr>
              <a:t>*</a:t>
            </a:r>
            <a:r>
              <a:rPr lang="en-US" sz="800">
                <a:solidFill>
                  <a:schemeClr val="tx1"/>
                </a:solidFill>
                <a:latin typeface="Evolventa" panose="020B0502020202020204" pitchFamily="34" charset="0"/>
                <a:ea typeface="Calibri" pitchFamily="34" charset="0"/>
                <a:cs typeface="Tahoma" pitchFamily="34" charset="0"/>
              </a:rPr>
              <a:t>Brand Puls</a:t>
            </a:r>
            <a:r>
              <a:rPr lang="ru-RU" sz="800">
                <a:solidFill>
                  <a:schemeClr val="tx1"/>
                </a:solidFill>
                <a:latin typeface="Evolventa" panose="020B0502020202020204" pitchFamily="34" charset="0"/>
                <a:ea typeface="Calibri" pitchFamily="34" charset="0"/>
                <a:cs typeface="Tahoma" pitchFamily="34" charset="0"/>
              </a:rPr>
              <a:t>, 2024, вся Россия, население 12-64</a:t>
            </a:r>
            <a:endParaRPr lang="ru-RU" sz="800">
              <a:solidFill>
                <a:schemeClr val="tx1"/>
              </a:solidFill>
              <a:latin typeface="Evolventa" panose="020B0502020202020204" pitchFamily="34" charset="0"/>
              <a:ea typeface="Open Sans" panose="020B0606030504020204" pitchFamily="34" charset="0"/>
              <a:cs typeface="Open Sans" panose="020B0606030504020204" pitchFamily="34" charset="0"/>
            </a:endParaRPr>
          </a:p>
        </p:txBody>
      </p:sp>
      <p:sp>
        <p:nvSpPr>
          <p:cNvPr id="2" name="Прямоугольник 1">
            <a:extLst>
              <a:ext uri="{FF2B5EF4-FFF2-40B4-BE49-F238E27FC236}">
                <a16:creationId xmlns:a16="http://schemas.microsoft.com/office/drawing/2014/main" id="{4B4F1EA1-EF52-412A-996C-64BE1AC69386}"/>
              </a:ext>
            </a:extLst>
          </p:cNvPr>
          <p:cNvSpPr/>
          <p:nvPr>
            <p:custDataLst>
              <p:tags r:id="rId16"/>
            </p:custDataLst>
          </p:nvPr>
        </p:nvSpPr>
        <p:spPr>
          <a:xfrm>
            <a:off x="9708721" y="1990529"/>
            <a:ext cx="2407535" cy="2232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8448446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06"/>
        <p:cNvGrpSpPr/>
        <p:nvPr/>
      </p:nvGrpSpPr>
      <p:grpSpPr>
        <a:xfrm>
          <a:off x="0" y="0"/>
          <a:ext cx="0" cy="0"/>
          <a:chOff x="0" y="0"/>
          <a:chExt cx="0" cy="0"/>
        </a:xfrm>
      </p:grpSpPr>
      <p:pic>
        <p:nvPicPr>
          <p:cNvPr id="207" name="Google Shape;207;p13"/>
          <p:cNvPicPr preferRelativeResize="0"/>
          <p:nvPr>
            <p:custDataLst>
              <p:tags r:id="rId1"/>
            </p:custDataLst>
          </p:nvPr>
        </p:nvPicPr>
        <p:blipFill>
          <a:blip r:embed="rId20">
            <a:alphaModFix/>
          </a:blip>
          <a:stretch>
            <a:fillRect/>
          </a:stretch>
        </p:blipFill>
        <p:spPr>
          <a:xfrm>
            <a:off x="0" y="66649"/>
            <a:ext cx="4866772" cy="3293674"/>
          </a:xfrm>
          <a:prstGeom prst="rect">
            <a:avLst/>
          </a:prstGeom>
          <a:noFill/>
          <a:ln>
            <a:noFill/>
          </a:ln>
        </p:spPr>
      </p:pic>
      <p:pic>
        <p:nvPicPr>
          <p:cNvPr id="208" name="Google Shape;208;p13"/>
          <p:cNvPicPr preferRelativeResize="0"/>
          <p:nvPr>
            <p:custDataLst>
              <p:tags r:id="rId2"/>
            </p:custDataLst>
          </p:nvPr>
        </p:nvPicPr>
        <p:blipFill>
          <a:blip r:embed="rId21">
            <a:alphaModFix/>
          </a:blip>
          <a:stretch>
            <a:fillRect/>
          </a:stretch>
        </p:blipFill>
        <p:spPr>
          <a:xfrm>
            <a:off x="1174140" y="0"/>
            <a:ext cx="1947163" cy="510927"/>
          </a:xfrm>
          <a:prstGeom prst="rect">
            <a:avLst/>
          </a:prstGeom>
          <a:noFill/>
          <a:ln>
            <a:noFill/>
          </a:ln>
        </p:spPr>
      </p:pic>
      <p:pic>
        <p:nvPicPr>
          <p:cNvPr id="211" name="Google Shape;211;p13"/>
          <p:cNvPicPr preferRelativeResize="0"/>
          <p:nvPr>
            <p:custDataLst>
              <p:tags r:id="rId3"/>
            </p:custDataLst>
          </p:nvPr>
        </p:nvPicPr>
        <p:blipFill>
          <a:blip r:embed="rId22">
            <a:alphaModFix/>
          </a:blip>
          <a:stretch>
            <a:fillRect/>
          </a:stretch>
        </p:blipFill>
        <p:spPr>
          <a:xfrm>
            <a:off x="7704010" y="6238168"/>
            <a:ext cx="2943174" cy="612123"/>
          </a:xfrm>
          <a:prstGeom prst="rect">
            <a:avLst/>
          </a:prstGeom>
          <a:noFill/>
          <a:ln>
            <a:noFill/>
          </a:ln>
        </p:spPr>
      </p:pic>
      <p:pic>
        <p:nvPicPr>
          <p:cNvPr id="212" name="Google Shape;212;p13"/>
          <p:cNvPicPr preferRelativeResize="0"/>
          <p:nvPr>
            <p:custDataLst>
              <p:tags r:id="rId4"/>
            </p:custDataLst>
          </p:nvPr>
        </p:nvPicPr>
        <p:blipFill>
          <a:blip r:embed="rId23">
            <a:alphaModFix/>
          </a:blip>
          <a:stretch>
            <a:fillRect/>
          </a:stretch>
        </p:blipFill>
        <p:spPr>
          <a:xfrm>
            <a:off x="11913654" y="999934"/>
            <a:ext cx="278345" cy="598089"/>
          </a:xfrm>
          <a:prstGeom prst="rect">
            <a:avLst/>
          </a:prstGeom>
          <a:noFill/>
          <a:ln>
            <a:noFill/>
          </a:ln>
        </p:spPr>
      </p:pic>
      <p:pic>
        <p:nvPicPr>
          <p:cNvPr id="213" name="Google Shape;213;p13"/>
          <p:cNvPicPr preferRelativeResize="0"/>
          <p:nvPr>
            <p:custDataLst>
              <p:tags r:id="rId5"/>
            </p:custDataLst>
          </p:nvPr>
        </p:nvPicPr>
        <p:blipFill>
          <a:blip r:embed="rId24">
            <a:alphaModFix/>
          </a:blip>
          <a:stretch>
            <a:fillRect/>
          </a:stretch>
        </p:blipFill>
        <p:spPr>
          <a:xfrm>
            <a:off x="281666" y="6128390"/>
            <a:ext cx="1200923" cy="531707"/>
          </a:xfrm>
          <a:prstGeom prst="rect">
            <a:avLst/>
          </a:prstGeom>
          <a:noFill/>
          <a:ln>
            <a:noFill/>
          </a:ln>
        </p:spPr>
      </p:pic>
      <p:sp>
        <p:nvSpPr>
          <p:cNvPr id="12" name="Взаимодействия с рекламным материалом внутри эфирного вещания">
            <a:extLst>
              <a:ext uri="{FF2B5EF4-FFF2-40B4-BE49-F238E27FC236}">
                <a16:creationId xmlns:a16="http://schemas.microsoft.com/office/drawing/2014/main" id="{4031E549-C57F-4CD7-B4A1-BBD4CF54802D}"/>
              </a:ext>
            </a:extLst>
          </p:cNvPr>
          <p:cNvSpPr txBox="1"/>
          <p:nvPr>
            <p:custDataLst>
              <p:tags r:id="rId6"/>
            </p:custDataLst>
          </p:nvPr>
        </p:nvSpPr>
        <p:spPr>
          <a:xfrm>
            <a:off x="6682258" y="1510910"/>
            <a:ext cx="3964926" cy="543739"/>
          </a:xfrm>
          <a:prstGeom prst="rect">
            <a:avLst/>
          </a:prstGeom>
          <a:ln w="12700">
            <a:miter lim="400000"/>
          </a:ln>
          <a:extLst>
            <a:ext uri="{C572A759-6A51-4108-AA02-DFA0A04FC94B}">
              <ma14:wrappingTextBoxFlag xmln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val="1"/>
            </a:ext>
          </a:extLst>
        </p:spPr>
        <p:txBody>
          <a:bodyPr wrap="square" lIns="25400" tIns="25400" rIns="25400" bIns="25400" anchor="ctr">
            <a:spAutoFit/>
          </a:bodyPr>
          <a:lstStyle/>
          <a:p>
            <a:r>
              <a:rPr lang="ru-RU" sz="1600">
                <a:solidFill>
                  <a:schemeClr val="tx1"/>
                </a:solidFill>
                <a:latin typeface="Evolventa" panose="020B0502020202020204" pitchFamily="34" charset="0"/>
              </a:rPr>
              <a:t>ВЫСОКИЙ ПРОЦЕНТ ДОСМОТРА РЕКЛАМНОГО РОЛИКА </a:t>
            </a:r>
            <a:endParaRPr lang="ru-RU" sz="1600">
              <a:solidFill>
                <a:schemeClr val="tx1"/>
              </a:solidFill>
              <a:latin typeface="Evolventa" panose="020B0502020202020204" pitchFamily="34" charset="0"/>
              <a:ea typeface="Open Sans" panose="020B0606030504020204" pitchFamily="34" charset="0"/>
              <a:cs typeface="Open Sans" panose="020B0606030504020204" pitchFamily="34" charset="0"/>
            </a:endParaRPr>
          </a:p>
        </p:txBody>
      </p:sp>
      <p:sp>
        <p:nvSpPr>
          <p:cNvPr id="15" name="Взаимодействия с рекламным материалом внутри эфирного вещания">
            <a:extLst>
              <a:ext uri="{FF2B5EF4-FFF2-40B4-BE49-F238E27FC236}">
                <a16:creationId xmlns:a16="http://schemas.microsoft.com/office/drawing/2014/main" id="{F7EF2337-BDE1-4E32-B3CB-7A386E258BA0}"/>
              </a:ext>
            </a:extLst>
          </p:cNvPr>
          <p:cNvSpPr txBox="1"/>
          <p:nvPr>
            <p:custDataLst>
              <p:tags r:id="rId7"/>
            </p:custDataLst>
          </p:nvPr>
        </p:nvSpPr>
        <p:spPr>
          <a:xfrm>
            <a:off x="6682258" y="2397137"/>
            <a:ext cx="4328932" cy="543739"/>
          </a:xfrm>
          <a:prstGeom prst="rect">
            <a:avLst/>
          </a:prstGeom>
          <a:ln w="12700">
            <a:miter lim="400000"/>
          </a:ln>
          <a:extLst>
            <a:ext uri="{C572A759-6A51-4108-AA02-DFA0A04FC94B}">
              <ma14:wrappingTextBoxFlag xmln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val="1"/>
            </a:ext>
          </a:extLst>
        </p:spPr>
        <p:txBody>
          <a:bodyPr wrap="square" lIns="25400" tIns="25400" rIns="25400" bIns="25400" anchor="ctr">
            <a:spAutoFit/>
          </a:bodyPr>
          <a:lstStyle/>
          <a:p>
            <a:r>
              <a:rPr lang="ru-RU" sz="1600">
                <a:solidFill>
                  <a:schemeClr val="tx1"/>
                </a:solidFill>
                <a:latin typeface="Evolventa" panose="020B0502020202020204" pitchFamily="34" charset="0"/>
              </a:rPr>
              <a:t>ПРОФЕССИОНАЛЬНЫЙ КОНТЕНТ НА БОЛЬШОМ ЭКРАНЕ</a:t>
            </a:r>
            <a:endParaRPr lang="ru-RU" sz="1600">
              <a:solidFill>
                <a:schemeClr val="tx1"/>
              </a:solidFill>
              <a:latin typeface="Evolventa" panose="020B0502020202020204" pitchFamily="34" charset="0"/>
              <a:ea typeface="Open Sans" panose="020B0606030504020204" pitchFamily="34" charset="0"/>
              <a:cs typeface="Open Sans" panose="020B0606030504020204" pitchFamily="34" charset="0"/>
            </a:endParaRPr>
          </a:p>
        </p:txBody>
      </p:sp>
      <p:sp>
        <p:nvSpPr>
          <p:cNvPr id="16" name="Рисунок 59">
            <a:extLst>
              <a:ext uri="{FF2B5EF4-FFF2-40B4-BE49-F238E27FC236}">
                <a16:creationId xmlns:a16="http://schemas.microsoft.com/office/drawing/2014/main" id="{D70CCD00-2C51-4A92-817A-37B912141B56}"/>
              </a:ext>
            </a:extLst>
          </p:cNvPr>
          <p:cNvSpPr/>
          <p:nvPr>
            <p:custDataLst>
              <p:tags r:id="rId8"/>
            </p:custDataLst>
          </p:nvPr>
        </p:nvSpPr>
        <p:spPr>
          <a:xfrm>
            <a:off x="2219489" y="6413838"/>
            <a:ext cx="313188" cy="417881"/>
          </a:xfrm>
          <a:custGeom>
            <a:avLst/>
            <a:gdLst>
              <a:gd name="connsiteX0" fmla="*/ 441923 w 1038454"/>
              <a:gd name="connsiteY0" fmla="*/ 85504 h 1385589"/>
              <a:gd name="connsiteX1" fmla="*/ 178567 w 1038454"/>
              <a:gd name="connsiteY1" fmla="*/ 17473 h 1385589"/>
              <a:gd name="connsiteX2" fmla="*/ 133243 w 1038454"/>
              <a:gd name="connsiteY2" fmla="*/ 41206 h 1385589"/>
              <a:gd name="connsiteX3" fmla="*/ 131300 w 1038454"/>
              <a:gd name="connsiteY3" fmla="*/ 42307 h 1385589"/>
              <a:gd name="connsiteX4" fmla="*/ 130233 w 1038454"/>
              <a:gd name="connsiteY4" fmla="*/ 42912 h 1385589"/>
              <a:gd name="connsiteX5" fmla="*/ 129193 w 1038454"/>
              <a:gd name="connsiteY5" fmla="*/ 43561 h 1385589"/>
              <a:gd name="connsiteX6" fmla="*/ 42642 w 1038454"/>
              <a:gd name="connsiteY6" fmla="*/ 148477 h 1385589"/>
              <a:gd name="connsiteX7" fmla="*/ 8001 w 1038454"/>
              <a:gd name="connsiteY7" fmla="*/ 272426 h 1385589"/>
              <a:gd name="connsiteX8" fmla="*/ 4073 w 1038454"/>
              <a:gd name="connsiteY8" fmla="*/ 449682 h 1385589"/>
              <a:gd name="connsiteX9" fmla="*/ 4456 w 1038454"/>
              <a:gd name="connsiteY9" fmla="*/ 454298 h 1385589"/>
              <a:gd name="connsiteX10" fmla="*/ 7492 w 1038454"/>
              <a:gd name="connsiteY10" fmla="*/ 476115 h 1385589"/>
              <a:gd name="connsiteX11" fmla="*/ 28065 w 1038454"/>
              <a:gd name="connsiteY11" fmla="*/ 555727 h 1385589"/>
              <a:gd name="connsiteX12" fmla="*/ 178859 w 1038454"/>
              <a:gd name="connsiteY12" fmla="*/ 873116 h 1385589"/>
              <a:gd name="connsiteX13" fmla="*/ 391335 w 1038454"/>
              <a:gd name="connsiteY13" fmla="*/ 1173947 h 1385589"/>
              <a:gd name="connsiteX14" fmla="*/ 455567 w 1038454"/>
              <a:gd name="connsiteY14" fmla="*/ 1240252 h 1385589"/>
              <a:gd name="connsiteX15" fmla="*/ 473922 w 1038454"/>
              <a:gd name="connsiteY15" fmla="*/ 1256389 h 1385589"/>
              <a:gd name="connsiteX16" fmla="*/ 479249 w 1038454"/>
              <a:gd name="connsiteY16" fmla="*/ 1260694 h 1385589"/>
              <a:gd name="connsiteX17" fmla="*/ 480670 w 1038454"/>
              <a:gd name="connsiteY17" fmla="*/ 1261806 h 1385589"/>
              <a:gd name="connsiteX18" fmla="*/ 657168 w 1038454"/>
              <a:gd name="connsiteY18" fmla="*/ 1360755 h 1385589"/>
              <a:gd name="connsiteX19" fmla="*/ 901017 w 1038454"/>
              <a:gd name="connsiteY19" fmla="*/ 1359587 h 1385589"/>
              <a:gd name="connsiteX20" fmla="*/ 902107 w 1038454"/>
              <a:gd name="connsiteY20" fmla="*/ 1359026 h 1385589"/>
              <a:gd name="connsiteX21" fmla="*/ 903173 w 1038454"/>
              <a:gd name="connsiteY21" fmla="*/ 1358427 h 1385589"/>
              <a:gd name="connsiteX22" fmla="*/ 905960 w 1038454"/>
              <a:gd name="connsiteY22" fmla="*/ 1356850 h 1385589"/>
              <a:gd name="connsiteX23" fmla="*/ 948788 w 1038454"/>
              <a:gd name="connsiteY23" fmla="*/ 1330649 h 1385589"/>
              <a:gd name="connsiteX24" fmla="*/ 1021112 w 1038454"/>
              <a:gd name="connsiteY24" fmla="*/ 1070179 h 1385589"/>
              <a:gd name="connsiteX25" fmla="*/ 997561 w 1038454"/>
              <a:gd name="connsiteY25" fmla="*/ 1026701 h 1385589"/>
              <a:gd name="connsiteX26" fmla="*/ 995909 w 1038454"/>
              <a:gd name="connsiteY26" fmla="*/ 1023888 h 1385589"/>
              <a:gd name="connsiteX27" fmla="*/ 978170 w 1038454"/>
              <a:gd name="connsiteY27" fmla="*/ 993725 h 1385589"/>
              <a:gd name="connsiteX28" fmla="*/ 976755 w 1038454"/>
              <a:gd name="connsiteY28" fmla="*/ 991320 h 1385589"/>
              <a:gd name="connsiteX29" fmla="*/ 930739 w 1038454"/>
              <a:gd name="connsiteY29" fmla="*/ 918187 h 1385589"/>
              <a:gd name="connsiteX30" fmla="*/ 869764 w 1038454"/>
              <a:gd name="connsiteY30" fmla="*/ 870955 h 1385589"/>
              <a:gd name="connsiteX31" fmla="*/ 790228 w 1038454"/>
              <a:gd name="connsiteY31" fmla="*/ 851406 h 1385589"/>
              <a:gd name="connsiteX32" fmla="*/ 712562 w 1038454"/>
              <a:gd name="connsiteY32" fmla="*/ 849172 h 1385589"/>
              <a:gd name="connsiteX33" fmla="*/ 706210 w 1038454"/>
              <a:gd name="connsiteY33" fmla="*/ 849204 h 1385589"/>
              <a:gd name="connsiteX34" fmla="*/ 643705 w 1038454"/>
              <a:gd name="connsiteY34" fmla="*/ 848272 h 1385589"/>
              <a:gd name="connsiteX35" fmla="*/ 599637 w 1038454"/>
              <a:gd name="connsiteY35" fmla="*/ 840890 h 1385589"/>
              <a:gd name="connsiteX36" fmla="*/ 585337 w 1038454"/>
              <a:gd name="connsiteY36" fmla="*/ 834309 h 1385589"/>
              <a:gd name="connsiteX37" fmla="*/ 575749 w 1038454"/>
              <a:gd name="connsiteY37" fmla="*/ 828185 h 1385589"/>
              <a:gd name="connsiteX38" fmla="*/ 485341 w 1038454"/>
              <a:gd name="connsiteY38" fmla="*/ 717329 h 1385589"/>
              <a:gd name="connsiteX39" fmla="*/ 436566 w 1038454"/>
              <a:gd name="connsiteY39" fmla="*/ 589538 h 1385589"/>
              <a:gd name="connsiteX40" fmla="*/ 440397 w 1038454"/>
              <a:gd name="connsiteY40" fmla="*/ 549288 h 1385589"/>
              <a:gd name="connsiteX41" fmla="*/ 458589 w 1038454"/>
              <a:gd name="connsiteY41" fmla="*/ 506740 h 1385589"/>
              <a:gd name="connsiteX42" fmla="*/ 480971 w 1038454"/>
              <a:gd name="connsiteY42" fmla="*/ 467057 h 1385589"/>
              <a:gd name="connsiteX43" fmla="*/ 492285 w 1038454"/>
              <a:gd name="connsiteY43" fmla="*/ 447459 h 1385589"/>
              <a:gd name="connsiteX44" fmla="*/ 526747 w 1038454"/>
              <a:gd name="connsiteY44" fmla="*/ 379684 h 1385589"/>
              <a:gd name="connsiteX45" fmla="*/ 544253 w 1038454"/>
              <a:gd name="connsiteY45" fmla="*/ 300192 h 1385589"/>
              <a:gd name="connsiteX46" fmla="*/ 535710 w 1038454"/>
              <a:gd name="connsiteY46" fmla="*/ 250115 h 1385589"/>
              <a:gd name="connsiteX47" fmla="*/ 490428 w 1038454"/>
              <a:gd name="connsiteY47" fmla="*/ 164525 h 1385589"/>
              <a:gd name="connsiteX48" fmla="*/ 487864 w 1038454"/>
              <a:gd name="connsiteY48" fmla="*/ 160166 h 1385589"/>
              <a:gd name="connsiteX49" fmla="*/ 470111 w 1038454"/>
              <a:gd name="connsiteY49" fmla="*/ 130029 h 1385589"/>
              <a:gd name="connsiteX50" fmla="*/ 468193 w 1038454"/>
              <a:gd name="connsiteY50" fmla="*/ 126766 h 1385589"/>
              <a:gd name="connsiteX51" fmla="*/ 441923 w 1038454"/>
              <a:gd name="connsiteY51" fmla="*/ 85504 h 138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38454" h="1385589">
                <a:moveTo>
                  <a:pt x="441923" y="85504"/>
                </a:moveTo>
                <a:cubicBezTo>
                  <a:pt x="380233" y="5726"/>
                  <a:pt x="271623" y="-21273"/>
                  <a:pt x="178567" y="17473"/>
                </a:cubicBezTo>
                <a:cubicBezTo>
                  <a:pt x="165549" y="22894"/>
                  <a:pt x="151948" y="30604"/>
                  <a:pt x="133243" y="41206"/>
                </a:cubicBezTo>
                <a:lnTo>
                  <a:pt x="131300" y="42307"/>
                </a:lnTo>
                <a:lnTo>
                  <a:pt x="130233" y="42912"/>
                </a:lnTo>
                <a:lnTo>
                  <a:pt x="129193" y="43561"/>
                </a:lnTo>
                <a:cubicBezTo>
                  <a:pt x="87791" y="69408"/>
                  <a:pt x="60622" y="108807"/>
                  <a:pt x="42642" y="148477"/>
                </a:cubicBezTo>
                <a:cubicBezTo>
                  <a:pt x="24587" y="188313"/>
                  <a:pt x="14083" y="232131"/>
                  <a:pt x="8001" y="272426"/>
                </a:cubicBezTo>
                <a:cubicBezTo>
                  <a:pt x="-3241" y="346902"/>
                  <a:pt x="-751" y="419547"/>
                  <a:pt x="4073" y="449682"/>
                </a:cubicBezTo>
                <a:cubicBezTo>
                  <a:pt x="4165" y="451022"/>
                  <a:pt x="4290" y="452561"/>
                  <a:pt x="4456" y="454298"/>
                </a:cubicBezTo>
                <a:cubicBezTo>
                  <a:pt x="4967" y="459651"/>
                  <a:pt x="5878" y="466897"/>
                  <a:pt x="7492" y="476115"/>
                </a:cubicBezTo>
                <a:cubicBezTo>
                  <a:pt x="10720" y="494549"/>
                  <a:pt x="16763" y="520869"/>
                  <a:pt x="28065" y="555727"/>
                </a:cubicBezTo>
                <a:cubicBezTo>
                  <a:pt x="50655" y="625397"/>
                  <a:pt x="94331" y="729410"/>
                  <a:pt x="178859" y="873116"/>
                </a:cubicBezTo>
                <a:cubicBezTo>
                  <a:pt x="263430" y="1016894"/>
                  <a:pt x="337516" y="1113068"/>
                  <a:pt x="391335" y="1173947"/>
                </a:cubicBezTo>
                <a:cubicBezTo>
                  <a:pt x="418241" y="1204377"/>
                  <a:pt x="440061" y="1225959"/>
                  <a:pt x="455567" y="1240252"/>
                </a:cubicBezTo>
                <a:cubicBezTo>
                  <a:pt x="463319" y="1247389"/>
                  <a:pt x="469489" y="1252702"/>
                  <a:pt x="473922" y="1256389"/>
                </a:cubicBezTo>
                <a:cubicBezTo>
                  <a:pt x="476139" y="1258223"/>
                  <a:pt x="477920" y="1259658"/>
                  <a:pt x="479249" y="1260694"/>
                </a:cubicBezTo>
                <a:lnTo>
                  <a:pt x="480670" y="1261806"/>
                </a:lnTo>
                <a:cubicBezTo>
                  <a:pt x="519491" y="1293082"/>
                  <a:pt x="584390" y="1334697"/>
                  <a:pt x="657168" y="1360755"/>
                </a:cubicBezTo>
                <a:cubicBezTo>
                  <a:pt x="728891" y="1386424"/>
                  <a:pt x="820036" y="1401040"/>
                  <a:pt x="901017" y="1359587"/>
                </a:cubicBezTo>
                <a:lnTo>
                  <a:pt x="902107" y="1359026"/>
                </a:lnTo>
                <a:lnTo>
                  <a:pt x="903173" y="1358427"/>
                </a:lnTo>
                <a:lnTo>
                  <a:pt x="905960" y="1356850"/>
                </a:lnTo>
                <a:cubicBezTo>
                  <a:pt x="924135" y="1346548"/>
                  <a:pt x="937624" y="1338907"/>
                  <a:pt x="948788" y="1330649"/>
                </a:cubicBezTo>
                <a:cubicBezTo>
                  <a:pt x="1030124" y="1270464"/>
                  <a:pt x="1060988" y="1163284"/>
                  <a:pt x="1021112" y="1070179"/>
                </a:cubicBezTo>
                <a:cubicBezTo>
                  <a:pt x="1015661" y="1057454"/>
                  <a:pt x="1007855" y="1044178"/>
                  <a:pt x="997561" y="1026701"/>
                </a:cubicBezTo>
                <a:lnTo>
                  <a:pt x="995909" y="1023888"/>
                </a:lnTo>
                <a:lnTo>
                  <a:pt x="978170" y="993725"/>
                </a:lnTo>
                <a:lnTo>
                  <a:pt x="976755" y="991320"/>
                </a:lnTo>
                <a:cubicBezTo>
                  <a:pt x="958854" y="960890"/>
                  <a:pt x="944552" y="936573"/>
                  <a:pt x="930739" y="918187"/>
                </a:cubicBezTo>
                <a:cubicBezTo>
                  <a:pt x="912543" y="893973"/>
                  <a:pt x="888320" y="879866"/>
                  <a:pt x="869764" y="870955"/>
                </a:cubicBezTo>
                <a:cubicBezTo>
                  <a:pt x="844133" y="858645"/>
                  <a:pt x="815607" y="853721"/>
                  <a:pt x="790228" y="851406"/>
                </a:cubicBezTo>
                <a:cubicBezTo>
                  <a:pt x="764446" y="849055"/>
                  <a:pt x="737112" y="849056"/>
                  <a:pt x="712562" y="849172"/>
                </a:cubicBezTo>
                <a:lnTo>
                  <a:pt x="706210" y="849204"/>
                </a:lnTo>
                <a:cubicBezTo>
                  <a:pt x="683175" y="849322"/>
                  <a:pt x="662610" y="849429"/>
                  <a:pt x="643705" y="848272"/>
                </a:cubicBezTo>
                <a:cubicBezTo>
                  <a:pt x="622775" y="846992"/>
                  <a:pt x="608630" y="844355"/>
                  <a:pt x="599637" y="840890"/>
                </a:cubicBezTo>
                <a:cubicBezTo>
                  <a:pt x="594813" y="839031"/>
                  <a:pt x="590042" y="836838"/>
                  <a:pt x="585337" y="834309"/>
                </a:cubicBezTo>
                <a:cubicBezTo>
                  <a:pt x="580373" y="831641"/>
                  <a:pt x="577534" y="829693"/>
                  <a:pt x="575749" y="828185"/>
                </a:cubicBezTo>
                <a:cubicBezTo>
                  <a:pt x="560805" y="815550"/>
                  <a:pt x="521696" y="779137"/>
                  <a:pt x="485341" y="717329"/>
                </a:cubicBezTo>
                <a:cubicBezTo>
                  <a:pt x="442801" y="645006"/>
                  <a:pt x="437016" y="594165"/>
                  <a:pt x="436566" y="589538"/>
                </a:cubicBezTo>
                <a:cubicBezTo>
                  <a:pt x="435840" y="575989"/>
                  <a:pt x="437162" y="562474"/>
                  <a:pt x="440397" y="549288"/>
                </a:cubicBezTo>
                <a:cubicBezTo>
                  <a:pt x="442890" y="539129"/>
                  <a:pt x="448741" y="525314"/>
                  <a:pt x="458589" y="506740"/>
                </a:cubicBezTo>
                <a:cubicBezTo>
                  <a:pt x="465422" y="493850"/>
                  <a:pt x="472856" y="481040"/>
                  <a:pt x="480971" y="467057"/>
                </a:cubicBezTo>
                <a:cubicBezTo>
                  <a:pt x="484603" y="460796"/>
                  <a:pt x="488372" y="454301"/>
                  <a:pt x="492285" y="447459"/>
                </a:cubicBezTo>
                <a:cubicBezTo>
                  <a:pt x="504244" y="426543"/>
                  <a:pt x="517040" y="403201"/>
                  <a:pt x="526747" y="379684"/>
                </a:cubicBezTo>
                <a:cubicBezTo>
                  <a:pt x="536292" y="356562"/>
                  <a:pt x="544689" y="329034"/>
                  <a:pt x="544253" y="300192"/>
                </a:cubicBezTo>
                <a:cubicBezTo>
                  <a:pt x="544059" y="287362"/>
                  <a:pt x="542893" y="269077"/>
                  <a:pt x="535710" y="250115"/>
                </a:cubicBezTo>
                <a:cubicBezTo>
                  <a:pt x="526525" y="225866"/>
                  <a:pt x="510601" y="198806"/>
                  <a:pt x="490428" y="164525"/>
                </a:cubicBezTo>
                <a:lnTo>
                  <a:pt x="487864" y="160166"/>
                </a:lnTo>
                <a:lnTo>
                  <a:pt x="470111" y="130029"/>
                </a:lnTo>
                <a:lnTo>
                  <a:pt x="468193" y="126766"/>
                </a:lnTo>
                <a:cubicBezTo>
                  <a:pt x="458076" y="109552"/>
                  <a:pt x="450336" y="96384"/>
                  <a:pt x="441923" y="85504"/>
                </a:cubicBezTo>
                <a:close/>
              </a:path>
            </a:pathLst>
          </a:custGeom>
          <a:solidFill>
            <a:schemeClr val="bg1"/>
          </a:solidFill>
          <a:ln w="9439" cap="flat">
            <a:noFill/>
            <a:prstDash val="solid"/>
            <a:miter/>
          </a:ln>
        </p:spPr>
        <p:txBody>
          <a:bodyPr rtlCol="0" anchor="ctr"/>
          <a:lstStyle/>
          <a:p>
            <a:endParaRPr lang="ru-RU">
              <a:solidFill>
                <a:srgbClr val="002060"/>
              </a:solidFill>
            </a:endParaRPr>
          </a:p>
        </p:txBody>
      </p:sp>
      <p:sp>
        <p:nvSpPr>
          <p:cNvPr id="17" name="Рисунок 62">
            <a:extLst>
              <a:ext uri="{FF2B5EF4-FFF2-40B4-BE49-F238E27FC236}">
                <a16:creationId xmlns:a16="http://schemas.microsoft.com/office/drawing/2014/main" id="{8A7F4726-C4B8-483C-AF68-1D2BF7BA10B5}"/>
              </a:ext>
            </a:extLst>
          </p:cNvPr>
          <p:cNvSpPr/>
          <p:nvPr>
            <p:custDataLst>
              <p:tags r:id="rId9"/>
            </p:custDataLst>
          </p:nvPr>
        </p:nvSpPr>
        <p:spPr>
          <a:xfrm>
            <a:off x="2453013" y="6413838"/>
            <a:ext cx="234335" cy="200794"/>
          </a:xfrm>
          <a:custGeom>
            <a:avLst/>
            <a:gdLst>
              <a:gd name="connsiteX0" fmla="*/ 1396317 w 1617047"/>
              <a:gd name="connsiteY0" fmla="*/ 44048 h 1385597"/>
              <a:gd name="connsiteX1" fmla="*/ 1237170 w 1617047"/>
              <a:gd name="connsiteY1" fmla="*/ 4911 h 1385597"/>
              <a:gd name="connsiteX2" fmla="*/ 1007438 w 1617047"/>
              <a:gd name="connsiteY2" fmla="*/ 0 h 1385597"/>
              <a:gd name="connsiteX3" fmla="*/ 668363 w 1617047"/>
              <a:gd name="connsiteY3" fmla="*/ 0 h 1385597"/>
              <a:gd name="connsiteX4" fmla="*/ 409688 w 1617047"/>
              <a:gd name="connsiteY4" fmla="*/ 4842 h 1385597"/>
              <a:gd name="connsiteX5" fmla="*/ 220731 w 1617047"/>
              <a:gd name="connsiteY5" fmla="*/ 44048 h 1385597"/>
              <a:gd name="connsiteX6" fmla="*/ 44062 w 1617047"/>
              <a:gd name="connsiteY6" fmla="*/ 220660 h 1385597"/>
              <a:gd name="connsiteX7" fmla="*/ 4913 w 1617047"/>
              <a:gd name="connsiteY7" fmla="*/ 379756 h 1385597"/>
              <a:gd name="connsiteX8" fmla="*/ 0 w 1617047"/>
              <a:gd name="connsiteY8" fmla="*/ 609408 h 1385597"/>
              <a:gd name="connsiteX9" fmla="*/ 0 w 1617047"/>
              <a:gd name="connsiteY9" fmla="*/ 776189 h 1385597"/>
              <a:gd name="connsiteX10" fmla="*/ 4913 w 1617047"/>
              <a:gd name="connsiteY10" fmla="*/ 1005841 h 1385597"/>
              <a:gd name="connsiteX11" fmla="*/ 44062 w 1617047"/>
              <a:gd name="connsiteY11" fmla="*/ 1164938 h 1385597"/>
              <a:gd name="connsiteX12" fmla="*/ 220731 w 1617047"/>
              <a:gd name="connsiteY12" fmla="*/ 1341549 h 1385597"/>
              <a:gd name="connsiteX13" fmla="*/ 409688 w 1617047"/>
              <a:gd name="connsiteY13" fmla="*/ 1380751 h 1385597"/>
              <a:gd name="connsiteX14" fmla="*/ 668365 w 1617047"/>
              <a:gd name="connsiteY14" fmla="*/ 1385597 h 1385597"/>
              <a:gd name="connsiteX15" fmla="*/ 1007447 w 1617047"/>
              <a:gd name="connsiteY15" fmla="*/ 1385597 h 1385597"/>
              <a:gd name="connsiteX16" fmla="*/ 1237170 w 1617047"/>
              <a:gd name="connsiteY16" fmla="*/ 1380684 h 1385597"/>
              <a:gd name="connsiteX17" fmla="*/ 1396317 w 1617047"/>
              <a:gd name="connsiteY17" fmla="*/ 1341549 h 1385597"/>
              <a:gd name="connsiteX18" fmla="*/ 1572985 w 1617047"/>
              <a:gd name="connsiteY18" fmla="*/ 1164938 h 1385597"/>
              <a:gd name="connsiteX19" fmla="*/ 1612132 w 1617047"/>
              <a:gd name="connsiteY19" fmla="*/ 1005841 h 1385597"/>
              <a:gd name="connsiteX20" fmla="*/ 1617047 w 1617047"/>
              <a:gd name="connsiteY20" fmla="*/ 776190 h 1385597"/>
              <a:gd name="connsiteX21" fmla="*/ 1617047 w 1617047"/>
              <a:gd name="connsiteY21" fmla="*/ 609406 h 1385597"/>
              <a:gd name="connsiteX22" fmla="*/ 1612132 w 1617047"/>
              <a:gd name="connsiteY22" fmla="*/ 379756 h 1385597"/>
              <a:gd name="connsiteX23" fmla="*/ 1572985 w 1617047"/>
              <a:gd name="connsiteY23" fmla="*/ 220660 h 1385597"/>
              <a:gd name="connsiteX24" fmla="*/ 1396317 w 1617047"/>
              <a:gd name="connsiteY24" fmla="*/ 44048 h 1385597"/>
              <a:gd name="connsiteX25" fmla="*/ 327333 w 1617047"/>
              <a:gd name="connsiteY25" fmla="*/ 314375 h 1385597"/>
              <a:gd name="connsiteX26" fmla="*/ 407420 w 1617047"/>
              <a:gd name="connsiteY26" fmla="*/ 298363 h 1385597"/>
              <a:gd name="connsiteX27" fmla="*/ 648348 w 1617047"/>
              <a:gd name="connsiteY27" fmla="*/ 458929 h 1385597"/>
              <a:gd name="connsiteX28" fmla="*/ 754336 w 1617047"/>
              <a:gd name="connsiteY28" fmla="*/ 525602 h 1385597"/>
              <a:gd name="connsiteX29" fmla="*/ 808522 w 1617047"/>
              <a:gd name="connsiteY29" fmla="*/ 542371 h 1385597"/>
              <a:gd name="connsiteX30" fmla="*/ 862708 w 1617047"/>
              <a:gd name="connsiteY30" fmla="*/ 525602 h 1385597"/>
              <a:gd name="connsiteX31" fmla="*/ 968699 w 1617047"/>
              <a:gd name="connsiteY31" fmla="*/ 458929 h 1385597"/>
              <a:gd name="connsiteX32" fmla="*/ 1209620 w 1617047"/>
              <a:gd name="connsiteY32" fmla="*/ 298363 h 1385597"/>
              <a:gd name="connsiteX33" fmla="*/ 1289712 w 1617047"/>
              <a:gd name="connsiteY33" fmla="*/ 314375 h 1385597"/>
              <a:gd name="connsiteX34" fmla="*/ 1273694 w 1617047"/>
              <a:gd name="connsiteY34" fmla="*/ 394436 h 1385597"/>
              <a:gd name="connsiteX35" fmla="*/ 1030205 w 1617047"/>
              <a:gd name="connsiteY35" fmla="*/ 556711 h 1385597"/>
              <a:gd name="connsiteX36" fmla="*/ 916012 w 1617047"/>
              <a:gd name="connsiteY36" fmla="*/ 628038 h 1385597"/>
              <a:gd name="connsiteX37" fmla="*/ 808522 w 1617047"/>
              <a:gd name="connsiteY37" fmla="*/ 657837 h 1385597"/>
              <a:gd name="connsiteX38" fmla="*/ 701032 w 1617047"/>
              <a:gd name="connsiteY38" fmla="*/ 628038 h 1385597"/>
              <a:gd name="connsiteX39" fmla="*/ 586840 w 1617047"/>
              <a:gd name="connsiteY39" fmla="*/ 556711 h 1385597"/>
              <a:gd name="connsiteX40" fmla="*/ 343350 w 1617047"/>
              <a:gd name="connsiteY40" fmla="*/ 394436 h 1385597"/>
              <a:gd name="connsiteX41" fmla="*/ 327333 w 1617047"/>
              <a:gd name="connsiteY41" fmla="*/ 314375 h 138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17047" h="1385597">
                <a:moveTo>
                  <a:pt x="1396317" y="44048"/>
                </a:moveTo>
                <a:cubicBezTo>
                  <a:pt x="1349755" y="20332"/>
                  <a:pt x="1298515" y="9922"/>
                  <a:pt x="1237170" y="4911"/>
                </a:cubicBezTo>
                <a:cubicBezTo>
                  <a:pt x="1177032" y="-1"/>
                  <a:pt x="1102302" y="0"/>
                  <a:pt x="1007438" y="0"/>
                </a:cubicBezTo>
                <a:lnTo>
                  <a:pt x="668363" y="0"/>
                </a:lnTo>
                <a:cubicBezTo>
                  <a:pt x="572548" y="0"/>
                  <a:pt x="483794" y="0"/>
                  <a:pt x="409688" y="4842"/>
                </a:cubicBezTo>
                <a:cubicBezTo>
                  <a:pt x="337197" y="9580"/>
                  <a:pt x="269313" y="19302"/>
                  <a:pt x="220731" y="44048"/>
                </a:cubicBezTo>
                <a:cubicBezTo>
                  <a:pt x="144664" y="82793"/>
                  <a:pt x="82820" y="144618"/>
                  <a:pt x="44062" y="220660"/>
                </a:cubicBezTo>
                <a:cubicBezTo>
                  <a:pt x="20339" y="267205"/>
                  <a:pt x="9925" y="318423"/>
                  <a:pt x="4913" y="379756"/>
                </a:cubicBezTo>
                <a:cubicBezTo>
                  <a:pt x="-1" y="439874"/>
                  <a:pt x="0" y="514578"/>
                  <a:pt x="0" y="609408"/>
                </a:cubicBezTo>
                <a:lnTo>
                  <a:pt x="0" y="776189"/>
                </a:lnTo>
                <a:cubicBezTo>
                  <a:pt x="0" y="871018"/>
                  <a:pt x="-1" y="945723"/>
                  <a:pt x="4913" y="1005841"/>
                </a:cubicBezTo>
                <a:cubicBezTo>
                  <a:pt x="9925" y="1067176"/>
                  <a:pt x="20339" y="1118390"/>
                  <a:pt x="44062" y="1164938"/>
                </a:cubicBezTo>
                <a:cubicBezTo>
                  <a:pt x="82820" y="1240975"/>
                  <a:pt x="144664" y="1302804"/>
                  <a:pt x="220731" y="1341549"/>
                </a:cubicBezTo>
                <a:cubicBezTo>
                  <a:pt x="269313" y="1366296"/>
                  <a:pt x="337197" y="1376018"/>
                  <a:pt x="409688" y="1380751"/>
                </a:cubicBezTo>
                <a:cubicBezTo>
                  <a:pt x="483794" y="1385597"/>
                  <a:pt x="572549" y="1385597"/>
                  <a:pt x="668365" y="1385597"/>
                </a:cubicBezTo>
                <a:lnTo>
                  <a:pt x="1007447" y="1385597"/>
                </a:lnTo>
                <a:cubicBezTo>
                  <a:pt x="1102302" y="1385597"/>
                  <a:pt x="1177032" y="1385597"/>
                  <a:pt x="1237170" y="1380684"/>
                </a:cubicBezTo>
                <a:cubicBezTo>
                  <a:pt x="1298515" y="1375676"/>
                  <a:pt x="1349755" y="1365260"/>
                  <a:pt x="1396317" y="1341549"/>
                </a:cubicBezTo>
                <a:cubicBezTo>
                  <a:pt x="1472378" y="1302804"/>
                  <a:pt x="1534227" y="1240975"/>
                  <a:pt x="1572985" y="1164938"/>
                </a:cubicBezTo>
                <a:cubicBezTo>
                  <a:pt x="1596703" y="1118390"/>
                  <a:pt x="1607122" y="1067176"/>
                  <a:pt x="1612132" y="1005841"/>
                </a:cubicBezTo>
                <a:cubicBezTo>
                  <a:pt x="1617047" y="945723"/>
                  <a:pt x="1617047" y="871019"/>
                  <a:pt x="1617047" y="776190"/>
                </a:cubicBezTo>
                <a:lnTo>
                  <a:pt x="1617047" y="609406"/>
                </a:lnTo>
                <a:cubicBezTo>
                  <a:pt x="1617047" y="514577"/>
                  <a:pt x="1617047" y="439874"/>
                  <a:pt x="1612132" y="379756"/>
                </a:cubicBezTo>
                <a:cubicBezTo>
                  <a:pt x="1607122" y="318423"/>
                  <a:pt x="1596703" y="267205"/>
                  <a:pt x="1572985" y="220660"/>
                </a:cubicBezTo>
                <a:cubicBezTo>
                  <a:pt x="1534227" y="144618"/>
                  <a:pt x="1472378" y="82793"/>
                  <a:pt x="1396317" y="44048"/>
                </a:cubicBezTo>
                <a:close/>
                <a:moveTo>
                  <a:pt x="327333" y="314375"/>
                </a:moveTo>
                <a:cubicBezTo>
                  <a:pt x="345025" y="287844"/>
                  <a:pt x="380882" y="280676"/>
                  <a:pt x="407420" y="298363"/>
                </a:cubicBezTo>
                <a:lnTo>
                  <a:pt x="648348" y="458929"/>
                </a:lnTo>
                <a:cubicBezTo>
                  <a:pt x="695977" y="490672"/>
                  <a:pt x="727913" y="511861"/>
                  <a:pt x="754336" y="525602"/>
                </a:cubicBezTo>
                <a:cubicBezTo>
                  <a:pt x="779507" y="538693"/>
                  <a:pt x="794886" y="542371"/>
                  <a:pt x="808522" y="542371"/>
                </a:cubicBezTo>
                <a:cubicBezTo>
                  <a:pt x="822158" y="542371"/>
                  <a:pt x="837537" y="538693"/>
                  <a:pt x="862708" y="525602"/>
                </a:cubicBezTo>
                <a:cubicBezTo>
                  <a:pt x="889132" y="511861"/>
                  <a:pt x="921067" y="490672"/>
                  <a:pt x="968699" y="458929"/>
                </a:cubicBezTo>
                <a:lnTo>
                  <a:pt x="1209620" y="298363"/>
                </a:lnTo>
                <a:cubicBezTo>
                  <a:pt x="1236162" y="280676"/>
                  <a:pt x="1272021" y="287844"/>
                  <a:pt x="1289712" y="314375"/>
                </a:cubicBezTo>
                <a:cubicBezTo>
                  <a:pt x="1307403" y="340905"/>
                  <a:pt x="1300236" y="376749"/>
                  <a:pt x="1273694" y="394436"/>
                </a:cubicBezTo>
                <a:lnTo>
                  <a:pt x="1030205" y="556711"/>
                </a:lnTo>
                <a:cubicBezTo>
                  <a:pt x="985801" y="586304"/>
                  <a:pt x="948659" y="611059"/>
                  <a:pt x="916012" y="628038"/>
                </a:cubicBezTo>
                <a:cubicBezTo>
                  <a:pt x="881486" y="645993"/>
                  <a:pt x="847343" y="657837"/>
                  <a:pt x="808522" y="657837"/>
                </a:cubicBezTo>
                <a:cubicBezTo>
                  <a:pt x="769701" y="657837"/>
                  <a:pt x="735558" y="645993"/>
                  <a:pt x="701032" y="628038"/>
                </a:cubicBezTo>
                <a:cubicBezTo>
                  <a:pt x="668383" y="611059"/>
                  <a:pt x="631242" y="586304"/>
                  <a:pt x="586840" y="556711"/>
                </a:cubicBezTo>
                <a:lnTo>
                  <a:pt x="343350" y="394436"/>
                </a:lnTo>
                <a:cubicBezTo>
                  <a:pt x="316812" y="376749"/>
                  <a:pt x="309641" y="340905"/>
                  <a:pt x="327333" y="314375"/>
                </a:cubicBezTo>
                <a:close/>
              </a:path>
            </a:pathLst>
          </a:custGeom>
          <a:solidFill>
            <a:schemeClr val="bg1"/>
          </a:solidFill>
          <a:ln w="9469" cap="flat">
            <a:noFill/>
            <a:prstDash val="solid"/>
            <a:miter/>
          </a:ln>
        </p:spPr>
        <p:txBody>
          <a:bodyPr rtlCol="0" anchor="ctr"/>
          <a:lstStyle/>
          <a:p>
            <a:endParaRPr lang="ru-RU">
              <a:solidFill>
                <a:srgbClr val="002060"/>
              </a:solidFill>
            </a:endParaRPr>
          </a:p>
        </p:txBody>
      </p:sp>
      <p:sp>
        <p:nvSpPr>
          <p:cNvPr id="6" name="Прямоугольник 5">
            <a:extLst>
              <a:ext uri="{FF2B5EF4-FFF2-40B4-BE49-F238E27FC236}">
                <a16:creationId xmlns:a16="http://schemas.microsoft.com/office/drawing/2014/main" id="{2542AADF-2272-4CB9-A847-EA32F58014DC}"/>
              </a:ext>
            </a:extLst>
          </p:cNvPr>
          <p:cNvSpPr/>
          <p:nvPr>
            <p:custDataLst>
              <p:tags r:id="rId10"/>
            </p:custDataLst>
          </p:nvPr>
        </p:nvSpPr>
        <p:spPr>
          <a:xfrm>
            <a:off x="812447" y="1469874"/>
            <a:ext cx="5413483" cy="584775"/>
          </a:xfrm>
          <a:prstGeom prst="rect">
            <a:avLst/>
          </a:prstGeom>
        </p:spPr>
        <p:txBody>
          <a:bodyPr wrap="square">
            <a:spAutoFit/>
          </a:bodyPr>
          <a:lstStyle/>
          <a:p>
            <a:r>
              <a:rPr lang="ru-RU" sz="1600">
                <a:solidFill>
                  <a:schemeClr val="tx1"/>
                </a:solidFill>
                <a:latin typeface="Evolventa" panose="020B0502020202020204" pitchFamily="34" charset="0"/>
              </a:rPr>
              <a:t>ВИДЕОРЕКЛАМА С ТЕЛЕВИЗИОННЫМ КАЧЕСТВОМ И ВОЗМОЖНОСТЬЮ ТАРГЕТИРОВАНИЯ</a:t>
            </a:r>
          </a:p>
        </p:txBody>
      </p:sp>
      <p:sp>
        <p:nvSpPr>
          <p:cNvPr id="7" name="Прямоугольник 6">
            <a:extLst>
              <a:ext uri="{FF2B5EF4-FFF2-40B4-BE49-F238E27FC236}">
                <a16:creationId xmlns:a16="http://schemas.microsoft.com/office/drawing/2014/main" id="{B3ED3931-E965-42F3-A2B9-422E91844769}"/>
              </a:ext>
            </a:extLst>
          </p:cNvPr>
          <p:cNvSpPr/>
          <p:nvPr>
            <p:custDataLst>
              <p:tags r:id="rId11"/>
            </p:custDataLst>
          </p:nvPr>
        </p:nvSpPr>
        <p:spPr>
          <a:xfrm>
            <a:off x="1274643" y="3811800"/>
            <a:ext cx="4522163" cy="830997"/>
          </a:xfrm>
          <a:prstGeom prst="rect">
            <a:avLst/>
          </a:prstGeom>
        </p:spPr>
        <p:txBody>
          <a:bodyPr wrap="square">
            <a:spAutoFit/>
          </a:bodyPr>
          <a:lstStyle/>
          <a:p>
            <a:r>
              <a:rPr lang="ru-RU" sz="1600">
                <a:solidFill>
                  <a:srgbClr val="FF6200"/>
                </a:solidFill>
                <a:latin typeface="Evolventa" panose="020B0502020202020204" pitchFamily="34" charset="0"/>
              </a:rPr>
              <a:t>ОТСУТСТВИЕ ВОЗМОЖНОСТИ  ИЗМЕРИТЬ  </a:t>
            </a:r>
            <a:endParaRPr lang="en-US" sz="1600">
              <a:solidFill>
                <a:srgbClr val="FF6200"/>
              </a:solidFill>
              <a:latin typeface="Evolventa" panose="020B0502020202020204" pitchFamily="34" charset="0"/>
            </a:endParaRPr>
          </a:p>
          <a:p>
            <a:r>
              <a:rPr lang="ru-RU" sz="1600">
                <a:solidFill>
                  <a:srgbClr val="FF6200"/>
                </a:solidFill>
                <a:latin typeface="Evolventa" panose="020B0502020202020204" pitchFamily="34" charset="0"/>
              </a:rPr>
              <a:t>СМАРТ ТВ ПРИВЫЧНЫМИ МЕТОДАМИ ИЗМЕРЕНИЙ РЕКЛАМЫ DIGITAL-СРЕДЫ</a:t>
            </a:r>
          </a:p>
        </p:txBody>
      </p:sp>
      <p:sp>
        <p:nvSpPr>
          <p:cNvPr id="9" name="Стрелка: шеврон 8">
            <a:extLst>
              <a:ext uri="{FF2B5EF4-FFF2-40B4-BE49-F238E27FC236}">
                <a16:creationId xmlns:a16="http://schemas.microsoft.com/office/drawing/2014/main" id="{52263B0A-5E34-4EBE-BB67-536FAD5F4FB6}"/>
              </a:ext>
            </a:extLst>
          </p:cNvPr>
          <p:cNvSpPr/>
          <p:nvPr>
            <p:custDataLst>
              <p:tags r:id="rId12"/>
            </p:custDataLst>
          </p:nvPr>
        </p:nvSpPr>
        <p:spPr>
          <a:xfrm>
            <a:off x="5818906" y="3713966"/>
            <a:ext cx="390618" cy="1015663"/>
          </a:xfrm>
          <a:prstGeom prst="chevron">
            <a:avLst/>
          </a:prstGeom>
          <a:solidFill>
            <a:srgbClr val="186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2" name="Стрелка: шеврон 31">
            <a:extLst>
              <a:ext uri="{FF2B5EF4-FFF2-40B4-BE49-F238E27FC236}">
                <a16:creationId xmlns:a16="http://schemas.microsoft.com/office/drawing/2014/main" id="{7C7B0B15-F62A-48E5-80DD-2BD4B89386AA}"/>
              </a:ext>
            </a:extLst>
          </p:cNvPr>
          <p:cNvSpPr/>
          <p:nvPr>
            <p:custDataLst>
              <p:tags r:id="rId13"/>
            </p:custDataLst>
          </p:nvPr>
        </p:nvSpPr>
        <p:spPr>
          <a:xfrm>
            <a:off x="6209524" y="3713965"/>
            <a:ext cx="390618" cy="1015663"/>
          </a:xfrm>
          <a:prstGeom prst="chevron">
            <a:avLst/>
          </a:prstGeom>
          <a:solidFill>
            <a:srgbClr val="186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4" name="Взаимодействия с рекламным материалом внутри эфирного вещания">
            <a:extLst>
              <a:ext uri="{FF2B5EF4-FFF2-40B4-BE49-F238E27FC236}">
                <a16:creationId xmlns:a16="http://schemas.microsoft.com/office/drawing/2014/main" id="{E141B843-922E-455B-8116-689098B31B65}"/>
              </a:ext>
            </a:extLst>
          </p:cNvPr>
          <p:cNvSpPr txBox="1"/>
          <p:nvPr>
            <p:custDataLst>
              <p:tags r:id="rId14"/>
            </p:custDataLst>
          </p:nvPr>
        </p:nvSpPr>
        <p:spPr>
          <a:xfrm>
            <a:off x="6990760" y="3749730"/>
            <a:ext cx="3318027" cy="759182"/>
          </a:xfrm>
          <a:prstGeom prst="rect">
            <a:avLst/>
          </a:prstGeom>
          <a:ln w="12700">
            <a:miter lim="400000"/>
          </a:ln>
          <a:extLst>
            <a:ext uri="{C572A759-6A51-4108-AA02-DFA0A04FC94B}">
              <ma14:wrappingTextBoxFlag xmln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val="1"/>
            </a:ext>
          </a:extLst>
        </p:spPr>
        <p:txBody>
          <a:bodyPr wrap="square" lIns="25400" tIns="25400" rIns="25400" bIns="25400" anchor="ctr">
            <a:spAutoFit/>
          </a:bodyPr>
          <a:lstStyle/>
          <a:p>
            <a:r>
              <a:rPr lang="ru-RU" sz="1800">
                <a:solidFill>
                  <a:srgbClr val="186CB5"/>
                </a:solidFill>
                <a:latin typeface="Evolventa" panose="020B0502020202020204" pitchFamily="34" charset="0"/>
                <a:ea typeface="Open Sans" panose="020B0606030504020204" pitchFamily="34" charset="0"/>
                <a:cs typeface="Open Sans" panose="020B0606030504020204" pitchFamily="34" charset="0"/>
              </a:rPr>
              <a:t>БОЛЬШЕ </a:t>
            </a:r>
            <a:r>
              <a:rPr lang="ru-RU" sz="2800" b="1">
                <a:solidFill>
                  <a:srgbClr val="FF6200"/>
                </a:solidFill>
                <a:latin typeface="Evolventa" panose="020B0502020202020204" pitchFamily="34" charset="0"/>
                <a:ea typeface="Open Sans" panose="020B0606030504020204" pitchFamily="34" charset="0"/>
                <a:cs typeface="Open Sans" panose="020B0606030504020204" pitchFamily="34" charset="0"/>
              </a:rPr>
              <a:t>НЕ</a:t>
            </a:r>
            <a:r>
              <a:rPr lang="ru-RU" sz="1800">
                <a:solidFill>
                  <a:srgbClr val="186CB5"/>
                </a:solidFill>
                <a:latin typeface="Evolventa" panose="020B0502020202020204" pitchFamily="34" charset="0"/>
                <a:ea typeface="Open Sans" panose="020B0606030504020204" pitchFamily="34" charset="0"/>
                <a:cs typeface="Open Sans" panose="020B0606030504020204" pitchFamily="34" charset="0"/>
              </a:rPr>
              <a:t> СТОП-ФАКТОР ДЛЯ РЕКЛАМОДАТЕЛЕЙ</a:t>
            </a:r>
          </a:p>
        </p:txBody>
      </p:sp>
      <p:sp>
        <p:nvSpPr>
          <p:cNvPr id="37" name="Взаимодействия с рекламным материалом внутри эфирного вещания">
            <a:extLst>
              <a:ext uri="{FF2B5EF4-FFF2-40B4-BE49-F238E27FC236}">
                <a16:creationId xmlns:a16="http://schemas.microsoft.com/office/drawing/2014/main" id="{1CDA394F-B82D-4E46-AC9D-C1D2F9FBB023}"/>
              </a:ext>
            </a:extLst>
          </p:cNvPr>
          <p:cNvSpPr txBox="1"/>
          <p:nvPr>
            <p:custDataLst>
              <p:tags r:id="rId15"/>
            </p:custDataLst>
          </p:nvPr>
        </p:nvSpPr>
        <p:spPr>
          <a:xfrm>
            <a:off x="872270" y="2511138"/>
            <a:ext cx="4786393" cy="297517"/>
          </a:xfrm>
          <a:prstGeom prst="rect">
            <a:avLst/>
          </a:prstGeom>
          <a:ln w="12700">
            <a:miter lim="400000"/>
          </a:ln>
          <a:extLst>
            <a:ext uri="{C572A759-6A51-4108-AA02-DFA0A04FC94B}">
              <ma14:wrappingTextBoxFlag xmln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val="1"/>
            </a:ext>
          </a:extLst>
        </p:spPr>
        <p:txBody>
          <a:bodyPr wrap="square" lIns="25400" tIns="25400" rIns="25400" bIns="25400" anchor="ctr">
            <a:spAutoFit/>
          </a:bodyPr>
          <a:lstStyle/>
          <a:p>
            <a:r>
              <a:rPr lang="ru-RU" sz="1600">
                <a:solidFill>
                  <a:schemeClr val="tx1"/>
                </a:solidFill>
                <a:latin typeface="Evolventa" panose="020B0502020202020204" pitchFamily="34" charset="0"/>
                <a:ea typeface="Open Sans" panose="020B0606030504020204" pitchFamily="34" charset="0"/>
                <a:cs typeface="Open Sans" panose="020B0606030504020204" pitchFamily="34" charset="0"/>
              </a:rPr>
              <a:t>РЕПУТАЦИОННАЯ БЕЗОПАСНОСТЬ БРЕНДА</a:t>
            </a:r>
          </a:p>
        </p:txBody>
      </p:sp>
      <p:sp>
        <p:nvSpPr>
          <p:cNvPr id="2" name="Прямоугольник 1">
            <a:extLst>
              <a:ext uri="{FF2B5EF4-FFF2-40B4-BE49-F238E27FC236}">
                <a16:creationId xmlns:a16="http://schemas.microsoft.com/office/drawing/2014/main" id="{56B9D1D3-9B5B-49ED-BA1F-DC74C38A5E1B}"/>
              </a:ext>
            </a:extLst>
          </p:cNvPr>
          <p:cNvSpPr/>
          <p:nvPr>
            <p:custDataLst>
              <p:tags r:id="rId16"/>
            </p:custDataLst>
          </p:nvPr>
        </p:nvSpPr>
        <p:spPr>
          <a:xfrm>
            <a:off x="845091" y="3380795"/>
            <a:ext cx="10501818" cy="1584941"/>
          </a:xfrm>
          <a:prstGeom prst="rect">
            <a:avLst/>
          </a:prstGeom>
          <a:noFill/>
          <a:ln>
            <a:solidFill>
              <a:srgbClr val="186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4A270FF5-0B6C-439A-BC44-0B6F259D6AB7}"/>
              </a:ext>
            </a:extLst>
          </p:cNvPr>
          <p:cNvSpPr txBox="1"/>
          <p:nvPr>
            <p:custDataLst>
              <p:tags r:id="rId17"/>
            </p:custDataLst>
          </p:nvPr>
        </p:nvSpPr>
        <p:spPr>
          <a:xfrm>
            <a:off x="902341" y="670363"/>
            <a:ext cx="5889115" cy="361364"/>
          </a:xfrm>
          <a:custGeom>
            <a:avLst/>
            <a:gdLst/>
            <a:ahLst/>
            <a:cxnLst/>
            <a:rect l="l" t="t" r="r" b="b"/>
            <a:pathLst>
              <a:path w="5889115" h="361364">
                <a:moveTo>
                  <a:pt x="5332312" y="198430"/>
                </a:moveTo>
                <a:lnTo>
                  <a:pt x="5332312" y="306888"/>
                </a:lnTo>
                <a:lnTo>
                  <a:pt x="5364110" y="306888"/>
                </a:lnTo>
                <a:cubicBezTo>
                  <a:pt x="5373806" y="306888"/>
                  <a:pt x="5381035" y="304259"/>
                  <a:pt x="5385801" y="299000"/>
                </a:cubicBezTo>
                <a:cubicBezTo>
                  <a:pt x="5390567" y="293742"/>
                  <a:pt x="5392950" y="284786"/>
                  <a:pt x="5392950" y="272132"/>
                </a:cubicBezTo>
                <a:lnTo>
                  <a:pt x="5392950" y="241320"/>
                </a:lnTo>
                <a:cubicBezTo>
                  <a:pt x="5392950" y="225216"/>
                  <a:pt x="5390198" y="214041"/>
                  <a:pt x="5384692" y="207797"/>
                </a:cubicBezTo>
                <a:cubicBezTo>
                  <a:pt x="5379187" y="201552"/>
                  <a:pt x="5370026" y="198430"/>
                  <a:pt x="5357208" y="198430"/>
                </a:cubicBezTo>
                <a:close/>
                <a:moveTo>
                  <a:pt x="3474937" y="198430"/>
                </a:moveTo>
                <a:lnTo>
                  <a:pt x="3474937" y="306888"/>
                </a:lnTo>
                <a:lnTo>
                  <a:pt x="3506735" y="306888"/>
                </a:lnTo>
                <a:cubicBezTo>
                  <a:pt x="3516430" y="306888"/>
                  <a:pt x="3523661" y="304259"/>
                  <a:pt x="3528426" y="299000"/>
                </a:cubicBezTo>
                <a:cubicBezTo>
                  <a:pt x="3533192" y="293742"/>
                  <a:pt x="3535575" y="284786"/>
                  <a:pt x="3535575" y="272132"/>
                </a:cubicBezTo>
                <a:lnTo>
                  <a:pt x="3535575" y="241320"/>
                </a:lnTo>
                <a:cubicBezTo>
                  <a:pt x="3535575" y="225216"/>
                  <a:pt x="3532822" y="214041"/>
                  <a:pt x="3527317" y="207797"/>
                </a:cubicBezTo>
                <a:cubicBezTo>
                  <a:pt x="3521812" y="201552"/>
                  <a:pt x="3512651" y="198430"/>
                  <a:pt x="3499833" y="198430"/>
                </a:cubicBezTo>
                <a:close/>
                <a:moveTo>
                  <a:pt x="4345307" y="95394"/>
                </a:moveTo>
                <a:lnTo>
                  <a:pt x="4345307" y="269174"/>
                </a:lnTo>
                <a:lnTo>
                  <a:pt x="4365662" y="269174"/>
                </a:lnTo>
                <a:cubicBezTo>
                  <a:pt x="4384137" y="269174"/>
                  <a:pt x="4393374" y="257342"/>
                  <a:pt x="4393374" y="233679"/>
                </a:cubicBezTo>
                <a:lnTo>
                  <a:pt x="4393374" y="130150"/>
                </a:lnTo>
                <a:cubicBezTo>
                  <a:pt x="4393374" y="106980"/>
                  <a:pt x="4384137" y="95394"/>
                  <a:pt x="4365662" y="95394"/>
                </a:cubicBezTo>
                <a:close/>
                <a:moveTo>
                  <a:pt x="4269243" y="95394"/>
                </a:moveTo>
                <a:cubicBezTo>
                  <a:pt x="4260090" y="95394"/>
                  <a:pt x="4253224" y="98147"/>
                  <a:pt x="4248645" y="103652"/>
                </a:cubicBezTo>
                <a:cubicBezTo>
                  <a:pt x="4244067" y="109157"/>
                  <a:pt x="4241778" y="117990"/>
                  <a:pt x="4241778" y="130150"/>
                </a:cubicBezTo>
                <a:lnTo>
                  <a:pt x="4241778" y="233679"/>
                </a:lnTo>
                <a:cubicBezTo>
                  <a:pt x="4241778" y="257342"/>
                  <a:pt x="4250933" y="269174"/>
                  <a:pt x="4269243" y="269174"/>
                </a:cubicBezTo>
                <a:lnTo>
                  <a:pt x="4289845" y="269174"/>
                </a:lnTo>
                <a:lnTo>
                  <a:pt x="4289845" y="95394"/>
                </a:lnTo>
                <a:close/>
                <a:moveTo>
                  <a:pt x="4050032" y="95394"/>
                </a:moveTo>
                <a:lnTo>
                  <a:pt x="4050032" y="269174"/>
                </a:lnTo>
                <a:lnTo>
                  <a:pt x="4070387" y="269174"/>
                </a:lnTo>
                <a:cubicBezTo>
                  <a:pt x="4088862" y="269174"/>
                  <a:pt x="4098099" y="257342"/>
                  <a:pt x="4098099" y="233679"/>
                </a:cubicBezTo>
                <a:lnTo>
                  <a:pt x="4098099" y="130150"/>
                </a:lnTo>
                <a:cubicBezTo>
                  <a:pt x="4098099" y="106980"/>
                  <a:pt x="4088862" y="95394"/>
                  <a:pt x="4070387" y="95394"/>
                </a:cubicBezTo>
                <a:close/>
                <a:moveTo>
                  <a:pt x="3973968" y="95394"/>
                </a:moveTo>
                <a:cubicBezTo>
                  <a:pt x="3964815" y="95394"/>
                  <a:pt x="3957949" y="98147"/>
                  <a:pt x="3953370" y="103652"/>
                </a:cubicBezTo>
                <a:cubicBezTo>
                  <a:pt x="3948792" y="109157"/>
                  <a:pt x="3946503" y="117990"/>
                  <a:pt x="3946503" y="130150"/>
                </a:cubicBezTo>
                <a:lnTo>
                  <a:pt x="3946503" y="233679"/>
                </a:lnTo>
                <a:cubicBezTo>
                  <a:pt x="3946503" y="257342"/>
                  <a:pt x="3955658" y="269174"/>
                  <a:pt x="3973968" y="269174"/>
                </a:cubicBezTo>
                <a:lnTo>
                  <a:pt x="3994570" y="269174"/>
                </a:lnTo>
                <a:lnTo>
                  <a:pt x="3994570" y="95394"/>
                </a:lnTo>
                <a:close/>
                <a:moveTo>
                  <a:pt x="5789900" y="67332"/>
                </a:moveTo>
                <a:lnTo>
                  <a:pt x="5763217" y="245264"/>
                </a:lnTo>
                <a:lnTo>
                  <a:pt x="5816741" y="245264"/>
                </a:lnTo>
                <a:close/>
                <a:moveTo>
                  <a:pt x="2656175" y="67332"/>
                </a:moveTo>
                <a:lnTo>
                  <a:pt x="2629492" y="245264"/>
                </a:lnTo>
                <a:lnTo>
                  <a:pt x="2683016" y="245264"/>
                </a:lnTo>
                <a:close/>
                <a:moveTo>
                  <a:pt x="1894175" y="67332"/>
                </a:moveTo>
                <a:lnTo>
                  <a:pt x="1867492" y="245264"/>
                </a:lnTo>
                <a:lnTo>
                  <a:pt x="1921016" y="245264"/>
                </a:lnTo>
                <a:close/>
                <a:moveTo>
                  <a:pt x="1379825" y="67332"/>
                </a:moveTo>
                <a:lnTo>
                  <a:pt x="1353142" y="245264"/>
                </a:lnTo>
                <a:lnTo>
                  <a:pt x="1406666" y="245264"/>
                </a:lnTo>
                <a:close/>
                <a:moveTo>
                  <a:pt x="894050" y="67332"/>
                </a:moveTo>
                <a:lnTo>
                  <a:pt x="867367" y="245264"/>
                </a:lnTo>
                <a:lnTo>
                  <a:pt x="920891" y="245264"/>
                </a:lnTo>
                <a:close/>
                <a:moveTo>
                  <a:pt x="5332312" y="54476"/>
                </a:moveTo>
                <a:lnTo>
                  <a:pt x="5332312" y="147898"/>
                </a:lnTo>
                <a:lnTo>
                  <a:pt x="5354100" y="147898"/>
                </a:lnTo>
                <a:cubicBezTo>
                  <a:pt x="5365159" y="147898"/>
                  <a:pt x="5373495" y="145063"/>
                  <a:pt x="5379108" y="139394"/>
                </a:cubicBezTo>
                <a:cubicBezTo>
                  <a:pt x="5384721" y="133724"/>
                  <a:pt x="5387527" y="124152"/>
                  <a:pt x="5387527" y="110677"/>
                </a:cubicBezTo>
                <a:lnTo>
                  <a:pt x="5387527" y="90957"/>
                </a:lnTo>
                <a:cubicBezTo>
                  <a:pt x="5387527" y="78304"/>
                  <a:pt x="5385299" y="69060"/>
                  <a:pt x="5380842" y="63226"/>
                </a:cubicBezTo>
                <a:cubicBezTo>
                  <a:pt x="5376386" y="57393"/>
                  <a:pt x="5369205" y="54476"/>
                  <a:pt x="5359299" y="54476"/>
                </a:cubicBezTo>
                <a:close/>
                <a:moveTo>
                  <a:pt x="3474937" y="54476"/>
                </a:moveTo>
                <a:lnTo>
                  <a:pt x="3474937" y="147898"/>
                </a:lnTo>
                <a:lnTo>
                  <a:pt x="3496724" y="147898"/>
                </a:lnTo>
                <a:cubicBezTo>
                  <a:pt x="3507783" y="147898"/>
                  <a:pt x="3516120" y="145063"/>
                  <a:pt x="3521732" y="139394"/>
                </a:cubicBezTo>
                <a:cubicBezTo>
                  <a:pt x="3527345" y="133724"/>
                  <a:pt x="3530152" y="124152"/>
                  <a:pt x="3530152" y="110677"/>
                </a:cubicBezTo>
                <a:lnTo>
                  <a:pt x="3530152" y="90957"/>
                </a:lnTo>
                <a:cubicBezTo>
                  <a:pt x="3530152" y="78304"/>
                  <a:pt x="3527924" y="69060"/>
                  <a:pt x="3523468" y="63226"/>
                </a:cubicBezTo>
                <a:cubicBezTo>
                  <a:pt x="3519011" y="57393"/>
                  <a:pt x="3511830" y="54476"/>
                  <a:pt x="3501924" y="54476"/>
                </a:cubicBezTo>
                <a:close/>
                <a:moveTo>
                  <a:pt x="2836762" y="54476"/>
                </a:moveTo>
                <a:lnTo>
                  <a:pt x="2836762" y="174273"/>
                </a:lnTo>
                <a:lnTo>
                  <a:pt x="2863137" y="174273"/>
                </a:lnTo>
                <a:cubicBezTo>
                  <a:pt x="2872339" y="174273"/>
                  <a:pt x="2879159" y="171726"/>
                  <a:pt x="2883596" y="166632"/>
                </a:cubicBezTo>
                <a:cubicBezTo>
                  <a:pt x="2888033" y="161537"/>
                  <a:pt x="2890251" y="152910"/>
                  <a:pt x="2890251" y="140750"/>
                </a:cubicBezTo>
                <a:lnTo>
                  <a:pt x="2890251" y="87753"/>
                </a:lnTo>
                <a:cubicBezTo>
                  <a:pt x="2890251" y="75592"/>
                  <a:pt x="2888033" y="67006"/>
                  <a:pt x="2883596" y="61994"/>
                </a:cubicBezTo>
                <a:cubicBezTo>
                  <a:pt x="2879159" y="56982"/>
                  <a:pt x="2872339" y="54476"/>
                  <a:pt x="2863137" y="54476"/>
                </a:cubicBezTo>
                <a:close/>
                <a:moveTo>
                  <a:pt x="55462" y="54476"/>
                </a:moveTo>
                <a:lnTo>
                  <a:pt x="55462" y="174273"/>
                </a:lnTo>
                <a:lnTo>
                  <a:pt x="81837" y="174273"/>
                </a:lnTo>
                <a:cubicBezTo>
                  <a:pt x="91039" y="174273"/>
                  <a:pt x="97859" y="171726"/>
                  <a:pt x="102296" y="166632"/>
                </a:cubicBezTo>
                <a:cubicBezTo>
                  <a:pt x="106733" y="161537"/>
                  <a:pt x="108951" y="152910"/>
                  <a:pt x="108951" y="140750"/>
                </a:cubicBezTo>
                <a:lnTo>
                  <a:pt x="108951" y="87753"/>
                </a:lnTo>
                <a:cubicBezTo>
                  <a:pt x="108951" y="75592"/>
                  <a:pt x="106733" y="67006"/>
                  <a:pt x="102296" y="61994"/>
                </a:cubicBezTo>
                <a:cubicBezTo>
                  <a:pt x="97859" y="56982"/>
                  <a:pt x="91039" y="54476"/>
                  <a:pt x="81837" y="54476"/>
                </a:cubicBezTo>
                <a:close/>
                <a:moveTo>
                  <a:pt x="5747183" y="3944"/>
                </a:moveTo>
                <a:lnTo>
                  <a:pt x="5832864" y="3944"/>
                </a:lnTo>
                <a:lnTo>
                  <a:pt x="5889115" y="357420"/>
                </a:lnTo>
                <a:lnTo>
                  <a:pt x="5833653" y="357420"/>
                </a:lnTo>
                <a:lnTo>
                  <a:pt x="5823993" y="293331"/>
                </a:lnTo>
                <a:lnTo>
                  <a:pt x="5756003" y="293331"/>
                </a:lnTo>
                <a:lnTo>
                  <a:pt x="5746393" y="357420"/>
                </a:lnTo>
                <a:lnTo>
                  <a:pt x="5690932" y="357420"/>
                </a:lnTo>
                <a:close/>
                <a:moveTo>
                  <a:pt x="5486400" y="3944"/>
                </a:moveTo>
                <a:lnTo>
                  <a:pt x="5541862" y="3944"/>
                </a:lnTo>
                <a:lnTo>
                  <a:pt x="5541862" y="155539"/>
                </a:lnTo>
                <a:lnTo>
                  <a:pt x="5604965" y="155539"/>
                </a:lnTo>
                <a:lnTo>
                  <a:pt x="5604965" y="3944"/>
                </a:lnTo>
                <a:lnTo>
                  <a:pt x="5660427" y="3944"/>
                </a:lnTo>
                <a:lnTo>
                  <a:pt x="5660427" y="357420"/>
                </a:lnTo>
                <a:lnTo>
                  <a:pt x="5604965" y="357420"/>
                </a:lnTo>
                <a:lnTo>
                  <a:pt x="5604965" y="206071"/>
                </a:lnTo>
                <a:lnTo>
                  <a:pt x="5541862" y="206071"/>
                </a:lnTo>
                <a:lnTo>
                  <a:pt x="5541862" y="357420"/>
                </a:lnTo>
                <a:lnTo>
                  <a:pt x="5486400" y="357420"/>
                </a:lnTo>
                <a:close/>
                <a:moveTo>
                  <a:pt x="5276850" y="3944"/>
                </a:moveTo>
                <a:lnTo>
                  <a:pt x="5360659" y="3944"/>
                </a:lnTo>
                <a:cubicBezTo>
                  <a:pt x="5389088" y="3944"/>
                  <a:pt x="5409917" y="10599"/>
                  <a:pt x="5423146" y="23910"/>
                </a:cubicBezTo>
                <a:cubicBezTo>
                  <a:pt x="5436374" y="37221"/>
                  <a:pt x="5442989" y="57680"/>
                  <a:pt x="5442989" y="85288"/>
                </a:cubicBezTo>
                <a:lnTo>
                  <a:pt x="5442989" y="97859"/>
                </a:lnTo>
                <a:cubicBezTo>
                  <a:pt x="5442989" y="134012"/>
                  <a:pt x="5430993" y="157758"/>
                  <a:pt x="5407000" y="169097"/>
                </a:cubicBezTo>
                <a:cubicBezTo>
                  <a:pt x="5434608" y="179778"/>
                  <a:pt x="5448412" y="205003"/>
                  <a:pt x="5448412" y="244771"/>
                </a:cubicBezTo>
                <a:lnTo>
                  <a:pt x="5448412" y="273611"/>
                </a:lnTo>
                <a:cubicBezTo>
                  <a:pt x="5448412" y="300890"/>
                  <a:pt x="5441263" y="321678"/>
                  <a:pt x="5426966" y="335975"/>
                </a:cubicBezTo>
                <a:cubicBezTo>
                  <a:pt x="5412670" y="350272"/>
                  <a:pt x="5391717" y="357420"/>
                  <a:pt x="5364110" y="357420"/>
                </a:cubicBezTo>
                <a:lnTo>
                  <a:pt x="5276850" y="357420"/>
                </a:lnTo>
                <a:close/>
                <a:moveTo>
                  <a:pt x="5057775" y="3944"/>
                </a:moveTo>
                <a:lnTo>
                  <a:pt x="5107321" y="3944"/>
                </a:lnTo>
                <a:lnTo>
                  <a:pt x="5107321" y="227763"/>
                </a:lnTo>
                <a:lnTo>
                  <a:pt x="5127529" y="149870"/>
                </a:lnTo>
                <a:lnTo>
                  <a:pt x="5172889" y="3944"/>
                </a:lnTo>
                <a:lnTo>
                  <a:pt x="5239443" y="3944"/>
                </a:lnTo>
                <a:lnTo>
                  <a:pt x="5239443" y="357420"/>
                </a:lnTo>
                <a:lnTo>
                  <a:pt x="5183981" y="357420"/>
                </a:lnTo>
                <a:lnTo>
                  <a:pt x="5183981" y="108978"/>
                </a:lnTo>
                <a:lnTo>
                  <a:pt x="5161523" y="195530"/>
                </a:lnTo>
                <a:lnTo>
                  <a:pt x="5114716" y="357420"/>
                </a:lnTo>
                <a:lnTo>
                  <a:pt x="5057775" y="357420"/>
                </a:lnTo>
                <a:close/>
                <a:moveTo>
                  <a:pt x="4860531" y="3944"/>
                </a:moveTo>
                <a:lnTo>
                  <a:pt x="5032339" y="3944"/>
                </a:lnTo>
                <a:lnTo>
                  <a:pt x="5032339" y="54476"/>
                </a:lnTo>
                <a:lnTo>
                  <a:pt x="4974166" y="54476"/>
                </a:lnTo>
                <a:lnTo>
                  <a:pt x="4974166" y="357420"/>
                </a:lnTo>
                <a:lnTo>
                  <a:pt x="4918704" y="357420"/>
                </a:lnTo>
                <a:lnTo>
                  <a:pt x="4918704" y="54476"/>
                </a:lnTo>
                <a:lnTo>
                  <a:pt x="4860531" y="54476"/>
                </a:lnTo>
                <a:close/>
                <a:moveTo>
                  <a:pt x="4667250" y="3944"/>
                </a:moveTo>
                <a:lnTo>
                  <a:pt x="4722712" y="3944"/>
                </a:lnTo>
                <a:lnTo>
                  <a:pt x="4722712" y="158004"/>
                </a:lnTo>
                <a:lnTo>
                  <a:pt x="4795428" y="3944"/>
                </a:lnTo>
                <a:lnTo>
                  <a:pt x="4850890" y="3944"/>
                </a:lnTo>
                <a:lnTo>
                  <a:pt x="4773736" y="161455"/>
                </a:lnTo>
                <a:lnTo>
                  <a:pt x="4850890" y="357420"/>
                </a:lnTo>
                <a:lnTo>
                  <a:pt x="4793949" y="357420"/>
                </a:lnTo>
                <a:lnTo>
                  <a:pt x="4739966" y="216670"/>
                </a:lnTo>
                <a:lnTo>
                  <a:pt x="4722712" y="248962"/>
                </a:lnTo>
                <a:lnTo>
                  <a:pt x="4722712" y="357420"/>
                </a:lnTo>
                <a:lnTo>
                  <a:pt x="4667250" y="357420"/>
                </a:lnTo>
                <a:close/>
                <a:moveTo>
                  <a:pt x="4486275" y="3944"/>
                </a:moveTo>
                <a:lnTo>
                  <a:pt x="4637624" y="3944"/>
                </a:lnTo>
                <a:lnTo>
                  <a:pt x="4637624" y="54476"/>
                </a:lnTo>
                <a:lnTo>
                  <a:pt x="4541737" y="54476"/>
                </a:lnTo>
                <a:lnTo>
                  <a:pt x="4541737" y="153074"/>
                </a:lnTo>
                <a:lnTo>
                  <a:pt x="4617904" y="153074"/>
                </a:lnTo>
                <a:lnTo>
                  <a:pt x="4617904" y="203360"/>
                </a:lnTo>
                <a:lnTo>
                  <a:pt x="4541737" y="203360"/>
                </a:lnTo>
                <a:lnTo>
                  <a:pt x="4541737" y="306888"/>
                </a:lnTo>
                <a:lnTo>
                  <a:pt x="4637624" y="306888"/>
                </a:lnTo>
                <a:lnTo>
                  <a:pt x="4637624" y="357420"/>
                </a:lnTo>
                <a:lnTo>
                  <a:pt x="4486275" y="357420"/>
                </a:lnTo>
                <a:close/>
                <a:moveTo>
                  <a:pt x="4289845" y="3944"/>
                </a:moveTo>
                <a:lnTo>
                  <a:pt x="4345307" y="3944"/>
                </a:lnTo>
                <a:lnTo>
                  <a:pt x="4345307" y="47327"/>
                </a:lnTo>
                <a:lnTo>
                  <a:pt x="4365816" y="47327"/>
                </a:lnTo>
                <a:cubicBezTo>
                  <a:pt x="4393323" y="47327"/>
                  <a:pt x="4414037" y="54770"/>
                  <a:pt x="4427956" y="69657"/>
                </a:cubicBezTo>
                <a:cubicBezTo>
                  <a:pt x="4441876" y="84543"/>
                  <a:pt x="4448835" y="106136"/>
                  <a:pt x="4448835" y="134437"/>
                </a:cubicBezTo>
                <a:lnTo>
                  <a:pt x="4448835" y="230378"/>
                </a:lnTo>
                <a:cubicBezTo>
                  <a:pt x="4448835" y="258679"/>
                  <a:pt x="4441876" y="280231"/>
                  <a:pt x="4427956" y="295035"/>
                </a:cubicBezTo>
                <a:cubicBezTo>
                  <a:pt x="4414037" y="309839"/>
                  <a:pt x="4393323" y="317241"/>
                  <a:pt x="4365816" y="317241"/>
                </a:cubicBezTo>
                <a:lnTo>
                  <a:pt x="4345307" y="317241"/>
                </a:lnTo>
                <a:lnTo>
                  <a:pt x="4345307" y="357420"/>
                </a:lnTo>
                <a:lnTo>
                  <a:pt x="4289845" y="357420"/>
                </a:lnTo>
                <a:lnTo>
                  <a:pt x="4289845" y="317241"/>
                </a:lnTo>
                <a:lnTo>
                  <a:pt x="4269139" y="317241"/>
                </a:lnTo>
                <a:cubicBezTo>
                  <a:pt x="4241696" y="317241"/>
                  <a:pt x="4221032" y="309839"/>
                  <a:pt x="4207145" y="295035"/>
                </a:cubicBezTo>
                <a:cubicBezTo>
                  <a:pt x="4193260" y="280231"/>
                  <a:pt x="4186317" y="258679"/>
                  <a:pt x="4186317" y="230378"/>
                </a:cubicBezTo>
                <a:lnTo>
                  <a:pt x="4186317" y="134437"/>
                </a:lnTo>
                <a:cubicBezTo>
                  <a:pt x="4186317" y="106136"/>
                  <a:pt x="4193260" y="84543"/>
                  <a:pt x="4207145" y="69657"/>
                </a:cubicBezTo>
                <a:cubicBezTo>
                  <a:pt x="4221032" y="54770"/>
                  <a:pt x="4241696" y="47327"/>
                  <a:pt x="4269139" y="47327"/>
                </a:cubicBezTo>
                <a:lnTo>
                  <a:pt x="4289845" y="47327"/>
                </a:lnTo>
                <a:close/>
                <a:moveTo>
                  <a:pt x="3994570" y="3944"/>
                </a:moveTo>
                <a:lnTo>
                  <a:pt x="4050032" y="3944"/>
                </a:lnTo>
                <a:lnTo>
                  <a:pt x="4050032" y="47327"/>
                </a:lnTo>
                <a:lnTo>
                  <a:pt x="4070541" y="47327"/>
                </a:lnTo>
                <a:cubicBezTo>
                  <a:pt x="4098048" y="47327"/>
                  <a:pt x="4118762" y="54770"/>
                  <a:pt x="4132681" y="69657"/>
                </a:cubicBezTo>
                <a:cubicBezTo>
                  <a:pt x="4146601" y="84543"/>
                  <a:pt x="4153560" y="106136"/>
                  <a:pt x="4153560" y="134437"/>
                </a:cubicBezTo>
                <a:lnTo>
                  <a:pt x="4153560" y="230378"/>
                </a:lnTo>
                <a:cubicBezTo>
                  <a:pt x="4153560" y="258679"/>
                  <a:pt x="4146601" y="280231"/>
                  <a:pt x="4132681" y="295035"/>
                </a:cubicBezTo>
                <a:cubicBezTo>
                  <a:pt x="4118762" y="309839"/>
                  <a:pt x="4098048" y="317241"/>
                  <a:pt x="4070541" y="317241"/>
                </a:cubicBezTo>
                <a:lnTo>
                  <a:pt x="4050032" y="317241"/>
                </a:lnTo>
                <a:lnTo>
                  <a:pt x="4050032" y="357420"/>
                </a:lnTo>
                <a:lnTo>
                  <a:pt x="3994570" y="357420"/>
                </a:lnTo>
                <a:lnTo>
                  <a:pt x="3994570" y="317241"/>
                </a:lnTo>
                <a:lnTo>
                  <a:pt x="3973864" y="317241"/>
                </a:lnTo>
                <a:cubicBezTo>
                  <a:pt x="3946421" y="317241"/>
                  <a:pt x="3925756" y="309839"/>
                  <a:pt x="3911870" y="295035"/>
                </a:cubicBezTo>
                <a:cubicBezTo>
                  <a:pt x="3897984" y="280231"/>
                  <a:pt x="3891041" y="258679"/>
                  <a:pt x="3891041" y="230378"/>
                </a:cubicBezTo>
                <a:lnTo>
                  <a:pt x="3891041" y="134437"/>
                </a:lnTo>
                <a:cubicBezTo>
                  <a:pt x="3891041" y="106136"/>
                  <a:pt x="3897984" y="84543"/>
                  <a:pt x="3911870" y="69657"/>
                </a:cubicBezTo>
                <a:cubicBezTo>
                  <a:pt x="3925756" y="54770"/>
                  <a:pt x="3946421" y="47327"/>
                  <a:pt x="3973864" y="47327"/>
                </a:cubicBezTo>
                <a:lnTo>
                  <a:pt x="3994570" y="47327"/>
                </a:lnTo>
                <a:close/>
                <a:moveTo>
                  <a:pt x="3419475" y="3944"/>
                </a:moveTo>
                <a:lnTo>
                  <a:pt x="3503284" y="3944"/>
                </a:lnTo>
                <a:cubicBezTo>
                  <a:pt x="3531713" y="3944"/>
                  <a:pt x="3552542" y="10599"/>
                  <a:pt x="3565771" y="23910"/>
                </a:cubicBezTo>
                <a:cubicBezTo>
                  <a:pt x="3578999" y="37221"/>
                  <a:pt x="3585614" y="57680"/>
                  <a:pt x="3585614" y="85288"/>
                </a:cubicBezTo>
                <a:lnTo>
                  <a:pt x="3585614" y="97859"/>
                </a:lnTo>
                <a:cubicBezTo>
                  <a:pt x="3585614" y="134012"/>
                  <a:pt x="3573617" y="157758"/>
                  <a:pt x="3549625" y="169097"/>
                </a:cubicBezTo>
                <a:cubicBezTo>
                  <a:pt x="3577233" y="179778"/>
                  <a:pt x="3591036" y="205003"/>
                  <a:pt x="3591036" y="244771"/>
                </a:cubicBezTo>
                <a:lnTo>
                  <a:pt x="3591036" y="273611"/>
                </a:lnTo>
                <a:cubicBezTo>
                  <a:pt x="3591036" y="300890"/>
                  <a:pt x="3583888" y="321678"/>
                  <a:pt x="3569591" y="335975"/>
                </a:cubicBezTo>
                <a:cubicBezTo>
                  <a:pt x="3555294" y="350272"/>
                  <a:pt x="3534342" y="357420"/>
                  <a:pt x="3506735" y="357420"/>
                </a:cubicBezTo>
                <a:lnTo>
                  <a:pt x="3419475" y="357420"/>
                </a:lnTo>
                <a:close/>
                <a:moveTo>
                  <a:pt x="3222231" y="3944"/>
                </a:moveTo>
                <a:lnTo>
                  <a:pt x="3394039" y="3944"/>
                </a:lnTo>
                <a:lnTo>
                  <a:pt x="3394039" y="54476"/>
                </a:lnTo>
                <a:lnTo>
                  <a:pt x="3335866" y="54476"/>
                </a:lnTo>
                <a:lnTo>
                  <a:pt x="3335866" y="357420"/>
                </a:lnTo>
                <a:lnTo>
                  <a:pt x="3280404" y="357420"/>
                </a:lnTo>
                <a:lnTo>
                  <a:pt x="3280404" y="54476"/>
                </a:lnTo>
                <a:lnTo>
                  <a:pt x="3222231" y="54476"/>
                </a:lnTo>
                <a:close/>
                <a:moveTo>
                  <a:pt x="2955531" y="3944"/>
                </a:moveTo>
                <a:lnTo>
                  <a:pt x="3127339" y="3944"/>
                </a:lnTo>
                <a:lnTo>
                  <a:pt x="3127339" y="54476"/>
                </a:lnTo>
                <a:lnTo>
                  <a:pt x="3069166" y="54476"/>
                </a:lnTo>
                <a:lnTo>
                  <a:pt x="3069166" y="357420"/>
                </a:lnTo>
                <a:lnTo>
                  <a:pt x="3013704" y="357420"/>
                </a:lnTo>
                <a:lnTo>
                  <a:pt x="3013704" y="54476"/>
                </a:lnTo>
                <a:lnTo>
                  <a:pt x="2955531" y="54476"/>
                </a:lnTo>
                <a:close/>
                <a:moveTo>
                  <a:pt x="2781300" y="3944"/>
                </a:moveTo>
                <a:lnTo>
                  <a:pt x="2863013" y="3944"/>
                </a:lnTo>
                <a:cubicBezTo>
                  <a:pt x="2890416" y="3944"/>
                  <a:pt x="2911049" y="11421"/>
                  <a:pt x="2924915" y="26375"/>
                </a:cubicBezTo>
                <a:cubicBezTo>
                  <a:pt x="2938780" y="41329"/>
                  <a:pt x="2945713" y="63021"/>
                  <a:pt x="2945713" y="91450"/>
                </a:cubicBezTo>
                <a:lnTo>
                  <a:pt x="2945713" y="137299"/>
                </a:lnTo>
                <a:cubicBezTo>
                  <a:pt x="2945713" y="165728"/>
                  <a:pt x="2938786" y="187379"/>
                  <a:pt x="2924930" y="202250"/>
                </a:cubicBezTo>
                <a:cubicBezTo>
                  <a:pt x="2911075" y="217122"/>
                  <a:pt x="2890458" y="224558"/>
                  <a:pt x="2863079" y="224558"/>
                </a:cubicBezTo>
                <a:lnTo>
                  <a:pt x="2836762" y="224558"/>
                </a:lnTo>
                <a:lnTo>
                  <a:pt x="2836762" y="357420"/>
                </a:lnTo>
                <a:lnTo>
                  <a:pt x="2781300" y="357420"/>
                </a:lnTo>
                <a:close/>
                <a:moveTo>
                  <a:pt x="2613458" y="3944"/>
                </a:moveTo>
                <a:lnTo>
                  <a:pt x="2699139" y="3944"/>
                </a:lnTo>
                <a:lnTo>
                  <a:pt x="2755390" y="357420"/>
                </a:lnTo>
                <a:lnTo>
                  <a:pt x="2699928" y="357420"/>
                </a:lnTo>
                <a:lnTo>
                  <a:pt x="2690268" y="293331"/>
                </a:lnTo>
                <a:lnTo>
                  <a:pt x="2622278" y="293331"/>
                </a:lnTo>
                <a:lnTo>
                  <a:pt x="2612668" y="357420"/>
                </a:lnTo>
                <a:lnTo>
                  <a:pt x="2557207" y="357420"/>
                </a:lnTo>
                <a:close/>
                <a:moveTo>
                  <a:pt x="2295032" y="3944"/>
                </a:moveTo>
                <a:lnTo>
                  <a:pt x="2372070" y="3944"/>
                </a:lnTo>
                <a:lnTo>
                  <a:pt x="2413127" y="255713"/>
                </a:lnTo>
                <a:lnTo>
                  <a:pt x="2451215" y="3944"/>
                </a:lnTo>
                <a:lnTo>
                  <a:pt x="2531176" y="3944"/>
                </a:lnTo>
                <a:lnTo>
                  <a:pt x="2531176" y="357420"/>
                </a:lnTo>
                <a:lnTo>
                  <a:pt x="2475714" y="357420"/>
                </a:lnTo>
                <a:lnTo>
                  <a:pt x="2475714" y="104022"/>
                </a:lnTo>
                <a:lnTo>
                  <a:pt x="2437376" y="357420"/>
                </a:lnTo>
                <a:lnTo>
                  <a:pt x="2384757" y="357420"/>
                </a:lnTo>
                <a:lnTo>
                  <a:pt x="2343345" y="108069"/>
                </a:lnTo>
                <a:lnTo>
                  <a:pt x="2343345" y="357420"/>
                </a:lnTo>
                <a:lnTo>
                  <a:pt x="2295032" y="357420"/>
                </a:lnTo>
                <a:close/>
                <a:moveTo>
                  <a:pt x="1851458" y="3944"/>
                </a:moveTo>
                <a:lnTo>
                  <a:pt x="1937139" y="3944"/>
                </a:lnTo>
                <a:lnTo>
                  <a:pt x="1993390" y="357420"/>
                </a:lnTo>
                <a:lnTo>
                  <a:pt x="1937928" y="357420"/>
                </a:lnTo>
                <a:lnTo>
                  <a:pt x="1928269" y="293331"/>
                </a:lnTo>
                <a:lnTo>
                  <a:pt x="1860278" y="293331"/>
                </a:lnTo>
                <a:lnTo>
                  <a:pt x="1850668" y="357420"/>
                </a:lnTo>
                <a:lnTo>
                  <a:pt x="1795207" y="357420"/>
                </a:lnTo>
                <a:close/>
                <a:moveTo>
                  <a:pt x="1590675" y="3944"/>
                </a:moveTo>
                <a:lnTo>
                  <a:pt x="1646137" y="3944"/>
                </a:lnTo>
                <a:lnTo>
                  <a:pt x="1646137" y="155539"/>
                </a:lnTo>
                <a:lnTo>
                  <a:pt x="1709240" y="155539"/>
                </a:lnTo>
                <a:lnTo>
                  <a:pt x="1709240" y="3944"/>
                </a:lnTo>
                <a:lnTo>
                  <a:pt x="1764702" y="3944"/>
                </a:lnTo>
                <a:lnTo>
                  <a:pt x="1764702" y="357420"/>
                </a:lnTo>
                <a:lnTo>
                  <a:pt x="1709240" y="357420"/>
                </a:lnTo>
                <a:lnTo>
                  <a:pt x="1709240" y="206071"/>
                </a:lnTo>
                <a:lnTo>
                  <a:pt x="1646137" y="206071"/>
                </a:lnTo>
                <a:lnTo>
                  <a:pt x="1646137" y="357420"/>
                </a:lnTo>
                <a:lnTo>
                  <a:pt x="1590675" y="357420"/>
                </a:lnTo>
                <a:close/>
                <a:moveTo>
                  <a:pt x="1337108" y="3944"/>
                </a:moveTo>
                <a:lnTo>
                  <a:pt x="1422789" y="3944"/>
                </a:lnTo>
                <a:lnTo>
                  <a:pt x="1479040" y="357420"/>
                </a:lnTo>
                <a:lnTo>
                  <a:pt x="1423578" y="357420"/>
                </a:lnTo>
                <a:lnTo>
                  <a:pt x="1413919" y="293331"/>
                </a:lnTo>
                <a:lnTo>
                  <a:pt x="1345928" y="293331"/>
                </a:lnTo>
                <a:lnTo>
                  <a:pt x="1336318" y="357420"/>
                </a:lnTo>
                <a:lnTo>
                  <a:pt x="1280857" y="357420"/>
                </a:lnTo>
                <a:close/>
                <a:moveTo>
                  <a:pt x="1018682" y="3944"/>
                </a:moveTo>
                <a:lnTo>
                  <a:pt x="1095720" y="3944"/>
                </a:lnTo>
                <a:lnTo>
                  <a:pt x="1136777" y="255713"/>
                </a:lnTo>
                <a:lnTo>
                  <a:pt x="1174865" y="3944"/>
                </a:lnTo>
                <a:lnTo>
                  <a:pt x="1254826" y="3944"/>
                </a:lnTo>
                <a:lnTo>
                  <a:pt x="1254826" y="357420"/>
                </a:lnTo>
                <a:lnTo>
                  <a:pt x="1199364" y="357420"/>
                </a:lnTo>
                <a:lnTo>
                  <a:pt x="1199364" y="104022"/>
                </a:lnTo>
                <a:lnTo>
                  <a:pt x="1161026" y="357420"/>
                </a:lnTo>
                <a:lnTo>
                  <a:pt x="1108407" y="357420"/>
                </a:lnTo>
                <a:lnTo>
                  <a:pt x="1066995" y="108069"/>
                </a:lnTo>
                <a:lnTo>
                  <a:pt x="1066995" y="357420"/>
                </a:lnTo>
                <a:lnTo>
                  <a:pt x="1018682" y="357420"/>
                </a:lnTo>
                <a:close/>
                <a:moveTo>
                  <a:pt x="851333" y="3944"/>
                </a:moveTo>
                <a:lnTo>
                  <a:pt x="937014" y="3944"/>
                </a:lnTo>
                <a:lnTo>
                  <a:pt x="993265" y="357420"/>
                </a:lnTo>
                <a:lnTo>
                  <a:pt x="937803" y="357420"/>
                </a:lnTo>
                <a:lnTo>
                  <a:pt x="928144" y="293331"/>
                </a:lnTo>
                <a:lnTo>
                  <a:pt x="860153" y="293331"/>
                </a:lnTo>
                <a:lnTo>
                  <a:pt x="850543" y="357420"/>
                </a:lnTo>
                <a:lnTo>
                  <a:pt x="795082" y="357420"/>
                </a:lnTo>
                <a:close/>
                <a:moveTo>
                  <a:pt x="605921" y="3944"/>
                </a:moveTo>
                <a:lnTo>
                  <a:pt x="764911" y="3944"/>
                </a:lnTo>
                <a:lnTo>
                  <a:pt x="764911" y="357420"/>
                </a:lnTo>
                <a:lnTo>
                  <a:pt x="709450" y="357420"/>
                </a:lnTo>
                <a:lnTo>
                  <a:pt x="709450" y="54476"/>
                </a:lnTo>
                <a:lnTo>
                  <a:pt x="661383" y="54476"/>
                </a:lnTo>
                <a:lnTo>
                  <a:pt x="655220" y="268188"/>
                </a:lnTo>
                <a:cubicBezTo>
                  <a:pt x="654235" y="300397"/>
                  <a:pt x="647456" y="323404"/>
                  <a:pt x="634885" y="337207"/>
                </a:cubicBezTo>
                <a:cubicBezTo>
                  <a:pt x="622313" y="351011"/>
                  <a:pt x="602142" y="357913"/>
                  <a:pt x="574370" y="357913"/>
                </a:cubicBezTo>
                <a:lnTo>
                  <a:pt x="565742" y="357913"/>
                </a:lnTo>
                <a:lnTo>
                  <a:pt x="565742" y="307381"/>
                </a:lnTo>
                <a:cubicBezTo>
                  <a:pt x="572546" y="307381"/>
                  <a:pt x="577811" y="307053"/>
                  <a:pt x="581537" y="306395"/>
                </a:cubicBezTo>
                <a:cubicBezTo>
                  <a:pt x="585263" y="305738"/>
                  <a:pt x="588584" y="304136"/>
                  <a:pt x="591499" y="301589"/>
                </a:cubicBezTo>
                <a:cubicBezTo>
                  <a:pt x="594415" y="299041"/>
                  <a:pt x="596439" y="295385"/>
                  <a:pt x="597573" y="290619"/>
                </a:cubicBezTo>
                <a:cubicBezTo>
                  <a:pt x="598707" y="285854"/>
                  <a:pt x="599435" y="279363"/>
                  <a:pt x="599759" y="271146"/>
                </a:cubicBezTo>
                <a:close/>
                <a:moveTo>
                  <a:pt x="371475" y="3944"/>
                </a:moveTo>
                <a:lnTo>
                  <a:pt x="426937" y="3944"/>
                </a:lnTo>
                <a:lnTo>
                  <a:pt x="426937" y="158004"/>
                </a:lnTo>
                <a:lnTo>
                  <a:pt x="499653" y="3944"/>
                </a:lnTo>
                <a:lnTo>
                  <a:pt x="555115" y="3944"/>
                </a:lnTo>
                <a:lnTo>
                  <a:pt x="477961" y="161455"/>
                </a:lnTo>
                <a:lnTo>
                  <a:pt x="555115" y="357420"/>
                </a:lnTo>
                <a:lnTo>
                  <a:pt x="498174" y="357420"/>
                </a:lnTo>
                <a:lnTo>
                  <a:pt x="444191" y="216670"/>
                </a:lnTo>
                <a:lnTo>
                  <a:pt x="426937" y="248962"/>
                </a:lnTo>
                <a:lnTo>
                  <a:pt x="426937" y="357420"/>
                </a:lnTo>
                <a:lnTo>
                  <a:pt x="371475" y="357420"/>
                </a:lnTo>
                <a:close/>
                <a:moveTo>
                  <a:pt x="190500" y="3944"/>
                </a:moveTo>
                <a:lnTo>
                  <a:pt x="341849" y="3944"/>
                </a:lnTo>
                <a:lnTo>
                  <a:pt x="341849" y="54476"/>
                </a:lnTo>
                <a:lnTo>
                  <a:pt x="245962" y="54476"/>
                </a:lnTo>
                <a:lnTo>
                  <a:pt x="245962" y="153074"/>
                </a:lnTo>
                <a:lnTo>
                  <a:pt x="322129" y="153074"/>
                </a:lnTo>
                <a:lnTo>
                  <a:pt x="322129" y="203360"/>
                </a:lnTo>
                <a:lnTo>
                  <a:pt x="245962" y="203360"/>
                </a:lnTo>
                <a:lnTo>
                  <a:pt x="245962" y="306888"/>
                </a:lnTo>
                <a:lnTo>
                  <a:pt x="341849" y="306888"/>
                </a:lnTo>
                <a:lnTo>
                  <a:pt x="341849" y="357420"/>
                </a:lnTo>
                <a:lnTo>
                  <a:pt x="190500" y="357420"/>
                </a:lnTo>
                <a:close/>
                <a:moveTo>
                  <a:pt x="0" y="3944"/>
                </a:moveTo>
                <a:lnTo>
                  <a:pt x="81714" y="3944"/>
                </a:lnTo>
                <a:cubicBezTo>
                  <a:pt x="109116" y="3944"/>
                  <a:pt x="129750" y="11421"/>
                  <a:pt x="143615" y="26375"/>
                </a:cubicBezTo>
                <a:cubicBezTo>
                  <a:pt x="157480" y="41329"/>
                  <a:pt x="164413" y="63021"/>
                  <a:pt x="164413" y="91450"/>
                </a:cubicBezTo>
                <a:lnTo>
                  <a:pt x="164413" y="137299"/>
                </a:lnTo>
                <a:cubicBezTo>
                  <a:pt x="164413" y="165728"/>
                  <a:pt x="157486" y="187379"/>
                  <a:pt x="143630" y="202250"/>
                </a:cubicBezTo>
                <a:cubicBezTo>
                  <a:pt x="129775" y="217122"/>
                  <a:pt x="109158" y="224558"/>
                  <a:pt x="81779" y="224558"/>
                </a:cubicBezTo>
                <a:lnTo>
                  <a:pt x="55462" y="224558"/>
                </a:lnTo>
                <a:lnTo>
                  <a:pt x="55462" y="357420"/>
                </a:lnTo>
                <a:lnTo>
                  <a:pt x="0" y="357420"/>
                </a:lnTo>
                <a:close/>
                <a:moveTo>
                  <a:pt x="3783449" y="0"/>
                </a:moveTo>
                <a:cubicBezTo>
                  <a:pt x="3810507" y="0"/>
                  <a:pt x="3831102" y="7682"/>
                  <a:pt x="3845235" y="23047"/>
                </a:cubicBezTo>
                <a:cubicBezTo>
                  <a:pt x="3859367" y="38412"/>
                  <a:pt x="3866434" y="60310"/>
                  <a:pt x="3866434" y="88739"/>
                </a:cubicBezTo>
                <a:lnTo>
                  <a:pt x="3866434" y="272625"/>
                </a:lnTo>
                <a:cubicBezTo>
                  <a:pt x="3866434" y="301055"/>
                  <a:pt x="3859367" y="322952"/>
                  <a:pt x="3845235" y="338317"/>
                </a:cubicBezTo>
                <a:cubicBezTo>
                  <a:pt x="3831102" y="353682"/>
                  <a:pt x="3810507" y="361364"/>
                  <a:pt x="3783449" y="361364"/>
                </a:cubicBezTo>
                <a:cubicBezTo>
                  <a:pt x="3756391" y="361364"/>
                  <a:pt x="3735397" y="353682"/>
                  <a:pt x="3720469" y="338317"/>
                </a:cubicBezTo>
                <a:cubicBezTo>
                  <a:pt x="3705541" y="322952"/>
                  <a:pt x="3698076" y="301055"/>
                  <a:pt x="3698076" y="272625"/>
                </a:cubicBezTo>
                <a:lnTo>
                  <a:pt x="3698076" y="230721"/>
                </a:lnTo>
                <a:lnTo>
                  <a:pt x="3753538" y="230721"/>
                </a:lnTo>
                <a:lnTo>
                  <a:pt x="3753538" y="276076"/>
                </a:lnTo>
                <a:cubicBezTo>
                  <a:pt x="3753538" y="299083"/>
                  <a:pt x="3763111" y="310586"/>
                  <a:pt x="3782255" y="310586"/>
                </a:cubicBezTo>
                <a:cubicBezTo>
                  <a:pt x="3801399" y="310586"/>
                  <a:pt x="3810972" y="299083"/>
                  <a:pt x="3810972" y="276076"/>
                </a:cubicBezTo>
                <a:lnTo>
                  <a:pt x="3810972" y="199909"/>
                </a:lnTo>
                <a:lnTo>
                  <a:pt x="3759947" y="199909"/>
                </a:lnTo>
                <a:lnTo>
                  <a:pt x="3759947" y="149377"/>
                </a:lnTo>
                <a:lnTo>
                  <a:pt x="3810972" y="149377"/>
                </a:lnTo>
                <a:lnTo>
                  <a:pt x="3810972" y="85288"/>
                </a:lnTo>
                <a:cubicBezTo>
                  <a:pt x="3810972" y="62117"/>
                  <a:pt x="3801399" y="50532"/>
                  <a:pt x="3782255" y="50532"/>
                </a:cubicBezTo>
                <a:cubicBezTo>
                  <a:pt x="3763111" y="50532"/>
                  <a:pt x="3753538" y="62117"/>
                  <a:pt x="3753538" y="85288"/>
                </a:cubicBezTo>
                <a:lnTo>
                  <a:pt x="3753538" y="118565"/>
                </a:lnTo>
                <a:lnTo>
                  <a:pt x="3699062" y="118565"/>
                </a:lnTo>
                <a:lnTo>
                  <a:pt x="3699062" y="88739"/>
                </a:lnTo>
                <a:cubicBezTo>
                  <a:pt x="3699062" y="60145"/>
                  <a:pt x="3706362" y="38207"/>
                  <a:pt x="3720962" y="22924"/>
                </a:cubicBezTo>
                <a:cubicBezTo>
                  <a:pt x="3735562" y="7641"/>
                  <a:pt x="3756391" y="0"/>
                  <a:pt x="3783449" y="0"/>
                </a:cubicBezTo>
                <a:close/>
                <a:moveTo>
                  <a:pt x="2183355" y="0"/>
                </a:moveTo>
                <a:cubicBezTo>
                  <a:pt x="2210558" y="0"/>
                  <a:pt x="2231624" y="7682"/>
                  <a:pt x="2246553" y="23047"/>
                </a:cubicBezTo>
                <a:cubicBezTo>
                  <a:pt x="2261481" y="38412"/>
                  <a:pt x="2268945" y="60310"/>
                  <a:pt x="2268945" y="88739"/>
                </a:cubicBezTo>
                <a:lnTo>
                  <a:pt x="2268945" y="123248"/>
                </a:lnTo>
                <a:lnTo>
                  <a:pt x="2213483" y="123248"/>
                </a:lnTo>
                <a:lnTo>
                  <a:pt x="2213483" y="85288"/>
                </a:lnTo>
                <a:cubicBezTo>
                  <a:pt x="2213483" y="62117"/>
                  <a:pt x="2203911" y="50532"/>
                  <a:pt x="2184767" y="50532"/>
                </a:cubicBezTo>
                <a:cubicBezTo>
                  <a:pt x="2165458" y="50532"/>
                  <a:pt x="2155803" y="62117"/>
                  <a:pt x="2155803" y="85288"/>
                </a:cubicBezTo>
                <a:lnTo>
                  <a:pt x="2155803" y="276076"/>
                </a:lnTo>
                <a:cubicBezTo>
                  <a:pt x="2155803" y="299083"/>
                  <a:pt x="2165458" y="310586"/>
                  <a:pt x="2184767" y="310586"/>
                </a:cubicBezTo>
                <a:cubicBezTo>
                  <a:pt x="2203911" y="310586"/>
                  <a:pt x="2213483" y="299083"/>
                  <a:pt x="2213483" y="276076"/>
                </a:cubicBezTo>
                <a:lnTo>
                  <a:pt x="2213483" y="225544"/>
                </a:lnTo>
                <a:lnTo>
                  <a:pt x="2268945" y="225544"/>
                </a:lnTo>
                <a:lnTo>
                  <a:pt x="2268945" y="272625"/>
                </a:lnTo>
                <a:cubicBezTo>
                  <a:pt x="2268945" y="301055"/>
                  <a:pt x="2261481" y="322952"/>
                  <a:pt x="2246553" y="338317"/>
                </a:cubicBezTo>
                <a:cubicBezTo>
                  <a:pt x="2231624" y="353682"/>
                  <a:pt x="2210558" y="361364"/>
                  <a:pt x="2183355" y="361364"/>
                </a:cubicBezTo>
                <a:cubicBezTo>
                  <a:pt x="2156152" y="361364"/>
                  <a:pt x="2135515" y="353682"/>
                  <a:pt x="2121446" y="338317"/>
                </a:cubicBezTo>
                <a:cubicBezTo>
                  <a:pt x="2107376" y="322952"/>
                  <a:pt x="2100342" y="301055"/>
                  <a:pt x="2100342" y="272625"/>
                </a:cubicBezTo>
                <a:lnTo>
                  <a:pt x="2100342" y="88739"/>
                </a:lnTo>
                <a:cubicBezTo>
                  <a:pt x="2100342" y="60310"/>
                  <a:pt x="2107376" y="38412"/>
                  <a:pt x="2121446" y="23047"/>
                </a:cubicBezTo>
                <a:cubicBezTo>
                  <a:pt x="2135515" y="7682"/>
                  <a:pt x="2156152" y="0"/>
                  <a:pt x="2183355"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spTree>
    <p:extLst>
      <p:ext uri="{BB962C8B-B14F-4D97-AF65-F5344CB8AC3E}">
        <p14:creationId xmlns:p14="http://schemas.microsoft.com/office/powerpoint/2010/main" val="16899147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Google Shape;155;p8">
            <a:extLst>
              <a:ext uri="{FF2B5EF4-FFF2-40B4-BE49-F238E27FC236}">
                <a16:creationId xmlns:a16="http://schemas.microsoft.com/office/drawing/2014/main" id="{7A35A3EB-9D63-4407-A516-9526930A3396}"/>
              </a:ext>
            </a:extLst>
          </p:cNvPr>
          <p:cNvPicPr preferRelativeResize="0"/>
          <p:nvPr>
            <p:custDataLst>
              <p:tags r:id="rId1"/>
            </p:custDataLst>
          </p:nvPr>
        </p:nvPicPr>
        <p:blipFill>
          <a:blip r:embed="rId59">
            <a:alphaModFix/>
          </a:blip>
          <a:stretch>
            <a:fillRect/>
          </a:stretch>
        </p:blipFill>
        <p:spPr>
          <a:xfrm>
            <a:off x="4208512" y="4260246"/>
            <a:ext cx="7987423" cy="2594206"/>
          </a:xfrm>
          <a:prstGeom prst="rect">
            <a:avLst/>
          </a:prstGeom>
          <a:noFill/>
          <a:ln>
            <a:noFill/>
          </a:ln>
        </p:spPr>
      </p:pic>
      <p:pic>
        <p:nvPicPr>
          <p:cNvPr id="73" name="Google Shape;154;p8">
            <a:extLst>
              <a:ext uri="{FF2B5EF4-FFF2-40B4-BE49-F238E27FC236}">
                <a16:creationId xmlns:a16="http://schemas.microsoft.com/office/drawing/2014/main" id="{7EBE9F42-0872-4CA9-B38F-CA137B046158}"/>
              </a:ext>
            </a:extLst>
          </p:cNvPr>
          <p:cNvPicPr preferRelativeResize="0"/>
          <p:nvPr>
            <p:custDataLst>
              <p:tags r:id="rId2"/>
            </p:custDataLst>
          </p:nvPr>
        </p:nvPicPr>
        <p:blipFill>
          <a:blip r:embed="rId60">
            <a:alphaModFix/>
          </a:blip>
          <a:stretch>
            <a:fillRect/>
          </a:stretch>
        </p:blipFill>
        <p:spPr>
          <a:xfrm rot="10800000">
            <a:off x="11213449" y="5716761"/>
            <a:ext cx="978551" cy="1176693"/>
          </a:xfrm>
          <a:prstGeom prst="rect">
            <a:avLst/>
          </a:prstGeom>
          <a:noFill/>
          <a:ln>
            <a:noFill/>
          </a:ln>
        </p:spPr>
      </p:pic>
      <p:sp>
        <p:nvSpPr>
          <p:cNvPr id="5" name="Текст 4">
            <a:extLst>
              <a:ext uri="{FF2B5EF4-FFF2-40B4-BE49-F238E27FC236}">
                <a16:creationId xmlns:a16="http://schemas.microsoft.com/office/drawing/2014/main" id="{62813908-EDBC-64B5-AB1E-F17254615ABE}"/>
              </a:ext>
            </a:extLst>
          </p:cNvPr>
          <p:cNvSpPr txBox="1"/>
          <p:nvPr>
            <p:custDataLst>
              <p:tags r:id="rId3"/>
            </p:custDataLst>
          </p:nvPr>
        </p:nvSpPr>
        <p:spPr>
          <a:xfrm>
            <a:off x="809902" y="3056056"/>
            <a:ext cx="2122428" cy="1963665"/>
          </a:xfrm>
          <a:prstGeom prst="rect">
            <a:avLst/>
          </a:prstGeom>
        </p:spPr>
        <p:txBody>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1800" b="0" kern="1200">
                <a:solidFill>
                  <a:schemeClr val="tx2"/>
                </a:solidFill>
                <a:latin typeface="Wix Madefor Display" panose="020B0503020203020203" pitchFamily="34" charset="0"/>
                <a:ea typeface="+mn-ea"/>
                <a:cs typeface="Wix Madefor Display" panose="020B0503020203020203" pitchFamily="34"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1600" b="0" kern="1200">
                <a:solidFill>
                  <a:schemeClr val="tx2"/>
                </a:solidFill>
                <a:latin typeface="Wix Madefor Display" panose="020B0503020203020203" pitchFamily="34" charset="0"/>
                <a:ea typeface="+mn-ea"/>
                <a:cs typeface="Wix Madefor Display" panose="020B0503020203020203" pitchFamily="34"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400" b="0" kern="1200">
                <a:solidFill>
                  <a:schemeClr val="tx2"/>
                </a:solidFill>
                <a:latin typeface="Wix Madefor Display" panose="020B0503020203020203" pitchFamily="34" charset="0"/>
                <a:ea typeface="+mn-ea"/>
                <a:cs typeface="Wix Madefor Display" panose="020B0503020203020203" pitchFamily="34"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200" b="0" kern="1200">
                <a:solidFill>
                  <a:schemeClr val="tx2"/>
                </a:solidFill>
                <a:latin typeface="Wix Madefor Display" panose="020B0503020203020203" pitchFamily="34" charset="0"/>
                <a:ea typeface="+mn-ea"/>
                <a:cs typeface="Wix Madefor Display" panose="020B0503020203020203" pitchFamily="34"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200" b="0" kern="1200">
                <a:solidFill>
                  <a:schemeClr val="tx2"/>
                </a:solidFill>
                <a:latin typeface="Wix Madefor Display" panose="020B0503020203020203" pitchFamily="34" charset="0"/>
                <a:ea typeface="+mn-ea"/>
                <a:cs typeface="Wix Madefor Display" panose="020B0503020203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600"/>
              </a:spcAft>
              <a:buClr>
                <a:srgbClr val="0071ED"/>
              </a:buClr>
              <a:buSzTx/>
              <a:buFont typeface="Arial" panose="020B0604020202020204" pitchFamily="34" charset="0"/>
              <a:buNone/>
              <a:defRPr/>
            </a:pPr>
            <a:r>
              <a:rPr kumimoji="0" lang="en-GB" sz="1600" b="1"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+20%</a:t>
            </a:r>
            <a:r>
              <a:rPr kumimoji="0" lang="ru-RU" sz="1600" b="1"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рост инвестиций</a:t>
            </a:r>
            <a:r>
              <a:rPr kumimoji="0" lang="en-US"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в таланты и</a:t>
            </a:r>
            <a:r>
              <a:rPr kumimoji="0" lang="en-US"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технологии</a:t>
            </a:r>
          </a:p>
          <a:p>
            <a:pPr marL="0" marR="0" lvl="0" indent="0" algn="l" defTabSz="914400" rtl="0" eaLnBrk="1" fontAlgn="auto" latinLnBrk="0" hangingPunct="1">
              <a:lnSpc>
                <a:spcPct val="120000"/>
              </a:lnSpc>
              <a:spcBef>
                <a:spcPts val="1000"/>
              </a:spcBef>
              <a:spcAft>
                <a:spcPct val="0"/>
              </a:spcAft>
              <a:buClr>
                <a:srgbClr val="0071ED"/>
              </a:buClr>
              <a:buSzTx/>
              <a:buFont typeface="Arial" panose="020B0604020202020204" pitchFamily="34" charset="0"/>
              <a:buNone/>
              <a:defRPr/>
            </a:pPr>
            <a:r>
              <a:rPr kumimoji="0" lang="en-US" sz="1600" b="1"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5</a:t>
            </a:r>
            <a:r>
              <a:rPr kumimoji="0" lang="ru-RU" sz="16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новых</a:t>
            </a:r>
            <a:r>
              <a:rPr kumimoji="0" lang="en-US"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локальных технологических продуктов в 2022-</a:t>
            </a:r>
            <a:r>
              <a:rPr kumimoji="0" lang="en-US"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YTD</a:t>
            </a:r>
          </a:p>
        </p:txBody>
      </p:sp>
      <p:sp>
        <p:nvSpPr>
          <p:cNvPr id="7" name="Текст 10">
            <a:extLst>
              <a:ext uri="{FF2B5EF4-FFF2-40B4-BE49-F238E27FC236}">
                <a16:creationId xmlns:a16="http://schemas.microsoft.com/office/drawing/2014/main" id="{80CBC71B-BA04-5218-EB9E-717ED063A43B}"/>
              </a:ext>
            </a:extLst>
          </p:cNvPr>
          <p:cNvSpPr txBox="1"/>
          <p:nvPr>
            <p:custDataLst>
              <p:tags r:id="rId4"/>
            </p:custDataLst>
          </p:nvPr>
        </p:nvSpPr>
        <p:spPr>
          <a:xfrm>
            <a:off x="9514859" y="3877786"/>
            <a:ext cx="2457509" cy="1297310"/>
          </a:xfrm>
          <a:prstGeom prst="rect">
            <a:avLst/>
          </a:prstGeom>
          <a:noFill/>
        </p:spPr>
        <p:txBody>
          <a:bodyPr vert="horz" wrap="square" lIns="91440" tIns="45720" rIns="91440" bIns="45720" rtlCol="0">
            <a:noAutofit/>
          </a:bodyPr>
          <a:lstStyle>
            <a:lvl1pPr marL="0" indent="0" algn="l" defTabSz="914400" rtl="0" eaLnBrk="1" latinLnBrk="0" hangingPunct="1">
              <a:lnSpc>
                <a:spcPct val="120000"/>
              </a:lnSpc>
              <a:spcBef>
                <a:spcPts val="600"/>
              </a:spcBef>
              <a:buFont typeface="Arial" panose="020B0604020202020204" pitchFamily="34" charset="0"/>
              <a:buNone/>
              <a:defRPr lang="ru-RU" sz="1200" b="0" i="0" kern="1200">
                <a:solidFill>
                  <a:schemeClr val="tx1">
                    <a:lumMod val="75000"/>
                    <a:lumOff val="25000"/>
                  </a:schemeClr>
                </a:solidFill>
                <a:latin typeface="IBM Plex Sans Light" panose="020B040305020300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lumMod val="75000"/>
                    <a:lumOff val="25000"/>
                  </a:schemeClr>
                </a:solidFill>
                <a:latin typeface="IBM Plex Sans Light" panose="020B040305020300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100" b="0" i="0" kern="1200">
                <a:solidFill>
                  <a:schemeClr val="tx1">
                    <a:lumMod val="75000"/>
                    <a:lumOff val="25000"/>
                  </a:schemeClr>
                </a:solidFill>
                <a:latin typeface="IBM Plex Sans Light" panose="020B0403050203000203"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b="0" i="0" kern="1200">
                <a:solidFill>
                  <a:schemeClr val="tx1">
                    <a:lumMod val="75000"/>
                    <a:lumOff val="25000"/>
                  </a:schemeClr>
                </a:solidFill>
                <a:latin typeface="IBM Plex Sans Light" panose="020B0403050203000203"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b="0" i="0" kern="1200">
                <a:solidFill>
                  <a:schemeClr val="tx1">
                    <a:lumMod val="75000"/>
                    <a:lumOff val="25000"/>
                  </a:schemeClr>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ru-RU"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Работа с индустрией </a:t>
            </a:r>
            <a:endParaRPr kumimoji="0" lang="en-US"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ru-RU" sz="5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ru-RU"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Собственные исследования, изучение трендов рынка и</a:t>
            </a:r>
            <a:r>
              <a:rPr kumimoji="0" lang="en-US"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поведения потребителя</a:t>
            </a:r>
            <a:endParaRPr kumimoji="0" lang="en-US"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ru-RU" sz="6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ru-RU"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Хаб для работы с СНГ</a:t>
            </a:r>
          </a:p>
        </p:txBody>
      </p:sp>
      <p:sp>
        <p:nvSpPr>
          <p:cNvPr id="9" name="Текст 13">
            <a:extLst>
              <a:ext uri="{FF2B5EF4-FFF2-40B4-BE49-F238E27FC236}">
                <a16:creationId xmlns:a16="http://schemas.microsoft.com/office/drawing/2014/main" id="{48EE2397-C171-F6D7-3426-A22836309DA9}"/>
              </a:ext>
            </a:extLst>
          </p:cNvPr>
          <p:cNvSpPr txBox="1"/>
          <p:nvPr>
            <p:custDataLst>
              <p:tags r:id="rId5"/>
            </p:custDataLst>
          </p:nvPr>
        </p:nvSpPr>
        <p:spPr>
          <a:xfrm>
            <a:off x="5163626" y="3861223"/>
            <a:ext cx="2198870" cy="1185783"/>
          </a:xfrm>
          <a:prstGeom prst="rect">
            <a:avLst/>
          </a:prstGeom>
          <a:noFill/>
        </p:spPr>
        <p:txBody>
          <a:bodyPr vert="horz" wrap="square" lIns="91440" tIns="45720" rIns="91440" bIns="45720" rtlCol="0">
            <a:noAutofit/>
          </a:bodyPr>
          <a:lstStyle>
            <a:lvl1pPr marL="0" indent="0" algn="l" defTabSz="914400" rtl="0" eaLnBrk="1" latinLnBrk="0" hangingPunct="1">
              <a:lnSpc>
                <a:spcPct val="120000"/>
              </a:lnSpc>
              <a:spcBef>
                <a:spcPts val="600"/>
              </a:spcBef>
              <a:buFont typeface="Arial" panose="020B0604020202020204" pitchFamily="34" charset="0"/>
              <a:buNone/>
              <a:defRPr lang="ru-RU" sz="1200" b="0" i="0" kern="1200">
                <a:solidFill>
                  <a:schemeClr val="tx1">
                    <a:lumMod val="75000"/>
                    <a:lumOff val="25000"/>
                  </a:schemeClr>
                </a:solidFill>
                <a:latin typeface="IBM Plex Sans Light" panose="020B040305020300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lumMod val="75000"/>
                    <a:lumOff val="25000"/>
                  </a:schemeClr>
                </a:solidFill>
                <a:latin typeface="IBM Plex Sans Light" panose="020B040305020300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100" b="0" i="0" kern="1200">
                <a:solidFill>
                  <a:schemeClr val="tx1">
                    <a:lumMod val="75000"/>
                    <a:lumOff val="25000"/>
                  </a:schemeClr>
                </a:solidFill>
                <a:latin typeface="IBM Plex Sans Light" panose="020B0403050203000203"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b="0" i="0" kern="1200">
                <a:solidFill>
                  <a:schemeClr val="tx1">
                    <a:lumMod val="75000"/>
                    <a:lumOff val="25000"/>
                  </a:schemeClr>
                </a:solidFill>
                <a:latin typeface="IBM Plex Sans Light" panose="020B0403050203000203"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b="0" i="0" kern="1200">
                <a:solidFill>
                  <a:schemeClr val="tx1">
                    <a:lumMod val="75000"/>
                    <a:lumOff val="25000"/>
                  </a:schemeClr>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ct val="0"/>
              </a:spcAft>
              <a:buClrTx/>
              <a:buSzTx/>
              <a:buFont typeface="Arial" panose="020B0604020202020204" pitchFamily="34" charset="0"/>
              <a:buNone/>
              <a:defRPr/>
            </a:pPr>
            <a:r>
              <a:rPr kumimoji="0" lang="ru-RU"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Группа №1 в Рейтинге качества российских медиаагентств </a:t>
            </a:r>
            <a:endParaRPr kumimoji="0" lang="en-US"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endParaRPr>
          </a:p>
        </p:txBody>
      </p:sp>
      <p:pic>
        <p:nvPicPr>
          <p:cNvPr id="12" name="Picture 14" descr="У MediaCom Worldwide больше — Advertising Lifestyle">
            <a:extLst>
              <a:ext uri="{FF2B5EF4-FFF2-40B4-BE49-F238E27FC236}">
                <a16:creationId xmlns:a16="http://schemas.microsoft.com/office/drawing/2014/main" id="{C17FF7CC-2CE8-2B06-BE7A-D4E4C216466B}"/>
              </a:ext>
            </a:extLst>
          </p:cNvPr>
          <p:cNvPicPr>
            <a:picLocks noChangeAspect="1" noChangeArrowheads="1"/>
          </p:cNvPicPr>
          <p:nvPr>
            <p:custDataLst>
              <p:tags r:id="rId6"/>
            </p:custDataLst>
          </p:nvPr>
        </p:nvPicPr>
        <p:blipFill>
          <a:blip r:embed="rId6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965344" y="3055849"/>
            <a:ext cx="1653419" cy="522429"/>
          </a:xfrm>
          <a:prstGeom prst="rect">
            <a:avLst/>
          </a:prstGeom>
          <a:noFill/>
          <a:extLst>
            <a:ext uri="{909E8E84-426E-40DD-AFC4-6F175D3DCCD1}">
              <a14:hiddenFill xmlns:a14="http://schemas.microsoft.com/office/drawing/2010/main">
                <a:solidFill>
                  <a:srgbClr val="FFFFFF"/>
                </a:solidFill>
              </a14:hiddenFill>
            </a:ext>
          </a:extLst>
        </p:spPr>
      </p:pic>
      <p:pic>
        <p:nvPicPr>
          <p:cNvPr id="35" name="Рисунок 34">
            <a:extLst>
              <a:ext uri="{FF2B5EF4-FFF2-40B4-BE49-F238E27FC236}">
                <a16:creationId xmlns:a16="http://schemas.microsoft.com/office/drawing/2014/main" id="{000A1363-4749-5FF1-DF0C-92E7BF0184C6}"/>
              </a:ext>
            </a:extLst>
          </p:cNvPr>
          <p:cNvPicPr>
            <a:picLocks noChangeAspect="1"/>
          </p:cNvPicPr>
          <p:nvPr>
            <p:custDataLst>
              <p:tags r:id="rId7"/>
            </p:custDataLst>
          </p:nvPr>
        </p:nvPicPr>
        <p:blipFill>
          <a:blip r:embed="rId62">
            <a:extLst>
              <a:ext uri="{28A0092B-C50C-407E-A947-70E740481C1C}">
                <a14:useLocalDpi xmlns:a14="http://schemas.microsoft.com/office/drawing/2010/main" val="0"/>
              </a:ext>
            </a:extLst>
          </a:blip>
          <a:stretch>
            <a:fillRect/>
          </a:stretch>
        </p:blipFill>
        <p:spPr>
          <a:xfrm>
            <a:off x="7402733" y="3062654"/>
            <a:ext cx="1638633" cy="537280"/>
          </a:xfrm>
          <a:prstGeom prst="rect">
            <a:avLst/>
          </a:prstGeom>
        </p:spPr>
      </p:pic>
      <p:sp>
        <p:nvSpPr>
          <p:cNvPr id="36" name="Текст 13">
            <a:extLst>
              <a:ext uri="{FF2B5EF4-FFF2-40B4-BE49-F238E27FC236}">
                <a16:creationId xmlns:a16="http://schemas.microsoft.com/office/drawing/2014/main" id="{CD5775AA-90EC-09F4-922D-FD3DCCC91180}"/>
              </a:ext>
            </a:extLst>
          </p:cNvPr>
          <p:cNvSpPr txBox="1"/>
          <p:nvPr>
            <p:custDataLst>
              <p:tags r:id="rId8"/>
            </p:custDataLst>
          </p:nvPr>
        </p:nvSpPr>
        <p:spPr>
          <a:xfrm>
            <a:off x="7293463" y="3881918"/>
            <a:ext cx="2254972" cy="794789"/>
          </a:xfrm>
          <a:prstGeom prst="rect">
            <a:avLst/>
          </a:prstGeom>
          <a:noFill/>
        </p:spPr>
        <p:txBody>
          <a:bodyPr vert="horz" wrap="square" lIns="91440" tIns="45720" rIns="91440" bIns="45720" rtlCol="0">
            <a:noAutofit/>
          </a:bodyPr>
          <a:lstStyle>
            <a:lvl1pPr marL="0" indent="0" algn="l" defTabSz="914400" rtl="0" eaLnBrk="1" latinLnBrk="0" hangingPunct="1">
              <a:lnSpc>
                <a:spcPct val="120000"/>
              </a:lnSpc>
              <a:spcBef>
                <a:spcPts val="600"/>
              </a:spcBef>
              <a:buFont typeface="Arial" panose="020B0604020202020204" pitchFamily="34" charset="0"/>
              <a:buNone/>
              <a:defRPr lang="ru-RU" sz="1200" b="0" i="0" kern="1200">
                <a:solidFill>
                  <a:schemeClr val="tx1">
                    <a:lumMod val="65000"/>
                    <a:lumOff val="35000"/>
                  </a:schemeClr>
                </a:solidFill>
                <a:latin typeface="Manrope Light" pitchFamily="2" charset="0"/>
                <a:ea typeface="Inter Light" panose="02000503000000020004" pitchFamily="2" charset="0"/>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100" b="0" i="0" kern="1200">
                <a:solidFill>
                  <a:schemeClr val="tx1">
                    <a:lumMod val="65000"/>
                    <a:lumOff val="35000"/>
                  </a:schemeClr>
                </a:solidFill>
                <a:latin typeface="Manrope Light" pitchFamily="2" charset="0"/>
                <a:ea typeface="Inter Light" panose="02000503000000020004" pitchFamily="2" charset="0"/>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050" b="0" i="0" kern="1200">
                <a:solidFill>
                  <a:schemeClr val="tx1">
                    <a:lumMod val="65000"/>
                    <a:lumOff val="35000"/>
                  </a:schemeClr>
                </a:solidFill>
                <a:latin typeface="Manrope Light" pitchFamily="2" charset="0"/>
                <a:ea typeface="Inter Light" panose="02000503000000020004" pitchFamily="2" charset="0"/>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00" b="0" i="0" kern="1200">
                <a:solidFill>
                  <a:schemeClr val="tx1">
                    <a:lumMod val="65000"/>
                    <a:lumOff val="35000"/>
                  </a:schemeClr>
                </a:solidFill>
                <a:latin typeface="Manrope Light" pitchFamily="2" charset="0"/>
                <a:ea typeface="Inter Light" panose="02000503000000020004" pitchFamily="2" charset="0"/>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00" b="0" i="0" kern="1200">
                <a:solidFill>
                  <a:schemeClr val="tx1">
                    <a:lumMod val="65000"/>
                    <a:lumOff val="35000"/>
                  </a:schemeClr>
                </a:solidFill>
                <a:latin typeface="Manrope Light"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ru-RU" b="0" i="0" u="none" strike="noStrike" kern="1200" cap="none" spc="0" normalizeH="0" baseline="0" noProof="0">
                <a:ln>
                  <a:noFill/>
                </a:ln>
                <a:solidFill>
                  <a:srgbClr val="051731"/>
                </a:solidFill>
                <a:effectLst/>
                <a:uLnTx/>
                <a:uFillTx/>
                <a:latin typeface="Evolventa" panose="020B0502020202020204" pitchFamily="34" charset="0"/>
                <a:ea typeface="+mn-ea"/>
                <a:cs typeface="Wix Madefor Display" panose="020B0604020202020204" charset="-52"/>
              </a:rPr>
              <a:t>Рейтинг эффективности</a:t>
            </a:r>
            <a:endParaRPr kumimoji="0" lang="en-US" b="0" i="0" u="none" strike="noStrike" kern="1200" cap="none" spc="0" normalizeH="0" baseline="0" noProof="0">
              <a:ln>
                <a:noFill/>
              </a:ln>
              <a:solidFill>
                <a:srgbClr val="051731"/>
              </a:solidFill>
              <a:effectLst/>
              <a:uLnTx/>
              <a:uFillTx/>
              <a:latin typeface="Evolventa" panose="020B0502020202020204" pitchFamily="34" charset="0"/>
              <a:ea typeface="+mn-ea"/>
              <a:cs typeface="Wix Madefor Display" panose="020B0604020202020204" charset="-52"/>
            </a:endParaRPr>
          </a:p>
          <a:p>
            <a:pPr marL="0" marR="0" lvl="0" indent="0" algn="l" defTabSz="914400" rtl="0" eaLnBrk="1" fontAlgn="auto" latinLnBrk="0" hangingPunct="1">
              <a:lnSpc>
                <a:spcPct val="120000"/>
              </a:lnSpc>
              <a:spcBef>
                <a:spcPts val="600"/>
              </a:spcBef>
              <a:spcAft>
                <a:spcPct val="0"/>
              </a:spcAft>
              <a:buClrTx/>
              <a:buSzTx/>
              <a:buFont typeface="Arial" panose="020B0604020202020204" pitchFamily="34" charset="0"/>
              <a:buNone/>
              <a:defRPr/>
            </a:pPr>
            <a:endParaRPr kumimoji="0" lang="ru-RU" b="0" i="0" u="none" strike="noStrike" kern="1200" cap="none" spc="0" normalizeH="0" baseline="0" noProof="0">
              <a:ln>
                <a:noFill/>
              </a:ln>
              <a:solidFill>
                <a:srgbClr val="051731"/>
              </a:solidFill>
              <a:effectLst/>
              <a:uLnTx/>
              <a:uFillTx/>
              <a:latin typeface="Evolventa" panose="020B0502020202020204" pitchFamily="34" charset="0"/>
              <a:ea typeface="+mn-ea"/>
              <a:cs typeface="Wix Madefor Display" panose="020B0604020202020204" charset="-52"/>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b="0" i="0" u="none" strike="noStrike" kern="1200" cap="none" spc="0" normalizeH="0" baseline="0" noProof="0">
                <a:ln>
                  <a:noFill/>
                </a:ln>
                <a:solidFill>
                  <a:srgbClr val="051731"/>
                </a:solidFill>
                <a:effectLst/>
                <a:uLnTx/>
                <a:uFillTx/>
                <a:latin typeface="Evolventa" panose="020B0502020202020204" pitchFamily="34" charset="0"/>
                <a:ea typeface="+mn-ea"/>
                <a:cs typeface="Wix Madefor Display" panose="020B0604020202020204" charset="-52"/>
              </a:rPr>
              <a:t>#5 BBDO Moscow</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b="0" i="0" u="none" strike="noStrike" kern="1200" cap="none" spc="0" normalizeH="0" baseline="0" noProof="0">
                <a:ln>
                  <a:noFill/>
                </a:ln>
                <a:solidFill>
                  <a:srgbClr val="051731"/>
                </a:solidFill>
                <a:effectLst/>
                <a:uLnTx/>
                <a:uFillTx/>
                <a:latin typeface="Evolventa" panose="020B0502020202020204" pitchFamily="34" charset="0"/>
                <a:ea typeface="+mn-ea"/>
                <a:cs typeface="Wix Madefor Display" panose="020B0604020202020204" charset="-52"/>
              </a:rPr>
              <a:t>#6 FUSE Media Direction</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en-US" b="0" i="0" u="none" strike="noStrike" kern="1200" cap="none" spc="0" normalizeH="0" baseline="0" noProof="0">
              <a:ln>
                <a:noFill/>
              </a:ln>
              <a:solidFill>
                <a:srgbClr val="051731"/>
              </a:solidFill>
              <a:effectLst/>
              <a:uLnTx/>
              <a:uFillTx/>
              <a:latin typeface="Evolventa" panose="020B0502020202020204" pitchFamily="34" charset="0"/>
              <a:ea typeface="+mn-ea"/>
              <a:cs typeface="Wix Madefor Display" panose="020B0604020202020204" charset="-52"/>
            </a:endParaRPr>
          </a:p>
        </p:txBody>
      </p:sp>
      <p:pic>
        <p:nvPicPr>
          <p:cNvPr id="37" name="Рисунок 36">
            <a:extLst>
              <a:ext uri="{FF2B5EF4-FFF2-40B4-BE49-F238E27FC236}">
                <a16:creationId xmlns:a16="http://schemas.microsoft.com/office/drawing/2014/main" id="{68881166-6A51-95CB-AFAC-14CD8E3EAD86}"/>
              </a:ext>
            </a:extLst>
          </p:cNvPr>
          <p:cNvPicPr>
            <a:picLocks noChangeAspect="1"/>
          </p:cNvPicPr>
          <p:nvPr>
            <p:custDataLst>
              <p:tags r:id="rId9"/>
            </p:custDataLst>
          </p:nvPr>
        </p:nvPicPr>
        <p:blipFill>
          <a:blip r:embed="rId63">
            <a:extLst>
              <a:ext uri="{28A0092B-C50C-407E-A947-70E740481C1C}">
                <a14:useLocalDpi xmlns:a14="http://schemas.microsoft.com/office/drawing/2010/main" val="0"/>
              </a:ext>
            </a:extLst>
          </a:blip>
          <a:stretch>
            <a:fillRect/>
          </a:stretch>
        </p:blipFill>
        <p:spPr>
          <a:xfrm>
            <a:off x="9595019" y="3053786"/>
            <a:ext cx="951129" cy="535010"/>
          </a:xfrm>
          <a:prstGeom prst="rect">
            <a:avLst/>
          </a:prstGeom>
        </p:spPr>
      </p:pic>
      <p:pic>
        <p:nvPicPr>
          <p:cNvPr id="38" name="Рисунок 37">
            <a:extLst>
              <a:ext uri="{FF2B5EF4-FFF2-40B4-BE49-F238E27FC236}">
                <a16:creationId xmlns:a16="http://schemas.microsoft.com/office/drawing/2014/main" id="{4A343F58-6C1E-EC35-29D4-97D747516272}"/>
              </a:ext>
            </a:extLst>
          </p:cNvPr>
          <p:cNvPicPr>
            <a:picLocks noChangeAspect="1"/>
          </p:cNvPicPr>
          <p:nvPr>
            <p:custDataLst>
              <p:tags r:id="rId10"/>
            </p:custDataLst>
          </p:nvPr>
        </p:nvPicPr>
        <p:blipFill>
          <a:blip r:embed="rId64">
            <a:extLst>
              <a:ext uri="{28A0092B-C50C-407E-A947-70E740481C1C}">
                <a14:useLocalDpi xmlns:a14="http://schemas.microsoft.com/office/drawing/2010/main" val="0"/>
              </a:ext>
            </a:extLst>
          </a:blip>
          <a:stretch>
            <a:fillRect/>
          </a:stretch>
        </p:blipFill>
        <p:spPr>
          <a:xfrm>
            <a:off x="10637659" y="3062507"/>
            <a:ext cx="947465" cy="535010"/>
          </a:xfrm>
          <a:prstGeom prst="rect">
            <a:avLst/>
          </a:prstGeom>
        </p:spPr>
      </p:pic>
      <p:sp>
        <p:nvSpPr>
          <p:cNvPr id="40" name="Текст 32">
            <a:extLst>
              <a:ext uri="{FF2B5EF4-FFF2-40B4-BE49-F238E27FC236}">
                <a16:creationId xmlns:a16="http://schemas.microsoft.com/office/drawing/2014/main" id="{6DCD98B1-CFA5-9105-8800-836EE3625455}"/>
              </a:ext>
            </a:extLst>
          </p:cNvPr>
          <p:cNvSpPr txBox="1"/>
          <p:nvPr>
            <p:custDataLst>
              <p:tags r:id="rId11"/>
            </p:custDataLst>
          </p:nvPr>
        </p:nvSpPr>
        <p:spPr>
          <a:xfrm>
            <a:off x="3094399" y="3056056"/>
            <a:ext cx="1911651" cy="1896834"/>
          </a:xfrm>
          <a:prstGeom prst="rect">
            <a:avLst/>
          </a:prstGeom>
        </p:spPr>
        <p:txBody>
          <a:bodyPr/>
          <a:lst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1800" b="0" kern="1200">
                <a:solidFill>
                  <a:schemeClr val="tx2"/>
                </a:solidFill>
                <a:latin typeface="Wix Madefor Display" panose="020B0503020203020203" pitchFamily="34" charset="0"/>
                <a:ea typeface="+mn-ea"/>
                <a:cs typeface="Wix Madefor Display" panose="020B0503020203020203" pitchFamily="34"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1600" b="0" kern="1200">
                <a:solidFill>
                  <a:schemeClr val="tx2"/>
                </a:solidFill>
                <a:latin typeface="Wix Madefor Display" panose="020B0503020203020203" pitchFamily="34" charset="0"/>
                <a:ea typeface="+mn-ea"/>
                <a:cs typeface="Wix Madefor Display" panose="020B0503020203020203" pitchFamily="34"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400" b="0" kern="1200">
                <a:solidFill>
                  <a:schemeClr val="tx2"/>
                </a:solidFill>
                <a:latin typeface="Wix Madefor Display" panose="020B0503020203020203" pitchFamily="34" charset="0"/>
                <a:ea typeface="+mn-ea"/>
                <a:cs typeface="Wix Madefor Display" panose="020B0503020203020203" pitchFamily="34"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200" b="0" kern="1200">
                <a:solidFill>
                  <a:schemeClr val="tx2"/>
                </a:solidFill>
                <a:latin typeface="Wix Madefor Display" panose="020B0503020203020203" pitchFamily="34" charset="0"/>
                <a:ea typeface="+mn-ea"/>
                <a:cs typeface="Wix Madefor Display" panose="020B0503020203020203" pitchFamily="34"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200" b="0" kern="1200">
                <a:solidFill>
                  <a:schemeClr val="tx2"/>
                </a:solidFill>
                <a:latin typeface="Wix Madefor Display" panose="020B0503020203020203" pitchFamily="34" charset="0"/>
                <a:ea typeface="+mn-ea"/>
                <a:cs typeface="Wix Madefor Display" panose="020B0503020203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
                <a:srgbClr val="0071ED"/>
              </a:buClr>
              <a:buSzTx/>
              <a:buFont typeface="Arial" panose="020B0604020202020204" pitchFamily="34" charset="0"/>
              <a:buNone/>
              <a:defRPr/>
            </a:pPr>
            <a:r>
              <a:rPr kumimoji="0" lang="ru-RU" sz="1600" b="1"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95%</a:t>
            </a:r>
            <a:r>
              <a:rPr kumimoji="0" lang="ru-RU" sz="16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клиентов группы сохранено </a:t>
            </a:r>
          </a:p>
          <a:p>
            <a:pPr marL="0" marR="0" lvl="0" indent="0" algn="l" defTabSz="914400" rtl="0" eaLnBrk="1" fontAlgn="auto" latinLnBrk="0" hangingPunct="1">
              <a:lnSpc>
                <a:spcPct val="120000"/>
              </a:lnSpc>
              <a:spcBef>
                <a:spcPts val="1000"/>
              </a:spcBef>
              <a:spcAft>
                <a:spcPct val="0"/>
              </a:spcAft>
              <a:buClr>
                <a:srgbClr val="0071ED"/>
              </a:buClr>
              <a:buSzTx/>
              <a:buFont typeface="Arial" panose="020B0604020202020204" pitchFamily="34" charset="0"/>
              <a:buNone/>
              <a:defRPr/>
            </a:pPr>
            <a:r>
              <a:rPr kumimoji="0" lang="ru-RU" sz="1600" b="1"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6 лет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средний срок контракта</a:t>
            </a:r>
          </a:p>
          <a:p>
            <a:pPr marL="0" marR="0" lvl="0" indent="0" algn="l" defTabSz="914400" rtl="0" eaLnBrk="1" fontAlgn="auto" latinLnBrk="0" hangingPunct="1">
              <a:lnSpc>
                <a:spcPct val="120000"/>
              </a:lnSpc>
              <a:spcBef>
                <a:spcPts val="1000"/>
              </a:spcBef>
              <a:spcAft>
                <a:spcPct val="0"/>
              </a:spcAft>
              <a:buClr>
                <a:srgbClr val="0071ED"/>
              </a:buClr>
              <a:buSzTx/>
              <a:buFont typeface="Arial" panose="020B0604020202020204" pitchFamily="34" charset="0"/>
              <a:buNone/>
              <a:defRPr/>
            </a:pP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Сохранение и</a:t>
            </a:r>
            <a:r>
              <a:rPr kumimoji="0" lang="en-US"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 </a:t>
            </a:r>
            <a:r>
              <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rPr>
              <a:t>усиление команды</a:t>
            </a:r>
          </a:p>
          <a:p>
            <a:pPr marL="228600" marR="0" lvl="0" indent="-228600" algn="l" defTabSz="914400" rtl="0" eaLnBrk="1" fontAlgn="auto" latinLnBrk="0" hangingPunct="1">
              <a:lnSpc>
                <a:spcPct val="120000"/>
              </a:lnSpc>
              <a:spcBef>
                <a:spcPts val="1000"/>
              </a:spcBef>
              <a:spcAft>
                <a:spcPct val="0"/>
              </a:spcAft>
              <a:buClr>
                <a:srgbClr val="0071ED"/>
              </a:buClr>
              <a:buSzTx/>
              <a:buFont typeface="Arial" panose="020B0604020202020204" pitchFamily="34" charset="0"/>
              <a:buChar char="•"/>
              <a:defRPr/>
            </a:pPr>
            <a:endParaRPr kumimoji="0" lang="ru-RU" sz="1200" b="0" i="0" u="none" strike="noStrike" kern="1200" cap="none" spc="0" normalizeH="0" baseline="0" noProof="0">
              <a:ln>
                <a:noFill/>
              </a:ln>
              <a:solidFill>
                <a:srgbClr val="051731"/>
              </a:solidFill>
              <a:effectLst/>
              <a:uLnTx/>
              <a:uFillTx/>
              <a:latin typeface="Evolventa" panose="020B0502020202020204" pitchFamily="34" charset="0"/>
              <a:cs typeface="Wix Madefor Display" panose="020B0604020202020204" charset="-52"/>
            </a:endParaRPr>
          </a:p>
        </p:txBody>
      </p:sp>
      <p:sp>
        <p:nvSpPr>
          <p:cNvPr id="41" name="Текст 1">
            <a:extLst>
              <a:ext uri="{FF2B5EF4-FFF2-40B4-BE49-F238E27FC236}">
                <a16:creationId xmlns:a16="http://schemas.microsoft.com/office/drawing/2014/main" id="{CA5FBEE2-9807-AF38-4A4D-F0AE26426DF1}"/>
              </a:ext>
            </a:extLst>
          </p:cNvPr>
          <p:cNvSpPr txBox="1"/>
          <p:nvPr>
            <p:custDataLst>
              <p:tags r:id="rId12"/>
            </p:custDataLst>
          </p:nvPr>
        </p:nvSpPr>
        <p:spPr>
          <a:xfrm>
            <a:off x="5167260" y="3442512"/>
            <a:ext cx="1211726" cy="418182"/>
          </a:xfrm>
          <a:prstGeom prst="rect">
            <a:avLst/>
          </a:prstGeom>
        </p:spPr>
        <p:txBody>
          <a:bodyPr/>
          <a:lstStyle>
            <a:lvl1pPr marL="228600" indent="-228600" algn="l" defTabSz="914400" rtl="0" eaLnBrk="1" latinLnBrk="0" hangingPunct="1">
              <a:lnSpc>
                <a:spcPct val="120000"/>
              </a:lnSpc>
              <a:spcBef>
                <a:spcPts val="600"/>
              </a:spcBef>
              <a:buFont typeface="Arial" panose="020B0604020202020204" pitchFamily="34" charset="0"/>
              <a:buChar char="•"/>
              <a:defRPr sz="1200" b="0" i="0" kern="1200">
                <a:solidFill>
                  <a:schemeClr val="tx1">
                    <a:lumMod val="65000"/>
                    <a:lumOff val="35000"/>
                  </a:schemeClr>
                </a:solidFill>
                <a:latin typeface="Manrope Light" pitchFamily="2" charset="0"/>
                <a:ea typeface="Inter Light" panose="02000503000000020004" pitchFamily="2" charset="0"/>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100" b="0" i="0" kern="1200">
                <a:solidFill>
                  <a:schemeClr val="tx1">
                    <a:lumMod val="65000"/>
                    <a:lumOff val="35000"/>
                  </a:schemeClr>
                </a:solidFill>
                <a:latin typeface="Manrope Light" pitchFamily="2" charset="0"/>
                <a:ea typeface="Inter Light" panose="02000503000000020004" pitchFamily="2" charset="0"/>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050" b="0" i="0" kern="1200">
                <a:solidFill>
                  <a:schemeClr val="tx1">
                    <a:lumMod val="65000"/>
                    <a:lumOff val="35000"/>
                  </a:schemeClr>
                </a:solidFill>
                <a:latin typeface="Manrope Light" pitchFamily="2" charset="0"/>
                <a:ea typeface="Inter Light" panose="02000503000000020004" pitchFamily="2" charset="0"/>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00" b="0" i="0" kern="1200">
                <a:solidFill>
                  <a:schemeClr val="tx1">
                    <a:lumMod val="65000"/>
                    <a:lumOff val="35000"/>
                  </a:schemeClr>
                </a:solidFill>
                <a:latin typeface="Manrope Light" pitchFamily="2" charset="0"/>
                <a:ea typeface="Inter Light" panose="02000503000000020004" pitchFamily="2" charset="0"/>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00" b="0" i="0" kern="1200">
                <a:solidFill>
                  <a:schemeClr val="tx1">
                    <a:lumMod val="65000"/>
                    <a:lumOff val="35000"/>
                  </a:schemeClr>
                </a:solidFill>
                <a:latin typeface="Manrope Light"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ct val="0"/>
              </a:spcAft>
              <a:buClrTx/>
              <a:buSzTx/>
              <a:buFont typeface="Arial" panose="020B0604020202020204" pitchFamily="34" charset="0"/>
              <a:buNone/>
              <a:defRPr/>
            </a:pPr>
            <a:r>
              <a:rPr kumimoji="0" lang="ru-RU" sz="1100" b="0" i="0" u="none" strike="noStrike" kern="1200" cap="none" spc="0" normalizeH="0" baseline="0" noProof="0">
                <a:ln>
                  <a:noFill/>
                </a:ln>
                <a:solidFill>
                  <a:srgbClr val="051731"/>
                </a:solidFill>
                <a:effectLst/>
                <a:uLnTx/>
                <a:uFillTx/>
                <a:latin typeface="Evolventa" panose="020B0502020202020204" pitchFamily="34" charset="0"/>
                <a:ea typeface="+mn-ea"/>
                <a:cs typeface="Wix Madefor Display" panose="020B0604020202020204" charset="-52"/>
              </a:rPr>
              <a:t>Июнь 2023</a:t>
            </a:r>
          </a:p>
        </p:txBody>
      </p:sp>
      <p:cxnSp>
        <p:nvCxnSpPr>
          <p:cNvPr id="3" name="Прямая соединительная линия 2">
            <a:extLst>
              <a:ext uri="{FF2B5EF4-FFF2-40B4-BE49-F238E27FC236}">
                <a16:creationId xmlns:a16="http://schemas.microsoft.com/office/drawing/2014/main" id="{3026644C-B2E2-062D-6BB7-950498A64745}"/>
              </a:ext>
            </a:extLst>
          </p:cNvPr>
          <p:cNvCxnSpPr/>
          <p:nvPr>
            <p:custDataLst>
              <p:tags r:id="rId13"/>
            </p:custDataLst>
          </p:nvPr>
        </p:nvCxnSpPr>
        <p:spPr>
          <a:xfrm flipH="1">
            <a:off x="2962640" y="3088096"/>
            <a:ext cx="0" cy="2160000"/>
          </a:xfrm>
          <a:prstGeom prst="line">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899378B3-26E8-1513-327D-FA23EE4E53EA}"/>
              </a:ext>
            </a:extLst>
          </p:cNvPr>
          <p:cNvCxnSpPr/>
          <p:nvPr>
            <p:custDataLst>
              <p:tags r:id="rId14"/>
            </p:custDataLst>
          </p:nvPr>
        </p:nvCxnSpPr>
        <p:spPr>
          <a:xfrm flipH="1">
            <a:off x="5099448" y="3088096"/>
            <a:ext cx="0" cy="2160000"/>
          </a:xfrm>
          <a:prstGeom prst="line">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748D8D30-8B89-FFD7-325F-E11A2C19CEED}"/>
              </a:ext>
            </a:extLst>
          </p:cNvPr>
          <p:cNvCxnSpPr/>
          <p:nvPr>
            <p:custDataLst>
              <p:tags r:id="rId15"/>
            </p:custDataLst>
          </p:nvPr>
        </p:nvCxnSpPr>
        <p:spPr>
          <a:xfrm flipH="1">
            <a:off x="7241102" y="3088096"/>
            <a:ext cx="0" cy="2160000"/>
          </a:xfrm>
          <a:prstGeom prst="line">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3CA35B87-FBA8-E12D-B13D-DE0E4B01C218}"/>
              </a:ext>
            </a:extLst>
          </p:cNvPr>
          <p:cNvCxnSpPr/>
          <p:nvPr>
            <p:custDataLst>
              <p:tags r:id="rId16"/>
            </p:custDataLst>
          </p:nvPr>
        </p:nvCxnSpPr>
        <p:spPr>
          <a:xfrm flipH="1">
            <a:off x="9460475" y="3088096"/>
            <a:ext cx="0" cy="2160000"/>
          </a:xfrm>
          <a:prstGeom prst="line">
            <a:avLst/>
          </a:prstGeom>
          <a:ln w="95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6" name="Текст 204">
            <a:extLst>
              <a:ext uri="{FF2B5EF4-FFF2-40B4-BE49-F238E27FC236}">
                <a16:creationId xmlns:a16="http://schemas.microsoft.com/office/drawing/2014/main" id="{E2D8B47A-F4A7-B69B-0031-C06E54980182}"/>
              </a:ext>
            </a:extLst>
          </p:cNvPr>
          <p:cNvSpPr txBox="1"/>
          <p:nvPr>
            <p:custDataLst>
              <p:tags r:id="rId17"/>
            </p:custDataLst>
          </p:nvPr>
        </p:nvSpPr>
        <p:spPr>
          <a:xfrm>
            <a:off x="746537" y="1920001"/>
            <a:ext cx="852721" cy="40011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2000" b="1" i="0" u="none" strike="noStrike" kern="1200" cap="none" spc="0" normalizeH="0" baseline="0" noProof="0">
                <a:ln>
                  <a:noFill/>
                </a:ln>
                <a:solidFill>
                  <a:srgbClr val="186CB5"/>
                </a:solidFill>
                <a:effectLst/>
                <a:uLnTx/>
                <a:uFillTx/>
                <a:latin typeface="Evolventa" panose="020B0502020202020204" pitchFamily="34" charset="0"/>
              </a:rPr>
              <a:t>1</a:t>
            </a:r>
          </a:p>
        </p:txBody>
      </p:sp>
      <p:sp>
        <p:nvSpPr>
          <p:cNvPr id="57" name="Текст 206">
            <a:extLst>
              <a:ext uri="{FF2B5EF4-FFF2-40B4-BE49-F238E27FC236}">
                <a16:creationId xmlns:a16="http://schemas.microsoft.com/office/drawing/2014/main" id="{D5B99C69-C773-47BB-6CBC-C8C4D6726369}"/>
              </a:ext>
            </a:extLst>
          </p:cNvPr>
          <p:cNvSpPr txBox="1"/>
          <p:nvPr>
            <p:custDataLst>
              <p:tags r:id="rId18"/>
            </p:custDataLst>
          </p:nvPr>
        </p:nvSpPr>
        <p:spPr>
          <a:xfrm>
            <a:off x="2829825" y="1920001"/>
            <a:ext cx="852721" cy="40011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2000" b="1" i="0" u="none" strike="noStrike" kern="1200" cap="none" spc="0" normalizeH="0" baseline="0" noProof="0">
                <a:ln>
                  <a:noFill/>
                </a:ln>
                <a:solidFill>
                  <a:srgbClr val="186CB5"/>
                </a:solidFill>
                <a:effectLst/>
                <a:uLnTx/>
                <a:uFillTx/>
                <a:latin typeface="Evolventa" panose="020B0502020202020204" pitchFamily="34" charset="0"/>
              </a:rPr>
              <a:t>2</a:t>
            </a:r>
          </a:p>
        </p:txBody>
      </p:sp>
      <p:sp>
        <p:nvSpPr>
          <p:cNvPr id="58" name="Текст 208">
            <a:extLst>
              <a:ext uri="{FF2B5EF4-FFF2-40B4-BE49-F238E27FC236}">
                <a16:creationId xmlns:a16="http://schemas.microsoft.com/office/drawing/2014/main" id="{BE82210B-86EF-3EAA-7A8F-FA8F1E22B400}"/>
              </a:ext>
            </a:extLst>
          </p:cNvPr>
          <p:cNvSpPr txBox="1"/>
          <p:nvPr>
            <p:custDataLst>
              <p:tags r:id="rId19"/>
            </p:custDataLst>
          </p:nvPr>
        </p:nvSpPr>
        <p:spPr>
          <a:xfrm>
            <a:off x="5151839" y="1920001"/>
            <a:ext cx="852721" cy="40011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2000" b="1" i="0" u="none" strike="noStrike" kern="1200" cap="none" spc="0" normalizeH="0" baseline="0" noProof="0">
                <a:ln>
                  <a:noFill/>
                </a:ln>
                <a:solidFill>
                  <a:srgbClr val="186CB5"/>
                </a:solidFill>
                <a:effectLst/>
                <a:uLnTx/>
                <a:uFillTx/>
                <a:latin typeface="Evolventa" panose="020B0502020202020204" pitchFamily="34" charset="0"/>
              </a:rPr>
              <a:t>3</a:t>
            </a:r>
          </a:p>
        </p:txBody>
      </p:sp>
      <p:sp>
        <p:nvSpPr>
          <p:cNvPr id="59" name="Текст 210">
            <a:extLst>
              <a:ext uri="{FF2B5EF4-FFF2-40B4-BE49-F238E27FC236}">
                <a16:creationId xmlns:a16="http://schemas.microsoft.com/office/drawing/2014/main" id="{ADEF2030-1EDF-4B5E-E30C-08B84C35D200}"/>
              </a:ext>
            </a:extLst>
          </p:cNvPr>
          <p:cNvSpPr txBox="1"/>
          <p:nvPr>
            <p:custDataLst>
              <p:tags r:id="rId20"/>
            </p:custDataLst>
          </p:nvPr>
        </p:nvSpPr>
        <p:spPr>
          <a:xfrm>
            <a:off x="7473853" y="1920001"/>
            <a:ext cx="852721" cy="40011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2000" b="1" i="0" u="none" strike="noStrike" kern="1200" cap="none" spc="0" normalizeH="0" baseline="0" noProof="0">
                <a:ln>
                  <a:noFill/>
                </a:ln>
                <a:solidFill>
                  <a:srgbClr val="186CB5"/>
                </a:solidFill>
                <a:effectLst/>
                <a:uLnTx/>
                <a:uFillTx/>
                <a:latin typeface="Evolventa" panose="020B0502020202020204" pitchFamily="34" charset="0"/>
              </a:rPr>
              <a:t>4</a:t>
            </a:r>
          </a:p>
        </p:txBody>
      </p:sp>
      <p:sp>
        <p:nvSpPr>
          <p:cNvPr id="60" name="Текст 212">
            <a:extLst>
              <a:ext uri="{FF2B5EF4-FFF2-40B4-BE49-F238E27FC236}">
                <a16:creationId xmlns:a16="http://schemas.microsoft.com/office/drawing/2014/main" id="{DDABCD53-3FF5-0212-5961-68DA796965F9}"/>
              </a:ext>
            </a:extLst>
          </p:cNvPr>
          <p:cNvSpPr txBox="1"/>
          <p:nvPr>
            <p:custDataLst>
              <p:tags r:id="rId21"/>
            </p:custDataLst>
          </p:nvPr>
        </p:nvSpPr>
        <p:spPr>
          <a:xfrm>
            <a:off x="9516569" y="1920001"/>
            <a:ext cx="852721" cy="40011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2000" b="1" i="0" u="none" strike="noStrike" kern="1200" cap="none" spc="0" normalizeH="0" baseline="0" noProof="0">
                <a:ln>
                  <a:noFill/>
                </a:ln>
                <a:solidFill>
                  <a:srgbClr val="186CB5"/>
                </a:solidFill>
                <a:effectLst/>
                <a:uLnTx/>
                <a:uFillTx/>
                <a:latin typeface="Evolventa" panose="020B0502020202020204" pitchFamily="34" charset="0"/>
              </a:rPr>
              <a:t>5</a:t>
            </a:r>
          </a:p>
        </p:txBody>
      </p:sp>
      <p:sp>
        <p:nvSpPr>
          <p:cNvPr id="61" name="Текст 214">
            <a:extLst>
              <a:ext uri="{FF2B5EF4-FFF2-40B4-BE49-F238E27FC236}">
                <a16:creationId xmlns:a16="http://schemas.microsoft.com/office/drawing/2014/main" id="{7DBEA9F1-7117-6AC2-986B-BFA42C66EFF6}"/>
              </a:ext>
            </a:extLst>
          </p:cNvPr>
          <p:cNvSpPr txBox="1"/>
          <p:nvPr>
            <p:custDataLst>
              <p:tags r:id="rId22"/>
            </p:custDataLst>
          </p:nvPr>
        </p:nvSpPr>
        <p:spPr>
          <a:xfrm>
            <a:off x="745330" y="2358442"/>
            <a:ext cx="2010671" cy="3252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Технологии</a:t>
            </a:r>
          </a:p>
        </p:txBody>
      </p:sp>
      <p:sp>
        <p:nvSpPr>
          <p:cNvPr id="62" name="Текст 215">
            <a:extLst>
              <a:ext uri="{FF2B5EF4-FFF2-40B4-BE49-F238E27FC236}">
                <a16:creationId xmlns:a16="http://schemas.microsoft.com/office/drawing/2014/main" id="{F472D7BF-C94C-FC7F-DD7C-B52DD77A8B58}"/>
              </a:ext>
            </a:extLst>
          </p:cNvPr>
          <p:cNvSpPr txBox="1"/>
          <p:nvPr>
            <p:custDataLst>
              <p:tags r:id="rId23"/>
            </p:custDataLst>
          </p:nvPr>
        </p:nvSpPr>
        <p:spPr>
          <a:xfrm>
            <a:off x="2834168" y="2358442"/>
            <a:ext cx="2010671" cy="3252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Стабильность</a:t>
            </a:r>
          </a:p>
        </p:txBody>
      </p:sp>
      <p:sp>
        <p:nvSpPr>
          <p:cNvPr id="63" name="Текст 216">
            <a:extLst>
              <a:ext uri="{FF2B5EF4-FFF2-40B4-BE49-F238E27FC236}">
                <a16:creationId xmlns:a16="http://schemas.microsoft.com/office/drawing/2014/main" id="{A4210FF2-F5F4-C213-0044-98939E110FD8}"/>
              </a:ext>
            </a:extLst>
          </p:cNvPr>
          <p:cNvSpPr txBox="1"/>
          <p:nvPr>
            <p:custDataLst>
              <p:tags r:id="rId24"/>
            </p:custDataLst>
          </p:nvPr>
        </p:nvSpPr>
        <p:spPr>
          <a:xfrm>
            <a:off x="5151234" y="2358442"/>
            <a:ext cx="2322315" cy="319853"/>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Качество сервиса</a:t>
            </a:r>
          </a:p>
        </p:txBody>
      </p:sp>
      <p:sp>
        <p:nvSpPr>
          <p:cNvPr id="64" name="Текст 217">
            <a:extLst>
              <a:ext uri="{FF2B5EF4-FFF2-40B4-BE49-F238E27FC236}">
                <a16:creationId xmlns:a16="http://schemas.microsoft.com/office/drawing/2014/main" id="{30564BCB-CDB1-4B7A-DD9E-519A46C4503D}"/>
              </a:ext>
            </a:extLst>
          </p:cNvPr>
          <p:cNvSpPr txBox="1"/>
          <p:nvPr>
            <p:custDataLst>
              <p:tags r:id="rId25"/>
            </p:custDataLst>
          </p:nvPr>
        </p:nvSpPr>
        <p:spPr>
          <a:xfrm>
            <a:off x="7473551" y="2358442"/>
            <a:ext cx="2010671" cy="3252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Креативность</a:t>
            </a:r>
          </a:p>
        </p:txBody>
      </p:sp>
      <p:sp>
        <p:nvSpPr>
          <p:cNvPr id="65" name="Текст 218">
            <a:extLst>
              <a:ext uri="{FF2B5EF4-FFF2-40B4-BE49-F238E27FC236}">
                <a16:creationId xmlns:a16="http://schemas.microsoft.com/office/drawing/2014/main" id="{A43CE4D5-9449-2C4D-771A-AA4B76F43450}"/>
              </a:ext>
            </a:extLst>
          </p:cNvPr>
          <p:cNvSpPr txBox="1"/>
          <p:nvPr>
            <p:custDataLst>
              <p:tags r:id="rId26"/>
            </p:custDataLst>
          </p:nvPr>
        </p:nvSpPr>
        <p:spPr>
          <a:xfrm>
            <a:off x="9516567" y="2358442"/>
            <a:ext cx="2010671" cy="3252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Экспертиза</a:t>
            </a:r>
          </a:p>
        </p:txBody>
      </p:sp>
      <p:grpSp>
        <p:nvGrpSpPr>
          <p:cNvPr id="66" name="Рисунок 3">
            <a:extLst>
              <a:ext uri="{FF2B5EF4-FFF2-40B4-BE49-F238E27FC236}">
                <a16:creationId xmlns:a16="http://schemas.microsoft.com/office/drawing/2014/main" id="{6039E30D-8F57-3E59-4E33-A4872D9B0399}"/>
              </a:ext>
            </a:extLst>
          </p:cNvPr>
          <p:cNvGrpSpPr/>
          <p:nvPr>
            <p:custDataLst>
              <p:tags r:id="rId27"/>
            </p:custDataLst>
          </p:nvPr>
        </p:nvGrpSpPr>
        <p:grpSpPr>
          <a:xfrm>
            <a:off x="5547908" y="1914259"/>
            <a:ext cx="328036" cy="411595"/>
            <a:chOff x="8536887" y="3126868"/>
            <a:chExt cx="360840" cy="452755"/>
          </a:xfrm>
          <a:solidFill>
            <a:srgbClr val="186CB5"/>
          </a:solidFill>
        </p:grpSpPr>
        <p:sp>
          <p:nvSpPr>
            <p:cNvPr id="67" name="Полилиния 2">
              <a:extLst>
                <a:ext uri="{FF2B5EF4-FFF2-40B4-BE49-F238E27FC236}">
                  <a16:creationId xmlns:a16="http://schemas.microsoft.com/office/drawing/2014/main" id="{541E83E2-5880-14CA-E2C5-3A04FE749891}"/>
                </a:ext>
              </a:extLst>
            </p:cNvPr>
            <p:cNvSpPr/>
            <p:nvPr>
              <p:custDataLst>
                <p:tags r:id="rId50"/>
              </p:custDataLst>
            </p:nvPr>
          </p:nvSpPr>
          <p:spPr>
            <a:xfrm>
              <a:off x="8756310" y="3214774"/>
              <a:ext cx="66983" cy="45744"/>
            </a:xfrm>
            <a:custGeom>
              <a:avLst/>
              <a:gdLst>
                <a:gd name="connsiteX0" fmla="*/ 25865 w 66983"/>
                <a:gd name="connsiteY0" fmla="*/ 45744 h 45744"/>
                <a:gd name="connsiteX1" fmla="*/ 22610 w 66983"/>
                <a:gd name="connsiteY1" fmla="*/ 44382 h 45744"/>
                <a:gd name="connsiteX2" fmla="*/ 1360 w 66983"/>
                <a:gd name="connsiteY2" fmla="*/ 23159 h 45744"/>
                <a:gd name="connsiteX3" fmla="*/ 1360 w 66983"/>
                <a:gd name="connsiteY3" fmla="*/ 16584 h 45744"/>
                <a:gd name="connsiteX4" fmla="*/ 7963 w 66983"/>
                <a:gd name="connsiteY4" fmla="*/ 16584 h 45744"/>
                <a:gd name="connsiteX5" fmla="*/ 25865 w 66983"/>
                <a:gd name="connsiteY5" fmla="*/ 34519 h 45744"/>
                <a:gd name="connsiteX6" fmla="*/ 59020 w 66983"/>
                <a:gd name="connsiteY6" fmla="*/ 1360 h 45744"/>
                <a:gd name="connsiteX7" fmla="*/ 65623 w 66983"/>
                <a:gd name="connsiteY7" fmla="*/ 1360 h 45744"/>
                <a:gd name="connsiteX8" fmla="*/ 65623 w 66983"/>
                <a:gd name="connsiteY8" fmla="*/ 7935 h 45744"/>
                <a:gd name="connsiteX9" fmla="*/ 29167 w 66983"/>
                <a:gd name="connsiteY9" fmla="*/ 44382 h 45744"/>
                <a:gd name="connsiteX10" fmla="*/ 25865 w 66983"/>
                <a:gd name="connsiteY10" fmla="*/ 45744 h 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83" h="45744">
                  <a:moveTo>
                    <a:pt x="25865" y="45744"/>
                  </a:moveTo>
                  <a:cubicBezTo>
                    <a:pt x="24657" y="45749"/>
                    <a:pt x="23448" y="45256"/>
                    <a:pt x="22610" y="44382"/>
                  </a:cubicBezTo>
                  <a:lnTo>
                    <a:pt x="1360" y="23159"/>
                  </a:lnTo>
                  <a:cubicBezTo>
                    <a:pt x="-453" y="21346"/>
                    <a:pt x="-453" y="18398"/>
                    <a:pt x="1360" y="16584"/>
                  </a:cubicBezTo>
                  <a:cubicBezTo>
                    <a:pt x="3173" y="14766"/>
                    <a:pt x="6103" y="14766"/>
                    <a:pt x="7963" y="16584"/>
                  </a:cubicBezTo>
                  <a:lnTo>
                    <a:pt x="25865" y="34519"/>
                  </a:lnTo>
                  <a:lnTo>
                    <a:pt x="59020" y="1360"/>
                  </a:lnTo>
                  <a:cubicBezTo>
                    <a:pt x="60880" y="-453"/>
                    <a:pt x="63809" y="-453"/>
                    <a:pt x="65623" y="1360"/>
                  </a:cubicBezTo>
                  <a:cubicBezTo>
                    <a:pt x="67436" y="3174"/>
                    <a:pt x="67436" y="6122"/>
                    <a:pt x="65623" y="7935"/>
                  </a:cubicBezTo>
                  <a:lnTo>
                    <a:pt x="29167" y="44382"/>
                  </a:lnTo>
                  <a:cubicBezTo>
                    <a:pt x="28283" y="45256"/>
                    <a:pt x="27121" y="45749"/>
                    <a:pt x="25865" y="45744"/>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nvGrpSpPr>
            <p:cNvPr id="68" name="Рисунок 3">
              <a:extLst>
                <a:ext uri="{FF2B5EF4-FFF2-40B4-BE49-F238E27FC236}">
                  <a16:creationId xmlns:a16="http://schemas.microsoft.com/office/drawing/2014/main" id="{E14F4B09-5C1C-C804-CEB8-57BA98B29C0D}"/>
                </a:ext>
              </a:extLst>
            </p:cNvPr>
            <p:cNvGrpSpPr/>
            <p:nvPr>
              <p:custDataLst>
                <p:tags r:id="rId51"/>
              </p:custDataLst>
            </p:nvPr>
          </p:nvGrpSpPr>
          <p:grpSpPr>
            <a:xfrm>
              <a:off x="8536887" y="3149127"/>
              <a:ext cx="360840" cy="430496"/>
              <a:chOff x="8536887" y="3149127"/>
              <a:chExt cx="360840" cy="430496"/>
            </a:xfrm>
            <a:grpFill/>
          </p:grpSpPr>
          <p:sp>
            <p:nvSpPr>
              <p:cNvPr id="70" name="Полилиния 5">
                <a:extLst>
                  <a:ext uri="{FF2B5EF4-FFF2-40B4-BE49-F238E27FC236}">
                    <a16:creationId xmlns:a16="http://schemas.microsoft.com/office/drawing/2014/main" id="{AB91B7FD-B9A1-962F-C100-0F6172E44477}"/>
                  </a:ext>
                </a:extLst>
              </p:cNvPr>
              <p:cNvSpPr/>
              <p:nvPr>
                <p:custDataLst>
                  <p:tags r:id="rId53"/>
                </p:custDataLst>
              </p:nvPr>
            </p:nvSpPr>
            <p:spPr>
              <a:xfrm>
                <a:off x="8536887" y="3149127"/>
                <a:ext cx="360840" cy="430496"/>
              </a:xfrm>
              <a:custGeom>
                <a:avLst/>
                <a:gdLst>
                  <a:gd name="connsiteX0" fmla="*/ 356190 w 360840"/>
                  <a:gd name="connsiteY0" fmla="*/ 0 h 430496"/>
                  <a:gd name="connsiteX1" fmla="*/ 318851 w 360840"/>
                  <a:gd name="connsiteY1" fmla="*/ 0 h 430496"/>
                  <a:gd name="connsiteX2" fmla="*/ 314201 w 360840"/>
                  <a:gd name="connsiteY2" fmla="*/ 4650 h 430496"/>
                  <a:gd name="connsiteX3" fmla="*/ 318851 w 360840"/>
                  <a:gd name="connsiteY3" fmla="*/ 9300 h 430496"/>
                  <a:gd name="connsiteX4" fmla="*/ 351540 w 360840"/>
                  <a:gd name="connsiteY4" fmla="*/ 9300 h 430496"/>
                  <a:gd name="connsiteX5" fmla="*/ 351540 w 360840"/>
                  <a:gd name="connsiteY5" fmla="*/ 421197 h 430496"/>
                  <a:gd name="connsiteX6" fmla="*/ 9300 w 360840"/>
                  <a:gd name="connsiteY6" fmla="*/ 421197 h 430496"/>
                  <a:gd name="connsiteX7" fmla="*/ 9300 w 360840"/>
                  <a:gd name="connsiteY7" fmla="*/ 9300 h 430496"/>
                  <a:gd name="connsiteX8" fmla="*/ 188325 w 360840"/>
                  <a:gd name="connsiteY8" fmla="*/ 9300 h 430496"/>
                  <a:gd name="connsiteX9" fmla="*/ 192975 w 360840"/>
                  <a:gd name="connsiteY9" fmla="*/ 4650 h 430496"/>
                  <a:gd name="connsiteX10" fmla="*/ 188325 w 360840"/>
                  <a:gd name="connsiteY10" fmla="*/ 0 h 430496"/>
                  <a:gd name="connsiteX11" fmla="*/ 4650 w 360840"/>
                  <a:gd name="connsiteY11" fmla="*/ 0 h 430496"/>
                  <a:gd name="connsiteX12" fmla="*/ 0 w 360840"/>
                  <a:gd name="connsiteY12" fmla="*/ 4650 h 430496"/>
                  <a:gd name="connsiteX13" fmla="*/ 0 w 360840"/>
                  <a:gd name="connsiteY13" fmla="*/ 425847 h 430496"/>
                  <a:gd name="connsiteX14" fmla="*/ 4650 w 360840"/>
                  <a:gd name="connsiteY14" fmla="*/ 430497 h 430496"/>
                  <a:gd name="connsiteX15" fmla="*/ 356190 w 360840"/>
                  <a:gd name="connsiteY15" fmla="*/ 430497 h 430496"/>
                  <a:gd name="connsiteX16" fmla="*/ 360840 w 360840"/>
                  <a:gd name="connsiteY16" fmla="*/ 425847 h 430496"/>
                  <a:gd name="connsiteX17" fmla="*/ 360840 w 360840"/>
                  <a:gd name="connsiteY17" fmla="*/ 4650 h 430496"/>
                  <a:gd name="connsiteX18" fmla="*/ 356190 w 360840"/>
                  <a:gd name="connsiteY18" fmla="*/ 0 h 4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840" h="430496">
                    <a:moveTo>
                      <a:pt x="356190" y="0"/>
                    </a:moveTo>
                    <a:lnTo>
                      <a:pt x="318851" y="0"/>
                    </a:lnTo>
                    <a:cubicBezTo>
                      <a:pt x="316293" y="0"/>
                      <a:pt x="314201" y="2083"/>
                      <a:pt x="314201" y="4650"/>
                    </a:cubicBezTo>
                    <a:cubicBezTo>
                      <a:pt x="314201" y="7217"/>
                      <a:pt x="316293" y="9300"/>
                      <a:pt x="318851" y="9300"/>
                    </a:cubicBezTo>
                    <a:lnTo>
                      <a:pt x="351540" y="9300"/>
                    </a:lnTo>
                    <a:lnTo>
                      <a:pt x="351540" y="421197"/>
                    </a:lnTo>
                    <a:lnTo>
                      <a:pt x="9300" y="421197"/>
                    </a:lnTo>
                    <a:lnTo>
                      <a:pt x="9300" y="9300"/>
                    </a:lnTo>
                    <a:lnTo>
                      <a:pt x="188325" y="9300"/>
                    </a:lnTo>
                    <a:cubicBezTo>
                      <a:pt x="190883" y="9300"/>
                      <a:pt x="192975" y="7217"/>
                      <a:pt x="192975" y="4650"/>
                    </a:cubicBezTo>
                    <a:cubicBezTo>
                      <a:pt x="192975" y="2083"/>
                      <a:pt x="190883" y="0"/>
                      <a:pt x="188325" y="0"/>
                    </a:cubicBezTo>
                    <a:lnTo>
                      <a:pt x="4650" y="0"/>
                    </a:lnTo>
                    <a:cubicBezTo>
                      <a:pt x="2093" y="0"/>
                      <a:pt x="0" y="2083"/>
                      <a:pt x="0" y="4650"/>
                    </a:cubicBezTo>
                    <a:lnTo>
                      <a:pt x="0" y="425847"/>
                    </a:lnTo>
                    <a:cubicBezTo>
                      <a:pt x="0" y="428414"/>
                      <a:pt x="2093" y="430497"/>
                      <a:pt x="4650" y="430497"/>
                    </a:cubicBezTo>
                    <a:lnTo>
                      <a:pt x="356190" y="430497"/>
                    </a:lnTo>
                    <a:cubicBezTo>
                      <a:pt x="358748" y="430497"/>
                      <a:pt x="360840" y="428414"/>
                      <a:pt x="360840" y="425847"/>
                    </a:cubicBezTo>
                    <a:lnTo>
                      <a:pt x="360840" y="4650"/>
                    </a:lnTo>
                    <a:cubicBezTo>
                      <a:pt x="360840" y="2083"/>
                      <a:pt x="358748" y="0"/>
                      <a:pt x="356190"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74" name="Полилиния 6">
                <a:extLst>
                  <a:ext uri="{FF2B5EF4-FFF2-40B4-BE49-F238E27FC236}">
                    <a16:creationId xmlns:a16="http://schemas.microsoft.com/office/drawing/2014/main" id="{C37D5198-623C-5BD6-C09D-7361E5BFDB41}"/>
                  </a:ext>
                </a:extLst>
              </p:cNvPr>
              <p:cNvSpPr/>
              <p:nvPr>
                <p:custDataLst>
                  <p:tags r:id="rId54"/>
                </p:custDataLst>
              </p:nvPr>
            </p:nvSpPr>
            <p:spPr>
              <a:xfrm>
                <a:off x="8592595" y="3513720"/>
                <a:ext cx="173677" cy="9300"/>
              </a:xfrm>
              <a:custGeom>
                <a:avLst/>
                <a:gdLst>
                  <a:gd name="connsiteX0" fmla="*/ 169027 w 173677"/>
                  <a:gd name="connsiteY0" fmla="*/ 0 h 9300"/>
                  <a:gd name="connsiteX1" fmla="*/ 4650 w 173677"/>
                  <a:gd name="connsiteY1" fmla="*/ 0 h 9300"/>
                  <a:gd name="connsiteX2" fmla="*/ 0 w 173677"/>
                  <a:gd name="connsiteY2" fmla="*/ 4650 h 9300"/>
                  <a:gd name="connsiteX3" fmla="*/ 4650 w 173677"/>
                  <a:gd name="connsiteY3" fmla="*/ 9300 h 9300"/>
                  <a:gd name="connsiteX4" fmla="*/ 169027 w 173677"/>
                  <a:gd name="connsiteY4" fmla="*/ 9300 h 9300"/>
                  <a:gd name="connsiteX5" fmla="*/ 173677 w 173677"/>
                  <a:gd name="connsiteY5" fmla="*/ 4650 h 9300"/>
                  <a:gd name="connsiteX6" fmla="*/ 169027 w 173677"/>
                  <a:gd name="connsiteY6" fmla="*/ 0 h 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77" h="9300">
                    <a:moveTo>
                      <a:pt x="169027" y="0"/>
                    </a:moveTo>
                    <a:lnTo>
                      <a:pt x="4650" y="0"/>
                    </a:lnTo>
                    <a:cubicBezTo>
                      <a:pt x="2092" y="0"/>
                      <a:pt x="0" y="2083"/>
                      <a:pt x="0" y="4650"/>
                    </a:cubicBezTo>
                    <a:cubicBezTo>
                      <a:pt x="0" y="7217"/>
                      <a:pt x="2092" y="9300"/>
                      <a:pt x="4650" y="9300"/>
                    </a:cubicBezTo>
                    <a:lnTo>
                      <a:pt x="169027" y="9300"/>
                    </a:lnTo>
                    <a:cubicBezTo>
                      <a:pt x="171631" y="9300"/>
                      <a:pt x="173677" y="7217"/>
                      <a:pt x="173677" y="4650"/>
                    </a:cubicBezTo>
                    <a:cubicBezTo>
                      <a:pt x="173677" y="2083"/>
                      <a:pt x="171631" y="0"/>
                      <a:pt x="169027"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85" name="Полилиния 7">
                <a:extLst>
                  <a:ext uri="{FF2B5EF4-FFF2-40B4-BE49-F238E27FC236}">
                    <a16:creationId xmlns:a16="http://schemas.microsoft.com/office/drawing/2014/main" id="{B1384F88-AD95-6404-E61F-67D7955AA4A3}"/>
                  </a:ext>
                </a:extLst>
              </p:cNvPr>
              <p:cNvSpPr/>
              <p:nvPr>
                <p:custDataLst>
                  <p:tags r:id="rId55"/>
                </p:custDataLst>
              </p:nvPr>
            </p:nvSpPr>
            <p:spPr>
              <a:xfrm>
                <a:off x="8592595" y="3487764"/>
                <a:ext cx="173677" cy="9300"/>
              </a:xfrm>
              <a:custGeom>
                <a:avLst/>
                <a:gdLst>
                  <a:gd name="connsiteX0" fmla="*/ 169027 w 173677"/>
                  <a:gd name="connsiteY0" fmla="*/ 0 h 9300"/>
                  <a:gd name="connsiteX1" fmla="*/ 4650 w 173677"/>
                  <a:gd name="connsiteY1" fmla="*/ 0 h 9300"/>
                  <a:gd name="connsiteX2" fmla="*/ 0 w 173677"/>
                  <a:gd name="connsiteY2" fmla="*/ 4650 h 9300"/>
                  <a:gd name="connsiteX3" fmla="*/ 4650 w 173677"/>
                  <a:gd name="connsiteY3" fmla="*/ 9300 h 9300"/>
                  <a:gd name="connsiteX4" fmla="*/ 169027 w 173677"/>
                  <a:gd name="connsiteY4" fmla="*/ 9300 h 9300"/>
                  <a:gd name="connsiteX5" fmla="*/ 173677 w 173677"/>
                  <a:gd name="connsiteY5" fmla="*/ 4650 h 9300"/>
                  <a:gd name="connsiteX6" fmla="*/ 169027 w 173677"/>
                  <a:gd name="connsiteY6" fmla="*/ 0 h 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77" h="9300">
                    <a:moveTo>
                      <a:pt x="169027" y="0"/>
                    </a:moveTo>
                    <a:lnTo>
                      <a:pt x="4650" y="0"/>
                    </a:lnTo>
                    <a:cubicBezTo>
                      <a:pt x="2092" y="0"/>
                      <a:pt x="0" y="2083"/>
                      <a:pt x="0" y="4650"/>
                    </a:cubicBezTo>
                    <a:cubicBezTo>
                      <a:pt x="0" y="7222"/>
                      <a:pt x="2092" y="9300"/>
                      <a:pt x="4650" y="9300"/>
                    </a:cubicBezTo>
                    <a:lnTo>
                      <a:pt x="169027" y="9300"/>
                    </a:lnTo>
                    <a:cubicBezTo>
                      <a:pt x="171631" y="9300"/>
                      <a:pt x="173677" y="7222"/>
                      <a:pt x="173677" y="4650"/>
                    </a:cubicBezTo>
                    <a:cubicBezTo>
                      <a:pt x="173677" y="2083"/>
                      <a:pt x="171631" y="0"/>
                      <a:pt x="169027"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87" name="Полилиния 8">
                <a:extLst>
                  <a:ext uri="{FF2B5EF4-FFF2-40B4-BE49-F238E27FC236}">
                    <a16:creationId xmlns:a16="http://schemas.microsoft.com/office/drawing/2014/main" id="{806AD139-9144-71A5-F35D-33985D96D32C}"/>
                  </a:ext>
                </a:extLst>
              </p:cNvPr>
              <p:cNvSpPr/>
              <p:nvPr>
                <p:custDataLst>
                  <p:tags r:id="rId56"/>
                </p:custDataLst>
              </p:nvPr>
            </p:nvSpPr>
            <p:spPr>
              <a:xfrm>
                <a:off x="8592595" y="3461812"/>
                <a:ext cx="173677" cy="9300"/>
              </a:xfrm>
              <a:custGeom>
                <a:avLst/>
                <a:gdLst>
                  <a:gd name="connsiteX0" fmla="*/ 169027 w 173677"/>
                  <a:gd name="connsiteY0" fmla="*/ 0 h 9300"/>
                  <a:gd name="connsiteX1" fmla="*/ 4650 w 173677"/>
                  <a:gd name="connsiteY1" fmla="*/ 0 h 9300"/>
                  <a:gd name="connsiteX2" fmla="*/ 0 w 173677"/>
                  <a:gd name="connsiteY2" fmla="*/ 4650 h 9300"/>
                  <a:gd name="connsiteX3" fmla="*/ 4650 w 173677"/>
                  <a:gd name="connsiteY3" fmla="*/ 9300 h 9300"/>
                  <a:gd name="connsiteX4" fmla="*/ 169027 w 173677"/>
                  <a:gd name="connsiteY4" fmla="*/ 9300 h 9300"/>
                  <a:gd name="connsiteX5" fmla="*/ 173677 w 173677"/>
                  <a:gd name="connsiteY5" fmla="*/ 4650 h 9300"/>
                  <a:gd name="connsiteX6" fmla="*/ 169027 w 173677"/>
                  <a:gd name="connsiteY6" fmla="*/ 0 h 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77" h="9300">
                    <a:moveTo>
                      <a:pt x="169027" y="0"/>
                    </a:moveTo>
                    <a:lnTo>
                      <a:pt x="4650" y="0"/>
                    </a:lnTo>
                    <a:cubicBezTo>
                      <a:pt x="2092" y="0"/>
                      <a:pt x="0" y="2083"/>
                      <a:pt x="0" y="4650"/>
                    </a:cubicBezTo>
                    <a:cubicBezTo>
                      <a:pt x="0" y="7217"/>
                      <a:pt x="2092" y="9300"/>
                      <a:pt x="4650" y="9300"/>
                    </a:cubicBezTo>
                    <a:lnTo>
                      <a:pt x="169027" y="9300"/>
                    </a:lnTo>
                    <a:cubicBezTo>
                      <a:pt x="171631" y="9300"/>
                      <a:pt x="173677" y="7217"/>
                      <a:pt x="173677" y="4650"/>
                    </a:cubicBezTo>
                    <a:cubicBezTo>
                      <a:pt x="173677" y="2083"/>
                      <a:pt x="171631" y="0"/>
                      <a:pt x="169027"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sp>
          <p:nvSpPr>
            <p:cNvPr id="69" name="Полилиния 4">
              <a:extLst>
                <a:ext uri="{FF2B5EF4-FFF2-40B4-BE49-F238E27FC236}">
                  <a16:creationId xmlns:a16="http://schemas.microsoft.com/office/drawing/2014/main" id="{E90B52A3-F31F-1BAC-FB14-9B9E1AB40393}"/>
                </a:ext>
              </a:extLst>
            </p:cNvPr>
            <p:cNvSpPr/>
            <p:nvPr>
              <p:custDataLst>
                <p:tags r:id="rId52"/>
              </p:custDataLst>
            </p:nvPr>
          </p:nvSpPr>
          <p:spPr>
            <a:xfrm>
              <a:off x="8706679" y="3126868"/>
              <a:ext cx="164453" cy="201119"/>
            </a:xfrm>
            <a:custGeom>
              <a:avLst/>
              <a:gdLst>
                <a:gd name="connsiteX0" fmla="*/ 163845 w 164453"/>
                <a:gd name="connsiteY0" fmla="*/ 62095 h 201119"/>
                <a:gd name="connsiteX1" fmla="*/ 162869 w 164453"/>
                <a:gd name="connsiteY1" fmla="*/ 50545 h 201119"/>
                <a:gd name="connsiteX2" fmla="*/ 158870 w 164453"/>
                <a:gd name="connsiteY2" fmla="*/ 46588 h 201119"/>
                <a:gd name="connsiteX3" fmla="*/ 147292 w 164453"/>
                <a:gd name="connsiteY3" fmla="*/ 45690 h 201119"/>
                <a:gd name="connsiteX4" fmla="*/ 97816 w 164453"/>
                <a:gd name="connsiteY4" fmla="*/ 19357 h 201119"/>
                <a:gd name="connsiteX5" fmla="*/ 86470 w 164453"/>
                <a:gd name="connsiteY5" fmla="*/ 1976 h 201119"/>
                <a:gd name="connsiteX6" fmla="*/ 80471 w 164453"/>
                <a:gd name="connsiteY6" fmla="*/ 701 h 201119"/>
                <a:gd name="connsiteX7" fmla="*/ 79216 w 164453"/>
                <a:gd name="connsiteY7" fmla="*/ 1938 h 201119"/>
                <a:gd name="connsiteX8" fmla="*/ 67730 w 164453"/>
                <a:gd name="connsiteY8" fmla="*/ 19222 h 201119"/>
                <a:gd name="connsiteX9" fmla="*/ 17557 w 164453"/>
                <a:gd name="connsiteY9" fmla="*/ 45700 h 201119"/>
                <a:gd name="connsiteX10" fmla="*/ 6164 w 164453"/>
                <a:gd name="connsiteY10" fmla="*/ 46564 h 201119"/>
                <a:gd name="connsiteX11" fmla="*/ 2212 w 164453"/>
                <a:gd name="connsiteY11" fmla="*/ 50433 h 201119"/>
                <a:gd name="connsiteX12" fmla="*/ 1003 w 164453"/>
                <a:gd name="connsiteY12" fmla="*/ 61770 h 201119"/>
                <a:gd name="connsiteX13" fmla="*/ 3095 w 164453"/>
                <a:gd name="connsiteY13" fmla="*/ 112971 h 201119"/>
                <a:gd name="connsiteX14" fmla="*/ 74891 w 164453"/>
                <a:gd name="connsiteY14" fmla="*/ 199084 h 201119"/>
                <a:gd name="connsiteX15" fmla="*/ 79634 w 164453"/>
                <a:gd name="connsiteY15" fmla="*/ 200851 h 201119"/>
                <a:gd name="connsiteX16" fmla="*/ 82657 w 164453"/>
                <a:gd name="connsiteY16" fmla="*/ 200851 h 201119"/>
                <a:gd name="connsiteX17" fmla="*/ 87446 w 164453"/>
                <a:gd name="connsiteY17" fmla="*/ 199084 h 201119"/>
                <a:gd name="connsiteX18" fmla="*/ 163845 w 164453"/>
                <a:gd name="connsiteY18" fmla="*/ 62095 h 201119"/>
                <a:gd name="connsiteX19" fmla="*/ 84424 w 164453"/>
                <a:gd name="connsiteY19" fmla="*/ 190947 h 201119"/>
                <a:gd name="connsiteX20" fmla="*/ 81169 w 164453"/>
                <a:gd name="connsiteY20" fmla="*/ 192156 h 201119"/>
                <a:gd name="connsiteX21" fmla="*/ 77914 w 164453"/>
                <a:gd name="connsiteY21" fmla="*/ 190947 h 201119"/>
                <a:gd name="connsiteX22" fmla="*/ 11604 w 164453"/>
                <a:gd name="connsiteY22" fmla="*/ 111278 h 201119"/>
                <a:gd name="connsiteX23" fmla="*/ 9605 w 164453"/>
                <a:gd name="connsiteY23" fmla="*/ 62686 h 201119"/>
                <a:gd name="connsiteX24" fmla="*/ 10442 w 164453"/>
                <a:gd name="connsiteY24" fmla="*/ 54944 h 201119"/>
                <a:gd name="connsiteX25" fmla="*/ 18208 w 164453"/>
                <a:gd name="connsiteY25" fmla="*/ 54353 h 201119"/>
                <a:gd name="connsiteX26" fmla="*/ 74937 w 164453"/>
                <a:gd name="connsiteY26" fmla="*/ 24026 h 201119"/>
                <a:gd name="connsiteX27" fmla="*/ 82796 w 164453"/>
                <a:gd name="connsiteY27" fmla="*/ 12224 h 201119"/>
                <a:gd name="connsiteX28" fmla="*/ 90515 w 164453"/>
                <a:gd name="connsiteY28" fmla="*/ 24100 h 201119"/>
                <a:gd name="connsiteX29" fmla="*/ 146641 w 164453"/>
                <a:gd name="connsiteY29" fmla="*/ 54339 h 201119"/>
                <a:gd name="connsiteX30" fmla="*/ 154545 w 164453"/>
                <a:gd name="connsiteY30" fmla="*/ 54953 h 201119"/>
                <a:gd name="connsiteX31" fmla="*/ 155197 w 164453"/>
                <a:gd name="connsiteY31" fmla="*/ 62849 h 201119"/>
                <a:gd name="connsiteX32" fmla="*/ 84424 w 164453"/>
                <a:gd name="connsiteY32" fmla="*/ 190947 h 2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453" h="201119">
                  <a:moveTo>
                    <a:pt x="163845" y="62095"/>
                  </a:moveTo>
                  <a:lnTo>
                    <a:pt x="162869" y="50545"/>
                  </a:lnTo>
                  <a:cubicBezTo>
                    <a:pt x="162683" y="48424"/>
                    <a:pt x="160962" y="46746"/>
                    <a:pt x="158870" y="46588"/>
                  </a:cubicBezTo>
                  <a:lnTo>
                    <a:pt x="147292" y="45690"/>
                  </a:lnTo>
                  <a:cubicBezTo>
                    <a:pt x="119159" y="43495"/>
                    <a:pt x="104837" y="30159"/>
                    <a:pt x="97816" y="19357"/>
                  </a:cubicBezTo>
                  <a:lnTo>
                    <a:pt x="86470" y="1976"/>
                  </a:lnTo>
                  <a:cubicBezTo>
                    <a:pt x="85168" y="-33"/>
                    <a:pt x="82470" y="-605"/>
                    <a:pt x="80471" y="701"/>
                  </a:cubicBezTo>
                  <a:cubicBezTo>
                    <a:pt x="79960" y="1022"/>
                    <a:pt x="79541" y="1445"/>
                    <a:pt x="79216" y="1938"/>
                  </a:cubicBezTo>
                  <a:lnTo>
                    <a:pt x="67730" y="19222"/>
                  </a:lnTo>
                  <a:cubicBezTo>
                    <a:pt x="60476" y="30103"/>
                    <a:pt x="45875" y="43537"/>
                    <a:pt x="17557" y="45700"/>
                  </a:cubicBezTo>
                  <a:lnTo>
                    <a:pt x="6164" y="46564"/>
                  </a:lnTo>
                  <a:cubicBezTo>
                    <a:pt x="4072" y="46727"/>
                    <a:pt x="2398" y="48350"/>
                    <a:pt x="2212" y="50433"/>
                  </a:cubicBezTo>
                  <a:lnTo>
                    <a:pt x="1003" y="61770"/>
                  </a:lnTo>
                  <a:cubicBezTo>
                    <a:pt x="-857" y="78849"/>
                    <a:pt x="-113" y="96105"/>
                    <a:pt x="3095" y="112971"/>
                  </a:cubicBezTo>
                  <a:cubicBezTo>
                    <a:pt x="11465" y="154970"/>
                    <a:pt x="36296" y="184749"/>
                    <a:pt x="74891" y="199084"/>
                  </a:cubicBezTo>
                  <a:lnTo>
                    <a:pt x="79634" y="200851"/>
                  </a:lnTo>
                  <a:cubicBezTo>
                    <a:pt x="80611" y="201209"/>
                    <a:pt x="81680" y="201209"/>
                    <a:pt x="82657" y="200851"/>
                  </a:cubicBezTo>
                  <a:lnTo>
                    <a:pt x="87446" y="199084"/>
                  </a:lnTo>
                  <a:cubicBezTo>
                    <a:pt x="166822" y="169617"/>
                    <a:pt x="165985" y="86782"/>
                    <a:pt x="163845" y="62095"/>
                  </a:cubicBezTo>
                  <a:close/>
                  <a:moveTo>
                    <a:pt x="84424" y="190947"/>
                  </a:moveTo>
                  <a:lnTo>
                    <a:pt x="81169" y="192156"/>
                  </a:lnTo>
                  <a:lnTo>
                    <a:pt x="77914" y="190947"/>
                  </a:lnTo>
                  <a:cubicBezTo>
                    <a:pt x="42248" y="177718"/>
                    <a:pt x="19324" y="150166"/>
                    <a:pt x="11604" y="111278"/>
                  </a:cubicBezTo>
                  <a:cubicBezTo>
                    <a:pt x="8536" y="95269"/>
                    <a:pt x="7885" y="78896"/>
                    <a:pt x="9605" y="62686"/>
                  </a:cubicBezTo>
                  <a:lnTo>
                    <a:pt x="10442" y="54944"/>
                  </a:lnTo>
                  <a:lnTo>
                    <a:pt x="18208" y="54353"/>
                  </a:lnTo>
                  <a:cubicBezTo>
                    <a:pt x="50014" y="51921"/>
                    <a:pt x="66614" y="36520"/>
                    <a:pt x="74937" y="24026"/>
                  </a:cubicBezTo>
                  <a:lnTo>
                    <a:pt x="82796" y="12224"/>
                  </a:lnTo>
                  <a:lnTo>
                    <a:pt x="90515" y="24100"/>
                  </a:lnTo>
                  <a:cubicBezTo>
                    <a:pt x="98653" y="36534"/>
                    <a:pt x="114974" y="51875"/>
                    <a:pt x="146641" y="54339"/>
                  </a:cubicBezTo>
                  <a:lnTo>
                    <a:pt x="154545" y="54953"/>
                  </a:lnTo>
                  <a:lnTo>
                    <a:pt x="155197" y="62849"/>
                  </a:lnTo>
                  <a:cubicBezTo>
                    <a:pt x="157243" y="85992"/>
                    <a:pt x="158080" y="163619"/>
                    <a:pt x="84424" y="190947"/>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grpSp>
        <p:nvGrpSpPr>
          <p:cNvPr id="88" name="Рисунок 3">
            <a:extLst>
              <a:ext uri="{FF2B5EF4-FFF2-40B4-BE49-F238E27FC236}">
                <a16:creationId xmlns:a16="http://schemas.microsoft.com/office/drawing/2014/main" id="{FB92E8BA-6068-9981-959B-637CF7D175D4}"/>
              </a:ext>
            </a:extLst>
          </p:cNvPr>
          <p:cNvGrpSpPr/>
          <p:nvPr>
            <p:custDataLst>
              <p:tags r:id="rId28"/>
            </p:custDataLst>
          </p:nvPr>
        </p:nvGrpSpPr>
        <p:grpSpPr>
          <a:xfrm>
            <a:off x="1086923" y="1915624"/>
            <a:ext cx="395090" cy="408865"/>
            <a:chOff x="5707966" y="3132914"/>
            <a:chExt cx="434599" cy="449751"/>
          </a:xfrm>
          <a:solidFill>
            <a:srgbClr val="186CB5"/>
          </a:solidFill>
        </p:grpSpPr>
        <p:grpSp>
          <p:nvGrpSpPr>
            <p:cNvPr id="89" name="Рисунок 3">
              <a:extLst>
                <a:ext uri="{FF2B5EF4-FFF2-40B4-BE49-F238E27FC236}">
                  <a16:creationId xmlns:a16="http://schemas.microsoft.com/office/drawing/2014/main" id="{CF0E556E-929A-DB49-B20D-A5F6169530E1}"/>
                </a:ext>
              </a:extLst>
            </p:cNvPr>
            <p:cNvGrpSpPr/>
            <p:nvPr>
              <p:custDataLst>
                <p:tags r:id="rId41"/>
              </p:custDataLst>
            </p:nvPr>
          </p:nvGrpSpPr>
          <p:grpSpPr>
            <a:xfrm>
              <a:off x="5787891" y="3227996"/>
              <a:ext cx="273620" cy="273619"/>
              <a:chOff x="5787891" y="3227996"/>
              <a:chExt cx="273620" cy="273619"/>
            </a:xfrm>
            <a:grpFill/>
          </p:grpSpPr>
          <p:sp>
            <p:nvSpPr>
              <p:cNvPr id="94" name="Полилиния 15">
                <a:extLst>
                  <a:ext uri="{FF2B5EF4-FFF2-40B4-BE49-F238E27FC236}">
                    <a16:creationId xmlns:a16="http://schemas.microsoft.com/office/drawing/2014/main" id="{E11D5DF0-9187-E7D6-59A8-E020EFD9B0A0}"/>
                  </a:ext>
                </a:extLst>
              </p:cNvPr>
              <p:cNvSpPr/>
              <p:nvPr>
                <p:custDataLst>
                  <p:tags r:id="rId46"/>
                </p:custDataLst>
              </p:nvPr>
            </p:nvSpPr>
            <p:spPr>
              <a:xfrm>
                <a:off x="5843859" y="3254776"/>
                <a:ext cx="171518" cy="99954"/>
              </a:xfrm>
              <a:custGeom>
                <a:avLst/>
                <a:gdLst>
                  <a:gd name="connsiteX0" fmla="*/ 5547 w 171518"/>
                  <a:gd name="connsiteY0" fmla="*/ 8815 h 99954"/>
                  <a:gd name="connsiteX1" fmla="*/ 24626 w 171518"/>
                  <a:gd name="connsiteY1" fmla="*/ 16995 h 99954"/>
                  <a:gd name="connsiteX2" fmla="*/ 27955 w 171518"/>
                  <a:gd name="connsiteY2" fmla="*/ 37218 h 99954"/>
                  <a:gd name="connsiteX3" fmla="*/ 21840 w 171518"/>
                  <a:gd name="connsiteY3" fmla="*/ 59928 h 99954"/>
                  <a:gd name="connsiteX4" fmla="*/ 32126 w 171518"/>
                  <a:gd name="connsiteY4" fmla="*/ 76036 h 99954"/>
                  <a:gd name="connsiteX5" fmla="*/ 81007 w 171518"/>
                  <a:gd name="connsiteY5" fmla="*/ 71018 h 99954"/>
                  <a:gd name="connsiteX6" fmla="*/ 131994 w 171518"/>
                  <a:gd name="connsiteY6" fmla="*/ 59710 h 99954"/>
                  <a:gd name="connsiteX7" fmla="*/ 162215 w 171518"/>
                  <a:gd name="connsiteY7" fmla="*/ 94510 h 99954"/>
                  <a:gd name="connsiteX8" fmla="*/ 165493 w 171518"/>
                  <a:gd name="connsiteY8" fmla="*/ 99835 h 99954"/>
                  <a:gd name="connsiteX9" fmla="*/ 170733 w 171518"/>
                  <a:gd name="connsiteY9" fmla="*/ 96859 h 99954"/>
                  <a:gd name="connsiteX10" fmla="*/ 153496 w 171518"/>
                  <a:gd name="connsiteY10" fmla="*/ 57743 h 99954"/>
                  <a:gd name="connsiteX11" fmla="*/ 102174 w 171518"/>
                  <a:gd name="connsiteY11" fmla="*/ 54195 h 99954"/>
                  <a:gd name="connsiteX12" fmla="*/ 73469 w 171518"/>
                  <a:gd name="connsiteY12" fmla="*/ 64467 h 99954"/>
                  <a:gd name="connsiteX13" fmla="*/ 43272 w 171518"/>
                  <a:gd name="connsiteY13" fmla="*/ 70902 h 99954"/>
                  <a:gd name="connsiteX14" fmla="*/ 30782 w 171518"/>
                  <a:gd name="connsiteY14" fmla="*/ 56190 h 99954"/>
                  <a:gd name="connsiteX15" fmla="*/ 31717 w 171518"/>
                  <a:gd name="connsiteY15" fmla="*/ 52228 h 99954"/>
                  <a:gd name="connsiteX16" fmla="*/ 38199 w 171518"/>
                  <a:gd name="connsiteY16" fmla="*/ 27704 h 99954"/>
                  <a:gd name="connsiteX17" fmla="*/ 4221 w 171518"/>
                  <a:gd name="connsiteY17" fmla="*/ 171 h 99954"/>
                  <a:gd name="connsiteX18" fmla="*/ 3198 w 171518"/>
                  <a:gd name="connsiteY18" fmla="*/ 297 h 99954"/>
                  <a:gd name="connsiteX19" fmla="*/ 5547 w 171518"/>
                  <a:gd name="connsiteY19" fmla="*/ 8815 h 9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518" h="99954">
                    <a:moveTo>
                      <a:pt x="5547" y="8815"/>
                    </a:moveTo>
                    <a:cubicBezTo>
                      <a:pt x="12898" y="8016"/>
                      <a:pt x="20134" y="11117"/>
                      <a:pt x="24626" y="16995"/>
                    </a:cubicBezTo>
                    <a:cubicBezTo>
                      <a:pt x="29318" y="22635"/>
                      <a:pt x="30587" y="30373"/>
                      <a:pt x="27955" y="37218"/>
                    </a:cubicBezTo>
                    <a:cubicBezTo>
                      <a:pt x="25486" y="44658"/>
                      <a:pt x="21240" y="51819"/>
                      <a:pt x="21840" y="59928"/>
                    </a:cubicBezTo>
                    <a:cubicBezTo>
                      <a:pt x="22468" y="66643"/>
                      <a:pt x="26300" y="72641"/>
                      <a:pt x="32126" y="76036"/>
                    </a:cubicBezTo>
                    <a:cubicBezTo>
                      <a:pt x="47090" y="85271"/>
                      <a:pt x="66369" y="76626"/>
                      <a:pt x="81007" y="71018"/>
                    </a:cubicBezTo>
                    <a:cubicBezTo>
                      <a:pt x="97259" y="64797"/>
                      <a:pt x="114213" y="57854"/>
                      <a:pt x="131994" y="59710"/>
                    </a:cubicBezTo>
                    <a:cubicBezTo>
                      <a:pt x="148790" y="61463"/>
                      <a:pt x="167069" y="75799"/>
                      <a:pt x="162215" y="94510"/>
                    </a:cubicBezTo>
                    <a:cubicBezTo>
                      <a:pt x="161652" y="96886"/>
                      <a:pt x="163117" y="99272"/>
                      <a:pt x="165493" y="99835"/>
                    </a:cubicBezTo>
                    <a:cubicBezTo>
                      <a:pt x="167753" y="100369"/>
                      <a:pt x="170040" y="99072"/>
                      <a:pt x="170733" y="96859"/>
                    </a:cubicBezTo>
                    <a:cubicBezTo>
                      <a:pt x="173965" y="81476"/>
                      <a:pt x="167032" y="65741"/>
                      <a:pt x="153496" y="57743"/>
                    </a:cubicBezTo>
                    <a:cubicBezTo>
                      <a:pt x="138402" y="48089"/>
                      <a:pt x="118672" y="49531"/>
                      <a:pt x="102174" y="54195"/>
                    </a:cubicBezTo>
                    <a:cubicBezTo>
                      <a:pt x="92381" y="56966"/>
                      <a:pt x="82992" y="60928"/>
                      <a:pt x="73469" y="64467"/>
                    </a:cubicBezTo>
                    <a:cubicBezTo>
                      <a:pt x="64258" y="67889"/>
                      <a:pt x="53307" y="72609"/>
                      <a:pt x="43272" y="70902"/>
                    </a:cubicBezTo>
                    <a:cubicBezTo>
                      <a:pt x="35762" y="70288"/>
                      <a:pt x="30168" y="63699"/>
                      <a:pt x="30782" y="56190"/>
                    </a:cubicBezTo>
                    <a:cubicBezTo>
                      <a:pt x="30894" y="54832"/>
                      <a:pt x="31210" y="53493"/>
                      <a:pt x="31717" y="52228"/>
                    </a:cubicBezTo>
                    <a:cubicBezTo>
                      <a:pt x="34195" y="44062"/>
                      <a:pt x="38910" y="36548"/>
                      <a:pt x="38199" y="27704"/>
                    </a:cubicBezTo>
                    <a:cubicBezTo>
                      <a:pt x="36418" y="10717"/>
                      <a:pt x="21208" y="-1610"/>
                      <a:pt x="4221" y="171"/>
                    </a:cubicBezTo>
                    <a:cubicBezTo>
                      <a:pt x="3882" y="204"/>
                      <a:pt x="3538" y="245"/>
                      <a:pt x="3198" y="297"/>
                    </a:cubicBezTo>
                    <a:cubicBezTo>
                      <a:pt x="-2405" y="1171"/>
                      <a:pt x="-24" y="9690"/>
                      <a:pt x="5547" y="8815"/>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95" name="Полилиния 16">
                <a:extLst>
                  <a:ext uri="{FF2B5EF4-FFF2-40B4-BE49-F238E27FC236}">
                    <a16:creationId xmlns:a16="http://schemas.microsoft.com/office/drawing/2014/main" id="{8C3DA21C-7EB7-4F41-FB6F-5DC4DFA6F82E}"/>
                  </a:ext>
                </a:extLst>
              </p:cNvPr>
              <p:cNvSpPr/>
              <p:nvPr>
                <p:custDataLst>
                  <p:tags r:id="rId47"/>
                </p:custDataLst>
              </p:nvPr>
            </p:nvSpPr>
            <p:spPr>
              <a:xfrm>
                <a:off x="5792017" y="3370149"/>
                <a:ext cx="100300" cy="47349"/>
              </a:xfrm>
              <a:custGeom>
                <a:avLst/>
                <a:gdLst>
                  <a:gd name="connsiteX0" fmla="*/ 4244 w 100300"/>
                  <a:gd name="connsiteY0" fmla="*/ 24522 h 47349"/>
                  <a:gd name="connsiteX1" fmla="*/ 13479 w 100300"/>
                  <a:gd name="connsiteY1" fmla="*/ 36226 h 47349"/>
                  <a:gd name="connsiteX2" fmla="*/ 22830 w 100300"/>
                  <a:gd name="connsiteY2" fmla="*/ 45954 h 47349"/>
                  <a:gd name="connsiteX3" fmla="*/ 47340 w 100300"/>
                  <a:gd name="connsiteY3" fmla="*/ 41327 h 47349"/>
                  <a:gd name="connsiteX4" fmla="*/ 67624 w 100300"/>
                  <a:gd name="connsiteY4" fmla="*/ 15929 h 47349"/>
                  <a:gd name="connsiteX5" fmla="*/ 81495 w 100300"/>
                  <a:gd name="connsiteY5" fmla="*/ 8870 h 47349"/>
                  <a:gd name="connsiteX6" fmla="*/ 91664 w 100300"/>
                  <a:gd name="connsiteY6" fmla="*/ 16524 h 47349"/>
                  <a:gd name="connsiteX7" fmla="*/ 100183 w 100300"/>
                  <a:gd name="connsiteY7" fmla="*/ 14176 h 47349"/>
                  <a:gd name="connsiteX8" fmla="*/ 77575 w 100300"/>
                  <a:gd name="connsiteY8" fmla="*/ 426 h 47349"/>
                  <a:gd name="connsiteX9" fmla="*/ 51623 w 100300"/>
                  <a:gd name="connsiteY9" fmla="*/ 22620 h 47349"/>
                  <a:gd name="connsiteX10" fmla="*/ 26262 w 100300"/>
                  <a:gd name="connsiteY10" fmla="*/ 37881 h 47349"/>
                  <a:gd name="connsiteX11" fmla="*/ 17595 w 100300"/>
                  <a:gd name="connsiteY11" fmla="*/ 23727 h 47349"/>
                  <a:gd name="connsiteX12" fmla="*/ 4244 w 100300"/>
                  <a:gd name="connsiteY12" fmla="*/ 15687 h 47349"/>
                  <a:gd name="connsiteX13" fmla="*/ 4244 w 100300"/>
                  <a:gd name="connsiteY13" fmla="*/ 24522 h 4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300" h="47349">
                    <a:moveTo>
                      <a:pt x="4244" y="24522"/>
                    </a:moveTo>
                    <a:cubicBezTo>
                      <a:pt x="10047" y="24076"/>
                      <a:pt x="11596" y="32157"/>
                      <a:pt x="13479" y="36226"/>
                    </a:cubicBezTo>
                    <a:cubicBezTo>
                      <a:pt x="15265" y="40527"/>
                      <a:pt x="18603" y="44001"/>
                      <a:pt x="22830" y="45954"/>
                    </a:cubicBezTo>
                    <a:cubicBezTo>
                      <a:pt x="31242" y="48888"/>
                      <a:pt x="40579" y="47126"/>
                      <a:pt x="47340" y="41327"/>
                    </a:cubicBezTo>
                    <a:cubicBezTo>
                      <a:pt x="56031" y="34487"/>
                      <a:pt x="60021" y="23713"/>
                      <a:pt x="67624" y="15929"/>
                    </a:cubicBezTo>
                    <a:cubicBezTo>
                      <a:pt x="71125" y="11827"/>
                      <a:pt x="76119" y="9289"/>
                      <a:pt x="81495" y="8870"/>
                    </a:cubicBezTo>
                    <a:cubicBezTo>
                      <a:pt x="86275" y="8684"/>
                      <a:pt x="90520" y="11883"/>
                      <a:pt x="91664" y="16524"/>
                    </a:cubicBezTo>
                    <a:cubicBezTo>
                      <a:pt x="92869" y="22081"/>
                      <a:pt x="101392" y="19728"/>
                      <a:pt x="100183" y="14176"/>
                    </a:cubicBezTo>
                    <a:cubicBezTo>
                      <a:pt x="97482" y="4327"/>
                      <a:pt x="87563" y="-1699"/>
                      <a:pt x="77575" y="426"/>
                    </a:cubicBezTo>
                    <a:cubicBezTo>
                      <a:pt x="65406" y="2574"/>
                      <a:pt x="58040" y="13078"/>
                      <a:pt x="51623" y="22620"/>
                    </a:cubicBezTo>
                    <a:cubicBezTo>
                      <a:pt x="46592" y="30102"/>
                      <a:pt x="37143" y="42759"/>
                      <a:pt x="26262" y="37881"/>
                    </a:cubicBezTo>
                    <a:cubicBezTo>
                      <a:pt x="20896" y="35473"/>
                      <a:pt x="20329" y="28270"/>
                      <a:pt x="17595" y="23727"/>
                    </a:cubicBezTo>
                    <a:cubicBezTo>
                      <a:pt x="15051" y="18709"/>
                      <a:pt x="9866" y="15585"/>
                      <a:pt x="4244" y="15687"/>
                    </a:cubicBezTo>
                    <a:cubicBezTo>
                      <a:pt x="-1391" y="16124"/>
                      <a:pt x="-1438" y="24964"/>
                      <a:pt x="4244" y="24522"/>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96" name="Полилиния 17">
                <a:extLst>
                  <a:ext uri="{FF2B5EF4-FFF2-40B4-BE49-F238E27FC236}">
                    <a16:creationId xmlns:a16="http://schemas.microsoft.com/office/drawing/2014/main" id="{36E8C498-C925-EEF2-9661-63101867208F}"/>
                  </a:ext>
                </a:extLst>
              </p:cNvPr>
              <p:cNvSpPr/>
              <p:nvPr>
                <p:custDataLst>
                  <p:tags r:id="rId48"/>
                </p:custDataLst>
              </p:nvPr>
            </p:nvSpPr>
            <p:spPr>
              <a:xfrm>
                <a:off x="5889757" y="3411059"/>
                <a:ext cx="122293" cy="73778"/>
              </a:xfrm>
              <a:custGeom>
                <a:avLst/>
                <a:gdLst>
                  <a:gd name="connsiteX0" fmla="*/ 8428 w 122293"/>
                  <a:gd name="connsiteY0" fmla="*/ 71822 h 73778"/>
                  <a:gd name="connsiteX1" fmla="*/ 48748 w 122293"/>
                  <a:gd name="connsiteY1" fmla="*/ 45424 h 73778"/>
                  <a:gd name="connsiteX2" fmla="*/ 74593 w 122293"/>
                  <a:gd name="connsiteY2" fmla="*/ 40960 h 73778"/>
                  <a:gd name="connsiteX3" fmla="*/ 92509 w 122293"/>
                  <a:gd name="connsiteY3" fmla="*/ 28312 h 73778"/>
                  <a:gd name="connsiteX4" fmla="*/ 108324 w 122293"/>
                  <a:gd name="connsiteY4" fmla="*/ 11274 h 73778"/>
                  <a:gd name="connsiteX5" fmla="*/ 113285 w 122293"/>
                  <a:gd name="connsiteY5" fmla="*/ 10674 h 73778"/>
                  <a:gd name="connsiteX6" fmla="*/ 111746 w 122293"/>
                  <a:gd name="connsiteY6" fmla="*/ 14525 h 73778"/>
                  <a:gd name="connsiteX7" fmla="*/ 103088 w 122293"/>
                  <a:gd name="connsiteY7" fmla="*/ 25345 h 73778"/>
                  <a:gd name="connsiteX8" fmla="*/ 74458 w 122293"/>
                  <a:gd name="connsiteY8" fmla="*/ 66163 h 73778"/>
                  <a:gd name="connsiteX9" fmla="*/ 82982 w 122293"/>
                  <a:gd name="connsiteY9" fmla="*/ 68511 h 73778"/>
                  <a:gd name="connsiteX10" fmla="*/ 110486 w 122293"/>
                  <a:gd name="connsiteY10" fmla="*/ 30381 h 73778"/>
                  <a:gd name="connsiteX11" fmla="*/ 121804 w 122293"/>
                  <a:gd name="connsiteY11" fmla="*/ 13023 h 73778"/>
                  <a:gd name="connsiteX12" fmla="*/ 115373 w 122293"/>
                  <a:gd name="connsiteY12" fmla="*/ 435 h 73778"/>
                  <a:gd name="connsiteX13" fmla="*/ 113662 w 122293"/>
                  <a:gd name="connsiteY13" fmla="*/ 45 h 73778"/>
                  <a:gd name="connsiteX14" fmla="*/ 96987 w 122293"/>
                  <a:gd name="connsiteY14" fmla="*/ 10168 h 73778"/>
                  <a:gd name="connsiteX15" fmla="*/ 82670 w 122293"/>
                  <a:gd name="connsiteY15" fmla="*/ 25564 h 73778"/>
                  <a:gd name="connsiteX16" fmla="*/ 61252 w 122293"/>
                  <a:gd name="connsiteY16" fmla="*/ 34957 h 73778"/>
                  <a:gd name="connsiteX17" fmla="*/ 39113 w 122293"/>
                  <a:gd name="connsiteY17" fmla="*/ 38826 h 73778"/>
                  <a:gd name="connsiteX18" fmla="*/ 797 w 122293"/>
                  <a:gd name="connsiteY18" fmla="*/ 67363 h 73778"/>
                  <a:gd name="connsiteX19" fmla="*/ 8428 w 122293"/>
                  <a:gd name="connsiteY19" fmla="*/ 71822 h 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293" h="73778">
                    <a:moveTo>
                      <a:pt x="8428" y="71822"/>
                    </a:moveTo>
                    <a:cubicBezTo>
                      <a:pt x="18030" y="58225"/>
                      <a:pt x="32445" y="48786"/>
                      <a:pt x="48748" y="45424"/>
                    </a:cubicBezTo>
                    <a:cubicBezTo>
                      <a:pt x="57323" y="43676"/>
                      <a:pt x="66307" y="44089"/>
                      <a:pt x="74593" y="40960"/>
                    </a:cubicBezTo>
                    <a:cubicBezTo>
                      <a:pt x="81429" y="38123"/>
                      <a:pt x="87543" y="33803"/>
                      <a:pt x="92509" y="28312"/>
                    </a:cubicBezTo>
                    <a:cubicBezTo>
                      <a:pt x="97480" y="22365"/>
                      <a:pt x="102758" y="16678"/>
                      <a:pt x="108324" y="11274"/>
                    </a:cubicBezTo>
                    <a:cubicBezTo>
                      <a:pt x="109938" y="9921"/>
                      <a:pt x="112858" y="7461"/>
                      <a:pt x="113285" y="10674"/>
                    </a:cubicBezTo>
                    <a:cubicBezTo>
                      <a:pt x="113444" y="11860"/>
                      <a:pt x="112272" y="13576"/>
                      <a:pt x="111746" y="14525"/>
                    </a:cubicBezTo>
                    <a:cubicBezTo>
                      <a:pt x="109338" y="18491"/>
                      <a:pt x="106427" y="22127"/>
                      <a:pt x="103088" y="25345"/>
                    </a:cubicBezTo>
                    <a:cubicBezTo>
                      <a:pt x="91514" y="37384"/>
                      <a:pt x="76974" y="48512"/>
                      <a:pt x="74458" y="66163"/>
                    </a:cubicBezTo>
                    <a:cubicBezTo>
                      <a:pt x="73668" y="71724"/>
                      <a:pt x="82182" y="74128"/>
                      <a:pt x="82982" y="68511"/>
                    </a:cubicBezTo>
                    <a:cubicBezTo>
                      <a:pt x="85358" y="51832"/>
                      <a:pt x="99763" y="41876"/>
                      <a:pt x="110486" y="30381"/>
                    </a:cubicBezTo>
                    <a:cubicBezTo>
                      <a:pt x="115685" y="25657"/>
                      <a:pt x="119582" y="19681"/>
                      <a:pt x="121804" y="13023"/>
                    </a:cubicBezTo>
                    <a:cubicBezTo>
                      <a:pt x="123506" y="7773"/>
                      <a:pt x="120623" y="2137"/>
                      <a:pt x="115373" y="435"/>
                    </a:cubicBezTo>
                    <a:cubicBezTo>
                      <a:pt x="114815" y="254"/>
                      <a:pt x="114243" y="124"/>
                      <a:pt x="113662" y="45"/>
                    </a:cubicBezTo>
                    <a:cubicBezTo>
                      <a:pt x="106715" y="-583"/>
                      <a:pt x="101265" y="5550"/>
                      <a:pt x="96987" y="10168"/>
                    </a:cubicBezTo>
                    <a:cubicBezTo>
                      <a:pt x="92230" y="15310"/>
                      <a:pt x="87869" y="20839"/>
                      <a:pt x="82670" y="25564"/>
                    </a:cubicBezTo>
                    <a:cubicBezTo>
                      <a:pt x="76737" y="30925"/>
                      <a:pt x="69217" y="34222"/>
                      <a:pt x="61252" y="34957"/>
                    </a:cubicBezTo>
                    <a:cubicBezTo>
                      <a:pt x="53766" y="35529"/>
                      <a:pt x="46353" y="36826"/>
                      <a:pt x="39113" y="38826"/>
                    </a:cubicBezTo>
                    <a:cubicBezTo>
                      <a:pt x="23583" y="43927"/>
                      <a:pt x="10135" y="53943"/>
                      <a:pt x="797" y="67363"/>
                    </a:cubicBezTo>
                    <a:cubicBezTo>
                      <a:pt x="-2476" y="72027"/>
                      <a:pt x="5178" y="76444"/>
                      <a:pt x="8428" y="71822"/>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97" name="Полилиния 19">
                <a:extLst>
                  <a:ext uri="{FF2B5EF4-FFF2-40B4-BE49-F238E27FC236}">
                    <a16:creationId xmlns:a16="http://schemas.microsoft.com/office/drawing/2014/main" id="{E00662B6-F23F-8EA3-D411-2662F2409F2C}"/>
                  </a:ext>
                </a:extLst>
              </p:cNvPr>
              <p:cNvSpPr/>
              <p:nvPr>
                <p:custDataLst>
                  <p:tags r:id="rId49"/>
                </p:custDataLst>
              </p:nvPr>
            </p:nvSpPr>
            <p:spPr>
              <a:xfrm>
                <a:off x="5787891" y="3227996"/>
                <a:ext cx="273620" cy="273619"/>
              </a:xfrm>
              <a:custGeom>
                <a:avLst/>
                <a:gdLst>
                  <a:gd name="connsiteX0" fmla="*/ 136812 w 273620"/>
                  <a:gd name="connsiteY0" fmla="*/ 273620 h 273619"/>
                  <a:gd name="connsiteX1" fmla="*/ 0 w 273620"/>
                  <a:gd name="connsiteY1" fmla="*/ 136808 h 273619"/>
                  <a:gd name="connsiteX2" fmla="*/ 136812 w 273620"/>
                  <a:gd name="connsiteY2" fmla="*/ 0 h 273619"/>
                  <a:gd name="connsiteX3" fmla="*/ 273620 w 273620"/>
                  <a:gd name="connsiteY3" fmla="*/ 136808 h 273619"/>
                  <a:gd name="connsiteX4" fmla="*/ 136812 w 273620"/>
                  <a:gd name="connsiteY4" fmla="*/ 273620 h 273619"/>
                  <a:gd name="connsiteX5" fmla="*/ 136812 w 273620"/>
                  <a:gd name="connsiteY5" fmla="*/ 7854 h 273619"/>
                  <a:gd name="connsiteX6" fmla="*/ 7854 w 273620"/>
                  <a:gd name="connsiteY6" fmla="*/ 136808 h 273619"/>
                  <a:gd name="connsiteX7" fmla="*/ 136812 w 273620"/>
                  <a:gd name="connsiteY7" fmla="*/ 265766 h 273619"/>
                  <a:gd name="connsiteX8" fmla="*/ 265766 w 273620"/>
                  <a:gd name="connsiteY8" fmla="*/ 136808 h 273619"/>
                  <a:gd name="connsiteX9" fmla="*/ 136812 w 273620"/>
                  <a:gd name="connsiteY9" fmla="*/ 7854 h 27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620" h="273619">
                    <a:moveTo>
                      <a:pt x="136812" y="273620"/>
                    </a:moveTo>
                    <a:cubicBezTo>
                      <a:pt x="61254" y="273620"/>
                      <a:pt x="0" y="212366"/>
                      <a:pt x="0" y="136808"/>
                    </a:cubicBezTo>
                    <a:cubicBezTo>
                      <a:pt x="0" y="61250"/>
                      <a:pt x="61254" y="0"/>
                      <a:pt x="136812" y="0"/>
                    </a:cubicBezTo>
                    <a:cubicBezTo>
                      <a:pt x="212370" y="0"/>
                      <a:pt x="273620" y="61250"/>
                      <a:pt x="273620" y="136808"/>
                    </a:cubicBezTo>
                    <a:cubicBezTo>
                      <a:pt x="273536" y="212333"/>
                      <a:pt x="212333" y="273532"/>
                      <a:pt x="136812" y="273620"/>
                    </a:cubicBezTo>
                    <a:close/>
                    <a:moveTo>
                      <a:pt x="136812" y="7854"/>
                    </a:moveTo>
                    <a:cubicBezTo>
                      <a:pt x="65593" y="7854"/>
                      <a:pt x="7854" y="65588"/>
                      <a:pt x="7854" y="136808"/>
                    </a:cubicBezTo>
                    <a:cubicBezTo>
                      <a:pt x="7854" y="208027"/>
                      <a:pt x="65593" y="265766"/>
                      <a:pt x="136812" y="265766"/>
                    </a:cubicBezTo>
                    <a:cubicBezTo>
                      <a:pt x="208032" y="265766"/>
                      <a:pt x="265766" y="208027"/>
                      <a:pt x="265766" y="136808"/>
                    </a:cubicBezTo>
                    <a:cubicBezTo>
                      <a:pt x="265687" y="65621"/>
                      <a:pt x="207999" y="7933"/>
                      <a:pt x="136812" y="7854"/>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sp>
          <p:nvSpPr>
            <p:cNvPr id="90" name="Полилиния 11">
              <a:extLst>
                <a:ext uri="{FF2B5EF4-FFF2-40B4-BE49-F238E27FC236}">
                  <a16:creationId xmlns:a16="http://schemas.microsoft.com/office/drawing/2014/main" id="{65C2826B-BBA6-F725-3D15-15626316F3C5}"/>
                </a:ext>
              </a:extLst>
            </p:cNvPr>
            <p:cNvSpPr/>
            <p:nvPr>
              <p:custDataLst>
                <p:tags r:id="rId42"/>
              </p:custDataLst>
            </p:nvPr>
          </p:nvSpPr>
          <p:spPr>
            <a:xfrm>
              <a:off x="5707966" y="3146976"/>
              <a:ext cx="434599" cy="435689"/>
            </a:xfrm>
            <a:custGeom>
              <a:avLst/>
              <a:gdLst>
                <a:gd name="connsiteX0" fmla="*/ 216961 w 434599"/>
                <a:gd name="connsiteY0" fmla="*/ 435689 h 435689"/>
                <a:gd name="connsiteX1" fmla="*/ 212306 w 434599"/>
                <a:gd name="connsiteY1" fmla="*/ 431039 h 435689"/>
                <a:gd name="connsiteX2" fmla="*/ 216956 w 434599"/>
                <a:gd name="connsiteY2" fmla="*/ 426389 h 435689"/>
                <a:gd name="connsiteX3" fmla="*/ 321154 w 434599"/>
                <a:gd name="connsiteY3" fmla="*/ 398411 h 435689"/>
                <a:gd name="connsiteX4" fmla="*/ 327506 w 434599"/>
                <a:gd name="connsiteY4" fmla="*/ 400103 h 435689"/>
                <a:gd name="connsiteX5" fmla="*/ 325813 w 434599"/>
                <a:gd name="connsiteY5" fmla="*/ 406455 h 435689"/>
                <a:gd name="connsiteX6" fmla="*/ 216966 w 434599"/>
                <a:gd name="connsiteY6" fmla="*/ 435689 h 435689"/>
                <a:gd name="connsiteX7" fmla="*/ 110062 w 434599"/>
                <a:gd name="connsiteY7" fmla="*/ 407617 h 435689"/>
                <a:gd name="connsiteX8" fmla="*/ 107816 w 434599"/>
                <a:gd name="connsiteY8" fmla="*/ 407036 h 435689"/>
                <a:gd name="connsiteX9" fmla="*/ 28004 w 434599"/>
                <a:gd name="connsiteY9" fmla="*/ 327512 h 435689"/>
                <a:gd name="connsiteX10" fmla="*/ 29780 w 434599"/>
                <a:gd name="connsiteY10" fmla="*/ 321179 h 435689"/>
                <a:gd name="connsiteX11" fmla="*/ 36113 w 434599"/>
                <a:gd name="connsiteY11" fmla="*/ 322960 h 435689"/>
                <a:gd name="connsiteX12" fmla="*/ 36123 w 434599"/>
                <a:gd name="connsiteY12" fmla="*/ 322978 h 435689"/>
                <a:gd name="connsiteX13" fmla="*/ 112313 w 434599"/>
                <a:gd name="connsiteY13" fmla="*/ 398894 h 435689"/>
                <a:gd name="connsiteX14" fmla="*/ 114136 w 434599"/>
                <a:gd name="connsiteY14" fmla="*/ 405213 h 435689"/>
                <a:gd name="connsiteX15" fmla="*/ 110062 w 434599"/>
                <a:gd name="connsiteY15" fmla="*/ 407617 h 435689"/>
                <a:gd name="connsiteX16" fmla="*/ 401450 w 434599"/>
                <a:gd name="connsiteY16" fmla="*/ 329037 h 435689"/>
                <a:gd name="connsiteX17" fmla="*/ 396800 w 434599"/>
                <a:gd name="connsiteY17" fmla="*/ 324387 h 435689"/>
                <a:gd name="connsiteX18" fmla="*/ 397423 w 434599"/>
                <a:gd name="connsiteY18" fmla="*/ 322062 h 435689"/>
                <a:gd name="connsiteX19" fmla="*/ 425300 w 434599"/>
                <a:gd name="connsiteY19" fmla="*/ 217828 h 435689"/>
                <a:gd name="connsiteX20" fmla="*/ 425300 w 434599"/>
                <a:gd name="connsiteY20" fmla="*/ 216907 h 435689"/>
                <a:gd name="connsiteX21" fmla="*/ 429950 w 434599"/>
                <a:gd name="connsiteY21" fmla="*/ 212257 h 435689"/>
                <a:gd name="connsiteX22" fmla="*/ 434600 w 434599"/>
                <a:gd name="connsiteY22" fmla="*/ 216907 h 435689"/>
                <a:gd name="connsiteX23" fmla="*/ 434600 w 434599"/>
                <a:gd name="connsiteY23" fmla="*/ 217828 h 435689"/>
                <a:gd name="connsiteX24" fmla="*/ 405482 w 434599"/>
                <a:gd name="connsiteY24" fmla="*/ 326717 h 435689"/>
                <a:gd name="connsiteX25" fmla="*/ 401450 w 434599"/>
                <a:gd name="connsiteY25" fmla="*/ 329037 h 435689"/>
                <a:gd name="connsiteX26" fmla="*/ 4652 w 434599"/>
                <a:gd name="connsiteY26" fmla="*/ 222733 h 435689"/>
                <a:gd name="connsiteX27" fmla="*/ 2 w 434599"/>
                <a:gd name="connsiteY27" fmla="*/ 218428 h 435689"/>
                <a:gd name="connsiteX28" fmla="*/ 2 w 434599"/>
                <a:gd name="connsiteY28" fmla="*/ 218288 h 435689"/>
                <a:gd name="connsiteX29" fmla="*/ 2 w 434599"/>
                <a:gd name="connsiteY29" fmla="*/ 217879 h 435689"/>
                <a:gd name="connsiteX30" fmla="*/ 27562 w 434599"/>
                <a:gd name="connsiteY30" fmla="*/ 108976 h 435689"/>
                <a:gd name="connsiteX31" fmla="*/ 33881 w 434599"/>
                <a:gd name="connsiteY31" fmla="*/ 107153 h 435689"/>
                <a:gd name="connsiteX32" fmla="*/ 35700 w 434599"/>
                <a:gd name="connsiteY32" fmla="*/ 113472 h 435689"/>
                <a:gd name="connsiteX33" fmla="*/ 9302 w 434599"/>
                <a:gd name="connsiteY33" fmla="*/ 217879 h 435689"/>
                <a:gd name="connsiteX34" fmla="*/ 4652 w 434599"/>
                <a:gd name="connsiteY34" fmla="*/ 222733 h 435689"/>
                <a:gd name="connsiteX35" fmla="*/ 400999 w 434599"/>
                <a:gd name="connsiteY35" fmla="*/ 115132 h 435689"/>
                <a:gd name="connsiteX36" fmla="*/ 396981 w 434599"/>
                <a:gd name="connsiteY36" fmla="*/ 112831 h 435689"/>
                <a:gd name="connsiteX37" fmla="*/ 320377 w 434599"/>
                <a:gd name="connsiteY37" fmla="*/ 36803 h 435689"/>
                <a:gd name="connsiteX38" fmla="*/ 318661 w 434599"/>
                <a:gd name="connsiteY38" fmla="*/ 30451 h 435689"/>
                <a:gd name="connsiteX39" fmla="*/ 325009 w 434599"/>
                <a:gd name="connsiteY39" fmla="*/ 28735 h 435689"/>
                <a:gd name="connsiteX40" fmla="*/ 405007 w 434599"/>
                <a:gd name="connsiteY40" fmla="*/ 108139 h 435689"/>
                <a:gd name="connsiteX41" fmla="*/ 403342 w 434599"/>
                <a:gd name="connsiteY41" fmla="*/ 114500 h 435689"/>
                <a:gd name="connsiteX42" fmla="*/ 400999 w 434599"/>
                <a:gd name="connsiteY42" fmla="*/ 115132 h 435689"/>
                <a:gd name="connsiteX43" fmla="*/ 109263 w 434599"/>
                <a:gd name="connsiteY43" fmla="*/ 37789 h 435689"/>
                <a:gd name="connsiteX44" fmla="*/ 104608 w 434599"/>
                <a:gd name="connsiteY44" fmla="*/ 33139 h 435689"/>
                <a:gd name="connsiteX45" fmla="*/ 106989 w 434599"/>
                <a:gd name="connsiteY45" fmla="*/ 29080 h 435689"/>
                <a:gd name="connsiteX46" fmla="*/ 215845 w 434599"/>
                <a:gd name="connsiteY46" fmla="*/ 3 h 435689"/>
                <a:gd name="connsiteX47" fmla="*/ 220658 w 434599"/>
                <a:gd name="connsiteY47" fmla="*/ 4481 h 435689"/>
                <a:gd name="connsiteX48" fmla="*/ 216236 w 434599"/>
                <a:gd name="connsiteY48" fmla="*/ 9294 h 435689"/>
                <a:gd name="connsiteX49" fmla="*/ 111522 w 434599"/>
                <a:gd name="connsiteY49" fmla="*/ 37203 h 435689"/>
                <a:gd name="connsiteX50" fmla="*/ 109263 w 434599"/>
                <a:gd name="connsiteY50" fmla="*/ 37789 h 4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4599" h="435689">
                  <a:moveTo>
                    <a:pt x="216961" y="435689"/>
                  </a:moveTo>
                  <a:cubicBezTo>
                    <a:pt x="214395" y="435689"/>
                    <a:pt x="212311" y="433611"/>
                    <a:pt x="212306" y="431039"/>
                  </a:cubicBezTo>
                  <a:cubicBezTo>
                    <a:pt x="212306" y="428473"/>
                    <a:pt x="214390" y="426389"/>
                    <a:pt x="216956" y="426389"/>
                  </a:cubicBezTo>
                  <a:cubicBezTo>
                    <a:pt x="253543" y="426362"/>
                    <a:pt x="289478" y="416713"/>
                    <a:pt x="321154" y="398411"/>
                  </a:cubicBezTo>
                  <a:cubicBezTo>
                    <a:pt x="323376" y="397122"/>
                    <a:pt x="326222" y="397880"/>
                    <a:pt x="327506" y="400103"/>
                  </a:cubicBezTo>
                  <a:cubicBezTo>
                    <a:pt x="328794" y="402326"/>
                    <a:pt x="328036" y="405167"/>
                    <a:pt x="325813" y="406455"/>
                  </a:cubicBezTo>
                  <a:cubicBezTo>
                    <a:pt x="292724" y="425580"/>
                    <a:pt x="255184" y="435662"/>
                    <a:pt x="216966" y="435689"/>
                  </a:cubicBezTo>
                  <a:close/>
                  <a:moveTo>
                    <a:pt x="110062" y="407617"/>
                  </a:moveTo>
                  <a:cubicBezTo>
                    <a:pt x="109277" y="407617"/>
                    <a:pt x="108505" y="407418"/>
                    <a:pt x="107816" y="407036"/>
                  </a:cubicBezTo>
                  <a:cubicBezTo>
                    <a:pt x="74290" y="388524"/>
                    <a:pt x="46636" y="360973"/>
                    <a:pt x="28004" y="327512"/>
                  </a:cubicBezTo>
                  <a:cubicBezTo>
                    <a:pt x="26748" y="325271"/>
                    <a:pt x="27543" y="322439"/>
                    <a:pt x="29780" y="321179"/>
                  </a:cubicBezTo>
                  <a:cubicBezTo>
                    <a:pt x="32021" y="319923"/>
                    <a:pt x="34853" y="320718"/>
                    <a:pt x="36113" y="322960"/>
                  </a:cubicBezTo>
                  <a:cubicBezTo>
                    <a:pt x="36113" y="322964"/>
                    <a:pt x="36118" y="322973"/>
                    <a:pt x="36123" y="322978"/>
                  </a:cubicBezTo>
                  <a:cubicBezTo>
                    <a:pt x="53909" y="354919"/>
                    <a:pt x="80307" y="381224"/>
                    <a:pt x="112313" y="398894"/>
                  </a:cubicBezTo>
                  <a:cubicBezTo>
                    <a:pt x="114559" y="400136"/>
                    <a:pt x="115377" y="402963"/>
                    <a:pt x="114136" y="405213"/>
                  </a:cubicBezTo>
                  <a:cubicBezTo>
                    <a:pt x="113317" y="406697"/>
                    <a:pt x="111755" y="407617"/>
                    <a:pt x="110062" y="407617"/>
                  </a:cubicBezTo>
                  <a:close/>
                  <a:moveTo>
                    <a:pt x="401450" y="329037"/>
                  </a:moveTo>
                  <a:cubicBezTo>
                    <a:pt x="398878" y="329037"/>
                    <a:pt x="396800" y="326954"/>
                    <a:pt x="396800" y="324387"/>
                  </a:cubicBezTo>
                  <a:cubicBezTo>
                    <a:pt x="396800" y="323569"/>
                    <a:pt x="397019" y="322769"/>
                    <a:pt x="397423" y="322062"/>
                  </a:cubicBezTo>
                  <a:cubicBezTo>
                    <a:pt x="415702" y="290363"/>
                    <a:pt x="425314" y="254419"/>
                    <a:pt x="425300" y="217828"/>
                  </a:cubicBezTo>
                  <a:lnTo>
                    <a:pt x="425300" y="216907"/>
                  </a:lnTo>
                  <a:cubicBezTo>
                    <a:pt x="425300" y="214340"/>
                    <a:pt x="427378" y="212257"/>
                    <a:pt x="429950" y="212257"/>
                  </a:cubicBezTo>
                  <a:cubicBezTo>
                    <a:pt x="432517" y="212257"/>
                    <a:pt x="434600" y="214340"/>
                    <a:pt x="434600" y="216907"/>
                  </a:cubicBezTo>
                  <a:lnTo>
                    <a:pt x="434600" y="217828"/>
                  </a:lnTo>
                  <a:cubicBezTo>
                    <a:pt x="434614" y="256051"/>
                    <a:pt x="424574" y="293604"/>
                    <a:pt x="405482" y="326717"/>
                  </a:cubicBezTo>
                  <a:cubicBezTo>
                    <a:pt x="404649" y="328154"/>
                    <a:pt x="403110" y="329042"/>
                    <a:pt x="401450" y="329037"/>
                  </a:cubicBezTo>
                  <a:close/>
                  <a:moveTo>
                    <a:pt x="4652" y="222733"/>
                  </a:moveTo>
                  <a:cubicBezTo>
                    <a:pt x="2178" y="222826"/>
                    <a:pt x="99" y="220901"/>
                    <a:pt x="2" y="218428"/>
                  </a:cubicBezTo>
                  <a:cubicBezTo>
                    <a:pt x="2" y="218381"/>
                    <a:pt x="2" y="218335"/>
                    <a:pt x="2" y="218288"/>
                  </a:cubicBezTo>
                  <a:lnTo>
                    <a:pt x="2" y="217879"/>
                  </a:lnTo>
                  <a:cubicBezTo>
                    <a:pt x="-138" y="179837"/>
                    <a:pt x="9343" y="142372"/>
                    <a:pt x="27562" y="108976"/>
                  </a:cubicBezTo>
                  <a:cubicBezTo>
                    <a:pt x="28803" y="106730"/>
                    <a:pt x="31635" y="105916"/>
                    <a:pt x="33881" y="107153"/>
                  </a:cubicBezTo>
                  <a:cubicBezTo>
                    <a:pt x="36127" y="108395"/>
                    <a:pt x="36941" y="111226"/>
                    <a:pt x="35700" y="113472"/>
                  </a:cubicBezTo>
                  <a:cubicBezTo>
                    <a:pt x="18243" y="145492"/>
                    <a:pt x="9162" y="181409"/>
                    <a:pt x="9302" y="217879"/>
                  </a:cubicBezTo>
                  <a:cubicBezTo>
                    <a:pt x="9315" y="220487"/>
                    <a:pt x="7256" y="222636"/>
                    <a:pt x="4652" y="222733"/>
                  </a:cubicBezTo>
                  <a:close/>
                  <a:moveTo>
                    <a:pt x="400999" y="115132"/>
                  </a:moveTo>
                  <a:cubicBezTo>
                    <a:pt x="399344" y="115137"/>
                    <a:pt x="397814" y="114258"/>
                    <a:pt x="396981" y="112831"/>
                  </a:cubicBezTo>
                  <a:cubicBezTo>
                    <a:pt x="378521" y="81234"/>
                    <a:pt x="352109" y="55022"/>
                    <a:pt x="320377" y="36803"/>
                  </a:cubicBezTo>
                  <a:cubicBezTo>
                    <a:pt x="318150" y="35520"/>
                    <a:pt x="317382" y="32679"/>
                    <a:pt x="318661" y="30451"/>
                  </a:cubicBezTo>
                  <a:cubicBezTo>
                    <a:pt x="319940" y="28224"/>
                    <a:pt x="322781" y="27457"/>
                    <a:pt x="325009" y="28735"/>
                  </a:cubicBezTo>
                  <a:cubicBezTo>
                    <a:pt x="358149" y="47768"/>
                    <a:pt x="385728" y="75142"/>
                    <a:pt x="405007" y="108139"/>
                  </a:cubicBezTo>
                  <a:cubicBezTo>
                    <a:pt x="406305" y="110357"/>
                    <a:pt x="405556" y="113203"/>
                    <a:pt x="403342" y="114500"/>
                  </a:cubicBezTo>
                  <a:cubicBezTo>
                    <a:pt x="402631" y="114914"/>
                    <a:pt x="401822" y="115132"/>
                    <a:pt x="400999" y="115132"/>
                  </a:cubicBezTo>
                  <a:close/>
                  <a:moveTo>
                    <a:pt x="109263" y="37789"/>
                  </a:moveTo>
                  <a:cubicBezTo>
                    <a:pt x="106691" y="37794"/>
                    <a:pt x="104608" y="35710"/>
                    <a:pt x="104608" y="33139"/>
                  </a:cubicBezTo>
                  <a:cubicBezTo>
                    <a:pt x="104608" y="31456"/>
                    <a:pt x="105519" y="29903"/>
                    <a:pt x="106989" y="29080"/>
                  </a:cubicBezTo>
                  <a:cubicBezTo>
                    <a:pt x="140483" y="10963"/>
                    <a:pt x="177776" y="998"/>
                    <a:pt x="215845" y="3"/>
                  </a:cubicBezTo>
                  <a:cubicBezTo>
                    <a:pt x="218407" y="-90"/>
                    <a:pt x="220565" y="1914"/>
                    <a:pt x="220658" y="4481"/>
                  </a:cubicBezTo>
                  <a:cubicBezTo>
                    <a:pt x="220751" y="7025"/>
                    <a:pt x="218779" y="9173"/>
                    <a:pt x="216236" y="9294"/>
                  </a:cubicBezTo>
                  <a:cubicBezTo>
                    <a:pt x="179622" y="10233"/>
                    <a:pt x="143747" y="19798"/>
                    <a:pt x="111522" y="37203"/>
                  </a:cubicBezTo>
                  <a:cubicBezTo>
                    <a:pt x="110830" y="37589"/>
                    <a:pt x="110053" y="37794"/>
                    <a:pt x="109263" y="37789"/>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91" name="Полилиния 12">
              <a:extLst>
                <a:ext uri="{FF2B5EF4-FFF2-40B4-BE49-F238E27FC236}">
                  <a16:creationId xmlns:a16="http://schemas.microsoft.com/office/drawing/2014/main" id="{5056CC46-DB9C-EB58-682D-4A1096CD6E95}"/>
                </a:ext>
              </a:extLst>
            </p:cNvPr>
            <p:cNvSpPr/>
            <p:nvPr>
              <p:custDataLst>
                <p:tags r:id="rId43"/>
              </p:custDataLst>
            </p:nvPr>
          </p:nvSpPr>
          <p:spPr>
            <a:xfrm>
              <a:off x="5724094" y="3463294"/>
              <a:ext cx="36732" cy="27998"/>
            </a:xfrm>
            <a:custGeom>
              <a:avLst/>
              <a:gdLst>
                <a:gd name="connsiteX0" fmla="*/ 4644 w 36732"/>
                <a:gd name="connsiteY0" fmla="*/ 27999 h 27998"/>
                <a:gd name="connsiteX1" fmla="*/ 2612 w 36732"/>
                <a:gd name="connsiteY1" fmla="*/ 27529 h 27998"/>
                <a:gd name="connsiteX2" fmla="*/ 468 w 36732"/>
                <a:gd name="connsiteY2" fmla="*/ 21317 h 27998"/>
                <a:gd name="connsiteX3" fmla="*/ 473 w 36732"/>
                <a:gd name="connsiteY3" fmla="*/ 21307 h 27998"/>
                <a:gd name="connsiteX4" fmla="*/ 9606 w 36732"/>
                <a:gd name="connsiteY4" fmla="*/ 2610 h 27998"/>
                <a:gd name="connsiteX5" fmla="*/ 14116 w 36732"/>
                <a:gd name="connsiteY5" fmla="*/ 15 h 27998"/>
                <a:gd name="connsiteX6" fmla="*/ 32423 w 36732"/>
                <a:gd name="connsiteY6" fmla="*/ 1336 h 27998"/>
                <a:gd name="connsiteX7" fmla="*/ 36720 w 36732"/>
                <a:gd name="connsiteY7" fmla="*/ 6316 h 27998"/>
                <a:gd name="connsiteX8" fmla="*/ 31749 w 36732"/>
                <a:gd name="connsiteY8" fmla="*/ 10612 h 27998"/>
                <a:gd name="connsiteX9" fmla="*/ 16581 w 36732"/>
                <a:gd name="connsiteY9" fmla="*/ 9515 h 27998"/>
                <a:gd name="connsiteX10" fmla="*/ 8829 w 36732"/>
                <a:gd name="connsiteY10" fmla="*/ 25390 h 27998"/>
                <a:gd name="connsiteX11" fmla="*/ 4644 w 36732"/>
                <a:gd name="connsiteY11" fmla="*/ 27999 h 2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32" h="27997">
                  <a:moveTo>
                    <a:pt x="4644" y="27999"/>
                  </a:moveTo>
                  <a:cubicBezTo>
                    <a:pt x="3942" y="28003"/>
                    <a:pt x="3245" y="27841"/>
                    <a:pt x="2612" y="27529"/>
                  </a:cubicBezTo>
                  <a:cubicBezTo>
                    <a:pt x="306" y="26404"/>
                    <a:pt x="-652" y="23623"/>
                    <a:pt x="468" y="21317"/>
                  </a:cubicBezTo>
                  <a:cubicBezTo>
                    <a:pt x="473" y="21312"/>
                    <a:pt x="473" y="21312"/>
                    <a:pt x="473" y="21307"/>
                  </a:cubicBezTo>
                  <a:lnTo>
                    <a:pt x="9606" y="2610"/>
                  </a:lnTo>
                  <a:cubicBezTo>
                    <a:pt x="10424" y="894"/>
                    <a:pt x="12219" y="-138"/>
                    <a:pt x="14116" y="15"/>
                  </a:cubicBezTo>
                  <a:lnTo>
                    <a:pt x="32423" y="1336"/>
                  </a:lnTo>
                  <a:cubicBezTo>
                    <a:pt x="34986" y="1526"/>
                    <a:pt x="36906" y="3758"/>
                    <a:pt x="36720" y="6316"/>
                  </a:cubicBezTo>
                  <a:cubicBezTo>
                    <a:pt x="36529" y="8873"/>
                    <a:pt x="34307" y="10798"/>
                    <a:pt x="31749" y="10612"/>
                  </a:cubicBezTo>
                  <a:lnTo>
                    <a:pt x="16581" y="9515"/>
                  </a:lnTo>
                  <a:lnTo>
                    <a:pt x="8829" y="25390"/>
                  </a:lnTo>
                  <a:cubicBezTo>
                    <a:pt x="8048" y="26990"/>
                    <a:pt x="6425" y="28003"/>
                    <a:pt x="4644" y="27999"/>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92" name="Полилиния 13">
              <a:extLst>
                <a:ext uri="{FF2B5EF4-FFF2-40B4-BE49-F238E27FC236}">
                  <a16:creationId xmlns:a16="http://schemas.microsoft.com/office/drawing/2014/main" id="{A8F8DFCD-85E8-47EF-9383-819901A041EA}"/>
                </a:ext>
              </a:extLst>
            </p:cNvPr>
            <p:cNvSpPr/>
            <p:nvPr>
              <p:custDataLst>
                <p:tags r:id="rId44"/>
              </p:custDataLst>
            </p:nvPr>
          </p:nvSpPr>
          <p:spPr>
            <a:xfrm>
              <a:off x="5912170" y="3132914"/>
              <a:ext cx="20979" cy="39988"/>
            </a:xfrm>
            <a:custGeom>
              <a:avLst/>
              <a:gdLst>
                <a:gd name="connsiteX0" fmla="*/ 6921 w 20979"/>
                <a:gd name="connsiteY0" fmla="*/ 39989 h 39988"/>
                <a:gd name="connsiteX1" fmla="*/ 2276 w 20979"/>
                <a:gd name="connsiteY1" fmla="*/ 35339 h 39988"/>
                <a:gd name="connsiteX2" fmla="*/ 2936 w 20979"/>
                <a:gd name="connsiteY2" fmla="*/ 32953 h 39988"/>
                <a:gd name="connsiteX3" fmla="*/ 10701 w 20979"/>
                <a:gd name="connsiteY3" fmla="*/ 19929 h 39988"/>
                <a:gd name="connsiteX4" fmla="*/ 992 w 20979"/>
                <a:gd name="connsiteY4" fmla="*/ 7518 h 39988"/>
                <a:gd name="connsiteX5" fmla="*/ 1778 w 20979"/>
                <a:gd name="connsiteY5" fmla="*/ 994 h 39988"/>
                <a:gd name="connsiteX6" fmla="*/ 8307 w 20979"/>
                <a:gd name="connsiteY6" fmla="*/ 1775 h 39988"/>
                <a:gd name="connsiteX7" fmla="*/ 8316 w 20979"/>
                <a:gd name="connsiteY7" fmla="*/ 1789 h 39988"/>
                <a:gd name="connsiteX8" fmla="*/ 19992 w 20979"/>
                <a:gd name="connsiteY8" fmla="*/ 16711 h 39988"/>
                <a:gd name="connsiteX9" fmla="*/ 20322 w 20979"/>
                <a:gd name="connsiteY9" fmla="*/ 21956 h 39988"/>
                <a:gd name="connsiteX10" fmla="*/ 10915 w 20979"/>
                <a:gd name="connsiteY10" fmla="*/ 37720 h 39988"/>
                <a:gd name="connsiteX11" fmla="*/ 6921 w 20979"/>
                <a:gd name="connsiteY11" fmla="*/ 39989 h 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9" h="39988">
                  <a:moveTo>
                    <a:pt x="6921" y="39989"/>
                  </a:moveTo>
                  <a:cubicBezTo>
                    <a:pt x="4354" y="39989"/>
                    <a:pt x="2276" y="37906"/>
                    <a:pt x="2276" y="35339"/>
                  </a:cubicBezTo>
                  <a:cubicBezTo>
                    <a:pt x="2276" y="34502"/>
                    <a:pt x="2503" y="33674"/>
                    <a:pt x="2936" y="32953"/>
                  </a:cubicBezTo>
                  <a:lnTo>
                    <a:pt x="10701" y="19929"/>
                  </a:lnTo>
                  <a:lnTo>
                    <a:pt x="992" y="7518"/>
                  </a:lnTo>
                  <a:cubicBezTo>
                    <a:pt x="-594" y="5500"/>
                    <a:pt x="-240" y="2580"/>
                    <a:pt x="1778" y="994"/>
                  </a:cubicBezTo>
                  <a:cubicBezTo>
                    <a:pt x="3796" y="-592"/>
                    <a:pt x="6716" y="-243"/>
                    <a:pt x="8307" y="1775"/>
                  </a:cubicBezTo>
                  <a:cubicBezTo>
                    <a:pt x="8307" y="1780"/>
                    <a:pt x="8311" y="1784"/>
                    <a:pt x="8316" y="1789"/>
                  </a:cubicBezTo>
                  <a:lnTo>
                    <a:pt x="19992" y="16711"/>
                  </a:lnTo>
                  <a:cubicBezTo>
                    <a:pt x="21173" y="18222"/>
                    <a:pt x="21308" y="20310"/>
                    <a:pt x="20322" y="21956"/>
                  </a:cubicBezTo>
                  <a:lnTo>
                    <a:pt x="10915" y="37720"/>
                  </a:lnTo>
                  <a:cubicBezTo>
                    <a:pt x="10078" y="39128"/>
                    <a:pt x="8558" y="39989"/>
                    <a:pt x="6921" y="39989"/>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93" name="Полилиния 14">
              <a:extLst>
                <a:ext uri="{FF2B5EF4-FFF2-40B4-BE49-F238E27FC236}">
                  <a16:creationId xmlns:a16="http://schemas.microsoft.com/office/drawing/2014/main" id="{DCD5EA29-2996-2671-3A58-DC767D312FDD}"/>
                </a:ext>
              </a:extLst>
            </p:cNvPr>
            <p:cNvSpPr/>
            <p:nvPr>
              <p:custDataLst>
                <p:tags r:id="rId45"/>
              </p:custDataLst>
            </p:nvPr>
          </p:nvSpPr>
          <p:spPr>
            <a:xfrm>
              <a:off x="6092628" y="3456211"/>
              <a:ext cx="34991" cy="26377"/>
            </a:xfrm>
            <a:custGeom>
              <a:avLst/>
              <a:gdLst>
                <a:gd name="connsiteX0" fmla="*/ 11379 w 34991"/>
                <a:gd name="connsiteY0" fmla="*/ 26377 h 26377"/>
                <a:gd name="connsiteX1" fmla="*/ 7050 w 34991"/>
                <a:gd name="connsiteY1" fmla="*/ 23429 h 26377"/>
                <a:gd name="connsiteX2" fmla="*/ 326 w 34991"/>
                <a:gd name="connsiteY2" fmla="*/ 6354 h 26377"/>
                <a:gd name="connsiteX3" fmla="*/ 2949 w 34991"/>
                <a:gd name="connsiteY3" fmla="*/ 323 h 26377"/>
                <a:gd name="connsiteX4" fmla="*/ 8980 w 34991"/>
                <a:gd name="connsiteY4" fmla="*/ 2951 h 26377"/>
                <a:gd name="connsiteX5" fmla="*/ 14536 w 34991"/>
                <a:gd name="connsiteY5" fmla="*/ 17059 h 26377"/>
                <a:gd name="connsiteX6" fmla="*/ 30295 w 34991"/>
                <a:gd name="connsiteY6" fmla="*/ 16956 h 26377"/>
                <a:gd name="connsiteX7" fmla="*/ 30328 w 34991"/>
                <a:gd name="connsiteY7" fmla="*/ 16956 h 26377"/>
                <a:gd name="connsiteX8" fmla="*/ 34992 w 34991"/>
                <a:gd name="connsiteY8" fmla="*/ 21593 h 26377"/>
                <a:gd name="connsiteX9" fmla="*/ 30360 w 34991"/>
                <a:gd name="connsiteY9" fmla="*/ 26256 h 26377"/>
                <a:gd name="connsiteX10" fmla="*/ 11407 w 34991"/>
                <a:gd name="connsiteY10" fmla="*/ 26377 h 2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91" h="26377">
                  <a:moveTo>
                    <a:pt x="11379" y="26377"/>
                  </a:moveTo>
                  <a:cubicBezTo>
                    <a:pt x="9463" y="26382"/>
                    <a:pt x="7747" y="25210"/>
                    <a:pt x="7050" y="23429"/>
                  </a:cubicBezTo>
                  <a:lnTo>
                    <a:pt x="326" y="6354"/>
                  </a:lnTo>
                  <a:cubicBezTo>
                    <a:pt x="-618" y="3964"/>
                    <a:pt x="559" y="1267"/>
                    <a:pt x="2949" y="323"/>
                  </a:cubicBezTo>
                  <a:cubicBezTo>
                    <a:pt x="5339" y="-616"/>
                    <a:pt x="8040" y="561"/>
                    <a:pt x="8980" y="2951"/>
                  </a:cubicBezTo>
                  <a:lnTo>
                    <a:pt x="14536" y="17059"/>
                  </a:lnTo>
                  <a:lnTo>
                    <a:pt x="30295" y="16956"/>
                  </a:lnTo>
                  <a:lnTo>
                    <a:pt x="30328" y="16956"/>
                  </a:lnTo>
                  <a:cubicBezTo>
                    <a:pt x="32895" y="16947"/>
                    <a:pt x="34982" y="19026"/>
                    <a:pt x="34992" y="21593"/>
                  </a:cubicBezTo>
                  <a:cubicBezTo>
                    <a:pt x="35001" y="24159"/>
                    <a:pt x="32927" y="26247"/>
                    <a:pt x="30360" y="26256"/>
                  </a:cubicBezTo>
                  <a:lnTo>
                    <a:pt x="11407" y="26377"/>
                  </a:ln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grpSp>
        <p:nvGrpSpPr>
          <p:cNvPr id="98" name="Рисунок 3">
            <a:extLst>
              <a:ext uri="{FF2B5EF4-FFF2-40B4-BE49-F238E27FC236}">
                <a16:creationId xmlns:a16="http://schemas.microsoft.com/office/drawing/2014/main" id="{644B5EA5-9F7E-0E38-26B7-B5B5B12C5BA8}"/>
              </a:ext>
            </a:extLst>
          </p:cNvPr>
          <p:cNvGrpSpPr/>
          <p:nvPr>
            <p:custDataLst>
              <p:tags r:id="rId29"/>
            </p:custDataLst>
          </p:nvPr>
        </p:nvGrpSpPr>
        <p:grpSpPr>
          <a:xfrm>
            <a:off x="3180649" y="1913766"/>
            <a:ext cx="335590" cy="412581"/>
            <a:chOff x="7601647" y="3127663"/>
            <a:chExt cx="369149" cy="453839"/>
          </a:xfrm>
          <a:solidFill>
            <a:srgbClr val="186CB5"/>
          </a:solidFill>
        </p:grpSpPr>
        <p:sp>
          <p:nvSpPr>
            <p:cNvPr id="99" name="Полилиния 21">
              <a:extLst>
                <a:ext uri="{FF2B5EF4-FFF2-40B4-BE49-F238E27FC236}">
                  <a16:creationId xmlns:a16="http://schemas.microsoft.com/office/drawing/2014/main" id="{BDBA987F-E5B7-988A-E9B3-5E9ED547C73D}"/>
                </a:ext>
              </a:extLst>
            </p:cNvPr>
            <p:cNvSpPr/>
            <p:nvPr>
              <p:custDataLst>
                <p:tags r:id="rId38"/>
              </p:custDataLst>
            </p:nvPr>
          </p:nvSpPr>
          <p:spPr>
            <a:xfrm>
              <a:off x="7601647" y="3127663"/>
              <a:ext cx="369149" cy="453839"/>
            </a:xfrm>
            <a:custGeom>
              <a:avLst/>
              <a:gdLst>
                <a:gd name="connsiteX0" fmla="*/ 182126 w 369149"/>
                <a:gd name="connsiteY0" fmla="*/ 453840 h 453839"/>
                <a:gd name="connsiteX1" fmla="*/ 180499 w 369149"/>
                <a:gd name="connsiteY1" fmla="*/ 453552 h 453839"/>
                <a:gd name="connsiteX2" fmla="*/ 169478 w 369149"/>
                <a:gd name="connsiteY2" fmla="*/ 449469 h 453839"/>
                <a:gd name="connsiteX3" fmla="*/ 169478 w 369149"/>
                <a:gd name="connsiteY3" fmla="*/ 449469 h 453839"/>
                <a:gd name="connsiteX4" fmla="*/ 7053 w 369149"/>
                <a:gd name="connsiteY4" fmla="*/ 254541 h 453839"/>
                <a:gd name="connsiteX5" fmla="*/ 2264 w 369149"/>
                <a:gd name="connsiteY5" fmla="*/ 137886 h 453839"/>
                <a:gd name="connsiteX6" fmla="*/ 5008 w 369149"/>
                <a:gd name="connsiteY6" fmla="*/ 111693 h 453839"/>
                <a:gd name="connsiteX7" fmla="*/ 9285 w 369149"/>
                <a:gd name="connsiteY7" fmla="*/ 107550 h 453839"/>
                <a:gd name="connsiteX8" fmla="*/ 35558 w 369149"/>
                <a:gd name="connsiteY8" fmla="*/ 105550 h 453839"/>
                <a:gd name="connsiteX9" fmla="*/ 155482 w 369149"/>
                <a:gd name="connsiteY9" fmla="*/ 41999 h 453839"/>
                <a:gd name="connsiteX10" fmla="*/ 182080 w 369149"/>
                <a:gd name="connsiteY10" fmla="*/ 2074 h 453839"/>
                <a:gd name="connsiteX11" fmla="*/ 185939 w 369149"/>
                <a:gd name="connsiteY11" fmla="*/ 0 h 453839"/>
                <a:gd name="connsiteX12" fmla="*/ 185939 w 369149"/>
                <a:gd name="connsiteY12" fmla="*/ 0 h 453839"/>
                <a:gd name="connsiteX13" fmla="*/ 189845 w 369149"/>
                <a:gd name="connsiteY13" fmla="*/ 2106 h 453839"/>
                <a:gd name="connsiteX14" fmla="*/ 216071 w 369149"/>
                <a:gd name="connsiteY14" fmla="*/ 42273 h 453839"/>
                <a:gd name="connsiteX15" fmla="*/ 334460 w 369149"/>
                <a:gd name="connsiteY15" fmla="*/ 105518 h 453839"/>
                <a:gd name="connsiteX16" fmla="*/ 361151 w 369149"/>
                <a:gd name="connsiteY16" fmla="*/ 107596 h 453839"/>
                <a:gd name="connsiteX17" fmla="*/ 365429 w 369149"/>
                <a:gd name="connsiteY17" fmla="*/ 111828 h 453839"/>
                <a:gd name="connsiteX18" fmla="*/ 367754 w 369149"/>
                <a:gd name="connsiteY18" fmla="*/ 138533 h 453839"/>
                <a:gd name="connsiteX19" fmla="*/ 194727 w 369149"/>
                <a:gd name="connsiteY19" fmla="*/ 449469 h 453839"/>
                <a:gd name="connsiteX20" fmla="*/ 183707 w 369149"/>
                <a:gd name="connsiteY20" fmla="*/ 453552 h 453839"/>
                <a:gd name="connsiteX21" fmla="*/ 182126 w 369149"/>
                <a:gd name="connsiteY21" fmla="*/ 453840 h 453839"/>
                <a:gd name="connsiteX22" fmla="*/ 172733 w 369149"/>
                <a:gd name="connsiteY22" fmla="*/ 440750 h 453839"/>
                <a:gd name="connsiteX23" fmla="*/ 182126 w 369149"/>
                <a:gd name="connsiteY23" fmla="*/ 444233 h 453839"/>
                <a:gd name="connsiteX24" fmla="*/ 191473 w 369149"/>
                <a:gd name="connsiteY24" fmla="*/ 440750 h 453839"/>
                <a:gd name="connsiteX25" fmla="*/ 358501 w 369149"/>
                <a:gd name="connsiteY25" fmla="*/ 139337 h 453839"/>
                <a:gd name="connsiteX26" fmla="*/ 356501 w 369149"/>
                <a:gd name="connsiteY26" fmla="*/ 116566 h 453839"/>
                <a:gd name="connsiteX27" fmla="*/ 333716 w 369149"/>
                <a:gd name="connsiteY27" fmla="*/ 114790 h 453839"/>
                <a:gd name="connsiteX28" fmla="*/ 208259 w 369149"/>
                <a:gd name="connsiteY28" fmla="*/ 47356 h 453839"/>
                <a:gd name="connsiteX29" fmla="*/ 185893 w 369149"/>
                <a:gd name="connsiteY29" fmla="*/ 13099 h 453839"/>
                <a:gd name="connsiteX30" fmla="*/ 163247 w 369149"/>
                <a:gd name="connsiteY30" fmla="*/ 47151 h 453839"/>
                <a:gd name="connsiteX31" fmla="*/ 36256 w 369149"/>
                <a:gd name="connsiteY31" fmla="*/ 114822 h 453839"/>
                <a:gd name="connsiteX32" fmla="*/ 13843 w 369149"/>
                <a:gd name="connsiteY32" fmla="*/ 116524 h 453839"/>
                <a:gd name="connsiteX33" fmla="*/ 11471 w 369149"/>
                <a:gd name="connsiteY33" fmla="*/ 138868 h 453839"/>
                <a:gd name="connsiteX34" fmla="*/ 16168 w 369149"/>
                <a:gd name="connsiteY34" fmla="*/ 252723 h 453839"/>
                <a:gd name="connsiteX35" fmla="*/ 172733 w 369149"/>
                <a:gd name="connsiteY35" fmla="*/ 440750 h 4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149" h="453839">
                  <a:moveTo>
                    <a:pt x="182126" y="453840"/>
                  </a:moveTo>
                  <a:cubicBezTo>
                    <a:pt x="181568" y="453840"/>
                    <a:pt x="181010" y="453742"/>
                    <a:pt x="180499" y="453552"/>
                  </a:cubicBezTo>
                  <a:lnTo>
                    <a:pt x="169478" y="449469"/>
                  </a:lnTo>
                  <a:lnTo>
                    <a:pt x="169478" y="449469"/>
                  </a:lnTo>
                  <a:cubicBezTo>
                    <a:pt x="82105" y="417035"/>
                    <a:pt x="25933" y="349634"/>
                    <a:pt x="7053" y="254541"/>
                  </a:cubicBezTo>
                  <a:cubicBezTo>
                    <a:pt x="-293" y="216109"/>
                    <a:pt x="-1921" y="176793"/>
                    <a:pt x="2264" y="137886"/>
                  </a:cubicBezTo>
                  <a:lnTo>
                    <a:pt x="5008" y="111693"/>
                  </a:lnTo>
                  <a:cubicBezTo>
                    <a:pt x="5240" y="109461"/>
                    <a:pt x="7053" y="107717"/>
                    <a:pt x="9285" y="107550"/>
                  </a:cubicBezTo>
                  <a:lnTo>
                    <a:pt x="35558" y="105550"/>
                  </a:lnTo>
                  <a:cubicBezTo>
                    <a:pt x="103169" y="100384"/>
                    <a:pt x="138091" y="68141"/>
                    <a:pt x="155482" y="41999"/>
                  </a:cubicBezTo>
                  <a:lnTo>
                    <a:pt x="182080" y="2074"/>
                  </a:lnTo>
                  <a:cubicBezTo>
                    <a:pt x="182917" y="777"/>
                    <a:pt x="184358" y="-5"/>
                    <a:pt x="185939" y="0"/>
                  </a:cubicBezTo>
                  <a:lnTo>
                    <a:pt x="185939" y="0"/>
                  </a:lnTo>
                  <a:cubicBezTo>
                    <a:pt x="187520" y="5"/>
                    <a:pt x="188961" y="800"/>
                    <a:pt x="189845" y="2106"/>
                  </a:cubicBezTo>
                  <a:lnTo>
                    <a:pt x="216071" y="42273"/>
                  </a:lnTo>
                  <a:cubicBezTo>
                    <a:pt x="232997" y="68243"/>
                    <a:pt x="267268" y="100291"/>
                    <a:pt x="334460" y="105518"/>
                  </a:cubicBezTo>
                  <a:lnTo>
                    <a:pt x="361151" y="107596"/>
                  </a:lnTo>
                  <a:cubicBezTo>
                    <a:pt x="363430" y="107773"/>
                    <a:pt x="365243" y="109563"/>
                    <a:pt x="365429" y="111828"/>
                  </a:cubicBezTo>
                  <a:lnTo>
                    <a:pt x="367754" y="138533"/>
                  </a:lnTo>
                  <a:cubicBezTo>
                    <a:pt x="372636" y="194602"/>
                    <a:pt x="374590" y="382728"/>
                    <a:pt x="194727" y="449469"/>
                  </a:cubicBezTo>
                  <a:lnTo>
                    <a:pt x="183707" y="453552"/>
                  </a:lnTo>
                  <a:cubicBezTo>
                    <a:pt x="183195" y="453742"/>
                    <a:pt x="182684" y="453840"/>
                    <a:pt x="182126" y="453840"/>
                  </a:cubicBezTo>
                  <a:close/>
                  <a:moveTo>
                    <a:pt x="172733" y="440750"/>
                  </a:moveTo>
                  <a:lnTo>
                    <a:pt x="182126" y="444233"/>
                  </a:lnTo>
                  <a:lnTo>
                    <a:pt x="191473" y="440750"/>
                  </a:lnTo>
                  <a:cubicBezTo>
                    <a:pt x="365197" y="376297"/>
                    <a:pt x="363244" y="193752"/>
                    <a:pt x="358501" y="139337"/>
                  </a:cubicBezTo>
                  <a:lnTo>
                    <a:pt x="356501" y="116566"/>
                  </a:lnTo>
                  <a:lnTo>
                    <a:pt x="333716" y="114790"/>
                  </a:lnTo>
                  <a:cubicBezTo>
                    <a:pt x="262803" y="109270"/>
                    <a:pt x="226348" y="75074"/>
                    <a:pt x="208259" y="47356"/>
                  </a:cubicBezTo>
                  <a:lnTo>
                    <a:pt x="185893" y="13099"/>
                  </a:lnTo>
                  <a:lnTo>
                    <a:pt x="163247" y="47151"/>
                  </a:lnTo>
                  <a:cubicBezTo>
                    <a:pt x="144694" y="75014"/>
                    <a:pt x="107586" y="109373"/>
                    <a:pt x="36256" y="114822"/>
                  </a:cubicBezTo>
                  <a:lnTo>
                    <a:pt x="13843" y="116524"/>
                  </a:lnTo>
                  <a:lnTo>
                    <a:pt x="11471" y="138868"/>
                  </a:lnTo>
                  <a:cubicBezTo>
                    <a:pt x="7426" y="176840"/>
                    <a:pt x="9007" y="215211"/>
                    <a:pt x="16168" y="252723"/>
                  </a:cubicBezTo>
                  <a:cubicBezTo>
                    <a:pt x="34395" y="344481"/>
                    <a:pt x="88568" y="409497"/>
                    <a:pt x="172733" y="44075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100" name="Полилиния 22">
              <a:extLst>
                <a:ext uri="{FF2B5EF4-FFF2-40B4-BE49-F238E27FC236}">
                  <a16:creationId xmlns:a16="http://schemas.microsoft.com/office/drawing/2014/main" id="{C61D5DED-626F-7600-F406-EBAC48A499A4}"/>
                </a:ext>
              </a:extLst>
            </p:cNvPr>
            <p:cNvSpPr/>
            <p:nvPr>
              <p:custDataLst>
                <p:tags r:id="rId39"/>
              </p:custDataLst>
            </p:nvPr>
          </p:nvSpPr>
          <p:spPr>
            <a:xfrm>
              <a:off x="7717035" y="3331434"/>
              <a:ext cx="142499" cy="93498"/>
            </a:xfrm>
            <a:custGeom>
              <a:avLst/>
              <a:gdLst>
                <a:gd name="connsiteX0" fmla="*/ 53673 w 142499"/>
                <a:gd name="connsiteY0" fmla="*/ 93499 h 93498"/>
                <a:gd name="connsiteX1" fmla="*/ 50371 w 142499"/>
                <a:gd name="connsiteY1" fmla="*/ 92136 h 93498"/>
                <a:gd name="connsiteX2" fmla="*/ 1360 w 142499"/>
                <a:gd name="connsiteY2" fmla="*/ 43107 h 93498"/>
                <a:gd name="connsiteX3" fmla="*/ 1360 w 142499"/>
                <a:gd name="connsiteY3" fmla="*/ 36531 h 93498"/>
                <a:gd name="connsiteX4" fmla="*/ 7916 w 142499"/>
                <a:gd name="connsiteY4" fmla="*/ 36531 h 93498"/>
                <a:gd name="connsiteX5" fmla="*/ 53673 w 142499"/>
                <a:gd name="connsiteY5" fmla="*/ 82274 h 93498"/>
                <a:gd name="connsiteX6" fmla="*/ 134582 w 142499"/>
                <a:gd name="connsiteY6" fmla="*/ 1364 h 93498"/>
                <a:gd name="connsiteX7" fmla="*/ 141139 w 142499"/>
                <a:gd name="connsiteY7" fmla="*/ 1364 h 93498"/>
                <a:gd name="connsiteX8" fmla="*/ 141139 w 142499"/>
                <a:gd name="connsiteY8" fmla="*/ 7939 h 93498"/>
                <a:gd name="connsiteX9" fmla="*/ 56974 w 142499"/>
                <a:gd name="connsiteY9" fmla="*/ 92136 h 93498"/>
                <a:gd name="connsiteX10" fmla="*/ 53673 w 142499"/>
                <a:gd name="connsiteY10" fmla="*/ 93499 h 9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99" h="93498">
                  <a:moveTo>
                    <a:pt x="53673" y="93499"/>
                  </a:moveTo>
                  <a:cubicBezTo>
                    <a:pt x="52417" y="93499"/>
                    <a:pt x="51255" y="93006"/>
                    <a:pt x="50371" y="92136"/>
                  </a:cubicBezTo>
                  <a:lnTo>
                    <a:pt x="1360" y="43107"/>
                  </a:lnTo>
                  <a:cubicBezTo>
                    <a:pt x="-453" y="41288"/>
                    <a:pt x="-453" y="38345"/>
                    <a:pt x="1360" y="36531"/>
                  </a:cubicBezTo>
                  <a:cubicBezTo>
                    <a:pt x="3173" y="34713"/>
                    <a:pt x="6103" y="34713"/>
                    <a:pt x="7916" y="36531"/>
                  </a:cubicBezTo>
                  <a:lnTo>
                    <a:pt x="53673" y="82274"/>
                  </a:lnTo>
                  <a:lnTo>
                    <a:pt x="134582" y="1364"/>
                  </a:lnTo>
                  <a:cubicBezTo>
                    <a:pt x="136396" y="-455"/>
                    <a:pt x="139325" y="-455"/>
                    <a:pt x="141139" y="1364"/>
                  </a:cubicBezTo>
                  <a:cubicBezTo>
                    <a:pt x="142952" y="3177"/>
                    <a:pt x="142952" y="6121"/>
                    <a:pt x="141139" y="7939"/>
                  </a:cubicBezTo>
                  <a:lnTo>
                    <a:pt x="56974" y="92136"/>
                  </a:lnTo>
                  <a:cubicBezTo>
                    <a:pt x="56090" y="93006"/>
                    <a:pt x="54882" y="93499"/>
                    <a:pt x="53673" y="93499"/>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101" name="Полилиния 23">
              <a:extLst>
                <a:ext uri="{FF2B5EF4-FFF2-40B4-BE49-F238E27FC236}">
                  <a16:creationId xmlns:a16="http://schemas.microsoft.com/office/drawing/2014/main" id="{F91FD391-98AE-BF04-A227-E52CA7C31014}"/>
                </a:ext>
              </a:extLst>
            </p:cNvPr>
            <p:cNvSpPr/>
            <p:nvPr>
              <p:custDataLst>
                <p:tags r:id="rId40"/>
              </p:custDataLst>
            </p:nvPr>
          </p:nvSpPr>
          <p:spPr>
            <a:xfrm>
              <a:off x="7632043" y="3183756"/>
              <a:ext cx="305940" cy="362672"/>
            </a:xfrm>
            <a:custGeom>
              <a:avLst/>
              <a:gdLst>
                <a:gd name="connsiteX0" fmla="*/ 150521 w 305940"/>
                <a:gd name="connsiteY0" fmla="*/ 362672 h 362672"/>
                <a:gd name="connsiteX1" fmla="*/ 148894 w 305940"/>
                <a:gd name="connsiteY1" fmla="*/ 362384 h 362672"/>
                <a:gd name="connsiteX2" fmla="*/ 6464 w 305940"/>
                <a:gd name="connsiteY2" fmla="*/ 190929 h 362672"/>
                <a:gd name="connsiteX3" fmla="*/ 2094 w 305940"/>
                <a:gd name="connsiteY3" fmla="*/ 83770 h 362672"/>
                <a:gd name="connsiteX4" fmla="*/ 6371 w 305940"/>
                <a:gd name="connsiteY4" fmla="*/ 79622 h 362672"/>
                <a:gd name="connsiteX5" fmla="*/ 150196 w 305940"/>
                <a:gd name="connsiteY5" fmla="*/ 2074 h 362672"/>
                <a:gd name="connsiteX6" fmla="*/ 154055 w 305940"/>
                <a:gd name="connsiteY6" fmla="*/ 0 h 362672"/>
                <a:gd name="connsiteX7" fmla="*/ 154102 w 305940"/>
                <a:gd name="connsiteY7" fmla="*/ 0 h 362672"/>
                <a:gd name="connsiteX8" fmla="*/ 157961 w 305940"/>
                <a:gd name="connsiteY8" fmla="*/ 2106 h 362672"/>
                <a:gd name="connsiteX9" fmla="*/ 300391 w 305940"/>
                <a:gd name="connsiteY9" fmla="*/ 79589 h 362672"/>
                <a:gd name="connsiteX10" fmla="*/ 304669 w 305940"/>
                <a:gd name="connsiteY10" fmla="*/ 83821 h 362672"/>
                <a:gd name="connsiteX11" fmla="*/ 152102 w 305940"/>
                <a:gd name="connsiteY11" fmla="*/ 362384 h 362672"/>
                <a:gd name="connsiteX12" fmla="*/ 150521 w 305940"/>
                <a:gd name="connsiteY12" fmla="*/ 362672 h 362672"/>
                <a:gd name="connsiteX13" fmla="*/ 10928 w 305940"/>
                <a:gd name="connsiteY13" fmla="*/ 88573 h 362672"/>
                <a:gd name="connsiteX14" fmla="*/ 15578 w 305940"/>
                <a:gd name="connsiteY14" fmla="*/ 189120 h 362672"/>
                <a:gd name="connsiteX15" fmla="*/ 150521 w 305940"/>
                <a:gd name="connsiteY15" fmla="*/ 353056 h 362672"/>
                <a:gd name="connsiteX16" fmla="*/ 295741 w 305940"/>
                <a:gd name="connsiteY16" fmla="*/ 88527 h 362672"/>
                <a:gd name="connsiteX17" fmla="*/ 154055 w 305940"/>
                <a:gd name="connsiteY17" fmla="*/ 12857 h 362672"/>
                <a:gd name="connsiteX18" fmla="*/ 10928 w 305940"/>
                <a:gd name="connsiteY18" fmla="*/ 88573 h 3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5940" h="362672">
                  <a:moveTo>
                    <a:pt x="150521" y="362672"/>
                  </a:moveTo>
                  <a:cubicBezTo>
                    <a:pt x="149963" y="362672"/>
                    <a:pt x="149405" y="362575"/>
                    <a:pt x="148894" y="362384"/>
                  </a:cubicBezTo>
                  <a:cubicBezTo>
                    <a:pt x="71286" y="333568"/>
                    <a:pt x="23344" y="275885"/>
                    <a:pt x="6464" y="190929"/>
                  </a:cubicBezTo>
                  <a:cubicBezTo>
                    <a:pt x="-278" y="155622"/>
                    <a:pt x="-1766" y="119510"/>
                    <a:pt x="2094" y="83770"/>
                  </a:cubicBezTo>
                  <a:cubicBezTo>
                    <a:pt x="2326" y="81538"/>
                    <a:pt x="4093" y="79794"/>
                    <a:pt x="6371" y="79622"/>
                  </a:cubicBezTo>
                  <a:cubicBezTo>
                    <a:pt x="86677" y="73498"/>
                    <a:pt x="128899" y="34071"/>
                    <a:pt x="150196" y="2074"/>
                  </a:cubicBezTo>
                  <a:cubicBezTo>
                    <a:pt x="151079" y="777"/>
                    <a:pt x="152521" y="-5"/>
                    <a:pt x="154055" y="0"/>
                  </a:cubicBezTo>
                  <a:lnTo>
                    <a:pt x="154102" y="0"/>
                  </a:lnTo>
                  <a:cubicBezTo>
                    <a:pt x="155636" y="9"/>
                    <a:pt x="157125" y="800"/>
                    <a:pt x="157961" y="2106"/>
                  </a:cubicBezTo>
                  <a:cubicBezTo>
                    <a:pt x="178794" y="34019"/>
                    <a:pt x="220411" y="73368"/>
                    <a:pt x="300391" y="79589"/>
                  </a:cubicBezTo>
                  <a:cubicBezTo>
                    <a:pt x="302669" y="79766"/>
                    <a:pt x="304483" y="81556"/>
                    <a:pt x="304669" y="83821"/>
                  </a:cubicBezTo>
                  <a:cubicBezTo>
                    <a:pt x="309040" y="134264"/>
                    <a:pt x="311039" y="303417"/>
                    <a:pt x="152102" y="362384"/>
                  </a:cubicBezTo>
                  <a:cubicBezTo>
                    <a:pt x="151591" y="362575"/>
                    <a:pt x="151079" y="362672"/>
                    <a:pt x="150521" y="362672"/>
                  </a:cubicBezTo>
                  <a:close/>
                  <a:moveTo>
                    <a:pt x="10928" y="88573"/>
                  </a:moveTo>
                  <a:cubicBezTo>
                    <a:pt x="7767" y="122137"/>
                    <a:pt x="9301" y="155984"/>
                    <a:pt x="15578" y="189120"/>
                  </a:cubicBezTo>
                  <a:cubicBezTo>
                    <a:pt x="31668" y="270100"/>
                    <a:pt x="77052" y="325244"/>
                    <a:pt x="150521" y="353056"/>
                  </a:cubicBezTo>
                  <a:cubicBezTo>
                    <a:pt x="200462" y="334065"/>
                    <a:pt x="310017" y="271188"/>
                    <a:pt x="295741" y="88527"/>
                  </a:cubicBezTo>
                  <a:cubicBezTo>
                    <a:pt x="219109" y="81454"/>
                    <a:pt x="176747" y="44803"/>
                    <a:pt x="154055" y="12857"/>
                  </a:cubicBezTo>
                  <a:cubicBezTo>
                    <a:pt x="130899" y="44872"/>
                    <a:pt x="87933" y="81607"/>
                    <a:pt x="10928" y="88573"/>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pic>
        <p:nvPicPr>
          <p:cNvPr id="102" name="Picture 89">
            <a:extLst>
              <a:ext uri="{FF2B5EF4-FFF2-40B4-BE49-F238E27FC236}">
                <a16:creationId xmlns:a16="http://schemas.microsoft.com/office/drawing/2014/main" id="{9F49D941-D438-1B88-A3CA-5C259382D1D6}"/>
              </a:ext>
            </a:extLst>
          </p:cNvPr>
          <p:cNvPicPr>
            <a:picLocks noChangeAspect="1"/>
          </p:cNvPicPr>
          <p:nvPr>
            <p:custDataLst>
              <p:tags r:id="rId30"/>
            </p:custDataLst>
          </p:nvPr>
        </p:nvPicPr>
        <p:blipFill>
          <a:blip r:embed="rId65">
            <a:duotone>
              <a:schemeClr val="accent1">
                <a:shade val="45000"/>
                <a:satMod val="135000"/>
              </a:schemeClr>
              <a:prstClr val="white"/>
            </a:duotone>
          </a:blip>
          <a:stretch>
            <a:fillRect/>
          </a:stretch>
        </p:blipFill>
        <p:spPr>
          <a:xfrm>
            <a:off x="9892878" y="1961656"/>
            <a:ext cx="371743" cy="316800"/>
          </a:xfrm>
          <a:prstGeom prst="rect">
            <a:avLst/>
          </a:prstGeom>
        </p:spPr>
      </p:pic>
      <p:grpSp>
        <p:nvGrpSpPr>
          <p:cNvPr id="103" name="Рисунок 3">
            <a:extLst>
              <a:ext uri="{FF2B5EF4-FFF2-40B4-BE49-F238E27FC236}">
                <a16:creationId xmlns:a16="http://schemas.microsoft.com/office/drawing/2014/main" id="{5CC0E419-4D72-E10E-7BC2-F35D23509A07}"/>
              </a:ext>
            </a:extLst>
          </p:cNvPr>
          <p:cNvGrpSpPr/>
          <p:nvPr>
            <p:custDataLst>
              <p:tags r:id="rId31"/>
            </p:custDataLst>
          </p:nvPr>
        </p:nvGrpSpPr>
        <p:grpSpPr>
          <a:xfrm>
            <a:off x="7756738" y="1874175"/>
            <a:ext cx="534365" cy="491762"/>
            <a:chOff x="6622910" y="2212880"/>
            <a:chExt cx="464934" cy="427867"/>
          </a:xfrm>
          <a:solidFill>
            <a:srgbClr val="186CB5"/>
          </a:solidFill>
        </p:grpSpPr>
        <p:sp>
          <p:nvSpPr>
            <p:cNvPr id="104" name="Полилиния 9">
              <a:extLst>
                <a:ext uri="{FF2B5EF4-FFF2-40B4-BE49-F238E27FC236}">
                  <a16:creationId xmlns:a16="http://schemas.microsoft.com/office/drawing/2014/main" id="{29A441DD-5B28-CF96-4EBD-70F461293EE7}"/>
                </a:ext>
              </a:extLst>
            </p:cNvPr>
            <p:cNvSpPr/>
            <p:nvPr>
              <p:custDataLst>
                <p:tags r:id="rId34"/>
              </p:custDataLst>
            </p:nvPr>
          </p:nvSpPr>
          <p:spPr>
            <a:xfrm>
              <a:off x="6746849" y="2323078"/>
              <a:ext cx="227906" cy="244143"/>
            </a:xfrm>
            <a:custGeom>
              <a:avLst/>
              <a:gdLst>
                <a:gd name="connsiteX0" fmla="*/ 225685 w 227906"/>
                <a:gd name="connsiteY0" fmla="*/ 28156 h 244143"/>
                <a:gd name="connsiteX1" fmla="*/ 225685 w 227906"/>
                <a:gd name="connsiteY1" fmla="*/ 28156 h 244143"/>
                <a:gd name="connsiteX2" fmla="*/ 225685 w 227906"/>
                <a:gd name="connsiteY2" fmla="*/ 28151 h 244143"/>
                <a:gd name="connsiteX3" fmla="*/ 157005 w 227906"/>
                <a:gd name="connsiteY3" fmla="*/ 656 h 244143"/>
                <a:gd name="connsiteX4" fmla="*/ 156307 w 227906"/>
                <a:gd name="connsiteY4" fmla="*/ 456 h 244143"/>
                <a:gd name="connsiteX5" fmla="*/ 156307 w 227906"/>
                <a:gd name="connsiteY5" fmla="*/ 456 h 244143"/>
                <a:gd name="connsiteX6" fmla="*/ 156307 w 227906"/>
                <a:gd name="connsiteY6" fmla="*/ 451 h 244143"/>
                <a:gd name="connsiteX7" fmla="*/ 156261 w 227906"/>
                <a:gd name="connsiteY7" fmla="*/ 447 h 244143"/>
                <a:gd name="connsiteX8" fmla="*/ 131290 w 227906"/>
                <a:gd name="connsiteY8" fmla="*/ 4692 h 244143"/>
                <a:gd name="connsiteX9" fmla="*/ 131150 w 227906"/>
                <a:gd name="connsiteY9" fmla="*/ 4780 h 244143"/>
                <a:gd name="connsiteX10" fmla="*/ 23782 w 227906"/>
                <a:gd name="connsiteY10" fmla="*/ 74010 h 244143"/>
                <a:gd name="connsiteX11" fmla="*/ 12622 w 227906"/>
                <a:gd name="connsiteY11" fmla="*/ 90006 h 244143"/>
                <a:gd name="connsiteX12" fmla="*/ 12575 w 227906"/>
                <a:gd name="connsiteY12" fmla="*/ 90075 h 244143"/>
                <a:gd name="connsiteX13" fmla="*/ 12529 w 227906"/>
                <a:gd name="connsiteY13" fmla="*/ 90280 h 244143"/>
                <a:gd name="connsiteX14" fmla="*/ 12483 w 227906"/>
                <a:gd name="connsiteY14" fmla="*/ 90457 h 244143"/>
                <a:gd name="connsiteX15" fmla="*/ 12483 w 227906"/>
                <a:gd name="connsiteY15" fmla="*/ 90522 h 244143"/>
                <a:gd name="connsiteX16" fmla="*/ 67 w 227906"/>
                <a:gd name="connsiteY16" fmla="*/ 153171 h 244143"/>
                <a:gd name="connsiteX17" fmla="*/ 67 w 227906"/>
                <a:gd name="connsiteY17" fmla="*/ 153171 h 244143"/>
                <a:gd name="connsiteX18" fmla="*/ 2113 w 227906"/>
                <a:gd name="connsiteY18" fmla="*/ 157138 h 244143"/>
                <a:gd name="connsiteX19" fmla="*/ 194437 w 227906"/>
                <a:gd name="connsiteY19" fmla="*/ 243818 h 244143"/>
                <a:gd name="connsiteX20" fmla="*/ 194437 w 227906"/>
                <a:gd name="connsiteY20" fmla="*/ 243818 h 244143"/>
                <a:gd name="connsiteX21" fmla="*/ 194437 w 227906"/>
                <a:gd name="connsiteY21" fmla="*/ 243828 h 244143"/>
                <a:gd name="connsiteX22" fmla="*/ 194856 w 227906"/>
                <a:gd name="connsiteY22" fmla="*/ 243981 h 244143"/>
                <a:gd name="connsiteX23" fmla="*/ 194995 w 227906"/>
                <a:gd name="connsiteY23" fmla="*/ 244018 h 244143"/>
                <a:gd name="connsiteX24" fmla="*/ 195321 w 227906"/>
                <a:gd name="connsiteY24" fmla="*/ 244093 h 244143"/>
                <a:gd name="connsiteX25" fmla="*/ 195460 w 227906"/>
                <a:gd name="connsiteY25" fmla="*/ 244111 h 244143"/>
                <a:gd name="connsiteX26" fmla="*/ 195925 w 227906"/>
                <a:gd name="connsiteY26" fmla="*/ 244144 h 244143"/>
                <a:gd name="connsiteX27" fmla="*/ 195925 w 227906"/>
                <a:gd name="connsiteY27" fmla="*/ 244144 h 244143"/>
                <a:gd name="connsiteX28" fmla="*/ 195925 w 227906"/>
                <a:gd name="connsiteY28" fmla="*/ 244144 h 244143"/>
                <a:gd name="connsiteX29" fmla="*/ 195925 w 227906"/>
                <a:gd name="connsiteY29" fmla="*/ 244144 h 244143"/>
                <a:gd name="connsiteX30" fmla="*/ 196530 w 227906"/>
                <a:gd name="connsiteY30" fmla="*/ 244088 h 244143"/>
                <a:gd name="connsiteX31" fmla="*/ 196669 w 227906"/>
                <a:gd name="connsiteY31" fmla="*/ 244060 h 244143"/>
                <a:gd name="connsiteX32" fmla="*/ 197227 w 227906"/>
                <a:gd name="connsiteY32" fmla="*/ 243902 h 244143"/>
                <a:gd name="connsiteX33" fmla="*/ 197227 w 227906"/>
                <a:gd name="connsiteY33" fmla="*/ 243893 h 244143"/>
                <a:gd name="connsiteX34" fmla="*/ 197646 w 227906"/>
                <a:gd name="connsiteY34" fmla="*/ 243693 h 244143"/>
                <a:gd name="connsiteX35" fmla="*/ 197785 w 227906"/>
                <a:gd name="connsiteY35" fmla="*/ 243618 h 244143"/>
                <a:gd name="connsiteX36" fmla="*/ 197878 w 227906"/>
                <a:gd name="connsiteY36" fmla="*/ 243549 h 244143"/>
                <a:gd name="connsiteX37" fmla="*/ 198390 w 227906"/>
                <a:gd name="connsiteY37" fmla="*/ 243172 h 244143"/>
                <a:gd name="connsiteX38" fmla="*/ 198390 w 227906"/>
                <a:gd name="connsiteY38" fmla="*/ 243158 h 244143"/>
                <a:gd name="connsiteX39" fmla="*/ 198436 w 227906"/>
                <a:gd name="connsiteY39" fmla="*/ 243107 h 244143"/>
                <a:gd name="connsiteX40" fmla="*/ 198762 w 227906"/>
                <a:gd name="connsiteY40" fmla="*/ 242758 h 244143"/>
                <a:gd name="connsiteX41" fmla="*/ 198808 w 227906"/>
                <a:gd name="connsiteY41" fmla="*/ 242651 h 244143"/>
                <a:gd name="connsiteX42" fmla="*/ 199087 w 227906"/>
                <a:gd name="connsiteY42" fmla="*/ 242205 h 244143"/>
                <a:gd name="connsiteX43" fmla="*/ 199133 w 227906"/>
                <a:gd name="connsiteY43" fmla="*/ 242126 h 244143"/>
                <a:gd name="connsiteX44" fmla="*/ 199320 w 227906"/>
                <a:gd name="connsiteY44" fmla="*/ 241712 h 244143"/>
                <a:gd name="connsiteX45" fmla="*/ 199366 w 227906"/>
                <a:gd name="connsiteY45" fmla="*/ 241572 h 244143"/>
                <a:gd name="connsiteX46" fmla="*/ 199459 w 227906"/>
                <a:gd name="connsiteY46" fmla="*/ 241117 h 244143"/>
                <a:gd name="connsiteX47" fmla="*/ 199459 w 227906"/>
                <a:gd name="connsiteY47" fmla="*/ 241052 h 244143"/>
                <a:gd name="connsiteX48" fmla="*/ 199459 w 227906"/>
                <a:gd name="connsiteY48" fmla="*/ 241038 h 244143"/>
                <a:gd name="connsiteX49" fmla="*/ 227871 w 227906"/>
                <a:gd name="connsiteY49" fmla="*/ 31969 h 244143"/>
                <a:gd name="connsiteX50" fmla="*/ 225685 w 227906"/>
                <a:gd name="connsiteY50" fmla="*/ 28156 h 244143"/>
                <a:gd name="connsiteX51" fmla="*/ 192252 w 227906"/>
                <a:gd name="connsiteY51" fmla="*/ 62278 h 244143"/>
                <a:gd name="connsiteX52" fmla="*/ 172396 w 227906"/>
                <a:gd name="connsiteY52" fmla="*/ 14555 h 244143"/>
                <a:gd name="connsiteX53" fmla="*/ 218571 w 227906"/>
                <a:gd name="connsiteY53" fmla="*/ 33048 h 244143"/>
                <a:gd name="connsiteX54" fmla="*/ 192252 w 227906"/>
                <a:gd name="connsiteY54" fmla="*/ 62278 h 244143"/>
                <a:gd name="connsiteX55" fmla="*/ 62563 w 227906"/>
                <a:gd name="connsiteY55" fmla="*/ 91452 h 244143"/>
                <a:gd name="connsiteX56" fmla="*/ 72003 w 227906"/>
                <a:gd name="connsiteY56" fmla="*/ 88173 h 244143"/>
                <a:gd name="connsiteX57" fmla="*/ 118875 w 227906"/>
                <a:gd name="connsiteY57" fmla="*/ 119017 h 244143"/>
                <a:gd name="connsiteX58" fmla="*/ 90696 w 227906"/>
                <a:gd name="connsiteY58" fmla="*/ 133018 h 244143"/>
                <a:gd name="connsiteX59" fmla="*/ 55542 w 227906"/>
                <a:gd name="connsiteY59" fmla="*/ 144690 h 244143"/>
                <a:gd name="connsiteX60" fmla="*/ 49078 w 227906"/>
                <a:gd name="connsiteY60" fmla="*/ 138593 h 244143"/>
                <a:gd name="connsiteX61" fmla="*/ 23224 w 227906"/>
                <a:gd name="connsiteY61" fmla="*/ 96181 h 244143"/>
                <a:gd name="connsiteX62" fmla="*/ 55077 w 227906"/>
                <a:gd name="connsiteY62" fmla="*/ 93526 h 244143"/>
                <a:gd name="connsiteX63" fmla="*/ 119107 w 227906"/>
                <a:gd name="connsiteY63" fmla="*/ 60459 h 244143"/>
                <a:gd name="connsiteX64" fmla="*/ 121339 w 227906"/>
                <a:gd name="connsiteY64" fmla="*/ 112047 h 244143"/>
                <a:gd name="connsiteX65" fmla="*/ 79954 w 227906"/>
                <a:gd name="connsiteY65" fmla="*/ 84821 h 244143"/>
                <a:gd name="connsiteX66" fmla="*/ 97950 w 227906"/>
                <a:gd name="connsiteY66" fmla="*/ 75363 h 244143"/>
                <a:gd name="connsiteX67" fmla="*/ 119107 w 227906"/>
                <a:gd name="connsiteY67" fmla="*/ 60459 h 244143"/>
                <a:gd name="connsiteX68" fmla="*/ 93579 w 227906"/>
                <a:gd name="connsiteY68" fmla="*/ 139589 h 244143"/>
                <a:gd name="connsiteX69" fmla="*/ 124222 w 227906"/>
                <a:gd name="connsiteY69" fmla="*/ 124248 h 244143"/>
                <a:gd name="connsiteX70" fmla="*/ 185230 w 227906"/>
                <a:gd name="connsiteY70" fmla="*/ 229287 h 244143"/>
                <a:gd name="connsiteX71" fmla="*/ 63725 w 227906"/>
                <a:gd name="connsiteY71" fmla="*/ 149977 h 244143"/>
                <a:gd name="connsiteX72" fmla="*/ 93579 w 227906"/>
                <a:gd name="connsiteY72" fmla="*/ 139589 h 244143"/>
                <a:gd name="connsiteX73" fmla="*/ 130360 w 227906"/>
                <a:gd name="connsiteY73" fmla="*/ 120579 h 244143"/>
                <a:gd name="connsiteX74" fmla="*/ 164258 w 227906"/>
                <a:gd name="connsiteY74" fmla="*/ 96855 h 244143"/>
                <a:gd name="connsiteX75" fmla="*/ 184765 w 227906"/>
                <a:gd name="connsiteY75" fmla="*/ 79376 h 244143"/>
                <a:gd name="connsiteX76" fmla="*/ 191647 w 227906"/>
                <a:gd name="connsiteY76" fmla="*/ 226051 h 244143"/>
                <a:gd name="connsiteX77" fmla="*/ 159655 w 227906"/>
                <a:gd name="connsiteY77" fmla="*/ 91349 h 244143"/>
                <a:gd name="connsiteX78" fmla="*/ 128593 w 227906"/>
                <a:gd name="connsiteY78" fmla="*/ 113246 h 244143"/>
                <a:gd name="connsiteX79" fmla="*/ 125989 w 227906"/>
                <a:gd name="connsiteY79" fmla="*/ 54349 h 244143"/>
                <a:gd name="connsiteX80" fmla="*/ 129337 w 227906"/>
                <a:gd name="connsiteY80" fmla="*/ 51108 h 244143"/>
                <a:gd name="connsiteX81" fmla="*/ 184207 w 227906"/>
                <a:gd name="connsiteY81" fmla="*/ 70085 h 244143"/>
                <a:gd name="connsiteX82" fmla="*/ 159655 w 227906"/>
                <a:gd name="connsiteY82" fmla="*/ 91349 h 244143"/>
                <a:gd name="connsiteX83" fmla="*/ 157842 w 227906"/>
                <a:gd name="connsiteY83" fmla="*/ 8728 h 244143"/>
                <a:gd name="connsiteX84" fmla="*/ 163096 w 227906"/>
                <a:gd name="connsiteY84" fmla="*/ 10821 h 244143"/>
                <a:gd name="connsiteX85" fmla="*/ 184625 w 227906"/>
                <a:gd name="connsiteY85" fmla="*/ 62631 h 244143"/>
                <a:gd name="connsiteX86" fmla="*/ 134778 w 227906"/>
                <a:gd name="connsiteY86" fmla="*/ 45389 h 244143"/>
                <a:gd name="connsiteX87" fmla="*/ 157842 w 227906"/>
                <a:gd name="connsiteY87" fmla="*/ 8728 h 244143"/>
                <a:gd name="connsiteX88" fmla="*/ 28200 w 227906"/>
                <a:gd name="connsiteY88" fmla="*/ 79659 h 244143"/>
                <a:gd name="connsiteX89" fmla="*/ 134917 w 227906"/>
                <a:gd name="connsiteY89" fmla="*/ 10900 h 244143"/>
                <a:gd name="connsiteX90" fmla="*/ 150774 w 227906"/>
                <a:gd name="connsiteY90" fmla="*/ 7105 h 244143"/>
                <a:gd name="connsiteX91" fmla="*/ 141195 w 227906"/>
                <a:gd name="connsiteY91" fmla="*/ 25240 h 244143"/>
                <a:gd name="connsiteX92" fmla="*/ 94276 w 227906"/>
                <a:gd name="connsiteY92" fmla="*/ 69197 h 244143"/>
                <a:gd name="connsiteX93" fmla="*/ 37965 w 227906"/>
                <a:gd name="connsiteY93" fmla="*/ 89057 h 244143"/>
                <a:gd name="connsiteX94" fmla="*/ 21132 w 227906"/>
                <a:gd name="connsiteY94" fmla="*/ 88648 h 244143"/>
                <a:gd name="connsiteX95" fmla="*/ 28200 w 227906"/>
                <a:gd name="connsiteY95" fmla="*/ 79659 h 244143"/>
                <a:gd name="connsiteX96" fmla="*/ 7972 w 227906"/>
                <a:gd name="connsiteY96" fmla="*/ 150349 h 244143"/>
                <a:gd name="connsiteX97" fmla="*/ 17737 w 227906"/>
                <a:gd name="connsiteY97" fmla="*/ 100956 h 244143"/>
                <a:gd name="connsiteX98" fmla="*/ 45683 w 227906"/>
                <a:gd name="connsiteY98" fmla="*/ 146819 h 244143"/>
                <a:gd name="connsiteX99" fmla="*/ 7972 w 227906"/>
                <a:gd name="connsiteY99" fmla="*/ 150349 h 244143"/>
                <a:gd name="connsiteX100" fmla="*/ 54240 w 227906"/>
                <a:gd name="connsiteY100" fmla="*/ 152353 h 244143"/>
                <a:gd name="connsiteX101" fmla="*/ 155238 w 227906"/>
                <a:gd name="connsiteY101" fmla="*/ 218276 h 244143"/>
                <a:gd name="connsiteX102" fmla="*/ 19830 w 227906"/>
                <a:gd name="connsiteY102" fmla="*/ 157235 h 244143"/>
                <a:gd name="connsiteX103" fmla="*/ 54240 w 227906"/>
                <a:gd name="connsiteY103" fmla="*/ 152353 h 244143"/>
                <a:gd name="connsiteX104" fmla="*/ 197646 w 227906"/>
                <a:gd name="connsiteY104" fmla="*/ 201103 h 244143"/>
                <a:gd name="connsiteX105" fmla="*/ 191647 w 227906"/>
                <a:gd name="connsiteY105" fmla="*/ 72917 h 244143"/>
                <a:gd name="connsiteX106" fmla="*/ 192949 w 227906"/>
                <a:gd name="connsiteY106" fmla="*/ 71647 h 244143"/>
                <a:gd name="connsiteX107" fmla="*/ 193972 w 227906"/>
                <a:gd name="connsiteY107" fmla="*/ 70666 h 244143"/>
                <a:gd name="connsiteX108" fmla="*/ 219036 w 227906"/>
                <a:gd name="connsiteY108" fmla="*/ 43794 h 24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7906" h="244143">
                  <a:moveTo>
                    <a:pt x="225685" y="28156"/>
                  </a:moveTo>
                  <a:lnTo>
                    <a:pt x="225685" y="28156"/>
                  </a:lnTo>
                  <a:lnTo>
                    <a:pt x="225685" y="28151"/>
                  </a:lnTo>
                  <a:lnTo>
                    <a:pt x="157005" y="656"/>
                  </a:lnTo>
                  <a:cubicBezTo>
                    <a:pt x="156772" y="563"/>
                    <a:pt x="156540" y="498"/>
                    <a:pt x="156307" y="456"/>
                  </a:cubicBezTo>
                  <a:lnTo>
                    <a:pt x="156307" y="456"/>
                  </a:lnTo>
                  <a:lnTo>
                    <a:pt x="156307" y="451"/>
                  </a:lnTo>
                  <a:lnTo>
                    <a:pt x="156261" y="447"/>
                  </a:lnTo>
                  <a:cubicBezTo>
                    <a:pt x="147705" y="-832"/>
                    <a:pt x="138963" y="651"/>
                    <a:pt x="131290" y="4692"/>
                  </a:cubicBezTo>
                  <a:lnTo>
                    <a:pt x="131150" y="4780"/>
                  </a:lnTo>
                  <a:cubicBezTo>
                    <a:pt x="127058" y="7384"/>
                    <a:pt x="30571" y="68676"/>
                    <a:pt x="23782" y="74010"/>
                  </a:cubicBezTo>
                  <a:cubicBezTo>
                    <a:pt x="18807" y="78329"/>
                    <a:pt x="14947" y="83826"/>
                    <a:pt x="12622" y="90006"/>
                  </a:cubicBezTo>
                  <a:lnTo>
                    <a:pt x="12575" y="90075"/>
                  </a:lnTo>
                  <a:cubicBezTo>
                    <a:pt x="12575" y="90140"/>
                    <a:pt x="12529" y="90210"/>
                    <a:pt x="12529" y="90280"/>
                  </a:cubicBezTo>
                  <a:lnTo>
                    <a:pt x="12483" y="90457"/>
                  </a:lnTo>
                  <a:lnTo>
                    <a:pt x="12483" y="90522"/>
                  </a:lnTo>
                  <a:lnTo>
                    <a:pt x="67" y="153171"/>
                  </a:lnTo>
                  <a:lnTo>
                    <a:pt x="67" y="153171"/>
                  </a:lnTo>
                  <a:cubicBezTo>
                    <a:pt x="-258" y="154808"/>
                    <a:pt x="625" y="156454"/>
                    <a:pt x="2113" y="157138"/>
                  </a:cubicBezTo>
                  <a:lnTo>
                    <a:pt x="194437" y="243818"/>
                  </a:lnTo>
                  <a:lnTo>
                    <a:pt x="194437" y="243818"/>
                  </a:lnTo>
                  <a:lnTo>
                    <a:pt x="194437" y="243828"/>
                  </a:lnTo>
                  <a:cubicBezTo>
                    <a:pt x="194577" y="243888"/>
                    <a:pt x="194716" y="243939"/>
                    <a:pt x="194856" y="243981"/>
                  </a:cubicBezTo>
                  <a:lnTo>
                    <a:pt x="194995" y="244018"/>
                  </a:lnTo>
                  <a:cubicBezTo>
                    <a:pt x="195088" y="244046"/>
                    <a:pt x="195228" y="244074"/>
                    <a:pt x="195321" y="244093"/>
                  </a:cubicBezTo>
                  <a:lnTo>
                    <a:pt x="195460" y="244111"/>
                  </a:lnTo>
                  <a:cubicBezTo>
                    <a:pt x="195600" y="244135"/>
                    <a:pt x="195786" y="244144"/>
                    <a:pt x="195925" y="244144"/>
                  </a:cubicBezTo>
                  <a:lnTo>
                    <a:pt x="195925" y="244144"/>
                  </a:lnTo>
                  <a:lnTo>
                    <a:pt x="195925" y="244144"/>
                  </a:lnTo>
                  <a:lnTo>
                    <a:pt x="195925" y="244144"/>
                  </a:lnTo>
                  <a:cubicBezTo>
                    <a:pt x="196111" y="244144"/>
                    <a:pt x="196297" y="244125"/>
                    <a:pt x="196530" y="244088"/>
                  </a:cubicBezTo>
                  <a:lnTo>
                    <a:pt x="196669" y="244060"/>
                  </a:lnTo>
                  <a:cubicBezTo>
                    <a:pt x="196855" y="244023"/>
                    <a:pt x="197041" y="243972"/>
                    <a:pt x="197227" y="243902"/>
                  </a:cubicBezTo>
                  <a:lnTo>
                    <a:pt x="197227" y="243893"/>
                  </a:lnTo>
                  <a:cubicBezTo>
                    <a:pt x="197367" y="243837"/>
                    <a:pt x="197506" y="243772"/>
                    <a:pt x="197646" y="243693"/>
                  </a:cubicBezTo>
                  <a:lnTo>
                    <a:pt x="197785" y="243618"/>
                  </a:lnTo>
                  <a:lnTo>
                    <a:pt x="197878" y="243549"/>
                  </a:lnTo>
                  <a:cubicBezTo>
                    <a:pt x="198064" y="243437"/>
                    <a:pt x="198204" y="243311"/>
                    <a:pt x="198390" y="243172"/>
                  </a:cubicBezTo>
                  <a:lnTo>
                    <a:pt x="198390" y="243158"/>
                  </a:lnTo>
                  <a:lnTo>
                    <a:pt x="198436" y="243107"/>
                  </a:lnTo>
                  <a:cubicBezTo>
                    <a:pt x="198529" y="243000"/>
                    <a:pt x="198669" y="242884"/>
                    <a:pt x="198762" y="242758"/>
                  </a:cubicBezTo>
                  <a:lnTo>
                    <a:pt x="198808" y="242651"/>
                  </a:lnTo>
                  <a:cubicBezTo>
                    <a:pt x="198948" y="242512"/>
                    <a:pt x="199041" y="242363"/>
                    <a:pt x="199087" y="242205"/>
                  </a:cubicBezTo>
                  <a:lnTo>
                    <a:pt x="199133" y="242126"/>
                  </a:lnTo>
                  <a:cubicBezTo>
                    <a:pt x="199227" y="241991"/>
                    <a:pt x="199273" y="241856"/>
                    <a:pt x="199320" y="241712"/>
                  </a:cubicBezTo>
                  <a:lnTo>
                    <a:pt x="199366" y="241572"/>
                  </a:lnTo>
                  <a:cubicBezTo>
                    <a:pt x="199413" y="241419"/>
                    <a:pt x="199413" y="241270"/>
                    <a:pt x="199459" y="241117"/>
                  </a:cubicBezTo>
                  <a:lnTo>
                    <a:pt x="199459" y="241052"/>
                  </a:lnTo>
                  <a:lnTo>
                    <a:pt x="199459" y="241038"/>
                  </a:lnTo>
                  <a:lnTo>
                    <a:pt x="227871" y="31969"/>
                  </a:lnTo>
                  <a:cubicBezTo>
                    <a:pt x="228103" y="30341"/>
                    <a:pt x="227173" y="28774"/>
                    <a:pt x="225685" y="28156"/>
                  </a:cubicBezTo>
                  <a:close/>
                  <a:moveTo>
                    <a:pt x="192252" y="62278"/>
                  </a:moveTo>
                  <a:lnTo>
                    <a:pt x="172396" y="14555"/>
                  </a:lnTo>
                  <a:lnTo>
                    <a:pt x="218571" y="33048"/>
                  </a:lnTo>
                  <a:cubicBezTo>
                    <a:pt x="210340" y="43268"/>
                    <a:pt x="201552" y="53024"/>
                    <a:pt x="192252" y="62278"/>
                  </a:cubicBezTo>
                  <a:close/>
                  <a:moveTo>
                    <a:pt x="62563" y="91452"/>
                  </a:moveTo>
                  <a:cubicBezTo>
                    <a:pt x="65586" y="90522"/>
                    <a:pt x="68748" y="89429"/>
                    <a:pt x="72003" y="88173"/>
                  </a:cubicBezTo>
                  <a:lnTo>
                    <a:pt x="118875" y="119017"/>
                  </a:lnTo>
                  <a:cubicBezTo>
                    <a:pt x="109761" y="124234"/>
                    <a:pt x="100367" y="128908"/>
                    <a:pt x="90696" y="133018"/>
                  </a:cubicBezTo>
                  <a:cubicBezTo>
                    <a:pt x="79303" y="137859"/>
                    <a:pt x="67539" y="141760"/>
                    <a:pt x="55542" y="144690"/>
                  </a:cubicBezTo>
                  <a:close/>
                  <a:moveTo>
                    <a:pt x="49078" y="138593"/>
                  </a:moveTo>
                  <a:lnTo>
                    <a:pt x="23224" y="96181"/>
                  </a:lnTo>
                  <a:cubicBezTo>
                    <a:pt x="33919" y="97115"/>
                    <a:pt x="44661" y="96218"/>
                    <a:pt x="55077" y="93526"/>
                  </a:cubicBezTo>
                  <a:close/>
                  <a:moveTo>
                    <a:pt x="119107" y="60459"/>
                  </a:moveTo>
                  <a:lnTo>
                    <a:pt x="121339" y="112047"/>
                  </a:lnTo>
                  <a:lnTo>
                    <a:pt x="79954" y="84821"/>
                  </a:lnTo>
                  <a:cubicBezTo>
                    <a:pt x="86139" y="82008"/>
                    <a:pt x="92137" y="78850"/>
                    <a:pt x="97950" y="75363"/>
                  </a:cubicBezTo>
                  <a:cubicBezTo>
                    <a:pt x="105390" y="70950"/>
                    <a:pt x="112458" y="65965"/>
                    <a:pt x="119107" y="60459"/>
                  </a:cubicBezTo>
                  <a:close/>
                  <a:moveTo>
                    <a:pt x="93579" y="139589"/>
                  </a:moveTo>
                  <a:cubicBezTo>
                    <a:pt x="104088" y="135111"/>
                    <a:pt x="114317" y="129991"/>
                    <a:pt x="124222" y="124248"/>
                  </a:cubicBezTo>
                  <a:lnTo>
                    <a:pt x="185230" y="229287"/>
                  </a:lnTo>
                  <a:lnTo>
                    <a:pt x="63725" y="149977"/>
                  </a:lnTo>
                  <a:cubicBezTo>
                    <a:pt x="73909" y="147177"/>
                    <a:pt x="83860" y="143708"/>
                    <a:pt x="93579" y="139589"/>
                  </a:cubicBezTo>
                  <a:close/>
                  <a:moveTo>
                    <a:pt x="130360" y="120579"/>
                  </a:moveTo>
                  <a:cubicBezTo>
                    <a:pt x="142171" y="113372"/>
                    <a:pt x="153471" y="105448"/>
                    <a:pt x="164258" y="96855"/>
                  </a:cubicBezTo>
                  <a:cubicBezTo>
                    <a:pt x="171652" y="90987"/>
                    <a:pt x="178534" y="85091"/>
                    <a:pt x="184765" y="79376"/>
                  </a:cubicBezTo>
                  <a:lnTo>
                    <a:pt x="191647" y="226051"/>
                  </a:lnTo>
                  <a:close/>
                  <a:moveTo>
                    <a:pt x="159655" y="91349"/>
                  </a:moveTo>
                  <a:cubicBezTo>
                    <a:pt x="149750" y="99236"/>
                    <a:pt x="139381" y="106546"/>
                    <a:pt x="128593" y="113246"/>
                  </a:cubicBezTo>
                  <a:lnTo>
                    <a:pt x="125989" y="54349"/>
                  </a:lnTo>
                  <a:cubicBezTo>
                    <a:pt x="127152" y="53271"/>
                    <a:pt x="128267" y="52187"/>
                    <a:pt x="129337" y="51108"/>
                  </a:cubicBezTo>
                  <a:lnTo>
                    <a:pt x="184207" y="70085"/>
                  </a:lnTo>
                  <a:cubicBezTo>
                    <a:pt x="176953" y="76944"/>
                    <a:pt x="168723" y="84170"/>
                    <a:pt x="159655" y="91349"/>
                  </a:cubicBezTo>
                  <a:close/>
                  <a:moveTo>
                    <a:pt x="157842" y="8728"/>
                  </a:moveTo>
                  <a:lnTo>
                    <a:pt x="163096" y="10821"/>
                  </a:lnTo>
                  <a:lnTo>
                    <a:pt x="184625" y="62631"/>
                  </a:lnTo>
                  <a:lnTo>
                    <a:pt x="134778" y="45389"/>
                  </a:lnTo>
                  <a:cubicBezTo>
                    <a:pt x="144636" y="34680"/>
                    <a:pt x="152448" y="22255"/>
                    <a:pt x="157842" y="8728"/>
                  </a:cubicBezTo>
                  <a:close/>
                  <a:moveTo>
                    <a:pt x="28200" y="79659"/>
                  </a:moveTo>
                  <a:cubicBezTo>
                    <a:pt x="33454" y="75572"/>
                    <a:pt x="100228" y="32931"/>
                    <a:pt x="134917" y="10900"/>
                  </a:cubicBezTo>
                  <a:cubicBezTo>
                    <a:pt x="139846" y="8407"/>
                    <a:pt x="145240" y="7110"/>
                    <a:pt x="150774" y="7105"/>
                  </a:cubicBezTo>
                  <a:cubicBezTo>
                    <a:pt x="148170" y="13457"/>
                    <a:pt x="144961" y="19530"/>
                    <a:pt x="141195" y="25240"/>
                  </a:cubicBezTo>
                  <a:cubicBezTo>
                    <a:pt x="129105" y="43259"/>
                    <a:pt x="113062" y="58288"/>
                    <a:pt x="94276" y="69197"/>
                  </a:cubicBezTo>
                  <a:cubicBezTo>
                    <a:pt x="77257" y="80013"/>
                    <a:pt x="58006" y="86806"/>
                    <a:pt x="37965" y="89057"/>
                  </a:cubicBezTo>
                  <a:cubicBezTo>
                    <a:pt x="32338" y="89582"/>
                    <a:pt x="26712" y="89448"/>
                    <a:pt x="21132" y="88648"/>
                  </a:cubicBezTo>
                  <a:cubicBezTo>
                    <a:pt x="22852" y="85202"/>
                    <a:pt x="25270" y="82147"/>
                    <a:pt x="28200" y="79659"/>
                  </a:cubicBezTo>
                  <a:close/>
                  <a:moveTo>
                    <a:pt x="7972" y="150349"/>
                  </a:moveTo>
                  <a:lnTo>
                    <a:pt x="17737" y="100956"/>
                  </a:lnTo>
                  <a:lnTo>
                    <a:pt x="45683" y="146819"/>
                  </a:lnTo>
                  <a:cubicBezTo>
                    <a:pt x="33268" y="149219"/>
                    <a:pt x="20620" y="150400"/>
                    <a:pt x="7972" y="150349"/>
                  </a:cubicBezTo>
                  <a:close/>
                  <a:moveTo>
                    <a:pt x="54240" y="152353"/>
                  </a:moveTo>
                  <a:lnTo>
                    <a:pt x="155238" y="218276"/>
                  </a:lnTo>
                  <a:lnTo>
                    <a:pt x="19830" y="157235"/>
                  </a:lnTo>
                  <a:cubicBezTo>
                    <a:pt x="31408" y="156580"/>
                    <a:pt x="42940" y="154948"/>
                    <a:pt x="54240" y="152353"/>
                  </a:cubicBezTo>
                  <a:close/>
                  <a:moveTo>
                    <a:pt x="197646" y="201103"/>
                  </a:moveTo>
                  <a:lnTo>
                    <a:pt x="191647" y="72917"/>
                  </a:lnTo>
                  <a:cubicBezTo>
                    <a:pt x="192066" y="72494"/>
                    <a:pt x="192531" y="72071"/>
                    <a:pt x="192949" y="71647"/>
                  </a:cubicBezTo>
                  <a:cubicBezTo>
                    <a:pt x="193367" y="71392"/>
                    <a:pt x="193693" y="71057"/>
                    <a:pt x="193972" y="70666"/>
                  </a:cubicBezTo>
                  <a:cubicBezTo>
                    <a:pt x="204853" y="60013"/>
                    <a:pt x="213363" y="50508"/>
                    <a:pt x="219036" y="43794"/>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105" name="Полилиния 10">
              <a:extLst>
                <a:ext uri="{FF2B5EF4-FFF2-40B4-BE49-F238E27FC236}">
                  <a16:creationId xmlns:a16="http://schemas.microsoft.com/office/drawing/2014/main" id="{44CD9A03-AA27-4C8C-7D7E-DCCAED0E84D7}"/>
                </a:ext>
              </a:extLst>
            </p:cNvPr>
            <p:cNvSpPr/>
            <p:nvPr>
              <p:custDataLst>
                <p:tags r:id="rId35"/>
              </p:custDataLst>
            </p:nvPr>
          </p:nvSpPr>
          <p:spPr>
            <a:xfrm>
              <a:off x="6622910" y="2249829"/>
              <a:ext cx="81170" cy="158446"/>
            </a:xfrm>
            <a:custGeom>
              <a:avLst/>
              <a:gdLst>
                <a:gd name="connsiteX0" fmla="*/ 40585 w 81170"/>
                <a:gd name="connsiteY0" fmla="*/ 158446 h 158446"/>
                <a:gd name="connsiteX1" fmla="*/ 35796 w 81170"/>
                <a:gd name="connsiteY1" fmla="*/ 153773 h 158446"/>
                <a:gd name="connsiteX2" fmla="*/ 4222 w 81170"/>
                <a:gd name="connsiteY2" fmla="*/ 84000 h 158446"/>
                <a:gd name="connsiteX3" fmla="*/ 37 w 81170"/>
                <a:gd name="connsiteY3" fmla="*/ 78620 h 158446"/>
                <a:gd name="connsiteX4" fmla="*/ 4222 w 81170"/>
                <a:gd name="connsiteY4" fmla="*/ 74444 h 158446"/>
                <a:gd name="connsiteX5" fmla="*/ 35796 w 81170"/>
                <a:gd name="connsiteY5" fmla="*/ 4675 h 158446"/>
                <a:gd name="connsiteX6" fmla="*/ 40724 w 81170"/>
                <a:gd name="connsiteY6" fmla="*/ 2 h 158446"/>
                <a:gd name="connsiteX7" fmla="*/ 45421 w 81170"/>
                <a:gd name="connsiteY7" fmla="*/ 4675 h 158446"/>
                <a:gd name="connsiteX8" fmla="*/ 76948 w 81170"/>
                <a:gd name="connsiteY8" fmla="*/ 74444 h 158446"/>
                <a:gd name="connsiteX9" fmla="*/ 81133 w 81170"/>
                <a:gd name="connsiteY9" fmla="*/ 79824 h 158446"/>
                <a:gd name="connsiteX10" fmla="*/ 76948 w 81170"/>
                <a:gd name="connsiteY10" fmla="*/ 84000 h 158446"/>
                <a:gd name="connsiteX11" fmla="*/ 45421 w 81170"/>
                <a:gd name="connsiteY11" fmla="*/ 153773 h 158446"/>
                <a:gd name="connsiteX12" fmla="*/ 40585 w 81170"/>
                <a:gd name="connsiteY12" fmla="*/ 158446 h 158446"/>
                <a:gd name="connsiteX13" fmla="*/ 26589 w 81170"/>
                <a:gd name="connsiteY13" fmla="*/ 79224 h 158446"/>
                <a:gd name="connsiteX14" fmla="*/ 37656 w 81170"/>
                <a:gd name="connsiteY14" fmla="*/ 96159 h 158446"/>
                <a:gd name="connsiteX15" fmla="*/ 54581 w 81170"/>
                <a:gd name="connsiteY15" fmla="*/ 85102 h 158446"/>
                <a:gd name="connsiteX16" fmla="*/ 54581 w 81170"/>
                <a:gd name="connsiteY16" fmla="*/ 79224 h 158446"/>
                <a:gd name="connsiteX17" fmla="*/ 43561 w 81170"/>
                <a:gd name="connsiteY17" fmla="*/ 62284 h 158446"/>
                <a:gd name="connsiteX18" fmla="*/ 26589 w 81170"/>
                <a:gd name="connsiteY18" fmla="*/ 73342 h 158446"/>
                <a:gd name="connsiteX19" fmla="*/ 26589 w 81170"/>
                <a:gd name="connsiteY19" fmla="*/ 79224 h 1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170" h="158446">
                  <a:moveTo>
                    <a:pt x="40585" y="158446"/>
                  </a:moveTo>
                  <a:cubicBezTo>
                    <a:pt x="37981" y="158446"/>
                    <a:pt x="35842" y="156372"/>
                    <a:pt x="35796" y="153773"/>
                  </a:cubicBezTo>
                  <a:cubicBezTo>
                    <a:pt x="33842" y="87734"/>
                    <a:pt x="32773" y="87594"/>
                    <a:pt x="4222" y="84000"/>
                  </a:cubicBezTo>
                  <a:cubicBezTo>
                    <a:pt x="1572" y="83670"/>
                    <a:pt x="-288" y="81261"/>
                    <a:pt x="37" y="78620"/>
                  </a:cubicBezTo>
                  <a:cubicBezTo>
                    <a:pt x="316" y="76439"/>
                    <a:pt x="2037" y="74718"/>
                    <a:pt x="4222" y="74444"/>
                  </a:cubicBezTo>
                  <a:cubicBezTo>
                    <a:pt x="32773" y="70850"/>
                    <a:pt x="33842" y="70710"/>
                    <a:pt x="35796" y="4675"/>
                  </a:cubicBezTo>
                  <a:cubicBezTo>
                    <a:pt x="35842" y="2016"/>
                    <a:pt x="38074" y="-77"/>
                    <a:pt x="40724" y="2"/>
                  </a:cubicBezTo>
                  <a:cubicBezTo>
                    <a:pt x="43282" y="77"/>
                    <a:pt x="45328" y="2127"/>
                    <a:pt x="45421" y="4675"/>
                  </a:cubicBezTo>
                  <a:cubicBezTo>
                    <a:pt x="47328" y="70710"/>
                    <a:pt x="48444" y="70850"/>
                    <a:pt x="76948" y="74444"/>
                  </a:cubicBezTo>
                  <a:cubicBezTo>
                    <a:pt x="79598" y="74774"/>
                    <a:pt x="81458" y="77188"/>
                    <a:pt x="81133" y="79824"/>
                  </a:cubicBezTo>
                  <a:cubicBezTo>
                    <a:pt x="80854" y="82005"/>
                    <a:pt x="79133" y="83725"/>
                    <a:pt x="76948" y="84000"/>
                  </a:cubicBezTo>
                  <a:cubicBezTo>
                    <a:pt x="48444" y="87594"/>
                    <a:pt x="47328" y="87734"/>
                    <a:pt x="45421" y="153773"/>
                  </a:cubicBezTo>
                  <a:cubicBezTo>
                    <a:pt x="45328" y="156372"/>
                    <a:pt x="43189" y="158446"/>
                    <a:pt x="40585" y="158446"/>
                  </a:cubicBezTo>
                  <a:close/>
                  <a:moveTo>
                    <a:pt x="26589" y="79224"/>
                  </a:moveTo>
                  <a:cubicBezTo>
                    <a:pt x="24961" y="86953"/>
                    <a:pt x="29937" y="94537"/>
                    <a:pt x="37656" y="96159"/>
                  </a:cubicBezTo>
                  <a:cubicBezTo>
                    <a:pt x="45374" y="97782"/>
                    <a:pt x="52954" y="92835"/>
                    <a:pt x="54581" y="85102"/>
                  </a:cubicBezTo>
                  <a:cubicBezTo>
                    <a:pt x="55000" y="83163"/>
                    <a:pt x="55000" y="81163"/>
                    <a:pt x="54581" y="79224"/>
                  </a:cubicBezTo>
                  <a:cubicBezTo>
                    <a:pt x="56209" y="71491"/>
                    <a:pt x="51280" y="63907"/>
                    <a:pt x="43561" y="62284"/>
                  </a:cubicBezTo>
                  <a:cubicBezTo>
                    <a:pt x="35796" y="60661"/>
                    <a:pt x="28216" y="65614"/>
                    <a:pt x="26589" y="73342"/>
                  </a:cubicBezTo>
                  <a:cubicBezTo>
                    <a:pt x="26216" y="75281"/>
                    <a:pt x="26216" y="77285"/>
                    <a:pt x="26589" y="79224"/>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106" name="Полилиния 11">
              <a:extLst>
                <a:ext uri="{FF2B5EF4-FFF2-40B4-BE49-F238E27FC236}">
                  <a16:creationId xmlns:a16="http://schemas.microsoft.com/office/drawing/2014/main" id="{9F389F06-DC8E-3D75-390A-373AD119B163}"/>
                </a:ext>
              </a:extLst>
            </p:cNvPr>
            <p:cNvSpPr/>
            <p:nvPr>
              <p:custDataLst>
                <p:tags r:id="rId36"/>
              </p:custDataLst>
            </p:nvPr>
          </p:nvSpPr>
          <p:spPr>
            <a:xfrm>
              <a:off x="7023275" y="2516841"/>
              <a:ext cx="64569" cy="123906"/>
            </a:xfrm>
            <a:custGeom>
              <a:avLst/>
              <a:gdLst>
                <a:gd name="connsiteX0" fmla="*/ 32262 w 64569"/>
                <a:gd name="connsiteY0" fmla="*/ 123906 h 123906"/>
                <a:gd name="connsiteX1" fmla="*/ 27472 w 64569"/>
                <a:gd name="connsiteY1" fmla="*/ 119233 h 123906"/>
                <a:gd name="connsiteX2" fmla="*/ 4222 w 64569"/>
                <a:gd name="connsiteY2" fmla="*/ 66734 h 123906"/>
                <a:gd name="connsiteX3" fmla="*/ 37 w 64569"/>
                <a:gd name="connsiteY3" fmla="*/ 61354 h 123906"/>
                <a:gd name="connsiteX4" fmla="*/ 4222 w 64569"/>
                <a:gd name="connsiteY4" fmla="*/ 57179 h 123906"/>
                <a:gd name="connsiteX5" fmla="*/ 27472 w 64569"/>
                <a:gd name="connsiteY5" fmla="*/ 4675 h 123906"/>
                <a:gd name="connsiteX6" fmla="*/ 32401 w 64569"/>
                <a:gd name="connsiteY6" fmla="*/ 2 h 123906"/>
                <a:gd name="connsiteX7" fmla="*/ 37098 w 64569"/>
                <a:gd name="connsiteY7" fmla="*/ 4675 h 123906"/>
                <a:gd name="connsiteX8" fmla="*/ 60348 w 64569"/>
                <a:gd name="connsiteY8" fmla="*/ 57179 h 123906"/>
                <a:gd name="connsiteX9" fmla="*/ 64532 w 64569"/>
                <a:gd name="connsiteY9" fmla="*/ 62559 h 123906"/>
                <a:gd name="connsiteX10" fmla="*/ 60348 w 64569"/>
                <a:gd name="connsiteY10" fmla="*/ 66734 h 123906"/>
                <a:gd name="connsiteX11" fmla="*/ 37098 w 64569"/>
                <a:gd name="connsiteY11" fmla="*/ 119233 h 123906"/>
                <a:gd name="connsiteX12" fmla="*/ 32262 w 64569"/>
                <a:gd name="connsiteY12" fmla="*/ 123906 h 123906"/>
                <a:gd name="connsiteX13" fmla="*/ 23938 w 64569"/>
                <a:gd name="connsiteY13" fmla="*/ 61954 h 123906"/>
                <a:gd name="connsiteX14" fmla="*/ 30820 w 64569"/>
                <a:gd name="connsiteY14" fmla="*/ 71752 h 123906"/>
                <a:gd name="connsiteX15" fmla="*/ 40632 w 64569"/>
                <a:gd name="connsiteY15" fmla="*/ 64884 h 123906"/>
                <a:gd name="connsiteX16" fmla="*/ 40632 w 64569"/>
                <a:gd name="connsiteY16" fmla="*/ 61954 h 123906"/>
                <a:gd name="connsiteX17" fmla="*/ 33749 w 64569"/>
                <a:gd name="connsiteY17" fmla="*/ 52157 h 123906"/>
                <a:gd name="connsiteX18" fmla="*/ 23938 w 64569"/>
                <a:gd name="connsiteY18" fmla="*/ 59020 h 123906"/>
                <a:gd name="connsiteX19" fmla="*/ 23938 w 64569"/>
                <a:gd name="connsiteY19" fmla="*/ 61954 h 1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569" h="123905">
                  <a:moveTo>
                    <a:pt x="32262" y="123906"/>
                  </a:moveTo>
                  <a:cubicBezTo>
                    <a:pt x="29657" y="123906"/>
                    <a:pt x="27565" y="121837"/>
                    <a:pt x="27472" y="119233"/>
                  </a:cubicBezTo>
                  <a:cubicBezTo>
                    <a:pt x="26031" y="69482"/>
                    <a:pt x="25612" y="69427"/>
                    <a:pt x="4222" y="66734"/>
                  </a:cubicBezTo>
                  <a:cubicBezTo>
                    <a:pt x="1572" y="66399"/>
                    <a:pt x="-288" y="63991"/>
                    <a:pt x="37" y="61354"/>
                  </a:cubicBezTo>
                  <a:cubicBezTo>
                    <a:pt x="316" y="59169"/>
                    <a:pt x="2037" y="57453"/>
                    <a:pt x="4222" y="57179"/>
                  </a:cubicBezTo>
                  <a:cubicBezTo>
                    <a:pt x="25612" y="54477"/>
                    <a:pt x="26031" y="54426"/>
                    <a:pt x="27472" y="4675"/>
                  </a:cubicBezTo>
                  <a:cubicBezTo>
                    <a:pt x="27565" y="2016"/>
                    <a:pt x="29750" y="-77"/>
                    <a:pt x="32401" y="2"/>
                  </a:cubicBezTo>
                  <a:cubicBezTo>
                    <a:pt x="34958" y="81"/>
                    <a:pt x="37005" y="2127"/>
                    <a:pt x="37098" y="4675"/>
                  </a:cubicBezTo>
                  <a:cubicBezTo>
                    <a:pt x="38539" y="54426"/>
                    <a:pt x="38957" y="54477"/>
                    <a:pt x="60348" y="57179"/>
                  </a:cubicBezTo>
                  <a:cubicBezTo>
                    <a:pt x="62998" y="57509"/>
                    <a:pt x="64858" y="59917"/>
                    <a:pt x="64532" y="62559"/>
                  </a:cubicBezTo>
                  <a:cubicBezTo>
                    <a:pt x="64254" y="64739"/>
                    <a:pt x="62533" y="66460"/>
                    <a:pt x="60348" y="66734"/>
                  </a:cubicBezTo>
                  <a:cubicBezTo>
                    <a:pt x="38957" y="69427"/>
                    <a:pt x="38539" y="69482"/>
                    <a:pt x="37098" y="119233"/>
                  </a:cubicBezTo>
                  <a:cubicBezTo>
                    <a:pt x="37005" y="121837"/>
                    <a:pt x="34866" y="123906"/>
                    <a:pt x="32262" y="123906"/>
                  </a:cubicBezTo>
                  <a:close/>
                  <a:moveTo>
                    <a:pt x="23938" y="61954"/>
                  </a:moveTo>
                  <a:cubicBezTo>
                    <a:pt x="23148" y="66558"/>
                    <a:pt x="26216" y="70943"/>
                    <a:pt x="30820" y="71752"/>
                  </a:cubicBezTo>
                  <a:cubicBezTo>
                    <a:pt x="35424" y="72561"/>
                    <a:pt x="39795" y="69487"/>
                    <a:pt x="40632" y="64884"/>
                  </a:cubicBezTo>
                  <a:cubicBezTo>
                    <a:pt x="40771" y="63916"/>
                    <a:pt x="40771" y="62926"/>
                    <a:pt x="40632" y="61954"/>
                  </a:cubicBezTo>
                  <a:cubicBezTo>
                    <a:pt x="41422" y="57355"/>
                    <a:pt x="38353" y="52966"/>
                    <a:pt x="33749" y="52157"/>
                  </a:cubicBezTo>
                  <a:cubicBezTo>
                    <a:pt x="29146" y="51343"/>
                    <a:pt x="24775" y="54416"/>
                    <a:pt x="23938" y="59020"/>
                  </a:cubicBezTo>
                  <a:cubicBezTo>
                    <a:pt x="23752" y="59992"/>
                    <a:pt x="23752" y="60982"/>
                    <a:pt x="23938" y="61954"/>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107" name="Полилиния 12">
              <a:extLst>
                <a:ext uri="{FF2B5EF4-FFF2-40B4-BE49-F238E27FC236}">
                  <a16:creationId xmlns:a16="http://schemas.microsoft.com/office/drawing/2014/main" id="{19EA8A92-AB68-D3CF-D8DE-A5434D4DE9D8}"/>
                </a:ext>
              </a:extLst>
            </p:cNvPr>
            <p:cNvSpPr/>
            <p:nvPr>
              <p:custDataLst>
                <p:tags r:id="rId37"/>
              </p:custDataLst>
            </p:nvPr>
          </p:nvSpPr>
          <p:spPr>
            <a:xfrm>
              <a:off x="6707494" y="2212880"/>
              <a:ext cx="53037" cy="99972"/>
            </a:xfrm>
            <a:custGeom>
              <a:avLst/>
              <a:gdLst>
                <a:gd name="connsiteX0" fmla="*/ 26542 w 53037"/>
                <a:gd name="connsiteY0" fmla="*/ 99973 h 99972"/>
                <a:gd name="connsiteX1" fmla="*/ 26542 w 53037"/>
                <a:gd name="connsiteY1" fmla="*/ 99973 h 99972"/>
                <a:gd name="connsiteX2" fmla="*/ 21706 w 53037"/>
                <a:gd name="connsiteY2" fmla="*/ 95299 h 99972"/>
                <a:gd name="connsiteX3" fmla="*/ 4222 w 53037"/>
                <a:gd name="connsiteY3" fmla="*/ 54765 h 99972"/>
                <a:gd name="connsiteX4" fmla="*/ 37 w 53037"/>
                <a:gd name="connsiteY4" fmla="*/ 49385 h 99972"/>
                <a:gd name="connsiteX5" fmla="*/ 4222 w 53037"/>
                <a:gd name="connsiteY5" fmla="*/ 45205 h 99972"/>
                <a:gd name="connsiteX6" fmla="*/ 21706 w 53037"/>
                <a:gd name="connsiteY6" fmla="*/ 4675 h 99972"/>
                <a:gd name="connsiteX7" fmla="*/ 26681 w 53037"/>
                <a:gd name="connsiteY7" fmla="*/ 2 h 99972"/>
                <a:gd name="connsiteX8" fmla="*/ 31331 w 53037"/>
                <a:gd name="connsiteY8" fmla="*/ 4675 h 99972"/>
                <a:gd name="connsiteX9" fmla="*/ 48815 w 53037"/>
                <a:gd name="connsiteY9" fmla="*/ 45205 h 99972"/>
                <a:gd name="connsiteX10" fmla="*/ 53001 w 53037"/>
                <a:gd name="connsiteY10" fmla="*/ 50589 h 99972"/>
                <a:gd name="connsiteX11" fmla="*/ 48815 w 53037"/>
                <a:gd name="connsiteY11" fmla="*/ 54765 h 99972"/>
                <a:gd name="connsiteX12" fmla="*/ 31331 w 53037"/>
                <a:gd name="connsiteY12" fmla="*/ 95299 h 99972"/>
                <a:gd name="connsiteX13" fmla="*/ 26542 w 53037"/>
                <a:gd name="connsiteY13" fmla="*/ 99973 h 99972"/>
                <a:gd name="connsiteX14" fmla="*/ 21706 w 53037"/>
                <a:gd name="connsiteY14" fmla="*/ 49985 h 99972"/>
                <a:gd name="connsiteX15" fmla="*/ 25891 w 53037"/>
                <a:gd name="connsiteY15" fmla="*/ 55435 h 99972"/>
                <a:gd name="connsiteX16" fmla="*/ 31331 w 53037"/>
                <a:gd name="connsiteY16" fmla="*/ 51278 h 99972"/>
                <a:gd name="connsiteX17" fmla="*/ 31331 w 53037"/>
                <a:gd name="connsiteY17" fmla="*/ 49985 h 99972"/>
                <a:gd name="connsiteX18" fmla="*/ 27146 w 53037"/>
                <a:gd name="connsiteY18" fmla="*/ 44540 h 99972"/>
                <a:gd name="connsiteX19" fmla="*/ 21706 w 53037"/>
                <a:gd name="connsiteY19" fmla="*/ 48702 h 99972"/>
                <a:gd name="connsiteX20" fmla="*/ 21706 w 53037"/>
                <a:gd name="connsiteY20" fmla="*/ 49985 h 9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037" h="99972">
                  <a:moveTo>
                    <a:pt x="26542" y="99973"/>
                  </a:moveTo>
                  <a:lnTo>
                    <a:pt x="26542" y="99973"/>
                  </a:lnTo>
                  <a:cubicBezTo>
                    <a:pt x="23938" y="99973"/>
                    <a:pt x="21799" y="97903"/>
                    <a:pt x="21706" y="95299"/>
                  </a:cubicBezTo>
                  <a:cubicBezTo>
                    <a:pt x="20590" y="56830"/>
                    <a:pt x="20590" y="56830"/>
                    <a:pt x="4222" y="54765"/>
                  </a:cubicBezTo>
                  <a:cubicBezTo>
                    <a:pt x="1571" y="54430"/>
                    <a:pt x="-289" y="52022"/>
                    <a:pt x="37" y="49385"/>
                  </a:cubicBezTo>
                  <a:cubicBezTo>
                    <a:pt x="316" y="47200"/>
                    <a:pt x="2036" y="45484"/>
                    <a:pt x="4222" y="45205"/>
                  </a:cubicBezTo>
                  <a:cubicBezTo>
                    <a:pt x="20590" y="43140"/>
                    <a:pt x="20590" y="43140"/>
                    <a:pt x="21706" y="4675"/>
                  </a:cubicBezTo>
                  <a:cubicBezTo>
                    <a:pt x="21799" y="2016"/>
                    <a:pt x="23985" y="-77"/>
                    <a:pt x="26681" y="2"/>
                  </a:cubicBezTo>
                  <a:cubicBezTo>
                    <a:pt x="29193" y="81"/>
                    <a:pt x="31238" y="2127"/>
                    <a:pt x="31331" y="4675"/>
                  </a:cubicBezTo>
                  <a:cubicBezTo>
                    <a:pt x="32447" y="43140"/>
                    <a:pt x="32447" y="43140"/>
                    <a:pt x="48815" y="45205"/>
                  </a:cubicBezTo>
                  <a:cubicBezTo>
                    <a:pt x="51466" y="45540"/>
                    <a:pt x="53326" y="47948"/>
                    <a:pt x="53001" y="50589"/>
                  </a:cubicBezTo>
                  <a:cubicBezTo>
                    <a:pt x="52721" y="52770"/>
                    <a:pt x="51001" y="54491"/>
                    <a:pt x="48815" y="54765"/>
                  </a:cubicBezTo>
                  <a:cubicBezTo>
                    <a:pt x="32447" y="56830"/>
                    <a:pt x="32447" y="56830"/>
                    <a:pt x="31331" y="95299"/>
                  </a:cubicBezTo>
                  <a:cubicBezTo>
                    <a:pt x="31238" y="97903"/>
                    <a:pt x="29146" y="99973"/>
                    <a:pt x="26542" y="99973"/>
                  </a:cubicBezTo>
                  <a:close/>
                  <a:moveTo>
                    <a:pt x="21706" y="49985"/>
                  </a:moveTo>
                  <a:cubicBezTo>
                    <a:pt x="21380" y="52640"/>
                    <a:pt x="23240" y="55081"/>
                    <a:pt x="25891" y="55435"/>
                  </a:cubicBezTo>
                  <a:cubicBezTo>
                    <a:pt x="28542" y="55793"/>
                    <a:pt x="30960" y="53928"/>
                    <a:pt x="31331" y="51278"/>
                  </a:cubicBezTo>
                  <a:cubicBezTo>
                    <a:pt x="31378" y="50850"/>
                    <a:pt x="31378" y="50413"/>
                    <a:pt x="31331" y="49985"/>
                  </a:cubicBezTo>
                  <a:cubicBezTo>
                    <a:pt x="31703" y="47330"/>
                    <a:pt x="29797" y="44893"/>
                    <a:pt x="27146" y="44540"/>
                  </a:cubicBezTo>
                  <a:cubicBezTo>
                    <a:pt x="24496" y="44186"/>
                    <a:pt x="22078" y="46046"/>
                    <a:pt x="21706" y="48702"/>
                  </a:cubicBezTo>
                  <a:cubicBezTo>
                    <a:pt x="21660" y="49129"/>
                    <a:pt x="21660" y="49557"/>
                    <a:pt x="21706" y="49985"/>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sp>
        <p:nvSpPr>
          <p:cNvPr id="76" name="TextBox 75">
            <a:extLst>
              <a:ext uri="{FF2B5EF4-FFF2-40B4-BE49-F238E27FC236}">
                <a16:creationId xmlns:a16="http://schemas.microsoft.com/office/drawing/2014/main" id="{2698D973-6401-4E8F-AD60-63DA605B2956}"/>
              </a:ext>
            </a:extLst>
          </p:cNvPr>
          <p:cNvSpPr txBox="1"/>
          <p:nvPr>
            <p:custDataLst>
              <p:tags r:id="rId32"/>
            </p:custDataLst>
          </p:nvPr>
        </p:nvSpPr>
        <p:spPr>
          <a:xfrm>
            <a:off x="901848" y="679586"/>
            <a:ext cx="5599505" cy="1014594"/>
          </a:xfrm>
          <a:custGeom>
            <a:avLst/>
            <a:gdLst/>
            <a:ahLst/>
            <a:cxnLst/>
            <a:rect l="l" t="t" r="r" b="b"/>
            <a:pathLst>
              <a:path w="5599505" h="1014594">
                <a:moveTo>
                  <a:pt x="332180" y="796937"/>
                </a:moveTo>
                <a:lnTo>
                  <a:pt x="332180" y="916488"/>
                </a:lnTo>
                <a:lnTo>
                  <a:pt x="358555" y="916488"/>
                </a:lnTo>
                <a:cubicBezTo>
                  <a:pt x="367757" y="916488"/>
                  <a:pt x="374577" y="913982"/>
                  <a:pt x="379014" y="908970"/>
                </a:cubicBezTo>
                <a:cubicBezTo>
                  <a:pt x="383451" y="903958"/>
                  <a:pt x="385670" y="895372"/>
                  <a:pt x="385670" y="883211"/>
                </a:cubicBezTo>
                <a:lnTo>
                  <a:pt x="385670" y="830215"/>
                </a:lnTo>
                <a:cubicBezTo>
                  <a:pt x="385670" y="818054"/>
                  <a:pt x="383451" y="809468"/>
                  <a:pt x="379014" y="804456"/>
                </a:cubicBezTo>
                <a:cubicBezTo>
                  <a:pt x="374577" y="799444"/>
                  <a:pt x="367757" y="796937"/>
                  <a:pt x="358555" y="796937"/>
                </a:cubicBezTo>
                <a:close/>
                <a:moveTo>
                  <a:pt x="1104093" y="676932"/>
                </a:moveTo>
                <a:lnTo>
                  <a:pt x="1077410" y="854864"/>
                </a:lnTo>
                <a:lnTo>
                  <a:pt x="1130934" y="854864"/>
                </a:lnTo>
                <a:close/>
                <a:moveTo>
                  <a:pt x="3486643" y="613544"/>
                </a:moveTo>
                <a:lnTo>
                  <a:pt x="3637992" y="613544"/>
                </a:lnTo>
                <a:lnTo>
                  <a:pt x="3637992" y="664076"/>
                </a:lnTo>
                <a:lnTo>
                  <a:pt x="3542105" y="664076"/>
                </a:lnTo>
                <a:lnTo>
                  <a:pt x="3542105" y="762674"/>
                </a:lnTo>
                <a:lnTo>
                  <a:pt x="3618272" y="762674"/>
                </a:lnTo>
                <a:lnTo>
                  <a:pt x="3618272" y="812960"/>
                </a:lnTo>
                <a:lnTo>
                  <a:pt x="3542105" y="812960"/>
                </a:lnTo>
                <a:lnTo>
                  <a:pt x="3542105" y="916488"/>
                </a:lnTo>
                <a:lnTo>
                  <a:pt x="3637992" y="916488"/>
                </a:lnTo>
                <a:lnTo>
                  <a:pt x="3637992" y="967020"/>
                </a:lnTo>
                <a:lnTo>
                  <a:pt x="3486643" y="967020"/>
                </a:lnTo>
                <a:close/>
                <a:moveTo>
                  <a:pt x="3181843" y="613544"/>
                </a:moveTo>
                <a:lnTo>
                  <a:pt x="3237305" y="613544"/>
                </a:lnTo>
                <a:lnTo>
                  <a:pt x="3237305" y="916488"/>
                </a:lnTo>
                <a:lnTo>
                  <a:pt x="3285371" y="916488"/>
                </a:lnTo>
                <a:lnTo>
                  <a:pt x="3285371" y="613544"/>
                </a:lnTo>
                <a:lnTo>
                  <a:pt x="3340833" y="613544"/>
                </a:lnTo>
                <a:lnTo>
                  <a:pt x="3340833" y="916488"/>
                </a:lnTo>
                <a:lnTo>
                  <a:pt x="3388900" y="916488"/>
                </a:lnTo>
                <a:lnTo>
                  <a:pt x="3388900" y="613544"/>
                </a:lnTo>
                <a:lnTo>
                  <a:pt x="3444362" y="613544"/>
                </a:lnTo>
                <a:lnTo>
                  <a:pt x="3444362" y="967020"/>
                </a:lnTo>
                <a:lnTo>
                  <a:pt x="3181843" y="967020"/>
                </a:lnTo>
                <a:close/>
                <a:moveTo>
                  <a:pt x="2968842" y="613544"/>
                </a:moveTo>
                <a:lnTo>
                  <a:pt x="3024304" y="613544"/>
                </a:lnTo>
                <a:lnTo>
                  <a:pt x="3024304" y="758484"/>
                </a:lnTo>
                <a:cubicBezTo>
                  <a:pt x="3024304" y="769823"/>
                  <a:pt x="3027344" y="778450"/>
                  <a:pt x="3033424" y="784366"/>
                </a:cubicBezTo>
                <a:cubicBezTo>
                  <a:pt x="3039504" y="790282"/>
                  <a:pt x="3047228" y="793240"/>
                  <a:pt x="3056595" y="793240"/>
                </a:cubicBezTo>
                <a:cubicBezTo>
                  <a:pt x="3065633" y="793240"/>
                  <a:pt x="3072699" y="790118"/>
                  <a:pt x="3077793" y="783873"/>
                </a:cubicBezTo>
                <a:cubicBezTo>
                  <a:pt x="3082888" y="777629"/>
                  <a:pt x="3085435" y="768673"/>
                  <a:pt x="3085435" y="757005"/>
                </a:cubicBezTo>
                <a:lnTo>
                  <a:pt x="3085435" y="613544"/>
                </a:lnTo>
                <a:lnTo>
                  <a:pt x="3140897" y="613544"/>
                </a:lnTo>
                <a:lnTo>
                  <a:pt x="3140897" y="967020"/>
                </a:lnTo>
                <a:lnTo>
                  <a:pt x="3085435" y="967020"/>
                </a:lnTo>
                <a:lnTo>
                  <a:pt x="3085435" y="824545"/>
                </a:lnTo>
                <a:cubicBezTo>
                  <a:pt x="3079683" y="830790"/>
                  <a:pt x="3072329" y="835637"/>
                  <a:pt x="3063373" y="839088"/>
                </a:cubicBezTo>
                <a:cubicBezTo>
                  <a:pt x="3054417" y="842539"/>
                  <a:pt x="3045913" y="844265"/>
                  <a:pt x="3037861" y="844265"/>
                </a:cubicBezTo>
                <a:cubicBezTo>
                  <a:pt x="3015676" y="844265"/>
                  <a:pt x="2998627" y="836952"/>
                  <a:pt x="2986713" y="822327"/>
                </a:cubicBezTo>
                <a:cubicBezTo>
                  <a:pt x="2974799" y="807701"/>
                  <a:pt x="2968842" y="787981"/>
                  <a:pt x="2968842" y="763167"/>
                </a:cubicBezTo>
                <a:close/>
                <a:moveTo>
                  <a:pt x="2746474" y="613544"/>
                </a:moveTo>
                <a:lnTo>
                  <a:pt x="2801936" y="613544"/>
                </a:lnTo>
                <a:lnTo>
                  <a:pt x="2831885" y="734035"/>
                </a:lnTo>
                <a:lnTo>
                  <a:pt x="2849071" y="816657"/>
                </a:lnTo>
                <a:lnTo>
                  <a:pt x="2862081" y="734820"/>
                </a:lnTo>
                <a:lnTo>
                  <a:pt x="2887470" y="613544"/>
                </a:lnTo>
                <a:lnTo>
                  <a:pt x="2942932" y="613544"/>
                </a:lnTo>
                <a:lnTo>
                  <a:pt x="2883596" y="876548"/>
                </a:lnTo>
                <a:cubicBezTo>
                  <a:pt x="2880864" y="890098"/>
                  <a:pt x="2877811" y="901623"/>
                  <a:pt x="2874439" y="911125"/>
                </a:cubicBezTo>
                <a:cubicBezTo>
                  <a:pt x="2871066" y="920627"/>
                  <a:pt x="2866649" y="929384"/>
                  <a:pt x="2861187" y="937398"/>
                </a:cubicBezTo>
                <a:cubicBezTo>
                  <a:pt x="2855726" y="945412"/>
                  <a:pt x="2849140" y="951649"/>
                  <a:pt x="2841429" y="956111"/>
                </a:cubicBezTo>
                <a:cubicBezTo>
                  <a:pt x="2833718" y="960572"/>
                  <a:pt x="2824280" y="963834"/>
                  <a:pt x="2813115" y="965897"/>
                </a:cubicBezTo>
                <a:cubicBezTo>
                  <a:pt x="2801949" y="967961"/>
                  <a:pt x="2788897" y="968499"/>
                  <a:pt x="2773958" y="967513"/>
                </a:cubicBezTo>
                <a:lnTo>
                  <a:pt x="2773958" y="917228"/>
                </a:lnTo>
                <a:cubicBezTo>
                  <a:pt x="2789095" y="918214"/>
                  <a:pt x="2800530" y="916739"/>
                  <a:pt x="2808264" y="912804"/>
                </a:cubicBezTo>
                <a:cubicBezTo>
                  <a:pt x="2815998" y="908869"/>
                  <a:pt x="2820934" y="900836"/>
                  <a:pt x="2823073" y="888704"/>
                </a:cubicBezTo>
                <a:lnTo>
                  <a:pt x="2823566" y="885507"/>
                </a:lnTo>
                <a:close/>
                <a:moveTo>
                  <a:pt x="2559039" y="613544"/>
                </a:moveTo>
                <a:lnTo>
                  <a:pt x="2718029" y="613544"/>
                </a:lnTo>
                <a:lnTo>
                  <a:pt x="2718029" y="967020"/>
                </a:lnTo>
                <a:lnTo>
                  <a:pt x="2662568" y="967020"/>
                </a:lnTo>
                <a:lnTo>
                  <a:pt x="2662568" y="664076"/>
                </a:lnTo>
                <a:lnTo>
                  <a:pt x="2614501" y="664076"/>
                </a:lnTo>
                <a:lnTo>
                  <a:pt x="2608338" y="877788"/>
                </a:lnTo>
                <a:cubicBezTo>
                  <a:pt x="2607352" y="909997"/>
                  <a:pt x="2600574" y="933004"/>
                  <a:pt x="2588002" y="946807"/>
                </a:cubicBezTo>
                <a:cubicBezTo>
                  <a:pt x="2575431" y="960611"/>
                  <a:pt x="2555260" y="967513"/>
                  <a:pt x="2527487" y="967513"/>
                </a:cubicBezTo>
                <a:lnTo>
                  <a:pt x="2518860" y="967513"/>
                </a:lnTo>
                <a:lnTo>
                  <a:pt x="2518860" y="916981"/>
                </a:lnTo>
                <a:cubicBezTo>
                  <a:pt x="2525665" y="916981"/>
                  <a:pt x="2530929" y="916653"/>
                  <a:pt x="2534655" y="915995"/>
                </a:cubicBezTo>
                <a:cubicBezTo>
                  <a:pt x="2538381" y="915338"/>
                  <a:pt x="2541701" y="913736"/>
                  <a:pt x="2544617" y="911189"/>
                </a:cubicBezTo>
                <a:cubicBezTo>
                  <a:pt x="2547533" y="908641"/>
                  <a:pt x="2549557" y="904985"/>
                  <a:pt x="2550691" y="900220"/>
                </a:cubicBezTo>
                <a:cubicBezTo>
                  <a:pt x="2551824" y="895454"/>
                  <a:pt x="2552553" y="888963"/>
                  <a:pt x="2552877" y="880746"/>
                </a:cubicBezTo>
                <a:close/>
                <a:moveTo>
                  <a:pt x="2257918" y="613544"/>
                </a:moveTo>
                <a:lnTo>
                  <a:pt x="2409267" y="613544"/>
                </a:lnTo>
                <a:lnTo>
                  <a:pt x="2409267" y="664076"/>
                </a:lnTo>
                <a:lnTo>
                  <a:pt x="2313380" y="664076"/>
                </a:lnTo>
                <a:lnTo>
                  <a:pt x="2313380" y="762674"/>
                </a:lnTo>
                <a:lnTo>
                  <a:pt x="2389547" y="762674"/>
                </a:lnTo>
                <a:lnTo>
                  <a:pt x="2389547" y="812960"/>
                </a:lnTo>
                <a:lnTo>
                  <a:pt x="2313380" y="812960"/>
                </a:lnTo>
                <a:lnTo>
                  <a:pt x="2313380" y="916488"/>
                </a:lnTo>
                <a:lnTo>
                  <a:pt x="2409267" y="916488"/>
                </a:lnTo>
                <a:lnTo>
                  <a:pt x="2409267" y="967020"/>
                </a:lnTo>
                <a:lnTo>
                  <a:pt x="2257918" y="967020"/>
                </a:lnTo>
                <a:close/>
                <a:moveTo>
                  <a:pt x="1943593" y="613544"/>
                </a:moveTo>
                <a:lnTo>
                  <a:pt x="1999055" y="613544"/>
                </a:lnTo>
                <a:lnTo>
                  <a:pt x="1999055" y="916488"/>
                </a:lnTo>
                <a:lnTo>
                  <a:pt x="2047121" y="916488"/>
                </a:lnTo>
                <a:lnTo>
                  <a:pt x="2047121" y="613544"/>
                </a:lnTo>
                <a:lnTo>
                  <a:pt x="2102583" y="613544"/>
                </a:lnTo>
                <a:lnTo>
                  <a:pt x="2102583" y="916488"/>
                </a:lnTo>
                <a:lnTo>
                  <a:pt x="2150650" y="916488"/>
                </a:lnTo>
                <a:lnTo>
                  <a:pt x="2150650" y="613544"/>
                </a:lnTo>
                <a:lnTo>
                  <a:pt x="2206112" y="613544"/>
                </a:lnTo>
                <a:lnTo>
                  <a:pt x="2206112" y="917474"/>
                </a:lnTo>
                <a:lnTo>
                  <a:pt x="2230761" y="917474"/>
                </a:lnTo>
                <a:lnTo>
                  <a:pt x="2230761" y="1014594"/>
                </a:lnTo>
                <a:lnTo>
                  <a:pt x="2175300" y="1014594"/>
                </a:lnTo>
                <a:lnTo>
                  <a:pt x="2175300" y="967020"/>
                </a:lnTo>
                <a:lnTo>
                  <a:pt x="1943593" y="967020"/>
                </a:lnTo>
                <a:close/>
                <a:moveTo>
                  <a:pt x="1762618" y="613544"/>
                </a:moveTo>
                <a:lnTo>
                  <a:pt x="1913967" y="613544"/>
                </a:lnTo>
                <a:lnTo>
                  <a:pt x="1913967" y="664076"/>
                </a:lnTo>
                <a:lnTo>
                  <a:pt x="1818080" y="664076"/>
                </a:lnTo>
                <a:lnTo>
                  <a:pt x="1818080" y="762674"/>
                </a:lnTo>
                <a:lnTo>
                  <a:pt x="1894247" y="762674"/>
                </a:lnTo>
                <a:lnTo>
                  <a:pt x="1894247" y="812960"/>
                </a:lnTo>
                <a:lnTo>
                  <a:pt x="1818080" y="812960"/>
                </a:lnTo>
                <a:lnTo>
                  <a:pt x="1818080" y="916488"/>
                </a:lnTo>
                <a:lnTo>
                  <a:pt x="1913967" y="916488"/>
                </a:lnTo>
                <a:lnTo>
                  <a:pt x="1913967" y="967020"/>
                </a:lnTo>
                <a:lnTo>
                  <a:pt x="1762618" y="967020"/>
                </a:lnTo>
                <a:close/>
                <a:moveTo>
                  <a:pt x="1457818" y="613544"/>
                </a:moveTo>
                <a:lnTo>
                  <a:pt x="1507364" y="613544"/>
                </a:lnTo>
                <a:lnTo>
                  <a:pt x="1507364" y="837363"/>
                </a:lnTo>
                <a:lnTo>
                  <a:pt x="1527573" y="759470"/>
                </a:lnTo>
                <a:lnTo>
                  <a:pt x="1572932" y="613544"/>
                </a:lnTo>
                <a:lnTo>
                  <a:pt x="1639486" y="613544"/>
                </a:lnTo>
                <a:lnTo>
                  <a:pt x="1639486" y="967020"/>
                </a:lnTo>
                <a:lnTo>
                  <a:pt x="1584024" y="967020"/>
                </a:lnTo>
                <a:lnTo>
                  <a:pt x="1584024" y="718579"/>
                </a:lnTo>
                <a:lnTo>
                  <a:pt x="1561566" y="805130"/>
                </a:lnTo>
                <a:lnTo>
                  <a:pt x="1514759" y="967020"/>
                </a:lnTo>
                <a:lnTo>
                  <a:pt x="1457818" y="967020"/>
                </a:lnTo>
                <a:close/>
                <a:moveTo>
                  <a:pt x="1254114" y="613544"/>
                </a:moveTo>
                <a:lnTo>
                  <a:pt x="1413104" y="613544"/>
                </a:lnTo>
                <a:lnTo>
                  <a:pt x="1413104" y="967020"/>
                </a:lnTo>
                <a:lnTo>
                  <a:pt x="1357643" y="967020"/>
                </a:lnTo>
                <a:lnTo>
                  <a:pt x="1357643" y="664076"/>
                </a:lnTo>
                <a:lnTo>
                  <a:pt x="1309576" y="664076"/>
                </a:lnTo>
                <a:lnTo>
                  <a:pt x="1303414" y="877788"/>
                </a:lnTo>
                <a:cubicBezTo>
                  <a:pt x="1302427" y="909997"/>
                  <a:pt x="1295649" y="933004"/>
                  <a:pt x="1283077" y="946807"/>
                </a:cubicBezTo>
                <a:cubicBezTo>
                  <a:pt x="1270506" y="960611"/>
                  <a:pt x="1250335" y="967513"/>
                  <a:pt x="1222562" y="967513"/>
                </a:cubicBezTo>
                <a:lnTo>
                  <a:pt x="1213935" y="967513"/>
                </a:lnTo>
                <a:lnTo>
                  <a:pt x="1213935" y="916981"/>
                </a:lnTo>
                <a:cubicBezTo>
                  <a:pt x="1220740" y="916981"/>
                  <a:pt x="1226004" y="916653"/>
                  <a:pt x="1229730" y="915995"/>
                </a:cubicBezTo>
                <a:cubicBezTo>
                  <a:pt x="1233456" y="915338"/>
                  <a:pt x="1236777" y="913736"/>
                  <a:pt x="1239692" y="911189"/>
                </a:cubicBezTo>
                <a:cubicBezTo>
                  <a:pt x="1242608" y="908641"/>
                  <a:pt x="1244632" y="904985"/>
                  <a:pt x="1245766" y="900220"/>
                </a:cubicBezTo>
                <a:cubicBezTo>
                  <a:pt x="1246900" y="895454"/>
                  <a:pt x="1247628" y="888963"/>
                  <a:pt x="1247952" y="880746"/>
                </a:cubicBezTo>
                <a:close/>
                <a:moveTo>
                  <a:pt x="1061376" y="613544"/>
                </a:moveTo>
                <a:lnTo>
                  <a:pt x="1147057" y="613544"/>
                </a:lnTo>
                <a:lnTo>
                  <a:pt x="1203308" y="967020"/>
                </a:lnTo>
                <a:lnTo>
                  <a:pt x="1147846" y="967020"/>
                </a:lnTo>
                <a:lnTo>
                  <a:pt x="1138187" y="902931"/>
                </a:lnTo>
                <a:lnTo>
                  <a:pt x="1070196" y="902931"/>
                </a:lnTo>
                <a:lnTo>
                  <a:pt x="1060586" y="967020"/>
                </a:lnTo>
                <a:lnTo>
                  <a:pt x="1005125" y="967020"/>
                </a:lnTo>
                <a:close/>
                <a:moveTo>
                  <a:pt x="822424" y="613544"/>
                </a:moveTo>
                <a:lnTo>
                  <a:pt x="994232" y="613544"/>
                </a:lnTo>
                <a:lnTo>
                  <a:pt x="994232" y="664076"/>
                </a:lnTo>
                <a:lnTo>
                  <a:pt x="936059" y="664076"/>
                </a:lnTo>
                <a:lnTo>
                  <a:pt x="936059" y="967020"/>
                </a:lnTo>
                <a:lnTo>
                  <a:pt x="880598" y="967020"/>
                </a:lnTo>
                <a:lnTo>
                  <a:pt x="880598" y="664076"/>
                </a:lnTo>
                <a:lnTo>
                  <a:pt x="822424" y="664076"/>
                </a:lnTo>
                <a:close/>
                <a:moveTo>
                  <a:pt x="473176" y="613544"/>
                </a:moveTo>
                <a:lnTo>
                  <a:pt x="528638" y="613544"/>
                </a:lnTo>
                <a:lnTo>
                  <a:pt x="528638" y="967020"/>
                </a:lnTo>
                <a:lnTo>
                  <a:pt x="473176" y="967020"/>
                </a:lnTo>
                <a:close/>
                <a:moveTo>
                  <a:pt x="276718" y="613544"/>
                </a:moveTo>
                <a:lnTo>
                  <a:pt x="332180" y="613544"/>
                </a:lnTo>
                <a:lnTo>
                  <a:pt x="332180" y="746406"/>
                </a:lnTo>
                <a:lnTo>
                  <a:pt x="358497" y="746406"/>
                </a:lnTo>
                <a:cubicBezTo>
                  <a:pt x="385876" y="746406"/>
                  <a:pt x="406493" y="753842"/>
                  <a:pt x="420348" y="768714"/>
                </a:cubicBezTo>
                <a:cubicBezTo>
                  <a:pt x="434203" y="783586"/>
                  <a:pt x="441131" y="805236"/>
                  <a:pt x="441131" y="833666"/>
                </a:cubicBezTo>
                <a:lnTo>
                  <a:pt x="441131" y="879760"/>
                </a:lnTo>
                <a:cubicBezTo>
                  <a:pt x="441131" y="908190"/>
                  <a:pt x="434199" y="929840"/>
                  <a:pt x="420333" y="944712"/>
                </a:cubicBezTo>
                <a:cubicBezTo>
                  <a:pt x="406468" y="959584"/>
                  <a:pt x="385834" y="967020"/>
                  <a:pt x="358432" y="967020"/>
                </a:cubicBezTo>
                <a:lnTo>
                  <a:pt x="276718" y="967020"/>
                </a:lnTo>
                <a:close/>
                <a:moveTo>
                  <a:pt x="0" y="613544"/>
                </a:moveTo>
                <a:lnTo>
                  <a:pt x="77038" y="613544"/>
                </a:lnTo>
                <a:lnTo>
                  <a:pt x="118095" y="865313"/>
                </a:lnTo>
                <a:lnTo>
                  <a:pt x="156183" y="613544"/>
                </a:lnTo>
                <a:lnTo>
                  <a:pt x="236144" y="613544"/>
                </a:lnTo>
                <a:lnTo>
                  <a:pt x="236144" y="967020"/>
                </a:lnTo>
                <a:lnTo>
                  <a:pt x="180682" y="967020"/>
                </a:lnTo>
                <a:lnTo>
                  <a:pt x="180682" y="713622"/>
                </a:lnTo>
                <a:lnTo>
                  <a:pt x="142344" y="967020"/>
                </a:lnTo>
                <a:lnTo>
                  <a:pt x="89725" y="967020"/>
                </a:lnTo>
                <a:lnTo>
                  <a:pt x="48313" y="717670"/>
                </a:lnTo>
                <a:lnTo>
                  <a:pt x="48313" y="967020"/>
                </a:lnTo>
                <a:lnTo>
                  <a:pt x="0" y="967020"/>
                </a:lnTo>
                <a:close/>
                <a:moveTo>
                  <a:pt x="726523" y="609600"/>
                </a:moveTo>
                <a:cubicBezTo>
                  <a:pt x="753726" y="609600"/>
                  <a:pt x="774792" y="617283"/>
                  <a:pt x="789721" y="632648"/>
                </a:cubicBezTo>
                <a:cubicBezTo>
                  <a:pt x="804649" y="648012"/>
                  <a:pt x="812113" y="669910"/>
                  <a:pt x="812113" y="698339"/>
                </a:cubicBezTo>
                <a:lnTo>
                  <a:pt x="812113" y="732848"/>
                </a:lnTo>
                <a:lnTo>
                  <a:pt x="756652" y="732848"/>
                </a:lnTo>
                <a:lnTo>
                  <a:pt x="756652" y="694888"/>
                </a:lnTo>
                <a:cubicBezTo>
                  <a:pt x="756652" y="671717"/>
                  <a:pt x="747079" y="660132"/>
                  <a:pt x="727935" y="660132"/>
                </a:cubicBezTo>
                <a:cubicBezTo>
                  <a:pt x="708626" y="660132"/>
                  <a:pt x="698971" y="671717"/>
                  <a:pt x="698971" y="694888"/>
                </a:cubicBezTo>
                <a:lnTo>
                  <a:pt x="698971" y="885676"/>
                </a:lnTo>
                <a:cubicBezTo>
                  <a:pt x="698971" y="908683"/>
                  <a:pt x="708626" y="920186"/>
                  <a:pt x="727935" y="920186"/>
                </a:cubicBezTo>
                <a:cubicBezTo>
                  <a:pt x="747079" y="920186"/>
                  <a:pt x="756652" y="908683"/>
                  <a:pt x="756652" y="885676"/>
                </a:cubicBezTo>
                <a:lnTo>
                  <a:pt x="756652" y="835144"/>
                </a:lnTo>
                <a:lnTo>
                  <a:pt x="812113" y="835144"/>
                </a:lnTo>
                <a:lnTo>
                  <a:pt x="812113" y="882225"/>
                </a:lnTo>
                <a:cubicBezTo>
                  <a:pt x="812113" y="910655"/>
                  <a:pt x="804649" y="932552"/>
                  <a:pt x="789721" y="947917"/>
                </a:cubicBezTo>
                <a:cubicBezTo>
                  <a:pt x="774792" y="963282"/>
                  <a:pt x="753726" y="970964"/>
                  <a:pt x="726523" y="970964"/>
                </a:cubicBezTo>
                <a:cubicBezTo>
                  <a:pt x="699320" y="970964"/>
                  <a:pt x="678684" y="963282"/>
                  <a:pt x="664614" y="947917"/>
                </a:cubicBezTo>
                <a:cubicBezTo>
                  <a:pt x="650544" y="932552"/>
                  <a:pt x="643510" y="910655"/>
                  <a:pt x="643510" y="882225"/>
                </a:cubicBezTo>
                <a:lnTo>
                  <a:pt x="643510" y="698339"/>
                </a:lnTo>
                <a:cubicBezTo>
                  <a:pt x="643510" y="669910"/>
                  <a:pt x="650544" y="648012"/>
                  <a:pt x="664614" y="632648"/>
                </a:cubicBezTo>
                <a:cubicBezTo>
                  <a:pt x="678684" y="617283"/>
                  <a:pt x="699320" y="609600"/>
                  <a:pt x="726523" y="609600"/>
                </a:cubicBezTo>
                <a:close/>
                <a:moveTo>
                  <a:pt x="5544043" y="306395"/>
                </a:moveTo>
                <a:lnTo>
                  <a:pt x="5599505" y="306395"/>
                </a:lnTo>
                <a:lnTo>
                  <a:pt x="5599505" y="357420"/>
                </a:lnTo>
                <a:lnTo>
                  <a:pt x="5544043" y="357420"/>
                </a:lnTo>
                <a:close/>
                <a:moveTo>
                  <a:pt x="4608128" y="155539"/>
                </a:moveTo>
                <a:lnTo>
                  <a:pt x="4708945" y="155539"/>
                </a:lnTo>
                <a:lnTo>
                  <a:pt x="4708945" y="206071"/>
                </a:lnTo>
                <a:lnTo>
                  <a:pt x="4608128" y="206071"/>
                </a:lnTo>
                <a:close/>
                <a:moveTo>
                  <a:pt x="5544043" y="114128"/>
                </a:moveTo>
                <a:lnTo>
                  <a:pt x="5599505" y="114128"/>
                </a:lnTo>
                <a:lnTo>
                  <a:pt x="5599505" y="165153"/>
                </a:lnTo>
                <a:lnTo>
                  <a:pt x="5544043" y="165153"/>
                </a:lnTo>
                <a:close/>
                <a:moveTo>
                  <a:pt x="5437933" y="109937"/>
                </a:moveTo>
                <a:lnTo>
                  <a:pt x="5381978" y="242799"/>
                </a:lnTo>
                <a:lnTo>
                  <a:pt x="5437933" y="242799"/>
                </a:lnTo>
                <a:close/>
                <a:moveTo>
                  <a:pt x="846918" y="67332"/>
                </a:moveTo>
                <a:lnTo>
                  <a:pt x="820235" y="245264"/>
                </a:lnTo>
                <a:lnTo>
                  <a:pt x="873760" y="245264"/>
                </a:lnTo>
                <a:close/>
                <a:moveTo>
                  <a:pt x="3580205" y="54476"/>
                </a:moveTo>
                <a:lnTo>
                  <a:pt x="3580205" y="174273"/>
                </a:lnTo>
                <a:lnTo>
                  <a:pt x="3606580" y="174273"/>
                </a:lnTo>
                <a:cubicBezTo>
                  <a:pt x="3615782" y="174273"/>
                  <a:pt x="3622602" y="171726"/>
                  <a:pt x="3627039" y="166632"/>
                </a:cubicBezTo>
                <a:cubicBezTo>
                  <a:pt x="3631476" y="161537"/>
                  <a:pt x="3633694" y="152910"/>
                  <a:pt x="3633694" y="140750"/>
                </a:cubicBezTo>
                <a:lnTo>
                  <a:pt x="3633694" y="87753"/>
                </a:lnTo>
                <a:cubicBezTo>
                  <a:pt x="3633694" y="75592"/>
                  <a:pt x="3631476" y="67006"/>
                  <a:pt x="3627039" y="61994"/>
                </a:cubicBezTo>
                <a:cubicBezTo>
                  <a:pt x="3622602" y="56982"/>
                  <a:pt x="3615782" y="54476"/>
                  <a:pt x="3606580" y="54476"/>
                </a:cubicBezTo>
                <a:close/>
                <a:moveTo>
                  <a:pt x="2980130" y="54476"/>
                </a:moveTo>
                <a:lnTo>
                  <a:pt x="2980130" y="163181"/>
                </a:lnTo>
                <a:lnTo>
                  <a:pt x="3001821" y="163181"/>
                </a:lnTo>
                <a:cubicBezTo>
                  <a:pt x="3012832" y="163181"/>
                  <a:pt x="3021130" y="160346"/>
                  <a:pt x="3026717" y="154677"/>
                </a:cubicBezTo>
                <a:cubicBezTo>
                  <a:pt x="3032305" y="149007"/>
                  <a:pt x="3035098" y="139353"/>
                  <a:pt x="3035098" y="125713"/>
                </a:cubicBezTo>
                <a:lnTo>
                  <a:pt x="3035098" y="90957"/>
                </a:lnTo>
                <a:cubicBezTo>
                  <a:pt x="3035098" y="78304"/>
                  <a:pt x="3032880" y="69060"/>
                  <a:pt x="3028443" y="63226"/>
                </a:cubicBezTo>
                <a:cubicBezTo>
                  <a:pt x="3024006" y="57393"/>
                  <a:pt x="3016858" y="54476"/>
                  <a:pt x="3006998" y="54476"/>
                </a:cubicBezTo>
                <a:close/>
                <a:moveTo>
                  <a:pt x="1418030" y="54476"/>
                </a:moveTo>
                <a:lnTo>
                  <a:pt x="1418030" y="163181"/>
                </a:lnTo>
                <a:lnTo>
                  <a:pt x="1439721" y="163181"/>
                </a:lnTo>
                <a:cubicBezTo>
                  <a:pt x="1450731" y="163181"/>
                  <a:pt x="1459030" y="160346"/>
                  <a:pt x="1464618" y="154677"/>
                </a:cubicBezTo>
                <a:cubicBezTo>
                  <a:pt x="1470205" y="149007"/>
                  <a:pt x="1472998" y="139353"/>
                  <a:pt x="1472998" y="125713"/>
                </a:cubicBezTo>
                <a:lnTo>
                  <a:pt x="1472998" y="90957"/>
                </a:lnTo>
                <a:cubicBezTo>
                  <a:pt x="1472998" y="78304"/>
                  <a:pt x="1470780" y="69060"/>
                  <a:pt x="1466343" y="63226"/>
                </a:cubicBezTo>
                <a:cubicBezTo>
                  <a:pt x="1461906" y="57393"/>
                  <a:pt x="1454758" y="54476"/>
                  <a:pt x="1444898" y="54476"/>
                </a:cubicBezTo>
                <a:close/>
                <a:moveTo>
                  <a:pt x="1113230" y="54476"/>
                </a:moveTo>
                <a:lnTo>
                  <a:pt x="1113230" y="306888"/>
                </a:lnTo>
                <a:lnTo>
                  <a:pt x="1144535" y="306888"/>
                </a:lnTo>
                <a:cubicBezTo>
                  <a:pt x="1153738" y="306888"/>
                  <a:pt x="1160763" y="304218"/>
                  <a:pt x="1165611" y="298877"/>
                </a:cubicBezTo>
                <a:cubicBezTo>
                  <a:pt x="1170458" y="293536"/>
                  <a:pt x="1172882" y="284786"/>
                  <a:pt x="1172882" y="272625"/>
                </a:cubicBezTo>
                <a:lnTo>
                  <a:pt x="1172882" y="88739"/>
                </a:lnTo>
                <a:cubicBezTo>
                  <a:pt x="1172882" y="76578"/>
                  <a:pt x="1170458" y="67828"/>
                  <a:pt x="1165611" y="62487"/>
                </a:cubicBezTo>
                <a:cubicBezTo>
                  <a:pt x="1160763" y="57146"/>
                  <a:pt x="1153738" y="54476"/>
                  <a:pt x="1144535" y="54476"/>
                </a:cubicBezTo>
                <a:close/>
                <a:moveTo>
                  <a:pt x="513155" y="54476"/>
                </a:moveTo>
                <a:lnTo>
                  <a:pt x="513155" y="306888"/>
                </a:lnTo>
                <a:lnTo>
                  <a:pt x="544460" y="306888"/>
                </a:lnTo>
                <a:cubicBezTo>
                  <a:pt x="553663" y="306888"/>
                  <a:pt x="560688" y="304218"/>
                  <a:pt x="565536" y="298877"/>
                </a:cubicBezTo>
                <a:cubicBezTo>
                  <a:pt x="570383" y="293536"/>
                  <a:pt x="572807" y="284786"/>
                  <a:pt x="572807" y="272625"/>
                </a:cubicBezTo>
                <a:lnTo>
                  <a:pt x="572807" y="88739"/>
                </a:lnTo>
                <a:cubicBezTo>
                  <a:pt x="572807" y="76578"/>
                  <a:pt x="570383" y="67828"/>
                  <a:pt x="565536" y="62487"/>
                </a:cubicBezTo>
                <a:cubicBezTo>
                  <a:pt x="560688" y="57146"/>
                  <a:pt x="553663" y="54476"/>
                  <a:pt x="544460" y="54476"/>
                </a:cubicBezTo>
                <a:close/>
                <a:moveTo>
                  <a:pt x="5023710" y="50532"/>
                </a:moveTo>
                <a:cubicBezTo>
                  <a:pt x="5004401" y="50532"/>
                  <a:pt x="4994746" y="62117"/>
                  <a:pt x="4994746" y="85288"/>
                </a:cubicBezTo>
                <a:lnTo>
                  <a:pt x="4994746" y="276076"/>
                </a:lnTo>
                <a:cubicBezTo>
                  <a:pt x="4994746" y="299411"/>
                  <a:pt x="5004401" y="311079"/>
                  <a:pt x="5023710" y="311079"/>
                </a:cubicBezTo>
                <a:cubicBezTo>
                  <a:pt x="5042854" y="311079"/>
                  <a:pt x="5052426" y="299411"/>
                  <a:pt x="5052426" y="276076"/>
                </a:cubicBezTo>
                <a:lnTo>
                  <a:pt x="5052426" y="85288"/>
                </a:lnTo>
                <a:cubicBezTo>
                  <a:pt x="5052426" y="62117"/>
                  <a:pt x="5042854" y="50532"/>
                  <a:pt x="5023710" y="50532"/>
                </a:cubicBezTo>
                <a:close/>
                <a:moveTo>
                  <a:pt x="4090260" y="50532"/>
                </a:moveTo>
                <a:cubicBezTo>
                  <a:pt x="4070950" y="50532"/>
                  <a:pt x="4061296" y="62117"/>
                  <a:pt x="4061296" y="85288"/>
                </a:cubicBezTo>
                <a:lnTo>
                  <a:pt x="4061296" y="276076"/>
                </a:lnTo>
                <a:cubicBezTo>
                  <a:pt x="4061296" y="299411"/>
                  <a:pt x="4070950" y="311079"/>
                  <a:pt x="4090260" y="311079"/>
                </a:cubicBezTo>
                <a:cubicBezTo>
                  <a:pt x="4109404" y="311079"/>
                  <a:pt x="4118977" y="299411"/>
                  <a:pt x="4118977" y="276076"/>
                </a:cubicBezTo>
                <a:lnTo>
                  <a:pt x="4118977" y="85288"/>
                </a:lnTo>
                <a:cubicBezTo>
                  <a:pt x="4118977" y="62117"/>
                  <a:pt x="4109404" y="50532"/>
                  <a:pt x="4090260" y="50532"/>
                </a:cubicBezTo>
                <a:close/>
                <a:moveTo>
                  <a:pt x="3204434" y="50532"/>
                </a:moveTo>
                <a:cubicBezTo>
                  <a:pt x="3185126" y="50532"/>
                  <a:pt x="3175471" y="62117"/>
                  <a:pt x="3175471" y="85288"/>
                </a:cubicBezTo>
                <a:lnTo>
                  <a:pt x="3175471" y="276076"/>
                </a:lnTo>
                <a:cubicBezTo>
                  <a:pt x="3175471" y="299411"/>
                  <a:pt x="3185126" y="311079"/>
                  <a:pt x="3204434" y="311079"/>
                </a:cubicBezTo>
                <a:cubicBezTo>
                  <a:pt x="3223579" y="311079"/>
                  <a:pt x="3233151" y="299411"/>
                  <a:pt x="3233151" y="276076"/>
                </a:cubicBezTo>
                <a:lnTo>
                  <a:pt x="3233151" y="85288"/>
                </a:lnTo>
                <a:cubicBezTo>
                  <a:pt x="3233151" y="62117"/>
                  <a:pt x="3223579" y="50532"/>
                  <a:pt x="3204434" y="50532"/>
                </a:cubicBezTo>
                <a:close/>
                <a:moveTo>
                  <a:pt x="2290035" y="50532"/>
                </a:moveTo>
                <a:cubicBezTo>
                  <a:pt x="2270726" y="50532"/>
                  <a:pt x="2261071" y="62117"/>
                  <a:pt x="2261071" y="85288"/>
                </a:cubicBezTo>
                <a:lnTo>
                  <a:pt x="2261071" y="276076"/>
                </a:lnTo>
                <a:cubicBezTo>
                  <a:pt x="2261071" y="299411"/>
                  <a:pt x="2270726" y="311079"/>
                  <a:pt x="2290035" y="311079"/>
                </a:cubicBezTo>
                <a:cubicBezTo>
                  <a:pt x="2309179" y="311079"/>
                  <a:pt x="2318751" y="299411"/>
                  <a:pt x="2318751" y="276076"/>
                </a:cubicBezTo>
                <a:lnTo>
                  <a:pt x="2318751" y="85288"/>
                </a:lnTo>
                <a:cubicBezTo>
                  <a:pt x="2318751" y="62117"/>
                  <a:pt x="2309179" y="50532"/>
                  <a:pt x="2290035" y="50532"/>
                </a:cubicBezTo>
                <a:close/>
                <a:moveTo>
                  <a:pt x="5432757" y="3944"/>
                </a:moveTo>
                <a:lnTo>
                  <a:pt x="5493395" y="3944"/>
                </a:lnTo>
                <a:lnTo>
                  <a:pt x="5493395" y="242799"/>
                </a:lnTo>
                <a:lnTo>
                  <a:pt x="5518784" y="242799"/>
                </a:lnTo>
                <a:lnTo>
                  <a:pt x="5518784" y="293331"/>
                </a:lnTo>
                <a:lnTo>
                  <a:pt x="5493395" y="293331"/>
                </a:lnTo>
                <a:lnTo>
                  <a:pt x="5493395" y="357420"/>
                </a:lnTo>
                <a:lnTo>
                  <a:pt x="5437933" y="357420"/>
                </a:lnTo>
                <a:lnTo>
                  <a:pt x="5437933" y="293331"/>
                </a:lnTo>
                <a:lnTo>
                  <a:pt x="5331940" y="293331"/>
                </a:lnTo>
                <a:lnTo>
                  <a:pt x="5331940" y="242799"/>
                </a:lnTo>
                <a:close/>
                <a:moveTo>
                  <a:pt x="3524743" y="3944"/>
                </a:moveTo>
                <a:lnTo>
                  <a:pt x="3606456" y="3944"/>
                </a:lnTo>
                <a:cubicBezTo>
                  <a:pt x="3633859" y="3944"/>
                  <a:pt x="3654492" y="11421"/>
                  <a:pt x="3668358" y="26375"/>
                </a:cubicBezTo>
                <a:cubicBezTo>
                  <a:pt x="3682223" y="41329"/>
                  <a:pt x="3689156" y="63021"/>
                  <a:pt x="3689156" y="91450"/>
                </a:cubicBezTo>
                <a:lnTo>
                  <a:pt x="3689156" y="137299"/>
                </a:lnTo>
                <a:cubicBezTo>
                  <a:pt x="3689156" y="165728"/>
                  <a:pt x="3682228" y="187379"/>
                  <a:pt x="3668373" y="202250"/>
                </a:cubicBezTo>
                <a:cubicBezTo>
                  <a:pt x="3654518" y="217122"/>
                  <a:pt x="3633901" y="224558"/>
                  <a:pt x="3606522" y="224558"/>
                </a:cubicBezTo>
                <a:lnTo>
                  <a:pt x="3580205" y="224558"/>
                </a:lnTo>
                <a:lnTo>
                  <a:pt x="3580205" y="357420"/>
                </a:lnTo>
                <a:lnTo>
                  <a:pt x="3524743" y="357420"/>
                </a:lnTo>
                <a:close/>
                <a:moveTo>
                  <a:pt x="3322253" y="3944"/>
                </a:moveTo>
                <a:lnTo>
                  <a:pt x="3377715" y="3944"/>
                </a:lnTo>
                <a:lnTo>
                  <a:pt x="3377715" y="276569"/>
                </a:lnTo>
                <a:cubicBezTo>
                  <a:pt x="3377715" y="299576"/>
                  <a:pt x="3387328" y="311079"/>
                  <a:pt x="3406555" y="311079"/>
                </a:cubicBezTo>
                <a:cubicBezTo>
                  <a:pt x="3425617" y="311079"/>
                  <a:pt x="3435148" y="299576"/>
                  <a:pt x="3435148" y="276569"/>
                </a:cubicBezTo>
                <a:lnTo>
                  <a:pt x="3435148" y="3944"/>
                </a:lnTo>
                <a:lnTo>
                  <a:pt x="3490610" y="3944"/>
                </a:lnTo>
                <a:lnTo>
                  <a:pt x="3490610" y="273118"/>
                </a:lnTo>
                <a:cubicBezTo>
                  <a:pt x="3490610" y="301548"/>
                  <a:pt x="3483189" y="323445"/>
                  <a:pt x="3468346" y="338810"/>
                </a:cubicBezTo>
                <a:cubicBezTo>
                  <a:pt x="3453504" y="354175"/>
                  <a:pt x="3432511" y="361857"/>
                  <a:pt x="3405366" y="361857"/>
                </a:cubicBezTo>
                <a:cubicBezTo>
                  <a:pt x="3378222" y="361857"/>
                  <a:pt x="3357584" y="354175"/>
                  <a:pt x="3343452" y="338810"/>
                </a:cubicBezTo>
                <a:cubicBezTo>
                  <a:pt x="3329319" y="323445"/>
                  <a:pt x="3322253" y="301548"/>
                  <a:pt x="3322253" y="273118"/>
                </a:cubicBezTo>
                <a:close/>
                <a:moveTo>
                  <a:pt x="2924668" y="3944"/>
                </a:moveTo>
                <a:lnTo>
                  <a:pt x="3008353" y="3944"/>
                </a:lnTo>
                <a:cubicBezTo>
                  <a:pt x="3036739" y="3944"/>
                  <a:pt x="3057536" y="10599"/>
                  <a:pt x="3070746" y="23910"/>
                </a:cubicBezTo>
                <a:cubicBezTo>
                  <a:pt x="3083956" y="37221"/>
                  <a:pt x="3090560" y="57680"/>
                  <a:pt x="3090560" y="85288"/>
                </a:cubicBezTo>
                <a:lnTo>
                  <a:pt x="3090560" y="113142"/>
                </a:lnTo>
                <a:cubicBezTo>
                  <a:pt x="3090560" y="149459"/>
                  <a:pt x="3078460" y="173369"/>
                  <a:pt x="3054260" y="184872"/>
                </a:cubicBezTo>
                <a:cubicBezTo>
                  <a:pt x="3067506" y="190460"/>
                  <a:pt x="3076950" y="199498"/>
                  <a:pt x="3082591" y="211987"/>
                </a:cubicBezTo>
                <a:cubicBezTo>
                  <a:pt x="3088233" y="224476"/>
                  <a:pt x="3091053" y="240499"/>
                  <a:pt x="3091053" y="260054"/>
                </a:cubicBezTo>
                <a:lnTo>
                  <a:pt x="3091053" y="314530"/>
                </a:lnTo>
                <a:cubicBezTo>
                  <a:pt x="3091053" y="334085"/>
                  <a:pt x="3092779" y="348382"/>
                  <a:pt x="3096229" y="357420"/>
                </a:cubicBezTo>
                <a:lnTo>
                  <a:pt x="3040768" y="357420"/>
                </a:lnTo>
                <a:cubicBezTo>
                  <a:pt x="3039453" y="353312"/>
                  <a:pt x="3038549" y="350231"/>
                  <a:pt x="3038056" y="348176"/>
                </a:cubicBezTo>
                <a:cubicBezTo>
                  <a:pt x="3037563" y="346122"/>
                  <a:pt x="3037029" y="342178"/>
                  <a:pt x="3036454" y="336345"/>
                </a:cubicBezTo>
                <a:cubicBezTo>
                  <a:pt x="3035879" y="330511"/>
                  <a:pt x="3035591" y="323075"/>
                  <a:pt x="3035591" y="314037"/>
                </a:cubicBezTo>
                <a:lnTo>
                  <a:pt x="3035591" y="258575"/>
                </a:lnTo>
                <a:cubicBezTo>
                  <a:pt x="3035591" y="242306"/>
                  <a:pt x="3032715" y="230721"/>
                  <a:pt x="3026964" y="223819"/>
                </a:cubicBezTo>
                <a:cubicBezTo>
                  <a:pt x="3021213" y="216917"/>
                  <a:pt x="3012010" y="213466"/>
                  <a:pt x="2999356" y="213466"/>
                </a:cubicBezTo>
                <a:lnTo>
                  <a:pt x="2980130" y="213466"/>
                </a:lnTo>
                <a:lnTo>
                  <a:pt x="2980130" y="357420"/>
                </a:lnTo>
                <a:lnTo>
                  <a:pt x="2924668" y="357420"/>
                </a:lnTo>
                <a:close/>
                <a:moveTo>
                  <a:pt x="2409825" y="3944"/>
                </a:moveTo>
                <a:lnTo>
                  <a:pt x="2484698" y="3944"/>
                </a:lnTo>
                <a:lnTo>
                  <a:pt x="2541701" y="215685"/>
                </a:lnTo>
                <a:lnTo>
                  <a:pt x="2541701" y="3944"/>
                </a:lnTo>
                <a:lnTo>
                  <a:pt x="2591246" y="3944"/>
                </a:lnTo>
                <a:lnTo>
                  <a:pt x="2591246" y="357420"/>
                </a:lnTo>
                <a:lnTo>
                  <a:pt x="2534082" y="357420"/>
                </a:lnTo>
                <a:lnTo>
                  <a:pt x="2465287" y="101557"/>
                </a:lnTo>
                <a:lnTo>
                  <a:pt x="2465287" y="357420"/>
                </a:lnTo>
                <a:lnTo>
                  <a:pt x="2409825" y="357420"/>
                </a:lnTo>
                <a:close/>
                <a:moveTo>
                  <a:pt x="2115043" y="3944"/>
                </a:moveTo>
                <a:lnTo>
                  <a:pt x="2170505" y="3944"/>
                </a:lnTo>
                <a:lnTo>
                  <a:pt x="2170505" y="357420"/>
                </a:lnTo>
                <a:lnTo>
                  <a:pt x="2115043" y="357420"/>
                </a:lnTo>
                <a:close/>
                <a:moveTo>
                  <a:pt x="1917799" y="3944"/>
                </a:moveTo>
                <a:lnTo>
                  <a:pt x="2089607" y="3944"/>
                </a:lnTo>
                <a:lnTo>
                  <a:pt x="2089607" y="54476"/>
                </a:lnTo>
                <a:lnTo>
                  <a:pt x="2031434" y="54476"/>
                </a:lnTo>
                <a:lnTo>
                  <a:pt x="2031434" y="357420"/>
                </a:lnTo>
                <a:lnTo>
                  <a:pt x="1975972" y="357420"/>
                </a:lnTo>
                <a:lnTo>
                  <a:pt x="1975972" y="54476"/>
                </a:lnTo>
                <a:lnTo>
                  <a:pt x="1917799" y="54476"/>
                </a:lnTo>
                <a:close/>
                <a:moveTo>
                  <a:pt x="1562593" y="3944"/>
                </a:moveTo>
                <a:lnTo>
                  <a:pt x="1713942" y="3944"/>
                </a:lnTo>
                <a:lnTo>
                  <a:pt x="1713942" y="54476"/>
                </a:lnTo>
                <a:lnTo>
                  <a:pt x="1618055" y="54476"/>
                </a:lnTo>
                <a:lnTo>
                  <a:pt x="1618055" y="153074"/>
                </a:lnTo>
                <a:lnTo>
                  <a:pt x="1694222" y="153074"/>
                </a:lnTo>
                <a:lnTo>
                  <a:pt x="1694222" y="203360"/>
                </a:lnTo>
                <a:lnTo>
                  <a:pt x="1618055" y="203360"/>
                </a:lnTo>
                <a:lnTo>
                  <a:pt x="1618055" y="306888"/>
                </a:lnTo>
                <a:lnTo>
                  <a:pt x="1713942" y="306888"/>
                </a:lnTo>
                <a:lnTo>
                  <a:pt x="1713942" y="357420"/>
                </a:lnTo>
                <a:lnTo>
                  <a:pt x="1562593" y="357420"/>
                </a:lnTo>
                <a:close/>
                <a:moveTo>
                  <a:pt x="1362568" y="3944"/>
                </a:moveTo>
                <a:lnTo>
                  <a:pt x="1446254" y="3944"/>
                </a:lnTo>
                <a:cubicBezTo>
                  <a:pt x="1474639" y="3944"/>
                  <a:pt x="1495437" y="10599"/>
                  <a:pt x="1508646" y="23910"/>
                </a:cubicBezTo>
                <a:cubicBezTo>
                  <a:pt x="1521856" y="37221"/>
                  <a:pt x="1528460" y="57680"/>
                  <a:pt x="1528460" y="85288"/>
                </a:cubicBezTo>
                <a:lnTo>
                  <a:pt x="1528460" y="113142"/>
                </a:lnTo>
                <a:cubicBezTo>
                  <a:pt x="1528460" y="149459"/>
                  <a:pt x="1516360" y="173369"/>
                  <a:pt x="1492160" y="184872"/>
                </a:cubicBezTo>
                <a:cubicBezTo>
                  <a:pt x="1505406" y="190460"/>
                  <a:pt x="1514850" y="199498"/>
                  <a:pt x="1520491" y="211987"/>
                </a:cubicBezTo>
                <a:cubicBezTo>
                  <a:pt x="1526133" y="224476"/>
                  <a:pt x="1528953" y="240499"/>
                  <a:pt x="1528953" y="260054"/>
                </a:cubicBezTo>
                <a:lnTo>
                  <a:pt x="1528953" y="314530"/>
                </a:lnTo>
                <a:cubicBezTo>
                  <a:pt x="1528953" y="334085"/>
                  <a:pt x="1530679" y="348382"/>
                  <a:pt x="1534130" y="357420"/>
                </a:cubicBezTo>
                <a:lnTo>
                  <a:pt x="1478668" y="357420"/>
                </a:lnTo>
                <a:cubicBezTo>
                  <a:pt x="1477353" y="353312"/>
                  <a:pt x="1476449" y="350231"/>
                  <a:pt x="1475956" y="348176"/>
                </a:cubicBezTo>
                <a:cubicBezTo>
                  <a:pt x="1475463" y="346122"/>
                  <a:pt x="1474929" y="342178"/>
                  <a:pt x="1474354" y="336345"/>
                </a:cubicBezTo>
                <a:cubicBezTo>
                  <a:pt x="1473779" y="330511"/>
                  <a:pt x="1473491" y="323075"/>
                  <a:pt x="1473491" y="314037"/>
                </a:cubicBezTo>
                <a:lnTo>
                  <a:pt x="1473491" y="258575"/>
                </a:lnTo>
                <a:cubicBezTo>
                  <a:pt x="1473491" y="242306"/>
                  <a:pt x="1470616" y="230721"/>
                  <a:pt x="1464864" y="223819"/>
                </a:cubicBezTo>
                <a:cubicBezTo>
                  <a:pt x="1459112" y="216917"/>
                  <a:pt x="1449910" y="213466"/>
                  <a:pt x="1437256" y="213466"/>
                </a:cubicBezTo>
                <a:lnTo>
                  <a:pt x="1418030" y="213466"/>
                </a:lnTo>
                <a:lnTo>
                  <a:pt x="1418030" y="357420"/>
                </a:lnTo>
                <a:lnTo>
                  <a:pt x="1362568" y="357420"/>
                </a:lnTo>
                <a:close/>
                <a:moveTo>
                  <a:pt x="1267318" y="3944"/>
                </a:moveTo>
                <a:lnTo>
                  <a:pt x="1322780" y="3944"/>
                </a:lnTo>
                <a:lnTo>
                  <a:pt x="1322780" y="357420"/>
                </a:lnTo>
                <a:lnTo>
                  <a:pt x="1267318" y="357420"/>
                </a:lnTo>
                <a:close/>
                <a:moveTo>
                  <a:pt x="1057768" y="3944"/>
                </a:moveTo>
                <a:lnTo>
                  <a:pt x="1145521" y="3944"/>
                </a:lnTo>
                <a:cubicBezTo>
                  <a:pt x="1172964" y="3944"/>
                  <a:pt x="1193629" y="11421"/>
                  <a:pt x="1207515" y="26375"/>
                </a:cubicBezTo>
                <a:cubicBezTo>
                  <a:pt x="1221401" y="41329"/>
                  <a:pt x="1228344" y="63021"/>
                  <a:pt x="1228344" y="91450"/>
                </a:cubicBezTo>
                <a:lnTo>
                  <a:pt x="1228344" y="270160"/>
                </a:lnTo>
                <a:cubicBezTo>
                  <a:pt x="1228344" y="298590"/>
                  <a:pt x="1221401" y="320240"/>
                  <a:pt x="1207515" y="335112"/>
                </a:cubicBezTo>
                <a:cubicBezTo>
                  <a:pt x="1193629" y="349984"/>
                  <a:pt x="1172964" y="357420"/>
                  <a:pt x="1145521" y="357420"/>
                </a:cubicBezTo>
                <a:lnTo>
                  <a:pt x="1057768" y="357420"/>
                </a:lnTo>
                <a:close/>
                <a:moveTo>
                  <a:pt x="804201" y="3944"/>
                </a:moveTo>
                <a:lnTo>
                  <a:pt x="889882" y="3944"/>
                </a:lnTo>
                <a:lnTo>
                  <a:pt x="946133" y="357420"/>
                </a:lnTo>
                <a:lnTo>
                  <a:pt x="890672" y="357420"/>
                </a:lnTo>
                <a:lnTo>
                  <a:pt x="881012" y="293331"/>
                </a:lnTo>
                <a:lnTo>
                  <a:pt x="813021" y="293331"/>
                </a:lnTo>
                <a:lnTo>
                  <a:pt x="803412" y="357420"/>
                </a:lnTo>
                <a:lnTo>
                  <a:pt x="747950" y="357420"/>
                </a:lnTo>
                <a:close/>
                <a:moveTo>
                  <a:pt x="667243" y="3944"/>
                </a:moveTo>
                <a:lnTo>
                  <a:pt x="722705" y="3944"/>
                </a:lnTo>
                <a:lnTo>
                  <a:pt x="722705" y="357420"/>
                </a:lnTo>
                <a:lnTo>
                  <a:pt x="667243" y="357420"/>
                </a:lnTo>
                <a:close/>
                <a:moveTo>
                  <a:pt x="457693" y="3944"/>
                </a:moveTo>
                <a:lnTo>
                  <a:pt x="545446" y="3944"/>
                </a:lnTo>
                <a:cubicBezTo>
                  <a:pt x="572889" y="3944"/>
                  <a:pt x="593554" y="11421"/>
                  <a:pt x="607440" y="26375"/>
                </a:cubicBezTo>
                <a:cubicBezTo>
                  <a:pt x="621326" y="41329"/>
                  <a:pt x="628269" y="63021"/>
                  <a:pt x="628269" y="91450"/>
                </a:cubicBezTo>
                <a:lnTo>
                  <a:pt x="628269" y="270160"/>
                </a:lnTo>
                <a:cubicBezTo>
                  <a:pt x="628269" y="298590"/>
                  <a:pt x="621326" y="320240"/>
                  <a:pt x="607440" y="335112"/>
                </a:cubicBezTo>
                <a:cubicBezTo>
                  <a:pt x="593554" y="349984"/>
                  <a:pt x="572889" y="357420"/>
                  <a:pt x="545446" y="357420"/>
                </a:cubicBezTo>
                <a:lnTo>
                  <a:pt x="457693" y="357420"/>
                </a:lnTo>
                <a:close/>
                <a:moveTo>
                  <a:pt x="276718" y="3944"/>
                </a:moveTo>
                <a:lnTo>
                  <a:pt x="428067" y="3944"/>
                </a:lnTo>
                <a:lnTo>
                  <a:pt x="428067" y="54476"/>
                </a:lnTo>
                <a:lnTo>
                  <a:pt x="332180" y="54476"/>
                </a:lnTo>
                <a:lnTo>
                  <a:pt x="332180" y="153074"/>
                </a:lnTo>
                <a:lnTo>
                  <a:pt x="408348" y="153074"/>
                </a:lnTo>
                <a:lnTo>
                  <a:pt x="408348" y="203360"/>
                </a:lnTo>
                <a:lnTo>
                  <a:pt x="332180" y="203360"/>
                </a:lnTo>
                <a:lnTo>
                  <a:pt x="332180" y="306888"/>
                </a:lnTo>
                <a:lnTo>
                  <a:pt x="428067" y="306888"/>
                </a:lnTo>
                <a:lnTo>
                  <a:pt x="428067" y="357420"/>
                </a:lnTo>
                <a:lnTo>
                  <a:pt x="276718" y="357420"/>
                </a:lnTo>
                <a:close/>
                <a:moveTo>
                  <a:pt x="0" y="3944"/>
                </a:moveTo>
                <a:lnTo>
                  <a:pt x="77038" y="3944"/>
                </a:lnTo>
                <a:lnTo>
                  <a:pt x="118095" y="255713"/>
                </a:lnTo>
                <a:lnTo>
                  <a:pt x="156183" y="3944"/>
                </a:lnTo>
                <a:lnTo>
                  <a:pt x="236144" y="3944"/>
                </a:lnTo>
                <a:lnTo>
                  <a:pt x="236144" y="357420"/>
                </a:lnTo>
                <a:lnTo>
                  <a:pt x="180682" y="357420"/>
                </a:lnTo>
                <a:lnTo>
                  <a:pt x="180682" y="104022"/>
                </a:lnTo>
                <a:lnTo>
                  <a:pt x="142344" y="357420"/>
                </a:lnTo>
                <a:lnTo>
                  <a:pt x="89725" y="357420"/>
                </a:lnTo>
                <a:lnTo>
                  <a:pt x="48314" y="108070"/>
                </a:lnTo>
                <a:lnTo>
                  <a:pt x="48314" y="357420"/>
                </a:lnTo>
                <a:lnTo>
                  <a:pt x="0" y="357420"/>
                </a:lnTo>
                <a:close/>
                <a:moveTo>
                  <a:pt x="5227101" y="0"/>
                </a:moveTo>
                <a:cubicBezTo>
                  <a:pt x="5253987" y="0"/>
                  <a:pt x="5274465" y="7682"/>
                  <a:pt x="5288534" y="23047"/>
                </a:cubicBezTo>
                <a:cubicBezTo>
                  <a:pt x="5302604" y="38412"/>
                  <a:pt x="5309639" y="60310"/>
                  <a:pt x="5309639" y="88739"/>
                </a:cubicBezTo>
                <a:cubicBezTo>
                  <a:pt x="5309639" y="103857"/>
                  <a:pt x="5307593" y="118360"/>
                  <a:pt x="5303503" y="132245"/>
                </a:cubicBezTo>
                <a:cubicBezTo>
                  <a:pt x="5299413" y="146131"/>
                  <a:pt x="5294137" y="158415"/>
                  <a:pt x="5287675" y="169097"/>
                </a:cubicBezTo>
                <a:cubicBezTo>
                  <a:pt x="5281214" y="179778"/>
                  <a:pt x="5274098" y="190008"/>
                  <a:pt x="5266327" y="199786"/>
                </a:cubicBezTo>
                <a:cubicBezTo>
                  <a:pt x="5258556" y="209563"/>
                  <a:pt x="5250743" y="218684"/>
                  <a:pt x="5242890" y="227147"/>
                </a:cubicBezTo>
                <a:cubicBezTo>
                  <a:pt x="5235037" y="235610"/>
                  <a:pt x="5227880" y="243703"/>
                  <a:pt x="5221418" y="251427"/>
                </a:cubicBezTo>
                <a:cubicBezTo>
                  <a:pt x="5214956" y="259150"/>
                  <a:pt x="5209680" y="267120"/>
                  <a:pt x="5205590" y="275337"/>
                </a:cubicBezTo>
                <a:cubicBezTo>
                  <a:pt x="5201500" y="283553"/>
                  <a:pt x="5199455" y="291523"/>
                  <a:pt x="5199455" y="299247"/>
                </a:cubicBezTo>
                <a:cubicBezTo>
                  <a:pt x="5199455" y="302698"/>
                  <a:pt x="5199619" y="305245"/>
                  <a:pt x="5199948" y="306888"/>
                </a:cubicBezTo>
                <a:lnTo>
                  <a:pt x="5304462" y="306888"/>
                </a:lnTo>
                <a:lnTo>
                  <a:pt x="5304462" y="357420"/>
                </a:lnTo>
                <a:lnTo>
                  <a:pt x="5143993" y="357420"/>
                </a:lnTo>
                <a:lnTo>
                  <a:pt x="5143993" y="314037"/>
                </a:lnTo>
                <a:cubicBezTo>
                  <a:pt x="5143993" y="300069"/>
                  <a:pt x="5146016" y="286881"/>
                  <a:pt x="5150063" y="274474"/>
                </a:cubicBezTo>
                <a:cubicBezTo>
                  <a:pt x="5154110" y="262067"/>
                  <a:pt x="5159394" y="251221"/>
                  <a:pt x="5165918" y="241936"/>
                </a:cubicBezTo>
                <a:cubicBezTo>
                  <a:pt x="5172441" y="232652"/>
                  <a:pt x="5179625" y="223614"/>
                  <a:pt x="5187469" y="214822"/>
                </a:cubicBezTo>
                <a:cubicBezTo>
                  <a:pt x="5195313" y="206030"/>
                  <a:pt x="5203157" y="197279"/>
                  <a:pt x="5211002" y="188570"/>
                </a:cubicBezTo>
                <a:cubicBezTo>
                  <a:pt x="5218846" y="179860"/>
                  <a:pt x="5225998" y="170904"/>
                  <a:pt x="5232460" y="161702"/>
                </a:cubicBezTo>
                <a:cubicBezTo>
                  <a:pt x="5238922" y="152499"/>
                  <a:pt x="5244157" y="141859"/>
                  <a:pt x="5248165" y="129780"/>
                </a:cubicBezTo>
                <a:cubicBezTo>
                  <a:pt x="5252173" y="117702"/>
                  <a:pt x="5254177" y="104761"/>
                  <a:pt x="5254177" y="90957"/>
                </a:cubicBezTo>
                <a:cubicBezTo>
                  <a:pt x="5254177" y="75839"/>
                  <a:pt x="5251805" y="65322"/>
                  <a:pt x="5247061" y="59406"/>
                </a:cubicBezTo>
                <a:cubicBezTo>
                  <a:pt x="5242318" y="53490"/>
                  <a:pt x="5235201" y="50532"/>
                  <a:pt x="5225711" y="50532"/>
                </a:cubicBezTo>
                <a:cubicBezTo>
                  <a:pt x="5206564" y="50532"/>
                  <a:pt x="5196990" y="62117"/>
                  <a:pt x="5196990" y="85288"/>
                </a:cubicBezTo>
                <a:lnTo>
                  <a:pt x="5196990" y="123248"/>
                </a:lnTo>
                <a:lnTo>
                  <a:pt x="5143993" y="123248"/>
                </a:lnTo>
                <a:lnTo>
                  <a:pt x="5143993" y="88739"/>
                </a:lnTo>
                <a:cubicBezTo>
                  <a:pt x="5143993" y="60310"/>
                  <a:pt x="5151123" y="38412"/>
                  <a:pt x="5165382" y="23047"/>
                </a:cubicBezTo>
                <a:cubicBezTo>
                  <a:pt x="5179642" y="7682"/>
                  <a:pt x="5200215" y="0"/>
                  <a:pt x="5227101" y="0"/>
                </a:cubicBezTo>
                <a:close/>
                <a:moveTo>
                  <a:pt x="5023710" y="0"/>
                </a:moveTo>
                <a:cubicBezTo>
                  <a:pt x="5050871" y="0"/>
                  <a:pt x="5071690" y="7724"/>
                  <a:pt x="5086170" y="23171"/>
                </a:cubicBezTo>
                <a:cubicBezTo>
                  <a:pt x="5100649" y="38618"/>
                  <a:pt x="5107888" y="60474"/>
                  <a:pt x="5107888" y="88739"/>
                </a:cubicBezTo>
                <a:lnTo>
                  <a:pt x="5107888" y="272625"/>
                </a:lnTo>
                <a:cubicBezTo>
                  <a:pt x="5107888" y="300890"/>
                  <a:pt x="5100649" y="322746"/>
                  <a:pt x="5086170" y="338193"/>
                </a:cubicBezTo>
                <a:cubicBezTo>
                  <a:pt x="5071690" y="353640"/>
                  <a:pt x="5050871" y="361364"/>
                  <a:pt x="5023710" y="361364"/>
                </a:cubicBezTo>
                <a:cubicBezTo>
                  <a:pt x="4996548" y="361364"/>
                  <a:pt x="4975688" y="353640"/>
                  <a:pt x="4961126" y="338193"/>
                </a:cubicBezTo>
                <a:cubicBezTo>
                  <a:pt x="4946565" y="322746"/>
                  <a:pt x="4939285" y="300890"/>
                  <a:pt x="4939285" y="272625"/>
                </a:cubicBezTo>
                <a:lnTo>
                  <a:pt x="4939285" y="88739"/>
                </a:lnTo>
                <a:cubicBezTo>
                  <a:pt x="4939285" y="60474"/>
                  <a:pt x="4946565" y="38618"/>
                  <a:pt x="4961126" y="23171"/>
                </a:cubicBezTo>
                <a:cubicBezTo>
                  <a:pt x="4975688" y="7724"/>
                  <a:pt x="4996548" y="0"/>
                  <a:pt x="5023710" y="0"/>
                </a:cubicBezTo>
                <a:close/>
                <a:moveTo>
                  <a:pt x="4827051" y="0"/>
                </a:moveTo>
                <a:cubicBezTo>
                  <a:pt x="4853937" y="0"/>
                  <a:pt x="4874415" y="7682"/>
                  <a:pt x="4888484" y="23047"/>
                </a:cubicBezTo>
                <a:cubicBezTo>
                  <a:pt x="4902554" y="38412"/>
                  <a:pt x="4909589" y="60310"/>
                  <a:pt x="4909589" y="88739"/>
                </a:cubicBezTo>
                <a:cubicBezTo>
                  <a:pt x="4909589" y="103857"/>
                  <a:pt x="4907543" y="118360"/>
                  <a:pt x="4903453" y="132245"/>
                </a:cubicBezTo>
                <a:cubicBezTo>
                  <a:pt x="4899363" y="146131"/>
                  <a:pt x="4894087" y="158415"/>
                  <a:pt x="4887625" y="169097"/>
                </a:cubicBezTo>
                <a:cubicBezTo>
                  <a:pt x="4881164" y="179778"/>
                  <a:pt x="4874048" y="190008"/>
                  <a:pt x="4866277" y="199786"/>
                </a:cubicBezTo>
                <a:cubicBezTo>
                  <a:pt x="4858506" y="209563"/>
                  <a:pt x="4850693" y="218684"/>
                  <a:pt x="4842840" y="227147"/>
                </a:cubicBezTo>
                <a:cubicBezTo>
                  <a:pt x="4834987" y="235610"/>
                  <a:pt x="4827829" y="243703"/>
                  <a:pt x="4821368" y="251427"/>
                </a:cubicBezTo>
                <a:cubicBezTo>
                  <a:pt x="4814906" y="259150"/>
                  <a:pt x="4809631" y="267120"/>
                  <a:pt x="4805540" y="275337"/>
                </a:cubicBezTo>
                <a:cubicBezTo>
                  <a:pt x="4801450" y="283553"/>
                  <a:pt x="4799405" y="291523"/>
                  <a:pt x="4799405" y="299247"/>
                </a:cubicBezTo>
                <a:cubicBezTo>
                  <a:pt x="4799405" y="302698"/>
                  <a:pt x="4799569" y="305245"/>
                  <a:pt x="4799898" y="306888"/>
                </a:cubicBezTo>
                <a:lnTo>
                  <a:pt x="4904412" y="306888"/>
                </a:lnTo>
                <a:lnTo>
                  <a:pt x="4904412" y="357420"/>
                </a:lnTo>
                <a:lnTo>
                  <a:pt x="4743943" y="357420"/>
                </a:lnTo>
                <a:lnTo>
                  <a:pt x="4743943" y="314037"/>
                </a:lnTo>
                <a:cubicBezTo>
                  <a:pt x="4743943" y="300069"/>
                  <a:pt x="4745966" y="286881"/>
                  <a:pt x="4750013" y="274474"/>
                </a:cubicBezTo>
                <a:cubicBezTo>
                  <a:pt x="4754060" y="262067"/>
                  <a:pt x="4759345" y="251221"/>
                  <a:pt x="4765868" y="241936"/>
                </a:cubicBezTo>
                <a:cubicBezTo>
                  <a:pt x="4772391" y="232652"/>
                  <a:pt x="4779575" y="223614"/>
                  <a:pt x="4787419" y="214822"/>
                </a:cubicBezTo>
                <a:cubicBezTo>
                  <a:pt x="4795263" y="206030"/>
                  <a:pt x="4803107" y="197279"/>
                  <a:pt x="4810952" y="188570"/>
                </a:cubicBezTo>
                <a:cubicBezTo>
                  <a:pt x="4818796" y="179860"/>
                  <a:pt x="4825949" y="170904"/>
                  <a:pt x="4832410" y="161702"/>
                </a:cubicBezTo>
                <a:cubicBezTo>
                  <a:pt x="4838872" y="152499"/>
                  <a:pt x="4844107" y="141859"/>
                  <a:pt x="4848115" y="129780"/>
                </a:cubicBezTo>
                <a:cubicBezTo>
                  <a:pt x="4852123" y="117702"/>
                  <a:pt x="4854127" y="104761"/>
                  <a:pt x="4854127" y="90957"/>
                </a:cubicBezTo>
                <a:cubicBezTo>
                  <a:pt x="4854127" y="75839"/>
                  <a:pt x="4851755" y="65322"/>
                  <a:pt x="4847011" y="59406"/>
                </a:cubicBezTo>
                <a:cubicBezTo>
                  <a:pt x="4842267" y="53490"/>
                  <a:pt x="4835150" y="50532"/>
                  <a:pt x="4825660" y="50532"/>
                </a:cubicBezTo>
                <a:cubicBezTo>
                  <a:pt x="4806513" y="50532"/>
                  <a:pt x="4796940" y="62117"/>
                  <a:pt x="4796940" y="85288"/>
                </a:cubicBezTo>
                <a:lnTo>
                  <a:pt x="4796940" y="123248"/>
                </a:lnTo>
                <a:lnTo>
                  <a:pt x="4743943" y="123248"/>
                </a:lnTo>
                <a:lnTo>
                  <a:pt x="4743943" y="88739"/>
                </a:lnTo>
                <a:cubicBezTo>
                  <a:pt x="4743943" y="60310"/>
                  <a:pt x="4751073" y="38412"/>
                  <a:pt x="4765332" y="23047"/>
                </a:cubicBezTo>
                <a:cubicBezTo>
                  <a:pt x="4779592" y="7682"/>
                  <a:pt x="4800165" y="0"/>
                  <a:pt x="4827051" y="0"/>
                </a:cubicBezTo>
                <a:close/>
                <a:moveTo>
                  <a:pt x="4492983" y="0"/>
                </a:moveTo>
                <a:cubicBezTo>
                  <a:pt x="4520041" y="0"/>
                  <a:pt x="4540595" y="7682"/>
                  <a:pt x="4554646" y="23047"/>
                </a:cubicBezTo>
                <a:cubicBezTo>
                  <a:pt x="4568696" y="38412"/>
                  <a:pt x="4575721" y="60310"/>
                  <a:pt x="4575721" y="88739"/>
                </a:cubicBezTo>
                <a:lnTo>
                  <a:pt x="4575721" y="97859"/>
                </a:lnTo>
                <a:cubicBezTo>
                  <a:pt x="4575721" y="135655"/>
                  <a:pt x="4562821" y="159894"/>
                  <a:pt x="4537021" y="170576"/>
                </a:cubicBezTo>
                <a:cubicBezTo>
                  <a:pt x="4562821" y="181750"/>
                  <a:pt x="4575721" y="206482"/>
                  <a:pt x="4575721" y="244771"/>
                </a:cubicBezTo>
                <a:lnTo>
                  <a:pt x="4575721" y="272625"/>
                </a:lnTo>
                <a:cubicBezTo>
                  <a:pt x="4575721" y="301055"/>
                  <a:pt x="4568696" y="322952"/>
                  <a:pt x="4554646" y="338317"/>
                </a:cubicBezTo>
                <a:cubicBezTo>
                  <a:pt x="4540595" y="353682"/>
                  <a:pt x="4520041" y="361364"/>
                  <a:pt x="4492983" y="361364"/>
                </a:cubicBezTo>
                <a:cubicBezTo>
                  <a:pt x="4465924" y="361364"/>
                  <a:pt x="4444931" y="353682"/>
                  <a:pt x="4430003" y="338317"/>
                </a:cubicBezTo>
                <a:cubicBezTo>
                  <a:pt x="4415074" y="322952"/>
                  <a:pt x="4407610" y="301055"/>
                  <a:pt x="4407610" y="272625"/>
                </a:cubicBezTo>
                <a:lnTo>
                  <a:pt x="4407610" y="243292"/>
                </a:lnTo>
                <a:lnTo>
                  <a:pt x="4463072" y="243292"/>
                </a:lnTo>
                <a:lnTo>
                  <a:pt x="4463072" y="276076"/>
                </a:lnTo>
                <a:cubicBezTo>
                  <a:pt x="4463072" y="299411"/>
                  <a:pt x="4472562" y="311079"/>
                  <a:pt x="4491542" y="311079"/>
                </a:cubicBezTo>
                <a:cubicBezTo>
                  <a:pt x="4501033" y="311079"/>
                  <a:pt x="4508191" y="308121"/>
                  <a:pt x="4513018" y="302205"/>
                </a:cubicBezTo>
                <a:cubicBezTo>
                  <a:pt x="4517845" y="296289"/>
                  <a:pt x="4520259" y="285936"/>
                  <a:pt x="4520259" y="271146"/>
                </a:cubicBezTo>
                <a:lnTo>
                  <a:pt x="4520259" y="243292"/>
                </a:lnTo>
                <a:cubicBezTo>
                  <a:pt x="4520259" y="227188"/>
                  <a:pt x="4517425" y="215685"/>
                  <a:pt x="4511755" y="208783"/>
                </a:cubicBezTo>
                <a:cubicBezTo>
                  <a:pt x="4506086" y="201881"/>
                  <a:pt x="4496842" y="198430"/>
                  <a:pt x="4484024" y="198430"/>
                </a:cubicBezTo>
                <a:lnTo>
                  <a:pt x="4465291" y="198430"/>
                </a:lnTo>
                <a:lnTo>
                  <a:pt x="4465291" y="147898"/>
                </a:lnTo>
                <a:lnTo>
                  <a:pt x="4486982" y="147898"/>
                </a:lnTo>
                <a:cubicBezTo>
                  <a:pt x="4497992" y="147898"/>
                  <a:pt x="4506291" y="145063"/>
                  <a:pt x="4511878" y="139394"/>
                </a:cubicBezTo>
                <a:cubicBezTo>
                  <a:pt x="4517465" y="133724"/>
                  <a:pt x="4520259" y="124152"/>
                  <a:pt x="4520259" y="110677"/>
                </a:cubicBezTo>
                <a:lnTo>
                  <a:pt x="4520259" y="90957"/>
                </a:lnTo>
                <a:cubicBezTo>
                  <a:pt x="4520259" y="75839"/>
                  <a:pt x="4517845" y="65322"/>
                  <a:pt x="4513018" y="59406"/>
                </a:cubicBezTo>
                <a:cubicBezTo>
                  <a:pt x="4508191" y="53490"/>
                  <a:pt x="4501033" y="50532"/>
                  <a:pt x="4491542" y="50532"/>
                </a:cubicBezTo>
                <a:cubicBezTo>
                  <a:pt x="4472562" y="50532"/>
                  <a:pt x="4463072" y="62117"/>
                  <a:pt x="4463072" y="85288"/>
                </a:cubicBezTo>
                <a:lnTo>
                  <a:pt x="4463072" y="107966"/>
                </a:lnTo>
                <a:lnTo>
                  <a:pt x="4407610" y="107966"/>
                </a:lnTo>
                <a:lnTo>
                  <a:pt x="4407610" y="88739"/>
                </a:lnTo>
                <a:cubicBezTo>
                  <a:pt x="4407610" y="60310"/>
                  <a:pt x="4415074" y="38412"/>
                  <a:pt x="4430003" y="23047"/>
                </a:cubicBezTo>
                <a:cubicBezTo>
                  <a:pt x="4444931" y="7682"/>
                  <a:pt x="4465924" y="0"/>
                  <a:pt x="4492983" y="0"/>
                </a:cubicBezTo>
                <a:close/>
                <a:moveTo>
                  <a:pt x="4293651" y="0"/>
                </a:moveTo>
                <a:cubicBezTo>
                  <a:pt x="4320537" y="0"/>
                  <a:pt x="4341015" y="7682"/>
                  <a:pt x="4355084" y="23047"/>
                </a:cubicBezTo>
                <a:cubicBezTo>
                  <a:pt x="4369154" y="38412"/>
                  <a:pt x="4376189" y="60310"/>
                  <a:pt x="4376189" y="88739"/>
                </a:cubicBezTo>
                <a:cubicBezTo>
                  <a:pt x="4376189" y="103857"/>
                  <a:pt x="4374143" y="118360"/>
                  <a:pt x="4370053" y="132245"/>
                </a:cubicBezTo>
                <a:cubicBezTo>
                  <a:pt x="4365963" y="146131"/>
                  <a:pt x="4360687" y="158415"/>
                  <a:pt x="4354225" y="169097"/>
                </a:cubicBezTo>
                <a:cubicBezTo>
                  <a:pt x="4347764" y="179778"/>
                  <a:pt x="4340647" y="190008"/>
                  <a:pt x="4332876" y="199786"/>
                </a:cubicBezTo>
                <a:cubicBezTo>
                  <a:pt x="4325105" y="209563"/>
                  <a:pt x="4317293" y="218684"/>
                  <a:pt x="4309440" y="227147"/>
                </a:cubicBezTo>
                <a:cubicBezTo>
                  <a:pt x="4301587" y="235610"/>
                  <a:pt x="4294429" y="243703"/>
                  <a:pt x="4287968" y="251427"/>
                </a:cubicBezTo>
                <a:cubicBezTo>
                  <a:pt x="4281506" y="259150"/>
                  <a:pt x="4276230" y="267120"/>
                  <a:pt x="4272140" y="275337"/>
                </a:cubicBezTo>
                <a:cubicBezTo>
                  <a:pt x="4268050" y="283553"/>
                  <a:pt x="4266005" y="291523"/>
                  <a:pt x="4266005" y="299247"/>
                </a:cubicBezTo>
                <a:cubicBezTo>
                  <a:pt x="4266005" y="302698"/>
                  <a:pt x="4266169" y="305245"/>
                  <a:pt x="4266498" y="306888"/>
                </a:cubicBezTo>
                <a:lnTo>
                  <a:pt x="4371012" y="306888"/>
                </a:lnTo>
                <a:lnTo>
                  <a:pt x="4371012" y="357420"/>
                </a:lnTo>
                <a:lnTo>
                  <a:pt x="4210543" y="357420"/>
                </a:lnTo>
                <a:lnTo>
                  <a:pt x="4210543" y="314037"/>
                </a:lnTo>
                <a:cubicBezTo>
                  <a:pt x="4210543" y="300069"/>
                  <a:pt x="4212566" y="286881"/>
                  <a:pt x="4216613" y="274474"/>
                </a:cubicBezTo>
                <a:cubicBezTo>
                  <a:pt x="4220660" y="262067"/>
                  <a:pt x="4225945" y="251221"/>
                  <a:pt x="4232468" y="241936"/>
                </a:cubicBezTo>
                <a:cubicBezTo>
                  <a:pt x="4238991" y="232652"/>
                  <a:pt x="4246175" y="223614"/>
                  <a:pt x="4254019" y="214822"/>
                </a:cubicBezTo>
                <a:cubicBezTo>
                  <a:pt x="4261863" y="206030"/>
                  <a:pt x="4269707" y="197279"/>
                  <a:pt x="4277551" y="188570"/>
                </a:cubicBezTo>
                <a:cubicBezTo>
                  <a:pt x="4285396" y="179860"/>
                  <a:pt x="4292549" y="170904"/>
                  <a:pt x="4299010" y="161702"/>
                </a:cubicBezTo>
                <a:cubicBezTo>
                  <a:pt x="4305471" y="152499"/>
                  <a:pt x="4310707" y="141859"/>
                  <a:pt x="4314715" y="129780"/>
                </a:cubicBezTo>
                <a:cubicBezTo>
                  <a:pt x="4318723" y="117702"/>
                  <a:pt x="4320727" y="104761"/>
                  <a:pt x="4320727" y="90957"/>
                </a:cubicBezTo>
                <a:cubicBezTo>
                  <a:pt x="4320727" y="75839"/>
                  <a:pt x="4318355" y="65322"/>
                  <a:pt x="4313611" y="59406"/>
                </a:cubicBezTo>
                <a:cubicBezTo>
                  <a:pt x="4308867" y="53490"/>
                  <a:pt x="4301750" y="50532"/>
                  <a:pt x="4292260" y="50532"/>
                </a:cubicBezTo>
                <a:cubicBezTo>
                  <a:pt x="4273113" y="50532"/>
                  <a:pt x="4263540" y="62117"/>
                  <a:pt x="4263540" y="85288"/>
                </a:cubicBezTo>
                <a:lnTo>
                  <a:pt x="4263540" y="123248"/>
                </a:lnTo>
                <a:lnTo>
                  <a:pt x="4210543" y="123248"/>
                </a:lnTo>
                <a:lnTo>
                  <a:pt x="4210543" y="88739"/>
                </a:lnTo>
                <a:cubicBezTo>
                  <a:pt x="4210543" y="60310"/>
                  <a:pt x="4217672" y="38412"/>
                  <a:pt x="4231932" y="23047"/>
                </a:cubicBezTo>
                <a:cubicBezTo>
                  <a:pt x="4246192" y="7682"/>
                  <a:pt x="4266765" y="0"/>
                  <a:pt x="4293651" y="0"/>
                </a:cubicBezTo>
                <a:close/>
                <a:moveTo>
                  <a:pt x="4090260" y="0"/>
                </a:moveTo>
                <a:cubicBezTo>
                  <a:pt x="4117421" y="0"/>
                  <a:pt x="4138240" y="7724"/>
                  <a:pt x="4152720" y="23171"/>
                </a:cubicBezTo>
                <a:cubicBezTo>
                  <a:pt x="4167198" y="38618"/>
                  <a:pt x="4174438" y="60474"/>
                  <a:pt x="4174438" y="88739"/>
                </a:cubicBezTo>
                <a:lnTo>
                  <a:pt x="4174438" y="272625"/>
                </a:lnTo>
                <a:cubicBezTo>
                  <a:pt x="4174438" y="300890"/>
                  <a:pt x="4167198" y="322746"/>
                  <a:pt x="4152720" y="338193"/>
                </a:cubicBezTo>
                <a:cubicBezTo>
                  <a:pt x="4138240" y="353640"/>
                  <a:pt x="4117421" y="361364"/>
                  <a:pt x="4090260" y="361364"/>
                </a:cubicBezTo>
                <a:cubicBezTo>
                  <a:pt x="4063099" y="361364"/>
                  <a:pt x="4042238" y="353640"/>
                  <a:pt x="4027676" y="338193"/>
                </a:cubicBezTo>
                <a:cubicBezTo>
                  <a:pt x="4013115" y="322746"/>
                  <a:pt x="4005834" y="300890"/>
                  <a:pt x="4005834" y="272625"/>
                </a:cubicBezTo>
                <a:lnTo>
                  <a:pt x="4005834" y="88739"/>
                </a:lnTo>
                <a:cubicBezTo>
                  <a:pt x="4005834" y="60474"/>
                  <a:pt x="4013115" y="38618"/>
                  <a:pt x="4027676" y="23171"/>
                </a:cubicBezTo>
                <a:cubicBezTo>
                  <a:pt x="4042238" y="7724"/>
                  <a:pt x="4063099" y="0"/>
                  <a:pt x="4090260" y="0"/>
                </a:cubicBezTo>
                <a:close/>
                <a:moveTo>
                  <a:pt x="3893601" y="0"/>
                </a:moveTo>
                <a:cubicBezTo>
                  <a:pt x="3920487" y="0"/>
                  <a:pt x="3940965" y="7682"/>
                  <a:pt x="3955034" y="23047"/>
                </a:cubicBezTo>
                <a:cubicBezTo>
                  <a:pt x="3969104" y="38412"/>
                  <a:pt x="3976139" y="60310"/>
                  <a:pt x="3976139" y="88739"/>
                </a:cubicBezTo>
                <a:cubicBezTo>
                  <a:pt x="3976139" y="103857"/>
                  <a:pt x="3974093" y="118360"/>
                  <a:pt x="3970003" y="132245"/>
                </a:cubicBezTo>
                <a:cubicBezTo>
                  <a:pt x="3965913" y="146131"/>
                  <a:pt x="3960637" y="158415"/>
                  <a:pt x="3954175" y="169097"/>
                </a:cubicBezTo>
                <a:cubicBezTo>
                  <a:pt x="3947714" y="179778"/>
                  <a:pt x="3940597" y="190008"/>
                  <a:pt x="3932826" y="199786"/>
                </a:cubicBezTo>
                <a:cubicBezTo>
                  <a:pt x="3925055" y="209563"/>
                  <a:pt x="3917243" y="218684"/>
                  <a:pt x="3909390" y="227147"/>
                </a:cubicBezTo>
                <a:cubicBezTo>
                  <a:pt x="3901537" y="235610"/>
                  <a:pt x="3894379" y="243703"/>
                  <a:pt x="3887918" y="251427"/>
                </a:cubicBezTo>
                <a:cubicBezTo>
                  <a:pt x="3881456" y="259150"/>
                  <a:pt x="3876180" y="267120"/>
                  <a:pt x="3872090" y="275337"/>
                </a:cubicBezTo>
                <a:cubicBezTo>
                  <a:pt x="3868000" y="283553"/>
                  <a:pt x="3865955" y="291523"/>
                  <a:pt x="3865955" y="299247"/>
                </a:cubicBezTo>
                <a:cubicBezTo>
                  <a:pt x="3865955" y="302698"/>
                  <a:pt x="3866119" y="305245"/>
                  <a:pt x="3866448" y="306888"/>
                </a:cubicBezTo>
                <a:lnTo>
                  <a:pt x="3970962" y="306888"/>
                </a:lnTo>
                <a:lnTo>
                  <a:pt x="3970962" y="357420"/>
                </a:lnTo>
                <a:lnTo>
                  <a:pt x="3810493" y="357420"/>
                </a:lnTo>
                <a:lnTo>
                  <a:pt x="3810493" y="314037"/>
                </a:lnTo>
                <a:cubicBezTo>
                  <a:pt x="3810493" y="300069"/>
                  <a:pt x="3812516" y="286881"/>
                  <a:pt x="3816563" y="274474"/>
                </a:cubicBezTo>
                <a:cubicBezTo>
                  <a:pt x="3820609" y="262067"/>
                  <a:pt x="3825895" y="251221"/>
                  <a:pt x="3832417" y="241936"/>
                </a:cubicBezTo>
                <a:cubicBezTo>
                  <a:pt x="3838941" y="232652"/>
                  <a:pt x="3846124" y="223614"/>
                  <a:pt x="3853969" y="214822"/>
                </a:cubicBezTo>
                <a:cubicBezTo>
                  <a:pt x="3861813" y="206030"/>
                  <a:pt x="3869657" y="197279"/>
                  <a:pt x="3877501" y="188570"/>
                </a:cubicBezTo>
                <a:cubicBezTo>
                  <a:pt x="3885346" y="179860"/>
                  <a:pt x="3892499" y="170904"/>
                  <a:pt x="3898960" y="161702"/>
                </a:cubicBezTo>
                <a:cubicBezTo>
                  <a:pt x="3905422" y="152499"/>
                  <a:pt x="3910656" y="141859"/>
                  <a:pt x="3914665" y="129780"/>
                </a:cubicBezTo>
                <a:cubicBezTo>
                  <a:pt x="3918673" y="117702"/>
                  <a:pt x="3920677" y="104761"/>
                  <a:pt x="3920677" y="90957"/>
                </a:cubicBezTo>
                <a:cubicBezTo>
                  <a:pt x="3920677" y="75839"/>
                  <a:pt x="3918305" y="65322"/>
                  <a:pt x="3913561" y="59406"/>
                </a:cubicBezTo>
                <a:cubicBezTo>
                  <a:pt x="3908817" y="53490"/>
                  <a:pt x="3901700" y="50532"/>
                  <a:pt x="3892210" y="50532"/>
                </a:cubicBezTo>
                <a:cubicBezTo>
                  <a:pt x="3873063" y="50532"/>
                  <a:pt x="3863490" y="62117"/>
                  <a:pt x="3863490" y="85288"/>
                </a:cubicBezTo>
                <a:lnTo>
                  <a:pt x="3863490" y="123248"/>
                </a:lnTo>
                <a:lnTo>
                  <a:pt x="3810493" y="123248"/>
                </a:lnTo>
                <a:lnTo>
                  <a:pt x="3810493" y="88739"/>
                </a:lnTo>
                <a:cubicBezTo>
                  <a:pt x="3810493" y="60310"/>
                  <a:pt x="3817623" y="38412"/>
                  <a:pt x="3831882" y="23047"/>
                </a:cubicBezTo>
                <a:cubicBezTo>
                  <a:pt x="3846142" y="7682"/>
                  <a:pt x="3866715" y="0"/>
                  <a:pt x="3893601" y="0"/>
                </a:cubicBezTo>
                <a:close/>
                <a:moveTo>
                  <a:pt x="3204434" y="0"/>
                </a:moveTo>
                <a:cubicBezTo>
                  <a:pt x="3231595" y="0"/>
                  <a:pt x="3252415" y="7724"/>
                  <a:pt x="3266894" y="23171"/>
                </a:cubicBezTo>
                <a:cubicBezTo>
                  <a:pt x="3281373" y="38618"/>
                  <a:pt x="3288613" y="60474"/>
                  <a:pt x="3288613" y="88739"/>
                </a:cubicBezTo>
                <a:lnTo>
                  <a:pt x="3288613" y="272625"/>
                </a:lnTo>
                <a:cubicBezTo>
                  <a:pt x="3288613" y="300890"/>
                  <a:pt x="3281373" y="322746"/>
                  <a:pt x="3266894" y="338193"/>
                </a:cubicBezTo>
                <a:cubicBezTo>
                  <a:pt x="3252415" y="353640"/>
                  <a:pt x="3231595" y="361364"/>
                  <a:pt x="3204434" y="361364"/>
                </a:cubicBezTo>
                <a:cubicBezTo>
                  <a:pt x="3177274" y="361364"/>
                  <a:pt x="3156413" y="353640"/>
                  <a:pt x="3141851" y="338193"/>
                </a:cubicBezTo>
                <a:cubicBezTo>
                  <a:pt x="3127290" y="322746"/>
                  <a:pt x="3120009" y="300890"/>
                  <a:pt x="3120009" y="272625"/>
                </a:cubicBezTo>
                <a:lnTo>
                  <a:pt x="3120009" y="88739"/>
                </a:lnTo>
                <a:cubicBezTo>
                  <a:pt x="3120009" y="60474"/>
                  <a:pt x="3127290" y="38618"/>
                  <a:pt x="3141851" y="23171"/>
                </a:cubicBezTo>
                <a:cubicBezTo>
                  <a:pt x="3156413" y="7724"/>
                  <a:pt x="3177274" y="0"/>
                  <a:pt x="3204434" y="0"/>
                </a:cubicBezTo>
                <a:close/>
                <a:moveTo>
                  <a:pt x="2802973" y="0"/>
                </a:moveTo>
                <a:cubicBezTo>
                  <a:pt x="2830176" y="0"/>
                  <a:pt x="2851242" y="7682"/>
                  <a:pt x="2866170" y="23047"/>
                </a:cubicBezTo>
                <a:cubicBezTo>
                  <a:pt x="2881099" y="38412"/>
                  <a:pt x="2888563" y="60310"/>
                  <a:pt x="2888563" y="88739"/>
                </a:cubicBezTo>
                <a:lnTo>
                  <a:pt x="2888563" y="123248"/>
                </a:lnTo>
                <a:lnTo>
                  <a:pt x="2833101" y="123248"/>
                </a:lnTo>
                <a:lnTo>
                  <a:pt x="2833101" y="85288"/>
                </a:lnTo>
                <a:cubicBezTo>
                  <a:pt x="2833101" y="62117"/>
                  <a:pt x="2824442" y="50532"/>
                  <a:pt x="2807123" y="50532"/>
                </a:cubicBezTo>
                <a:cubicBezTo>
                  <a:pt x="2785989" y="50532"/>
                  <a:pt x="2775421" y="62117"/>
                  <a:pt x="2775421" y="85288"/>
                </a:cubicBezTo>
                <a:lnTo>
                  <a:pt x="2775421" y="276076"/>
                </a:lnTo>
                <a:cubicBezTo>
                  <a:pt x="2775421" y="299083"/>
                  <a:pt x="2785989" y="310586"/>
                  <a:pt x="2807123" y="310586"/>
                </a:cubicBezTo>
                <a:cubicBezTo>
                  <a:pt x="2824442" y="310586"/>
                  <a:pt x="2833101" y="299083"/>
                  <a:pt x="2833101" y="276076"/>
                </a:cubicBezTo>
                <a:lnTo>
                  <a:pt x="2833101" y="211001"/>
                </a:lnTo>
                <a:lnTo>
                  <a:pt x="2810917" y="211001"/>
                </a:lnTo>
                <a:lnTo>
                  <a:pt x="2810917" y="160469"/>
                </a:lnTo>
                <a:lnTo>
                  <a:pt x="2888563" y="160469"/>
                </a:lnTo>
                <a:lnTo>
                  <a:pt x="2888563" y="272625"/>
                </a:lnTo>
                <a:cubicBezTo>
                  <a:pt x="2888563" y="301055"/>
                  <a:pt x="2881099" y="322952"/>
                  <a:pt x="2866170" y="338317"/>
                </a:cubicBezTo>
                <a:cubicBezTo>
                  <a:pt x="2851242" y="353682"/>
                  <a:pt x="2830176" y="361364"/>
                  <a:pt x="2802973" y="361364"/>
                </a:cubicBezTo>
                <a:cubicBezTo>
                  <a:pt x="2775770" y="361364"/>
                  <a:pt x="2755133" y="353682"/>
                  <a:pt x="2741064" y="338317"/>
                </a:cubicBezTo>
                <a:cubicBezTo>
                  <a:pt x="2726994" y="322952"/>
                  <a:pt x="2719959" y="301055"/>
                  <a:pt x="2719959" y="272625"/>
                </a:cubicBezTo>
                <a:lnTo>
                  <a:pt x="2719959" y="88739"/>
                </a:lnTo>
                <a:cubicBezTo>
                  <a:pt x="2719959" y="60310"/>
                  <a:pt x="2726994" y="38412"/>
                  <a:pt x="2741064" y="23047"/>
                </a:cubicBezTo>
                <a:cubicBezTo>
                  <a:pt x="2755133" y="7682"/>
                  <a:pt x="2775770" y="0"/>
                  <a:pt x="2802973" y="0"/>
                </a:cubicBezTo>
                <a:close/>
                <a:moveTo>
                  <a:pt x="2290035" y="0"/>
                </a:moveTo>
                <a:cubicBezTo>
                  <a:pt x="2317195" y="0"/>
                  <a:pt x="2338016" y="7724"/>
                  <a:pt x="2352494" y="23171"/>
                </a:cubicBezTo>
                <a:cubicBezTo>
                  <a:pt x="2366973" y="38618"/>
                  <a:pt x="2374213" y="60474"/>
                  <a:pt x="2374213" y="88739"/>
                </a:cubicBezTo>
                <a:lnTo>
                  <a:pt x="2374213" y="272625"/>
                </a:lnTo>
                <a:cubicBezTo>
                  <a:pt x="2374213" y="300890"/>
                  <a:pt x="2366973" y="322746"/>
                  <a:pt x="2352494" y="338193"/>
                </a:cubicBezTo>
                <a:cubicBezTo>
                  <a:pt x="2338016" y="353640"/>
                  <a:pt x="2317195" y="361364"/>
                  <a:pt x="2290035" y="361364"/>
                </a:cubicBezTo>
                <a:cubicBezTo>
                  <a:pt x="2262874" y="361364"/>
                  <a:pt x="2242013" y="353640"/>
                  <a:pt x="2227452" y="338193"/>
                </a:cubicBezTo>
                <a:cubicBezTo>
                  <a:pt x="2212890" y="322746"/>
                  <a:pt x="2205610" y="300890"/>
                  <a:pt x="2205610" y="272625"/>
                </a:cubicBezTo>
                <a:lnTo>
                  <a:pt x="2205610" y="88739"/>
                </a:lnTo>
                <a:cubicBezTo>
                  <a:pt x="2205610" y="60474"/>
                  <a:pt x="2212890" y="38618"/>
                  <a:pt x="2227452" y="23171"/>
                </a:cubicBezTo>
                <a:cubicBezTo>
                  <a:pt x="2242013" y="7724"/>
                  <a:pt x="2262874" y="0"/>
                  <a:pt x="2290035" y="0"/>
                </a:cubicBezTo>
                <a:close/>
                <a:moveTo>
                  <a:pt x="1821898" y="0"/>
                </a:moveTo>
                <a:cubicBezTo>
                  <a:pt x="1849101" y="0"/>
                  <a:pt x="1870167" y="7682"/>
                  <a:pt x="1885096" y="23047"/>
                </a:cubicBezTo>
                <a:cubicBezTo>
                  <a:pt x="1900024" y="38412"/>
                  <a:pt x="1907488" y="60310"/>
                  <a:pt x="1907488" y="88739"/>
                </a:cubicBezTo>
                <a:lnTo>
                  <a:pt x="1907488" y="123248"/>
                </a:lnTo>
                <a:lnTo>
                  <a:pt x="1852026" y="123248"/>
                </a:lnTo>
                <a:lnTo>
                  <a:pt x="1852026" y="85288"/>
                </a:lnTo>
                <a:cubicBezTo>
                  <a:pt x="1852026" y="62117"/>
                  <a:pt x="1842454" y="50532"/>
                  <a:pt x="1823310" y="50532"/>
                </a:cubicBezTo>
                <a:cubicBezTo>
                  <a:pt x="1804001" y="50532"/>
                  <a:pt x="1794346" y="62117"/>
                  <a:pt x="1794346" y="85288"/>
                </a:cubicBezTo>
                <a:lnTo>
                  <a:pt x="1794346" y="276076"/>
                </a:lnTo>
                <a:cubicBezTo>
                  <a:pt x="1794346" y="299083"/>
                  <a:pt x="1804001" y="310586"/>
                  <a:pt x="1823310" y="310586"/>
                </a:cubicBezTo>
                <a:cubicBezTo>
                  <a:pt x="1842454" y="310586"/>
                  <a:pt x="1852026" y="299083"/>
                  <a:pt x="1852026" y="276076"/>
                </a:cubicBezTo>
                <a:lnTo>
                  <a:pt x="1852026" y="225544"/>
                </a:lnTo>
                <a:lnTo>
                  <a:pt x="1907488" y="225544"/>
                </a:lnTo>
                <a:lnTo>
                  <a:pt x="1907488" y="272625"/>
                </a:lnTo>
                <a:cubicBezTo>
                  <a:pt x="1907488" y="301055"/>
                  <a:pt x="1900024" y="322952"/>
                  <a:pt x="1885096" y="338317"/>
                </a:cubicBezTo>
                <a:cubicBezTo>
                  <a:pt x="1870167" y="353682"/>
                  <a:pt x="1849101" y="361364"/>
                  <a:pt x="1821898" y="361364"/>
                </a:cubicBezTo>
                <a:cubicBezTo>
                  <a:pt x="1794695" y="361364"/>
                  <a:pt x="1774058" y="353682"/>
                  <a:pt x="1759989" y="338317"/>
                </a:cubicBezTo>
                <a:cubicBezTo>
                  <a:pt x="1745919" y="322952"/>
                  <a:pt x="1738884" y="301055"/>
                  <a:pt x="1738884" y="272625"/>
                </a:cubicBezTo>
                <a:lnTo>
                  <a:pt x="1738884" y="88739"/>
                </a:lnTo>
                <a:cubicBezTo>
                  <a:pt x="1738884" y="60310"/>
                  <a:pt x="1745919" y="38412"/>
                  <a:pt x="1759989" y="23047"/>
                </a:cubicBezTo>
                <a:cubicBezTo>
                  <a:pt x="1774058" y="7682"/>
                  <a:pt x="1794695" y="0"/>
                  <a:pt x="1821898"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pic>
        <p:nvPicPr>
          <p:cNvPr id="75" name="Google Shape;213;p13">
            <a:extLst>
              <a:ext uri="{FF2B5EF4-FFF2-40B4-BE49-F238E27FC236}">
                <a16:creationId xmlns:a16="http://schemas.microsoft.com/office/drawing/2014/main" id="{7A0E4457-9AC2-484B-9433-981A1123535E}"/>
              </a:ext>
            </a:extLst>
          </p:cNvPr>
          <p:cNvPicPr preferRelativeResize="0"/>
          <p:nvPr>
            <p:custDataLst>
              <p:tags r:id="rId33"/>
            </p:custDataLst>
          </p:nvPr>
        </p:nvPicPr>
        <p:blipFill>
          <a:blip r:embed="rId66">
            <a:alphaModFix/>
          </a:blip>
          <a:stretch>
            <a:fillRect/>
          </a:stretch>
        </p:blipFill>
        <p:spPr>
          <a:xfrm>
            <a:off x="281666" y="6128390"/>
            <a:ext cx="1200923" cy="531707"/>
          </a:xfrm>
          <a:prstGeom prst="rect">
            <a:avLst/>
          </a:prstGeom>
          <a:noFill/>
          <a:ln>
            <a:noFill/>
          </a:ln>
        </p:spPr>
      </p:pic>
    </p:spTree>
    <p:extLst>
      <p:ext uri="{BB962C8B-B14F-4D97-AF65-F5344CB8AC3E}">
        <p14:creationId xmlns:p14="http://schemas.microsoft.com/office/powerpoint/2010/main" val="15449102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oogle Shape;207;p13">
            <a:extLst>
              <a:ext uri="{FF2B5EF4-FFF2-40B4-BE49-F238E27FC236}">
                <a16:creationId xmlns:a16="http://schemas.microsoft.com/office/drawing/2014/main" id="{61C12E72-D937-42EB-A547-C2583A2902CB}"/>
              </a:ext>
            </a:extLst>
          </p:cNvPr>
          <p:cNvPicPr preferRelativeResize="0"/>
          <p:nvPr>
            <p:custDataLst>
              <p:tags r:id="rId1"/>
            </p:custDataLst>
          </p:nvPr>
        </p:nvPicPr>
        <p:blipFill>
          <a:blip r:embed="rId51">
            <a:alphaModFix/>
          </a:blip>
          <a:stretch>
            <a:fillRect/>
          </a:stretch>
        </p:blipFill>
        <p:spPr>
          <a:xfrm>
            <a:off x="0" y="66649"/>
            <a:ext cx="4866772" cy="3293674"/>
          </a:xfrm>
          <a:prstGeom prst="rect">
            <a:avLst/>
          </a:prstGeom>
          <a:noFill/>
          <a:ln>
            <a:noFill/>
          </a:ln>
        </p:spPr>
      </p:pic>
      <p:pic>
        <p:nvPicPr>
          <p:cNvPr id="50" name="Google Shape;208;p13">
            <a:extLst>
              <a:ext uri="{FF2B5EF4-FFF2-40B4-BE49-F238E27FC236}">
                <a16:creationId xmlns:a16="http://schemas.microsoft.com/office/drawing/2014/main" id="{BF3A0DA5-8012-4A35-B352-583D52A7652B}"/>
              </a:ext>
            </a:extLst>
          </p:cNvPr>
          <p:cNvPicPr preferRelativeResize="0"/>
          <p:nvPr>
            <p:custDataLst>
              <p:tags r:id="rId2"/>
            </p:custDataLst>
          </p:nvPr>
        </p:nvPicPr>
        <p:blipFill>
          <a:blip r:embed="rId52">
            <a:alphaModFix/>
          </a:blip>
          <a:stretch>
            <a:fillRect/>
          </a:stretch>
        </p:blipFill>
        <p:spPr>
          <a:xfrm>
            <a:off x="1174140" y="0"/>
            <a:ext cx="1947163" cy="510927"/>
          </a:xfrm>
          <a:prstGeom prst="rect">
            <a:avLst/>
          </a:prstGeom>
          <a:noFill/>
          <a:ln>
            <a:noFill/>
          </a:ln>
        </p:spPr>
      </p:pic>
      <p:pic>
        <p:nvPicPr>
          <p:cNvPr id="51" name="Google Shape;211;p13">
            <a:extLst>
              <a:ext uri="{FF2B5EF4-FFF2-40B4-BE49-F238E27FC236}">
                <a16:creationId xmlns:a16="http://schemas.microsoft.com/office/drawing/2014/main" id="{D9A12067-15AF-4E05-B570-387ED5372204}"/>
              </a:ext>
            </a:extLst>
          </p:cNvPr>
          <p:cNvPicPr preferRelativeResize="0"/>
          <p:nvPr>
            <p:custDataLst>
              <p:tags r:id="rId3"/>
            </p:custDataLst>
          </p:nvPr>
        </p:nvPicPr>
        <p:blipFill>
          <a:blip r:embed="rId53">
            <a:alphaModFix/>
          </a:blip>
          <a:stretch>
            <a:fillRect/>
          </a:stretch>
        </p:blipFill>
        <p:spPr>
          <a:xfrm>
            <a:off x="7704010" y="6238168"/>
            <a:ext cx="2943174" cy="612123"/>
          </a:xfrm>
          <a:prstGeom prst="rect">
            <a:avLst/>
          </a:prstGeom>
          <a:noFill/>
          <a:ln>
            <a:noFill/>
          </a:ln>
        </p:spPr>
      </p:pic>
      <p:pic>
        <p:nvPicPr>
          <p:cNvPr id="52" name="Google Shape;212;p13">
            <a:extLst>
              <a:ext uri="{FF2B5EF4-FFF2-40B4-BE49-F238E27FC236}">
                <a16:creationId xmlns:a16="http://schemas.microsoft.com/office/drawing/2014/main" id="{33791215-8363-4F50-A527-08DF5493A00B}"/>
              </a:ext>
            </a:extLst>
          </p:cNvPr>
          <p:cNvPicPr preferRelativeResize="0"/>
          <p:nvPr>
            <p:custDataLst>
              <p:tags r:id="rId4"/>
            </p:custDataLst>
          </p:nvPr>
        </p:nvPicPr>
        <p:blipFill>
          <a:blip r:embed="rId54">
            <a:alphaModFix/>
          </a:blip>
          <a:stretch>
            <a:fillRect/>
          </a:stretch>
        </p:blipFill>
        <p:spPr>
          <a:xfrm>
            <a:off x="11913654" y="999934"/>
            <a:ext cx="278345" cy="598089"/>
          </a:xfrm>
          <a:prstGeom prst="rect">
            <a:avLst/>
          </a:prstGeom>
          <a:noFill/>
          <a:ln>
            <a:noFill/>
          </a:ln>
        </p:spPr>
      </p:pic>
      <p:graphicFrame>
        <p:nvGraphicFramePr>
          <p:cNvPr id="2" name="Диаграмма 1">
            <a:extLst>
              <a:ext uri="{FF2B5EF4-FFF2-40B4-BE49-F238E27FC236}">
                <a16:creationId xmlns:a16="http://schemas.microsoft.com/office/drawing/2014/main" id="{9F6EEE0E-8A3E-7385-649E-3AC8BBAB6C01}"/>
              </a:ext>
            </a:extLst>
          </p:cNvPr>
          <p:cNvGraphicFramePr/>
          <p:nvPr>
            <p:custDataLst>
              <p:tags r:id="rId5"/>
            </p:custDataLst>
            <p:extLst>
              <p:ext uri="{D42A27DB-BD31-4B8C-83A1-F6EECF244321}">
                <p14:modId xmlns:p14="http://schemas.microsoft.com/office/powerpoint/2010/main" val="1356625417"/>
              </p:ext>
            </p:extLst>
          </p:nvPr>
        </p:nvGraphicFramePr>
        <p:xfrm>
          <a:off x="472772" y="1526316"/>
          <a:ext cx="5225354" cy="4232883"/>
        </p:xfrm>
        <a:graphic>
          <a:graphicData uri="http://schemas.openxmlformats.org/drawingml/2006/chart">
            <c:chart xmlns:c="http://schemas.openxmlformats.org/drawingml/2006/chart" xmlns:r="http://schemas.openxmlformats.org/officeDocument/2006/relationships" r:id="rId55"/>
          </a:graphicData>
        </a:graphic>
      </p:graphicFrame>
      <p:sp>
        <p:nvSpPr>
          <p:cNvPr id="70" name="Прямоугольник: скругленные углы 69">
            <a:extLst>
              <a:ext uri="{FF2B5EF4-FFF2-40B4-BE49-F238E27FC236}">
                <a16:creationId xmlns:a16="http://schemas.microsoft.com/office/drawing/2014/main" id="{81CA8EC9-59C4-CF15-B369-B18A8161C92A}"/>
              </a:ext>
            </a:extLst>
          </p:cNvPr>
          <p:cNvSpPr/>
          <p:nvPr>
            <p:custDataLst>
              <p:tags r:id="rId6"/>
            </p:custDataLst>
          </p:nvPr>
        </p:nvSpPr>
        <p:spPr>
          <a:xfrm>
            <a:off x="9835404" y="4167221"/>
            <a:ext cx="1847856" cy="199456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8" name="Прямоугольник: скругленные углы 67">
            <a:extLst>
              <a:ext uri="{FF2B5EF4-FFF2-40B4-BE49-F238E27FC236}">
                <a16:creationId xmlns:a16="http://schemas.microsoft.com/office/drawing/2014/main" id="{82C7EEF4-9478-2CE6-D472-0BF39937D364}"/>
              </a:ext>
            </a:extLst>
          </p:cNvPr>
          <p:cNvSpPr/>
          <p:nvPr>
            <p:custDataLst>
              <p:tags r:id="rId7"/>
            </p:custDataLst>
          </p:nvPr>
        </p:nvSpPr>
        <p:spPr>
          <a:xfrm>
            <a:off x="5969128" y="4167221"/>
            <a:ext cx="1847856" cy="199456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Прямоугольник: скругленные углы 68">
            <a:extLst>
              <a:ext uri="{FF2B5EF4-FFF2-40B4-BE49-F238E27FC236}">
                <a16:creationId xmlns:a16="http://schemas.microsoft.com/office/drawing/2014/main" id="{A48A711D-396F-8936-BB1A-C78599736238}"/>
              </a:ext>
            </a:extLst>
          </p:cNvPr>
          <p:cNvSpPr/>
          <p:nvPr>
            <p:custDataLst>
              <p:tags r:id="rId8"/>
            </p:custDataLst>
          </p:nvPr>
        </p:nvSpPr>
        <p:spPr>
          <a:xfrm>
            <a:off x="7904805" y="4167221"/>
            <a:ext cx="1847856" cy="199456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4" name="Рисунок 13">
            <a:extLst>
              <a:ext uri="{FF2B5EF4-FFF2-40B4-BE49-F238E27FC236}">
                <a16:creationId xmlns:a16="http://schemas.microsoft.com/office/drawing/2014/main" id="{C3020785-66C8-2EEA-E7E6-E9210C8801EE}"/>
              </a:ext>
            </a:extLst>
          </p:cNvPr>
          <p:cNvPicPr>
            <a:picLocks noChangeAspect="1"/>
          </p:cNvPicPr>
          <p:nvPr>
            <p:custDataLst>
              <p:tags r:id="rId9"/>
            </p:custDataLst>
          </p:nvPr>
        </p:nvPicPr>
        <p:blipFill>
          <a:blip r:embed="rId56">
            <a:extLst>
              <a:ext uri="{96DAC541-7B7A-43D3-8B79-37D633B846F1}">
                <asvg:svgBlip xmlns:asvg="http://schemas.microsoft.com/office/drawing/2016/SVG/main" r:embed="rId57"/>
              </a:ext>
            </a:extLst>
          </a:blip>
          <a:stretch>
            <a:fillRect/>
          </a:stretch>
        </p:blipFill>
        <p:spPr>
          <a:xfrm>
            <a:off x="876457" y="1412875"/>
            <a:ext cx="824642" cy="410904"/>
          </a:xfrm>
          <a:prstGeom prst="rect">
            <a:avLst/>
          </a:prstGeom>
        </p:spPr>
      </p:pic>
      <p:pic>
        <p:nvPicPr>
          <p:cNvPr id="63" name="Рисунок 7">
            <a:extLst>
              <a:ext uri="{FF2B5EF4-FFF2-40B4-BE49-F238E27FC236}">
                <a16:creationId xmlns:a16="http://schemas.microsoft.com/office/drawing/2014/main" id="{078C3655-5850-0080-F4E0-20A54EA53EC9}"/>
              </a:ext>
            </a:extLst>
          </p:cNvPr>
          <p:cNvPicPr>
            <a:picLocks noChangeAspect="1"/>
          </p:cNvPicPr>
          <p:nvPr>
            <p:custDataLst>
              <p:tags r:id="rId10"/>
            </p:custDataLst>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1816240" y="1421649"/>
            <a:ext cx="1080575" cy="402130"/>
          </a:xfrm>
          <a:prstGeom prst="rect">
            <a:avLst/>
          </a:prstGeom>
        </p:spPr>
      </p:pic>
      <p:sp>
        <p:nvSpPr>
          <p:cNvPr id="17" name="TextBox 16">
            <a:extLst>
              <a:ext uri="{FF2B5EF4-FFF2-40B4-BE49-F238E27FC236}">
                <a16:creationId xmlns:a16="http://schemas.microsoft.com/office/drawing/2014/main" id="{AB77EF1E-2EFF-45A5-6DFE-9477A0DCBDDF}"/>
              </a:ext>
            </a:extLst>
          </p:cNvPr>
          <p:cNvSpPr txBox="1"/>
          <p:nvPr>
            <p:custDataLst>
              <p:tags r:id="rId11"/>
            </p:custDataLst>
          </p:nvPr>
        </p:nvSpPr>
        <p:spPr>
          <a:xfrm>
            <a:off x="858502" y="4605450"/>
            <a:ext cx="1126822" cy="646459"/>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ea typeface="+mn-ea"/>
                <a:cs typeface="+mn-cs"/>
              </a:rPr>
              <a:t>ДОЛЯ ВИДЕО</a:t>
            </a:r>
          </a:p>
        </p:txBody>
      </p:sp>
      <p:sp>
        <p:nvSpPr>
          <p:cNvPr id="22" name="Текст 214">
            <a:extLst>
              <a:ext uri="{FF2B5EF4-FFF2-40B4-BE49-F238E27FC236}">
                <a16:creationId xmlns:a16="http://schemas.microsoft.com/office/drawing/2014/main" id="{9E667C43-B027-FFBA-926F-8E1418B55D62}"/>
              </a:ext>
            </a:extLst>
          </p:cNvPr>
          <p:cNvSpPr txBox="1"/>
          <p:nvPr>
            <p:custDataLst>
              <p:tags r:id="rId12"/>
            </p:custDataLst>
          </p:nvPr>
        </p:nvSpPr>
        <p:spPr>
          <a:xfrm>
            <a:off x="7823398" y="5298570"/>
            <a:ext cx="2010671" cy="3252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Технологии</a:t>
            </a:r>
          </a:p>
        </p:txBody>
      </p:sp>
      <p:sp>
        <p:nvSpPr>
          <p:cNvPr id="27" name="Текст 218">
            <a:extLst>
              <a:ext uri="{FF2B5EF4-FFF2-40B4-BE49-F238E27FC236}">
                <a16:creationId xmlns:a16="http://schemas.microsoft.com/office/drawing/2014/main" id="{03658770-E087-80E5-6838-30EBA07D408D}"/>
              </a:ext>
            </a:extLst>
          </p:cNvPr>
          <p:cNvSpPr txBox="1"/>
          <p:nvPr>
            <p:custDataLst>
              <p:tags r:id="rId13"/>
            </p:custDataLst>
          </p:nvPr>
        </p:nvSpPr>
        <p:spPr>
          <a:xfrm>
            <a:off x="5806313" y="5298570"/>
            <a:ext cx="2010671" cy="3252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Экспертиза</a:t>
            </a:r>
          </a:p>
        </p:txBody>
      </p:sp>
      <p:grpSp>
        <p:nvGrpSpPr>
          <p:cNvPr id="28" name="Рисунок 3">
            <a:extLst>
              <a:ext uri="{FF2B5EF4-FFF2-40B4-BE49-F238E27FC236}">
                <a16:creationId xmlns:a16="http://schemas.microsoft.com/office/drawing/2014/main" id="{EDFE05A4-1303-BF82-CF27-0D1347F8C4A1}"/>
              </a:ext>
            </a:extLst>
          </p:cNvPr>
          <p:cNvGrpSpPr/>
          <p:nvPr>
            <p:custDataLst>
              <p:tags r:id="rId14"/>
            </p:custDataLst>
          </p:nvPr>
        </p:nvGrpSpPr>
        <p:grpSpPr>
          <a:xfrm>
            <a:off x="8530372" y="4618079"/>
            <a:ext cx="596723" cy="629769"/>
            <a:chOff x="5707966" y="3132914"/>
            <a:chExt cx="434599" cy="449751"/>
          </a:xfrm>
          <a:solidFill>
            <a:srgbClr val="186CB5"/>
          </a:solidFill>
        </p:grpSpPr>
        <p:grpSp>
          <p:nvGrpSpPr>
            <p:cNvPr id="31" name="Рисунок 3">
              <a:extLst>
                <a:ext uri="{FF2B5EF4-FFF2-40B4-BE49-F238E27FC236}">
                  <a16:creationId xmlns:a16="http://schemas.microsoft.com/office/drawing/2014/main" id="{A7663320-9978-3416-734E-7D28CC700549}"/>
                </a:ext>
              </a:extLst>
            </p:cNvPr>
            <p:cNvGrpSpPr/>
            <p:nvPr>
              <p:custDataLst>
                <p:tags r:id="rId40"/>
              </p:custDataLst>
            </p:nvPr>
          </p:nvGrpSpPr>
          <p:grpSpPr>
            <a:xfrm>
              <a:off x="5787891" y="3227996"/>
              <a:ext cx="273620" cy="273619"/>
              <a:chOff x="5787891" y="3227996"/>
              <a:chExt cx="273620" cy="273619"/>
            </a:xfrm>
            <a:grpFill/>
          </p:grpSpPr>
          <p:sp>
            <p:nvSpPr>
              <p:cNvPr id="37" name="Полилиния 15">
                <a:extLst>
                  <a:ext uri="{FF2B5EF4-FFF2-40B4-BE49-F238E27FC236}">
                    <a16:creationId xmlns:a16="http://schemas.microsoft.com/office/drawing/2014/main" id="{EFF739A1-9060-E0B6-A712-1E2775C813AF}"/>
                  </a:ext>
                </a:extLst>
              </p:cNvPr>
              <p:cNvSpPr/>
              <p:nvPr>
                <p:custDataLst>
                  <p:tags r:id="rId45"/>
                </p:custDataLst>
              </p:nvPr>
            </p:nvSpPr>
            <p:spPr>
              <a:xfrm>
                <a:off x="5843859" y="3254776"/>
                <a:ext cx="171518" cy="99954"/>
              </a:xfrm>
              <a:custGeom>
                <a:avLst/>
                <a:gdLst>
                  <a:gd name="connsiteX0" fmla="*/ 5547 w 171518"/>
                  <a:gd name="connsiteY0" fmla="*/ 8815 h 99954"/>
                  <a:gd name="connsiteX1" fmla="*/ 24626 w 171518"/>
                  <a:gd name="connsiteY1" fmla="*/ 16995 h 99954"/>
                  <a:gd name="connsiteX2" fmla="*/ 27955 w 171518"/>
                  <a:gd name="connsiteY2" fmla="*/ 37218 h 99954"/>
                  <a:gd name="connsiteX3" fmla="*/ 21840 w 171518"/>
                  <a:gd name="connsiteY3" fmla="*/ 59928 h 99954"/>
                  <a:gd name="connsiteX4" fmla="*/ 32126 w 171518"/>
                  <a:gd name="connsiteY4" fmla="*/ 76036 h 99954"/>
                  <a:gd name="connsiteX5" fmla="*/ 81007 w 171518"/>
                  <a:gd name="connsiteY5" fmla="*/ 71018 h 99954"/>
                  <a:gd name="connsiteX6" fmla="*/ 131994 w 171518"/>
                  <a:gd name="connsiteY6" fmla="*/ 59710 h 99954"/>
                  <a:gd name="connsiteX7" fmla="*/ 162215 w 171518"/>
                  <a:gd name="connsiteY7" fmla="*/ 94510 h 99954"/>
                  <a:gd name="connsiteX8" fmla="*/ 165493 w 171518"/>
                  <a:gd name="connsiteY8" fmla="*/ 99835 h 99954"/>
                  <a:gd name="connsiteX9" fmla="*/ 170733 w 171518"/>
                  <a:gd name="connsiteY9" fmla="*/ 96859 h 99954"/>
                  <a:gd name="connsiteX10" fmla="*/ 153496 w 171518"/>
                  <a:gd name="connsiteY10" fmla="*/ 57743 h 99954"/>
                  <a:gd name="connsiteX11" fmla="*/ 102174 w 171518"/>
                  <a:gd name="connsiteY11" fmla="*/ 54195 h 99954"/>
                  <a:gd name="connsiteX12" fmla="*/ 73469 w 171518"/>
                  <a:gd name="connsiteY12" fmla="*/ 64467 h 99954"/>
                  <a:gd name="connsiteX13" fmla="*/ 43272 w 171518"/>
                  <a:gd name="connsiteY13" fmla="*/ 70902 h 99954"/>
                  <a:gd name="connsiteX14" fmla="*/ 30782 w 171518"/>
                  <a:gd name="connsiteY14" fmla="*/ 56190 h 99954"/>
                  <a:gd name="connsiteX15" fmla="*/ 31717 w 171518"/>
                  <a:gd name="connsiteY15" fmla="*/ 52228 h 99954"/>
                  <a:gd name="connsiteX16" fmla="*/ 38199 w 171518"/>
                  <a:gd name="connsiteY16" fmla="*/ 27704 h 99954"/>
                  <a:gd name="connsiteX17" fmla="*/ 4221 w 171518"/>
                  <a:gd name="connsiteY17" fmla="*/ 171 h 99954"/>
                  <a:gd name="connsiteX18" fmla="*/ 3198 w 171518"/>
                  <a:gd name="connsiteY18" fmla="*/ 297 h 99954"/>
                  <a:gd name="connsiteX19" fmla="*/ 5547 w 171518"/>
                  <a:gd name="connsiteY19" fmla="*/ 8815 h 9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518" h="99954">
                    <a:moveTo>
                      <a:pt x="5547" y="8815"/>
                    </a:moveTo>
                    <a:cubicBezTo>
                      <a:pt x="12898" y="8016"/>
                      <a:pt x="20134" y="11117"/>
                      <a:pt x="24626" y="16995"/>
                    </a:cubicBezTo>
                    <a:cubicBezTo>
                      <a:pt x="29318" y="22635"/>
                      <a:pt x="30587" y="30373"/>
                      <a:pt x="27955" y="37218"/>
                    </a:cubicBezTo>
                    <a:cubicBezTo>
                      <a:pt x="25486" y="44658"/>
                      <a:pt x="21240" y="51819"/>
                      <a:pt x="21840" y="59928"/>
                    </a:cubicBezTo>
                    <a:cubicBezTo>
                      <a:pt x="22468" y="66643"/>
                      <a:pt x="26300" y="72641"/>
                      <a:pt x="32126" y="76036"/>
                    </a:cubicBezTo>
                    <a:cubicBezTo>
                      <a:pt x="47090" y="85271"/>
                      <a:pt x="66369" y="76626"/>
                      <a:pt x="81007" y="71018"/>
                    </a:cubicBezTo>
                    <a:cubicBezTo>
                      <a:pt x="97259" y="64797"/>
                      <a:pt x="114213" y="57854"/>
                      <a:pt x="131994" y="59710"/>
                    </a:cubicBezTo>
                    <a:cubicBezTo>
                      <a:pt x="148790" y="61463"/>
                      <a:pt x="167069" y="75799"/>
                      <a:pt x="162215" y="94510"/>
                    </a:cubicBezTo>
                    <a:cubicBezTo>
                      <a:pt x="161652" y="96886"/>
                      <a:pt x="163117" y="99272"/>
                      <a:pt x="165493" y="99835"/>
                    </a:cubicBezTo>
                    <a:cubicBezTo>
                      <a:pt x="167753" y="100369"/>
                      <a:pt x="170040" y="99072"/>
                      <a:pt x="170733" y="96859"/>
                    </a:cubicBezTo>
                    <a:cubicBezTo>
                      <a:pt x="173965" y="81476"/>
                      <a:pt x="167032" y="65741"/>
                      <a:pt x="153496" y="57743"/>
                    </a:cubicBezTo>
                    <a:cubicBezTo>
                      <a:pt x="138402" y="48089"/>
                      <a:pt x="118672" y="49531"/>
                      <a:pt x="102174" y="54195"/>
                    </a:cubicBezTo>
                    <a:cubicBezTo>
                      <a:pt x="92381" y="56966"/>
                      <a:pt x="82992" y="60928"/>
                      <a:pt x="73469" y="64467"/>
                    </a:cubicBezTo>
                    <a:cubicBezTo>
                      <a:pt x="64258" y="67889"/>
                      <a:pt x="53307" y="72609"/>
                      <a:pt x="43272" y="70902"/>
                    </a:cubicBezTo>
                    <a:cubicBezTo>
                      <a:pt x="35762" y="70288"/>
                      <a:pt x="30168" y="63699"/>
                      <a:pt x="30782" y="56190"/>
                    </a:cubicBezTo>
                    <a:cubicBezTo>
                      <a:pt x="30894" y="54832"/>
                      <a:pt x="31210" y="53493"/>
                      <a:pt x="31717" y="52228"/>
                    </a:cubicBezTo>
                    <a:cubicBezTo>
                      <a:pt x="34195" y="44062"/>
                      <a:pt x="38910" y="36548"/>
                      <a:pt x="38199" y="27704"/>
                    </a:cubicBezTo>
                    <a:cubicBezTo>
                      <a:pt x="36418" y="10717"/>
                      <a:pt x="21208" y="-1610"/>
                      <a:pt x="4221" y="171"/>
                    </a:cubicBezTo>
                    <a:cubicBezTo>
                      <a:pt x="3882" y="204"/>
                      <a:pt x="3538" y="245"/>
                      <a:pt x="3198" y="297"/>
                    </a:cubicBezTo>
                    <a:cubicBezTo>
                      <a:pt x="-2405" y="1171"/>
                      <a:pt x="-24" y="9690"/>
                      <a:pt x="5547" y="8815"/>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40" name="Полилиния 16">
                <a:extLst>
                  <a:ext uri="{FF2B5EF4-FFF2-40B4-BE49-F238E27FC236}">
                    <a16:creationId xmlns:a16="http://schemas.microsoft.com/office/drawing/2014/main" id="{FB99E005-8D14-31F6-8CEB-D4233B44BF43}"/>
                  </a:ext>
                </a:extLst>
              </p:cNvPr>
              <p:cNvSpPr/>
              <p:nvPr>
                <p:custDataLst>
                  <p:tags r:id="rId46"/>
                </p:custDataLst>
              </p:nvPr>
            </p:nvSpPr>
            <p:spPr>
              <a:xfrm>
                <a:off x="5792017" y="3370149"/>
                <a:ext cx="100300" cy="47349"/>
              </a:xfrm>
              <a:custGeom>
                <a:avLst/>
                <a:gdLst>
                  <a:gd name="connsiteX0" fmla="*/ 4244 w 100300"/>
                  <a:gd name="connsiteY0" fmla="*/ 24522 h 47349"/>
                  <a:gd name="connsiteX1" fmla="*/ 13479 w 100300"/>
                  <a:gd name="connsiteY1" fmla="*/ 36226 h 47349"/>
                  <a:gd name="connsiteX2" fmla="*/ 22830 w 100300"/>
                  <a:gd name="connsiteY2" fmla="*/ 45954 h 47349"/>
                  <a:gd name="connsiteX3" fmla="*/ 47340 w 100300"/>
                  <a:gd name="connsiteY3" fmla="*/ 41327 h 47349"/>
                  <a:gd name="connsiteX4" fmla="*/ 67624 w 100300"/>
                  <a:gd name="connsiteY4" fmla="*/ 15929 h 47349"/>
                  <a:gd name="connsiteX5" fmla="*/ 81495 w 100300"/>
                  <a:gd name="connsiteY5" fmla="*/ 8870 h 47349"/>
                  <a:gd name="connsiteX6" fmla="*/ 91664 w 100300"/>
                  <a:gd name="connsiteY6" fmla="*/ 16524 h 47349"/>
                  <a:gd name="connsiteX7" fmla="*/ 100183 w 100300"/>
                  <a:gd name="connsiteY7" fmla="*/ 14176 h 47349"/>
                  <a:gd name="connsiteX8" fmla="*/ 77575 w 100300"/>
                  <a:gd name="connsiteY8" fmla="*/ 426 h 47349"/>
                  <a:gd name="connsiteX9" fmla="*/ 51623 w 100300"/>
                  <a:gd name="connsiteY9" fmla="*/ 22620 h 47349"/>
                  <a:gd name="connsiteX10" fmla="*/ 26262 w 100300"/>
                  <a:gd name="connsiteY10" fmla="*/ 37881 h 47349"/>
                  <a:gd name="connsiteX11" fmla="*/ 17595 w 100300"/>
                  <a:gd name="connsiteY11" fmla="*/ 23727 h 47349"/>
                  <a:gd name="connsiteX12" fmla="*/ 4244 w 100300"/>
                  <a:gd name="connsiteY12" fmla="*/ 15687 h 47349"/>
                  <a:gd name="connsiteX13" fmla="*/ 4244 w 100300"/>
                  <a:gd name="connsiteY13" fmla="*/ 24522 h 4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300" h="47349">
                    <a:moveTo>
                      <a:pt x="4244" y="24522"/>
                    </a:moveTo>
                    <a:cubicBezTo>
                      <a:pt x="10047" y="24076"/>
                      <a:pt x="11596" y="32157"/>
                      <a:pt x="13479" y="36226"/>
                    </a:cubicBezTo>
                    <a:cubicBezTo>
                      <a:pt x="15265" y="40527"/>
                      <a:pt x="18603" y="44001"/>
                      <a:pt x="22830" y="45954"/>
                    </a:cubicBezTo>
                    <a:cubicBezTo>
                      <a:pt x="31242" y="48888"/>
                      <a:pt x="40579" y="47126"/>
                      <a:pt x="47340" y="41327"/>
                    </a:cubicBezTo>
                    <a:cubicBezTo>
                      <a:pt x="56031" y="34487"/>
                      <a:pt x="60021" y="23713"/>
                      <a:pt x="67624" y="15929"/>
                    </a:cubicBezTo>
                    <a:cubicBezTo>
                      <a:pt x="71125" y="11827"/>
                      <a:pt x="76119" y="9289"/>
                      <a:pt x="81495" y="8870"/>
                    </a:cubicBezTo>
                    <a:cubicBezTo>
                      <a:pt x="86275" y="8684"/>
                      <a:pt x="90520" y="11883"/>
                      <a:pt x="91664" y="16524"/>
                    </a:cubicBezTo>
                    <a:cubicBezTo>
                      <a:pt x="92869" y="22081"/>
                      <a:pt x="101392" y="19728"/>
                      <a:pt x="100183" y="14176"/>
                    </a:cubicBezTo>
                    <a:cubicBezTo>
                      <a:pt x="97482" y="4327"/>
                      <a:pt x="87563" y="-1699"/>
                      <a:pt x="77575" y="426"/>
                    </a:cubicBezTo>
                    <a:cubicBezTo>
                      <a:pt x="65406" y="2574"/>
                      <a:pt x="58040" y="13078"/>
                      <a:pt x="51623" y="22620"/>
                    </a:cubicBezTo>
                    <a:cubicBezTo>
                      <a:pt x="46592" y="30102"/>
                      <a:pt x="37143" y="42759"/>
                      <a:pt x="26262" y="37881"/>
                    </a:cubicBezTo>
                    <a:cubicBezTo>
                      <a:pt x="20896" y="35473"/>
                      <a:pt x="20329" y="28270"/>
                      <a:pt x="17595" y="23727"/>
                    </a:cubicBezTo>
                    <a:cubicBezTo>
                      <a:pt x="15051" y="18709"/>
                      <a:pt x="9866" y="15585"/>
                      <a:pt x="4244" y="15687"/>
                    </a:cubicBezTo>
                    <a:cubicBezTo>
                      <a:pt x="-1391" y="16124"/>
                      <a:pt x="-1438" y="24964"/>
                      <a:pt x="4244" y="24522"/>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41" name="Полилиния 17">
                <a:extLst>
                  <a:ext uri="{FF2B5EF4-FFF2-40B4-BE49-F238E27FC236}">
                    <a16:creationId xmlns:a16="http://schemas.microsoft.com/office/drawing/2014/main" id="{439DFD46-3DEA-E396-C175-386F7FD85313}"/>
                  </a:ext>
                </a:extLst>
              </p:cNvPr>
              <p:cNvSpPr/>
              <p:nvPr>
                <p:custDataLst>
                  <p:tags r:id="rId47"/>
                </p:custDataLst>
              </p:nvPr>
            </p:nvSpPr>
            <p:spPr>
              <a:xfrm>
                <a:off x="5889757" y="3411059"/>
                <a:ext cx="122293" cy="73778"/>
              </a:xfrm>
              <a:custGeom>
                <a:avLst/>
                <a:gdLst>
                  <a:gd name="connsiteX0" fmla="*/ 8428 w 122293"/>
                  <a:gd name="connsiteY0" fmla="*/ 71822 h 73778"/>
                  <a:gd name="connsiteX1" fmla="*/ 48748 w 122293"/>
                  <a:gd name="connsiteY1" fmla="*/ 45424 h 73778"/>
                  <a:gd name="connsiteX2" fmla="*/ 74593 w 122293"/>
                  <a:gd name="connsiteY2" fmla="*/ 40960 h 73778"/>
                  <a:gd name="connsiteX3" fmla="*/ 92509 w 122293"/>
                  <a:gd name="connsiteY3" fmla="*/ 28312 h 73778"/>
                  <a:gd name="connsiteX4" fmla="*/ 108324 w 122293"/>
                  <a:gd name="connsiteY4" fmla="*/ 11274 h 73778"/>
                  <a:gd name="connsiteX5" fmla="*/ 113285 w 122293"/>
                  <a:gd name="connsiteY5" fmla="*/ 10674 h 73778"/>
                  <a:gd name="connsiteX6" fmla="*/ 111746 w 122293"/>
                  <a:gd name="connsiteY6" fmla="*/ 14525 h 73778"/>
                  <a:gd name="connsiteX7" fmla="*/ 103088 w 122293"/>
                  <a:gd name="connsiteY7" fmla="*/ 25345 h 73778"/>
                  <a:gd name="connsiteX8" fmla="*/ 74458 w 122293"/>
                  <a:gd name="connsiteY8" fmla="*/ 66163 h 73778"/>
                  <a:gd name="connsiteX9" fmla="*/ 82982 w 122293"/>
                  <a:gd name="connsiteY9" fmla="*/ 68511 h 73778"/>
                  <a:gd name="connsiteX10" fmla="*/ 110486 w 122293"/>
                  <a:gd name="connsiteY10" fmla="*/ 30381 h 73778"/>
                  <a:gd name="connsiteX11" fmla="*/ 121804 w 122293"/>
                  <a:gd name="connsiteY11" fmla="*/ 13023 h 73778"/>
                  <a:gd name="connsiteX12" fmla="*/ 115373 w 122293"/>
                  <a:gd name="connsiteY12" fmla="*/ 435 h 73778"/>
                  <a:gd name="connsiteX13" fmla="*/ 113662 w 122293"/>
                  <a:gd name="connsiteY13" fmla="*/ 45 h 73778"/>
                  <a:gd name="connsiteX14" fmla="*/ 96987 w 122293"/>
                  <a:gd name="connsiteY14" fmla="*/ 10168 h 73778"/>
                  <a:gd name="connsiteX15" fmla="*/ 82670 w 122293"/>
                  <a:gd name="connsiteY15" fmla="*/ 25564 h 73778"/>
                  <a:gd name="connsiteX16" fmla="*/ 61252 w 122293"/>
                  <a:gd name="connsiteY16" fmla="*/ 34957 h 73778"/>
                  <a:gd name="connsiteX17" fmla="*/ 39113 w 122293"/>
                  <a:gd name="connsiteY17" fmla="*/ 38826 h 73778"/>
                  <a:gd name="connsiteX18" fmla="*/ 797 w 122293"/>
                  <a:gd name="connsiteY18" fmla="*/ 67363 h 73778"/>
                  <a:gd name="connsiteX19" fmla="*/ 8428 w 122293"/>
                  <a:gd name="connsiteY19" fmla="*/ 71822 h 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293" h="73778">
                    <a:moveTo>
                      <a:pt x="8428" y="71822"/>
                    </a:moveTo>
                    <a:cubicBezTo>
                      <a:pt x="18030" y="58225"/>
                      <a:pt x="32445" y="48786"/>
                      <a:pt x="48748" y="45424"/>
                    </a:cubicBezTo>
                    <a:cubicBezTo>
                      <a:pt x="57323" y="43676"/>
                      <a:pt x="66307" y="44089"/>
                      <a:pt x="74593" y="40960"/>
                    </a:cubicBezTo>
                    <a:cubicBezTo>
                      <a:pt x="81429" y="38123"/>
                      <a:pt x="87543" y="33803"/>
                      <a:pt x="92509" y="28312"/>
                    </a:cubicBezTo>
                    <a:cubicBezTo>
                      <a:pt x="97480" y="22365"/>
                      <a:pt x="102758" y="16678"/>
                      <a:pt x="108324" y="11274"/>
                    </a:cubicBezTo>
                    <a:cubicBezTo>
                      <a:pt x="109938" y="9921"/>
                      <a:pt x="112858" y="7461"/>
                      <a:pt x="113285" y="10674"/>
                    </a:cubicBezTo>
                    <a:cubicBezTo>
                      <a:pt x="113444" y="11860"/>
                      <a:pt x="112272" y="13576"/>
                      <a:pt x="111746" y="14525"/>
                    </a:cubicBezTo>
                    <a:cubicBezTo>
                      <a:pt x="109338" y="18491"/>
                      <a:pt x="106427" y="22127"/>
                      <a:pt x="103088" y="25345"/>
                    </a:cubicBezTo>
                    <a:cubicBezTo>
                      <a:pt x="91514" y="37384"/>
                      <a:pt x="76974" y="48512"/>
                      <a:pt x="74458" y="66163"/>
                    </a:cubicBezTo>
                    <a:cubicBezTo>
                      <a:pt x="73668" y="71724"/>
                      <a:pt x="82182" y="74128"/>
                      <a:pt x="82982" y="68511"/>
                    </a:cubicBezTo>
                    <a:cubicBezTo>
                      <a:pt x="85358" y="51832"/>
                      <a:pt x="99763" y="41876"/>
                      <a:pt x="110486" y="30381"/>
                    </a:cubicBezTo>
                    <a:cubicBezTo>
                      <a:pt x="115685" y="25657"/>
                      <a:pt x="119582" y="19681"/>
                      <a:pt x="121804" y="13023"/>
                    </a:cubicBezTo>
                    <a:cubicBezTo>
                      <a:pt x="123506" y="7773"/>
                      <a:pt x="120623" y="2137"/>
                      <a:pt x="115373" y="435"/>
                    </a:cubicBezTo>
                    <a:cubicBezTo>
                      <a:pt x="114815" y="254"/>
                      <a:pt x="114243" y="124"/>
                      <a:pt x="113662" y="45"/>
                    </a:cubicBezTo>
                    <a:cubicBezTo>
                      <a:pt x="106715" y="-583"/>
                      <a:pt x="101265" y="5550"/>
                      <a:pt x="96987" y="10168"/>
                    </a:cubicBezTo>
                    <a:cubicBezTo>
                      <a:pt x="92230" y="15310"/>
                      <a:pt x="87869" y="20839"/>
                      <a:pt x="82670" y="25564"/>
                    </a:cubicBezTo>
                    <a:cubicBezTo>
                      <a:pt x="76737" y="30925"/>
                      <a:pt x="69217" y="34222"/>
                      <a:pt x="61252" y="34957"/>
                    </a:cubicBezTo>
                    <a:cubicBezTo>
                      <a:pt x="53766" y="35529"/>
                      <a:pt x="46353" y="36826"/>
                      <a:pt x="39113" y="38826"/>
                    </a:cubicBezTo>
                    <a:cubicBezTo>
                      <a:pt x="23583" y="43927"/>
                      <a:pt x="10135" y="53943"/>
                      <a:pt x="797" y="67363"/>
                    </a:cubicBezTo>
                    <a:cubicBezTo>
                      <a:pt x="-2476" y="72027"/>
                      <a:pt x="5178" y="76444"/>
                      <a:pt x="8428" y="71822"/>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42" name="Полилиния 19">
                <a:extLst>
                  <a:ext uri="{FF2B5EF4-FFF2-40B4-BE49-F238E27FC236}">
                    <a16:creationId xmlns:a16="http://schemas.microsoft.com/office/drawing/2014/main" id="{556DCAC1-8593-179B-1F0F-5B25EC280041}"/>
                  </a:ext>
                </a:extLst>
              </p:cNvPr>
              <p:cNvSpPr/>
              <p:nvPr>
                <p:custDataLst>
                  <p:tags r:id="rId48"/>
                </p:custDataLst>
              </p:nvPr>
            </p:nvSpPr>
            <p:spPr>
              <a:xfrm>
                <a:off x="5787891" y="3227996"/>
                <a:ext cx="273620" cy="273619"/>
              </a:xfrm>
              <a:custGeom>
                <a:avLst/>
                <a:gdLst>
                  <a:gd name="connsiteX0" fmla="*/ 136812 w 273620"/>
                  <a:gd name="connsiteY0" fmla="*/ 273620 h 273619"/>
                  <a:gd name="connsiteX1" fmla="*/ 0 w 273620"/>
                  <a:gd name="connsiteY1" fmla="*/ 136808 h 273619"/>
                  <a:gd name="connsiteX2" fmla="*/ 136812 w 273620"/>
                  <a:gd name="connsiteY2" fmla="*/ 0 h 273619"/>
                  <a:gd name="connsiteX3" fmla="*/ 273620 w 273620"/>
                  <a:gd name="connsiteY3" fmla="*/ 136808 h 273619"/>
                  <a:gd name="connsiteX4" fmla="*/ 136812 w 273620"/>
                  <a:gd name="connsiteY4" fmla="*/ 273620 h 273619"/>
                  <a:gd name="connsiteX5" fmla="*/ 136812 w 273620"/>
                  <a:gd name="connsiteY5" fmla="*/ 7854 h 273619"/>
                  <a:gd name="connsiteX6" fmla="*/ 7854 w 273620"/>
                  <a:gd name="connsiteY6" fmla="*/ 136808 h 273619"/>
                  <a:gd name="connsiteX7" fmla="*/ 136812 w 273620"/>
                  <a:gd name="connsiteY7" fmla="*/ 265766 h 273619"/>
                  <a:gd name="connsiteX8" fmla="*/ 265766 w 273620"/>
                  <a:gd name="connsiteY8" fmla="*/ 136808 h 273619"/>
                  <a:gd name="connsiteX9" fmla="*/ 136812 w 273620"/>
                  <a:gd name="connsiteY9" fmla="*/ 7854 h 27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620" h="273619">
                    <a:moveTo>
                      <a:pt x="136812" y="273620"/>
                    </a:moveTo>
                    <a:cubicBezTo>
                      <a:pt x="61254" y="273620"/>
                      <a:pt x="0" y="212366"/>
                      <a:pt x="0" y="136808"/>
                    </a:cubicBezTo>
                    <a:cubicBezTo>
                      <a:pt x="0" y="61250"/>
                      <a:pt x="61254" y="0"/>
                      <a:pt x="136812" y="0"/>
                    </a:cubicBezTo>
                    <a:cubicBezTo>
                      <a:pt x="212370" y="0"/>
                      <a:pt x="273620" y="61250"/>
                      <a:pt x="273620" y="136808"/>
                    </a:cubicBezTo>
                    <a:cubicBezTo>
                      <a:pt x="273536" y="212333"/>
                      <a:pt x="212333" y="273532"/>
                      <a:pt x="136812" y="273620"/>
                    </a:cubicBezTo>
                    <a:close/>
                    <a:moveTo>
                      <a:pt x="136812" y="7854"/>
                    </a:moveTo>
                    <a:cubicBezTo>
                      <a:pt x="65593" y="7854"/>
                      <a:pt x="7854" y="65588"/>
                      <a:pt x="7854" y="136808"/>
                    </a:cubicBezTo>
                    <a:cubicBezTo>
                      <a:pt x="7854" y="208027"/>
                      <a:pt x="65593" y="265766"/>
                      <a:pt x="136812" y="265766"/>
                    </a:cubicBezTo>
                    <a:cubicBezTo>
                      <a:pt x="208032" y="265766"/>
                      <a:pt x="265766" y="208027"/>
                      <a:pt x="265766" y="136808"/>
                    </a:cubicBezTo>
                    <a:cubicBezTo>
                      <a:pt x="265687" y="65621"/>
                      <a:pt x="207999" y="7933"/>
                      <a:pt x="136812" y="7854"/>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sp>
          <p:nvSpPr>
            <p:cNvPr id="32" name="Полилиния 11">
              <a:extLst>
                <a:ext uri="{FF2B5EF4-FFF2-40B4-BE49-F238E27FC236}">
                  <a16:creationId xmlns:a16="http://schemas.microsoft.com/office/drawing/2014/main" id="{EAFADBBC-17DC-7392-ABC7-D0EBFB863083}"/>
                </a:ext>
              </a:extLst>
            </p:cNvPr>
            <p:cNvSpPr/>
            <p:nvPr>
              <p:custDataLst>
                <p:tags r:id="rId41"/>
              </p:custDataLst>
            </p:nvPr>
          </p:nvSpPr>
          <p:spPr>
            <a:xfrm>
              <a:off x="5707966" y="3146976"/>
              <a:ext cx="434599" cy="435689"/>
            </a:xfrm>
            <a:custGeom>
              <a:avLst/>
              <a:gdLst>
                <a:gd name="connsiteX0" fmla="*/ 216961 w 434599"/>
                <a:gd name="connsiteY0" fmla="*/ 435689 h 435689"/>
                <a:gd name="connsiteX1" fmla="*/ 212306 w 434599"/>
                <a:gd name="connsiteY1" fmla="*/ 431039 h 435689"/>
                <a:gd name="connsiteX2" fmla="*/ 216956 w 434599"/>
                <a:gd name="connsiteY2" fmla="*/ 426389 h 435689"/>
                <a:gd name="connsiteX3" fmla="*/ 321154 w 434599"/>
                <a:gd name="connsiteY3" fmla="*/ 398411 h 435689"/>
                <a:gd name="connsiteX4" fmla="*/ 327506 w 434599"/>
                <a:gd name="connsiteY4" fmla="*/ 400103 h 435689"/>
                <a:gd name="connsiteX5" fmla="*/ 325813 w 434599"/>
                <a:gd name="connsiteY5" fmla="*/ 406455 h 435689"/>
                <a:gd name="connsiteX6" fmla="*/ 216966 w 434599"/>
                <a:gd name="connsiteY6" fmla="*/ 435689 h 435689"/>
                <a:gd name="connsiteX7" fmla="*/ 110062 w 434599"/>
                <a:gd name="connsiteY7" fmla="*/ 407617 h 435689"/>
                <a:gd name="connsiteX8" fmla="*/ 107816 w 434599"/>
                <a:gd name="connsiteY8" fmla="*/ 407036 h 435689"/>
                <a:gd name="connsiteX9" fmla="*/ 28004 w 434599"/>
                <a:gd name="connsiteY9" fmla="*/ 327512 h 435689"/>
                <a:gd name="connsiteX10" fmla="*/ 29780 w 434599"/>
                <a:gd name="connsiteY10" fmla="*/ 321179 h 435689"/>
                <a:gd name="connsiteX11" fmla="*/ 36113 w 434599"/>
                <a:gd name="connsiteY11" fmla="*/ 322960 h 435689"/>
                <a:gd name="connsiteX12" fmla="*/ 36123 w 434599"/>
                <a:gd name="connsiteY12" fmla="*/ 322978 h 435689"/>
                <a:gd name="connsiteX13" fmla="*/ 112313 w 434599"/>
                <a:gd name="connsiteY13" fmla="*/ 398894 h 435689"/>
                <a:gd name="connsiteX14" fmla="*/ 114136 w 434599"/>
                <a:gd name="connsiteY14" fmla="*/ 405213 h 435689"/>
                <a:gd name="connsiteX15" fmla="*/ 110062 w 434599"/>
                <a:gd name="connsiteY15" fmla="*/ 407617 h 435689"/>
                <a:gd name="connsiteX16" fmla="*/ 401450 w 434599"/>
                <a:gd name="connsiteY16" fmla="*/ 329037 h 435689"/>
                <a:gd name="connsiteX17" fmla="*/ 396800 w 434599"/>
                <a:gd name="connsiteY17" fmla="*/ 324387 h 435689"/>
                <a:gd name="connsiteX18" fmla="*/ 397423 w 434599"/>
                <a:gd name="connsiteY18" fmla="*/ 322062 h 435689"/>
                <a:gd name="connsiteX19" fmla="*/ 425300 w 434599"/>
                <a:gd name="connsiteY19" fmla="*/ 217828 h 435689"/>
                <a:gd name="connsiteX20" fmla="*/ 425300 w 434599"/>
                <a:gd name="connsiteY20" fmla="*/ 216907 h 435689"/>
                <a:gd name="connsiteX21" fmla="*/ 429950 w 434599"/>
                <a:gd name="connsiteY21" fmla="*/ 212257 h 435689"/>
                <a:gd name="connsiteX22" fmla="*/ 434600 w 434599"/>
                <a:gd name="connsiteY22" fmla="*/ 216907 h 435689"/>
                <a:gd name="connsiteX23" fmla="*/ 434600 w 434599"/>
                <a:gd name="connsiteY23" fmla="*/ 217828 h 435689"/>
                <a:gd name="connsiteX24" fmla="*/ 405482 w 434599"/>
                <a:gd name="connsiteY24" fmla="*/ 326717 h 435689"/>
                <a:gd name="connsiteX25" fmla="*/ 401450 w 434599"/>
                <a:gd name="connsiteY25" fmla="*/ 329037 h 435689"/>
                <a:gd name="connsiteX26" fmla="*/ 4652 w 434599"/>
                <a:gd name="connsiteY26" fmla="*/ 222733 h 435689"/>
                <a:gd name="connsiteX27" fmla="*/ 2 w 434599"/>
                <a:gd name="connsiteY27" fmla="*/ 218428 h 435689"/>
                <a:gd name="connsiteX28" fmla="*/ 2 w 434599"/>
                <a:gd name="connsiteY28" fmla="*/ 218288 h 435689"/>
                <a:gd name="connsiteX29" fmla="*/ 2 w 434599"/>
                <a:gd name="connsiteY29" fmla="*/ 217879 h 435689"/>
                <a:gd name="connsiteX30" fmla="*/ 27562 w 434599"/>
                <a:gd name="connsiteY30" fmla="*/ 108976 h 435689"/>
                <a:gd name="connsiteX31" fmla="*/ 33881 w 434599"/>
                <a:gd name="connsiteY31" fmla="*/ 107153 h 435689"/>
                <a:gd name="connsiteX32" fmla="*/ 35700 w 434599"/>
                <a:gd name="connsiteY32" fmla="*/ 113472 h 435689"/>
                <a:gd name="connsiteX33" fmla="*/ 9302 w 434599"/>
                <a:gd name="connsiteY33" fmla="*/ 217879 h 435689"/>
                <a:gd name="connsiteX34" fmla="*/ 4652 w 434599"/>
                <a:gd name="connsiteY34" fmla="*/ 222733 h 435689"/>
                <a:gd name="connsiteX35" fmla="*/ 400999 w 434599"/>
                <a:gd name="connsiteY35" fmla="*/ 115132 h 435689"/>
                <a:gd name="connsiteX36" fmla="*/ 396981 w 434599"/>
                <a:gd name="connsiteY36" fmla="*/ 112831 h 435689"/>
                <a:gd name="connsiteX37" fmla="*/ 320377 w 434599"/>
                <a:gd name="connsiteY37" fmla="*/ 36803 h 435689"/>
                <a:gd name="connsiteX38" fmla="*/ 318661 w 434599"/>
                <a:gd name="connsiteY38" fmla="*/ 30451 h 435689"/>
                <a:gd name="connsiteX39" fmla="*/ 325009 w 434599"/>
                <a:gd name="connsiteY39" fmla="*/ 28735 h 435689"/>
                <a:gd name="connsiteX40" fmla="*/ 405007 w 434599"/>
                <a:gd name="connsiteY40" fmla="*/ 108139 h 435689"/>
                <a:gd name="connsiteX41" fmla="*/ 403342 w 434599"/>
                <a:gd name="connsiteY41" fmla="*/ 114500 h 435689"/>
                <a:gd name="connsiteX42" fmla="*/ 400999 w 434599"/>
                <a:gd name="connsiteY42" fmla="*/ 115132 h 435689"/>
                <a:gd name="connsiteX43" fmla="*/ 109263 w 434599"/>
                <a:gd name="connsiteY43" fmla="*/ 37789 h 435689"/>
                <a:gd name="connsiteX44" fmla="*/ 104608 w 434599"/>
                <a:gd name="connsiteY44" fmla="*/ 33139 h 435689"/>
                <a:gd name="connsiteX45" fmla="*/ 106989 w 434599"/>
                <a:gd name="connsiteY45" fmla="*/ 29080 h 435689"/>
                <a:gd name="connsiteX46" fmla="*/ 215845 w 434599"/>
                <a:gd name="connsiteY46" fmla="*/ 3 h 435689"/>
                <a:gd name="connsiteX47" fmla="*/ 220658 w 434599"/>
                <a:gd name="connsiteY47" fmla="*/ 4481 h 435689"/>
                <a:gd name="connsiteX48" fmla="*/ 216236 w 434599"/>
                <a:gd name="connsiteY48" fmla="*/ 9294 h 435689"/>
                <a:gd name="connsiteX49" fmla="*/ 111522 w 434599"/>
                <a:gd name="connsiteY49" fmla="*/ 37203 h 435689"/>
                <a:gd name="connsiteX50" fmla="*/ 109263 w 434599"/>
                <a:gd name="connsiteY50" fmla="*/ 37789 h 4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4599" h="435689">
                  <a:moveTo>
                    <a:pt x="216961" y="435689"/>
                  </a:moveTo>
                  <a:cubicBezTo>
                    <a:pt x="214395" y="435689"/>
                    <a:pt x="212311" y="433611"/>
                    <a:pt x="212306" y="431039"/>
                  </a:cubicBezTo>
                  <a:cubicBezTo>
                    <a:pt x="212306" y="428473"/>
                    <a:pt x="214390" y="426389"/>
                    <a:pt x="216956" y="426389"/>
                  </a:cubicBezTo>
                  <a:cubicBezTo>
                    <a:pt x="253543" y="426362"/>
                    <a:pt x="289478" y="416713"/>
                    <a:pt x="321154" y="398411"/>
                  </a:cubicBezTo>
                  <a:cubicBezTo>
                    <a:pt x="323376" y="397122"/>
                    <a:pt x="326222" y="397880"/>
                    <a:pt x="327506" y="400103"/>
                  </a:cubicBezTo>
                  <a:cubicBezTo>
                    <a:pt x="328794" y="402326"/>
                    <a:pt x="328036" y="405167"/>
                    <a:pt x="325813" y="406455"/>
                  </a:cubicBezTo>
                  <a:cubicBezTo>
                    <a:pt x="292724" y="425580"/>
                    <a:pt x="255184" y="435662"/>
                    <a:pt x="216966" y="435689"/>
                  </a:cubicBezTo>
                  <a:close/>
                  <a:moveTo>
                    <a:pt x="110062" y="407617"/>
                  </a:moveTo>
                  <a:cubicBezTo>
                    <a:pt x="109277" y="407617"/>
                    <a:pt x="108505" y="407418"/>
                    <a:pt x="107816" y="407036"/>
                  </a:cubicBezTo>
                  <a:cubicBezTo>
                    <a:pt x="74290" y="388524"/>
                    <a:pt x="46636" y="360973"/>
                    <a:pt x="28004" y="327512"/>
                  </a:cubicBezTo>
                  <a:cubicBezTo>
                    <a:pt x="26748" y="325271"/>
                    <a:pt x="27543" y="322439"/>
                    <a:pt x="29780" y="321179"/>
                  </a:cubicBezTo>
                  <a:cubicBezTo>
                    <a:pt x="32021" y="319923"/>
                    <a:pt x="34853" y="320718"/>
                    <a:pt x="36113" y="322960"/>
                  </a:cubicBezTo>
                  <a:cubicBezTo>
                    <a:pt x="36113" y="322964"/>
                    <a:pt x="36118" y="322973"/>
                    <a:pt x="36123" y="322978"/>
                  </a:cubicBezTo>
                  <a:cubicBezTo>
                    <a:pt x="53909" y="354919"/>
                    <a:pt x="80307" y="381224"/>
                    <a:pt x="112313" y="398894"/>
                  </a:cubicBezTo>
                  <a:cubicBezTo>
                    <a:pt x="114559" y="400136"/>
                    <a:pt x="115377" y="402963"/>
                    <a:pt x="114136" y="405213"/>
                  </a:cubicBezTo>
                  <a:cubicBezTo>
                    <a:pt x="113317" y="406697"/>
                    <a:pt x="111755" y="407617"/>
                    <a:pt x="110062" y="407617"/>
                  </a:cubicBezTo>
                  <a:close/>
                  <a:moveTo>
                    <a:pt x="401450" y="329037"/>
                  </a:moveTo>
                  <a:cubicBezTo>
                    <a:pt x="398878" y="329037"/>
                    <a:pt x="396800" y="326954"/>
                    <a:pt x="396800" y="324387"/>
                  </a:cubicBezTo>
                  <a:cubicBezTo>
                    <a:pt x="396800" y="323569"/>
                    <a:pt x="397019" y="322769"/>
                    <a:pt x="397423" y="322062"/>
                  </a:cubicBezTo>
                  <a:cubicBezTo>
                    <a:pt x="415702" y="290363"/>
                    <a:pt x="425314" y="254419"/>
                    <a:pt x="425300" y="217828"/>
                  </a:cubicBezTo>
                  <a:lnTo>
                    <a:pt x="425300" y="216907"/>
                  </a:lnTo>
                  <a:cubicBezTo>
                    <a:pt x="425300" y="214340"/>
                    <a:pt x="427378" y="212257"/>
                    <a:pt x="429950" y="212257"/>
                  </a:cubicBezTo>
                  <a:cubicBezTo>
                    <a:pt x="432517" y="212257"/>
                    <a:pt x="434600" y="214340"/>
                    <a:pt x="434600" y="216907"/>
                  </a:cubicBezTo>
                  <a:lnTo>
                    <a:pt x="434600" y="217828"/>
                  </a:lnTo>
                  <a:cubicBezTo>
                    <a:pt x="434614" y="256051"/>
                    <a:pt x="424574" y="293604"/>
                    <a:pt x="405482" y="326717"/>
                  </a:cubicBezTo>
                  <a:cubicBezTo>
                    <a:pt x="404649" y="328154"/>
                    <a:pt x="403110" y="329042"/>
                    <a:pt x="401450" y="329037"/>
                  </a:cubicBezTo>
                  <a:close/>
                  <a:moveTo>
                    <a:pt x="4652" y="222733"/>
                  </a:moveTo>
                  <a:cubicBezTo>
                    <a:pt x="2178" y="222826"/>
                    <a:pt x="99" y="220901"/>
                    <a:pt x="2" y="218428"/>
                  </a:cubicBezTo>
                  <a:cubicBezTo>
                    <a:pt x="2" y="218381"/>
                    <a:pt x="2" y="218335"/>
                    <a:pt x="2" y="218288"/>
                  </a:cubicBezTo>
                  <a:lnTo>
                    <a:pt x="2" y="217879"/>
                  </a:lnTo>
                  <a:cubicBezTo>
                    <a:pt x="-138" y="179837"/>
                    <a:pt x="9343" y="142372"/>
                    <a:pt x="27562" y="108976"/>
                  </a:cubicBezTo>
                  <a:cubicBezTo>
                    <a:pt x="28803" y="106730"/>
                    <a:pt x="31635" y="105916"/>
                    <a:pt x="33881" y="107153"/>
                  </a:cubicBezTo>
                  <a:cubicBezTo>
                    <a:pt x="36127" y="108395"/>
                    <a:pt x="36941" y="111226"/>
                    <a:pt x="35700" y="113472"/>
                  </a:cubicBezTo>
                  <a:cubicBezTo>
                    <a:pt x="18243" y="145492"/>
                    <a:pt x="9162" y="181409"/>
                    <a:pt x="9302" y="217879"/>
                  </a:cubicBezTo>
                  <a:cubicBezTo>
                    <a:pt x="9315" y="220487"/>
                    <a:pt x="7256" y="222636"/>
                    <a:pt x="4652" y="222733"/>
                  </a:cubicBezTo>
                  <a:close/>
                  <a:moveTo>
                    <a:pt x="400999" y="115132"/>
                  </a:moveTo>
                  <a:cubicBezTo>
                    <a:pt x="399344" y="115137"/>
                    <a:pt x="397814" y="114258"/>
                    <a:pt x="396981" y="112831"/>
                  </a:cubicBezTo>
                  <a:cubicBezTo>
                    <a:pt x="378521" y="81234"/>
                    <a:pt x="352109" y="55022"/>
                    <a:pt x="320377" y="36803"/>
                  </a:cubicBezTo>
                  <a:cubicBezTo>
                    <a:pt x="318150" y="35520"/>
                    <a:pt x="317382" y="32679"/>
                    <a:pt x="318661" y="30451"/>
                  </a:cubicBezTo>
                  <a:cubicBezTo>
                    <a:pt x="319940" y="28224"/>
                    <a:pt x="322781" y="27457"/>
                    <a:pt x="325009" y="28735"/>
                  </a:cubicBezTo>
                  <a:cubicBezTo>
                    <a:pt x="358149" y="47768"/>
                    <a:pt x="385728" y="75142"/>
                    <a:pt x="405007" y="108139"/>
                  </a:cubicBezTo>
                  <a:cubicBezTo>
                    <a:pt x="406305" y="110357"/>
                    <a:pt x="405556" y="113203"/>
                    <a:pt x="403342" y="114500"/>
                  </a:cubicBezTo>
                  <a:cubicBezTo>
                    <a:pt x="402631" y="114914"/>
                    <a:pt x="401822" y="115132"/>
                    <a:pt x="400999" y="115132"/>
                  </a:cubicBezTo>
                  <a:close/>
                  <a:moveTo>
                    <a:pt x="109263" y="37789"/>
                  </a:moveTo>
                  <a:cubicBezTo>
                    <a:pt x="106691" y="37794"/>
                    <a:pt x="104608" y="35710"/>
                    <a:pt x="104608" y="33139"/>
                  </a:cubicBezTo>
                  <a:cubicBezTo>
                    <a:pt x="104608" y="31456"/>
                    <a:pt x="105519" y="29903"/>
                    <a:pt x="106989" y="29080"/>
                  </a:cubicBezTo>
                  <a:cubicBezTo>
                    <a:pt x="140483" y="10963"/>
                    <a:pt x="177776" y="998"/>
                    <a:pt x="215845" y="3"/>
                  </a:cubicBezTo>
                  <a:cubicBezTo>
                    <a:pt x="218407" y="-90"/>
                    <a:pt x="220565" y="1914"/>
                    <a:pt x="220658" y="4481"/>
                  </a:cubicBezTo>
                  <a:cubicBezTo>
                    <a:pt x="220751" y="7025"/>
                    <a:pt x="218779" y="9173"/>
                    <a:pt x="216236" y="9294"/>
                  </a:cubicBezTo>
                  <a:cubicBezTo>
                    <a:pt x="179622" y="10233"/>
                    <a:pt x="143747" y="19798"/>
                    <a:pt x="111522" y="37203"/>
                  </a:cubicBezTo>
                  <a:cubicBezTo>
                    <a:pt x="110830" y="37589"/>
                    <a:pt x="110053" y="37794"/>
                    <a:pt x="109263" y="37789"/>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33" name="Полилиния 12">
              <a:extLst>
                <a:ext uri="{FF2B5EF4-FFF2-40B4-BE49-F238E27FC236}">
                  <a16:creationId xmlns:a16="http://schemas.microsoft.com/office/drawing/2014/main" id="{F29B4F0D-BD35-2412-FD54-68D31569D196}"/>
                </a:ext>
              </a:extLst>
            </p:cNvPr>
            <p:cNvSpPr/>
            <p:nvPr>
              <p:custDataLst>
                <p:tags r:id="rId42"/>
              </p:custDataLst>
            </p:nvPr>
          </p:nvSpPr>
          <p:spPr>
            <a:xfrm>
              <a:off x="5724094" y="3463294"/>
              <a:ext cx="36732" cy="27998"/>
            </a:xfrm>
            <a:custGeom>
              <a:avLst/>
              <a:gdLst>
                <a:gd name="connsiteX0" fmla="*/ 4644 w 36732"/>
                <a:gd name="connsiteY0" fmla="*/ 27999 h 27998"/>
                <a:gd name="connsiteX1" fmla="*/ 2612 w 36732"/>
                <a:gd name="connsiteY1" fmla="*/ 27529 h 27998"/>
                <a:gd name="connsiteX2" fmla="*/ 468 w 36732"/>
                <a:gd name="connsiteY2" fmla="*/ 21317 h 27998"/>
                <a:gd name="connsiteX3" fmla="*/ 473 w 36732"/>
                <a:gd name="connsiteY3" fmla="*/ 21307 h 27998"/>
                <a:gd name="connsiteX4" fmla="*/ 9606 w 36732"/>
                <a:gd name="connsiteY4" fmla="*/ 2610 h 27998"/>
                <a:gd name="connsiteX5" fmla="*/ 14116 w 36732"/>
                <a:gd name="connsiteY5" fmla="*/ 15 h 27998"/>
                <a:gd name="connsiteX6" fmla="*/ 32423 w 36732"/>
                <a:gd name="connsiteY6" fmla="*/ 1336 h 27998"/>
                <a:gd name="connsiteX7" fmla="*/ 36720 w 36732"/>
                <a:gd name="connsiteY7" fmla="*/ 6316 h 27998"/>
                <a:gd name="connsiteX8" fmla="*/ 31749 w 36732"/>
                <a:gd name="connsiteY8" fmla="*/ 10612 h 27998"/>
                <a:gd name="connsiteX9" fmla="*/ 16581 w 36732"/>
                <a:gd name="connsiteY9" fmla="*/ 9515 h 27998"/>
                <a:gd name="connsiteX10" fmla="*/ 8829 w 36732"/>
                <a:gd name="connsiteY10" fmla="*/ 25390 h 27998"/>
                <a:gd name="connsiteX11" fmla="*/ 4644 w 36732"/>
                <a:gd name="connsiteY11" fmla="*/ 27999 h 2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32" h="27997">
                  <a:moveTo>
                    <a:pt x="4644" y="27999"/>
                  </a:moveTo>
                  <a:cubicBezTo>
                    <a:pt x="3942" y="28003"/>
                    <a:pt x="3245" y="27841"/>
                    <a:pt x="2612" y="27529"/>
                  </a:cubicBezTo>
                  <a:cubicBezTo>
                    <a:pt x="306" y="26404"/>
                    <a:pt x="-652" y="23623"/>
                    <a:pt x="468" y="21317"/>
                  </a:cubicBezTo>
                  <a:cubicBezTo>
                    <a:pt x="473" y="21312"/>
                    <a:pt x="473" y="21312"/>
                    <a:pt x="473" y="21307"/>
                  </a:cubicBezTo>
                  <a:lnTo>
                    <a:pt x="9606" y="2610"/>
                  </a:lnTo>
                  <a:cubicBezTo>
                    <a:pt x="10424" y="894"/>
                    <a:pt x="12219" y="-138"/>
                    <a:pt x="14116" y="15"/>
                  </a:cubicBezTo>
                  <a:lnTo>
                    <a:pt x="32423" y="1336"/>
                  </a:lnTo>
                  <a:cubicBezTo>
                    <a:pt x="34986" y="1526"/>
                    <a:pt x="36906" y="3758"/>
                    <a:pt x="36720" y="6316"/>
                  </a:cubicBezTo>
                  <a:cubicBezTo>
                    <a:pt x="36529" y="8873"/>
                    <a:pt x="34307" y="10798"/>
                    <a:pt x="31749" y="10612"/>
                  </a:cubicBezTo>
                  <a:lnTo>
                    <a:pt x="16581" y="9515"/>
                  </a:lnTo>
                  <a:lnTo>
                    <a:pt x="8829" y="25390"/>
                  </a:lnTo>
                  <a:cubicBezTo>
                    <a:pt x="8048" y="26990"/>
                    <a:pt x="6425" y="28003"/>
                    <a:pt x="4644" y="27999"/>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35" name="Полилиния 13">
              <a:extLst>
                <a:ext uri="{FF2B5EF4-FFF2-40B4-BE49-F238E27FC236}">
                  <a16:creationId xmlns:a16="http://schemas.microsoft.com/office/drawing/2014/main" id="{01483A4B-8EE8-4A9B-D1C6-A4D953FCDDDA}"/>
                </a:ext>
              </a:extLst>
            </p:cNvPr>
            <p:cNvSpPr/>
            <p:nvPr>
              <p:custDataLst>
                <p:tags r:id="rId43"/>
              </p:custDataLst>
            </p:nvPr>
          </p:nvSpPr>
          <p:spPr>
            <a:xfrm>
              <a:off x="5912170" y="3132914"/>
              <a:ext cx="20979" cy="39988"/>
            </a:xfrm>
            <a:custGeom>
              <a:avLst/>
              <a:gdLst>
                <a:gd name="connsiteX0" fmla="*/ 6921 w 20979"/>
                <a:gd name="connsiteY0" fmla="*/ 39989 h 39988"/>
                <a:gd name="connsiteX1" fmla="*/ 2276 w 20979"/>
                <a:gd name="connsiteY1" fmla="*/ 35339 h 39988"/>
                <a:gd name="connsiteX2" fmla="*/ 2936 w 20979"/>
                <a:gd name="connsiteY2" fmla="*/ 32953 h 39988"/>
                <a:gd name="connsiteX3" fmla="*/ 10701 w 20979"/>
                <a:gd name="connsiteY3" fmla="*/ 19929 h 39988"/>
                <a:gd name="connsiteX4" fmla="*/ 992 w 20979"/>
                <a:gd name="connsiteY4" fmla="*/ 7518 h 39988"/>
                <a:gd name="connsiteX5" fmla="*/ 1778 w 20979"/>
                <a:gd name="connsiteY5" fmla="*/ 994 h 39988"/>
                <a:gd name="connsiteX6" fmla="*/ 8307 w 20979"/>
                <a:gd name="connsiteY6" fmla="*/ 1775 h 39988"/>
                <a:gd name="connsiteX7" fmla="*/ 8316 w 20979"/>
                <a:gd name="connsiteY7" fmla="*/ 1789 h 39988"/>
                <a:gd name="connsiteX8" fmla="*/ 19992 w 20979"/>
                <a:gd name="connsiteY8" fmla="*/ 16711 h 39988"/>
                <a:gd name="connsiteX9" fmla="*/ 20322 w 20979"/>
                <a:gd name="connsiteY9" fmla="*/ 21956 h 39988"/>
                <a:gd name="connsiteX10" fmla="*/ 10915 w 20979"/>
                <a:gd name="connsiteY10" fmla="*/ 37720 h 39988"/>
                <a:gd name="connsiteX11" fmla="*/ 6921 w 20979"/>
                <a:gd name="connsiteY11" fmla="*/ 39989 h 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9" h="39988">
                  <a:moveTo>
                    <a:pt x="6921" y="39989"/>
                  </a:moveTo>
                  <a:cubicBezTo>
                    <a:pt x="4354" y="39989"/>
                    <a:pt x="2276" y="37906"/>
                    <a:pt x="2276" y="35339"/>
                  </a:cubicBezTo>
                  <a:cubicBezTo>
                    <a:pt x="2276" y="34502"/>
                    <a:pt x="2503" y="33674"/>
                    <a:pt x="2936" y="32953"/>
                  </a:cubicBezTo>
                  <a:lnTo>
                    <a:pt x="10701" y="19929"/>
                  </a:lnTo>
                  <a:lnTo>
                    <a:pt x="992" y="7518"/>
                  </a:lnTo>
                  <a:cubicBezTo>
                    <a:pt x="-594" y="5500"/>
                    <a:pt x="-240" y="2580"/>
                    <a:pt x="1778" y="994"/>
                  </a:cubicBezTo>
                  <a:cubicBezTo>
                    <a:pt x="3796" y="-592"/>
                    <a:pt x="6716" y="-243"/>
                    <a:pt x="8307" y="1775"/>
                  </a:cubicBezTo>
                  <a:cubicBezTo>
                    <a:pt x="8307" y="1780"/>
                    <a:pt x="8311" y="1784"/>
                    <a:pt x="8316" y="1789"/>
                  </a:cubicBezTo>
                  <a:lnTo>
                    <a:pt x="19992" y="16711"/>
                  </a:lnTo>
                  <a:cubicBezTo>
                    <a:pt x="21173" y="18222"/>
                    <a:pt x="21308" y="20310"/>
                    <a:pt x="20322" y="21956"/>
                  </a:cubicBezTo>
                  <a:lnTo>
                    <a:pt x="10915" y="37720"/>
                  </a:lnTo>
                  <a:cubicBezTo>
                    <a:pt x="10078" y="39128"/>
                    <a:pt x="8558" y="39989"/>
                    <a:pt x="6921" y="39989"/>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36" name="Полилиния 14">
              <a:extLst>
                <a:ext uri="{FF2B5EF4-FFF2-40B4-BE49-F238E27FC236}">
                  <a16:creationId xmlns:a16="http://schemas.microsoft.com/office/drawing/2014/main" id="{93392619-0F59-67CB-85AD-3BC50F6887FB}"/>
                </a:ext>
              </a:extLst>
            </p:cNvPr>
            <p:cNvSpPr/>
            <p:nvPr>
              <p:custDataLst>
                <p:tags r:id="rId44"/>
              </p:custDataLst>
            </p:nvPr>
          </p:nvSpPr>
          <p:spPr>
            <a:xfrm>
              <a:off x="6092628" y="3456211"/>
              <a:ext cx="34991" cy="26377"/>
            </a:xfrm>
            <a:custGeom>
              <a:avLst/>
              <a:gdLst>
                <a:gd name="connsiteX0" fmla="*/ 11379 w 34991"/>
                <a:gd name="connsiteY0" fmla="*/ 26377 h 26377"/>
                <a:gd name="connsiteX1" fmla="*/ 7050 w 34991"/>
                <a:gd name="connsiteY1" fmla="*/ 23429 h 26377"/>
                <a:gd name="connsiteX2" fmla="*/ 326 w 34991"/>
                <a:gd name="connsiteY2" fmla="*/ 6354 h 26377"/>
                <a:gd name="connsiteX3" fmla="*/ 2949 w 34991"/>
                <a:gd name="connsiteY3" fmla="*/ 323 h 26377"/>
                <a:gd name="connsiteX4" fmla="*/ 8980 w 34991"/>
                <a:gd name="connsiteY4" fmla="*/ 2951 h 26377"/>
                <a:gd name="connsiteX5" fmla="*/ 14536 w 34991"/>
                <a:gd name="connsiteY5" fmla="*/ 17059 h 26377"/>
                <a:gd name="connsiteX6" fmla="*/ 30295 w 34991"/>
                <a:gd name="connsiteY6" fmla="*/ 16956 h 26377"/>
                <a:gd name="connsiteX7" fmla="*/ 30328 w 34991"/>
                <a:gd name="connsiteY7" fmla="*/ 16956 h 26377"/>
                <a:gd name="connsiteX8" fmla="*/ 34992 w 34991"/>
                <a:gd name="connsiteY8" fmla="*/ 21593 h 26377"/>
                <a:gd name="connsiteX9" fmla="*/ 30360 w 34991"/>
                <a:gd name="connsiteY9" fmla="*/ 26256 h 26377"/>
                <a:gd name="connsiteX10" fmla="*/ 11407 w 34991"/>
                <a:gd name="connsiteY10" fmla="*/ 26377 h 2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91" h="26377">
                  <a:moveTo>
                    <a:pt x="11379" y="26377"/>
                  </a:moveTo>
                  <a:cubicBezTo>
                    <a:pt x="9463" y="26382"/>
                    <a:pt x="7747" y="25210"/>
                    <a:pt x="7050" y="23429"/>
                  </a:cubicBezTo>
                  <a:lnTo>
                    <a:pt x="326" y="6354"/>
                  </a:lnTo>
                  <a:cubicBezTo>
                    <a:pt x="-618" y="3964"/>
                    <a:pt x="559" y="1267"/>
                    <a:pt x="2949" y="323"/>
                  </a:cubicBezTo>
                  <a:cubicBezTo>
                    <a:pt x="5339" y="-616"/>
                    <a:pt x="8040" y="561"/>
                    <a:pt x="8980" y="2951"/>
                  </a:cubicBezTo>
                  <a:lnTo>
                    <a:pt x="14536" y="17059"/>
                  </a:lnTo>
                  <a:lnTo>
                    <a:pt x="30295" y="16956"/>
                  </a:lnTo>
                  <a:lnTo>
                    <a:pt x="30328" y="16956"/>
                  </a:lnTo>
                  <a:cubicBezTo>
                    <a:pt x="32895" y="16947"/>
                    <a:pt x="34982" y="19026"/>
                    <a:pt x="34992" y="21593"/>
                  </a:cubicBezTo>
                  <a:cubicBezTo>
                    <a:pt x="35001" y="24159"/>
                    <a:pt x="32927" y="26247"/>
                    <a:pt x="30360" y="26256"/>
                  </a:cubicBezTo>
                  <a:lnTo>
                    <a:pt x="11407" y="26377"/>
                  </a:ln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pic>
        <p:nvPicPr>
          <p:cNvPr id="43" name="Picture 89">
            <a:extLst>
              <a:ext uri="{FF2B5EF4-FFF2-40B4-BE49-F238E27FC236}">
                <a16:creationId xmlns:a16="http://schemas.microsoft.com/office/drawing/2014/main" id="{AEB39F4C-33C5-DA45-AA1D-C2DF99FBFC90}"/>
              </a:ext>
            </a:extLst>
          </p:cNvPr>
          <p:cNvPicPr>
            <a:picLocks noChangeAspect="1"/>
          </p:cNvPicPr>
          <p:nvPr>
            <p:custDataLst>
              <p:tags r:id="rId15"/>
            </p:custDataLst>
          </p:nvPr>
        </p:nvPicPr>
        <p:blipFill>
          <a:blip r:embed="rId60">
            <a:duotone>
              <a:schemeClr val="accent1">
                <a:shade val="45000"/>
                <a:satMod val="135000"/>
              </a:schemeClr>
              <a:prstClr val="white"/>
            </a:duotone>
          </a:blip>
          <a:stretch>
            <a:fillRect/>
          </a:stretch>
        </p:blipFill>
        <p:spPr>
          <a:xfrm>
            <a:off x="6577033" y="4657217"/>
            <a:ext cx="647140" cy="551494"/>
          </a:xfrm>
          <a:prstGeom prst="rect">
            <a:avLst/>
          </a:prstGeom>
        </p:spPr>
      </p:pic>
      <p:sp>
        <p:nvSpPr>
          <p:cNvPr id="44" name="Текст 214">
            <a:extLst>
              <a:ext uri="{FF2B5EF4-FFF2-40B4-BE49-F238E27FC236}">
                <a16:creationId xmlns:a16="http://schemas.microsoft.com/office/drawing/2014/main" id="{80BEDB09-E87F-9B43-FE05-282CDBDE5580}"/>
              </a:ext>
            </a:extLst>
          </p:cNvPr>
          <p:cNvSpPr txBox="1"/>
          <p:nvPr>
            <p:custDataLst>
              <p:tags r:id="rId16"/>
            </p:custDataLst>
          </p:nvPr>
        </p:nvSpPr>
        <p:spPr>
          <a:xfrm>
            <a:off x="9789979" y="5298570"/>
            <a:ext cx="2010671" cy="3252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on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solidFill>
                <a:latin typeface="Mon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on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chemeClr val="tx1"/>
                </a:solidFill>
                <a:latin typeface="Mon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ct val="0"/>
              </a:spcAft>
              <a:buClrTx/>
              <a:buSzTx/>
              <a:buFont typeface="Arial" panose="020B0604020202020204" pitchFamily="34" charset="0"/>
              <a:buNone/>
              <a:defRPr/>
            </a:pPr>
            <a:r>
              <a:rPr kumimoji="0" lang="ru-RU" sz="1600" b="1" i="0" u="none" strike="noStrike" kern="1200" cap="none" spc="0" normalizeH="0" baseline="0" noProof="0">
                <a:ln>
                  <a:noFill/>
                </a:ln>
                <a:solidFill>
                  <a:srgbClr val="186CB5"/>
                </a:solidFill>
                <a:effectLst/>
                <a:uLnTx/>
                <a:uFillTx/>
                <a:latin typeface="Evolventa" panose="020B0502020202020204" pitchFamily="34" charset="0"/>
              </a:rPr>
              <a:t>Эффективность</a:t>
            </a:r>
          </a:p>
        </p:txBody>
      </p:sp>
      <p:grpSp>
        <p:nvGrpSpPr>
          <p:cNvPr id="59" name="Рисунок 3">
            <a:extLst>
              <a:ext uri="{FF2B5EF4-FFF2-40B4-BE49-F238E27FC236}">
                <a16:creationId xmlns:a16="http://schemas.microsoft.com/office/drawing/2014/main" id="{89381E1D-1428-E279-3454-8A229410B434}"/>
              </a:ext>
            </a:extLst>
          </p:cNvPr>
          <p:cNvGrpSpPr/>
          <p:nvPr>
            <p:custDataLst>
              <p:tags r:id="rId17"/>
            </p:custDataLst>
          </p:nvPr>
        </p:nvGrpSpPr>
        <p:grpSpPr>
          <a:xfrm>
            <a:off x="10518322" y="4582388"/>
            <a:ext cx="482020" cy="615978"/>
            <a:chOff x="8536890" y="3126868"/>
            <a:chExt cx="360840" cy="452755"/>
          </a:xfrm>
          <a:solidFill>
            <a:srgbClr val="186CB5"/>
          </a:solidFill>
        </p:grpSpPr>
        <p:sp>
          <p:nvSpPr>
            <p:cNvPr id="60" name="Полилиния 2">
              <a:extLst>
                <a:ext uri="{FF2B5EF4-FFF2-40B4-BE49-F238E27FC236}">
                  <a16:creationId xmlns:a16="http://schemas.microsoft.com/office/drawing/2014/main" id="{A17BE572-6624-6D7E-4CD6-53DC690E8B4A}"/>
                </a:ext>
              </a:extLst>
            </p:cNvPr>
            <p:cNvSpPr/>
            <p:nvPr>
              <p:custDataLst>
                <p:tags r:id="rId33"/>
              </p:custDataLst>
            </p:nvPr>
          </p:nvSpPr>
          <p:spPr>
            <a:xfrm>
              <a:off x="8756310" y="3214774"/>
              <a:ext cx="66983" cy="45744"/>
            </a:xfrm>
            <a:custGeom>
              <a:avLst/>
              <a:gdLst>
                <a:gd name="connsiteX0" fmla="*/ 25865 w 66983"/>
                <a:gd name="connsiteY0" fmla="*/ 45744 h 45744"/>
                <a:gd name="connsiteX1" fmla="*/ 22610 w 66983"/>
                <a:gd name="connsiteY1" fmla="*/ 44382 h 45744"/>
                <a:gd name="connsiteX2" fmla="*/ 1360 w 66983"/>
                <a:gd name="connsiteY2" fmla="*/ 23159 h 45744"/>
                <a:gd name="connsiteX3" fmla="*/ 1360 w 66983"/>
                <a:gd name="connsiteY3" fmla="*/ 16584 h 45744"/>
                <a:gd name="connsiteX4" fmla="*/ 7963 w 66983"/>
                <a:gd name="connsiteY4" fmla="*/ 16584 h 45744"/>
                <a:gd name="connsiteX5" fmla="*/ 25865 w 66983"/>
                <a:gd name="connsiteY5" fmla="*/ 34519 h 45744"/>
                <a:gd name="connsiteX6" fmla="*/ 59020 w 66983"/>
                <a:gd name="connsiteY6" fmla="*/ 1360 h 45744"/>
                <a:gd name="connsiteX7" fmla="*/ 65623 w 66983"/>
                <a:gd name="connsiteY7" fmla="*/ 1360 h 45744"/>
                <a:gd name="connsiteX8" fmla="*/ 65623 w 66983"/>
                <a:gd name="connsiteY8" fmla="*/ 7935 h 45744"/>
                <a:gd name="connsiteX9" fmla="*/ 29167 w 66983"/>
                <a:gd name="connsiteY9" fmla="*/ 44382 h 45744"/>
                <a:gd name="connsiteX10" fmla="*/ 25865 w 66983"/>
                <a:gd name="connsiteY10" fmla="*/ 45744 h 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83" h="45744">
                  <a:moveTo>
                    <a:pt x="25865" y="45744"/>
                  </a:moveTo>
                  <a:cubicBezTo>
                    <a:pt x="24657" y="45749"/>
                    <a:pt x="23448" y="45256"/>
                    <a:pt x="22610" y="44382"/>
                  </a:cubicBezTo>
                  <a:lnTo>
                    <a:pt x="1360" y="23159"/>
                  </a:lnTo>
                  <a:cubicBezTo>
                    <a:pt x="-453" y="21346"/>
                    <a:pt x="-453" y="18398"/>
                    <a:pt x="1360" y="16584"/>
                  </a:cubicBezTo>
                  <a:cubicBezTo>
                    <a:pt x="3173" y="14766"/>
                    <a:pt x="6103" y="14766"/>
                    <a:pt x="7963" y="16584"/>
                  </a:cubicBezTo>
                  <a:lnTo>
                    <a:pt x="25865" y="34519"/>
                  </a:lnTo>
                  <a:lnTo>
                    <a:pt x="59020" y="1360"/>
                  </a:lnTo>
                  <a:cubicBezTo>
                    <a:pt x="60880" y="-453"/>
                    <a:pt x="63809" y="-453"/>
                    <a:pt x="65623" y="1360"/>
                  </a:cubicBezTo>
                  <a:cubicBezTo>
                    <a:pt x="67436" y="3174"/>
                    <a:pt x="67436" y="6122"/>
                    <a:pt x="65623" y="7935"/>
                  </a:cubicBezTo>
                  <a:lnTo>
                    <a:pt x="29167" y="44382"/>
                  </a:lnTo>
                  <a:cubicBezTo>
                    <a:pt x="28283" y="45256"/>
                    <a:pt x="27121" y="45749"/>
                    <a:pt x="25865" y="45744"/>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nvGrpSpPr>
            <p:cNvPr id="61" name="Рисунок 3">
              <a:extLst>
                <a:ext uri="{FF2B5EF4-FFF2-40B4-BE49-F238E27FC236}">
                  <a16:creationId xmlns:a16="http://schemas.microsoft.com/office/drawing/2014/main" id="{E3BBFE82-5DD5-0777-F109-264D445551DA}"/>
                </a:ext>
              </a:extLst>
            </p:cNvPr>
            <p:cNvGrpSpPr/>
            <p:nvPr>
              <p:custDataLst>
                <p:tags r:id="rId34"/>
              </p:custDataLst>
            </p:nvPr>
          </p:nvGrpSpPr>
          <p:grpSpPr>
            <a:xfrm>
              <a:off x="8536890" y="3149127"/>
              <a:ext cx="360840" cy="430496"/>
              <a:chOff x="8536890" y="3149127"/>
              <a:chExt cx="360840" cy="430496"/>
            </a:xfrm>
            <a:grpFill/>
          </p:grpSpPr>
          <p:sp>
            <p:nvSpPr>
              <p:cNvPr id="64" name="Полилиния 5">
                <a:extLst>
                  <a:ext uri="{FF2B5EF4-FFF2-40B4-BE49-F238E27FC236}">
                    <a16:creationId xmlns:a16="http://schemas.microsoft.com/office/drawing/2014/main" id="{0A1924A8-B6E4-B981-267B-B8D6586B1C99}"/>
                  </a:ext>
                </a:extLst>
              </p:cNvPr>
              <p:cNvSpPr/>
              <p:nvPr>
                <p:custDataLst>
                  <p:tags r:id="rId36"/>
                </p:custDataLst>
              </p:nvPr>
            </p:nvSpPr>
            <p:spPr>
              <a:xfrm>
                <a:off x="8536890" y="3149127"/>
                <a:ext cx="360840" cy="430496"/>
              </a:xfrm>
              <a:custGeom>
                <a:avLst/>
                <a:gdLst>
                  <a:gd name="connsiteX0" fmla="*/ 356190 w 360840"/>
                  <a:gd name="connsiteY0" fmla="*/ 0 h 430496"/>
                  <a:gd name="connsiteX1" fmla="*/ 318851 w 360840"/>
                  <a:gd name="connsiteY1" fmla="*/ 0 h 430496"/>
                  <a:gd name="connsiteX2" fmla="*/ 314201 w 360840"/>
                  <a:gd name="connsiteY2" fmla="*/ 4650 h 430496"/>
                  <a:gd name="connsiteX3" fmla="*/ 318851 w 360840"/>
                  <a:gd name="connsiteY3" fmla="*/ 9300 h 430496"/>
                  <a:gd name="connsiteX4" fmla="*/ 351540 w 360840"/>
                  <a:gd name="connsiteY4" fmla="*/ 9300 h 430496"/>
                  <a:gd name="connsiteX5" fmla="*/ 351540 w 360840"/>
                  <a:gd name="connsiteY5" fmla="*/ 421197 h 430496"/>
                  <a:gd name="connsiteX6" fmla="*/ 9300 w 360840"/>
                  <a:gd name="connsiteY6" fmla="*/ 421197 h 430496"/>
                  <a:gd name="connsiteX7" fmla="*/ 9300 w 360840"/>
                  <a:gd name="connsiteY7" fmla="*/ 9300 h 430496"/>
                  <a:gd name="connsiteX8" fmla="*/ 188325 w 360840"/>
                  <a:gd name="connsiteY8" fmla="*/ 9300 h 430496"/>
                  <a:gd name="connsiteX9" fmla="*/ 192975 w 360840"/>
                  <a:gd name="connsiteY9" fmla="*/ 4650 h 430496"/>
                  <a:gd name="connsiteX10" fmla="*/ 188325 w 360840"/>
                  <a:gd name="connsiteY10" fmla="*/ 0 h 430496"/>
                  <a:gd name="connsiteX11" fmla="*/ 4650 w 360840"/>
                  <a:gd name="connsiteY11" fmla="*/ 0 h 430496"/>
                  <a:gd name="connsiteX12" fmla="*/ 0 w 360840"/>
                  <a:gd name="connsiteY12" fmla="*/ 4650 h 430496"/>
                  <a:gd name="connsiteX13" fmla="*/ 0 w 360840"/>
                  <a:gd name="connsiteY13" fmla="*/ 425847 h 430496"/>
                  <a:gd name="connsiteX14" fmla="*/ 4650 w 360840"/>
                  <a:gd name="connsiteY14" fmla="*/ 430497 h 430496"/>
                  <a:gd name="connsiteX15" fmla="*/ 356190 w 360840"/>
                  <a:gd name="connsiteY15" fmla="*/ 430497 h 430496"/>
                  <a:gd name="connsiteX16" fmla="*/ 360840 w 360840"/>
                  <a:gd name="connsiteY16" fmla="*/ 425847 h 430496"/>
                  <a:gd name="connsiteX17" fmla="*/ 360840 w 360840"/>
                  <a:gd name="connsiteY17" fmla="*/ 4650 h 430496"/>
                  <a:gd name="connsiteX18" fmla="*/ 356190 w 360840"/>
                  <a:gd name="connsiteY18" fmla="*/ 0 h 4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840" h="430496">
                    <a:moveTo>
                      <a:pt x="356190" y="0"/>
                    </a:moveTo>
                    <a:lnTo>
                      <a:pt x="318851" y="0"/>
                    </a:lnTo>
                    <a:cubicBezTo>
                      <a:pt x="316293" y="0"/>
                      <a:pt x="314201" y="2083"/>
                      <a:pt x="314201" y="4650"/>
                    </a:cubicBezTo>
                    <a:cubicBezTo>
                      <a:pt x="314201" y="7217"/>
                      <a:pt x="316293" y="9300"/>
                      <a:pt x="318851" y="9300"/>
                    </a:cubicBezTo>
                    <a:lnTo>
                      <a:pt x="351540" y="9300"/>
                    </a:lnTo>
                    <a:lnTo>
                      <a:pt x="351540" y="421197"/>
                    </a:lnTo>
                    <a:lnTo>
                      <a:pt x="9300" y="421197"/>
                    </a:lnTo>
                    <a:lnTo>
                      <a:pt x="9300" y="9300"/>
                    </a:lnTo>
                    <a:lnTo>
                      <a:pt x="188325" y="9300"/>
                    </a:lnTo>
                    <a:cubicBezTo>
                      <a:pt x="190883" y="9300"/>
                      <a:pt x="192975" y="7217"/>
                      <a:pt x="192975" y="4650"/>
                    </a:cubicBezTo>
                    <a:cubicBezTo>
                      <a:pt x="192975" y="2083"/>
                      <a:pt x="190883" y="0"/>
                      <a:pt x="188325" y="0"/>
                    </a:cubicBezTo>
                    <a:lnTo>
                      <a:pt x="4650" y="0"/>
                    </a:lnTo>
                    <a:cubicBezTo>
                      <a:pt x="2093" y="0"/>
                      <a:pt x="0" y="2083"/>
                      <a:pt x="0" y="4650"/>
                    </a:cubicBezTo>
                    <a:lnTo>
                      <a:pt x="0" y="425847"/>
                    </a:lnTo>
                    <a:cubicBezTo>
                      <a:pt x="0" y="428414"/>
                      <a:pt x="2093" y="430497"/>
                      <a:pt x="4650" y="430497"/>
                    </a:cubicBezTo>
                    <a:lnTo>
                      <a:pt x="356190" y="430497"/>
                    </a:lnTo>
                    <a:cubicBezTo>
                      <a:pt x="358748" y="430497"/>
                      <a:pt x="360840" y="428414"/>
                      <a:pt x="360840" y="425847"/>
                    </a:cubicBezTo>
                    <a:lnTo>
                      <a:pt x="360840" y="4650"/>
                    </a:lnTo>
                    <a:cubicBezTo>
                      <a:pt x="360840" y="2083"/>
                      <a:pt x="358748" y="0"/>
                      <a:pt x="356190"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65" name="Полилиния 6">
                <a:extLst>
                  <a:ext uri="{FF2B5EF4-FFF2-40B4-BE49-F238E27FC236}">
                    <a16:creationId xmlns:a16="http://schemas.microsoft.com/office/drawing/2014/main" id="{918CDF7E-9738-1A46-D6B9-D6E46ABECAA0}"/>
                  </a:ext>
                </a:extLst>
              </p:cNvPr>
              <p:cNvSpPr/>
              <p:nvPr>
                <p:custDataLst>
                  <p:tags r:id="rId37"/>
                </p:custDataLst>
              </p:nvPr>
            </p:nvSpPr>
            <p:spPr>
              <a:xfrm>
                <a:off x="8592595" y="3513720"/>
                <a:ext cx="173677" cy="9300"/>
              </a:xfrm>
              <a:custGeom>
                <a:avLst/>
                <a:gdLst>
                  <a:gd name="connsiteX0" fmla="*/ 169027 w 173677"/>
                  <a:gd name="connsiteY0" fmla="*/ 0 h 9300"/>
                  <a:gd name="connsiteX1" fmla="*/ 4650 w 173677"/>
                  <a:gd name="connsiteY1" fmla="*/ 0 h 9300"/>
                  <a:gd name="connsiteX2" fmla="*/ 0 w 173677"/>
                  <a:gd name="connsiteY2" fmla="*/ 4650 h 9300"/>
                  <a:gd name="connsiteX3" fmla="*/ 4650 w 173677"/>
                  <a:gd name="connsiteY3" fmla="*/ 9300 h 9300"/>
                  <a:gd name="connsiteX4" fmla="*/ 169027 w 173677"/>
                  <a:gd name="connsiteY4" fmla="*/ 9300 h 9300"/>
                  <a:gd name="connsiteX5" fmla="*/ 173677 w 173677"/>
                  <a:gd name="connsiteY5" fmla="*/ 4650 h 9300"/>
                  <a:gd name="connsiteX6" fmla="*/ 169027 w 173677"/>
                  <a:gd name="connsiteY6" fmla="*/ 0 h 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77" h="9300">
                    <a:moveTo>
                      <a:pt x="169027" y="0"/>
                    </a:moveTo>
                    <a:lnTo>
                      <a:pt x="4650" y="0"/>
                    </a:lnTo>
                    <a:cubicBezTo>
                      <a:pt x="2092" y="0"/>
                      <a:pt x="0" y="2083"/>
                      <a:pt x="0" y="4650"/>
                    </a:cubicBezTo>
                    <a:cubicBezTo>
                      <a:pt x="0" y="7217"/>
                      <a:pt x="2092" y="9300"/>
                      <a:pt x="4650" y="9300"/>
                    </a:cubicBezTo>
                    <a:lnTo>
                      <a:pt x="169027" y="9300"/>
                    </a:lnTo>
                    <a:cubicBezTo>
                      <a:pt x="171631" y="9300"/>
                      <a:pt x="173677" y="7217"/>
                      <a:pt x="173677" y="4650"/>
                    </a:cubicBezTo>
                    <a:cubicBezTo>
                      <a:pt x="173677" y="2083"/>
                      <a:pt x="171631" y="0"/>
                      <a:pt x="169027"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66" name="Полилиния 7">
                <a:extLst>
                  <a:ext uri="{FF2B5EF4-FFF2-40B4-BE49-F238E27FC236}">
                    <a16:creationId xmlns:a16="http://schemas.microsoft.com/office/drawing/2014/main" id="{66AAB871-B9AD-E9AD-CE3F-C96127299D36}"/>
                  </a:ext>
                </a:extLst>
              </p:cNvPr>
              <p:cNvSpPr/>
              <p:nvPr>
                <p:custDataLst>
                  <p:tags r:id="rId38"/>
                </p:custDataLst>
              </p:nvPr>
            </p:nvSpPr>
            <p:spPr>
              <a:xfrm>
                <a:off x="8592595" y="3487764"/>
                <a:ext cx="173677" cy="9300"/>
              </a:xfrm>
              <a:custGeom>
                <a:avLst/>
                <a:gdLst>
                  <a:gd name="connsiteX0" fmla="*/ 169027 w 173677"/>
                  <a:gd name="connsiteY0" fmla="*/ 0 h 9300"/>
                  <a:gd name="connsiteX1" fmla="*/ 4650 w 173677"/>
                  <a:gd name="connsiteY1" fmla="*/ 0 h 9300"/>
                  <a:gd name="connsiteX2" fmla="*/ 0 w 173677"/>
                  <a:gd name="connsiteY2" fmla="*/ 4650 h 9300"/>
                  <a:gd name="connsiteX3" fmla="*/ 4650 w 173677"/>
                  <a:gd name="connsiteY3" fmla="*/ 9300 h 9300"/>
                  <a:gd name="connsiteX4" fmla="*/ 169027 w 173677"/>
                  <a:gd name="connsiteY4" fmla="*/ 9300 h 9300"/>
                  <a:gd name="connsiteX5" fmla="*/ 173677 w 173677"/>
                  <a:gd name="connsiteY5" fmla="*/ 4650 h 9300"/>
                  <a:gd name="connsiteX6" fmla="*/ 169027 w 173677"/>
                  <a:gd name="connsiteY6" fmla="*/ 0 h 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77" h="9300">
                    <a:moveTo>
                      <a:pt x="169027" y="0"/>
                    </a:moveTo>
                    <a:lnTo>
                      <a:pt x="4650" y="0"/>
                    </a:lnTo>
                    <a:cubicBezTo>
                      <a:pt x="2092" y="0"/>
                      <a:pt x="0" y="2083"/>
                      <a:pt x="0" y="4650"/>
                    </a:cubicBezTo>
                    <a:cubicBezTo>
                      <a:pt x="0" y="7222"/>
                      <a:pt x="2092" y="9300"/>
                      <a:pt x="4650" y="9300"/>
                    </a:cubicBezTo>
                    <a:lnTo>
                      <a:pt x="169027" y="9300"/>
                    </a:lnTo>
                    <a:cubicBezTo>
                      <a:pt x="171631" y="9300"/>
                      <a:pt x="173677" y="7222"/>
                      <a:pt x="173677" y="4650"/>
                    </a:cubicBezTo>
                    <a:cubicBezTo>
                      <a:pt x="173677" y="2083"/>
                      <a:pt x="171631" y="0"/>
                      <a:pt x="169027"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sp>
            <p:nvSpPr>
              <p:cNvPr id="67" name="Полилиния 8">
                <a:extLst>
                  <a:ext uri="{FF2B5EF4-FFF2-40B4-BE49-F238E27FC236}">
                    <a16:creationId xmlns:a16="http://schemas.microsoft.com/office/drawing/2014/main" id="{D85F5071-6B16-D3A0-E8C1-E89EECE45A0E}"/>
                  </a:ext>
                </a:extLst>
              </p:cNvPr>
              <p:cNvSpPr/>
              <p:nvPr>
                <p:custDataLst>
                  <p:tags r:id="rId39"/>
                </p:custDataLst>
              </p:nvPr>
            </p:nvSpPr>
            <p:spPr>
              <a:xfrm>
                <a:off x="8592595" y="3461812"/>
                <a:ext cx="173677" cy="9300"/>
              </a:xfrm>
              <a:custGeom>
                <a:avLst/>
                <a:gdLst>
                  <a:gd name="connsiteX0" fmla="*/ 169027 w 173677"/>
                  <a:gd name="connsiteY0" fmla="*/ 0 h 9300"/>
                  <a:gd name="connsiteX1" fmla="*/ 4650 w 173677"/>
                  <a:gd name="connsiteY1" fmla="*/ 0 h 9300"/>
                  <a:gd name="connsiteX2" fmla="*/ 0 w 173677"/>
                  <a:gd name="connsiteY2" fmla="*/ 4650 h 9300"/>
                  <a:gd name="connsiteX3" fmla="*/ 4650 w 173677"/>
                  <a:gd name="connsiteY3" fmla="*/ 9300 h 9300"/>
                  <a:gd name="connsiteX4" fmla="*/ 169027 w 173677"/>
                  <a:gd name="connsiteY4" fmla="*/ 9300 h 9300"/>
                  <a:gd name="connsiteX5" fmla="*/ 173677 w 173677"/>
                  <a:gd name="connsiteY5" fmla="*/ 4650 h 9300"/>
                  <a:gd name="connsiteX6" fmla="*/ 169027 w 173677"/>
                  <a:gd name="connsiteY6" fmla="*/ 0 h 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77" h="9300">
                    <a:moveTo>
                      <a:pt x="169027" y="0"/>
                    </a:moveTo>
                    <a:lnTo>
                      <a:pt x="4650" y="0"/>
                    </a:lnTo>
                    <a:cubicBezTo>
                      <a:pt x="2092" y="0"/>
                      <a:pt x="0" y="2083"/>
                      <a:pt x="0" y="4650"/>
                    </a:cubicBezTo>
                    <a:cubicBezTo>
                      <a:pt x="0" y="7217"/>
                      <a:pt x="2092" y="9300"/>
                      <a:pt x="4650" y="9300"/>
                    </a:cubicBezTo>
                    <a:lnTo>
                      <a:pt x="169027" y="9300"/>
                    </a:lnTo>
                    <a:cubicBezTo>
                      <a:pt x="171631" y="9300"/>
                      <a:pt x="173677" y="7217"/>
                      <a:pt x="173677" y="4650"/>
                    </a:cubicBezTo>
                    <a:cubicBezTo>
                      <a:pt x="173677" y="2083"/>
                      <a:pt x="171631" y="0"/>
                      <a:pt x="169027" y="0"/>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sp>
          <p:nvSpPr>
            <p:cNvPr id="62" name="Полилиния 4">
              <a:extLst>
                <a:ext uri="{FF2B5EF4-FFF2-40B4-BE49-F238E27FC236}">
                  <a16:creationId xmlns:a16="http://schemas.microsoft.com/office/drawing/2014/main" id="{65F2DB5F-A57D-D091-D700-EAADACCF3705}"/>
                </a:ext>
              </a:extLst>
            </p:cNvPr>
            <p:cNvSpPr/>
            <p:nvPr>
              <p:custDataLst>
                <p:tags r:id="rId35"/>
              </p:custDataLst>
            </p:nvPr>
          </p:nvSpPr>
          <p:spPr>
            <a:xfrm>
              <a:off x="8706679" y="3126868"/>
              <a:ext cx="164453" cy="201119"/>
            </a:xfrm>
            <a:custGeom>
              <a:avLst/>
              <a:gdLst>
                <a:gd name="connsiteX0" fmla="*/ 163845 w 164453"/>
                <a:gd name="connsiteY0" fmla="*/ 62095 h 201119"/>
                <a:gd name="connsiteX1" fmla="*/ 162869 w 164453"/>
                <a:gd name="connsiteY1" fmla="*/ 50545 h 201119"/>
                <a:gd name="connsiteX2" fmla="*/ 158870 w 164453"/>
                <a:gd name="connsiteY2" fmla="*/ 46588 h 201119"/>
                <a:gd name="connsiteX3" fmla="*/ 147292 w 164453"/>
                <a:gd name="connsiteY3" fmla="*/ 45690 h 201119"/>
                <a:gd name="connsiteX4" fmla="*/ 97816 w 164453"/>
                <a:gd name="connsiteY4" fmla="*/ 19357 h 201119"/>
                <a:gd name="connsiteX5" fmla="*/ 86470 w 164453"/>
                <a:gd name="connsiteY5" fmla="*/ 1976 h 201119"/>
                <a:gd name="connsiteX6" fmla="*/ 80471 w 164453"/>
                <a:gd name="connsiteY6" fmla="*/ 701 h 201119"/>
                <a:gd name="connsiteX7" fmla="*/ 79216 w 164453"/>
                <a:gd name="connsiteY7" fmla="*/ 1938 h 201119"/>
                <a:gd name="connsiteX8" fmla="*/ 67730 w 164453"/>
                <a:gd name="connsiteY8" fmla="*/ 19222 h 201119"/>
                <a:gd name="connsiteX9" fmla="*/ 17557 w 164453"/>
                <a:gd name="connsiteY9" fmla="*/ 45700 h 201119"/>
                <a:gd name="connsiteX10" fmla="*/ 6164 w 164453"/>
                <a:gd name="connsiteY10" fmla="*/ 46564 h 201119"/>
                <a:gd name="connsiteX11" fmla="*/ 2212 w 164453"/>
                <a:gd name="connsiteY11" fmla="*/ 50433 h 201119"/>
                <a:gd name="connsiteX12" fmla="*/ 1003 w 164453"/>
                <a:gd name="connsiteY12" fmla="*/ 61770 h 201119"/>
                <a:gd name="connsiteX13" fmla="*/ 3095 w 164453"/>
                <a:gd name="connsiteY13" fmla="*/ 112971 h 201119"/>
                <a:gd name="connsiteX14" fmla="*/ 74891 w 164453"/>
                <a:gd name="connsiteY14" fmla="*/ 199084 h 201119"/>
                <a:gd name="connsiteX15" fmla="*/ 79634 w 164453"/>
                <a:gd name="connsiteY15" fmla="*/ 200851 h 201119"/>
                <a:gd name="connsiteX16" fmla="*/ 82657 w 164453"/>
                <a:gd name="connsiteY16" fmla="*/ 200851 h 201119"/>
                <a:gd name="connsiteX17" fmla="*/ 87446 w 164453"/>
                <a:gd name="connsiteY17" fmla="*/ 199084 h 201119"/>
                <a:gd name="connsiteX18" fmla="*/ 163845 w 164453"/>
                <a:gd name="connsiteY18" fmla="*/ 62095 h 201119"/>
                <a:gd name="connsiteX19" fmla="*/ 84424 w 164453"/>
                <a:gd name="connsiteY19" fmla="*/ 190947 h 201119"/>
                <a:gd name="connsiteX20" fmla="*/ 81169 w 164453"/>
                <a:gd name="connsiteY20" fmla="*/ 192156 h 201119"/>
                <a:gd name="connsiteX21" fmla="*/ 77914 w 164453"/>
                <a:gd name="connsiteY21" fmla="*/ 190947 h 201119"/>
                <a:gd name="connsiteX22" fmla="*/ 11604 w 164453"/>
                <a:gd name="connsiteY22" fmla="*/ 111278 h 201119"/>
                <a:gd name="connsiteX23" fmla="*/ 9605 w 164453"/>
                <a:gd name="connsiteY23" fmla="*/ 62686 h 201119"/>
                <a:gd name="connsiteX24" fmla="*/ 10442 w 164453"/>
                <a:gd name="connsiteY24" fmla="*/ 54944 h 201119"/>
                <a:gd name="connsiteX25" fmla="*/ 18208 w 164453"/>
                <a:gd name="connsiteY25" fmla="*/ 54353 h 201119"/>
                <a:gd name="connsiteX26" fmla="*/ 74937 w 164453"/>
                <a:gd name="connsiteY26" fmla="*/ 24026 h 201119"/>
                <a:gd name="connsiteX27" fmla="*/ 82796 w 164453"/>
                <a:gd name="connsiteY27" fmla="*/ 12224 h 201119"/>
                <a:gd name="connsiteX28" fmla="*/ 90515 w 164453"/>
                <a:gd name="connsiteY28" fmla="*/ 24100 h 201119"/>
                <a:gd name="connsiteX29" fmla="*/ 146641 w 164453"/>
                <a:gd name="connsiteY29" fmla="*/ 54339 h 201119"/>
                <a:gd name="connsiteX30" fmla="*/ 154545 w 164453"/>
                <a:gd name="connsiteY30" fmla="*/ 54953 h 201119"/>
                <a:gd name="connsiteX31" fmla="*/ 155197 w 164453"/>
                <a:gd name="connsiteY31" fmla="*/ 62849 h 201119"/>
                <a:gd name="connsiteX32" fmla="*/ 84424 w 164453"/>
                <a:gd name="connsiteY32" fmla="*/ 190947 h 20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453" h="201119">
                  <a:moveTo>
                    <a:pt x="163845" y="62095"/>
                  </a:moveTo>
                  <a:lnTo>
                    <a:pt x="162869" y="50545"/>
                  </a:lnTo>
                  <a:cubicBezTo>
                    <a:pt x="162683" y="48424"/>
                    <a:pt x="160962" y="46746"/>
                    <a:pt x="158870" y="46588"/>
                  </a:cubicBezTo>
                  <a:lnTo>
                    <a:pt x="147292" y="45690"/>
                  </a:lnTo>
                  <a:cubicBezTo>
                    <a:pt x="119159" y="43495"/>
                    <a:pt x="104837" y="30159"/>
                    <a:pt x="97816" y="19357"/>
                  </a:cubicBezTo>
                  <a:lnTo>
                    <a:pt x="86470" y="1976"/>
                  </a:lnTo>
                  <a:cubicBezTo>
                    <a:pt x="85168" y="-33"/>
                    <a:pt x="82470" y="-605"/>
                    <a:pt x="80471" y="701"/>
                  </a:cubicBezTo>
                  <a:cubicBezTo>
                    <a:pt x="79960" y="1022"/>
                    <a:pt x="79541" y="1445"/>
                    <a:pt x="79216" y="1938"/>
                  </a:cubicBezTo>
                  <a:lnTo>
                    <a:pt x="67730" y="19222"/>
                  </a:lnTo>
                  <a:cubicBezTo>
                    <a:pt x="60476" y="30103"/>
                    <a:pt x="45875" y="43537"/>
                    <a:pt x="17557" y="45700"/>
                  </a:cubicBezTo>
                  <a:lnTo>
                    <a:pt x="6164" y="46564"/>
                  </a:lnTo>
                  <a:cubicBezTo>
                    <a:pt x="4072" y="46727"/>
                    <a:pt x="2398" y="48350"/>
                    <a:pt x="2212" y="50433"/>
                  </a:cubicBezTo>
                  <a:lnTo>
                    <a:pt x="1003" y="61770"/>
                  </a:lnTo>
                  <a:cubicBezTo>
                    <a:pt x="-857" y="78849"/>
                    <a:pt x="-113" y="96105"/>
                    <a:pt x="3095" y="112971"/>
                  </a:cubicBezTo>
                  <a:cubicBezTo>
                    <a:pt x="11465" y="154970"/>
                    <a:pt x="36296" y="184749"/>
                    <a:pt x="74891" y="199084"/>
                  </a:cubicBezTo>
                  <a:lnTo>
                    <a:pt x="79634" y="200851"/>
                  </a:lnTo>
                  <a:cubicBezTo>
                    <a:pt x="80611" y="201209"/>
                    <a:pt x="81680" y="201209"/>
                    <a:pt x="82657" y="200851"/>
                  </a:cubicBezTo>
                  <a:lnTo>
                    <a:pt x="87446" y="199084"/>
                  </a:lnTo>
                  <a:cubicBezTo>
                    <a:pt x="166822" y="169617"/>
                    <a:pt x="165985" y="86782"/>
                    <a:pt x="163845" y="62095"/>
                  </a:cubicBezTo>
                  <a:close/>
                  <a:moveTo>
                    <a:pt x="84424" y="190947"/>
                  </a:moveTo>
                  <a:lnTo>
                    <a:pt x="81169" y="192156"/>
                  </a:lnTo>
                  <a:lnTo>
                    <a:pt x="77914" y="190947"/>
                  </a:lnTo>
                  <a:cubicBezTo>
                    <a:pt x="42248" y="177718"/>
                    <a:pt x="19324" y="150166"/>
                    <a:pt x="11604" y="111278"/>
                  </a:cubicBezTo>
                  <a:cubicBezTo>
                    <a:pt x="8536" y="95269"/>
                    <a:pt x="7885" y="78896"/>
                    <a:pt x="9605" y="62686"/>
                  </a:cubicBezTo>
                  <a:lnTo>
                    <a:pt x="10442" y="54944"/>
                  </a:lnTo>
                  <a:lnTo>
                    <a:pt x="18208" y="54353"/>
                  </a:lnTo>
                  <a:cubicBezTo>
                    <a:pt x="50014" y="51921"/>
                    <a:pt x="66614" y="36520"/>
                    <a:pt x="74937" y="24026"/>
                  </a:cubicBezTo>
                  <a:lnTo>
                    <a:pt x="82796" y="12224"/>
                  </a:lnTo>
                  <a:lnTo>
                    <a:pt x="90515" y="24100"/>
                  </a:lnTo>
                  <a:cubicBezTo>
                    <a:pt x="98653" y="36534"/>
                    <a:pt x="114974" y="51875"/>
                    <a:pt x="146641" y="54339"/>
                  </a:cubicBezTo>
                  <a:lnTo>
                    <a:pt x="154545" y="54953"/>
                  </a:lnTo>
                  <a:lnTo>
                    <a:pt x="155197" y="62849"/>
                  </a:lnTo>
                  <a:cubicBezTo>
                    <a:pt x="157243" y="85992"/>
                    <a:pt x="158080" y="163619"/>
                    <a:pt x="84424" y="190947"/>
                  </a:cubicBezTo>
                  <a:close/>
                </a:path>
              </a:pathLst>
            </a:custGeom>
            <a:grpFill/>
            <a:ln w="4648" cap="flat">
              <a:noFill/>
              <a:prstDash val="solid"/>
              <a:miter/>
            </a:ln>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rgbClr val="000000"/>
                </a:solidFill>
                <a:effectLst/>
                <a:uLnTx/>
                <a:uFillTx/>
                <a:latin typeface="Mont" pitchFamily="2" charset="0"/>
                <a:ea typeface="+mn-ea"/>
                <a:cs typeface="+mn-cs"/>
              </a:endParaRPr>
            </a:p>
          </p:txBody>
        </p:sp>
      </p:grpSp>
      <p:grpSp>
        <p:nvGrpSpPr>
          <p:cNvPr id="87" name="Группа 86">
            <a:extLst>
              <a:ext uri="{FF2B5EF4-FFF2-40B4-BE49-F238E27FC236}">
                <a16:creationId xmlns:a16="http://schemas.microsoft.com/office/drawing/2014/main" id="{01F6CACB-5F8B-E494-559D-7D7D7CA61370}"/>
              </a:ext>
            </a:extLst>
          </p:cNvPr>
          <p:cNvGrpSpPr/>
          <p:nvPr>
            <p:custDataLst>
              <p:tags r:id="rId18"/>
            </p:custDataLst>
          </p:nvPr>
        </p:nvGrpSpPr>
        <p:grpSpPr>
          <a:xfrm>
            <a:off x="6132710" y="1465394"/>
            <a:ext cx="4436244" cy="2344040"/>
            <a:chOff x="37404" y="2023440"/>
            <a:chExt cx="5399730" cy="2738441"/>
          </a:xfrm>
        </p:grpSpPr>
        <p:sp>
          <p:nvSpPr>
            <p:cNvPr id="71" name="TextBox 70">
              <a:extLst>
                <a:ext uri="{FF2B5EF4-FFF2-40B4-BE49-F238E27FC236}">
                  <a16:creationId xmlns:a16="http://schemas.microsoft.com/office/drawing/2014/main" id="{2FB62DB6-E109-6B6A-DE5F-A35081EC7F0B}"/>
                </a:ext>
              </a:extLst>
            </p:cNvPr>
            <p:cNvSpPr txBox="1"/>
            <p:nvPr>
              <p:custDataLst>
                <p:tags r:id="rId22"/>
              </p:custDataLst>
            </p:nvPr>
          </p:nvSpPr>
          <p:spPr>
            <a:xfrm>
              <a:off x="1180116" y="2023440"/>
              <a:ext cx="2419267" cy="611257"/>
            </a:xfrm>
            <a:prstGeom prst="rect">
              <a:avLst/>
            </a:prstGeom>
            <a:noFill/>
          </p:spPr>
          <p:txBody>
            <a:bodyPr wrap="square" rtlCol="0">
              <a:spAutoFit/>
            </a:bodyPr>
            <a:lstStyle/>
            <a:p>
              <a:pPr marL="0" marR="0" lvl="0" indent="0" algn="l" defTabSz="412737" rtl="0" eaLnBrk="1" fontAlgn="auto" latinLnBrk="0" hangingPunct="1">
                <a:lnSpc>
                  <a:spcPct val="100000"/>
                </a:lnSpc>
                <a:spcBef>
                  <a:spcPct val="0"/>
                </a:spcBef>
                <a:spcAft>
                  <a:spcPct val="0"/>
                </a:spcAft>
                <a:buClrTx/>
                <a:buSzTx/>
                <a:buFontTx/>
                <a:buNone/>
                <a:defRPr/>
              </a:pPr>
              <a:r>
                <a:rPr kumimoji="0" lang="ru-RU" sz="1400" b="0" i="0" u="none" strike="noStrike" kern="1200" cap="none" spc="0" normalizeH="0" baseline="0" noProof="0">
                  <a:ln>
                    <a:noFill/>
                  </a:ln>
                  <a:solidFill>
                    <a:srgbClr val="000000"/>
                  </a:solidFill>
                  <a:effectLst/>
                  <a:uLnTx/>
                  <a:uFillTx/>
                  <a:latin typeface="Evolventa" panose="020B0502020202020204" pitchFamily="34" charset="0"/>
                  <a:ea typeface="+mn-ea"/>
                  <a:cs typeface="+mn-cs"/>
                  <a:sym typeface="Helvetica Light"/>
                </a:rPr>
                <a:t>по удержанным клиентам 2023</a:t>
              </a:r>
            </a:p>
          </p:txBody>
        </p:sp>
        <p:sp>
          <p:nvSpPr>
            <p:cNvPr id="72" name="TextBox 71">
              <a:extLst>
                <a:ext uri="{FF2B5EF4-FFF2-40B4-BE49-F238E27FC236}">
                  <a16:creationId xmlns:a16="http://schemas.microsoft.com/office/drawing/2014/main" id="{69C4A1DB-602A-8362-7737-9A804AC44E46}"/>
                </a:ext>
              </a:extLst>
            </p:cNvPr>
            <p:cNvSpPr txBox="1"/>
            <p:nvPr>
              <p:custDataLst>
                <p:tags r:id="rId23"/>
              </p:custDataLst>
            </p:nvPr>
          </p:nvSpPr>
          <p:spPr>
            <a:xfrm>
              <a:off x="125441" y="2059396"/>
              <a:ext cx="1191315" cy="53934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sym typeface="Helvetica Light"/>
                </a:rPr>
                <a:t>№ </a:t>
              </a:r>
              <a:r>
                <a:rPr kumimoji="0" lang="en-US"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sym typeface="Helvetica Light"/>
                </a:rPr>
                <a:t>1</a:t>
              </a:r>
              <a:r>
                <a:rPr kumimoji="0" lang="ru-RU"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sym typeface="Helvetica Light"/>
                </a:rPr>
                <a:t> </a:t>
              </a:r>
              <a:endParaRPr kumimoji="0" lang="ru-RU"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endParaRPr>
            </a:p>
          </p:txBody>
        </p:sp>
        <p:pic>
          <p:nvPicPr>
            <p:cNvPr id="73" name="Picture 2" descr="COMvergence - Creative &amp; Media Agency Benchmarks">
              <a:extLst>
                <a:ext uri="{FF2B5EF4-FFF2-40B4-BE49-F238E27FC236}">
                  <a16:creationId xmlns:a16="http://schemas.microsoft.com/office/drawing/2014/main" id="{09F5A7C2-F12A-448D-E6A3-DF8CE0A5B55C}"/>
                </a:ext>
              </a:extLst>
            </p:cNvPr>
            <p:cNvPicPr>
              <a:picLocks noChangeAspect="1" noChangeArrowheads="1"/>
            </p:cNvPicPr>
            <p:nvPr>
              <p:custDataLst>
                <p:tags r:id="rId24"/>
              </p:custDataLst>
            </p:nvPr>
          </p:nvPicPr>
          <p:blipFill>
            <a:blip r:embed="rId61">
              <a:extLst>
                <a:ext uri="{28A0092B-C50C-407E-A947-70E740481C1C}">
                  <a14:useLocalDpi xmlns:a14="http://schemas.microsoft.com/office/drawing/2010/main" val="0"/>
                </a:ext>
              </a:extLst>
            </a:blip>
            <a:stretch>
              <a:fillRect/>
            </a:stretch>
          </p:blipFill>
          <p:spPr bwMode="auto">
            <a:xfrm>
              <a:off x="4059445" y="2094785"/>
              <a:ext cx="1363099" cy="468564"/>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Прямая соединительная линия 73">
              <a:extLst>
                <a:ext uri="{FF2B5EF4-FFF2-40B4-BE49-F238E27FC236}">
                  <a16:creationId xmlns:a16="http://schemas.microsoft.com/office/drawing/2014/main" id="{002AB777-FE0F-C273-809B-B75F047925D1}"/>
                </a:ext>
              </a:extLst>
            </p:cNvPr>
            <p:cNvCxnSpPr/>
            <p:nvPr>
              <p:custDataLst>
                <p:tags r:id="rId25"/>
              </p:custDataLst>
            </p:nvPr>
          </p:nvCxnSpPr>
          <p:spPr>
            <a:xfrm>
              <a:off x="37404" y="2822810"/>
              <a:ext cx="5145380" cy="0"/>
            </a:xfrm>
            <a:prstGeom prst="line">
              <a:avLst/>
            </a:prstGeom>
            <a:ln>
              <a:solidFill>
                <a:srgbClr val="FF7B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1AB5F8F-1D0D-3058-A0EB-E8F8312820A4}"/>
                </a:ext>
              </a:extLst>
            </p:cNvPr>
            <p:cNvSpPr txBox="1"/>
            <p:nvPr>
              <p:custDataLst>
                <p:tags r:id="rId26"/>
              </p:custDataLst>
            </p:nvPr>
          </p:nvSpPr>
          <p:spPr>
            <a:xfrm>
              <a:off x="1180114" y="3038485"/>
              <a:ext cx="2580794" cy="611255"/>
            </a:xfrm>
            <a:prstGeom prst="rect">
              <a:avLst/>
            </a:prstGeom>
            <a:noFill/>
          </p:spPr>
          <p:txBody>
            <a:bodyPr wrap="square" rtlCol="0">
              <a:spAutoFit/>
            </a:bodyPr>
            <a:lstStyle/>
            <a:p>
              <a:pPr marL="0" marR="0" lvl="0" indent="0" algn="l" defTabSz="412737" rtl="0" eaLnBrk="1" fontAlgn="auto" latinLnBrk="0" hangingPunct="1">
                <a:lnSpc>
                  <a:spcPct val="100000"/>
                </a:lnSpc>
                <a:spcBef>
                  <a:spcPct val="0"/>
                </a:spcBef>
                <a:spcAft>
                  <a:spcPct val="0"/>
                </a:spcAft>
                <a:buClrTx/>
                <a:buSzTx/>
                <a:buFontTx/>
                <a:buNone/>
                <a:defRPr/>
              </a:pPr>
              <a:r>
                <a:rPr kumimoji="0" lang="en-US" sz="1400" b="0" i="0" u="none" strike="noStrike" kern="1200" cap="none" spc="0" normalizeH="0" baseline="0" noProof="0">
                  <a:ln>
                    <a:noFill/>
                  </a:ln>
                  <a:solidFill>
                    <a:srgbClr val="000000"/>
                  </a:solidFill>
                  <a:effectLst/>
                  <a:uLnTx/>
                  <a:uFillTx/>
                  <a:latin typeface="Evolventa" panose="020B0502020202020204" pitchFamily="34" charset="0"/>
                  <a:ea typeface="+mn-ea"/>
                  <a:cs typeface="+mn-cs"/>
                  <a:sym typeface="Helvetica Light"/>
                </a:rPr>
                <a:t>в </a:t>
              </a:r>
              <a:r>
                <a:rPr kumimoji="0" lang="ru-RU" sz="1400" b="0" i="0" u="none" strike="noStrike" kern="1200" cap="none" spc="0" normalizeH="0" baseline="0" noProof="0">
                  <a:ln>
                    <a:noFill/>
                  </a:ln>
                  <a:solidFill>
                    <a:srgbClr val="000000"/>
                  </a:solidFill>
                  <a:effectLst/>
                  <a:uLnTx/>
                  <a:uFillTx/>
                  <a:latin typeface="Evolventa" panose="020B0502020202020204" pitchFamily="34" charset="0"/>
                  <a:ea typeface="+mn-ea"/>
                  <a:cs typeface="+mn-cs"/>
                  <a:sym typeface="Helvetica Light"/>
                </a:rPr>
                <a:t>рейтинге</a:t>
              </a:r>
              <a:r>
                <a:rPr kumimoji="0" lang="en-US" sz="1400" b="0" i="0" u="none" strike="noStrike" kern="1200" cap="none" spc="0" normalizeH="0" baseline="0" noProof="0">
                  <a:ln>
                    <a:noFill/>
                  </a:ln>
                  <a:solidFill>
                    <a:srgbClr val="000000"/>
                  </a:solidFill>
                  <a:effectLst/>
                  <a:uLnTx/>
                  <a:uFillTx/>
                  <a:latin typeface="Evolventa" panose="020B0502020202020204" pitchFamily="34" charset="0"/>
                  <a:ea typeface="+mn-ea"/>
                  <a:cs typeface="+mn-cs"/>
                  <a:sym typeface="Helvetica Light"/>
                </a:rPr>
                <a:t> New Business Ranking 2023</a:t>
              </a:r>
            </a:p>
          </p:txBody>
        </p:sp>
        <p:sp>
          <p:nvSpPr>
            <p:cNvPr id="76" name="TextBox 75">
              <a:extLst>
                <a:ext uri="{FF2B5EF4-FFF2-40B4-BE49-F238E27FC236}">
                  <a16:creationId xmlns:a16="http://schemas.microsoft.com/office/drawing/2014/main" id="{DBA9D2F8-ED4D-BB99-7F73-0639D663424B}"/>
                </a:ext>
              </a:extLst>
            </p:cNvPr>
            <p:cNvSpPr txBox="1"/>
            <p:nvPr>
              <p:custDataLst>
                <p:tags r:id="rId27"/>
              </p:custDataLst>
            </p:nvPr>
          </p:nvSpPr>
          <p:spPr>
            <a:xfrm>
              <a:off x="140040" y="3074441"/>
              <a:ext cx="1191315" cy="53934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sym typeface="Helvetica Light"/>
                </a:rPr>
                <a:t>№ 3 </a:t>
              </a:r>
              <a:endParaRPr kumimoji="0" lang="ru-RU"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endParaRPr>
            </a:p>
          </p:txBody>
        </p:sp>
        <p:pic>
          <p:nvPicPr>
            <p:cNvPr id="77" name="Picture 2" descr="COMvergence - Creative &amp; Media Agency Benchmarks">
              <a:extLst>
                <a:ext uri="{FF2B5EF4-FFF2-40B4-BE49-F238E27FC236}">
                  <a16:creationId xmlns:a16="http://schemas.microsoft.com/office/drawing/2014/main" id="{69990A5D-8F07-6246-F247-15D3881228D8}"/>
                </a:ext>
              </a:extLst>
            </p:cNvPr>
            <p:cNvPicPr>
              <a:picLocks noChangeAspect="1" noChangeArrowheads="1"/>
            </p:cNvPicPr>
            <p:nvPr>
              <p:custDataLst>
                <p:tags r:id="rId28"/>
              </p:custDataLst>
            </p:nvPr>
          </p:nvPicPr>
          <p:blipFill>
            <a:blip r:embed="rId61">
              <a:extLst>
                <a:ext uri="{28A0092B-C50C-407E-A947-70E740481C1C}">
                  <a14:useLocalDpi xmlns:a14="http://schemas.microsoft.com/office/drawing/2010/main" val="0"/>
                </a:ext>
              </a:extLst>
            </a:blip>
            <a:stretch>
              <a:fillRect/>
            </a:stretch>
          </p:blipFill>
          <p:spPr bwMode="auto">
            <a:xfrm>
              <a:off x="4059445" y="3109830"/>
              <a:ext cx="1363099" cy="468564"/>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Прямая соединительная линия 44">
              <a:extLst>
                <a:ext uri="{FF2B5EF4-FFF2-40B4-BE49-F238E27FC236}">
                  <a16:creationId xmlns:a16="http://schemas.microsoft.com/office/drawing/2014/main" id="{30AA0E9A-CBBA-7090-C3FB-F84F7D278D09}"/>
                </a:ext>
              </a:extLst>
            </p:cNvPr>
            <p:cNvCxnSpPr/>
            <p:nvPr>
              <p:custDataLst>
                <p:tags r:id="rId29"/>
              </p:custDataLst>
            </p:nvPr>
          </p:nvCxnSpPr>
          <p:spPr>
            <a:xfrm>
              <a:off x="37404" y="3850762"/>
              <a:ext cx="5145380" cy="0"/>
            </a:xfrm>
            <a:prstGeom prst="line">
              <a:avLst/>
            </a:prstGeom>
            <a:ln>
              <a:solidFill>
                <a:srgbClr val="FF7B00"/>
              </a:solidFill>
            </a:ln>
          </p:spPr>
          <p:style>
            <a:lnRef idx="1">
              <a:schemeClr val="accent1"/>
            </a:lnRef>
            <a:fillRef idx="0">
              <a:schemeClr val="accent1"/>
            </a:fillRef>
            <a:effectRef idx="0">
              <a:schemeClr val="accent1"/>
            </a:effectRef>
            <a:fontRef idx="minor">
              <a:schemeClr val="tx1"/>
            </a:fontRef>
          </p:style>
        </p:cxnSp>
        <p:pic>
          <p:nvPicPr>
            <p:cNvPr id="83" name="Picture 10" descr="Агентство Vizeum возглавило рейтинг Recma в части нового бизнеса - Skrew —  проект о современной культуре.">
              <a:extLst>
                <a:ext uri="{FF2B5EF4-FFF2-40B4-BE49-F238E27FC236}">
                  <a16:creationId xmlns:a16="http://schemas.microsoft.com/office/drawing/2014/main" id="{0050A009-FBB2-C00D-2679-CBBF1FC8225A}"/>
                </a:ext>
              </a:extLst>
            </p:cNvPr>
            <p:cNvPicPr>
              <a:picLocks noChangeAspect="1" noChangeArrowheads="1"/>
            </p:cNvPicPr>
            <p:nvPr>
              <p:custDataLst>
                <p:tags r:id="rId30"/>
              </p:custDataLst>
            </p:nvPr>
          </p:nvPicPr>
          <p:blipFill>
            <a:blip r:embed="rId6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4245819" y="4281743"/>
              <a:ext cx="1191315" cy="34902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EBB0E65-C8BA-C71F-C0A6-5FD9E64174C9}"/>
                </a:ext>
              </a:extLst>
            </p:cNvPr>
            <p:cNvSpPr txBox="1"/>
            <p:nvPr>
              <p:custDataLst>
                <p:tags r:id="rId31"/>
              </p:custDataLst>
            </p:nvPr>
          </p:nvSpPr>
          <p:spPr>
            <a:xfrm>
              <a:off x="1221939" y="4150625"/>
              <a:ext cx="2941947" cy="611256"/>
            </a:xfrm>
            <a:prstGeom prst="rect">
              <a:avLst/>
            </a:prstGeom>
            <a:noFill/>
          </p:spPr>
          <p:txBody>
            <a:bodyPr wrap="square" rtlCol="0">
              <a:spAutoFit/>
            </a:bodyPr>
            <a:lstStyle/>
            <a:p>
              <a:pPr marL="0" marR="0" lvl="0" indent="0" algn="l" defTabSz="412737" rtl="0" eaLnBrk="1" fontAlgn="auto" latinLnBrk="0" hangingPunct="1">
                <a:lnSpc>
                  <a:spcPct val="100000"/>
                </a:lnSpc>
                <a:spcBef>
                  <a:spcPct val="0"/>
                </a:spcBef>
                <a:spcAft>
                  <a:spcPct val="0"/>
                </a:spcAft>
                <a:buClrTx/>
                <a:buSzTx/>
                <a:buFontTx/>
                <a:buNone/>
                <a:defRPr/>
              </a:pPr>
              <a:r>
                <a:rPr kumimoji="0" lang="ru-RU" sz="1400" b="0" i="0" u="none" strike="noStrike" kern="1200" cap="none" spc="0" normalizeH="0" baseline="0" noProof="0">
                  <a:ln>
                    <a:noFill/>
                  </a:ln>
                  <a:solidFill>
                    <a:srgbClr val="000000"/>
                  </a:solidFill>
                  <a:effectLst/>
                  <a:uLnTx/>
                  <a:uFillTx/>
                  <a:latin typeface="Evolventa" panose="020B0502020202020204" pitchFamily="34" charset="0"/>
                  <a:ea typeface="+mn-ea"/>
                  <a:cs typeface="+mn-cs"/>
                  <a:sym typeface="Helvetica Light"/>
                </a:rPr>
                <a:t>по биллингу 2022 среди российских агентств</a:t>
              </a:r>
            </a:p>
          </p:txBody>
        </p:sp>
        <p:sp>
          <p:nvSpPr>
            <p:cNvPr id="85" name="TextBox 84">
              <a:extLst>
                <a:ext uri="{FF2B5EF4-FFF2-40B4-BE49-F238E27FC236}">
                  <a16:creationId xmlns:a16="http://schemas.microsoft.com/office/drawing/2014/main" id="{CB5CEB32-D71A-63C3-0B2F-8B3C8A048995}"/>
                </a:ext>
              </a:extLst>
            </p:cNvPr>
            <p:cNvSpPr txBox="1"/>
            <p:nvPr>
              <p:custDataLst>
                <p:tags r:id="rId32"/>
              </p:custDataLst>
            </p:nvPr>
          </p:nvSpPr>
          <p:spPr>
            <a:xfrm>
              <a:off x="133212" y="4186581"/>
              <a:ext cx="1677563" cy="53934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sym typeface="Helvetica Light"/>
                </a:rPr>
                <a:t>№ 11 </a:t>
              </a:r>
              <a:endParaRPr kumimoji="0" lang="ru-RU" sz="2400" b="1" i="0" u="none" strike="noStrike" kern="1200" cap="none" spc="0" normalizeH="0" baseline="0" noProof="0">
                <a:ln>
                  <a:noFill/>
                </a:ln>
                <a:solidFill>
                  <a:srgbClr val="186CB5"/>
                </a:solidFill>
                <a:effectLst/>
                <a:uLnTx/>
                <a:uFillTx/>
                <a:latin typeface="Evolventa" panose="020B0502020202020204" pitchFamily="34" charset="0"/>
                <a:ea typeface="+mn-ea"/>
                <a:cs typeface="+mn-cs"/>
              </a:endParaRPr>
            </a:p>
          </p:txBody>
        </p:sp>
      </p:grpSp>
      <p:sp>
        <p:nvSpPr>
          <p:cNvPr id="88" name="TextBox 87">
            <a:extLst>
              <a:ext uri="{FF2B5EF4-FFF2-40B4-BE49-F238E27FC236}">
                <a16:creationId xmlns:a16="http://schemas.microsoft.com/office/drawing/2014/main" id="{D9E78BDC-E718-8136-4E71-03B302EB6D66}"/>
              </a:ext>
            </a:extLst>
          </p:cNvPr>
          <p:cNvSpPr txBox="1"/>
          <p:nvPr>
            <p:custDataLst>
              <p:tags r:id="rId19"/>
            </p:custDataLst>
          </p:nvPr>
        </p:nvSpPr>
        <p:spPr>
          <a:xfrm>
            <a:off x="1569464" y="6321797"/>
            <a:ext cx="10143111" cy="230256"/>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ru-RU" sz="800" b="0" i="0" u="none" strike="noStrike" kern="1200" cap="none" spc="0" normalizeH="0" baseline="0" noProof="0">
                <a:ln>
                  <a:noFill/>
                </a:ln>
                <a:solidFill>
                  <a:srgbClr val="000000"/>
                </a:solidFill>
                <a:effectLst/>
                <a:uLnTx/>
                <a:uFillTx/>
                <a:latin typeface="Evolventa" panose="020B0502020202020204" pitchFamily="34" charset="0"/>
                <a:ea typeface="+mn-ea"/>
                <a:cs typeface="+mn-cs"/>
              </a:rPr>
              <a:t>*Оценка агентства </a:t>
            </a:r>
            <a:r>
              <a:rPr kumimoji="0" lang="en-US" sz="800" b="0" i="0" u="none" strike="noStrike" kern="1200" cap="none" spc="0" normalizeH="0" baseline="0" noProof="0">
                <a:ln>
                  <a:noFill/>
                </a:ln>
                <a:solidFill>
                  <a:srgbClr val="000000"/>
                </a:solidFill>
                <a:effectLst/>
                <a:uLnTx/>
                <a:uFillTx/>
                <a:latin typeface="Evolventa" panose="020B0502020202020204" pitchFamily="34" charset="0"/>
                <a:ea typeface="+mn-ea"/>
                <a:cs typeface="+mn-cs"/>
              </a:rPr>
              <a:t>BrandScience</a:t>
            </a:r>
            <a:r>
              <a:rPr kumimoji="0" lang="ru-RU" sz="800" b="0" i="0" u="none" strike="noStrike" kern="1200" cap="none" spc="0" normalizeH="0" baseline="0" noProof="0">
                <a:ln>
                  <a:noFill/>
                </a:ln>
                <a:solidFill>
                  <a:srgbClr val="000000"/>
                </a:solidFill>
                <a:effectLst/>
                <a:uLnTx/>
                <a:uFillTx/>
                <a:latin typeface="Evolventa" panose="020B0502020202020204" pitchFamily="34" charset="0"/>
                <a:ea typeface="+mn-ea"/>
                <a:cs typeface="+mn-cs"/>
              </a:rPr>
              <a:t>, внутренняя оценка </a:t>
            </a:r>
            <a:r>
              <a:rPr kumimoji="0" lang="en-US" sz="800" b="0" i="0" u="none" strike="noStrike" kern="1200" cap="none" spc="0" normalizeH="0" baseline="0" noProof="0">
                <a:ln>
                  <a:noFill/>
                </a:ln>
                <a:solidFill>
                  <a:srgbClr val="000000"/>
                </a:solidFill>
                <a:effectLst/>
                <a:uLnTx/>
                <a:uFillTx/>
                <a:latin typeface="Evolventa" panose="020B0502020202020204" pitchFamily="34" charset="0"/>
                <a:ea typeface="+mn-ea"/>
                <a:cs typeface="+mn-cs"/>
              </a:rPr>
              <a:t>Media Direction Group</a:t>
            </a:r>
            <a:endParaRPr kumimoji="0" lang="ru-RU" sz="800" b="0" i="0" u="none" strike="noStrike" kern="1200" cap="none" spc="0" normalizeH="0" baseline="0" noProof="0">
              <a:ln>
                <a:noFill/>
              </a:ln>
              <a:solidFill>
                <a:srgbClr val="000000"/>
              </a:solidFill>
              <a:effectLst/>
              <a:uLnTx/>
              <a:uFillTx/>
              <a:latin typeface="Evolventa" panose="020B0502020202020204" pitchFamily="34" charset="0"/>
              <a:ea typeface="+mn-ea"/>
              <a:cs typeface="+mn-cs"/>
            </a:endParaRPr>
          </a:p>
        </p:txBody>
      </p:sp>
      <p:sp>
        <p:nvSpPr>
          <p:cNvPr id="54" name="TextBox 53">
            <a:extLst>
              <a:ext uri="{FF2B5EF4-FFF2-40B4-BE49-F238E27FC236}">
                <a16:creationId xmlns:a16="http://schemas.microsoft.com/office/drawing/2014/main" id="{FBE77378-70DE-43DE-9D1D-D0C47923F8C6}"/>
              </a:ext>
            </a:extLst>
          </p:cNvPr>
          <p:cNvSpPr txBox="1"/>
          <p:nvPr>
            <p:custDataLst>
              <p:tags r:id="rId20"/>
            </p:custDataLst>
          </p:nvPr>
        </p:nvSpPr>
        <p:spPr>
          <a:xfrm>
            <a:off x="902339" y="681080"/>
            <a:ext cx="9348294" cy="404254"/>
          </a:xfrm>
          <a:custGeom>
            <a:avLst/>
            <a:gdLst/>
            <a:ahLst/>
            <a:cxnLst/>
            <a:rect l="l" t="t" r="r" b="b"/>
            <a:pathLst>
              <a:path w="9348294" h="404254">
                <a:moveTo>
                  <a:pt x="7037287" y="198430"/>
                </a:moveTo>
                <a:lnTo>
                  <a:pt x="7037287" y="306888"/>
                </a:lnTo>
                <a:lnTo>
                  <a:pt x="7069085" y="306888"/>
                </a:lnTo>
                <a:cubicBezTo>
                  <a:pt x="7078781" y="306888"/>
                  <a:pt x="7086010" y="304259"/>
                  <a:pt x="7090776" y="299000"/>
                </a:cubicBezTo>
                <a:cubicBezTo>
                  <a:pt x="7095542" y="293742"/>
                  <a:pt x="7097925" y="284786"/>
                  <a:pt x="7097925" y="272132"/>
                </a:cubicBezTo>
                <a:lnTo>
                  <a:pt x="7097925" y="241320"/>
                </a:lnTo>
                <a:cubicBezTo>
                  <a:pt x="7097925" y="225216"/>
                  <a:pt x="7095173" y="214041"/>
                  <a:pt x="7089667" y="207797"/>
                </a:cubicBezTo>
                <a:cubicBezTo>
                  <a:pt x="7084162" y="201552"/>
                  <a:pt x="7075001" y="198430"/>
                  <a:pt x="7062183" y="198430"/>
                </a:cubicBezTo>
                <a:close/>
                <a:moveTo>
                  <a:pt x="9151836" y="187337"/>
                </a:moveTo>
                <a:lnTo>
                  <a:pt x="9151836" y="306888"/>
                </a:lnTo>
                <a:lnTo>
                  <a:pt x="9178212" y="306888"/>
                </a:lnTo>
                <a:cubicBezTo>
                  <a:pt x="9187415" y="306888"/>
                  <a:pt x="9194234" y="304382"/>
                  <a:pt x="9198671" y="299370"/>
                </a:cubicBezTo>
                <a:cubicBezTo>
                  <a:pt x="9203108" y="294358"/>
                  <a:pt x="9205326" y="285772"/>
                  <a:pt x="9205326" y="273611"/>
                </a:cubicBezTo>
                <a:lnTo>
                  <a:pt x="9205326" y="220614"/>
                </a:lnTo>
                <a:cubicBezTo>
                  <a:pt x="9205326" y="208454"/>
                  <a:pt x="9203108" y="199868"/>
                  <a:pt x="9198671" y="194856"/>
                </a:cubicBezTo>
                <a:cubicBezTo>
                  <a:pt x="9194234" y="189844"/>
                  <a:pt x="9187415" y="187337"/>
                  <a:pt x="9178212" y="187337"/>
                </a:cubicBezTo>
                <a:close/>
                <a:moveTo>
                  <a:pt x="7246837" y="187337"/>
                </a:moveTo>
                <a:lnTo>
                  <a:pt x="7246837" y="306888"/>
                </a:lnTo>
                <a:lnTo>
                  <a:pt x="7273212" y="306888"/>
                </a:lnTo>
                <a:cubicBezTo>
                  <a:pt x="7282415" y="306888"/>
                  <a:pt x="7289234" y="304382"/>
                  <a:pt x="7293671" y="299370"/>
                </a:cubicBezTo>
                <a:cubicBezTo>
                  <a:pt x="7298108" y="294358"/>
                  <a:pt x="7300326" y="285772"/>
                  <a:pt x="7300326" y="273611"/>
                </a:cubicBezTo>
                <a:lnTo>
                  <a:pt x="7300326" y="220614"/>
                </a:lnTo>
                <a:cubicBezTo>
                  <a:pt x="7300326" y="208454"/>
                  <a:pt x="7298108" y="199868"/>
                  <a:pt x="7293671" y="194856"/>
                </a:cubicBezTo>
                <a:cubicBezTo>
                  <a:pt x="7289234" y="189844"/>
                  <a:pt x="7282415" y="187337"/>
                  <a:pt x="7273212" y="187337"/>
                </a:cubicBezTo>
                <a:close/>
                <a:moveTo>
                  <a:pt x="5256112" y="187337"/>
                </a:moveTo>
                <a:lnTo>
                  <a:pt x="5256112" y="306888"/>
                </a:lnTo>
                <a:lnTo>
                  <a:pt x="5282487" y="306888"/>
                </a:lnTo>
                <a:cubicBezTo>
                  <a:pt x="5291689" y="306888"/>
                  <a:pt x="5298509" y="304382"/>
                  <a:pt x="5302946" y="299370"/>
                </a:cubicBezTo>
                <a:cubicBezTo>
                  <a:pt x="5307383" y="294358"/>
                  <a:pt x="5309601" y="285772"/>
                  <a:pt x="5309601" y="273611"/>
                </a:cubicBezTo>
                <a:lnTo>
                  <a:pt x="5309601" y="220614"/>
                </a:lnTo>
                <a:cubicBezTo>
                  <a:pt x="5309601" y="208454"/>
                  <a:pt x="5307383" y="199868"/>
                  <a:pt x="5302946" y="194856"/>
                </a:cubicBezTo>
                <a:cubicBezTo>
                  <a:pt x="5298509" y="189844"/>
                  <a:pt x="5291689" y="187337"/>
                  <a:pt x="5282487" y="187337"/>
                </a:cubicBezTo>
                <a:close/>
                <a:moveTo>
                  <a:pt x="3427312" y="187337"/>
                </a:moveTo>
                <a:lnTo>
                  <a:pt x="3427312" y="306888"/>
                </a:lnTo>
                <a:lnTo>
                  <a:pt x="3453687" y="306888"/>
                </a:lnTo>
                <a:cubicBezTo>
                  <a:pt x="3462890" y="306888"/>
                  <a:pt x="3469709" y="304382"/>
                  <a:pt x="3474146" y="299370"/>
                </a:cubicBezTo>
                <a:cubicBezTo>
                  <a:pt x="3478583" y="294358"/>
                  <a:pt x="3480802" y="285772"/>
                  <a:pt x="3480802" y="273611"/>
                </a:cubicBezTo>
                <a:lnTo>
                  <a:pt x="3480802" y="220614"/>
                </a:lnTo>
                <a:cubicBezTo>
                  <a:pt x="3480802" y="208454"/>
                  <a:pt x="3478583" y="199868"/>
                  <a:pt x="3474146" y="194856"/>
                </a:cubicBezTo>
                <a:cubicBezTo>
                  <a:pt x="3469709" y="189844"/>
                  <a:pt x="3462890" y="187337"/>
                  <a:pt x="3453687" y="187337"/>
                </a:cubicBezTo>
                <a:close/>
                <a:moveTo>
                  <a:pt x="4799300" y="67332"/>
                </a:moveTo>
                <a:lnTo>
                  <a:pt x="4772617" y="245264"/>
                </a:lnTo>
                <a:lnTo>
                  <a:pt x="4826141" y="245264"/>
                </a:lnTo>
                <a:close/>
                <a:moveTo>
                  <a:pt x="8937463" y="54476"/>
                </a:moveTo>
                <a:lnTo>
                  <a:pt x="8927357" y="260435"/>
                </a:lnTo>
                <a:cubicBezTo>
                  <a:pt x="8926687" y="273381"/>
                  <a:pt x="8925098" y="283254"/>
                  <a:pt x="8922589" y="290053"/>
                </a:cubicBezTo>
                <a:cubicBezTo>
                  <a:pt x="8920080" y="296853"/>
                  <a:pt x="8916399" y="302546"/>
                  <a:pt x="8911546" y="307135"/>
                </a:cubicBezTo>
                <a:lnTo>
                  <a:pt x="8984297" y="307135"/>
                </a:lnTo>
                <a:lnTo>
                  <a:pt x="8984297" y="54476"/>
                </a:lnTo>
                <a:close/>
                <a:moveTo>
                  <a:pt x="8270713" y="54476"/>
                </a:moveTo>
                <a:lnTo>
                  <a:pt x="8260607" y="260435"/>
                </a:lnTo>
                <a:cubicBezTo>
                  <a:pt x="8259936" y="273381"/>
                  <a:pt x="8258348" y="283254"/>
                  <a:pt x="8255838" y="290053"/>
                </a:cubicBezTo>
                <a:cubicBezTo>
                  <a:pt x="8253330" y="296853"/>
                  <a:pt x="8249649" y="302546"/>
                  <a:pt x="8244797" y="307135"/>
                </a:cubicBezTo>
                <a:lnTo>
                  <a:pt x="8317547" y="307135"/>
                </a:lnTo>
                <a:lnTo>
                  <a:pt x="8317547" y="54476"/>
                </a:lnTo>
                <a:close/>
                <a:moveTo>
                  <a:pt x="7037287" y="54476"/>
                </a:moveTo>
                <a:lnTo>
                  <a:pt x="7037287" y="147898"/>
                </a:lnTo>
                <a:lnTo>
                  <a:pt x="7059075" y="147898"/>
                </a:lnTo>
                <a:cubicBezTo>
                  <a:pt x="7070134" y="147898"/>
                  <a:pt x="7078470" y="145063"/>
                  <a:pt x="7084083" y="139394"/>
                </a:cubicBezTo>
                <a:cubicBezTo>
                  <a:pt x="7089696" y="133724"/>
                  <a:pt x="7092502" y="124152"/>
                  <a:pt x="7092502" y="110677"/>
                </a:cubicBezTo>
                <a:lnTo>
                  <a:pt x="7092502" y="90957"/>
                </a:lnTo>
                <a:cubicBezTo>
                  <a:pt x="7092502" y="78304"/>
                  <a:pt x="7090274" y="69060"/>
                  <a:pt x="7085817" y="63226"/>
                </a:cubicBezTo>
                <a:cubicBezTo>
                  <a:pt x="7081361" y="57393"/>
                  <a:pt x="7074180" y="54476"/>
                  <a:pt x="7064274" y="54476"/>
                </a:cubicBezTo>
                <a:close/>
                <a:moveTo>
                  <a:pt x="6622889" y="54476"/>
                </a:moveTo>
                <a:lnTo>
                  <a:pt x="6612782" y="260435"/>
                </a:lnTo>
                <a:cubicBezTo>
                  <a:pt x="6612113" y="273381"/>
                  <a:pt x="6610523" y="283254"/>
                  <a:pt x="6608015" y="290053"/>
                </a:cubicBezTo>
                <a:cubicBezTo>
                  <a:pt x="6605505" y="296853"/>
                  <a:pt x="6601825" y="302546"/>
                  <a:pt x="6596972" y="307135"/>
                </a:cubicBezTo>
                <a:lnTo>
                  <a:pt x="6669723" y="307135"/>
                </a:lnTo>
                <a:lnTo>
                  <a:pt x="6669723" y="54476"/>
                </a:lnTo>
                <a:close/>
                <a:moveTo>
                  <a:pt x="6218137" y="54476"/>
                </a:moveTo>
                <a:lnTo>
                  <a:pt x="6218137" y="174273"/>
                </a:lnTo>
                <a:lnTo>
                  <a:pt x="6244512" y="174273"/>
                </a:lnTo>
                <a:cubicBezTo>
                  <a:pt x="6253715" y="174273"/>
                  <a:pt x="6260534" y="171726"/>
                  <a:pt x="6264971" y="166632"/>
                </a:cubicBezTo>
                <a:cubicBezTo>
                  <a:pt x="6269408" y="161537"/>
                  <a:pt x="6271626" y="152910"/>
                  <a:pt x="6271626" y="140750"/>
                </a:cubicBezTo>
                <a:lnTo>
                  <a:pt x="6271626" y="87753"/>
                </a:lnTo>
                <a:cubicBezTo>
                  <a:pt x="6271626" y="75592"/>
                  <a:pt x="6269408" y="67006"/>
                  <a:pt x="6264971" y="61994"/>
                </a:cubicBezTo>
                <a:cubicBezTo>
                  <a:pt x="6260534" y="56982"/>
                  <a:pt x="6253715" y="54476"/>
                  <a:pt x="6244512" y="54476"/>
                </a:cubicBezTo>
                <a:close/>
                <a:moveTo>
                  <a:pt x="1098389" y="54476"/>
                </a:moveTo>
                <a:lnTo>
                  <a:pt x="1088282" y="260435"/>
                </a:lnTo>
                <a:cubicBezTo>
                  <a:pt x="1087612" y="273381"/>
                  <a:pt x="1086023" y="283254"/>
                  <a:pt x="1083514" y="290053"/>
                </a:cubicBezTo>
                <a:cubicBezTo>
                  <a:pt x="1081006" y="296853"/>
                  <a:pt x="1077325" y="302546"/>
                  <a:pt x="1072472" y="307135"/>
                </a:cubicBezTo>
                <a:lnTo>
                  <a:pt x="1145223" y="307135"/>
                </a:lnTo>
                <a:lnTo>
                  <a:pt x="1145223" y="54476"/>
                </a:lnTo>
                <a:close/>
                <a:moveTo>
                  <a:pt x="8728442" y="50532"/>
                </a:moveTo>
                <a:cubicBezTo>
                  <a:pt x="8709132" y="50532"/>
                  <a:pt x="8699479" y="62117"/>
                  <a:pt x="8699479" y="85288"/>
                </a:cubicBezTo>
                <a:lnTo>
                  <a:pt x="8699479" y="276076"/>
                </a:lnTo>
                <a:cubicBezTo>
                  <a:pt x="8699479" y="299411"/>
                  <a:pt x="8709132" y="311079"/>
                  <a:pt x="8728442" y="311079"/>
                </a:cubicBezTo>
                <a:cubicBezTo>
                  <a:pt x="8747586" y="311079"/>
                  <a:pt x="8757159" y="299411"/>
                  <a:pt x="8757159" y="276076"/>
                </a:cubicBezTo>
                <a:lnTo>
                  <a:pt x="8757159" y="85288"/>
                </a:lnTo>
                <a:cubicBezTo>
                  <a:pt x="8757159" y="62117"/>
                  <a:pt x="8747586" y="50532"/>
                  <a:pt x="8728442" y="50532"/>
                </a:cubicBezTo>
                <a:close/>
                <a:moveTo>
                  <a:pt x="8061691" y="50532"/>
                </a:moveTo>
                <a:cubicBezTo>
                  <a:pt x="8042383" y="50532"/>
                  <a:pt x="8032728" y="62117"/>
                  <a:pt x="8032728" y="85288"/>
                </a:cubicBezTo>
                <a:lnTo>
                  <a:pt x="8032728" y="276076"/>
                </a:lnTo>
                <a:cubicBezTo>
                  <a:pt x="8032728" y="299411"/>
                  <a:pt x="8042383" y="311079"/>
                  <a:pt x="8061691" y="311079"/>
                </a:cubicBezTo>
                <a:cubicBezTo>
                  <a:pt x="8080835" y="311079"/>
                  <a:pt x="8090408" y="299411"/>
                  <a:pt x="8090408" y="276076"/>
                </a:cubicBezTo>
                <a:lnTo>
                  <a:pt x="8090408" y="85288"/>
                </a:lnTo>
                <a:cubicBezTo>
                  <a:pt x="8090408" y="62117"/>
                  <a:pt x="8080835" y="50532"/>
                  <a:pt x="8061691" y="50532"/>
                </a:cubicBezTo>
                <a:close/>
                <a:moveTo>
                  <a:pt x="6861542" y="50532"/>
                </a:moveTo>
                <a:cubicBezTo>
                  <a:pt x="6842233" y="50532"/>
                  <a:pt x="6832578" y="62117"/>
                  <a:pt x="6832578" y="85288"/>
                </a:cubicBezTo>
                <a:lnTo>
                  <a:pt x="6832578" y="276076"/>
                </a:lnTo>
                <a:cubicBezTo>
                  <a:pt x="6832578" y="299411"/>
                  <a:pt x="6842233" y="311079"/>
                  <a:pt x="6861542" y="311079"/>
                </a:cubicBezTo>
                <a:cubicBezTo>
                  <a:pt x="6880686" y="311079"/>
                  <a:pt x="6890258" y="299411"/>
                  <a:pt x="6890258" y="276076"/>
                </a:cubicBezTo>
                <a:lnTo>
                  <a:pt x="6890258" y="85288"/>
                </a:lnTo>
                <a:cubicBezTo>
                  <a:pt x="6890258" y="62117"/>
                  <a:pt x="6880686" y="50532"/>
                  <a:pt x="6861542" y="50532"/>
                </a:cubicBezTo>
                <a:close/>
                <a:moveTo>
                  <a:pt x="3022966" y="50532"/>
                </a:moveTo>
                <a:cubicBezTo>
                  <a:pt x="3003658" y="50532"/>
                  <a:pt x="2994003" y="62117"/>
                  <a:pt x="2994003" y="85288"/>
                </a:cubicBezTo>
                <a:lnTo>
                  <a:pt x="2994003" y="276076"/>
                </a:lnTo>
                <a:cubicBezTo>
                  <a:pt x="2994003" y="299411"/>
                  <a:pt x="3003658" y="311079"/>
                  <a:pt x="3022966" y="311079"/>
                </a:cubicBezTo>
                <a:cubicBezTo>
                  <a:pt x="3042112" y="311079"/>
                  <a:pt x="3051684" y="299411"/>
                  <a:pt x="3051684" y="276076"/>
                </a:cubicBezTo>
                <a:lnTo>
                  <a:pt x="3051684" y="85288"/>
                </a:lnTo>
                <a:cubicBezTo>
                  <a:pt x="3051684" y="62117"/>
                  <a:pt x="3042112" y="50532"/>
                  <a:pt x="3022966" y="50532"/>
                </a:cubicBezTo>
                <a:close/>
                <a:moveTo>
                  <a:pt x="9292832" y="3944"/>
                </a:moveTo>
                <a:lnTo>
                  <a:pt x="9348294" y="3944"/>
                </a:lnTo>
                <a:lnTo>
                  <a:pt x="9348294" y="357420"/>
                </a:lnTo>
                <a:lnTo>
                  <a:pt x="9292832" y="357420"/>
                </a:lnTo>
                <a:close/>
                <a:moveTo>
                  <a:pt x="9096375" y="3944"/>
                </a:moveTo>
                <a:lnTo>
                  <a:pt x="9151836" y="3944"/>
                </a:lnTo>
                <a:lnTo>
                  <a:pt x="9151836" y="136806"/>
                </a:lnTo>
                <a:lnTo>
                  <a:pt x="9178153" y="136806"/>
                </a:lnTo>
                <a:cubicBezTo>
                  <a:pt x="9205533" y="136806"/>
                  <a:pt x="9226150" y="144242"/>
                  <a:pt x="9240005" y="159114"/>
                </a:cubicBezTo>
                <a:cubicBezTo>
                  <a:pt x="9253861" y="173986"/>
                  <a:pt x="9260788" y="195636"/>
                  <a:pt x="9260788" y="224065"/>
                </a:cubicBezTo>
                <a:lnTo>
                  <a:pt x="9260788" y="270160"/>
                </a:lnTo>
                <a:cubicBezTo>
                  <a:pt x="9260788" y="298590"/>
                  <a:pt x="9253855" y="320240"/>
                  <a:pt x="9239990" y="335112"/>
                </a:cubicBezTo>
                <a:cubicBezTo>
                  <a:pt x="9226124" y="349984"/>
                  <a:pt x="9205491" y="357420"/>
                  <a:pt x="9178088" y="357420"/>
                </a:cubicBezTo>
                <a:lnTo>
                  <a:pt x="9096375" y="357420"/>
                </a:lnTo>
                <a:close/>
                <a:moveTo>
                  <a:pt x="8882001" y="3944"/>
                </a:moveTo>
                <a:lnTo>
                  <a:pt x="9039759" y="3944"/>
                </a:lnTo>
                <a:lnTo>
                  <a:pt x="9039759" y="307135"/>
                </a:lnTo>
                <a:lnTo>
                  <a:pt x="9063916" y="307135"/>
                </a:lnTo>
                <a:lnTo>
                  <a:pt x="9063916" y="404254"/>
                </a:lnTo>
                <a:lnTo>
                  <a:pt x="9008454" y="404254"/>
                </a:lnTo>
                <a:lnTo>
                  <a:pt x="9008454" y="357420"/>
                </a:lnTo>
                <a:lnTo>
                  <a:pt x="8890875" y="357420"/>
                </a:lnTo>
                <a:lnTo>
                  <a:pt x="8890875" y="404254"/>
                </a:lnTo>
                <a:lnTo>
                  <a:pt x="8835413" y="404254"/>
                </a:lnTo>
                <a:lnTo>
                  <a:pt x="8835413" y="307135"/>
                </a:lnTo>
                <a:lnTo>
                  <a:pt x="8857864" y="307135"/>
                </a:lnTo>
                <a:cubicBezTo>
                  <a:pt x="8862627" y="301396"/>
                  <a:pt x="8866029" y="295044"/>
                  <a:pt x="8868069" y="288077"/>
                </a:cubicBezTo>
                <a:cubicBezTo>
                  <a:pt x="8870109" y="281111"/>
                  <a:pt x="8871385" y="272218"/>
                  <a:pt x="8871895" y="261398"/>
                </a:cubicBezTo>
                <a:close/>
                <a:moveTo>
                  <a:pt x="8420997" y="3944"/>
                </a:moveTo>
                <a:lnTo>
                  <a:pt x="8476458" y="3944"/>
                </a:lnTo>
                <a:lnTo>
                  <a:pt x="8518575" y="134984"/>
                </a:lnTo>
                <a:lnTo>
                  <a:pt x="8561327" y="3944"/>
                </a:lnTo>
                <a:lnTo>
                  <a:pt x="8610029" y="3944"/>
                </a:lnTo>
                <a:lnTo>
                  <a:pt x="8551948" y="177331"/>
                </a:lnTo>
                <a:lnTo>
                  <a:pt x="8613757" y="357420"/>
                </a:lnTo>
                <a:lnTo>
                  <a:pt x="8558295" y="357420"/>
                </a:lnTo>
                <a:lnTo>
                  <a:pt x="8515640" y="225960"/>
                </a:lnTo>
                <a:lnTo>
                  <a:pt x="8472515" y="357420"/>
                </a:lnTo>
                <a:lnTo>
                  <a:pt x="8417053" y="357420"/>
                </a:lnTo>
                <a:lnTo>
                  <a:pt x="8479155" y="175248"/>
                </a:lnTo>
                <a:close/>
                <a:moveTo>
                  <a:pt x="8215251" y="3944"/>
                </a:moveTo>
                <a:lnTo>
                  <a:pt x="8373009" y="3944"/>
                </a:lnTo>
                <a:lnTo>
                  <a:pt x="8373009" y="307135"/>
                </a:lnTo>
                <a:lnTo>
                  <a:pt x="8397166" y="307135"/>
                </a:lnTo>
                <a:lnTo>
                  <a:pt x="8397166" y="404254"/>
                </a:lnTo>
                <a:lnTo>
                  <a:pt x="8341704" y="404254"/>
                </a:lnTo>
                <a:lnTo>
                  <a:pt x="8341704" y="357420"/>
                </a:lnTo>
                <a:lnTo>
                  <a:pt x="8224125" y="357420"/>
                </a:lnTo>
                <a:lnTo>
                  <a:pt x="8224125" y="404254"/>
                </a:lnTo>
                <a:lnTo>
                  <a:pt x="8168663" y="404254"/>
                </a:lnTo>
                <a:lnTo>
                  <a:pt x="8168663" y="307135"/>
                </a:lnTo>
                <a:lnTo>
                  <a:pt x="8191113" y="307135"/>
                </a:lnTo>
                <a:cubicBezTo>
                  <a:pt x="8195877" y="301396"/>
                  <a:pt x="8199279" y="295044"/>
                  <a:pt x="8201319" y="288077"/>
                </a:cubicBezTo>
                <a:cubicBezTo>
                  <a:pt x="8203359" y="281111"/>
                  <a:pt x="8204635" y="272218"/>
                  <a:pt x="8205145" y="261398"/>
                </a:cubicBezTo>
                <a:close/>
                <a:moveTo>
                  <a:pt x="7762875" y="3944"/>
                </a:moveTo>
                <a:lnTo>
                  <a:pt x="7936901" y="3944"/>
                </a:lnTo>
                <a:lnTo>
                  <a:pt x="7936901" y="357420"/>
                </a:lnTo>
                <a:lnTo>
                  <a:pt x="7881439" y="357420"/>
                </a:lnTo>
                <a:lnTo>
                  <a:pt x="7881439" y="54476"/>
                </a:lnTo>
                <a:lnTo>
                  <a:pt x="7818337" y="54476"/>
                </a:lnTo>
                <a:lnTo>
                  <a:pt x="7818337" y="357420"/>
                </a:lnTo>
                <a:lnTo>
                  <a:pt x="7762875" y="357420"/>
                </a:lnTo>
                <a:close/>
                <a:moveTo>
                  <a:pt x="7486649" y="3944"/>
                </a:moveTo>
                <a:lnTo>
                  <a:pt x="7637999" y="3944"/>
                </a:lnTo>
                <a:lnTo>
                  <a:pt x="7637999" y="54476"/>
                </a:lnTo>
                <a:lnTo>
                  <a:pt x="7542111" y="54476"/>
                </a:lnTo>
                <a:lnTo>
                  <a:pt x="7542111" y="153074"/>
                </a:lnTo>
                <a:lnTo>
                  <a:pt x="7618279" y="153074"/>
                </a:lnTo>
                <a:lnTo>
                  <a:pt x="7618279" y="203360"/>
                </a:lnTo>
                <a:lnTo>
                  <a:pt x="7542111" y="203360"/>
                </a:lnTo>
                <a:lnTo>
                  <a:pt x="7542111" y="306888"/>
                </a:lnTo>
                <a:lnTo>
                  <a:pt x="7637999" y="306888"/>
                </a:lnTo>
                <a:lnTo>
                  <a:pt x="7637999" y="357420"/>
                </a:lnTo>
                <a:lnTo>
                  <a:pt x="7486649" y="357420"/>
                </a:lnTo>
                <a:close/>
                <a:moveTo>
                  <a:pt x="7387833" y="3944"/>
                </a:moveTo>
                <a:lnTo>
                  <a:pt x="7443294" y="3944"/>
                </a:lnTo>
                <a:lnTo>
                  <a:pt x="7443294" y="357420"/>
                </a:lnTo>
                <a:lnTo>
                  <a:pt x="7387833" y="357420"/>
                </a:lnTo>
                <a:close/>
                <a:moveTo>
                  <a:pt x="7191375" y="3944"/>
                </a:moveTo>
                <a:lnTo>
                  <a:pt x="7246837" y="3944"/>
                </a:lnTo>
                <a:lnTo>
                  <a:pt x="7246837" y="136806"/>
                </a:lnTo>
                <a:lnTo>
                  <a:pt x="7273154" y="136806"/>
                </a:lnTo>
                <a:cubicBezTo>
                  <a:pt x="7300533" y="136806"/>
                  <a:pt x="7321150" y="144242"/>
                  <a:pt x="7335006" y="159114"/>
                </a:cubicBezTo>
                <a:cubicBezTo>
                  <a:pt x="7348861" y="173986"/>
                  <a:pt x="7355788" y="195636"/>
                  <a:pt x="7355788" y="224065"/>
                </a:cubicBezTo>
                <a:lnTo>
                  <a:pt x="7355788" y="270160"/>
                </a:lnTo>
                <a:cubicBezTo>
                  <a:pt x="7355788" y="298590"/>
                  <a:pt x="7348855" y="320240"/>
                  <a:pt x="7334990" y="335112"/>
                </a:cubicBezTo>
                <a:cubicBezTo>
                  <a:pt x="7321125" y="349984"/>
                  <a:pt x="7300490" y="357420"/>
                  <a:pt x="7273089" y="357420"/>
                </a:cubicBezTo>
                <a:lnTo>
                  <a:pt x="7191375" y="357420"/>
                </a:lnTo>
                <a:close/>
                <a:moveTo>
                  <a:pt x="6981825" y="3944"/>
                </a:moveTo>
                <a:lnTo>
                  <a:pt x="7065634" y="3944"/>
                </a:lnTo>
                <a:cubicBezTo>
                  <a:pt x="7094063" y="3944"/>
                  <a:pt x="7114892" y="10599"/>
                  <a:pt x="7128121" y="23910"/>
                </a:cubicBezTo>
                <a:cubicBezTo>
                  <a:pt x="7141349" y="37221"/>
                  <a:pt x="7147964" y="57680"/>
                  <a:pt x="7147964" y="85288"/>
                </a:cubicBezTo>
                <a:lnTo>
                  <a:pt x="7147964" y="97859"/>
                </a:lnTo>
                <a:cubicBezTo>
                  <a:pt x="7147964" y="134012"/>
                  <a:pt x="7135968" y="157758"/>
                  <a:pt x="7111975" y="169097"/>
                </a:cubicBezTo>
                <a:cubicBezTo>
                  <a:pt x="7139583" y="179778"/>
                  <a:pt x="7153387" y="205003"/>
                  <a:pt x="7153387" y="244771"/>
                </a:cubicBezTo>
                <a:lnTo>
                  <a:pt x="7153387" y="273611"/>
                </a:lnTo>
                <a:cubicBezTo>
                  <a:pt x="7153387" y="300890"/>
                  <a:pt x="7146238" y="321678"/>
                  <a:pt x="7131941" y="335975"/>
                </a:cubicBezTo>
                <a:cubicBezTo>
                  <a:pt x="7117645" y="350272"/>
                  <a:pt x="7096692" y="357420"/>
                  <a:pt x="7069085" y="357420"/>
                </a:cubicBezTo>
                <a:lnTo>
                  <a:pt x="6981825" y="357420"/>
                </a:lnTo>
                <a:close/>
                <a:moveTo>
                  <a:pt x="6567427" y="3944"/>
                </a:moveTo>
                <a:lnTo>
                  <a:pt x="6725185" y="3944"/>
                </a:lnTo>
                <a:lnTo>
                  <a:pt x="6725185" y="307135"/>
                </a:lnTo>
                <a:lnTo>
                  <a:pt x="6749341" y="307135"/>
                </a:lnTo>
                <a:lnTo>
                  <a:pt x="6749341" y="404254"/>
                </a:lnTo>
                <a:lnTo>
                  <a:pt x="6693880" y="404254"/>
                </a:lnTo>
                <a:lnTo>
                  <a:pt x="6693880" y="357420"/>
                </a:lnTo>
                <a:lnTo>
                  <a:pt x="6576301" y="357420"/>
                </a:lnTo>
                <a:lnTo>
                  <a:pt x="6576301" y="404254"/>
                </a:lnTo>
                <a:lnTo>
                  <a:pt x="6520839" y="404254"/>
                </a:lnTo>
                <a:lnTo>
                  <a:pt x="6520839" y="307135"/>
                </a:lnTo>
                <a:lnTo>
                  <a:pt x="6543290" y="307135"/>
                </a:lnTo>
                <a:cubicBezTo>
                  <a:pt x="6548053" y="301396"/>
                  <a:pt x="6551454" y="295044"/>
                  <a:pt x="6553494" y="288077"/>
                </a:cubicBezTo>
                <a:cubicBezTo>
                  <a:pt x="6555534" y="281111"/>
                  <a:pt x="6556810" y="272218"/>
                  <a:pt x="6557321" y="261398"/>
                </a:cubicBezTo>
                <a:close/>
                <a:moveTo>
                  <a:pt x="6353175" y="3944"/>
                </a:moveTo>
                <a:lnTo>
                  <a:pt x="6504524" y="3944"/>
                </a:lnTo>
                <a:lnTo>
                  <a:pt x="6504524" y="54476"/>
                </a:lnTo>
                <a:lnTo>
                  <a:pt x="6408637" y="54476"/>
                </a:lnTo>
                <a:lnTo>
                  <a:pt x="6408637" y="153074"/>
                </a:lnTo>
                <a:lnTo>
                  <a:pt x="6484804" y="153074"/>
                </a:lnTo>
                <a:lnTo>
                  <a:pt x="6484804" y="203360"/>
                </a:lnTo>
                <a:lnTo>
                  <a:pt x="6408637" y="203360"/>
                </a:lnTo>
                <a:lnTo>
                  <a:pt x="6408637" y="306888"/>
                </a:lnTo>
                <a:lnTo>
                  <a:pt x="6504524" y="306888"/>
                </a:lnTo>
                <a:lnTo>
                  <a:pt x="6504524" y="357420"/>
                </a:lnTo>
                <a:lnTo>
                  <a:pt x="6353175" y="357420"/>
                </a:lnTo>
                <a:close/>
                <a:moveTo>
                  <a:pt x="6162675" y="3944"/>
                </a:moveTo>
                <a:lnTo>
                  <a:pt x="6244389" y="3944"/>
                </a:lnTo>
                <a:cubicBezTo>
                  <a:pt x="6271790" y="3944"/>
                  <a:pt x="6292425" y="11421"/>
                  <a:pt x="6306290" y="26375"/>
                </a:cubicBezTo>
                <a:cubicBezTo>
                  <a:pt x="6320155" y="41329"/>
                  <a:pt x="6327088" y="63021"/>
                  <a:pt x="6327088" y="91450"/>
                </a:cubicBezTo>
                <a:lnTo>
                  <a:pt x="6327088" y="137299"/>
                </a:lnTo>
                <a:cubicBezTo>
                  <a:pt x="6327088" y="165728"/>
                  <a:pt x="6320161" y="187379"/>
                  <a:pt x="6306306" y="202250"/>
                </a:cubicBezTo>
                <a:cubicBezTo>
                  <a:pt x="6292450" y="217122"/>
                  <a:pt x="6271833" y="224558"/>
                  <a:pt x="6244454" y="224558"/>
                </a:cubicBezTo>
                <a:lnTo>
                  <a:pt x="6218137" y="224558"/>
                </a:lnTo>
                <a:lnTo>
                  <a:pt x="6218137" y="357420"/>
                </a:lnTo>
                <a:lnTo>
                  <a:pt x="6162675" y="357420"/>
                </a:lnTo>
                <a:close/>
                <a:moveTo>
                  <a:pt x="5981700" y="3944"/>
                </a:moveTo>
                <a:lnTo>
                  <a:pt x="6133049" y="3944"/>
                </a:lnTo>
                <a:lnTo>
                  <a:pt x="6133049" y="54476"/>
                </a:lnTo>
                <a:lnTo>
                  <a:pt x="6037162" y="54476"/>
                </a:lnTo>
                <a:lnTo>
                  <a:pt x="6037162" y="153074"/>
                </a:lnTo>
                <a:lnTo>
                  <a:pt x="6113329" y="153074"/>
                </a:lnTo>
                <a:lnTo>
                  <a:pt x="6113329" y="203360"/>
                </a:lnTo>
                <a:lnTo>
                  <a:pt x="6037162" y="203360"/>
                </a:lnTo>
                <a:lnTo>
                  <a:pt x="6037162" y="306888"/>
                </a:lnTo>
                <a:lnTo>
                  <a:pt x="6133049" y="306888"/>
                </a:lnTo>
                <a:lnTo>
                  <a:pt x="6133049" y="357420"/>
                </a:lnTo>
                <a:lnTo>
                  <a:pt x="5981700" y="357420"/>
                </a:lnTo>
                <a:close/>
                <a:moveTo>
                  <a:pt x="5762625" y="3944"/>
                </a:moveTo>
                <a:lnTo>
                  <a:pt x="5936652" y="3944"/>
                </a:lnTo>
                <a:lnTo>
                  <a:pt x="5936652" y="357420"/>
                </a:lnTo>
                <a:lnTo>
                  <a:pt x="5881190" y="357420"/>
                </a:lnTo>
                <a:lnTo>
                  <a:pt x="5881190" y="54476"/>
                </a:lnTo>
                <a:lnTo>
                  <a:pt x="5818087" y="54476"/>
                </a:lnTo>
                <a:lnTo>
                  <a:pt x="5818087" y="357420"/>
                </a:lnTo>
                <a:lnTo>
                  <a:pt x="5762625" y="357420"/>
                </a:lnTo>
                <a:close/>
                <a:moveTo>
                  <a:pt x="5495925" y="3944"/>
                </a:moveTo>
                <a:lnTo>
                  <a:pt x="5647274" y="3944"/>
                </a:lnTo>
                <a:lnTo>
                  <a:pt x="5647274" y="54476"/>
                </a:lnTo>
                <a:lnTo>
                  <a:pt x="5551387" y="54476"/>
                </a:lnTo>
                <a:lnTo>
                  <a:pt x="5551387" y="153074"/>
                </a:lnTo>
                <a:lnTo>
                  <a:pt x="5627554" y="153074"/>
                </a:lnTo>
                <a:lnTo>
                  <a:pt x="5627554" y="203360"/>
                </a:lnTo>
                <a:lnTo>
                  <a:pt x="5551387" y="203360"/>
                </a:lnTo>
                <a:lnTo>
                  <a:pt x="5551387" y="306888"/>
                </a:lnTo>
                <a:lnTo>
                  <a:pt x="5647274" y="306888"/>
                </a:lnTo>
                <a:lnTo>
                  <a:pt x="5647274" y="357420"/>
                </a:lnTo>
                <a:lnTo>
                  <a:pt x="5495925" y="357420"/>
                </a:lnTo>
                <a:close/>
                <a:moveTo>
                  <a:pt x="5397108" y="3944"/>
                </a:moveTo>
                <a:lnTo>
                  <a:pt x="5452569" y="3944"/>
                </a:lnTo>
                <a:lnTo>
                  <a:pt x="5452569" y="357420"/>
                </a:lnTo>
                <a:lnTo>
                  <a:pt x="5397108" y="357420"/>
                </a:lnTo>
                <a:close/>
                <a:moveTo>
                  <a:pt x="5200650" y="3944"/>
                </a:moveTo>
                <a:lnTo>
                  <a:pt x="5256112" y="3944"/>
                </a:lnTo>
                <a:lnTo>
                  <a:pt x="5256112" y="136806"/>
                </a:lnTo>
                <a:lnTo>
                  <a:pt x="5282429" y="136806"/>
                </a:lnTo>
                <a:cubicBezTo>
                  <a:pt x="5309808" y="136806"/>
                  <a:pt x="5330426" y="144242"/>
                  <a:pt x="5344280" y="159114"/>
                </a:cubicBezTo>
                <a:cubicBezTo>
                  <a:pt x="5358136" y="173986"/>
                  <a:pt x="5365063" y="195636"/>
                  <a:pt x="5365063" y="224065"/>
                </a:cubicBezTo>
                <a:lnTo>
                  <a:pt x="5365063" y="270160"/>
                </a:lnTo>
                <a:cubicBezTo>
                  <a:pt x="5365063" y="298590"/>
                  <a:pt x="5358130" y="320240"/>
                  <a:pt x="5344265" y="335112"/>
                </a:cubicBezTo>
                <a:cubicBezTo>
                  <a:pt x="5330400" y="349984"/>
                  <a:pt x="5309766" y="357420"/>
                  <a:pt x="5282364" y="357420"/>
                </a:cubicBezTo>
                <a:lnTo>
                  <a:pt x="5200650" y="357420"/>
                </a:lnTo>
                <a:close/>
                <a:moveTo>
                  <a:pt x="4923932" y="3944"/>
                </a:moveTo>
                <a:lnTo>
                  <a:pt x="5000970" y="3944"/>
                </a:lnTo>
                <a:lnTo>
                  <a:pt x="5042027" y="255713"/>
                </a:lnTo>
                <a:lnTo>
                  <a:pt x="5080114" y="3944"/>
                </a:lnTo>
                <a:lnTo>
                  <a:pt x="5160076" y="3944"/>
                </a:lnTo>
                <a:lnTo>
                  <a:pt x="5160076" y="357420"/>
                </a:lnTo>
                <a:lnTo>
                  <a:pt x="5104614" y="357420"/>
                </a:lnTo>
                <a:lnTo>
                  <a:pt x="5104614" y="104022"/>
                </a:lnTo>
                <a:lnTo>
                  <a:pt x="5066276" y="357420"/>
                </a:lnTo>
                <a:lnTo>
                  <a:pt x="5013657" y="357420"/>
                </a:lnTo>
                <a:lnTo>
                  <a:pt x="4972245" y="108069"/>
                </a:lnTo>
                <a:lnTo>
                  <a:pt x="4972245" y="357420"/>
                </a:lnTo>
                <a:lnTo>
                  <a:pt x="4923932" y="357420"/>
                </a:lnTo>
                <a:close/>
                <a:moveTo>
                  <a:pt x="4756583" y="3944"/>
                </a:moveTo>
                <a:lnTo>
                  <a:pt x="4842264" y="3944"/>
                </a:lnTo>
                <a:lnTo>
                  <a:pt x="4898515" y="357420"/>
                </a:lnTo>
                <a:lnTo>
                  <a:pt x="4843053" y="357420"/>
                </a:lnTo>
                <a:lnTo>
                  <a:pt x="4833394" y="293331"/>
                </a:lnTo>
                <a:lnTo>
                  <a:pt x="4765403" y="293331"/>
                </a:lnTo>
                <a:lnTo>
                  <a:pt x="4755793" y="357420"/>
                </a:lnTo>
                <a:lnTo>
                  <a:pt x="4700332" y="357420"/>
                </a:lnTo>
                <a:close/>
                <a:moveTo>
                  <a:pt x="4161932" y="3944"/>
                </a:moveTo>
                <a:lnTo>
                  <a:pt x="4238970" y="3944"/>
                </a:lnTo>
                <a:lnTo>
                  <a:pt x="4280027" y="255713"/>
                </a:lnTo>
                <a:lnTo>
                  <a:pt x="4318115" y="3944"/>
                </a:lnTo>
                <a:lnTo>
                  <a:pt x="4398076" y="3944"/>
                </a:lnTo>
                <a:lnTo>
                  <a:pt x="4398076" y="357420"/>
                </a:lnTo>
                <a:lnTo>
                  <a:pt x="4342614" y="357420"/>
                </a:lnTo>
                <a:lnTo>
                  <a:pt x="4342614" y="104022"/>
                </a:lnTo>
                <a:lnTo>
                  <a:pt x="4304276" y="357420"/>
                </a:lnTo>
                <a:lnTo>
                  <a:pt x="4251657" y="357420"/>
                </a:lnTo>
                <a:lnTo>
                  <a:pt x="4210246" y="108069"/>
                </a:lnTo>
                <a:lnTo>
                  <a:pt x="4210246" y="357420"/>
                </a:lnTo>
                <a:lnTo>
                  <a:pt x="4161932" y="357420"/>
                </a:lnTo>
                <a:close/>
                <a:moveTo>
                  <a:pt x="3981450" y="3944"/>
                </a:moveTo>
                <a:lnTo>
                  <a:pt x="4132799" y="3944"/>
                </a:lnTo>
                <a:lnTo>
                  <a:pt x="4132799" y="54476"/>
                </a:lnTo>
                <a:lnTo>
                  <a:pt x="4036912" y="54476"/>
                </a:lnTo>
                <a:lnTo>
                  <a:pt x="4036912" y="153074"/>
                </a:lnTo>
                <a:lnTo>
                  <a:pt x="4113079" y="153074"/>
                </a:lnTo>
                <a:lnTo>
                  <a:pt x="4113079" y="203360"/>
                </a:lnTo>
                <a:lnTo>
                  <a:pt x="4036912" y="203360"/>
                </a:lnTo>
                <a:lnTo>
                  <a:pt x="4036912" y="306888"/>
                </a:lnTo>
                <a:lnTo>
                  <a:pt x="4132799" y="306888"/>
                </a:lnTo>
                <a:lnTo>
                  <a:pt x="4132799" y="357420"/>
                </a:lnTo>
                <a:lnTo>
                  <a:pt x="3981450" y="357420"/>
                </a:lnTo>
                <a:close/>
                <a:moveTo>
                  <a:pt x="3755631" y="3944"/>
                </a:moveTo>
                <a:lnTo>
                  <a:pt x="3811093" y="3944"/>
                </a:lnTo>
                <a:lnTo>
                  <a:pt x="3841042" y="124435"/>
                </a:lnTo>
                <a:lnTo>
                  <a:pt x="3858228" y="207057"/>
                </a:lnTo>
                <a:lnTo>
                  <a:pt x="3871238" y="125220"/>
                </a:lnTo>
                <a:lnTo>
                  <a:pt x="3896627" y="3944"/>
                </a:lnTo>
                <a:lnTo>
                  <a:pt x="3952089" y="3944"/>
                </a:lnTo>
                <a:lnTo>
                  <a:pt x="3892753" y="266948"/>
                </a:lnTo>
                <a:cubicBezTo>
                  <a:pt x="3890021" y="280498"/>
                  <a:pt x="3886968" y="292023"/>
                  <a:pt x="3883596" y="301525"/>
                </a:cubicBezTo>
                <a:cubicBezTo>
                  <a:pt x="3880223" y="311027"/>
                  <a:pt x="3875806" y="319784"/>
                  <a:pt x="3870345" y="327798"/>
                </a:cubicBezTo>
                <a:cubicBezTo>
                  <a:pt x="3864883" y="335812"/>
                  <a:pt x="3858297" y="342049"/>
                  <a:pt x="3850587" y="346511"/>
                </a:cubicBezTo>
                <a:cubicBezTo>
                  <a:pt x="3842876" y="350972"/>
                  <a:pt x="3833437" y="354234"/>
                  <a:pt x="3822272" y="356297"/>
                </a:cubicBezTo>
                <a:cubicBezTo>
                  <a:pt x="3811107" y="358360"/>
                  <a:pt x="3798054" y="358899"/>
                  <a:pt x="3783116" y="357913"/>
                </a:cubicBezTo>
                <a:lnTo>
                  <a:pt x="3783116" y="307628"/>
                </a:lnTo>
                <a:cubicBezTo>
                  <a:pt x="3798252" y="308614"/>
                  <a:pt x="3809687" y="307139"/>
                  <a:pt x="3817421" y="303204"/>
                </a:cubicBezTo>
                <a:cubicBezTo>
                  <a:pt x="3825155" y="299269"/>
                  <a:pt x="3830091" y="291236"/>
                  <a:pt x="3832230" y="279103"/>
                </a:cubicBezTo>
                <a:lnTo>
                  <a:pt x="3832723" y="275907"/>
                </a:lnTo>
                <a:close/>
                <a:moveTo>
                  <a:pt x="3371850" y="3944"/>
                </a:moveTo>
                <a:lnTo>
                  <a:pt x="3427312" y="3944"/>
                </a:lnTo>
                <a:lnTo>
                  <a:pt x="3427312" y="136806"/>
                </a:lnTo>
                <a:lnTo>
                  <a:pt x="3453629" y="136806"/>
                </a:lnTo>
                <a:cubicBezTo>
                  <a:pt x="3481008" y="136806"/>
                  <a:pt x="3501625" y="144242"/>
                  <a:pt x="3515481" y="159114"/>
                </a:cubicBezTo>
                <a:cubicBezTo>
                  <a:pt x="3529336" y="173986"/>
                  <a:pt x="3536263" y="195636"/>
                  <a:pt x="3536263" y="224065"/>
                </a:cubicBezTo>
                <a:lnTo>
                  <a:pt x="3536263" y="270160"/>
                </a:lnTo>
                <a:cubicBezTo>
                  <a:pt x="3536263" y="298590"/>
                  <a:pt x="3529331" y="320240"/>
                  <a:pt x="3515465" y="335112"/>
                </a:cubicBezTo>
                <a:cubicBezTo>
                  <a:pt x="3501599" y="349984"/>
                  <a:pt x="3480966" y="357420"/>
                  <a:pt x="3453564" y="357420"/>
                </a:cubicBezTo>
                <a:lnTo>
                  <a:pt x="3371850" y="357420"/>
                </a:lnTo>
                <a:close/>
                <a:moveTo>
                  <a:pt x="3168146" y="3944"/>
                </a:moveTo>
                <a:lnTo>
                  <a:pt x="3327136" y="3944"/>
                </a:lnTo>
                <a:lnTo>
                  <a:pt x="3327136" y="357420"/>
                </a:lnTo>
                <a:lnTo>
                  <a:pt x="3271675" y="357420"/>
                </a:lnTo>
                <a:lnTo>
                  <a:pt x="3271675" y="54476"/>
                </a:lnTo>
                <a:lnTo>
                  <a:pt x="3223608" y="54476"/>
                </a:lnTo>
                <a:lnTo>
                  <a:pt x="3217446" y="268188"/>
                </a:lnTo>
                <a:cubicBezTo>
                  <a:pt x="3216460" y="300397"/>
                  <a:pt x="3209681" y="323404"/>
                  <a:pt x="3197110" y="337207"/>
                </a:cubicBezTo>
                <a:cubicBezTo>
                  <a:pt x="3184538" y="351011"/>
                  <a:pt x="3164367" y="357913"/>
                  <a:pt x="3136595" y="357913"/>
                </a:cubicBezTo>
                <a:lnTo>
                  <a:pt x="3127968" y="357913"/>
                </a:lnTo>
                <a:lnTo>
                  <a:pt x="3127968" y="307381"/>
                </a:lnTo>
                <a:cubicBezTo>
                  <a:pt x="3134772" y="307381"/>
                  <a:pt x="3140037" y="307053"/>
                  <a:pt x="3143762" y="306395"/>
                </a:cubicBezTo>
                <a:cubicBezTo>
                  <a:pt x="3147488" y="305738"/>
                  <a:pt x="3150808" y="304136"/>
                  <a:pt x="3153724" y="301589"/>
                </a:cubicBezTo>
                <a:cubicBezTo>
                  <a:pt x="3156640" y="299041"/>
                  <a:pt x="3158665" y="295385"/>
                  <a:pt x="3159798" y="290619"/>
                </a:cubicBezTo>
                <a:cubicBezTo>
                  <a:pt x="3160932" y="285854"/>
                  <a:pt x="3161660" y="279363"/>
                  <a:pt x="3161984" y="271146"/>
                </a:cubicBezTo>
                <a:close/>
                <a:moveTo>
                  <a:pt x="2724150" y="3944"/>
                </a:moveTo>
                <a:lnTo>
                  <a:pt x="2898177" y="3944"/>
                </a:lnTo>
                <a:lnTo>
                  <a:pt x="2898177" y="357420"/>
                </a:lnTo>
                <a:lnTo>
                  <a:pt x="2842715" y="357420"/>
                </a:lnTo>
                <a:lnTo>
                  <a:pt x="2842715" y="54476"/>
                </a:lnTo>
                <a:lnTo>
                  <a:pt x="2779612" y="54476"/>
                </a:lnTo>
                <a:lnTo>
                  <a:pt x="2779612" y="357420"/>
                </a:lnTo>
                <a:lnTo>
                  <a:pt x="2724150" y="357420"/>
                </a:lnTo>
                <a:close/>
                <a:moveTo>
                  <a:pt x="2314575" y="3944"/>
                </a:moveTo>
                <a:lnTo>
                  <a:pt x="2364121" y="3944"/>
                </a:lnTo>
                <a:lnTo>
                  <a:pt x="2364121" y="227763"/>
                </a:lnTo>
                <a:lnTo>
                  <a:pt x="2384330" y="149870"/>
                </a:lnTo>
                <a:lnTo>
                  <a:pt x="2429689" y="3944"/>
                </a:lnTo>
                <a:lnTo>
                  <a:pt x="2496243" y="3944"/>
                </a:lnTo>
                <a:lnTo>
                  <a:pt x="2496243" y="357420"/>
                </a:lnTo>
                <a:lnTo>
                  <a:pt x="2440781" y="357420"/>
                </a:lnTo>
                <a:lnTo>
                  <a:pt x="2440781" y="108978"/>
                </a:lnTo>
                <a:lnTo>
                  <a:pt x="2418323" y="195530"/>
                </a:lnTo>
                <a:lnTo>
                  <a:pt x="2371516" y="357420"/>
                </a:lnTo>
                <a:lnTo>
                  <a:pt x="2314575" y="357420"/>
                </a:lnTo>
                <a:close/>
                <a:moveTo>
                  <a:pt x="2019300" y="3944"/>
                </a:moveTo>
                <a:lnTo>
                  <a:pt x="2068846" y="3944"/>
                </a:lnTo>
                <a:lnTo>
                  <a:pt x="2068846" y="227763"/>
                </a:lnTo>
                <a:lnTo>
                  <a:pt x="2089055" y="149870"/>
                </a:lnTo>
                <a:lnTo>
                  <a:pt x="2134414" y="3944"/>
                </a:lnTo>
                <a:lnTo>
                  <a:pt x="2200968" y="3944"/>
                </a:lnTo>
                <a:lnTo>
                  <a:pt x="2200968" y="357420"/>
                </a:lnTo>
                <a:lnTo>
                  <a:pt x="2145506" y="357420"/>
                </a:lnTo>
                <a:lnTo>
                  <a:pt x="2145506" y="108978"/>
                </a:lnTo>
                <a:lnTo>
                  <a:pt x="2123048" y="195530"/>
                </a:lnTo>
                <a:lnTo>
                  <a:pt x="2076241" y="357420"/>
                </a:lnTo>
                <a:lnTo>
                  <a:pt x="2019300" y="357420"/>
                </a:lnTo>
                <a:close/>
                <a:moveTo>
                  <a:pt x="1647332" y="3944"/>
                </a:moveTo>
                <a:lnTo>
                  <a:pt x="1724370" y="3944"/>
                </a:lnTo>
                <a:lnTo>
                  <a:pt x="1765427" y="255713"/>
                </a:lnTo>
                <a:lnTo>
                  <a:pt x="1803515" y="3944"/>
                </a:lnTo>
                <a:lnTo>
                  <a:pt x="1883476" y="3944"/>
                </a:lnTo>
                <a:lnTo>
                  <a:pt x="1883476" y="357420"/>
                </a:lnTo>
                <a:lnTo>
                  <a:pt x="1828014" y="357420"/>
                </a:lnTo>
                <a:lnTo>
                  <a:pt x="1828014" y="104022"/>
                </a:lnTo>
                <a:lnTo>
                  <a:pt x="1789676" y="357420"/>
                </a:lnTo>
                <a:lnTo>
                  <a:pt x="1737057" y="357420"/>
                </a:lnTo>
                <a:lnTo>
                  <a:pt x="1695645" y="108069"/>
                </a:lnTo>
                <a:lnTo>
                  <a:pt x="1695645" y="357420"/>
                </a:lnTo>
                <a:lnTo>
                  <a:pt x="1647332" y="357420"/>
                </a:lnTo>
                <a:close/>
                <a:moveTo>
                  <a:pt x="1466850" y="3944"/>
                </a:moveTo>
                <a:lnTo>
                  <a:pt x="1618199" y="3944"/>
                </a:lnTo>
                <a:lnTo>
                  <a:pt x="1618199" y="54476"/>
                </a:lnTo>
                <a:lnTo>
                  <a:pt x="1522312" y="54476"/>
                </a:lnTo>
                <a:lnTo>
                  <a:pt x="1522312" y="153074"/>
                </a:lnTo>
                <a:lnTo>
                  <a:pt x="1598479" y="153074"/>
                </a:lnTo>
                <a:lnTo>
                  <a:pt x="1598479" y="203360"/>
                </a:lnTo>
                <a:lnTo>
                  <a:pt x="1522312" y="203360"/>
                </a:lnTo>
                <a:lnTo>
                  <a:pt x="1522312" y="306888"/>
                </a:lnTo>
                <a:lnTo>
                  <a:pt x="1618199" y="306888"/>
                </a:lnTo>
                <a:lnTo>
                  <a:pt x="1618199" y="357420"/>
                </a:lnTo>
                <a:lnTo>
                  <a:pt x="1466850" y="357420"/>
                </a:lnTo>
                <a:close/>
                <a:moveTo>
                  <a:pt x="1241031" y="3944"/>
                </a:moveTo>
                <a:lnTo>
                  <a:pt x="1296493" y="3944"/>
                </a:lnTo>
                <a:lnTo>
                  <a:pt x="1326442" y="124435"/>
                </a:lnTo>
                <a:lnTo>
                  <a:pt x="1343628" y="207057"/>
                </a:lnTo>
                <a:lnTo>
                  <a:pt x="1356638" y="125220"/>
                </a:lnTo>
                <a:lnTo>
                  <a:pt x="1382027" y="3944"/>
                </a:lnTo>
                <a:lnTo>
                  <a:pt x="1437489" y="3944"/>
                </a:lnTo>
                <a:lnTo>
                  <a:pt x="1378153" y="266948"/>
                </a:lnTo>
                <a:cubicBezTo>
                  <a:pt x="1375421" y="280498"/>
                  <a:pt x="1372368" y="292023"/>
                  <a:pt x="1368996" y="301525"/>
                </a:cubicBezTo>
                <a:cubicBezTo>
                  <a:pt x="1365623" y="311027"/>
                  <a:pt x="1361206" y="319784"/>
                  <a:pt x="1355745" y="327798"/>
                </a:cubicBezTo>
                <a:cubicBezTo>
                  <a:pt x="1350283" y="335812"/>
                  <a:pt x="1343697" y="342049"/>
                  <a:pt x="1335987" y="346511"/>
                </a:cubicBezTo>
                <a:cubicBezTo>
                  <a:pt x="1328276" y="350972"/>
                  <a:pt x="1318838" y="354234"/>
                  <a:pt x="1307672" y="356297"/>
                </a:cubicBezTo>
                <a:cubicBezTo>
                  <a:pt x="1296507" y="358360"/>
                  <a:pt x="1283454" y="358899"/>
                  <a:pt x="1268516" y="357913"/>
                </a:cubicBezTo>
                <a:lnTo>
                  <a:pt x="1268516" y="307628"/>
                </a:lnTo>
                <a:cubicBezTo>
                  <a:pt x="1283652" y="308614"/>
                  <a:pt x="1295087" y="307139"/>
                  <a:pt x="1302821" y="303204"/>
                </a:cubicBezTo>
                <a:cubicBezTo>
                  <a:pt x="1310555" y="299269"/>
                  <a:pt x="1315491" y="291236"/>
                  <a:pt x="1317630" y="279103"/>
                </a:cubicBezTo>
                <a:lnTo>
                  <a:pt x="1318123" y="275907"/>
                </a:lnTo>
                <a:close/>
                <a:moveTo>
                  <a:pt x="1042927" y="3944"/>
                </a:moveTo>
                <a:lnTo>
                  <a:pt x="1200685" y="3944"/>
                </a:lnTo>
                <a:lnTo>
                  <a:pt x="1200685" y="307135"/>
                </a:lnTo>
                <a:lnTo>
                  <a:pt x="1224842" y="307135"/>
                </a:lnTo>
                <a:lnTo>
                  <a:pt x="1224842" y="404254"/>
                </a:lnTo>
                <a:lnTo>
                  <a:pt x="1169380" y="404254"/>
                </a:lnTo>
                <a:lnTo>
                  <a:pt x="1169380" y="357420"/>
                </a:lnTo>
                <a:lnTo>
                  <a:pt x="1051801" y="357420"/>
                </a:lnTo>
                <a:lnTo>
                  <a:pt x="1051801" y="404254"/>
                </a:lnTo>
                <a:lnTo>
                  <a:pt x="996339" y="404254"/>
                </a:lnTo>
                <a:lnTo>
                  <a:pt x="996339" y="307135"/>
                </a:lnTo>
                <a:lnTo>
                  <a:pt x="1018790" y="307135"/>
                </a:lnTo>
                <a:cubicBezTo>
                  <a:pt x="1023553" y="301396"/>
                  <a:pt x="1026954" y="295044"/>
                  <a:pt x="1028994" y="288077"/>
                </a:cubicBezTo>
                <a:cubicBezTo>
                  <a:pt x="1031034" y="281111"/>
                  <a:pt x="1032310" y="272218"/>
                  <a:pt x="1032821" y="261398"/>
                </a:cubicBezTo>
                <a:close/>
                <a:moveTo>
                  <a:pt x="828675" y="3944"/>
                </a:moveTo>
                <a:lnTo>
                  <a:pt x="980024" y="3944"/>
                </a:lnTo>
                <a:lnTo>
                  <a:pt x="980024" y="54476"/>
                </a:lnTo>
                <a:lnTo>
                  <a:pt x="884137" y="54476"/>
                </a:lnTo>
                <a:lnTo>
                  <a:pt x="884137" y="153074"/>
                </a:lnTo>
                <a:lnTo>
                  <a:pt x="960304" y="153074"/>
                </a:lnTo>
                <a:lnTo>
                  <a:pt x="960304" y="203360"/>
                </a:lnTo>
                <a:lnTo>
                  <a:pt x="884137" y="203360"/>
                </a:lnTo>
                <a:lnTo>
                  <a:pt x="884137" y="306888"/>
                </a:lnTo>
                <a:lnTo>
                  <a:pt x="980024" y="306888"/>
                </a:lnTo>
                <a:lnTo>
                  <a:pt x="980024" y="357420"/>
                </a:lnTo>
                <a:lnTo>
                  <a:pt x="828675" y="357420"/>
                </a:lnTo>
                <a:close/>
                <a:moveTo>
                  <a:pt x="624971" y="3944"/>
                </a:moveTo>
                <a:lnTo>
                  <a:pt x="783962" y="3944"/>
                </a:lnTo>
                <a:lnTo>
                  <a:pt x="783962" y="357420"/>
                </a:lnTo>
                <a:lnTo>
                  <a:pt x="728500" y="357420"/>
                </a:lnTo>
                <a:lnTo>
                  <a:pt x="728500" y="54476"/>
                </a:lnTo>
                <a:lnTo>
                  <a:pt x="680433" y="54476"/>
                </a:lnTo>
                <a:lnTo>
                  <a:pt x="674271" y="268188"/>
                </a:lnTo>
                <a:cubicBezTo>
                  <a:pt x="673285" y="300397"/>
                  <a:pt x="666506" y="323404"/>
                  <a:pt x="653935" y="337207"/>
                </a:cubicBezTo>
                <a:cubicBezTo>
                  <a:pt x="641363" y="351011"/>
                  <a:pt x="621192" y="357913"/>
                  <a:pt x="593420" y="357913"/>
                </a:cubicBezTo>
                <a:lnTo>
                  <a:pt x="584792" y="357913"/>
                </a:lnTo>
                <a:lnTo>
                  <a:pt x="584792" y="307381"/>
                </a:lnTo>
                <a:cubicBezTo>
                  <a:pt x="591597" y="307381"/>
                  <a:pt x="596861" y="307053"/>
                  <a:pt x="600587" y="306395"/>
                </a:cubicBezTo>
                <a:cubicBezTo>
                  <a:pt x="604313" y="305738"/>
                  <a:pt x="607634" y="304136"/>
                  <a:pt x="610549" y="301589"/>
                </a:cubicBezTo>
                <a:cubicBezTo>
                  <a:pt x="613465" y="299041"/>
                  <a:pt x="615489" y="295385"/>
                  <a:pt x="616623" y="290619"/>
                </a:cubicBezTo>
                <a:cubicBezTo>
                  <a:pt x="617757" y="285854"/>
                  <a:pt x="618485" y="279363"/>
                  <a:pt x="618809" y="271146"/>
                </a:cubicBezTo>
                <a:close/>
                <a:moveTo>
                  <a:pt x="0" y="3944"/>
                </a:moveTo>
                <a:lnTo>
                  <a:pt x="49546" y="3944"/>
                </a:lnTo>
                <a:lnTo>
                  <a:pt x="49546" y="227763"/>
                </a:lnTo>
                <a:lnTo>
                  <a:pt x="69755" y="149870"/>
                </a:lnTo>
                <a:lnTo>
                  <a:pt x="115114" y="3944"/>
                </a:lnTo>
                <a:lnTo>
                  <a:pt x="181668" y="3944"/>
                </a:lnTo>
                <a:lnTo>
                  <a:pt x="181668" y="357420"/>
                </a:lnTo>
                <a:lnTo>
                  <a:pt x="126206" y="357420"/>
                </a:lnTo>
                <a:lnTo>
                  <a:pt x="126206" y="108978"/>
                </a:lnTo>
                <a:lnTo>
                  <a:pt x="103748" y="195530"/>
                </a:lnTo>
                <a:lnTo>
                  <a:pt x="56941" y="357420"/>
                </a:lnTo>
                <a:lnTo>
                  <a:pt x="0" y="357420"/>
                </a:lnTo>
                <a:close/>
                <a:moveTo>
                  <a:pt x="8728442" y="0"/>
                </a:moveTo>
                <a:cubicBezTo>
                  <a:pt x="8755602" y="0"/>
                  <a:pt x="8776422" y="7724"/>
                  <a:pt x="8790902" y="23171"/>
                </a:cubicBezTo>
                <a:cubicBezTo>
                  <a:pt x="8805380" y="38618"/>
                  <a:pt x="8812621" y="60474"/>
                  <a:pt x="8812621" y="88739"/>
                </a:cubicBezTo>
                <a:lnTo>
                  <a:pt x="8812621" y="272625"/>
                </a:lnTo>
                <a:cubicBezTo>
                  <a:pt x="8812621" y="300890"/>
                  <a:pt x="8805380" y="322746"/>
                  <a:pt x="8790902" y="338193"/>
                </a:cubicBezTo>
                <a:cubicBezTo>
                  <a:pt x="8776422" y="353640"/>
                  <a:pt x="8755602" y="361364"/>
                  <a:pt x="8728442" y="361364"/>
                </a:cubicBezTo>
                <a:cubicBezTo>
                  <a:pt x="8701281" y="361364"/>
                  <a:pt x="8680419" y="353640"/>
                  <a:pt x="8665859" y="338193"/>
                </a:cubicBezTo>
                <a:cubicBezTo>
                  <a:pt x="8651297" y="322746"/>
                  <a:pt x="8644017" y="300890"/>
                  <a:pt x="8644017" y="272625"/>
                </a:cubicBezTo>
                <a:lnTo>
                  <a:pt x="8644017" y="88739"/>
                </a:lnTo>
                <a:cubicBezTo>
                  <a:pt x="8644017" y="60474"/>
                  <a:pt x="8651297" y="38618"/>
                  <a:pt x="8665859" y="23171"/>
                </a:cubicBezTo>
                <a:cubicBezTo>
                  <a:pt x="8680419" y="7724"/>
                  <a:pt x="8701281" y="0"/>
                  <a:pt x="8728442" y="0"/>
                </a:cubicBezTo>
                <a:close/>
                <a:moveTo>
                  <a:pt x="8061691" y="0"/>
                </a:moveTo>
                <a:cubicBezTo>
                  <a:pt x="8088853" y="0"/>
                  <a:pt x="8109671" y="7724"/>
                  <a:pt x="8124151" y="23171"/>
                </a:cubicBezTo>
                <a:cubicBezTo>
                  <a:pt x="8138631" y="38618"/>
                  <a:pt x="8145870" y="60474"/>
                  <a:pt x="8145870" y="88739"/>
                </a:cubicBezTo>
                <a:lnTo>
                  <a:pt x="8145870" y="272625"/>
                </a:lnTo>
                <a:cubicBezTo>
                  <a:pt x="8145870" y="300890"/>
                  <a:pt x="8138631" y="322746"/>
                  <a:pt x="8124151" y="338193"/>
                </a:cubicBezTo>
                <a:cubicBezTo>
                  <a:pt x="8109671" y="353640"/>
                  <a:pt x="8088853" y="361364"/>
                  <a:pt x="8061691" y="361364"/>
                </a:cubicBezTo>
                <a:cubicBezTo>
                  <a:pt x="8034530" y="361364"/>
                  <a:pt x="8013669" y="353640"/>
                  <a:pt x="7999108" y="338193"/>
                </a:cubicBezTo>
                <a:cubicBezTo>
                  <a:pt x="7984547" y="322746"/>
                  <a:pt x="7977267" y="300890"/>
                  <a:pt x="7977267" y="272625"/>
                </a:cubicBezTo>
                <a:lnTo>
                  <a:pt x="7977267" y="88739"/>
                </a:lnTo>
                <a:cubicBezTo>
                  <a:pt x="7977267" y="60474"/>
                  <a:pt x="7984547" y="38618"/>
                  <a:pt x="7999108" y="23171"/>
                </a:cubicBezTo>
                <a:cubicBezTo>
                  <a:pt x="8013669" y="7724"/>
                  <a:pt x="8034530" y="0"/>
                  <a:pt x="8061691" y="0"/>
                </a:cubicBezTo>
                <a:close/>
                <a:moveTo>
                  <a:pt x="6861542" y="0"/>
                </a:moveTo>
                <a:cubicBezTo>
                  <a:pt x="6888702" y="0"/>
                  <a:pt x="6909522" y="7724"/>
                  <a:pt x="6924001" y="23171"/>
                </a:cubicBezTo>
                <a:cubicBezTo>
                  <a:pt x="6938481" y="38618"/>
                  <a:pt x="6945720" y="60474"/>
                  <a:pt x="6945720" y="88739"/>
                </a:cubicBezTo>
                <a:lnTo>
                  <a:pt x="6945720" y="272625"/>
                </a:lnTo>
                <a:cubicBezTo>
                  <a:pt x="6945720" y="300890"/>
                  <a:pt x="6938481" y="322746"/>
                  <a:pt x="6924001" y="338193"/>
                </a:cubicBezTo>
                <a:cubicBezTo>
                  <a:pt x="6909522" y="353640"/>
                  <a:pt x="6888702" y="361364"/>
                  <a:pt x="6861542" y="361364"/>
                </a:cubicBezTo>
                <a:cubicBezTo>
                  <a:pt x="6834380" y="361364"/>
                  <a:pt x="6813520" y="353640"/>
                  <a:pt x="6798958" y="338193"/>
                </a:cubicBezTo>
                <a:cubicBezTo>
                  <a:pt x="6784397" y="322746"/>
                  <a:pt x="6777117" y="300890"/>
                  <a:pt x="6777117" y="272625"/>
                </a:cubicBezTo>
                <a:lnTo>
                  <a:pt x="6777117" y="88739"/>
                </a:lnTo>
                <a:cubicBezTo>
                  <a:pt x="6777117" y="60474"/>
                  <a:pt x="6784397" y="38618"/>
                  <a:pt x="6798958" y="23171"/>
                </a:cubicBezTo>
                <a:cubicBezTo>
                  <a:pt x="6813520" y="7724"/>
                  <a:pt x="6834380" y="0"/>
                  <a:pt x="6861542" y="0"/>
                </a:cubicBezTo>
                <a:close/>
                <a:moveTo>
                  <a:pt x="4602705" y="0"/>
                </a:moveTo>
                <a:cubicBezTo>
                  <a:pt x="4629908" y="0"/>
                  <a:pt x="4650974" y="7682"/>
                  <a:pt x="4665902" y="23047"/>
                </a:cubicBezTo>
                <a:cubicBezTo>
                  <a:pt x="4680831" y="38412"/>
                  <a:pt x="4688295" y="60309"/>
                  <a:pt x="4688295" y="88739"/>
                </a:cubicBezTo>
                <a:lnTo>
                  <a:pt x="4688295" y="123248"/>
                </a:lnTo>
                <a:lnTo>
                  <a:pt x="4632833" y="123248"/>
                </a:lnTo>
                <a:lnTo>
                  <a:pt x="4632833" y="85288"/>
                </a:lnTo>
                <a:cubicBezTo>
                  <a:pt x="4632833" y="62117"/>
                  <a:pt x="4623261" y="50532"/>
                  <a:pt x="4604117" y="50532"/>
                </a:cubicBezTo>
                <a:cubicBezTo>
                  <a:pt x="4584808" y="50532"/>
                  <a:pt x="4575154" y="62117"/>
                  <a:pt x="4575154" y="85288"/>
                </a:cubicBezTo>
                <a:lnTo>
                  <a:pt x="4575154" y="276076"/>
                </a:lnTo>
                <a:cubicBezTo>
                  <a:pt x="4575154" y="299083"/>
                  <a:pt x="4584808" y="310586"/>
                  <a:pt x="4604117" y="310586"/>
                </a:cubicBezTo>
                <a:cubicBezTo>
                  <a:pt x="4623261" y="310586"/>
                  <a:pt x="4632833" y="299083"/>
                  <a:pt x="4632833" y="276076"/>
                </a:cubicBezTo>
                <a:lnTo>
                  <a:pt x="4632833" y="225544"/>
                </a:lnTo>
                <a:lnTo>
                  <a:pt x="4688295" y="225544"/>
                </a:lnTo>
                <a:lnTo>
                  <a:pt x="4688295" y="272625"/>
                </a:lnTo>
                <a:cubicBezTo>
                  <a:pt x="4688295" y="301055"/>
                  <a:pt x="4680831" y="322952"/>
                  <a:pt x="4665902" y="338317"/>
                </a:cubicBezTo>
                <a:cubicBezTo>
                  <a:pt x="4650974" y="353682"/>
                  <a:pt x="4629908" y="361364"/>
                  <a:pt x="4602705" y="361364"/>
                </a:cubicBezTo>
                <a:cubicBezTo>
                  <a:pt x="4575502" y="361364"/>
                  <a:pt x="4554866" y="353682"/>
                  <a:pt x="4540796" y="338317"/>
                </a:cubicBezTo>
                <a:cubicBezTo>
                  <a:pt x="4526727" y="322952"/>
                  <a:pt x="4519692" y="301055"/>
                  <a:pt x="4519692" y="272625"/>
                </a:cubicBezTo>
                <a:lnTo>
                  <a:pt x="4519692" y="88739"/>
                </a:lnTo>
                <a:cubicBezTo>
                  <a:pt x="4519692" y="60309"/>
                  <a:pt x="4526727" y="38412"/>
                  <a:pt x="4540796" y="23047"/>
                </a:cubicBezTo>
                <a:cubicBezTo>
                  <a:pt x="4554866" y="7682"/>
                  <a:pt x="4575502" y="0"/>
                  <a:pt x="4602705" y="0"/>
                </a:cubicBezTo>
                <a:close/>
                <a:moveTo>
                  <a:pt x="3654290" y="0"/>
                </a:moveTo>
                <a:cubicBezTo>
                  <a:pt x="3681348" y="0"/>
                  <a:pt x="3701902" y="7682"/>
                  <a:pt x="3715952" y="23047"/>
                </a:cubicBezTo>
                <a:cubicBezTo>
                  <a:pt x="3730003" y="38412"/>
                  <a:pt x="3737028" y="60309"/>
                  <a:pt x="3737028" y="88739"/>
                </a:cubicBezTo>
                <a:lnTo>
                  <a:pt x="3737028" y="97859"/>
                </a:lnTo>
                <a:cubicBezTo>
                  <a:pt x="3737028" y="135655"/>
                  <a:pt x="3724127" y="159894"/>
                  <a:pt x="3698328" y="170576"/>
                </a:cubicBezTo>
                <a:cubicBezTo>
                  <a:pt x="3724127" y="181750"/>
                  <a:pt x="3737028" y="206482"/>
                  <a:pt x="3737028" y="244771"/>
                </a:cubicBezTo>
                <a:lnTo>
                  <a:pt x="3737028" y="272625"/>
                </a:lnTo>
                <a:cubicBezTo>
                  <a:pt x="3737028" y="301055"/>
                  <a:pt x="3730003" y="322952"/>
                  <a:pt x="3715952" y="338317"/>
                </a:cubicBezTo>
                <a:cubicBezTo>
                  <a:pt x="3701902" y="353682"/>
                  <a:pt x="3681348" y="361364"/>
                  <a:pt x="3654290" y="361364"/>
                </a:cubicBezTo>
                <a:cubicBezTo>
                  <a:pt x="3627231" y="361364"/>
                  <a:pt x="3606238" y="353682"/>
                  <a:pt x="3591310" y="338317"/>
                </a:cubicBezTo>
                <a:cubicBezTo>
                  <a:pt x="3576381" y="322952"/>
                  <a:pt x="3568917" y="301055"/>
                  <a:pt x="3568917" y="272625"/>
                </a:cubicBezTo>
                <a:lnTo>
                  <a:pt x="3568917" y="233679"/>
                </a:lnTo>
                <a:lnTo>
                  <a:pt x="3624379" y="233679"/>
                </a:lnTo>
                <a:lnTo>
                  <a:pt x="3624379" y="276076"/>
                </a:lnTo>
                <a:cubicBezTo>
                  <a:pt x="3624379" y="299411"/>
                  <a:pt x="3633869" y="311079"/>
                  <a:pt x="3652849" y="311079"/>
                </a:cubicBezTo>
                <a:cubicBezTo>
                  <a:pt x="3662339" y="311079"/>
                  <a:pt x="3669498" y="308121"/>
                  <a:pt x="3674325" y="302205"/>
                </a:cubicBezTo>
                <a:cubicBezTo>
                  <a:pt x="3679153" y="296289"/>
                  <a:pt x="3681566" y="285936"/>
                  <a:pt x="3681566" y="271146"/>
                </a:cubicBezTo>
                <a:lnTo>
                  <a:pt x="3681566" y="243292"/>
                </a:lnTo>
                <a:cubicBezTo>
                  <a:pt x="3681566" y="227188"/>
                  <a:pt x="3678731" y="215685"/>
                  <a:pt x="3673062" y="208783"/>
                </a:cubicBezTo>
                <a:cubicBezTo>
                  <a:pt x="3667392" y="201881"/>
                  <a:pt x="3658149" y="198430"/>
                  <a:pt x="3645331" y="198430"/>
                </a:cubicBezTo>
                <a:lnTo>
                  <a:pt x="3631527" y="198430"/>
                </a:lnTo>
                <a:lnTo>
                  <a:pt x="3631527" y="147898"/>
                </a:lnTo>
                <a:lnTo>
                  <a:pt x="3648289" y="147898"/>
                </a:lnTo>
                <a:cubicBezTo>
                  <a:pt x="3659299" y="147898"/>
                  <a:pt x="3667598" y="145063"/>
                  <a:pt x="3673185" y="139394"/>
                </a:cubicBezTo>
                <a:cubicBezTo>
                  <a:pt x="3678772" y="133724"/>
                  <a:pt x="3681566" y="124152"/>
                  <a:pt x="3681566" y="110677"/>
                </a:cubicBezTo>
                <a:lnTo>
                  <a:pt x="3681566" y="90957"/>
                </a:lnTo>
                <a:cubicBezTo>
                  <a:pt x="3681566" y="75839"/>
                  <a:pt x="3679153" y="65322"/>
                  <a:pt x="3674325" y="59406"/>
                </a:cubicBezTo>
                <a:cubicBezTo>
                  <a:pt x="3669498" y="53490"/>
                  <a:pt x="3662339" y="50532"/>
                  <a:pt x="3652849" y="50532"/>
                </a:cubicBezTo>
                <a:cubicBezTo>
                  <a:pt x="3633540" y="50532"/>
                  <a:pt x="3623886" y="62117"/>
                  <a:pt x="3623886" y="85288"/>
                </a:cubicBezTo>
                <a:lnTo>
                  <a:pt x="3623886" y="114128"/>
                </a:lnTo>
                <a:lnTo>
                  <a:pt x="3569903" y="114128"/>
                </a:lnTo>
                <a:lnTo>
                  <a:pt x="3569903" y="87753"/>
                </a:lnTo>
                <a:cubicBezTo>
                  <a:pt x="3569903" y="59324"/>
                  <a:pt x="3577203" y="37591"/>
                  <a:pt x="3591803" y="22554"/>
                </a:cubicBezTo>
                <a:cubicBezTo>
                  <a:pt x="3606403" y="7518"/>
                  <a:pt x="3627231" y="0"/>
                  <a:pt x="3654290" y="0"/>
                </a:cubicBezTo>
                <a:close/>
                <a:moveTo>
                  <a:pt x="3022966" y="0"/>
                </a:moveTo>
                <a:cubicBezTo>
                  <a:pt x="3050128" y="0"/>
                  <a:pt x="3070948" y="7724"/>
                  <a:pt x="3085427" y="23171"/>
                </a:cubicBezTo>
                <a:cubicBezTo>
                  <a:pt x="3099906" y="38618"/>
                  <a:pt x="3107145" y="60474"/>
                  <a:pt x="3107145" y="88739"/>
                </a:cubicBezTo>
                <a:lnTo>
                  <a:pt x="3107145" y="272625"/>
                </a:lnTo>
                <a:cubicBezTo>
                  <a:pt x="3107145" y="300890"/>
                  <a:pt x="3099906" y="322746"/>
                  <a:pt x="3085427" y="338193"/>
                </a:cubicBezTo>
                <a:cubicBezTo>
                  <a:pt x="3070948" y="353640"/>
                  <a:pt x="3050128" y="361364"/>
                  <a:pt x="3022966" y="361364"/>
                </a:cubicBezTo>
                <a:cubicBezTo>
                  <a:pt x="2995806" y="361364"/>
                  <a:pt x="2974945" y="353640"/>
                  <a:pt x="2960384" y="338193"/>
                </a:cubicBezTo>
                <a:cubicBezTo>
                  <a:pt x="2945822" y="322746"/>
                  <a:pt x="2938542" y="300890"/>
                  <a:pt x="2938542" y="272625"/>
                </a:cubicBezTo>
                <a:lnTo>
                  <a:pt x="2938542" y="88739"/>
                </a:lnTo>
                <a:cubicBezTo>
                  <a:pt x="2938542" y="60474"/>
                  <a:pt x="2945822" y="38618"/>
                  <a:pt x="2960384" y="23171"/>
                </a:cubicBezTo>
                <a:cubicBezTo>
                  <a:pt x="2974945" y="7724"/>
                  <a:pt x="2995806" y="0"/>
                  <a:pt x="3022966" y="0"/>
                </a:cubicBezTo>
                <a:close/>
                <a:moveTo>
                  <a:pt x="2611980" y="0"/>
                </a:moveTo>
                <a:cubicBezTo>
                  <a:pt x="2639183" y="0"/>
                  <a:pt x="2660249" y="7682"/>
                  <a:pt x="2675178" y="23047"/>
                </a:cubicBezTo>
                <a:cubicBezTo>
                  <a:pt x="2690106" y="38412"/>
                  <a:pt x="2697571" y="60309"/>
                  <a:pt x="2697571" y="88739"/>
                </a:cubicBezTo>
                <a:lnTo>
                  <a:pt x="2697571" y="123248"/>
                </a:lnTo>
                <a:lnTo>
                  <a:pt x="2642108" y="123248"/>
                </a:lnTo>
                <a:lnTo>
                  <a:pt x="2642108" y="85288"/>
                </a:lnTo>
                <a:cubicBezTo>
                  <a:pt x="2642108" y="62117"/>
                  <a:pt x="2632537" y="50532"/>
                  <a:pt x="2613392" y="50532"/>
                </a:cubicBezTo>
                <a:cubicBezTo>
                  <a:pt x="2594083" y="50532"/>
                  <a:pt x="2584429" y="62117"/>
                  <a:pt x="2584429" y="85288"/>
                </a:cubicBezTo>
                <a:lnTo>
                  <a:pt x="2584429" y="276076"/>
                </a:lnTo>
                <a:cubicBezTo>
                  <a:pt x="2584429" y="299083"/>
                  <a:pt x="2594083" y="310586"/>
                  <a:pt x="2613392" y="310586"/>
                </a:cubicBezTo>
                <a:cubicBezTo>
                  <a:pt x="2632537" y="310586"/>
                  <a:pt x="2642108" y="299083"/>
                  <a:pt x="2642108" y="276076"/>
                </a:cubicBezTo>
                <a:lnTo>
                  <a:pt x="2642108" y="225544"/>
                </a:lnTo>
                <a:lnTo>
                  <a:pt x="2697571" y="225544"/>
                </a:lnTo>
                <a:lnTo>
                  <a:pt x="2697571" y="272625"/>
                </a:lnTo>
                <a:cubicBezTo>
                  <a:pt x="2697571" y="301055"/>
                  <a:pt x="2690106" y="322952"/>
                  <a:pt x="2675178" y="338317"/>
                </a:cubicBezTo>
                <a:cubicBezTo>
                  <a:pt x="2660249" y="353682"/>
                  <a:pt x="2639183" y="361364"/>
                  <a:pt x="2611980" y="361364"/>
                </a:cubicBezTo>
                <a:cubicBezTo>
                  <a:pt x="2584777" y="361364"/>
                  <a:pt x="2564141" y="353682"/>
                  <a:pt x="2550071" y="338317"/>
                </a:cubicBezTo>
                <a:cubicBezTo>
                  <a:pt x="2536001" y="322952"/>
                  <a:pt x="2528967" y="301055"/>
                  <a:pt x="2528967" y="272625"/>
                </a:cubicBezTo>
                <a:lnTo>
                  <a:pt x="2528967" y="88739"/>
                </a:lnTo>
                <a:cubicBezTo>
                  <a:pt x="2528967" y="60309"/>
                  <a:pt x="2536001" y="38412"/>
                  <a:pt x="2550071" y="23047"/>
                </a:cubicBezTo>
                <a:cubicBezTo>
                  <a:pt x="2564141" y="7682"/>
                  <a:pt x="2584777" y="0"/>
                  <a:pt x="2611980" y="0"/>
                </a:cubicBezTo>
                <a:close/>
                <a:moveTo>
                  <a:pt x="487905" y="0"/>
                </a:moveTo>
                <a:cubicBezTo>
                  <a:pt x="515108" y="0"/>
                  <a:pt x="536174" y="7682"/>
                  <a:pt x="551103" y="23047"/>
                </a:cubicBezTo>
                <a:cubicBezTo>
                  <a:pt x="566031" y="38412"/>
                  <a:pt x="573495" y="60309"/>
                  <a:pt x="573495" y="88739"/>
                </a:cubicBezTo>
                <a:lnTo>
                  <a:pt x="573495" y="123248"/>
                </a:lnTo>
                <a:lnTo>
                  <a:pt x="518034" y="123248"/>
                </a:lnTo>
                <a:lnTo>
                  <a:pt x="518034" y="85288"/>
                </a:lnTo>
                <a:cubicBezTo>
                  <a:pt x="518034" y="62117"/>
                  <a:pt x="508461" y="50532"/>
                  <a:pt x="489317" y="50532"/>
                </a:cubicBezTo>
                <a:cubicBezTo>
                  <a:pt x="470008" y="50532"/>
                  <a:pt x="460354" y="62117"/>
                  <a:pt x="460354" y="85288"/>
                </a:cubicBezTo>
                <a:lnTo>
                  <a:pt x="460354" y="276076"/>
                </a:lnTo>
                <a:cubicBezTo>
                  <a:pt x="460354" y="299083"/>
                  <a:pt x="470008" y="310586"/>
                  <a:pt x="489317" y="310586"/>
                </a:cubicBezTo>
                <a:cubicBezTo>
                  <a:pt x="508461" y="310586"/>
                  <a:pt x="518034" y="299083"/>
                  <a:pt x="518034" y="276076"/>
                </a:cubicBezTo>
                <a:lnTo>
                  <a:pt x="518034" y="225544"/>
                </a:lnTo>
                <a:lnTo>
                  <a:pt x="573495" y="225544"/>
                </a:lnTo>
                <a:lnTo>
                  <a:pt x="573495" y="272625"/>
                </a:lnTo>
                <a:cubicBezTo>
                  <a:pt x="573495" y="301055"/>
                  <a:pt x="566031" y="322952"/>
                  <a:pt x="551103" y="338317"/>
                </a:cubicBezTo>
                <a:cubicBezTo>
                  <a:pt x="536174" y="353682"/>
                  <a:pt x="515108" y="361364"/>
                  <a:pt x="487905" y="361364"/>
                </a:cubicBezTo>
                <a:cubicBezTo>
                  <a:pt x="460702" y="361364"/>
                  <a:pt x="440066" y="353682"/>
                  <a:pt x="425996" y="338317"/>
                </a:cubicBezTo>
                <a:cubicBezTo>
                  <a:pt x="411926" y="322952"/>
                  <a:pt x="404892" y="301055"/>
                  <a:pt x="404892" y="272625"/>
                </a:cubicBezTo>
                <a:lnTo>
                  <a:pt x="404892" y="88739"/>
                </a:lnTo>
                <a:cubicBezTo>
                  <a:pt x="404892" y="60309"/>
                  <a:pt x="411926" y="38412"/>
                  <a:pt x="425996" y="23047"/>
                </a:cubicBezTo>
                <a:cubicBezTo>
                  <a:pt x="440066" y="7682"/>
                  <a:pt x="460702" y="0"/>
                  <a:pt x="487905" y="0"/>
                </a:cubicBezTo>
                <a:close/>
                <a:moveTo>
                  <a:pt x="297405" y="0"/>
                </a:moveTo>
                <a:cubicBezTo>
                  <a:pt x="324608" y="0"/>
                  <a:pt x="345674" y="7682"/>
                  <a:pt x="360603" y="23047"/>
                </a:cubicBezTo>
                <a:cubicBezTo>
                  <a:pt x="375531" y="38412"/>
                  <a:pt x="382995" y="60309"/>
                  <a:pt x="382995" y="88739"/>
                </a:cubicBezTo>
                <a:lnTo>
                  <a:pt x="382995" y="123248"/>
                </a:lnTo>
                <a:lnTo>
                  <a:pt x="327534" y="123248"/>
                </a:lnTo>
                <a:lnTo>
                  <a:pt x="327534" y="85288"/>
                </a:lnTo>
                <a:cubicBezTo>
                  <a:pt x="327534" y="62117"/>
                  <a:pt x="317961" y="50532"/>
                  <a:pt x="298817" y="50532"/>
                </a:cubicBezTo>
                <a:cubicBezTo>
                  <a:pt x="279508" y="50532"/>
                  <a:pt x="269853" y="62117"/>
                  <a:pt x="269853" y="85288"/>
                </a:cubicBezTo>
                <a:lnTo>
                  <a:pt x="269853" y="276076"/>
                </a:lnTo>
                <a:cubicBezTo>
                  <a:pt x="269853" y="299083"/>
                  <a:pt x="279508" y="310586"/>
                  <a:pt x="298817" y="310586"/>
                </a:cubicBezTo>
                <a:cubicBezTo>
                  <a:pt x="317961" y="310586"/>
                  <a:pt x="327534" y="299083"/>
                  <a:pt x="327534" y="276076"/>
                </a:cubicBezTo>
                <a:lnTo>
                  <a:pt x="327534" y="225544"/>
                </a:lnTo>
                <a:lnTo>
                  <a:pt x="382995" y="225544"/>
                </a:lnTo>
                <a:lnTo>
                  <a:pt x="382995" y="272625"/>
                </a:lnTo>
                <a:cubicBezTo>
                  <a:pt x="382995" y="301055"/>
                  <a:pt x="375531" y="322952"/>
                  <a:pt x="360603" y="338317"/>
                </a:cubicBezTo>
                <a:cubicBezTo>
                  <a:pt x="345674" y="353682"/>
                  <a:pt x="324608" y="361364"/>
                  <a:pt x="297405" y="361364"/>
                </a:cubicBezTo>
                <a:cubicBezTo>
                  <a:pt x="270202" y="361364"/>
                  <a:pt x="249565" y="353682"/>
                  <a:pt x="235496" y="338317"/>
                </a:cubicBezTo>
                <a:cubicBezTo>
                  <a:pt x="221427" y="322952"/>
                  <a:pt x="214392" y="301055"/>
                  <a:pt x="214392" y="272625"/>
                </a:cubicBezTo>
                <a:lnTo>
                  <a:pt x="214392" y="88739"/>
                </a:lnTo>
                <a:cubicBezTo>
                  <a:pt x="214392" y="60309"/>
                  <a:pt x="221427" y="38412"/>
                  <a:pt x="235496" y="23047"/>
                </a:cubicBezTo>
                <a:cubicBezTo>
                  <a:pt x="249565" y="7682"/>
                  <a:pt x="270202" y="0"/>
                  <a:pt x="297405"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pic>
        <p:nvPicPr>
          <p:cNvPr id="53" name="Google Shape;213;p13">
            <a:extLst>
              <a:ext uri="{FF2B5EF4-FFF2-40B4-BE49-F238E27FC236}">
                <a16:creationId xmlns:a16="http://schemas.microsoft.com/office/drawing/2014/main" id="{4A0ACFE7-6C1C-481F-9D1E-9FE89FEE5D90}"/>
              </a:ext>
            </a:extLst>
          </p:cNvPr>
          <p:cNvPicPr preferRelativeResize="0"/>
          <p:nvPr>
            <p:custDataLst>
              <p:tags r:id="rId21"/>
            </p:custDataLst>
          </p:nvPr>
        </p:nvPicPr>
        <p:blipFill>
          <a:blip r:embed="rId63">
            <a:alphaModFix/>
          </a:blip>
          <a:stretch>
            <a:fillRect/>
          </a:stretch>
        </p:blipFill>
        <p:spPr>
          <a:xfrm>
            <a:off x="281666" y="6128390"/>
            <a:ext cx="1200923" cy="531707"/>
          </a:xfrm>
          <a:prstGeom prst="rect">
            <a:avLst/>
          </a:prstGeom>
          <a:noFill/>
          <a:ln>
            <a:noFill/>
          </a:ln>
        </p:spPr>
      </p:pic>
    </p:spTree>
    <p:extLst>
      <p:ext uri="{BB962C8B-B14F-4D97-AF65-F5344CB8AC3E}">
        <p14:creationId xmlns:p14="http://schemas.microsoft.com/office/powerpoint/2010/main" val="159932400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oogle Shape;124;p5">
            <a:extLst>
              <a:ext uri="{FF2B5EF4-FFF2-40B4-BE49-F238E27FC236}">
                <a16:creationId xmlns:a16="http://schemas.microsoft.com/office/drawing/2014/main" id="{68F68D85-3097-4AC0-9FEE-9F4C9EEBBDCC}"/>
              </a:ext>
            </a:extLst>
          </p:cNvPr>
          <p:cNvPicPr preferRelativeResize="0"/>
          <p:nvPr>
            <p:custDataLst>
              <p:tags r:id="rId1"/>
            </p:custDataLst>
          </p:nvPr>
        </p:nvPicPr>
        <p:blipFill>
          <a:blip r:embed="rId21">
            <a:alphaModFix/>
          </a:blip>
          <a:stretch>
            <a:fillRect/>
          </a:stretch>
        </p:blipFill>
        <p:spPr>
          <a:xfrm>
            <a:off x="6332952" y="3266438"/>
            <a:ext cx="5859046" cy="3591562"/>
          </a:xfrm>
          <a:prstGeom prst="rect">
            <a:avLst/>
          </a:prstGeom>
          <a:noFill/>
          <a:ln>
            <a:noFill/>
          </a:ln>
        </p:spPr>
      </p:pic>
      <p:pic>
        <p:nvPicPr>
          <p:cNvPr id="34" name="Google Shape;127;p5">
            <a:extLst>
              <a:ext uri="{FF2B5EF4-FFF2-40B4-BE49-F238E27FC236}">
                <a16:creationId xmlns:a16="http://schemas.microsoft.com/office/drawing/2014/main" id="{A6606F84-FCD1-472D-9EA3-3D2472B21D29}"/>
              </a:ext>
            </a:extLst>
          </p:cNvPr>
          <p:cNvPicPr preferRelativeResize="0"/>
          <p:nvPr>
            <p:custDataLst>
              <p:tags r:id="rId2"/>
            </p:custDataLst>
          </p:nvPr>
        </p:nvPicPr>
        <p:blipFill>
          <a:blip r:embed="rId22">
            <a:alphaModFix/>
          </a:blip>
          <a:stretch>
            <a:fillRect/>
          </a:stretch>
        </p:blipFill>
        <p:spPr>
          <a:xfrm>
            <a:off x="10678479" y="2126939"/>
            <a:ext cx="1513520" cy="1644032"/>
          </a:xfrm>
          <a:prstGeom prst="rect">
            <a:avLst/>
          </a:prstGeom>
          <a:noFill/>
          <a:ln>
            <a:noFill/>
          </a:ln>
        </p:spPr>
      </p:pic>
      <p:sp>
        <p:nvSpPr>
          <p:cNvPr id="5" name="Текст 2">
            <a:extLst>
              <a:ext uri="{FF2B5EF4-FFF2-40B4-BE49-F238E27FC236}">
                <a16:creationId xmlns:a16="http://schemas.microsoft.com/office/drawing/2014/main" id="{D22A5945-12B1-44BA-EB68-07CD3D3955BC}"/>
              </a:ext>
            </a:extLst>
          </p:cNvPr>
          <p:cNvSpPr txBox="1"/>
          <p:nvPr>
            <p:custDataLst>
              <p:tags r:id="rId3"/>
            </p:custDataLst>
          </p:nvPr>
        </p:nvSpPr>
        <p:spPr>
          <a:xfrm>
            <a:off x="872346" y="2123290"/>
            <a:ext cx="4190855" cy="738664"/>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2400" b="1" i="0" u="none" strike="noStrike" kern="0" cap="none" spc="0" normalizeH="0" baseline="0" noProof="0">
                <a:ln>
                  <a:noFill/>
                </a:ln>
                <a:solidFill>
                  <a:srgbClr val="186CB5"/>
                </a:solidFill>
                <a:effectLst/>
                <a:uLnTx/>
                <a:uFillTx/>
                <a:latin typeface="Evolventa" panose="020B0502020202020204" pitchFamily="34" charset="0"/>
              </a:rPr>
              <a:t>ЭКСПЕРТ В КРОССОВЕРАХ И</a:t>
            </a:r>
            <a:r>
              <a:rPr kumimoji="0" lang="en-US" sz="2400" b="1" i="0" u="none" strike="noStrike" kern="0" cap="none" spc="0" normalizeH="0" baseline="0" noProof="0">
                <a:ln>
                  <a:noFill/>
                </a:ln>
                <a:solidFill>
                  <a:srgbClr val="186CB5"/>
                </a:solidFill>
                <a:effectLst/>
                <a:uLnTx/>
                <a:uFillTx/>
                <a:latin typeface="Evolventa" panose="020B0502020202020204" pitchFamily="34" charset="0"/>
              </a:rPr>
              <a:t> </a:t>
            </a:r>
            <a:r>
              <a:rPr kumimoji="0" lang="ru-RU" sz="2400" b="1" i="0" u="none" strike="noStrike" kern="0" cap="none" spc="0" normalizeH="0" baseline="0" noProof="0">
                <a:ln>
                  <a:noFill/>
                </a:ln>
                <a:solidFill>
                  <a:srgbClr val="186CB5"/>
                </a:solidFill>
                <a:effectLst/>
                <a:uLnTx/>
                <a:uFillTx/>
                <a:latin typeface="Evolventa" panose="020B0502020202020204" pitchFamily="34" charset="0"/>
              </a:rPr>
              <a:t>ВНЕДОРОЖНИКАХ</a:t>
            </a:r>
          </a:p>
        </p:txBody>
      </p:sp>
      <p:sp>
        <p:nvSpPr>
          <p:cNvPr id="6" name="Текст 2">
            <a:extLst>
              <a:ext uri="{FF2B5EF4-FFF2-40B4-BE49-F238E27FC236}">
                <a16:creationId xmlns:a16="http://schemas.microsoft.com/office/drawing/2014/main" id="{38CC3A6E-EF70-F5AC-C1C5-DF841ED01C69}"/>
              </a:ext>
            </a:extLst>
          </p:cNvPr>
          <p:cNvSpPr txBox="1"/>
          <p:nvPr>
            <p:custDataLst>
              <p:tags r:id="rId4"/>
            </p:custDataLst>
          </p:nvPr>
        </p:nvSpPr>
        <p:spPr>
          <a:xfrm>
            <a:off x="857466" y="3382807"/>
            <a:ext cx="4380538" cy="98488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3200" b="1" i="0" u="none" strike="noStrike" kern="0" cap="none" spc="0" normalizeH="0" baseline="0" noProof="0">
                <a:ln>
                  <a:noFill/>
                </a:ln>
                <a:solidFill>
                  <a:srgbClr val="186CB5"/>
                </a:solidFill>
                <a:effectLst/>
                <a:uLnTx/>
                <a:uFillTx/>
                <a:latin typeface="Evolventa" panose="020B0502020202020204" pitchFamily="34" charset="0"/>
              </a:rPr>
              <a:t>№1 </a:t>
            </a:r>
            <a:r>
              <a:rPr lang="ru-RU" sz="2400">
                <a:solidFill>
                  <a:srgbClr val="186CB5"/>
                </a:solidFill>
                <a:latin typeface="Evolventa" panose="020B0502020202020204" pitchFamily="34" charset="0"/>
              </a:rPr>
              <a:t>ПО ПРОДАЖАМ</a:t>
            </a:r>
            <a:endParaRPr kumimoji="0" lang="ru-RU" sz="2400" b="0" i="0" u="none" strike="noStrike" kern="0" cap="none" spc="0" normalizeH="0" baseline="0" noProof="0">
              <a:ln>
                <a:noFill/>
              </a:ln>
              <a:solidFill>
                <a:srgbClr val="186CB5"/>
              </a:solidFill>
              <a:effectLst/>
              <a:uLnTx/>
              <a:uFillTx/>
              <a:latin typeface="Evolventa" panose="020B0502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ru-RU" sz="1600">
                <a:solidFill>
                  <a:srgbClr val="186CB5"/>
                </a:solidFill>
                <a:latin typeface="Evolventa" panose="020B0502020202020204" pitchFamily="34" charset="0"/>
              </a:rPr>
              <a:t>с</a:t>
            </a:r>
            <a:r>
              <a:rPr kumimoji="0" lang="ru-RU" sz="1600" b="0" i="0" u="none" strike="noStrike" kern="0" cap="none" spc="0" normalizeH="0" baseline="0" noProof="0" err="1">
                <a:ln>
                  <a:noFill/>
                </a:ln>
                <a:solidFill>
                  <a:srgbClr val="186CB5"/>
                </a:solidFill>
                <a:effectLst/>
                <a:uLnTx/>
                <a:uFillTx/>
                <a:latin typeface="Evolventa" panose="020B0502020202020204" pitchFamily="34" charset="0"/>
              </a:rPr>
              <a:t>реди зарубежных автомобильных брендов в 2024 г.*</a:t>
            </a:r>
          </a:p>
        </p:txBody>
      </p:sp>
      <p:pic>
        <p:nvPicPr>
          <p:cNvPr id="10" name="Рисунок 7">
            <a:extLst>
              <a:ext uri="{FF2B5EF4-FFF2-40B4-BE49-F238E27FC236}">
                <a16:creationId xmlns:a16="http://schemas.microsoft.com/office/drawing/2014/main" id="{758E7C6A-B07C-085A-6698-2ADACE29E8AC}"/>
              </a:ext>
            </a:extLst>
          </p:cNvPr>
          <p:cNvPicPr>
            <a:picLocks noChangeAspect="1"/>
          </p:cNvPicPr>
          <p:nvPr>
            <p:custDataLst>
              <p:tags r:id="rId5"/>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166994" y="4370584"/>
            <a:ext cx="1157851" cy="430887"/>
          </a:xfrm>
          <a:prstGeom prst="rect">
            <a:avLst/>
          </a:prstGeom>
        </p:spPr>
      </p:pic>
      <p:pic>
        <p:nvPicPr>
          <p:cNvPr id="14" name="Рисунок 13" descr="Изображение выглядит как Шрифт, снимок экрана, Графика, графический дизайн  Контент, сгенерированный ИИ, может содержать ошибки.">
            <a:extLst>
              <a:ext uri="{FF2B5EF4-FFF2-40B4-BE49-F238E27FC236}">
                <a16:creationId xmlns:a16="http://schemas.microsoft.com/office/drawing/2014/main" id="{D127C6C0-4883-151F-85A3-C8742FACE726}"/>
              </a:ext>
            </a:extLst>
          </p:cNvPr>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t="38788" b="41385"/>
          <a:stretch>
            <a:fillRect/>
          </a:stretch>
        </p:blipFill>
        <p:spPr>
          <a:xfrm>
            <a:off x="7928332" y="4415402"/>
            <a:ext cx="1655067" cy="230257"/>
          </a:xfrm>
          <a:prstGeom prst="rect">
            <a:avLst/>
          </a:prstGeom>
        </p:spPr>
      </p:pic>
      <p:pic>
        <p:nvPicPr>
          <p:cNvPr id="28" name="Рисунок 27" descr="Изображение выглядит как Шрифт, снимок экрана, Графика, графический дизайн  Контент, сгенерированный ИИ, может содержать ошибки.">
            <a:extLst>
              <a:ext uri="{FF2B5EF4-FFF2-40B4-BE49-F238E27FC236}">
                <a16:creationId xmlns:a16="http://schemas.microsoft.com/office/drawing/2014/main" id="{7880AA56-58C0-9B3D-13A8-F3510DAC1ECF}"/>
              </a:ext>
            </a:extLst>
          </p:cNvPr>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t="33100" b="36461"/>
          <a:stretch>
            <a:fillRect/>
          </a:stretch>
        </p:blipFill>
        <p:spPr>
          <a:xfrm>
            <a:off x="663573" y="1154786"/>
            <a:ext cx="4435140" cy="947238"/>
          </a:xfrm>
          <a:prstGeom prst="rect">
            <a:avLst/>
          </a:prstGeom>
        </p:spPr>
      </p:pic>
      <p:sp>
        <p:nvSpPr>
          <p:cNvPr id="29" name="Текст 2">
            <a:extLst>
              <a:ext uri="{FF2B5EF4-FFF2-40B4-BE49-F238E27FC236}">
                <a16:creationId xmlns:a16="http://schemas.microsoft.com/office/drawing/2014/main" id="{A8FB6F81-976E-A10D-27E4-DA94E8AE0724}"/>
              </a:ext>
            </a:extLst>
          </p:cNvPr>
          <p:cNvSpPr txBox="1"/>
          <p:nvPr>
            <p:custDataLst>
              <p:tags r:id="rId8"/>
            </p:custDataLst>
          </p:nvPr>
        </p:nvSpPr>
        <p:spPr>
          <a:xfrm>
            <a:off x="6138583" y="5132703"/>
            <a:ext cx="1629892" cy="553998"/>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1800" b="0" i="0" u="none" strike="noStrike" kern="0" cap="none" spc="0" normalizeH="0" baseline="0" noProof="0">
                <a:ln>
                  <a:noFill/>
                </a:ln>
                <a:solidFill>
                  <a:sysClr val="windowText" lastClr="000000"/>
                </a:solidFill>
                <a:effectLst/>
                <a:uLnTx/>
                <a:uFillTx/>
                <a:latin typeface="Evolventa" panose="020B0502020202020204" pitchFamily="34" charset="0"/>
              </a:rPr>
              <a:t>Бронза </a:t>
            </a:r>
            <a:r>
              <a:rPr kumimoji="0" lang="en-US" sz="1800" b="0" i="0" u="none" strike="noStrike" kern="0" cap="none" spc="0" normalizeH="0" baseline="0" noProof="0" err="1">
                <a:ln>
                  <a:noFill/>
                </a:ln>
                <a:solidFill>
                  <a:sysClr val="windowText" lastClr="000000"/>
                </a:solidFill>
                <a:effectLst/>
                <a:uLnTx/>
                <a:uFillTx/>
                <a:latin typeface="Evolventa" panose="020B0502020202020204" pitchFamily="34" charset="0"/>
              </a:rPr>
              <a:t>Mixx Russia</a:t>
            </a:r>
            <a:endParaRPr kumimoji="0" lang="ru-RU" sz="1800" b="0" i="0" u="none" strike="noStrike" kern="0" cap="none" spc="0" normalizeH="0" baseline="0" noProof="0">
              <a:ln>
                <a:noFill/>
              </a:ln>
              <a:solidFill>
                <a:sysClr val="windowText" lastClr="000000"/>
              </a:solidFill>
              <a:effectLst/>
              <a:uLnTx/>
              <a:uFillTx/>
              <a:latin typeface="Evolventa" panose="020B0502020202020204" pitchFamily="34" charset="0"/>
            </a:endParaRPr>
          </a:p>
        </p:txBody>
      </p:sp>
      <p:sp>
        <p:nvSpPr>
          <p:cNvPr id="30" name="Текст 2">
            <a:extLst>
              <a:ext uri="{FF2B5EF4-FFF2-40B4-BE49-F238E27FC236}">
                <a16:creationId xmlns:a16="http://schemas.microsoft.com/office/drawing/2014/main" id="{E86E4CCA-554B-695A-E652-5244043357B6}"/>
              </a:ext>
            </a:extLst>
          </p:cNvPr>
          <p:cNvSpPr txBox="1"/>
          <p:nvPr>
            <p:custDataLst>
              <p:tags r:id="rId9"/>
            </p:custDataLst>
          </p:nvPr>
        </p:nvSpPr>
        <p:spPr>
          <a:xfrm>
            <a:off x="7985841" y="5132703"/>
            <a:ext cx="1230489" cy="553998"/>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1800" b="0" i="0" u="none" strike="noStrike" kern="0" cap="none" spc="0" normalizeH="0" baseline="0" noProof="0">
                <a:ln>
                  <a:noFill/>
                </a:ln>
                <a:solidFill>
                  <a:sysClr val="windowText" lastClr="000000"/>
                </a:solidFill>
                <a:effectLst/>
                <a:uLnTx/>
                <a:uFillTx/>
                <a:latin typeface="Evolventa" panose="020B0502020202020204" pitchFamily="34" charset="0"/>
              </a:rPr>
              <a:t>Серебро</a:t>
            </a:r>
          </a:p>
          <a:p>
            <a:pPr marL="0" marR="0" lvl="0" indent="0" algn="l" defTabSz="914400" rtl="0" eaLnBrk="1" fontAlgn="auto" latinLnBrk="0" hangingPunct="1">
              <a:lnSpc>
                <a:spcPct val="100000"/>
              </a:lnSpc>
              <a:spcBef>
                <a:spcPct val="0"/>
              </a:spcBef>
              <a:spcAft>
                <a:spcPct val="0"/>
              </a:spcAft>
              <a:buClrTx/>
              <a:buSzTx/>
              <a:buFontTx/>
              <a:buNone/>
              <a:defRPr/>
            </a:pPr>
            <a:r>
              <a:rPr kumimoji="0" lang="ru-RU" sz="1800" b="0" i="0" u="none" strike="noStrike" kern="0" cap="none" spc="0" normalizeH="0" baseline="0" noProof="0">
                <a:ln>
                  <a:noFill/>
                </a:ln>
                <a:solidFill>
                  <a:sysClr val="windowText" lastClr="000000"/>
                </a:solidFill>
                <a:effectLst/>
                <a:uLnTx/>
                <a:uFillTx/>
                <a:latin typeface="Evolventa" panose="020B0502020202020204" pitchFamily="34" charset="0"/>
              </a:rPr>
              <a:t>НПБК</a:t>
            </a:r>
          </a:p>
        </p:txBody>
      </p:sp>
      <p:sp>
        <p:nvSpPr>
          <p:cNvPr id="31" name="Текст 2">
            <a:extLst>
              <a:ext uri="{FF2B5EF4-FFF2-40B4-BE49-F238E27FC236}">
                <a16:creationId xmlns:a16="http://schemas.microsoft.com/office/drawing/2014/main" id="{49346A72-A2A1-B1AC-2BD1-BBBAD68620BF}"/>
              </a:ext>
            </a:extLst>
          </p:cNvPr>
          <p:cNvSpPr txBox="1"/>
          <p:nvPr>
            <p:custDataLst>
              <p:tags r:id="rId10"/>
            </p:custDataLst>
          </p:nvPr>
        </p:nvSpPr>
        <p:spPr>
          <a:xfrm>
            <a:off x="9447990" y="5132703"/>
            <a:ext cx="1230489" cy="553998"/>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ru-RU" sz="1800" b="0" i="0" u="none" strike="noStrike" kern="0" cap="none" spc="0" normalizeH="0" baseline="0" noProof="0">
                <a:ln>
                  <a:noFill/>
                </a:ln>
                <a:solidFill>
                  <a:sysClr val="windowText" lastClr="000000"/>
                </a:solidFill>
                <a:effectLst/>
                <a:uLnTx/>
                <a:uFillTx/>
                <a:latin typeface="Evolventa" panose="020B0502020202020204" pitchFamily="34" charset="0"/>
              </a:rPr>
              <a:t>2х Золото</a:t>
            </a:r>
          </a:p>
          <a:p>
            <a:pPr marL="0" marR="0" lvl="0" indent="0" algn="l" defTabSz="914400" rtl="0" eaLnBrk="1" fontAlgn="auto" latinLnBrk="0" hangingPunct="1">
              <a:lnSpc>
                <a:spcPct val="100000"/>
              </a:lnSpc>
              <a:spcBef>
                <a:spcPct val="0"/>
              </a:spcBef>
              <a:spcAft>
                <a:spcPct val="0"/>
              </a:spcAft>
              <a:buClrTx/>
              <a:buSzTx/>
              <a:buFontTx/>
              <a:buNone/>
              <a:defRPr/>
            </a:pPr>
            <a:r>
              <a:rPr kumimoji="0" lang="ru-RU" sz="1800" b="0" i="0" u="none" strike="noStrike" kern="0" cap="none" spc="0" normalizeH="0" baseline="0" noProof="0">
                <a:ln>
                  <a:noFill/>
                </a:ln>
                <a:solidFill>
                  <a:sysClr val="windowText" lastClr="000000"/>
                </a:solidFill>
                <a:effectLst/>
                <a:uLnTx/>
                <a:uFillTx/>
                <a:latin typeface="Evolventa" panose="020B0502020202020204" pitchFamily="34" charset="0"/>
              </a:rPr>
              <a:t>НПБК</a:t>
            </a:r>
          </a:p>
        </p:txBody>
      </p:sp>
      <p:pic>
        <p:nvPicPr>
          <p:cNvPr id="17" name="Google Shape;213;p13">
            <a:extLst>
              <a:ext uri="{FF2B5EF4-FFF2-40B4-BE49-F238E27FC236}">
                <a16:creationId xmlns:a16="http://schemas.microsoft.com/office/drawing/2014/main" id="{B46EB42E-B043-4566-9CCD-DE3167C46912}"/>
              </a:ext>
            </a:extLst>
          </p:cNvPr>
          <p:cNvPicPr preferRelativeResize="0"/>
          <p:nvPr>
            <p:custDataLst>
              <p:tags r:id="rId11"/>
            </p:custDataLst>
          </p:nvPr>
        </p:nvPicPr>
        <p:blipFill>
          <a:blip r:embed="rId26">
            <a:alphaModFix/>
          </a:blip>
          <a:stretch>
            <a:fillRect/>
          </a:stretch>
        </p:blipFill>
        <p:spPr>
          <a:xfrm>
            <a:off x="281666" y="6128390"/>
            <a:ext cx="1200923" cy="531707"/>
          </a:xfrm>
          <a:prstGeom prst="rect">
            <a:avLst/>
          </a:prstGeom>
          <a:noFill/>
          <a:ln>
            <a:noFill/>
          </a:ln>
        </p:spPr>
      </p:pic>
      <p:sp>
        <p:nvSpPr>
          <p:cNvPr id="18" name="TextBox 17">
            <a:extLst>
              <a:ext uri="{FF2B5EF4-FFF2-40B4-BE49-F238E27FC236}">
                <a16:creationId xmlns:a16="http://schemas.microsoft.com/office/drawing/2014/main" id="{C0DE4C58-F464-43F3-8572-86F2AE6BC84D}"/>
              </a:ext>
            </a:extLst>
          </p:cNvPr>
          <p:cNvSpPr txBox="1"/>
          <p:nvPr>
            <p:custDataLst>
              <p:tags r:id="rId12"/>
            </p:custDataLst>
          </p:nvPr>
        </p:nvSpPr>
        <p:spPr>
          <a:xfrm>
            <a:off x="1569464" y="6321797"/>
            <a:ext cx="10143111" cy="230256"/>
          </a:xfrm>
          <a:prstGeom prst="rect">
            <a:avLst/>
          </a:prstGeom>
          <a:noFill/>
        </p:spPr>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ru-RU" sz="800" b="0" i="0" u="none" strike="noStrike" kern="1200" cap="none" spc="0" normalizeH="0" baseline="0" noProof="0">
                <a:ln>
                  <a:noFill/>
                </a:ln>
                <a:solidFill>
                  <a:srgbClr val="000000"/>
                </a:solidFill>
                <a:effectLst/>
                <a:uLnTx/>
                <a:uFillTx/>
                <a:latin typeface="Evolventa" panose="020B0502020202020204" pitchFamily="34" charset="0"/>
                <a:ea typeface="+mn-ea"/>
                <a:cs typeface="+mn-cs"/>
              </a:rPr>
              <a:t>*По данным Автостат</a:t>
            </a:r>
          </a:p>
        </p:txBody>
      </p:sp>
      <p:sp>
        <p:nvSpPr>
          <p:cNvPr id="25" name="TextBox 24">
            <a:extLst>
              <a:ext uri="{FF2B5EF4-FFF2-40B4-BE49-F238E27FC236}">
                <a16:creationId xmlns:a16="http://schemas.microsoft.com/office/drawing/2014/main" id="{97D30C90-EC09-4FE0-8960-1C13F12C5710}"/>
              </a:ext>
            </a:extLst>
          </p:cNvPr>
          <p:cNvSpPr txBox="1"/>
          <p:nvPr>
            <p:custDataLst>
              <p:tags r:id="rId13"/>
            </p:custDataLst>
          </p:nvPr>
        </p:nvSpPr>
        <p:spPr>
          <a:xfrm>
            <a:off x="899876" y="600515"/>
            <a:ext cx="4359659" cy="436052"/>
          </a:xfrm>
          <a:custGeom>
            <a:avLst/>
            <a:gdLst/>
            <a:ahLst/>
            <a:cxnLst/>
            <a:rect l="l" t="t" r="r" b="b"/>
            <a:pathLst>
              <a:path w="4359659" h="436052">
                <a:moveTo>
                  <a:pt x="1410477" y="273118"/>
                </a:moveTo>
                <a:lnTo>
                  <a:pt x="1410477" y="381576"/>
                </a:lnTo>
                <a:lnTo>
                  <a:pt x="1442275" y="381576"/>
                </a:lnTo>
                <a:cubicBezTo>
                  <a:pt x="1451970" y="381576"/>
                  <a:pt x="1459201" y="378947"/>
                  <a:pt x="1463966" y="373688"/>
                </a:cubicBezTo>
                <a:cubicBezTo>
                  <a:pt x="1468732" y="368430"/>
                  <a:pt x="1471115" y="359474"/>
                  <a:pt x="1471115" y="346820"/>
                </a:cubicBezTo>
                <a:lnTo>
                  <a:pt x="1471115" y="316008"/>
                </a:lnTo>
                <a:cubicBezTo>
                  <a:pt x="1471115" y="299904"/>
                  <a:pt x="1468362" y="288729"/>
                  <a:pt x="1462857" y="282485"/>
                </a:cubicBezTo>
                <a:cubicBezTo>
                  <a:pt x="1457352" y="276240"/>
                  <a:pt x="1448191" y="273118"/>
                  <a:pt x="1435373" y="273118"/>
                </a:cubicBezTo>
                <a:close/>
                <a:moveTo>
                  <a:pt x="3573145" y="270160"/>
                </a:moveTo>
                <a:lnTo>
                  <a:pt x="3573145" y="381576"/>
                </a:lnTo>
                <a:lnTo>
                  <a:pt x="3605436" y="381576"/>
                </a:lnTo>
                <a:cubicBezTo>
                  <a:pt x="3614802" y="381576"/>
                  <a:pt x="3621869" y="379029"/>
                  <a:pt x="3626634" y="373935"/>
                </a:cubicBezTo>
                <a:cubicBezTo>
                  <a:pt x="3631400" y="368841"/>
                  <a:pt x="3633783" y="360295"/>
                  <a:pt x="3633783" y="348299"/>
                </a:cubicBezTo>
                <a:lnTo>
                  <a:pt x="3633783" y="303437"/>
                </a:lnTo>
                <a:cubicBezTo>
                  <a:pt x="3633783" y="291441"/>
                  <a:pt x="3631400" y="282895"/>
                  <a:pt x="3626634" y="277801"/>
                </a:cubicBezTo>
                <a:cubicBezTo>
                  <a:pt x="3621869" y="272707"/>
                  <a:pt x="3614802" y="270160"/>
                  <a:pt x="3605436" y="270160"/>
                </a:cubicBezTo>
                <a:close/>
                <a:moveTo>
                  <a:pt x="4163202" y="262025"/>
                </a:moveTo>
                <a:lnTo>
                  <a:pt x="4163202" y="381576"/>
                </a:lnTo>
                <a:lnTo>
                  <a:pt x="4189577" y="381576"/>
                </a:lnTo>
                <a:cubicBezTo>
                  <a:pt x="4198779" y="381576"/>
                  <a:pt x="4205599" y="379070"/>
                  <a:pt x="4210036" y="374058"/>
                </a:cubicBezTo>
                <a:cubicBezTo>
                  <a:pt x="4214473" y="369046"/>
                  <a:pt x="4216691" y="360460"/>
                  <a:pt x="4216691" y="348299"/>
                </a:cubicBezTo>
                <a:lnTo>
                  <a:pt x="4216691" y="295302"/>
                </a:lnTo>
                <a:cubicBezTo>
                  <a:pt x="4216691" y="283142"/>
                  <a:pt x="4214473" y="274556"/>
                  <a:pt x="4210036" y="269544"/>
                </a:cubicBezTo>
                <a:cubicBezTo>
                  <a:pt x="4205599" y="264532"/>
                  <a:pt x="4198779" y="262025"/>
                  <a:pt x="4189577" y="262025"/>
                </a:cubicBezTo>
                <a:close/>
                <a:moveTo>
                  <a:pt x="3392065" y="142020"/>
                </a:moveTo>
                <a:lnTo>
                  <a:pt x="3365382" y="319952"/>
                </a:lnTo>
                <a:lnTo>
                  <a:pt x="3418906" y="319952"/>
                </a:lnTo>
                <a:close/>
                <a:moveTo>
                  <a:pt x="3172602" y="129164"/>
                </a:moveTo>
                <a:lnTo>
                  <a:pt x="3172602" y="248961"/>
                </a:lnTo>
                <a:lnTo>
                  <a:pt x="3198977" y="248961"/>
                </a:lnTo>
                <a:cubicBezTo>
                  <a:pt x="3208179" y="248961"/>
                  <a:pt x="3214999" y="246414"/>
                  <a:pt x="3219436" y="241320"/>
                </a:cubicBezTo>
                <a:cubicBezTo>
                  <a:pt x="3223873" y="236225"/>
                  <a:pt x="3226091" y="227598"/>
                  <a:pt x="3226091" y="215438"/>
                </a:cubicBezTo>
                <a:lnTo>
                  <a:pt x="3226091" y="162441"/>
                </a:lnTo>
                <a:cubicBezTo>
                  <a:pt x="3226091" y="150280"/>
                  <a:pt x="3223873" y="141694"/>
                  <a:pt x="3219436" y="136682"/>
                </a:cubicBezTo>
                <a:cubicBezTo>
                  <a:pt x="3214999" y="131670"/>
                  <a:pt x="3208179" y="129164"/>
                  <a:pt x="3198977" y="129164"/>
                </a:cubicBezTo>
                <a:close/>
                <a:moveTo>
                  <a:pt x="1410477" y="129164"/>
                </a:moveTo>
                <a:lnTo>
                  <a:pt x="1410477" y="222586"/>
                </a:lnTo>
                <a:lnTo>
                  <a:pt x="1432265" y="222586"/>
                </a:lnTo>
                <a:cubicBezTo>
                  <a:pt x="1443324" y="222586"/>
                  <a:pt x="1451660" y="219751"/>
                  <a:pt x="1457272" y="214082"/>
                </a:cubicBezTo>
                <a:cubicBezTo>
                  <a:pt x="1462885" y="208412"/>
                  <a:pt x="1465692" y="198840"/>
                  <a:pt x="1465692" y="185365"/>
                </a:cubicBezTo>
                <a:lnTo>
                  <a:pt x="1465692" y="165645"/>
                </a:lnTo>
                <a:cubicBezTo>
                  <a:pt x="1465692" y="152992"/>
                  <a:pt x="1463464" y="143748"/>
                  <a:pt x="1459008" y="137914"/>
                </a:cubicBezTo>
                <a:cubicBezTo>
                  <a:pt x="1454551" y="132081"/>
                  <a:pt x="1447370" y="129164"/>
                  <a:pt x="1437464" y="129164"/>
                </a:cubicBezTo>
                <a:close/>
                <a:moveTo>
                  <a:pt x="3806481" y="125220"/>
                </a:moveTo>
                <a:cubicBezTo>
                  <a:pt x="3787173" y="125220"/>
                  <a:pt x="3777518" y="136805"/>
                  <a:pt x="3777518" y="159976"/>
                </a:cubicBezTo>
                <a:lnTo>
                  <a:pt x="3777518" y="350764"/>
                </a:lnTo>
                <a:cubicBezTo>
                  <a:pt x="3777518" y="374099"/>
                  <a:pt x="3787173" y="385767"/>
                  <a:pt x="3806481" y="385767"/>
                </a:cubicBezTo>
                <a:cubicBezTo>
                  <a:pt x="3825626" y="385767"/>
                  <a:pt x="3835198" y="374099"/>
                  <a:pt x="3835198" y="350764"/>
                </a:cubicBezTo>
                <a:lnTo>
                  <a:pt x="3835198" y="159976"/>
                </a:lnTo>
                <a:cubicBezTo>
                  <a:pt x="3835198" y="136805"/>
                  <a:pt x="3825626" y="125220"/>
                  <a:pt x="3806481" y="125220"/>
                </a:cubicBezTo>
                <a:close/>
                <a:moveTo>
                  <a:pt x="2692056" y="125220"/>
                </a:moveTo>
                <a:cubicBezTo>
                  <a:pt x="2672747" y="125220"/>
                  <a:pt x="2663093" y="136805"/>
                  <a:pt x="2663093" y="159976"/>
                </a:cubicBezTo>
                <a:lnTo>
                  <a:pt x="2663093" y="350764"/>
                </a:lnTo>
                <a:cubicBezTo>
                  <a:pt x="2663093" y="374099"/>
                  <a:pt x="2672747" y="385767"/>
                  <a:pt x="2692056" y="385767"/>
                </a:cubicBezTo>
                <a:cubicBezTo>
                  <a:pt x="2711201" y="385767"/>
                  <a:pt x="2720773" y="374099"/>
                  <a:pt x="2720773" y="350764"/>
                </a:cubicBezTo>
                <a:lnTo>
                  <a:pt x="2720773" y="159976"/>
                </a:lnTo>
                <a:cubicBezTo>
                  <a:pt x="2720773" y="136805"/>
                  <a:pt x="2711201" y="125220"/>
                  <a:pt x="2692056" y="125220"/>
                </a:cubicBezTo>
                <a:close/>
                <a:moveTo>
                  <a:pt x="1234732" y="125220"/>
                </a:moveTo>
                <a:cubicBezTo>
                  <a:pt x="1215423" y="125220"/>
                  <a:pt x="1205768" y="136805"/>
                  <a:pt x="1205768" y="159976"/>
                </a:cubicBezTo>
                <a:lnTo>
                  <a:pt x="1205768" y="350764"/>
                </a:lnTo>
                <a:cubicBezTo>
                  <a:pt x="1205768" y="374099"/>
                  <a:pt x="1215423" y="385767"/>
                  <a:pt x="1234732" y="385767"/>
                </a:cubicBezTo>
                <a:cubicBezTo>
                  <a:pt x="1253876" y="385767"/>
                  <a:pt x="1263448" y="374099"/>
                  <a:pt x="1263448" y="350764"/>
                </a:cubicBezTo>
                <a:lnTo>
                  <a:pt x="1263448" y="159976"/>
                </a:lnTo>
                <a:cubicBezTo>
                  <a:pt x="1263448" y="136805"/>
                  <a:pt x="1253876" y="125220"/>
                  <a:pt x="1234732" y="125220"/>
                </a:cubicBezTo>
                <a:close/>
                <a:moveTo>
                  <a:pt x="2927454" y="79106"/>
                </a:moveTo>
                <a:lnTo>
                  <a:pt x="2988585" y="79106"/>
                </a:lnTo>
                <a:lnTo>
                  <a:pt x="2988585" y="432147"/>
                </a:lnTo>
                <a:lnTo>
                  <a:pt x="2938546" y="432147"/>
                </a:lnTo>
                <a:lnTo>
                  <a:pt x="2940195" y="183620"/>
                </a:lnTo>
                <a:lnTo>
                  <a:pt x="2917709" y="270687"/>
                </a:lnTo>
                <a:lnTo>
                  <a:pt x="2869281" y="432108"/>
                </a:lnTo>
                <a:lnTo>
                  <a:pt x="2812340" y="432108"/>
                </a:lnTo>
                <a:lnTo>
                  <a:pt x="2812340" y="79160"/>
                </a:lnTo>
                <a:lnTo>
                  <a:pt x="2861886" y="79160"/>
                </a:lnTo>
                <a:lnTo>
                  <a:pt x="2861886" y="302451"/>
                </a:lnTo>
                <a:lnTo>
                  <a:pt x="2882237" y="224596"/>
                </a:lnTo>
                <a:close/>
                <a:moveTo>
                  <a:pt x="4304198" y="78632"/>
                </a:moveTo>
                <a:lnTo>
                  <a:pt x="4359659" y="78632"/>
                </a:lnTo>
                <a:lnTo>
                  <a:pt x="4359659" y="432108"/>
                </a:lnTo>
                <a:lnTo>
                  <a:pt x="4304198" y="432108"/>
                </a:lnTo>
                <a:close/>
                <a:moveTo>
                  <a:pt x="4107740" y="78632"/>
                </a:moveTo>
                <a:lnTo>
                  <a:pt x="4163202" y="78632"/>
                </a:lnTo>
                <a:lnTo>
                  <a:pt x="4163202" y="211494"/>
                </a:lnTo>
                <a:lnTo>
                  <a:pt x="4189519" y="211494"/>
                </a:lnTo>
                <a:cubicBezTo>
                  <a:pt x="4216898" y="211494"/>
                  <a:pt x="4237515" y="218930"/>
                  <a:pt x="4251370" y="233802"/>
                </a:cubicBezTo>
                <a:cubicBezTo>
                  <a:pt x="4265226" y="248674"/>
                  <a:pt x="4272153" y="270324"/>
                  <a:pt x="4272153" y="298753"/>
                </a:cubicBezTo>
                <a:lnTo>
                  <a:pt x="4272153" y="344848"/>
                </a:lnTo>
                <a:cubicBezTo>
                  <a:pt x="4272153" y="373278"/>
                  <a:pt x="4265220" y="394928"/>
                  <a:pt x="4251355" y="409800"/>
                </a:cubicBezTo>
                <a:cubicBezTo>
                  <a:pt x="4237490" y="424672"/>
                  <a:pt x="4216856" y="432108"/>
                  <a:pt x="4189454" y="432108"/>
                </a:cubicBezTo>
                <a:lnTo>
                  <a:pt x="4107740" y="432108"/>
                </a:lnTo>
                <a:close/>
                <a:moveTo>
                  <a:pt x="3910496" y="78632"/>
                </a:moveTo>
                <a:lnTo>
                  <a:pt x="4082304" y="78632"/>
                </a:lnTo>
                <a:lnTo>
                  <a:pt x="4082304" y="129164"/>
                </a:lnTo>
                <a:lnTo>
                  <a:pt x="4024131" y="129164"/>
                </a:lnTo>
                <a:lnTo>
                  <a:pt x="4024131" y="432108"/>
                </a:lnTo>
                <a:lnTo>
                  <a:pt x="3968669" y="432108"/>
                </a:lnTo>
                <a:lnTo>
                  <a:pt x="3968669" y="129164"/>
                </a:lnTo>
                <a:lnTo>
                  <a:pt x="3910496" y="129164"/>
                </a:lnTo>
                <a:close/>
                <a:moveTo>
                  <a:pt x="3517683" y="78632"/>
                </a:moveTo>
                <a:lnTo>
                  <a:pt x="3673222" y="78632"/>
                </a:lnTo>
                <a:lnTo>
                  <a:pt x="3673222" y="129164"/>
                </a:lnTo>
                <a:lnTo>
                  <a:pt x="3573145" y="129164"/>
                </a:lnTo>
                <a:lnTo>
                  <a:pt x="3573145" y="219628"/>
                </a:lnTo>
                <a:lnTo>
                  <a:pt x="3605436" y="219628"/>
                </a:lnTo>
                <a:cubicBezTo>
                  <a:pt x="3633043" y="219628"/>
                  <a:pt x="3653913" y="227064"/>
                  <a:pt x="3668046" y="241936"/>
                </a:cubicBezTo>
                <a:cubicBezTo>
                  <a:pt x="3682178" y="256808"/>
                  <a:pt x="3689244" y="278459"/>
                  <a:pt x="3689244" y="306888"/>
                </a:cubicBezTo>
                <a:lnTo>
                  <a:pt x="3689244" y="344848"/>
                </a:lnTo>
                <a:cubicBezTo>
                  <a:pt x="3689244" y="373278"/>
                  <a:pt x="3682178" y="394928"/>
                  <a:pt x="3668046" y="409800"/>
                </a:cubicBezTo>
                <a:cubicBezTo>
                  <a:pt x="3653913" y="424672"/>
                  <a:pt x="3633043" y="432108"/>
                  <a:pt x="3605436" y="432108"/>
                </a:cubicBezTo>
                <a:lnTo>
                  <a:pt x="3517683" y="432108"/>
                </a:lnTo>
                <a:close/>
                <a:moveTo>
                  <a:pt x="3349348" y="78632"/>
                </a:moveTo>
                <a:lnTo>
                  <a:pt x="3435029" y="78632"/>
                </a:lnTo>
                <a:lnTo>
                  <a:pt x="3491280" y="432108"/>
                </a:lnTo>
                <a:lnTo>
                  <a:pt x="3435818" y="432108"/>
                </a:lnTo>
                <a:lnTo>
                  <a:pt x="3426158" y="368019"/>
                </a:lnTo>
                <a:lnTo>
                  <a:pt x="3358168" y="368019"/>
                </a:lnTo>
                <a:lnTo>
                  <a:pt x="3348558" y="432108"/>
                </a:lnTo>
                <a:lnTo>
                  <a:pt x="3293097" y="432108"/>
                </a:lnTo>
                <a:close/>
                <a:moveTo>
                  <a:pt x="3117140" y="78632"/>
                </a:moveTo>
                <a:lnTo>
                  <a:pt x="3198853" y="78632"/>
                </a:lnTo>
                <a:cubicBezTo>
                  <a:pt x="3226256" y="78632"/>
                  <a:pt x="3246889" y="86109"/>
                  <a:pt x="3260755" y="101063"/>
                </a:cubicBezTo>
                <a:cubicBezTo>
                  <a:pt x="3274620" y="116017"/>
                  <a:pt x="3281553" y="137709"/>
                  <a:pt x="3281553" y="166138"/>
                </a:cubicBezTo>
                <a:lnTo>
                  <a:pt x="3281553" y="211987"/>
                </a:lnTo>
                <a:cubicBezTo>
                  <a:pt x="3281553" y="240416"/>
                  <a:pt x="3274625" y="262067"/>
                  <a:pt x="3260770" y="276938"/>
                </a:cubicBezTo>
                <a:cubicBezTo>
                  <a:pt x="3246915" y="291810"/>
                  <a:pt x="3226298" y="299246"/>
                  <a:pt x="3198919" y="299246"/>
                </a:cubicBezTo>
                <a:lnTo>
                  <a:pt x="3172602" y="299246"/>
                </a:lnTo>
                <a:lnTo>
                  <a:pt x="3172602" y="432108"/>
                </a:lnTo>
                <a:lnTo>
                  <a:pt x="3117140" y="432108"/>
                </a:lnTo>
                <a:close/>
                <a:moveTo>
                  <a:pt x="2393240" y="78632"/>
                </a:moveTo>
                <a:lnTo>
                  <a:pt x="2448702" y="78632"/>
                </a:lnTo>
                <a:lnTo>
                  <a:pt x="2448702" y="230227"/>
                </a:lnTo>
                <a:lnTo>
                  <a:pt x="2511805" y="230227"/>
                </a:lnTo>
                <a:lnTo>
                  <a:pt x="2511805" y="78632"/>
                </a:lnTo>
                <a:lnTo>
                  <a:pt x="2567266" y="78632"/>
                </a:lnTo>
                <a:lnTo>
                  <a:pt x="2567266" y="432108"/>
                </a:lnTo>
                <a:lnTo>
                  <a:pt x="2511805" y="432108"/>
                </a:lnTo>
                <a:lnTo>
                  <a:pt x="2511805" y="280759"/>
                </a:lnTo>
                <a:lnTo>
                  <a:pt x="2448702" y="280759"/>
                </a:lnTo>
                <a:lnTo>
                  <a:pt x="2448702" y="432108"/>
                </a:lnTo>
                <a:lnTo>
                  <a:pt x="2393240" y="432108"/>
                </a:lnTo>
                <a:close/>
                <a:moveTo>
                  <a:pt x="2195996" y="78632"/>
                </a:moveTo>
                <a:lnTo>
                  <a:pt x="2367804" y="78632"/>
                </a:lnTo>
                <a:lnTo>
                  <a:pt x="2367804" y="129164"/>
                </a:lnTo>
                <a:lnTo>
                  <a:pt x="2309631" y="129164"/>
                </a:lnTo>
                <a:lnTo>
                  <a:pt x="2309631" y="432108"/>
                </a:lnTo>
                <a:lnTo>
                  <a:pt x="2254169" y="432108"/>
                </a:lnTo>
                <a:lnTo>
                  <a:pt x="2254169" y="129164"/>
                </a:lnTo>
                <a:lnTo>
                  <a:pt x="2195996" y="129164"/>
                </a:lnTo>
                <a:close/>
                <a:moveTo>
                  <a:pt x="1840790" y="78632"/>
                </a:moveTo>
                <a:lnTo>
                  <a:pt x="1992139" y="78632"/>
                </a:lnTo>
                <a:lnTo>
                  <a:pt x="1992139" y="129164"/>
                </a:lnTo>
                <a:lnTo>
                  <a:pt x="1896252" y="129164"/>
                </a:lnTo>
                <a:lnTo>
                  <a:pt x="1896252" y="227762"/>
                </a:lnTo>
                <a:lnTo>
                  <a:pt x="1972419" y="227762"/>
                </a:lnTo>
                <a:lnTo>
                  <a:pt x="1972419" y="278048"/>
                </a:lnTo>
                <a:lnTo>
                  <a:pt x="1896252" y="278048"/>
                </a:lnTo>
                <a:lnTo>
                  <a:pt x="1896252" y="381576"/>
                </a:lnTo>
                <a:lnTo>
                  <a:pt x="1992139" y="381576"/>
                </a:lnTo>
                <a:lnTo>
                  <a:pt x="1992139" y="432108"/>
                </a:lnTo>
                <a:lnTo>
                  <a:pt x="1840790" y="432108"/>
                </a:lnTo>
                <a:close/>
                <a:moveTo>
                  <a:pt x="1564072" y="78632"/>
                </a:moveTo>
                <a:lnTo>
                  <a:pt x="1641110" y="78632"/>
                </a:lnTo>
                <a:lnTo>
                  <a:pt x="1682167" y="330401"/>
                </a:lnTo>
                <a:lnTo>
                  <a:pt x="1720254" y="78632"/>
                </a:lnTo>
                <a:lnTo>
                  <a:pt x="1800216" y="78632"/>
                </a:lnTo>
                <a:lnTo>
                  <a:pt x="1800216" y="432108"/>
                </a:lnTo>
                <a:lnTo>
                  <a:pt x="1744754" y="432108"/>
                </a:lnTo>
                <a:lnTo>
                  <a:pt x="1744754" y="178710"/>
                </a:lnTo>
                <a:lnTo>
                  <a:pt x="1706416" y="432108"/>
                </a:lnTo>
                <a:lnTo>
                  <a:pt x="1653797" y="432108"/>
                </a:lnTo>
                <a:lnTo>
                  <a:pt x="1612385" y="182758"/>
                </a:lnTo>
                <a:lnTo>
                  <a:pt x="1612385" y="432108"/>
                </a:lnTo>
                <a:lnTo>
                  <a:pt x="1564072" y="432108"/>
                </a:lnTo>
                <a:close/>
                <a:moveTo>
                  <a:pt x="1355015" y="78632"/>
                </a:moveTo>
                <a:lnTo>
                  <a:pt x="1438824" y="78632"/>
                </a:lnTo>
                <a:cubicBezTo>
                  <a:pt x="1467253" y="78632"/>
                  <a:pt x="1488082" y="85287"/>
                  <a:pt x="1501311" y="98598"/>
                </a:cubicBezTo>
                <a:cubicBezTo>
                  <a:pt x="1514539" y="111909"/>
                  <a:pt x="1521154" y="132368"/>
                  <a:pt x="1521154" y="159976"/>
                </a:cubicBezTo>
                <a:lnTo>
                  <a:pt x="1521154" y="172547"/>
                </a:lnTo>
                <a:cubicBezTo>
                  <a:pt x="1521154" y="208700"/>
                  <a:pt x="1509157" y="232446"/>
                  <a:pt x="1485165" y="243785"/>
                </a:cubicBezTo>
                <a:cubicBezTo>
                  <a:pt x="1512773" y="254466"/>
                  <a:pt x="1526577" y="279691"/>
                  <a:pt x="1526577" y="319459"/>
                </a:cubicBezTo>
                <a:lnTo>
                  <a:pt x="1526577" y="348299"/>
                </a:lnTo>
                <a:cubicBezTo>
                  <a:pt x="1526577" y="375578"/>
                  <a:pt x="1519428" y="396366"/>
                  <a:pt x="1505131" y="410663"/>
                </a:cubicBezTo>
                <a:cubicBezTo>
                  <a:pt x="1490835" y="424960"/>
                  <a:pt x="1469882" y="432108"/>
                  <a:pt x="1442275" y="432108"/>
                </a:cubicBezTo>
                <a:lnTo>
                  <a:pt x="1355015" y="432108"/>
                </a:lnTo>
                <a:close/>
                <a:moveTo>
                  <a:pt x="681521" y="78632"/>
                </a:moveTo>
                <a:lnTo>
                  <a:pt x="853329" y="78632"/>
                </a:lnTo>
                <a:lnTo>
                  <a:pt x="853329" y="129164"/>
                </a:lnTo>
                <a:lnTo>
                  <a:pt x="795156" y="129164"/>
                </a:lnTo>
                <a:lnTo>
                  <a:pt x="795156" y="432108"/>
                </a:lnTo>
                <a:lnTo>
                  <a:pt x="739694" y="432108"/>
                </a:lnTo>
                <a:lnTo>
                  <a:pt x="739694" y="129164"/>
                </a:lnTo>
                <a:lnTo>
                  <a:pt x="681521" y="129164"/>
                </a:lnTo>
                <a:close/>
                <a:moveTo>
                  <a:pt x="516815" y="78632"/>
                </a:moveTo>
                <a:lnTo>
                  <a:pt x="668164" y="78632"/>
                </a:lnTo>
                <a:lnTo>
                  <a:pt x="668164" y="129164"/>
                </a:lnTo>
                <a:lnTo>
                  <a:pt x="572277" y="129164"/>
                </a:lnTo>
                <a:lnTo>
                  <a:pt x="572277" y="227762"/>
                </a:lnTo>
                <a:lnTo>
                  <a:pt x="648444" y="227762"/>
                </a:lnTo>
                <a:lnTo>
                  <a:pt x="648444" y="278048"/>
                </a:lnTo>
                <a:lnTo>
                  <a:pt x="572277" y="278048"/>
                </a:lnTo>
                <a:lnTo>
                  <a:pt x="572277" y="381576"/>
                </a:lnTo>
                <a:lnTo>
                  <a:pt x="668164" y="381576"/>
                </a:lnTo>
                <a:lnTo>
                  <a:pt x="668164" y="432108"/>
                </a:lnTo>
                <a:lnTo>
                  <a:pt x="516815" y="432108"/>
                </a:lnTo>
                <a:close/>
                <a:moveTo>
                  <a:pt x="313111" y="78632"/>
                </a:moveTo>
                <a:lnTo>
                  <a:pt x="472101" y="78632"/>
                </a:lnTo>
                <a:lnTo>
                  <a:pt x="472101" y="432108"/>
                </a:lnTo>
                <a:lnTo>
                  <a:pt x="416640" y="432108"/>
                </a:lnTo>
                <a:lnTo>
                  <a:pt x="416640" y="129164"/>
                </a:lnTo>
                <a:lnTo>
                  <a:pt x="368573" y="129164"/>
                </a:lnTo>
                <a:lnTo>
                  <a:pt x="362410" y="342876"/>
                </a:lnTo>
                <a:cubicBezTo>
                  <a:pt x="361424" y="375085"/>
                  <a:pt x="354646" y="398092"/>
                  <a:pt x="342074" y="411895"/>
                </a:cubicBezTo>
                <a:cubicBezTo>
                  <a:pt x="329503" y="425699"/>
                  <a:pt x="309331" y="432601"/>
                  <a:pt x="281559" y="432601"/>
                </a:cubicBezTo>
                <a:lnTo>
                  <a:pt x="272932" y="432601"/>
                </a:lnTo>
                <a:lnTo>
                  <a:pt x="272932" y="382069"/>
                </a:lnTo>
                <a:cubicBezTo>
                  <a:pt x="279736" y="382069"/>
                  <a:pt x="285001" y="381741"/>
                  <a:pt x="288727" y="381083"/>
                </a:cubicBezTo>
                <a:cubicBezTo>
                  <a:pt x="292453" y="380426"/>
                  <a:pt x="295773" y="378824"/>
                  <a:pt x="298689" y="376277"/>
                </a:cubicBezTo>
                <a:cubicBezTo>
                  <a:pt x="301605" y="373729"/>
                  <a:pt x="303629" y="370073"/>
                  <a:pt x="304763" y="365307"/>
                </a:cubicBezTo>
                <a:cubicBezTo>
                  <a:pt x="305896" y="360542"/>
                  <a:pt x="306625" y="354051"/>
                  <a:pt x="306949" y="345834"/>
                </a:cubicBezTo>
                <a:close/>
                <a:moveTo>
                  <a:pt x="10676" y="78632"/>
                </a:moveTo>
                <a:lnTo>
                  <a:pt x="159237" y="78632"/>
                </a:lnTo>
                <a:lnTo>
                  <a:pt x="159237" y="129164"/>
                </a:lnTo>
                <a:lnTo>
                  <a:pt x="62826" y="129164"/>
                </a:lnTo>
                <a:lnTo>
                  <a:pt x="58408" y="213466"/>
                </a:lnTo>
                <a:cubicBezTo>
                  <a:pt x="68717" y="196375"/>
                  <a:pt x="84835" y="187830"/>
                  <a:pt x="106760" y="187830"/>
                </a:cubicBezTo>
                <a:cubicBezTo>
                  <a:pt x="127129" y="187830"/>
                  <a:pt x="142447" y="194691"/>
                  <a:pt x="152712" y="208412"/>
                </a:cubicBezTo>
                <a:cubicBezTo>
                  <a:pt x="162978" y="222134"/>
                  <a:pt x="168111" y="242141"/>
                  <a:pt x="168111" y="268434"/>
                </a:cubicBezTo>
                <a:lnTo>
                  <a:pt x="168111" y="347313"/>
                </a:lnTo>
                <a:cubicBezTo>
                  <a:pt x="168111" y="375743"/>
                  <a:pt x="161085" y="397640"/>
                  <a:pt x="147035" y="413005"/>
                </a:cubicBezTo>
                <a:cubicBezTo>
                  <a:pt x="132985" y="428370"/>
                  <a:pt x="112431" y="436052"/>
                  <a:pt x="85372" y="436052"/>
                </a:cubicBezTo>
                <a:cubicBezTo>
                  <a:pt x="58314" y="436052"/>
                  <a:pt x="37321" y="428370"/>
                  <a:pt x="22393" y="413005"/>
                </a:cubicBezTo>
                <a:cubicBezTo>
                  <a:pt x="7464" y="397640"/>
                  <a:pt x="0" y="375743"/>
                  <a:pt x="0" y="347313"/>
                </a:cubicBezTo>
                <a:lnTo>
                  <a:pt x="0" y="317980"/>
                </a:lnTo>
                <a:lnTo>
                  <a:pt x="55462" y="317980"/>
                </a:lnTo>
                <a:lnTo>
                  <a:pt x="55462" y="350764"/>
                </a:lnTo>
                <a:cubicBezTo>
                  <a:pt x="55462" y="373771"/>
                  <a:pt x="64952" y="385274"/>
                  <a:pt x="83932" y="385274"/>
                </a:cubicBezTo>
                <a:cubicBezTo>
                  <a:pt x="103077" y="385274"/>
                  <a:pt x="112649" y="373771"/>
                  <a:pt x="112649" y="350764"/>
                </a:cubicBezTo>
                <a:lnTo>
                  <a:pt x="112649" y="273118"/>
                </a:lnTo>
                <a:cubicBezTo>
                  <a:pt x="112649" y="249947"/>
                  <a:pt x="103077" y="238362"/>
                  <a:pt x="83932" y="238362"/>
                </a:cubicBezTo>
                <a:cubicBezTo>
                  <a:pt x="64952" y="238362"/>
                  <a:pt x="55462" y="249947"/>
                  <a:pt x="55462" y="273118"/>
                </a:cubicBezTo>
                <a:lnTo>
                  <a:pt x="55462" y="283717"/>
                </a:lnTo>
                <a:lnTo>
                  <a:pt x="0" y="283717"/>
                </a:lnTo>
                <a:close/>
                <a:moveTo>
                  <a:pt x="3806481" y="74688"/>
                </a:moveTo>
                <a:cubicBezTo>
                  <a:pt x="3833642" y="74688"/>
                  <a:pt x="3854462" y="82412"/>
                  <a:pt x="3868941" y="97859"/>
                </a:cubicBezTo>
                <a:cubicBezTo>
                  <a:pt x="3883420" y="113306"/>
                  <a:pt x="3890660" y="135162"/>
                  <a:pt x="3890660" y="163427"/>
                </a:cubicBezTo>
                <a:lnTo>
                  <a:pt x="3890660" y="347313"/>
                </a:lnTo>
                <a:cubicBezTo>
                  <a:pt x="3890660" y="375578"/>
                  <a:pt x="3883420" y="397434"/>
                  <a:pt x="3868941" y="412881"/>
                </a:cubicBezTo>
                <a:cubicBezTo>
                  <a:pt x="3854462" y="428328"/>
                  <a:pt x="3833642" y="436052"/>
                  <a:pt x="3806481" y="436052"/>
                </a:cubicBezTo>
                <a:cubicBezTo>
                  <a:pt x="3779321" y="436052"/>
                  <a:pt x="3758460" y="428328"/>
                  <a:pt x="3743898" y="412881"/>
                </a:cubicBezTo>
                <a:cubicBezTo>
                  <a:pt x="3729337" y="397434"/>
                  <a:pt x="3722056" y="375578"/>
                  <a:pt x="3722056" y="347313"/>
                </a:cubicBezTo>
                <a:lnTo>
                  <a:pt x="3722056" y="163427"/>
                </a:lnTo>
                <a:cubicBezTo>
                  <a:pt x="3722056" y="135162"/>
                  <a:pt x="3729337" y="113306"/>
                  <a:pt x="3743898" y="97859"/>
                </a:cubicBezTo>
                <a:cubicBezTo>
                  <a:pt x="3758460" y="82412"/>
                  <a:pt x="3779321" y="74688"/>
                  <a:pt x="3806481" y="74688"/>
                </a:cubicBezTo>
                <a:close/>
                <a:moveTo>
                  <a:pt x="2692056" y="74688"/>
                </a:moveTo>
                <a:cubicBezTo>
                  <a:pt x="2719217" y="74688"/>
                  <a:pt x="2740037" y="82412"/>
                  <a:pt x="2754516" y="97859"/>
                </a:cubicBezTo>
                <a:cubicBezTo>
                  <a:pt x="2768995" y="113306"/>
                  <a:pt x="2776235" y="135162"/>
                  <a:pt x="2776235" y="163427"/>
                </a:cubicBezTo>
                <a:lnTo>
                  <a:pt x="2776235" y="347313"/>
                </a:lnTo>
                <a:cubicBezTo>
                  <a:pt x="2776235" y="375578"/>
                  <a:pt x="2768995" y="397434"/>
                  <a:pt x="2754516" y="412881"/>
                </a:cubicBezTo>
                <a:cubicBezTo>
                  <a:pt x="2740037" y="428328"/>
                  <a:pt x="2719217" y="436052"/>
                  <a:pt x="2692056" y="436052"/>
                </a:cubicBezTo>
                <a:cubicBezTo>
                  <a:pt x="2664896" y="436052"/>
                  <a:pt x="2644035" y="428328"/>
                  <a:pt x="2629473" y="412881"/>
                </a:cubicBezTo>
                <a:cubicBezTo>
                  <a:pt x="2614912" y="397434"/>
                  <a:pt x="2607631" y="375578"/>
                  <a:pt x="2607631" y="347313"/>
                </a:cubicBezTo>
                <a:lnTo>
                  <a:pt x="2607631" y="163427"/>
                </a:lnTo>
                <a:cubicBezTo>
                  <a:pt x="2607631" y="135162"/>
                  <a:pt x="2614912" y="113306"/>
                  <a:pt x="2629473" y="97859"/>
                </a:cubicBezTo>
                <a:cubicBezTo>
                  <a:pt x="2644035" y="82412"/>
                  <a:pt x="2664896" y="74688"/>
                  <a:pt x="2692056" y="74688"/>
                </a:cubicBezTo>
                <a:close/>
                <a:moveTo>
                  <a:pt x="2100095" y="74688"/>
                </a:moveTo>
                <a:cubicBezTo>
                  <a:pt x="2127298" y="74688"/>
                  <a:pt x="2148364" y="82370"/>
                  <a:pt x="2163292" y="97735"/>
                </a:cubicBezTo>
                <a:cubicBezTo>
                  <a:pt x="2178221" y="113100"/>
                  <a:pt x="2185685" y="134998"/>
                  <a:pt x="2185685" y="163427"/>
                </a:cubicBezTo>
                <a:lnTo>
                  <a:pt x="2185685" y="197936"/>
                </a:lnTo>
                <a:lnTo>
                  <a:pt x="2130223" y="197936"/>
                </a:lnTo>
                <a:lnTo>
                  <a:pt x="2130223" y="159976"/>
                </a:lnTo>
                <a:cubicBezTo>
                  <a:pt x="2130223" y="136805"/>
                  <a:pt x="2120651" y="125220"/>
                  <a:pt x="2101507" y="125220"/>
                </a:cubicBezTo>
                <a:cubicBezTo>
                  <a:pt x="2082198" y="125220"/>
                  <a:pt x="2072543" y="136805"/>
                  <a:pt x="2072543" y="159976"/>
                </a:cubicBezTo>
                <a:lnTo>
                  <a:pt x="2072543" y="350764"/>
                </a:lnTo>
                <a:cubicBezTo>
                  <a:pt x="2072543" y="373771"/>
                  <a:pt x="2082198" y="385274"/>
                  <a:pt x="2101507" y="385274"/>
                </a:cubicBezTo>
                <a:cubicBezTo>
                  <a:pt x="2120651" y="385274"/>
                  <a:pt x="2130223" y="373771"/>
                  <a:pt x="2130223" y="350764"/>
                </a:cubicBezTo>
                <a:lnTo>
                  <a:pt x="2130223" y="300232"/>
                </a:lnTo>
                <a:lnTo>
                  <a:pt x="2185685" y="300232"/>
                </a:lnTo>
                <a:lnTo>
                  <a:pt x="2185685" y="347313"/>
                </a:lnTo>
                <a:cubicBezTo>
                  <a:pt x="2185685" y="375743"/>
                  <a:pt x="2178221" y="397640"/>
                  <a:pt x="2163292" y="413005"/>
                </a:cubicBezTo>
                <a:cubicBezTo>
                  <a:pt x="2148364" y="428370"/>
                  <a:pt x="2127298" y="436052"/>
                  <a:pt x="2100095" y="436052"/>
                </a:cubicBezTo>
                <a:cubicBezTo>
                  <a:pt x="2072892" y="436052"/>
                  <a:pt x="2052255" y="428370"/>
                  <a:pt x="2038186" y="413005"/>
                </a:cubicBezTo>
                <a:cubicBezTo>
                  <a:pt x="2024116" y="397640"/>
                  <a:pt x="2017081" y="375743"/>
                  <a:pt x="2017081" y="347313"/>
                </a:cubicBezTo>
                <a:lnTo>
                  <a:pt x="2017081" y="163427"/>
                </a:lnTo>
                <a:cubicBezTo>
                  <a:pt x="2017081" y="134998"/>
                  <a:pt x="2024116" y="113100"/>
                  <a:pt x="2038186" y="97735"/>
                </a:cubicBezTo>
                <a:cubicBezTo>
                  <a:pt x="2052255" y="82370"/>
                  <a:pt x="2072892" y="74688"/>
                  <a:pt x="2100095" y="74688"/>
                </a:cubicBezTo>
                <a:close/>
                <a:moveTo>
                  <a:pt x="1234732" y="74688"/>
                </a:moveTo>
                <a:cubicBezTo>
                  <a:pt x="1261892" y="74688"/>
                  <a:pt x="1282712" y="82412"/>
                  <a:pt x="1297191" y="97859"/>
                </a:cubicBezTo>
                <a:cubicBezTo>
                  <a:pt x="1311671" y="113306"/>
                  <a:pt x="1318910" y="135162"/>
                  <a:pt x="1318910" y="163427"/>
                </a:cubicBezTo>
                <a:lnTo>
                  <a:pt x="1318910" y="347313"/>
                </a:lnTo>
                <a:cubicBezTo>
                  <a:pt x="1318910" y="375578"/>
                  <a:pt x="1311671" y="397434"/>
                  <a:pt x="1297191" y="412881"/>
                </a:cubicBezTo>
                <a:cubicBezTo>
                  <a:pt x="1282712" y="428328"/>
                  <a:pt x="1261892" y="436052"/>
                  <a:pt x="1234732" y="436052"/>
                </a:cubicBezTo>
                <a:cubicBezTo>
                  <a:pt x="1207571" y="436052"/>
                  <a:pt x="1186710" y="428328"/>
                  <a:pt x="1172148" y="412881"/>
                </a:cubicBezTo>
                <a:cubicBezTo>
                  <a:pt x="1157587" y="397434"/>
                  <a:pt x="1150306" y="375578"/>
                  <a:pt x="1150306" y="347313"/>
                </a:cubicBezTo>
                <a:lnTo>
                  <a:pt x="1150306" y="163427"/>
                </a:lnTo>
                <a:cubicBezTo>
                  <a:pt x="1150306" y="135162"/>
                  <a:pt x="1157587" y="113306"/>
                  <a:pt x="1172148" y="97859"/>
                </a:cubicBezTo>
                <a:cubicBezTo>
                  <a:pt x="1186710" y="82412"/>
                  <a:pt x="1207571" y="74688"/>
                  <a:pt x="1234732" y="74688"/>
                </a:cubicBezTo>
                <a:close/>
                <a:moveTo>
                  <a:pt x="1042820" y="74688"/>
                </a:moveTo>
                <a:cubicBezTo>
                  <a:pt x="1070023" y="74688"/>
                  <a:pt x="1091089" y="82370"/>
                  <a:pt x="1106017" y="97735"/>
                </a:cubicBezTo>
                <a:cubicBezTo>
                  <a:pt x="1120946" y="113100"/>
                  <a:pt x="1128410" y="134998"/>
                  <a:pt x="1128410" y="163427"/>
                </a:cubicBezTo>
                <a:lnTo>
                  <a:pt x="1128410" y="197936"/>
                </a:lnTo>
                <a:lnTo>
                  <a:pt x="1072948" y="197936"/>
                </a:lnTo>
                <a:lnTo>
                  <a:pt x="1072948" y="159976"/>
                </a:lnTo>
                <a:cubicBezTo>
                  <a:pt x="1072948" y="136805"/>
                  <a:pt x="1063376" y="125220"/>
                  <a:pt x="1044231" y="125220"/>
                </a:cubicBezTo>
                <a:cubicBezTo>
                  <a:pt x="1024923" y="125220"/>
                  <a:pt x="1015268" y="136805"/>
                  <a:pt x="1015268" y="159976"/>
                </a:cubicBezTo>
                <a:lnTo>
                  <a:pt x="1015268" y="350764"/>
                </a:lnTo>
                <a:cubicBezTo>
                  <a:pt x="1015268" y="373771"/>
                  <a:pt x="1024923" y="385274"/>
                  <a:pt x="1044231" y="385274"/>
                </a:cubicBezTo>
                <a:cubicBezTo>
                  <a:pt x="1063376" y="385274"/>
                  <a:pt x="1072948" y="373771"/>
                  <a:pt x="1072948" y="350764"/>
                </a:cubicBezTo>
                <a:lnTo>
                  <a:pt x="1072948" y="300232"/>
                </a:lnTo>
                <a:lnTo>
                  <a:pt x="1128410" y="300232"/>
                </a:lnTo>
                <a:lnTo>
                  <a:pt x="1128410" y="347313"/>
                </a:lnTo>
                <a:cubicBezTo>
                  <a:pt x="1128410" y="375743"/>
                  <a:pt x="1120946" y="397640"/>
                  <a:pt x="1106017" y="413005"/>
                </a:cubicBezTo>
                <a:cubicBezTo>
                  <a:pt x="1091089" y="428370"/>
                  <a:pt x="1070023" y="436052"/>
                  <a:pt x="1042820" y="436052"/>
                </a:cubicBezTo>
                <a:cubicBezTo>
                  <a:pt x="1015617" y="436052"/>
                  <a:pt x="994980" y="428370"/>
                  <a:pt x="980911" y="413005"/>
                </a:cubicBezTo>
                <a:cubicBezTo>
                  <a:pt x="966841" y="397640"/>
                  <a:pt x="959806" y="375743"/>
                  <a:pt x="959806" y="347313"/>
                </a:cubicBezTo>
                <a:lnTo>
                  <a:pt x="959806" y="163427"/>
                </a:lnTo>
                <a:cubicBezTo>
                  <a:pt x="959806" y="134998"/>
                  <a:pt x="966841" y="113100"/>
                  <a:pt x="980911" y="97735"/>
                </a:cubicBezTo>
                <a:cubicBezTo>
                  <a:pt x="994980" y="82370"/>
                  <a:pt x="1015617" y="74688"/>
                  <a:pt x="1042820" y="74688"/>
                </a:cubicBezTo>
                <a:close/>
                <a:moveTo>
                  <a:pt x="2843152" y="0"/>
                </a:moveTo>
                <a:lnTo>
                  <a:pt x="2877415" y="0"/>
                </a:lnTo>
                <a:cubicBezTo>
                  <a:pt x="2878072" y="8873"/>
                  <a:pt x="2880250" y="14954"/>
                  <a:pt x="2883947" y="18240"/>
                </a:cubicBezTo>
                <a:cubicBezTo>
                  <a:pt x="2887645" y="21527"/>
                  <a:pt x="2893355" y="23170"/>
                  <a:pt x="2901079" y="23170"/>
                </a:cubicBezTo>
                <a:cubicBezTo>
                  <a:pt x="2909131" y="23170"/>
                  <a:pt x="2915211" y="21527"/>
                  <a:pt x="2919319" y="18240"/>
                </a:cubicBezTo>
                <a:cubicBezTo>
                  <a:pt x="2923428" y="14954"/>
                  <a:pt x="2925810" y="8873"/>
                  <a:pt x="2926468" y="0"/>
                </a:cubicBezTo>
                <a:lnTo>
                  <a:pt x="2960238" y="0"/>
                </a:lnTo>
                <a:cubicBezTo>
                  <a:pt x="2960238" y="17583"/>
                  <a:pt x="2955226" y="31305"/>
                  <a:pt x="2945202" y="41165"/>
                </a:cubicBezTo>
                <a:cubicBezTo>
                  <a:pt x="2935177" y="51024"/>
                  <a:pt x="2920470" y="55954"/>
                  <a:pt x="2901079" y="55954"/>
                </a:cubicBezTo>
                <a:cubicBezTo>
                  <a:pt x="2882181" y="55954"/>
                  <a:pt x="2867925" y="51065"/>
                  <a:pt x="2858311" y="41288"/>
                </a:cubicBezTo>
                <a:cubicBezTo>
                  <a:pt x="2848698" y="31510"/>
                  <a:pt x="2843645" y="17747"/>
                  <a:pt x="2843152"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sp>
        <p:nvSpPr>
          <p:cNvPr id="21" name="TextBox 20">
            <a:extLst>
              <a:ext uri="{FF2B5EF4-FFF2-40B4-BE49-F238E27FC236}">
                <a16:creationId xmlns:a16="http://schemas.microsoft.com/office/drawing/2014/main" id="{A3E99BF2-A927-4A50-B192-918E8768918A}"/>
              </a:ext>
            </a:extLst>
          </p:cNvPr>
          <p:cNvSpPr txBox="1"/>
          <p:nvPr>
            <p:custDataLst>
              <p:tags r:id="rId14"/>
            </p:custDataLst>
          </p:nvPr>
        </p:nvSpPr>
        <p:spPr>
          <a:xfrm>
            <a:off x="6041677" y="2537085"/>
            <a:ext cx="1353256" cy="289310"/>
          </a:xfrm>
          <a:prstGeom prst="rect">
            <a:avLst/>
          </a:prstGeom>
          <a:noFill/>
        </p:spPr>
        <p:txBody>
          <a:bodyPr wrap="square" rtlCol="0">
            <a:spAutoFit/>
          </a:bodyPr>
          <a:lstStyle/>
          <a:p>
            <a:pPr>
              <a:lnSpc>
                <a:spcPct val="80000"/>
              </a:lnSpc>
            </a:pPr>
            <a:r>
              <a:rPr lang="ru-RU" sz="1600">
                <a:solidFill>
                  <a:schemeClr val="tx1"/>
                </a:solidFill>
                <a:latin typeface="Evolventa" panose="020B0502020202020204" pitchFamily="34" charset="0"/>
                <a:ea typeface="Open Sans" panose="020B0606030504020204" pitchFamily="34" charset="0"/>
                <a:cs typeface="Open Sans" panose="020B0606030504020204" pitchFamily="34" charset="0"/>
              </a:rPr>
              <a:t>кампаний</a:t>
            </a:r>
          </a:p>
        </p:txBody>
      </p:sp>
      <p:sp>
        <p:nvSpPr>
          <p:cNvPr id="22" name="Прямоугольник 21">
            <a:extLst>
              <a:ext uri="{FF2B5EF4-FFF2-40B4-BE49-F238E27FC236}">
                <a16:creationId xmlns:a16="http://schemas.microsoft.com/office/drawing/2014/main" id="{EBFE464C-1A04-4D7E-8A6E-14BF60EA590E}"/>
              </a:ext>
            </a:extLst>
          </p:cNvPr>
          <p:cNvSpPr/>
          <p:nvPr>
            <p:custDataLst>
              <p:tags r:id="rId15"/>
            </p:custDataLst>
          </p:nvPr>
        </p:nvSpPr>
        <p:spPr>
          <a:xfrm>
            <a:off x="6041677" y="2095590"/>
            <a:ext cx="1119217" cy="486287"/>
          </a:xfrm>
          <a:prstGeom prst="rect">
            <a:avLst/>
          </a:prstGeom>
        </p:spPr>
        <p:txBody>
          <a:bodyPr wrap="none">
            <a:spAutoFit/>
          </a:bodyPr>
          <a:lstStyle/>
          <a:p>
            <a:pPr>
              <a:lnSpc>
                <a:spcPct val="80000"/>
              </a:lnSpc>
            </a:pPr>
            <a:r>
              <a:rPr lang="ru-RU" sz="3200" b="1">
                <a:solidFill>
                  <a:srgbClr val="186CB5"/>
                </a:solidFill>
                <a:latin typeface="Evolventa" panose="020B0502020202020204" pitchFamily="34" charset="0"/>
                <a:ea typeface="Open Sans" panose="020B0606030504020204" pitchFamily="34" charset="0"/>
                <a:cs typeface="Open Sans" panose="020B0606030504020204" pitchFamily="34" charset="0"/>
              </a:rPr>
              <a:t>500+</a:t>
            </a:r>
          </a:p>
        </p:txBody>
      </p:sp>
      <p:sp>
        <p:nvSpPr>
          <p:cNvPr id="23" name="TextBox 22">
            <a:extLst>
              <a:ext uri="{FF2B5EF4-FFF2-40B4-BE49-F238E27FC236}">
                <a16:creationId xmlns:a16="http://schemas.microsoft.com/office/drawing/2014/main" id="{703295FF-76B4-4300-B12F-9B900298C4BA}"/>
              </a:ext>
            </a:extLst>
          </p:cNvPr>
          <p:cNvSpPr txBox="1"/>
          <p:nvPr>
            <p:custDataLst>
              <p:tags r:id="rId16"/>
            </p:custDataLst>
          </p:nvPr>
        </p:nvSpPr>
        <p:spPr>
          <a:xfrm>
            <a:off x="6041677" y="3399639"/>
            <a:ext cx="2791246" cy="289310"/>
          </a:xfrm>
          <a:prstGeom prst="rect">
            <a:avLst/>
          </a:prstGeom>
          <a:noFill/>
        </p:spPr>
        <p:txBody>
          <a:bodyPr wrap="square" rtlCol="0">
            <a:spAutoFit/>
          </a:bodyPr>
          <a:lstStyle/>
          <a:p>
            <a:pPr>
              <a:lnSpc>
                <a:spcPct val="80000"/>
              </a:lnSpc>
            </a:pPr>
            <a:r>
              <a:rPr lang="ru-RU" sz="1600">
                <a:solidFill>
                  <a:schemeClr val="tx1"/>
                </a:solidFill>
                <a:latin typeface="Evolventa" panose="020B0502020202020204" pitchFamily="34" charset="0"/>
                <a:ea typeface="Open Sans" panose="020B0606030504020204" pitchFamily="34" charset="0"/>
                <a:cs typeface="Open Sans" panose="020B0606030504020204" pitchFamily="34" charset="0"/>
              </a:rPr>
              <a:t>отчетов и исследований</a:t>
            </a:r>
          </a:p>
        </p:txBody>
      </p:sp>
      <p:sp>
        <p:nvSpPr>
          <p:cNvPr id="24" name="Прямоугольник 23">
            <a:extLst>
              <a:ext uri="{FF2B5EF4-FFF2-40B4-BE49-F238E27FC236}">
                <a16:creationId xmlns:a16="http://schemas.microsoft.com/office/drawing/2014/main" id="{A0987F2C-3A2B-4081-8C9D-FF221BBDAD7C}"/>
              </a:ext>
            </a:extLst>
          </p:cNvPr>
          <p:cNvSpPr/>
          <p:nvPr>
            <p:custDataLst>
              <p:tags r:id="rId17"/>
            </p:custDataLst>
          </p:nvPr>
        </p:nvSpPr>
        <p:spPr>
          <a:xfrm>
            <a:off x="6041677" y="2986861"/>
            <a:ext cx="1463862" cy="486287"/>
          </a:xfrm>
          <a:prstGeom prst="rect">
            <a:avLst/>
          </a:prstGeom>
        </p:spPr>
        <p:txBody>
          <a:bodyPr wrap="none">
            <a:spAutoFit/>
          </a:bodyPr>
          <a:lstStyle/>
          <a:p>
            <a:pPr>
              <a:lnSpc>
                <a:spcPct val="80000"/>
              </a:lnSpc>
            </a:pPr>
            <a:r>
              <a:rPr lang="ru-RU" sz="3200" b="1">
                <a:solidFill>
                  <a:srgbClr val="186CB5"/>
                </a:solidFill>
                <a:latin typeface="Evolventa" panose="020B0502020202020204" pitchFamily="34" charset="0"/>
                <a:ea typeface="Open Sans" panose="020B0606030504020204" pitchFamily="34" charset="0"/>
                <a:cs typeface="Open Sans" panose="020B0606030504020204" pitchFamily="34" charset="0"/>
              </a:rPr>
              <a:t>3 000+</a:t>
            </a:r>
          </a:p>
        </p:txBody>
      </p:sp>
      <p:cxnSp>
        <p:nvCxnSpPr>
          <p:cNvPr id="8" name="Прямая соединительная линия 7">
            <a:extLst>
              <a:ext uri="{FF2B5EF4-FFF2-40B4-BE49-F238E27FC236}">
                <a16:creationId xmlns:a16="http://schemas.microsoft.com/office/drawing/2014/main" id="{9BC3B9F9-2306-4321-9A84-40A06C2857A0}"/>
              </a:ext>
            </a:extLst>
          </p:cNvPr>
          <p:cNvCxnSpPr/>
          <p:nvPr>
            <p:custDataLst>
              <p:tags r:id="rId18"/>
            </p:custDataLst>
          </p:nvPr>
        </p:nvCxnSpPr>
        <p:spPr>
          <a:xfrm flipH="1">
            <a:off x="5832629" y="1154786"/>
            <a:ext cx="0" cy="4654411"/>
          </a:xfrm>
          <a:prstGeom prst="line">
            <a:avLst/>
          </a:prstGeom>
          <a:ln w="9525">
            <a:solidFill>
              <a:srgbClr val="FF7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7149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43"/>
        <p:cNvGrpSpPr/>
        <p:nvPr/>
      </p:nvGrpSpPr>
      <p:grpSpPr>
        <a:xfrm>
          <a:off x="0" y="0"/>
          <a:ext cx="0" cy="0"/>
          <a:chOff x="0" y="0"/>
          <a:chExt cx="0" cy="0"/>
        </a:xfrm>
      </p:grpSpPr>
      <p:pic>
        <p:nvPicPr>
          <p:cNvPr id="21" name="Google Shape;124;p5">
            <a:extLst>
              <a:ext uri="{FF2B5EF4-FFF2-40B4-BE49-F238E27FC236}">
                <a16:creationId xmlns:a16="http://schemas.microsoft.com/office/drawing/2014/main" id="{D2501D3E-E17A-4EED-B1C1-C9324ADA9FA0}"/>
              </a:ext>
            </a:extLst>
          </p:cNvPr>
          <p:cNvPicPr preferRelativeResize="0"/>
          <p:nvPr>
            <p:custDataLst>
              <p:tags r:id="rId1"/>
            </p:custDataLst>
          </p:nvPr>
        </p:nvPicPr>
        <p:blipFill>
          <a:blip r:embed="rId17">
            <a:alphaModFix/>
          </a:blip>
          <a:stretch>
            <a:fillRect/>
          </a:stretch>
        </p:blipFill>
        <p:spPr>
          <a:xfrm>
            <a:off x="6332952" y="3266438"/>
            <a:ext cx="5859046" cy="3591562"/>
          </a:xfrm>
          <a:prstGeom prst="rect">
            <a:avLst/>
          </a:prstGeom>
          <a:noFill/>
          <a:ln>
            <a:noFill/>
          </a:ln>
        </p:spPr>
      </p:pic>
      <p:pic>
        <p:nvPicPr>
          <p:cNvPr id="22" name="Google Shape;127;p5">
            <a:extLst>
              <a:ext uri="{FF2B5EF4-FFF2-40B4-BE49-F238E27FC236}">
                <a16:creationId xmlns:a16="http://schemas.microsoft.com/office/drawing/2014/main" id="{94AAFEF1-A8DB-4E31-A7D4-C68CDCB045EE}"/>
              </a:ext>
            </a:extLst>
          </p:cNvPr>
          <p:cNvPicPr preferRelativeResize="0"/>
          <p:nvPr>
            <p:custDataLst>
              <p:tags r:id="rId2"/>
            </p:custDataLst>
          </p:nvPr>
        </p:nvPicPr>
        <p:blipFill>
          <a:blip r:embed="rId18">
            <a:alphaModFix/>
          </a:blip>
          <a:stretch>
            <a:fillRect/>
          </a:stretch>
        </p:blipFill>
        <p:spPr>
          <a:xfrm>
            <a:off x="10678479" y="2126939"/>
            <a:ext cx="1513520" cy="1644032"/>
          </a:xfrm>
          <a:prstGeom prst="rect">
            <a:avLst/>
          </a:prstGeom>
          <a:noFill/>
          <a:ln>
            <a:noFill/>
          </a:ln>
        </p:spPr>
      </p:pic>
      <p:pic>
        <p:nvPicPr>
          <p:cNvPr id="23" name="Google Shape;128;p5">
            <a:extLst>
              <a:ext uri="{FF2B5EF4-FFF2-40B4-BE49-F238E27FC236}">
                <a16:creationId xmlns:a16="http://schemas.microsoft.com/office/drawing/2014/main" id="{1F6B97A5-0E7F-4660-8DEE-82484CC85294}"/>
              </a:ext>
            </a:extLst>
          </p:cNvPr>
          <p:cNvPicPr preferRelativeResize="0"/>
          <p:nvPr>
            <p:custDataLst>
              <p:tags r:id="rId3"/>
            </p:custDataLst>
          </p:nvPr>
        </p:nvPicPr>
        <p:blipFill>
          <a:blip r:embed="rId19">
            <a:alphaModFix/>
          </a:blip>
          <a:stretch>
            <a:fillRect/>
          </a:stretch>
        </p:blipFill>
        <p:spPr>
          <a:xfrm>
            <a:off x="281666" y="6128390"/>
            <a:ext cx="1200923" cy="531707"/>
          </a:xfrm>
          <a:prstGeom prst="rect">
            <a:avLst/>
          </a:prstGeom>
          <a:noFill/>
          <a:ln>
            <a:noFill/>
          </a:ln>
        </p:spPr>
      </p:pic>
      <p:sp>
        <p:nvSpPr>
          <p:cNvPr id="147" name="Google Shape;147;p7"/>
          <p:cNvSpPr txBox="1"/>
          <p:nvPr>
            <p:custDataLst>
              <p:tags r:id="rId4"/>
            </p:custDataLst>
          </p:nvPr>
        </p:nvSpPr>
        <p:spPr>
          <a:xfrm>
            <a:off x="929060" y="1589068"/>
            <a:ext cx="4040873" cy="2450414"/>
          </a:xfrm>
          <a:prstGeom prst="rect">
            <a:avLst/>
          </a:prstGeom>
          <a:noFill/>
          <a:ln>
            <a:noFill/>
          </a:ln>
        </p:spPr>
        <p:txBody>
          <a:bodyPr spcFirstLastPara="1" wrap="square" lIns="0" tIns="12700" rIns="0" bIns="0" anchor="t" anchorCtr="0">
            <a:spAutoFit/>
          </a:bodyPr>
          <a:lstStyle/>
          <a:p>
            <a:pPr marL="12700" marR="5080" lvl="0">
              <a:lnSpc>
                <a:spcPct val="109700"/>
              </a:lnSpc>
            </a:pPr>
            <a:r>
              <a:rPr lang="ru-RU" sz="1800" b="1">
                <a:solidFill>
                  <a:schemeClr val="tx1"/>
                </a:solidFill>
                <a:latin typeface="Evolventa" panose="020B0502020202020204" pitchFamily="34" charset="0"/>
                <a:sym typeface="Arial"/>
              </a:rPr>
              <a:t>Задачи РК:</a:t>
            </a:r>
          </a:p>
          <a:p>
            <a:pPr marL="12700" marR="5080" lvl="0">
              <a:lnSpc>
                <a:spcPct val="109700"/>
              </a:lnSpc>
            </a:pPr>
            <a:r>
              <a:rPr lang="ru-RU" sz="1800">
                <a:solidFill>
                  <a:schemeClr val="tx1"/>
                </a:solidFill>
                <a:latin typeface="Evolventa" panose="020B0502020202020204" pitchFamily="34" charset="0"/>
              </a:rPr>
              <a:t>-</a:t>
            </a:r>
            <a:r>
              <a:rPr lang="ru-RU" sz="1800" b="1">
                <a:solidFill>
                  <a:schemeClr val="tx1"/>
                </a:solidFill>
                <a:latin typeface="Evolventa" panose="020B0502020202020204" pitchFamily="34" charset="0"/>
              </a:rPr>
              <a:t> </a:t>
            </a:r>
            <a:r>
              <a:rPr lang="ru-RU" sz="1800">
                <a:solidFill>
                  <a:schemeClr val="tx1"/>
                </a:solidFill>
                <a:latin typeface="Evolventa" panose="020B0502020202020204" pitchFamily="34" charset="0"/>
              </a:rPr>
              <a:t>качественный охват аудитории </a:t>
            </a:r>
            <a:endParaRPr lang="en-US" sz="1800" b="1">
              <a:solidFill>
                <a:schemeClr val="tx1"/>
              </a:solidFill>
              <a:latin typeface="Evolventa" panose="020B0502020202020204" pitchFamily="34" charset="0"/>
            </a:endParaRPr>
          </a:p>
          <a:p>
            <a:pPr marL="12700" marR="5080" lvl="0">
              <a:lnSpc>
                <a:spcPct val="109700"/>
              </a:lnSpc>
            </a:pPr>
            <a:r>
              <a:rPr lang="ru-RU" sz="1800">
                <a:solidFill>
                  <a:schemeClr val="tx1"/>
                </a:solidFill>
                <a:latin typeface="Evolventa" panose="020B0502020202020204" pitchFamily="34" charset="0"/>
              </a:rPr>
              <a:t>- измерение аудиторию Смарт ТВ в </a:t>
            </a:r>
            <a:r>
              <a:rPr lang="en-US" sz="1800">
                <a:solidFill>
                  <a:schemeClr val="tx1"/>
                </a:solidFill>
                <a:latin typeface="Evolventa" panose="020B0502020202020204" pitchFamily="34" charset="0"/>
              </a:rPr>
              <a:t>digital</a:t>
            </a:r>
            <a:r>
              <a:rPr lang="ru-RU" sz="1800">
                <a:solidFill>
                  <a:schemeClr val="tx1"/>
                </a:solidFill>
                <a:latin typeface="Evolventa" panose="020B0502020202020204" pitchFamily="34" charset="0"/>
              </a:rPr>
              <a:t>-среде</a:t>
            </a:r>
          </a:p>
          <a:p>
            <a:pPr marL="12700" marR="5080" lvl="0">
              <a:lnSpc>
                <a:spcPct val="109700"/>
              </a:lnSpc>
            </a:pPr>
            <a:endParaRPr lang="ru-RU" sz="1800">
              <a:solidFill>
                <a:schemeClr val="tx1"/>
              </a:solidFill>
              <a:latin typeface="Evolventa" panose="020B0502020202020204" pitchFamily="34" charset="0"/>
            </a:endParaRPr>
          </a:p>
          <a:p>
            <a:pPr marL="12700" marR="5080" lvl="0">
              <a:lnSpc>
                <a:spcPct val="109700"/>
              </a:lnSpc>
            </a:pPr>
            <a:r>
              <a:rPr lang="ru-RU" sz="1800">
                <a:solidFill>
                  <a:schemeClr val="tx1"/>
                </a:solidFill>
                <a:latin typeface="Evolventa" panose="020B0502020202020204" pitchFamily="34" charset="0"/>
              </a:rPr>
              <a:t>Реализация:</a:t>
            </a:r>
            <a:br>
              <a:rPr lang="ru-RU" sz="1800">
                <a:solidFill>
                  <a:schemeClr val="tx1"/>
                </a:solidFill>
                <a:latin typeface="Evolventa" panose="020B0502020202020204" pitchFamily="34" charset="0"/>
              </a:rPr>
            </a:br>
            <a:br>
              <a:rPr lang="ru-RU" sz="1800">
                <a:solidFill>
                  <a:schemeClr val="tx1"/>
                </a:solidFill>
                <a:latin typeface="Evolventa" panose="020B0502020202020204" pitchFamily="34" charset="0"/>
              </a:rPr>
            </a:br>
            <a:endParaRPr sz="1800">
              <a:solidFill>
                <a:schemeClr val="tx1"/>
              </a:solidFill>
              <a:latin typeface="Evolventa" panose="020B0502020202020204" pitchFamily="34" charset="0"/>
              <a:sym typeface="Arial"/>
            </a:endParaRPr>
          </a:p>
        </p:txBody>
      </p:sp>
      <p:sp>
        <p:nvSpPr>
          <p:cNvPr id="9" name="Скругленный прямоугольник 16">
            <a:extLst>
              <a:ext uri="{FF2B5EF4-FFF2-40B4-BE49-F238E27FC236}">
                <a16:creationId xmlns:a16="http://schemas.microsoft.com/office/drawing/2014/main" id="{79A0E103-85AB-4A26-B5C4-EA8125B91E6C}"/>
              </a:ext>
            </a:extLst>
          </p:cNvPr>
          <p:cNvSpPr/>
          <p:nvPr>
            <p:custDataLst>
              <p:tags r:id="rId5"/>
            </p:custDataLst>
          </p:nvPr>
        </p:nvSpPr>
        <p:spPr>
          <a:xfrm>
            <a:off x="782502" y="3497943"/>
            <a:ext cx="5313497" cy="1770989"/>
          </a:xfrm>
          <a:prstGeom prst="roundRect">
            <a:avLst>
              <a:gd name="adj" fmla="val 19273"/>
            </a:avLst>
          </a:prstGeom>
          <a:solidFill>
            <a:schemeClr val="accent1">
              <a:lumMod val="20000"/>
              <a:lumOff val="8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lIns="324000" tIns="0" bIns="936000" rtlCol="0" anchor="ctr"/>
          <a:lstStyle/>
          <a:p>
            <a:pPr defTabSz="685800"/>
            <a:endParaRPr lang="ru-RU" sz="900">
              <a:solidFill>
                <a:schemeClr val="bg1"/>
              </a:solidFill>
              <a:latin typeface="Apercu Pro Medium" panose="020B0503050601040103" pitchFamily="34" charset="0"/>
            </a:endParaRPr>
          </a:p>
        </p:txBody>
      </p:sp>
      <p:sp>
        <p:nvSpPr>
          <p:cNvPr id="10" name="Прямоугольник 9">
            <a:extLst>
              <a:ext uri="{FF2B5EF4-FFF2-40B4-BE49-F238E27FC236}">
                <a16:creationId xmlns:a16="http://schemas.microsoft.com/office/drawing/2014/main" id="{4274C0C4-7B85-4E96-A8D3-BDF0A80C045B}"/>
              </a:ext>
            </a:extLst>
          </p:cNvPr>
          <p:cNvSpPr/>
          <p:nvPr>
            <p:custDataLst>
              <p:tags r:id="rId6"/>
            </p:custDataLst>
          </p:nvPr>
        </p:nvSpPr>
        <p:spPr>
          <a:xfrm>
            <a:off x="1946805" y="4571738"/>
            <a:ext cx="3023128" cy="461665"/>
          </a:xfrm>
          <a:prstGeom prst="rect">
            <a:avLst/>
          </a:prstGeom>
        </p:spPr>
        <p:txBody>
          <a:bodyPr wrap="square">
            <a:spAutoFit/>
          </a:bodyPr>
          <a:lstStyle/>
          <a:p>
            <a:pPr algn="ctr"/>
            <a:r>
              <a:rPr lang="ru-RU" sz="1200" b="1">
                <a:solidFill>
                  <a:srgbClr val="186CB5"/>
                </a:solidFill>
                <a:latin typeface="Evolventa" panose="020B0502020202020204" pitchFamily="34" charset="0"/>
              </a:rPr>
              <a:t>Инвентарь</a:t>
            </a:r>
            <a:r>
              <a:rPr lang="ru-RU" sz="1200">
                <a:solidFill>
                  <a:srgbClr val="186CB5"/>
                </a:solidFill>
                <a:latin typeface="Evolventa" panose="020B0502020202020204" pitchFamily="34" charset="0"/>
              </a:rPr>
              <a:t>: </a:t>
            </a:r>
            <a:br>
              <a:rPr lang="ru-RU" sz="1200">
                <a:solidFill>
                  <a:schemeClr val="tx1"/>
                </a:solidFill>
                <a:latin typeface="Evolventa" panose="020B0502020202020204" pitchFamily="34" charset="0"/>
              </a:rPr>
            </a:br>
            <a:r>
              <a:rPr lang="ru-RU" sz="1200">
                <a:solidFill>
                  <a:schemeClr val="tx1"/>
                </a:solidFill>
                <a:latin typeface="Evolventa" panose="020B0502020202020204" pitchFamily="34" charset="0"/>
              </a:rPr>
              <a:t>Видеосеть </a:t>
            </a:r>
            <a:r>
              <a:rPr lang="en-US" sz="1200">
                <a:solidFill>
                  <a:schemeClr val="tx1"/>
                </a:solidFill>
                <a:latin typeface="Evolventa" panose="020B0502020202020204" pitchFamily="34" charset="0"/>
              </a:rPr>
              <a:t>Digital Alliance (Smart TV)</a:t>
            </a:r>
            <a:endParaRPr lang="ru-RU" sz="1200">
              <a:solidFill>
                <a:schemeClr val="tx1"/>
              </a:solidFill>
              <a:latin typeface="Evolventa" panose="020B0502020202020204" pitchFamily="34" charset="0"/>
            </a:endParaRPr>
          </a:p>
        </p:txBody>
      </p:sp>
      <p:sp>
        <p:nvSpPr>
          <p:cNvPr id="11" name="Прямоугольник 10">
            <a:extLst>
              <a:ext uri="{FF2B5EF4-FFF2-40B4-BE49-F238E27FC236}">
                <a16:creationId xmlns:a16="http://schemas.microsoft.com/office/drawing/2014/main" id="{EEA3EF7A-A30D-4BE0-B9A9-F41029EDD3A8}"/>
              </a:ext>
            </a:extLst>
          </p:cNvPr>
          <p:cNvSpPr/>
          <p:nvPr>
            <p:custDataLst>
              <p:tags r:id="rId7"/>
            </p:custDataLst>
          </p:nvPr>
        </p:nvSpPr>
        <p:spPr>
          <a:xfrm>
            <a:off x="3437105" y="3808705"/>
            <a:ext cx="2458679" cy="461665"/>
          </a:xfrm>
          <a:prstGeom prst="rect">
            <a:avLst/>
          </a:prstGeom>
        </p:spPr>
        <p:txBody>
          <a:bodyPr wrap="square">
            <a:spAutoFit/>
          </a:bodyPr>
          <a:lstStyle/>
          <a:p>
            <a:pPr algn="ctr"/>
            <a:r>
              <a:rPr lang="ru-RU" sz="1200" b="1">
                <a:solidFill>
                  <a:srgbClr val="186CB5"/>
                </a:solidFill>
                <a:latin typeface="Evolventa" panose="020B0502020202020204" pitchFamily="34" charset="0"/>
              </a:rPr>
              <a:t>Продолжительность ролика: </a:t>
            </a:r>
            <a:br>
              <a:rPr lang="ru-RU" sz="1200">
                <a:solidFill>
                  <a:schemeClr val="tx1"/>
                </a:solidFill>
                <a:latin typeface="Evolventa" panose="020B0502020202020204" pitchFamily="34" charset="0"/>
              </a:rPr>
            </a:br>
            <a:r>
              <a:rPr lang="ru-RU" sz="1200">
                <a:solidFill>
                  <a:schemeClr val="tx1"/>
                </a:solidFill>
                <a:latin typeface="Evolventa" panose="020B0502020202020204" pitchFamily="34" charset="0"/>
              </a:rPr>
              <a:t>30 сек</a:t>
            </a:r>
          </a:p>
        </p:txBody>
      </p:sp>
      <p:sp>
        <p:nvSpPr>
          <p:cNvPr id="12" name="Прямоугольник 11">
            <a:extLst>
              <a:ext uri="{FF2B5EF4-FFF2-40B4-BE49-F238E27FC236}">
                <a16:creationId xmlns:a16="http://schemas.microsoft.com/office/drawing/2014/main" id="{D1D1CB84-045F-4B4A-A569-5F25760BA3B0}"/>
              </a:ext>
            </a:extLst>
          </p:cNvPr>
          <p:cNvSpPr/>
          <p:nvPr>
            <p:custDataLst>
              <p:tags r:id="rId8"/>
            </p:custDataLst>
          </p:nvPr>
        </p:nvSpPr>
        <p:spPr>
          <a:xfrm>
            <a:off x="830360" y="3774674"/>
            <a:ext cx="2408053" cy="461665"/>
          </a:xfrm>
          <a:prstGeom prst="rect">
            <a:avLst/>
          </a:prstGeom>
        </p:spPr>
        <p:txBody>
          <a:bodyPr wrap="square">
            <a:spAutoFit/>
          </a:bodyPr>
          <a:lstStyle/>
          <a:p>
            <a:pPr algn="ctr"/>
            <a:r>
              <a:rPr lang="ru-RU" sz="1200" b="1">
                <a:solidFill>
                  <a:srgbClr val="186CB5"/>
                </a:solidFill>
                <a:latin typeface="Evolventa" panose="020B0502020202020204" pitchFamily="34" charset="0"/>
              </a:rPr>
              <a:t>Период проведения</a:t>
            </a:r>
            <a:r>
              <a:rPr lang="en-US" sz="1200" b="1">
                <a:solidFill>
                  <a:srgbClr val="186CB5"/>
                </a:solidFill>
                <a:latin typeface="Evolventa" panose="020B0502020202020204" pitchFamily="34" charset="0"/>
              </a:rPr>
              <a:t> </a:t>
            </a:r>
            <a:r>
              <a:rPr lang="ru-RU" sz="1200" b="1">
                <a:solidFill>
                  <a:srgbClr val="186CB5"/>
                </a:solidFill>
                <a:latin typeface="Evolventa" panose="020B0502020202020204" pitchFamily="34" charset="0"/>
              </a:rPr>
              <a:t>РК: </a:t>
            </a:r>
            <a:br>
              <a:rPr lang="ru-RU" sz="1200">
                <a:solidFill>
                  <a:schemeClr val="tx1"/>
                </a:solidFill>
                <a:latin typeface="Evolventa" panose="020B0502020202020204" pitchFamily="34" charset="0"/>
              </a:rPr>
            </a:br>
            <a:r>
              <a:rPr lang="ru-RU" sz="1200">
                <a:solidFill>
                  <a:schemeClr val="tx1"/>
                </a:solidFill>
                <a:latin typeface="Evolventa" panose="020B0502020202020204" pitchFamily="34" charset="0"/>
              </a:rPr>
              <a:t>Октябрь 2024</a:t>
            </a:r>
          </a:p>
        </p:txBody>
      </p:sp>
      <p:cxnSp>
        <p:nvCxnSpPr>
          <p:cNvPr id="13" name="Прямая соединительная линия 12">
            <a:extLst>
              <a:ext uri="{FF2B5EF4-FFF2-40B4-BE49-F238E27FC236}">
                <a16:creationId xmlns:a16="http://schemas.microsoft.com/office/drawing/2014/main" id="{E4D18192-EABC-4498-BC87-F52F2397D8AF}"/>
              </a:ext>
            </a:extLst>
          </p:cNvPr>
          <p:cNvCxnSpPr/>
          <p:nvPr>
            <p:custDataLst>
              <p:tags r:id="rId9"/>
            </p:custDataLst>
          </p:nvPr>
        </p:nvCxnSpPr>
        <p:spPr>
          <a:xfrm>
            <a:off x="967673" y="4383437"/>
            <a:ext cx="2314945" cy="0"/>
          </a:xfrm>
          <a:prstGeom prst="line">
            <a:avLst/>
          </a:prstGeom>
          <a:ln>
            <a:gradFill flip="none" rotWithShape="1">
              <a:gsLst>
                <a:gs pos="0">
                  <a:schemeClr val="accent1">
                    <a:lumMod val="40000"/>
                    <a:lumOff val="60000"/>
                  </a:schemeClr>
                </a:gs>
                <a:gs pos="83000">
                  <a:schemeClr val="bg2"/>
                </a:gs>
              </a:gsLst>
              <a:lin ang="0" scaled="1"/>
            </a:gra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1F3D2220-E969-459D-A93B-42F9C2C713FE}"/>
              </a:ext>
            </a:extLst>
          </p:cNvPr>
          <p:cNvCxnSpPr/>
          <p:nvPr>
            <p:custDataLst>
              <p:tags r:id="rId10"/>
            </p:custDataLst>
          </p:nvPr>
        </p:nvCxnSpPr>
        <p:spPr>
          <a:xfrm flipH="1">
            <a:off x="3282619" y="4383437"/>
            <a:ext cx="2334685" cy="0"/>
          </a:xfrm>
          <a:prstGeom prst="line">
            <a:avLst/>
          </a:prstGeom>
          <a:ln>
            <a:gradFill flip="none" rotWithShape="1">
              <a:gsLst>
                <a:gs pos="0">
                  <a:schemeClr val="accent1">
                    <a:lumMod val="40000"/>
                    <a:lumOff val="60000"/>
                  </a:schemeClr>
                </a:gs>
                <a:gs pos="83000">
                  <a:schemeClr val="bg2"/>
                </a:gs>
              </a:gsLst>
              <a:lin ang="0" scaled="1"/>
            </a:gra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BCFE9315-FA7C-484D-8F55-F120BA57C77B}"/>
              </a:ext>
            </a:extLst>
          </p:cNvPr>
          <p:cNvCxnSpPr/>
          <p:nvPr>
            <p:custDataLst>
              <p:tags r:id="rId11"/>
            </p:custDataLst>
          </p:nvPr>
        </p:nvCxnSpPr>
        <p:spPr>
          <a:xfrm flipH="1">
            <a:off x="3437105" y="3633793"/>
            <a:ext cx="0" cy="749644"/>
          </a:xfrm>
          <a:prstGeom prst="line">
            <a:avLst/>
          </a:prstGeom>
          <a:ln>
            <a:gradFill flip="none" rotWithShape="1">
              <a:gsLst>
                <a:gs pos="0">
                  <a:schemeClr val="accent1">
                    <a:lumMod val="40000"/>
                    <a:lumOff val="60000"/>
                  </a:schemeClr>
                </a:gs>
                <a:gs pos="83000">
                  <a:schemeClr val="bg2"/>
                </a:gs>
              </a:gsLst>
              <a:lin ang="4800000" scaled="0"/>
            </a:gradFill>
          </a:ln>
        </p:spPr>
        <p:style>
          <a:lnRef idx="1">
            <a:schemeClr val="accent1"/>
          </a:lnRef>
          <a:fillRef idx="0">
            <a:schemeClr val="accent1"/>
          </a:fillRef>
          <a:effectRef idx="0">
            <a:schemeClr val="accent1"/>
          </a:effectRef>
          <a:fontRef idx="minor">
            <a:schemeClr val="tx1"/>
          </a:fontRef>
        </p:style>
      </p:cxnSp>
      <p:pic>
        <p:nvPicPr>
          <p:cNvPr id="20" name="Рисунок 19">
            <a:extLst>
              <a:ext uri="{FF2B5EF4-FFF2-40B4-BE49-F238E27FC236}">
                <a16:creationId xmlns:a16="http://schemas.microsoft.com/office/drawing/2014/main" id="{649CB344-2CF0-40AA-B7E1-7071E38DE1EF}"/>
              </a:ext>
            </a:extLst>
          </p:cNvPr>
          <p:cNvPicPr>
            <a:picLocks noChangeAspect="1"/>
          </p:cNvPicPr>
          <p:nvPr>
            <p:custDataLst>
              <p:tags r:id="rId12"/>
            </p:custDataLst>
          </p:nvPr>
        </p:nvPicPr>
        <p:blipFill>
          <a:blip r:embed="rId20"/>
          <a:stretch>
            <a:fillRect/>
          </a:stretch>
        </p:blipFill>
        <p:spPr>
          <a:xfrm>
            <a:off x="6531644" y="2059570"/>
            <a:ext cx="4508890" cy="3209362"/>
          </a:xfrm>
          <a:prstGeom prst="rect">
            <a:avLst/>
          </a:prstGeom>
        </p:spPr>
      </p:pic>
      <p:pic>
        <p:nvPicPr>
          <p:cNvPr id="16" name="Рисунок 15">
            <a:extLst>
              <a:ext uri="{FF2B5EF4-FFF2-40B4-BE49-F238E27FC236}">
                <a16:creationId xmlns:a16="http://schemas.microsoft.com/office/drawing/2014/main" id="{C07AE8C7-B827-4F29-865D-99DBCE4F2917}"/>
              </a:ext>
            </a:extLst>
          </p:cNvPr>
          <p:cNvPicPr>
            <a:picLocks noChangeAspect="1"/>
          </p:cNvPicPr>
          <p:nvPr>
            <p:custDataLst>
              <p:tags r:id="rId13"/>
            </p:custDataLst>
          </p:nvPr>
        </p:nvPicPr>
        <p:blipFill>
          <a:blip r:embed="rId21"/>
          <a:stretch>
            <a:fillRect/>
          </a:stretch>
        </p:blipFill>
        <p:spPr>
          <a:xfrm>
            <a:off x="6630302" y="2177556"/>
            <a:ext cx="4312425" cy="2602087"/>
          </a:xfrm>
          <a:prstGeom prst="rect">
            <a:avLst/>
          </a:prstGeom>
        </p:spPr>
      </p:pic>
      <p:sp>
        <p:nvSpPr>
          <p:cNvPr id="17" name="TextBox 16">
            <a:extLst>
              <a:ext uri="{FF2B5EF4-FFF2-40B4-BE49-F238E27FC236}">
                <a16:creationId xmlns:a16="http://schemas.microsoft.com/office/drawing/2014/main" id="{03C65538-BC8A-4513-AC4A-D099BC726058}"/>
              </a:ext>
            </a:extLst>
          </p:cNvPr>
          <p:cNvSpPr txBox="1"/>
          <p:nvPr>
            <p:custDataLst>
              <p:tags r:id="rId14"/>
            </p:custDataLst>
          </p:nvPr>
        </p:nvSpPr>
        <p:spPr>
          <a:xfrm>
            <a:off x="902341" y="602999"/>
            <a:ext cx="5147933" cy="478942"/>
          </a:xfrm>
          <a:custGeom>
            <a:avLst/>
            <a:gdLst/>
            <a:ahLst/>
            <a:cxnLst/>
            <a:rect l="l" t="t" r="r" b="b"/>
            <a:pathLst>
              <a:path w="5147933" h="478942">
                <a:moveTo>
                  <a:pt x="1009650" y="381083"/>
                </a:moveTo>
                <a:lnTo>
                  <a:pt x="1065112" y="381083"/>
                </a:lnTo>
                <a:lnTo>
                  <a:pt x="1065112" y="432108"/>
                </a:lnTo>
                <a:lnTo>
                  <a:pt x="1009650" y="432108"/>
                </a:lnTo>
                <a:close/>
                <a:moveTo>
                  <a:pt x="1427062" y="273118"/>
                </a:moveTo>
                <a:lnTo>
                  <a:pt x="1427062" y="381576"/>
                </a:lnTo>
                <a:lnTo>
                  <a:pt x="1458860" y="381576"/>
                </a:lnTo>
                <a:cubicBezTo>
                  <a:pt x="1468555" y="381576"/>
                  <a:pt x="1475786" y="378947"/>
                  <a:pt x="1480551" y="373688"/>
                </a:cubicBezTo>
                <a:cubicBezTo>
                  <a:pt x="1485317" y="368430"/>
                  <a:pt x="1487700" y="359474"/>
                  <a:pt x="1487700" y="346820"/>
                </a:cubicBezTo>
                <a:lnTo>
                  <a:pt x="1487700" y="316008"/>
                </a:lnTo>
                <a:cubicBezTo>
                  <a:pt x="1487700" y="299904"/>
                  <a:pt x="1484947" y="288729"/>
                  <a:pt x="1479442" y="282485"/>
                </a:cubicBezTo>
                <a:cubicBezTo>
                  <a:pt x="1473937" y="276240"/>
                  <a:pt x="1464776" y="273118"/>
                  <a:pt x="1451958" y="273118"/>
                </a:cubicBezTo>
                <a:close/>
                <a:moveTo>
                  <a:pt x="4846537" y="262025"/>
                </a:moveTo>
                <a:lnTo>
                  <a:pt x="4846537" y="381576"/>
                </a:lnTo>
                <a:lnTo>
                  <a:pt x="4872912" y="381576"/>
                </a:lnTo>
                <a:cubicBezTo>
                  <a:pt x="4882115" y="381576"/>
                  <a:pt x="4888934" y="379070"/>
                  <a:pt x="4893371" y="374058"/>
                </a:cubicBezTo>
                <a:cubicBezTo>
                  <a:pt x="4897808" y="369046"/>
                  <a:pt x="4900026" y="360460"/>
                  <a:pt x="4900026" y="348299"/>
                </a:cubicBezTo>
                <a:lnTo>
                  <a:pt x="4900026" y="295302"/>
                </a:lnTo>
                <a:cubicBezTo>
                  <a:pt x="4900026" y="283142"/>
                  <a:pt x="4897808" y="274556"/>
                  <a:pt x="4893371" y="269544"/>
                </a:cubicBezTo>
                <a:cubicBezTo>
                  <a:pt x="4888934" y="264532"/>
                  <a:pt x="4882115" y="262025"/>
                  <a:pt x="4872912" y="262025"/>
                </a:cubicBezTo>
                <a:close/>
                <a:moveTo>
                  <a:pt x="3608287" y="262025"/>
                </a:moveTo>
                <a:lnTo>
                  <a:pt x="3608287" y="381576"/>
                </a:lnTo>
                <a:lnTo>
                  <a:pt x="3634662" y="381576"/>
                </a:lnTo>
                <a:cubicBezTo>
                  <a:pt x="3643864" y="381576"/>
                  <a:pt x="3650684" y="379070"/>
                  <a:pt x="3655121" y="374058"/>
                </a:cubicBezTo>
                <a:cubicBezTo>
                  <a:pt x="3659558" y="369046"/>
                  <a:pt x="3661776" y="360460"/>
                  <a:pt x="3661776" y="348299"/>
                </a:cubicBezTo>
                <a:lnTo>
                  <a:pt x="3661776" y="295302"/>
                </a:lnTo>
                <a:cubicBezTo>
                  <a:pt x="3661776" y="283142"/>
                  <a:pt x="3659558" y="274556"/>
                  <a:pt x="3655121" y="269544"/>
                </a:cubicBezTo>
                <a:cubicBezTo>
                  <a:pt x="3650684" y="264532"/>
                  <a:pt x="3643864" y="262025"/>
                  <a:pt x="3634662" y="262025"/>
                </a:cubicBezTo>
                <a:close/>
                <a:moveTo>
                  <a:pt x="1009650" y="188816"/>
                </a:moveTo>
                <a:lnTo>
                  <a:pt x="1065112" y="188816"/>
                </a:lnTo>
                <a:lnTo>
                  <a:pt x="1065112" y="239841"/>
                </a:lnTo>
                <a:lnTo>
                  <a:pt x="1009650" y="239841"/>
                </a:lnTo>
                <a:close/>
                <a:moveTo>
                  <a:pt x="2875250" y="142020"/>
                </a:moveTo>
                <a:lnTo>
                  <a:pt x="2848567" y="319952"/>
                </a:lnTo>
                <a:lnTo>
                  <a:pt x="2902091" y="319952"/>
                </a:lnTo>
                <a:close/>
                <a:moveTo>
                  <a:pt x="1665575" y="142020"/>
                </a:moveTo>
                <a:lnTo>
                  <a:pt x="1638892" y="319952"/>
                </a:lnTo>
                <a:lnTo>
                  <a:pt x="1692416" y="319952"/>
                </a:lnTo>
                <a:close/>
                <a:moveTo>
                  <a:pt x="713075" y="142020"/>
                </a:moveTo>
                <a:lnTo>
                  <a:pt x="686392" y="319952"/>
                </a:lnTo>
                <a:lnTo>
                  <a:pt x="739916" y="319952"/>
                </a:lnTo>
                <a:close/>
                <a:moveTo>
                  <a:pt x="303500" y="142020"/>
                </a:moveTo>
                <a:lnTo>
                  <a:pt x="276817" y="319952"/>
                </a:lnTo>
                <a:lnTo>
                  <a:pt x="330341" y="319952"/>
                </a:lnTo>
                <a:close/>
                <a:moveTo>
                  <a:pt x="4232114" y="129164"/>
                </a:moveTo>
                <a:lnTo>
                  <a:pt x="4222007" y="335123"/>
                </a:lnTo>
                <a:cubicBezTo>
                  <a:pt x="4221337" y="348069"/>
                  <a:pt x="4219748" y="357942"/>
                  <a:pt x="4217239" y="364741"/>
                </a:cubicBezTo>
                <a:cubicBezTo>
                  <a:pt x="4214731" y="371541"/>
                  <a:pt x="4211050" y="377234"/>
                  <a:pt x="4206197" y="381823"/>
                </a:cubicBezTo>
                <a:lnTo>
                  <a:pt x="4278948" y="381823"/>
                </a:lnTo>
                <a:lnTo>
                  <a:pt x="4278948" y="129164"/>
                </a:lnTo>
                <a:close/>
                <a:moveTo>
                  <a:pt x="3393914" y="129164"/>
                </a:moveTo>
                <a:lnTo>
                  <a:pt x="3383807" y="335123"/>
                </a:lnTo>
                <a:cubicBezTo>
                  <a:pt x="3383137" y="348069"/>
                  <a:pt x="3381548" y="357942"/>
                  <a:pt x="3379039" y="364741"/>
                </a:cubicBezTo>
                <a:cubicBezTo>
                  <a:pt x="3376530" y="371541"/>
                  <a:pt x="3372850" y="377234"/>
                  <a:pt x="3367997" y="381823"/>
                </a:cubicBezTo>
                <a:lnTo>
                  <a:pt x="3440748" y="381823"/>
                </a:lnTo>
                <a:lnTo>
                  <a:pt x="3440748" y="129164"/>
                </a:lnTo>
                <a:close/>
                <a:moveTo>
                  <a:pt x="1427062" y="129164"/>
                </a:moveTo>
                <a:lnTo>
                  <a:pt x="1427062" y="222586"/>
                </a:lnTo>
                <a:lnTo>
                  <a:pt x="1448850" y="222586"/>
                </a:lnTo>
                <a:cubicBezTo>
                  <a:pt x="1459909" y="222586"/>
                  <a:pt x="1468245" y="219751"/>
                  <a:pt x="1473857" y="214082"/>
                </a:cubicBezTo>
                <a:cubicBezTo>
                  <a:pt x="1479471" y="208412"/>
                  <a:pt x="1482277" y="198840"/>
                  <a:pt x="1482277" y="185365"/>
                </a:cubicBezTo>
                <a:lnTo>
                  <a:pt x="1482277" y="165645"/>
                </a:lnTo>
                <a:cubicBezTo>
                  <a:pt x="1482277" y="152992"/>
                  <a:pt x="1480049" y="143748"/>
                  <a:pt x="1475593" y="137914"/>
                </a:cubicBezTo>
                <a:cubicBezTo>
                  <a:pt x="1471136" y="132081"/>
                  <a:pt x="1463955" y="129164"/>
                  <a:pt x="1454049" y="129164"/>
                </a:cubicBezTo>
                <a:close/>
                <a:moveTo>
                  <a:pt x="4979022" y="125220"/>
                </a:moveTo>
                <a:lnTo>
                  <a:pt x="5034483" y="147509"/>
                </a:lnTo>
                <a:lnTo>
                  <a:pt x="5060427" y="255617"/>
                </a:lnTo>
                <a:lnTo>
                  <a:pt x="5034483" y="370553"/>
                </a:lnTo>
                <a:lnTo>
                  <a:pt x="4979022" y="392669"/>
                </a:lnTo>
                <a:lnTo>
                  <a:pt x="5009830" y="254869"/>
                </a:lnTo>
                <a:close/>
                <a:moveTo>
                  <a:pt x="1341481" y="123587"/>
                </a:moveTo>
                <a:lnTo>
                  <a:pt x="1310858" y="252454"/>
                </a:lnTo>
                <a:lnTo>
                  <a:pt x="1341481" y="389422"/>
                </a:lnTo>
                <a:lnTo>
                  <a:pt x="1291689" y="392669"/>
                </a:lnTo>
                <a:lnTo>
                  <a:pt x="1260372" y="254873"/>
                </a:lnTo>
                <a:lnTo>
                  <a:pt x="1291689" y="125220"/>
                </a:lnTo>
                <a:close/>
                <a:moveTo>
                  <a:pt x="1259644" y="123490"/>
                </a:moveTo>
                <a:lnTo>
                  <a:pt x="1229248" y="252439"/>
                </a:lnTo>
                <a:lnTo>
                  <a:pt x="1259644" y="389483"/>
                </a:lnTo>
                <a:lnTo>
                  <a:pt x="1209852" y="392669"/>
                </a:lnTo>
                <a:lnTo>
                  <a:pt x="1178528" y="254873"/>
                </a:lnTo>
                <a:lnTo>
                  <a:pt x="1209852" y="125220"/>
                </a:lnTo>
                <a:close/>
                <a:moveTo>
                  <a:pt x="5115827" y="121576"/>
                </a:moveTo>
                <a:lnTo>
                  <a:pt x="5147933" y="254561"/>
                </a:lnTo>
                <a:lnTo>
                  <a:pt x="5115827" y="395854"/>
                </a:lnTo>
                <a:lnTo>
                  <a:pt x="5066035" y="392669"/>
                </a:lnTo>
                <a:lnTo>
                  <a:pt x="5096601" y="254881"/>
                </a:lnTo>
                <a:lnTo>
                  <a:pt x="5066035" y="125220"/>
                </a:lnTo>
                <a:close/>
                <a:moveTo>
                  <a:pt x="3963214" y="79106"/>
                </a:moveTo>
                <a:lnTo>
                  <a:pt x="4024345" y="79106"/>
                </a:lnTo>
                <a:lnTo>
                  <a:pt x="4024345" y="432147"/>
                </a:lnTo>
                <a:lnTo>
                  <a:pt x="3974306" y="432147"/>
                </a:lnTo>
                <a:lnTo>
                  <a:pt x="3975955" y="183620"/>
                </a:lnTo>
                <a:lnTo>
                  <a:pt x="3953470" y="270687"/>
                </a:lnTo>
                <a:lnTo>
                  <a:pt x="3905041" y="432108"/>
                </a:lnTo>
                <a:lnTo>
                  <a:pt x="3848100" y="432108"/>
                </a:lnTo>
                <a:lnTo>
                  <a:pt x="3848100" y="79160"/>
                </a:lnTo>
                <a:lnTo>
                  <a:pt x="3897646" y="79160"/>
                </a:lnTo>
                <a:lnTo>
                  <a:pt x="3897646" y="302451"/>
                </a:lnTo>
                <a:lnTo>
                  <a:pt x="3917997" y="224596"/>
                </a:lnTo>
                <a:close/>
                <a:moveTo>
                  <a:pt x="4791075" y="78632"/>
                </a:moveTo>
                <a:lnTo>
                  <a:pt x="4846537" y="78632"/>
                </a:lnTo>
                <a:lnTo>
                  <a:pt x="4846537" y="211494"/>
                </a:lnTo>
                <a:lnTo>
                  <a:pt x="4872854" y="211494"/>
                </a:lnTo>
                <a:cubicBezTo>
                  <a:pt x="4900233" y="211494"/>
                  <a:pt x="4920850" y="218930"/>
                  <a:pt x="4934706" y="233802"/>
                </a:cubicBezTo>
                <a:cubicBezTo>
                  <a:pt x="4948561" y="248674"/>
                  <a:pt x="4955488" y="270324"/>
                  <a:pt x="4955488" y="298753"/>
                </a:cubicBezTo>
                <a:lnTo>
                  <a:pt x="4955488" y="344848"/>
                </a:lnTo>
                <a:cubicBezTo>
                  <a:pt x="4955488" y="373278"/>
                  <a:pt x="4948555" y="394928"/>
                  <a:pt x="4934690" y="409800"/>
                </a:cubicBezTo>
                <a:cubicBezTo>
                  <a:pt x="4920825" y="424672"/>
                  <a:pt x="4900190" y="432108"/>
                  <a:pt x="4872789" y="432108"/>
                </a:cubicBezTo>
                <a:lnTo>
                  <a:pt x="4791075" y="432108"/>
                </a:lnTo>
                <a:close/>
                <a:moveTo>
                  <a:pt x="4572000" y="78632"/>
                </a:moveTo>
                <a:lnTo>
                  <a:pt x="4627462" y="78632"/>
                </a:lnTo>
                <a:lnTo>
                  <a:pt x="4627462" y="230227"/>
                </a:lnTo>
                <a:lnTo>
                  <a:pt x="4690565" y="230227"/>
                </a:lnTo>
                <a:lnTo>
                  <a:pt x="4690565" y="78632"/>
                </a:lnTo>
                <a:lnTo>
                  <a:pt x="4746027" y="78632"/>
                </a:lnTo>
                <a:lnTo>
                  <a:pt x="4746027" y="432108"/>
                </a:lnTo>
                <a:lnTo>
                  <a:pt x="4690565" y="432108"/>
                </a:lnTo>
                <a:lnTo>
                  <a:pt x="4690565" y="280759"/>
                </a:lnTo>
                <a:lnTo>
                  <a:pt x="4627462" y="280759"/>
                </a:lnTo>
                <a:lnTo>
                  <a:pt x="4627462" y="432108"/>
                </a:lnTo>
                <a:lnTo>
                  <a:pt x="4572000" y="432108"/>
                </a:lnTo>
                <a:close/>
                <a:moveTo>
                  <a:pt x="4391025" y="78632"/>
                </a:moveTo>
                <a:lnTo>
                  <a:pt x="4542374" y="78632"/>
                </a:lnTo>
                <a:lnTo>
                  <a:pt x="4542374" y="129164"/>
                </a:lnTo>
                <a:lnTo>
                  <a:pt x="4446487" y="129164"/>
                </a:lnTo>
                <a:lnTo>
                  <a:pt x="4446487" y="227762"/>
                </a:lnTo>
                <a:lnTo>
                  <a:pt x="4522654" y="227762"/>
                </a:lnTo>
                <a:lnTo>
                  <a:pt x="4522654" y="278048"/>
                </a:lnTo>
                <a:lnTo>
                  <a:pt x="4446487" y="278048"/>
                </a:lnTo>
                <a:lnTo>
                  <a:pt x="4446487" y="381576"/>
                </a:lnTo>
                <a:lnTo>
                  <a:pt x="4542374" y="381576"/>
                </a:lnTo>
                <a:lnTo>
                  <a:pt x="4542374" y="432108"/>
                </a:lnTo>
                <a:lnTo>
                  <a:pt x="4391025" y="432108"/>
                </a:lnTo>
                <a:close/>
                <a:moveTo>
                  <a:pt x="4176652" y="78632"/>
                </a:moveTo>
                <a:lnTo>
                  <a:pt x="4334410" y="78632"/>
                </a:lnTo>
                <a:lnTo>
                  <a:pt x="4334410" y="381823"/>
                </a:lnTo>
                <a:lnTo>
                  <a:pt x="4358566" y="381823"/>
                </a:lnTo>
                <a:lnTo>
                  <a:pt x="4358566" y="478942"/>
                </a:lnTo>
                <a:lnTo>
                  <a:pt x="4303105" y="478942"/>
                </a:lnTo>
                <a:lnTo>
                  <a:pt x="4303105" y="432108"/>
                </a:lnTo>
                <a:lnTo>
                  <a:pt x="4185526" y="432108"/>
                </a:lnTo>
                <a:lnTo>
                  <a:pt x="4185526" y="478942"/>
                </a:lnTo>
                <a:lnTo>
                  <a:pt x="4130064" y="478942"/>
                </a:lnTo>
                <a:lnTo>
                  <a:pt x="4130064" y="381823"/>
                </a:lnTo>
                <a:lnTo>
                  <a:pt x="4152514" y="381823"/>
                </a:lnTo>
                <a:cubicBezTo>
                  <a:pt x="4157277" y="376084"/>
                  <a:pt x="4160679" y="369732"/>
                  <a:pt x="4162719" y="362765"/>
                </a:cubicBezTo>
                <a:cubicBezTo>
                  <a:pt x="4164759" y="355799"/>
                  <a:pt x="4166035" y="346906"/>
                  <a:pt x="4166546" y="336086"/>
                </a:cubicBezTo>
                <a:close/>
                <a:moveTo>
                  <a:pt x="3749283" y="78632"/>
                </a:moveTo>
                <a:lnTo>
                  <a:pt x="3804744" y="78632"/>
                </a:lnTo>
                <a:lnTo>
                  <a:pt x="3804744" y="432108"/>
                </a:lnTo>
                <a:lnTo>
                  <a:pt x="3749283" y="432108"/>
                </a:lnTo>
                <a:close/>
                <a:moveTo>
                  <a:pt x="3552825" y="78632"/>
                </a:moveTo>
                <a:lnTo>
                  <a:pt x="3608287" y="78632"/>
                </a:lnTo>
                <a:lnTo>
                  <a:pt x="3608287" y="211494"/>
                </a:lnTo>
                <a:lnTo>
                  <a:pt x="3634604" y="211494"/>
                </a:lnTo>
                <a:cubicBezTo>
                  <a:pt x="3661983" y="211494"/>
                  <a:pt x="3682600" y="218930"/>
                  <a:pt x="3696455" y="233802"/>
                </a:cubicBezTo>
                <a:cubicBezTo>
                  <a:pt x="3710311" y="248674"/>
                  <a:pt x="3717238" y="270324"/>
                  <a:pt x="3717238" y="298753"/>
                </a:cubicBezTo>
                <a:lnTo>
                  <a:pt x="3717238" y="344848"/>
                </a:lnTo>
                <a:cubicBezTo>
                  <a:pt x="3717238" y="373278"/>
                  <a:pt x="3710305" y="394928"/>
                  <a:pt x="3696440" y="409800"/>
                </a:cubicBezTo>
                <a:cubicBezTo>
                  <a:pt x="3682574" y="424672"/>
                  <a:pt x="3661941" y="432108"/>
                  <a:pt x="3634538" y="432108"/>
                </a:cubicBezTo>
                <a:lnTo>
                  <a:pt x="3552825" y="432108"/>
                </a:lnTo>
                <a:close/>
                <a:moveTo>
                  <a:pt x="3338452" y="78632"/>
                </a:moveTo>
                <a:lnTo>
                  <a:pt x="3496210" y="78632"/>
                </a:lnTo>
                <a:lnTo>
                  <a:pt x="3496210" y="381823"/>
                </a:lnTo>
                <a:lnTo>
                  <a:pt x="3520366" y="381823"/>
                </a:lnTo>
                <a:lnTo>
                  <a:pt x="3520366" y="478942"/>
                </a:lnTo>
                <a:lnTo>
                  <a:pt x="3464905" y="478942"/>
                </a:lnTo>
                <a:lnTo>
                  <a:pt x="3464905" y="432108"/>
                </a:lnTo>
                <a:lnTo>
                  <a:pt x="3347326" y="432108"/>
                </a:lnTo>
                <a:lnTo>
                  <a:pt x="3347326" y="478942"/>
                </a:lnTo>
                <a:lnTo>
                  <a:pt x="3291864" y="478942"/>
                </a:lnTo>
                <a:lnTo>
                  <a:pt x="3291864" y="381823"/>
                </a:lnTo>
                <a:lnTo>
                  <a:pt x="3314314" y="381823"/>
                </a:lnTo>
                <a:cubicBezTo>
                  <a:pt x="3319077" y="376084"/>
                  <a:pt x="3322479" y="369732"/>
                  <a:pt x="3324519" y="362765"/>
                </a:cubicBezTo>
                <a:cubicBezTo>
                  <a:pt x="3326559" y="355799"/>
                  <a:pt x="3327835" y="346906"/>
                  <a:pt x="3328346" y="336086"/>
                </a:cubicBezTo>
                <a:close/>
                <a:moveTo>
                  <a:pt x="2984106" y="78632"/>
                </a:moveTo>
                <a:lnTo>
                  <a:pt x="3038135" y="78632"/>
                </a:lnTo>
                <a:lnTo>
                  <a:pt x="3103903" y="221600"/>
                </a:lnTo>
                <a:lnTo>
                  <a:pt x="3103903" y="78632"/>
                </a:lnTo>
                <a:lnTo>
                  <a:pt x="3159365" y="78632"/>
                </a:lnTo>
                <a:lnTo>
                  <a:pt x="3159365" y="221600"/>
                </a:lnTo>
                <a:lnTo>
                  <a:pt x="3225134" y="78632"/>
                </a:lnTo>
                <a:lnTo>
                  <a:pt x="3279162" y="78632"/>
                </a:lnTo>
                <a:lnTo>
                  <a:pt x="3211075" y="222825"/>
                </a:lnTo>
                <a:lnTo>
                  <a:pt x="3279162" y="432108"/>
                </a:lnTo>
                <a:lnTo>
                  <a:pt x="3223701" y="432108"/>
                </a:lnTo>
                <a:lnTo>
                  <a:pt x="3173234" y="275802"/>
                </a:lnTo>
                <a:lnTo>
                  <a:pt x="3159365" y="302632"/>
                </a:lnTo>
                <a:lnTo>
                  <a:pt x="3159365" y="432108"/>
                </a:lnTo>
                <a:lnTo>
                  <a:pt x="3103903" y="432108"/>
                </a:lnTo>
                <a:lnTo>
                  <a:pt x="3103903" y="302039"/>
                </a:lnTo>
                <a:lnTo>
                  <a:pt x="3090261" y="274589"/>
                </a:lnTo>
                <a:lnTo>
                  <a:pt x="3039568" y="432108"/>
                </a:lnTo>
                <a:lnTo>
                  <a:pt x="2984106" y="432108"/>
                </a:lnTo>
                <a:lnTo>
                  <a:pt x="3053013" y="223614"/>
                </a:lnTo>
                <a:close/>
                <a:moveTo>
                  <a:pt x="2832533" y="78632"/>
                </a:moveTo>
                <a:lnTo>
                  <a:pt x="2918214" y="78632"/>
                </a:lnTo>
                <a:lnTo>
                  <a:pt x="2974465" y="432108"/>
                </a:lnTo>
                <a:lnTo>
                  <a:pt x="2919003" y="432108"/>
                </a:lnTo>
                <a:lnTo>
                  <a:pt x="2909344" y="368019"/>
                </a:lnTo>
                <a:lnTo>
                  <a:pt x="2841353" y="368019"/>
                </a:lnTo>
                <a:lnTo>
                  <a:pt x="2831743" y="432108"/>
                </a:lnTo>
                <a:lnTo>
                  <a:pt x="2776282" y="432108"/>
                </a:lnTo>
                <a:close/>
                <a:moveTo>
                  <a:pt x="2581275" y="78632"/>
                </a:moveTo>
                <a:lnTo>
                  <a:pt x="2636737" y="78632"/>
                </a:lnTo>
                <a:lnTo>
                  <a:pt x="2636737" y="232692"/>
                </a:lnTo>
                <a:lnTo>
                  <a:pt x="2709453" y="78632"/>
                </a:lnTo>
                <a:lnTo>
                  <a:pt x="2764915" y="78632"/>
                </a:lnTo>
                <a:lnTo>
                  <a:pt x="2687761" y="236143"/>
                </a:lnTo>
                <a:lnTo>
                  <a:pt x="2764915" y="432108"/>
                </a:lnTo>
                <a:lnTo>
                  <a:pt x="2707974" y="432108"/>
                </a:lnTo>
                <a:lnTo>
                  <a:pt x="2653991" y="291358"/>
                </a:lnTo>
                <a:lnTo>
                  <a:pt x="2636737" y="323650"/>
                </a:lnTo>
                <a:lnTo>
                  <a:pt x="2636737" y="432108"/>
                </a:lnTo>
                <a:lnTo>
                  <a:pt x="2581275" y="432108"/>
                </a:lnTo>
                <a:close/>
                <a:moveTo>
                  <a:pt x="2276475" y="78632"/>
                </a:moveTo>
                <a:lnTo>
                  <a:pt x="2331937" y="78632"/>
                </a:lnTo>
                <a:lnTo>
                  <a:pt x="2331937" y="230227"/>
                </a:lnTo>
                <a:lnTo>
                  <a:pt x="2395040" y="230227"/>
                </a:lnTo>
                <a:lnTo>
                  <a:pt x="2395040" y="78632"/>
                </a:lnTo>
                <a:lnTo>
                  <a:pt x="2450501" y="78632"/>
                </a:lnTo>
                <a:lnTo>
                  <a:pt x="2450501" y="432108"/>
                </a:lnTo>
                <a:lnTo>
                  <a:pt x="2395040" y="432108"/>
                </a:lnTo>
                <a:lnTo>
                  <a:pt x="2395040" y="280759"/>
                </a:lnTo>
                <a:lnTo>
                  <a:pt x="2331937" y="280759"/>
                </a:lnTo>
                <a:lnTo>
                  <a:pt x="2331937" y="432108"/>
                </a:lnTo>
                <a:lnTo>
                  <a:pt x="2276475" y="432108"/>
                </a:lnTo>
                <a:close/>
                <a:moveTo>
                  <a:pt x="2095500" y="78632"/>
                </a:moveTo>
                <a:lnTo>
                  <a:pt x="2246849" y="78632"/>
                </a:lnTo>
                <a:lnTo>
                  <a:pt x="2246849" y="129164"/>
                </a:lnTo>
                <a:lnTo>
                  <a:pt x="2150962" y="129164"/>
                </a:lnTo>
                <a:lnTo>
                  <a:pt x="2150962" y="227762"/>
                </a:lnTo>
                <a:lnTo>
                  <a:pt x="2227129" y="227762"/>
                </a:lnTo>
                <a:lnTo>
                  <a:pt x="2227129" y="278048"/>
                </a:lnTo>
                <a:lnTo>
                  <a:pt x="2150962" y="278048"/>
                </a:lnTo>
                <a:lnTo>
                  <a:pt x="2150962" y="381576"/>
                </a:lnTo>
                <a:lnTo>
                  <a:pt x="2246849" y="381576"/>
                </a:lnTo>
                <a:lnTo>
                  <a:pt x="2246849" y="432108"/>
                </a:lnTo>
                <a:lnTo>
                  <a:pt x="2095500" y="432108"/>
                </a:lnTo>
                <a:close/>
                <a:moveTo>
                  <a:pt x="1774431" y="78632"/>
                </a:moveTo>
                <a:lnTo>
                  <a:pt x="1828460" y="78632"/>
                </a:lnTo>
                <a:lnTo>
                  <a:pt x="1894228" y="221600"/>
                </a:lnTo>
                <a:lnTo>
                  <a:pt x="1894228" y="78632"/>
                </a:lnTo>
                <a:lnTo>
                  <a:pt x="1949690" y="78632"/>
                </a:lnTo>
                <a:lnTo>
                  <a:pt x="1949690" y="221600"/>
                </a:lnTo>
                <a:lnTo>
                  <a:pt x="2015459" y="78632"/>
                </a:lnTo>
                <a:lnTo>
                  <a:pt x="2069488" y="78632"/>
                </a:lnTo>
                <a:lnTo>
                  <a:pt x="2001401" y="222825"/>
                </a:lnTo>
                <a:lnTo>
                  <a:pt x="2069488" y="432108"/>
                </a:lnTo>
                <a:lnTo>
                  <a:pt x="2014026" y="432108"/>
                </a:lnTo>
                <a:lnTo>
                  <a:pt x="1963560" y="275802"/>
                </a:lnTo>
                <a:lnTo>
                  <a:pt x="1949690" y="302632"/>
                </a:lnTo>
                <a:lnTo>
                  <a:pt x="1949690" y="432108"/>
                </a:lnTo>
                <a:lnTo>
                  <a:pt x="1894228" y="432108"/>
                </a:lnTo>
                <a:lnTo>
                  <a:pt x="1894228" y="302039"/>
                </a:lnTo>
                <a:lnTo>
                  <a:pt x="1880587" y="274589"/>
                </a:lnTo>
                <a:lnTo>
                  <a:pt x="1829893" y="432108"/>
                </a:lnTo>
                <a:lnTo>
                  <a:pt x="1774431" y="432108"/>
                </a:lnTo>
                <a:lnTo>
                  <a:pt x="1843339" y="223614"/>
                </a:lnTo>
                <a:close/>
                <a:moveTo>
                  <a:pt x="1622858" y="78632"/>
                </a:moveTo>
                <a:lnTo>
                  <a:pt x="1708539" y="78632"/>
                </a:lnTo>
                <a:lnTo>
                  <a:pt x="1764790" y="432108"/>
                </a:lnTo>
                <a:lnTo>
                  <a:pt x="1709328" y="432108"/>
                </a:lnTo>
                <a:lnTo>
                  <a:pt x="1699669" y="368019"/>
                </a:lnTo>
                <a:lnTo>
                  <a:pt x="1631678" y="368019"/>
                </a:lnTo>
                <a:lnTo>
                  <a:pt x="1622068" y="432108"/>
                </a:lnTo>
                <a:lnTo>
                  <a:pt x="1566607" y="432108"/>
                </a:lnTo>
                <a:close/>
                <a:moveTo>
                  <a:pt x="1371600" y="78632"/>
                </a:moveTo>
                <a:lnTo>
                  <a:pt x="1455409" y="78632"/>
                </a:lnTo>
                <a:cubicBezTo>
                  <a:pt x="1483838" y="78632"/>
                  <a:pt x="1504667" y="85287"/>
                  <a:pt x="1517896" y="98598"/>
                </a:cubicBezTo>
                <a:cubicBezTo>
                  <a:pt x="1531124" y="111909"/>
                  <a:pt x="1537739" y="132368"/>
                  <a:pt x="1537739" y="159976"/>
                </a:cubicBezTo>
                <a:lnTo>
                  <a:pt x="1537739" y="172547"/>
                </a:lnTo>
                <a:cubicBezTo>
                  <a:pt x="1537739" y="208700"/>
                  <a:pt x="1525743" y="232446"/>
                  <a:pt x="1501750" y="243785"/>
                </a:cubicBezTo>
                <a:cubicBezTo>
                  <a:pt x="1529358" y="254466"/>
                  <a:pt x="1543162" y="279691"/>
                  <a:pt x="1543162" y="319459"/>
                </a:cubicBezTo>
                <a:lnTo>
                  <a:pt x="1543162" y="348299"/>
                </a:lnTo>
                <a:cubicBezTo>
                  <a:pt x="1543162" y="375578"/>
                  <a:pt x="1536013" y="396366"/>
                  <a:pt x="1521716" y="410663"/>
                </a:cubicBezTo>
                <a:cubicBezTo>
                  <a:pt x="1507420" y="424960"/>
                  <a:pt x="1486467" y="432108"/>
                  <a:pt x="1458860" y="432108"/>
                </a:cubicBezTo>
                <a:lnTo>
                  <a:pt x="1371600" y="432108"/>
                </a:lnTo>
                <a:close/>
                <a:moveTo>
                  <a:pt x="838200" y="78632"/>
                </a:moveTo>
                <a:lnTo>
                  <a:pt x="893662" y="78632"/>
                </a:lnTo>
                <a:lnTo>
                  <a:pt x="893662" y="381576"/>
                </a:lnTo>
                <a:lnTo>
                  <a:pt x="985112" y="381576"/>
                </a:lnTo>
                <a:lnTo>
                  <a:pt x="985112" y="432108"/>
                </a:lnTo>
                <a:lnTo>
                  <a:pt x="838200" y="432108"/>
                </a:lnTo>
                <a:close/>
                <a:moveTo>
                  <a:pt x="670358" y="78632"/>
                </a:moveTo>
                <a:lnTo>
                  <a:pt x="756039" y="78632"/>
                </a:lnTo>
                <a:lnTo>
                  <a:pt x="812290" y="432108"/>
                </a:lnTo>
                <a:lnTo>
                  <a:pt x="756828" y="432108"/>
                </a:lnTo>
                <a:lnTo>
                  <a:pt x="747169" y="368019"/>
                </a:lnTo>
                <a:lnTo>
                  <a:pt x="679178" y="368019"/>
                </a:lnTo>
                <a:lnTo>
                  <a:pt x="669568" y="432108"/>
                </a:lnTo>
                <a:lnTo>
                  <a:pt x="614107" y="432108"/>
                </a:lnTo>
                <a:close/>
                <a:moveTo>
                  <a:pt x="414082" y="78632"/>
                </a:moveTo>
                <a:lnTo>
                  <a:pt x="469543" y="78632"/>
                </a:lnTo>
                <a:lnTo>
                  <a:pt x="512060" y="367869"/>
                </a:lnTo>
                <a:lnTo>
                  <a:pt x="554585" y="78632"/>
                </a:lnTo>
                <a:lnTo>
                  <a:pt x="610046" y="78632"/>
                </a:lnTo>
                <a:lnTo>
                  <a:pt x="555590" y="432108"/>
                </a:lnTo>
                <a:lnTo>
                  <a:pt x="468538" y="432108"/>
                </a:lnTo>
                <a:close/>
                <a:moveTo>
                  <a:pt x="260783" y="78632"/>
                </a:moveTo>
                <a:lnTo>
                  <a:pt x="346464" y="78632"/>
                </a:lnTo>
                <a:lnTo>
                  <a:pt x="402715" y="432108"/>
                </a:lnTo>
                <a:lnTo>
                  <a:pt x="347253" y="432108"/>
                </a:lnTo>
                <a:lnTo>
                  <a:pt x="337593" y="368019"/>
                </a:lnTo>
                <a:lnTo>
                  <a:pt x="269603" y="368019"/>
                </a:lnTo>
                <a:lnTo>
                  <a:pt x="259994" y="432108"/>
                </a:lnTo>
                <a:lnTo>
                  <a:pt x="204532" y="432108"/>
                </a:lnTo>
                <a:close/>
                <a:moveTo>
                  <a:pt x="0" y="78632"/>
                </a:moveTo>
                <a:lnTo>
                  <a:pt x="55462" y="78632"/>
                </a:lnTo>
                <a:lnTo>
                  <a:pt x="55462" y="230227"/>
                </a:lnTo>
                <a:lnTo>
                  <a:pt x="118565" y="230227"/>
                </a:lnTo>
                <a:lnTo>
                  <a:pt x="118565" y="78632"/>
                </a:lnTo>
                <a:lnTo>
                  <a:pt x="174026" y="78632"/>
                </a:lnTo>
                <a:lnTo>
                  <a:pt x="174026" y="432108"/>
                </a:lnTo>
                <a:lnTo>
                  <a:pt x="118565" y="432108"/>
                </a:lnTo>
                <a:lnTo>
                  <a:pt x="118565" y="280759"/>
                </a:lnTo>
                <a:lnTo>
                  <a:pt x="55462" y="280759"/>
                </a:lnTo>
                <a:lnTo>
                  <a:pt x="55462" y="432108"/>
                </a:lnTo>
                <a:lnTo>
                  <a:pt x="0" y="432108"/>
                </a:lnTo>
                <a:close/>
                <a:moveTo>
                  <a:pt x="3878912" y="0"/>
                </a:moveTo>
                <a:lnTo>
                  <a:pt x="3913175" y="0"/>
                </a:lnTo>
                <a:cubicBezTo>
                  <a:pt x="3913832" y="8873"/>
                  <a:pt x="3916010" y="14954"/>
                  <a:pt x="3919707" y="18240"/>
                </a:cubicBezTo>
                <a:cubicBezTo>
                  <a:pt x="3923405" y="21527"/>
                  <a:pt x="3929115" y="23170"/>
                  <a:pt x="3936839" y="23170"/>
                </a:cubicBezTo>
                <a:cubicBezTo>
                  <a:pt x="3944891" y="23170"/>
                  <a:pt x="3950971" y="21527"/>
                  <a:pt x="3955079" y="18240"/>
                </a:cubicBezTo>
                <a:cubicBezTo>
                  <a:pt x="3959188" y="14954"/>
                  <a:pt x="3961570" y="8873"/>
                  <a:pt x="3962228" y="0"/>
                </a:cubicBezTo>
                <a:lnTo>
                  <a:pt x="3995998" y="0"/>
                </a:lnTo>
                <a:cubicBezTo>
                  <a:pt x="3995998" y="17583"/>
                  <a:pt x="3990986" y="31305"/>
                  <a:pt x="3980962" y="41164"/>
                </a:cubicBezTo>
                <a:cubicBezTo>
                  <a:pt x="3970937" y="51024"/>
                  <a:pt x="3956230" y="55954"/>
                  <a:pt x="3936839" y="55954"/>
                </a:cubicBezTo>
                <a:cubicBezTo>
                  <a:pt x="3917940" y="55954"/>
                  <a:pt x="3903685" y="51065"/>
                  <a:pt x="3894071" y="41288"/>
                </a:cubicBezTo>
                <a:cubicBezTo>
                  <a:pt x="3884458" y="31510"/>
                  <a:pt x="3879405" y="17747"/>
                  <a:pt x="3878912" y="0"/>
                </a:cubicBezTo>
                <a:close/>
              </a:path>
            </a:pathLst>
          </a:custGeom>
          <a:solidFill>
            <a:srgbClr val="E9463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SzPts val="1400"/>
              <a:buFont typeface="Arial"/>
              <a:buNone/>
              <a:defRPr sz="4600" b="1" i="0" u="none" strike="noStrike" cap="none">
                <a:solidFill>
                  <a:srgbClr val="FF7B00"/>
                </a:solidFill>
                <a:latin typeface="Bebas Neue"/>
                <a:ea typeface="Bebas Neue"/>
                <a:cs typeface="Bebas Neue"/>
                <a:sym typeface="Bebas Neue"/>
              </a:defRPr>
            </a:lvl1pPr>
            <a:lvl2pPr marR="0" lvl="1"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ru-RU" sz="4000" dirty="0">
              <a:solidFill>
                <a:srgbClr val="E9463E"/>
              </a:solidFill>
              <a:latin typeface="Bebas Neue Bold" panose="020B0606020202050201" pitchFamily="34" charset="-52"/>
            </a:endParaRPr>
          </a:p>
        </p:txBody>
      </p:sp>
    </p:spTree>
    <p:extLst>
      <p:ext uri="{BB962C8B-B14F-4D97-AF65-F5344CB8AC3E}">
        <p14:creationId xmlns:p14="http://schemas.microsoft.com/office/powerpoint/2010/main" val="67380850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3.07.31"/>
  <p:tag name="AS_TITLE" val="Aspose.Slides for Java"/>
  <p:tag name="AS_VERSION" val="23.7"/>
</p:tagLst>
</file>

<file path=ppt/tags/tag10.xml><?xml version="1.0" encoding="utf-8"?>
<p:tagLst xmlns:a="http://schemas.openxmlformats.org/drawingml/2006/main" xmlns:r="http://schemas.openxmlformats.org/officeDocument/2006/relationships" xmlns:p="http://schemas.openxmlformats.org/presentationml/2006/main">
  <p:tag name="AS_UNIQUEID" val="1394"/>
</p:tagLst>
</file>

<file path=ppt/tags/tag100.xml><?xml version="1.0" encoding="utf-8"?>
<p:tagLst xmlns:a="http://schemas.openxmlformats.org/drawingml/2006/main" xmlns:r="http://schemas.openxmlformats.org/officeDocument/2006/relationships" xmlns:p="http://schemas.openxmlformats.org/presentationml/2006/main">
  <p:tag name="AS_UNIQUEID" val="1502"/>
</p:tagLst>
</file>

<file path=ppt/tags/tag101.xml><?xml version="1.0" encoding="utf-8"?>
<p:tagLst xmlns:a="http://schemas.openxmlformats.org/drawingml/2006/main" xmlns:r="http://schemas.openxmlformats.org/officeDocument/2006/relationships" xmlns:p="http://schemas.openxmlformats.org/presentationml/2006/main">
  <p:tag name="AS_UNIQUEID" val="1503"/>
</p:tagLst>
</file>

<file path=ppt/tags/tag102.xml><?xml version="1.0" encoding="utf-8"?>
<p:tagLst xmlns:a="http://schemas.openxmlformats.org/drawingml/2006/main" xmlns:r="http://schemas.openxmlformats.org/officeDocument/2006/relationships" xmlns:p="http://schemas.openxmlformats.org/presentationml/2006/main">
  <p:tag name="AS_UNIQUEID" val="1504"/>
</p:tagLst>
</file>

<file path=ppt/tags/tag103.xml><?xml version="1.0" encoding="utf-8"?>
<p:tagLst xmlns:a="http://schemas.openxmlformats.org/drawingml/2006/main" xmlns:r="http://schemas.openxmlformats.org/officeDocument/2006/relationships" xmlns:p="http://schemas.openxmlformats.org/presentationml/2006/main">
  <p:tag name="AS_UNIQUEID" val="1505"/>
</p:tagLst>
</file>

<file path=ppt/tags/tag104.xml><?xml version="1.0" encoding="utf-8"?>
<p:tagLst xmlns:a="http://schemas.openxmlformats.org/drawingml/2006/main" xmlns:r="http://schemas.openxmlformats.org/officeDocument/2006/relationships" xmlns:p="http://schemas.openxmlformats.org/presentationml/2006/main">
  <p:tag name="AS_UNIQUEID" val="1506"/>
</p:tagLst>
</file>

<file path=ppt/tags/tag105.xml><?xml version="1.0" encoding="utf-8"?>
<p:tagLst xmlns:a="http://schemas.openxmlformats.org/drawingml/2006/main" xmlns:r="http://schemas.openxmlformats.org/officeDocument/2006/relationships" xmlns:p="http://schemas.openxmlformats.org/presentationml/2006/main">
  <p:tag name="AS_UNIQUEID" val="1507"/>
</p:tagLst>
</file>

<file path=ppt/tags/tag106.xml><?xml version="1.0" encoding="utf-8"?>
<p:tagLst xmlns:a="http://schemas.openxmlformats.org/drawingml/2006/main" xmlns:r="http://schemas.openxmlformats.org/officeDocument/2006/relationships" xmlns:p="http://schemas.openxmlformats.org/presentationml/2006/main">
  <p:tag name="AS_UNIQUEID" val="1508"/>
</p:tagLst>
</file>

<file path=ppt/tags/tag107.xml><?xml version="1.0" encoding="utf-8"?>
<p:tagLst xmlns:a="http://schemas.openxmlformats.org/drawingml/2006/main" xmlns:r="http://schemas.openxmlformats.org/officeDocument/2006/relationships" xmlns:p="http://schemas.openxmlformats.org/presentationml/2006/main">
  <p:tag name="AS_UNIQUEID" val="1509"/>
</p:tagLst>
</file>

<file path=ppt/tags/tag108.xml><?xml version="1.0" encoding="utf-8"?>
<p:tagLst xmlns:a="http://schemas.openxmlformats.org/drawingml/2006/main" xmlns:r="http://schemas.openxmlformats.org/officeDocument/2006/relationships" xmlns:p="http://schemas.openxmlformats.org/presentationml/2006/main">
  <p:tag name="AS_UNIQUEID" val="1510"/>
</p:tagLst>
</file>

<file path=ppt/tags/tag109.xml><?xml version="1.0" encoding="utf-8"?>
<p:tagLst xmlns:a="http://schemas.openxmlformats.org/drawingml/2006/main" xmlns:r="http://schemas.openxmlformats.org/officeDocument/2006/relationships" xmlns:p="http://schemas.openxmlformats.org/presentationml/2006/main">
  <p:tag name="AS_UNIQUEID" val="1511"/>
</p:tagLst>
</file>

<file path=ppt/tags/tag11.xml><?xml version="1.0" encoding="utf-8"?>
<p:tagLst xmlns:a="http://schemas.openxmlformats.org/drawingml/2006/main" xmlns:r="http://schemas.openxmlformats.org/officeDocument/2006/relationships" xmlns:p="http://schemas.openxmlformats.org/presentationml/2006/main">
  <p:tag name="AS_UNIQUEID" val="1396"/>
</p:tagLst>
</file>

<file path=ppt/tags/tag110.xml><?xml version="1.0" encoding="utf-8"?>
<p:tagLst xmlns:a="http://schemas.openxmlformats.org/drawingml/2006/main" xmlns:r="http://schemas.openxmlformats.org/officeDocument/2006/relationships" xmlns:p="http://schemas.openxmlformats.org/presentationml/2006/main">
  <p:tag name="AS_UNIQUEID" val="1512"/>
</p:tagLst>
</file>

<file path=ppt/tags/tag111.xml><?xml version="1.0" encoding="utf-8"?>
<p:tagLst xmlns:a="http://schemas.openxmlformats.org/drawingml/2006/main" xmlns:r="http://schemas.openxmlformats.org/officeDocument/2006/relationships" xmlns:p="http://schemas.openxmlformats.org/presentationml/2006/main">
  <p:tag name="AS_UNIQUEID" val="1513"/>
</p:tagLst>
</file>

<file path=ppt/tags/tag112.xml><?xml version="1.0" encoding="utf-8"?>
<p:tagLst xmlns:a="http://schemas.openxmlformats.org/drawingml/2006/main" xmlns:r="http://schemas.openxmlformats.org/officeDocument/2006/relationships" xmlns:p="http://schemas.openxmlformats.org/presentationml/2006/main">
  <p:tag name="AS_UNIQUEID" val="1514"/>
</p:tagLst>
</file>

<file path=ppt/tags/tag113.xml><?xml version="1.0" encoding="utf-8"?>
<p:tagLst xmlns:a="http://schemas.openxmlformats.org/drawingml/2006/main" xmlns:r="http://schemas.openxmlformats.org/officeDocument/2006/relationships" xmlns:p="http://schemas.openxmlformats.org/presentationml/2006/main">
  <p:tag name="AS_UNIQUEID" val="1515"/>
</p:tagLst>
</file>

<file path=ppt/tags/tag114.xml><?xml version="1.0" encoding="utf-8"?>
<p:tagLst xmlns:a="http://schemas.openxmlformats.org/drawingml/2006/main" xmlns:r="http://schemas.openxmlformats.org/officeDocument/2006/relationships" xmlns:p="http://schemas.openxmlformats.org/presentationml/2006/main">
  <p:tag name="AS_UNIQUEID" val="1517"/>
</p:tagLst>
</file>

<file path=ppt/tags/tag115.xml><?xml version="1.0" encoding="utf-8"?>
<p:tagLst xmlns:a="http://schemas.openxmlformats.org/drawingml/2006/main" xmlns:r="http://schemas.openxmlformats.org/officeDocument/2006/relationships" xmlns:p="http://schemas.openxmlformats.org/presentationml/2006/main">
  <p:tag name="AS_UNIQUEID" val="1518"/>
</p:tagLst>
</file>

<file path=ppt/tags/tag116.xml><?xml version="1.0" encoding="utf-8"?>
<p:tagLst xmlns:a="http://schemas.openxmlformats.org/drawingml/2006/main" xmlns:r="http://schemas.openxmlformats.org/officeDocument/2006/relationships" xmlns:p="http://schemas.openxmlformats.org/presentationml/2006/main">
  <p:tag name="AS_UNIQUEID" val="1519"/>
</p:tagLst>
</file>

<file path=ppt/tags/tag117.xml><?xml version="1.0" encoding="utf-8"?>
<p:tagLst xmlns:a="http://schemas.openxmlformats.org/drawingml/2006/main" xmlns:r="http://schemas.openxmlformats.org/officeDocument/2006/relationships" xmlns:p="http://schemas.openxmlformats.org/presentationml/2006/main">
  <p:tag name="AS_UNIQUEID" val="1520"/>
</p:tagLst>
</file>

<file path=ppt/tags/tag118.xml><?xml version="1.0" encoding="utf-8"?>
<p:tagLst xmlns:a="http://schemas.openxmlformats.org/drawingml/2006/main" xmlns:r="http://schemas.openxmlformats.org/officeDocument/2006/relationships" xmlns:p="http://schemas.openxmlformats.org/presentationml/2006/main">
  <p:tag name="AS_UNIQUEID" val="1521"/>
</p:tagLst>
</file>

<file path=ppt/tags/tag119.xml><?xml version="1.0" encoding="utf-8"?>
<p:tagLst xmlns:a="http://schemas.openxmlformats.org/drawingml/2006/main" xmlns:r="http://schemas.openxmlformats.org/officeDocument/2006/relationships" xmlns:p="http://schemas.openxmlformats.org/presentationml/2006/main">
  <p:tag name="AS_UNIQUEID" val="1522"/>
</p:tagLst>
</file>

<file path=ppt/tags/tag12.xml><?xml version="1.0" encoding="utf-8"?>
<p:tagLst xmlns:a="http://schemas.openxmlformats.org/drawingml/2006/main" xmlns:r="http://schemas.openxmlformats.org/officeDocument/2006/relationships" xmlns:p="http://schemas.openxmlformats.org/presentationml/2006/main">
  <p:tag name="AS_UNIQUEID" val="1397"/>
</p:tagLst>
</file>

<file path=ppt/tags/tag120.xml><?xml version="1.0" encoding="utf-8"?>
<p:tagLst xmlns:a="http://schemas.openxmlformats.org/drawingml/2006/main" xmlns:r="http://schemas.openxmlformats.org/officeDocument/2006/relationships" xmlns:p="http://schemas.openxmlformats.org/presentationml/2006/main">
  <p:tag name="AS_UNIQUEID" val="1523"/>
</p:tagLst>
</file>

<file path=ppt/tags/tag121.xml><?xml version="1.0" encoding="utf-8"?>
<p:tagLst xmlns:a="http://schemas.openxmlformats.org/drawingml/2006/main" xmlns:r="http://schemas.openxmlformats.org/officeDocument/2006/relationships" xmlns:p="http://schemas.openxmlformats.org/presentationml/2006/main">
  <p:tag name="AS_UNIQUEID" val="1524"/>
</p:tagLst>
</file>

<file path=ppt/tags/tag122.xml><?xml version="1.0" encoding="utf-8"?>
<p:tagLst xmlns:a="http://schemas.openxmlformats.org/drawingml/2006/main" xmlns:r="http://schemas.openxmlformats.org/officeDocument/2006/relationships" xmlns:p="http://schemas.openxmlformats.org/presentationml/2006/main">
  <p:tag name="AS_UNIQUEID" val="1525"/>
</p:tagLst>
</file>

<file path=ppt/tags/tag123.xml><?xml version="1.0" encoding="utf-8"?>
<p:tagLst xmlns:a="http://schemas.openxmlformats.org/drawingml/2006/main" xmlns:r="http://schemas.openxmlformats.org/officeDocument/2006/relationships" xmlns:p="http://schemas.openxmlformats.org/presentationml/2006/main">
  <p:tag name="AS_UNIQUEID" val="1526"/>
</p:tagLst>
</file>

<file path=ppt/tags/tag124.xml><?xml version="1.0" encoding="utf-8"?>
<p:tagLst xmlns:a="http://schemas.openxmlformats.org/drawingml/2006/main" xmlns:r="http://schemas.openxmlformats.org/officeDocument/2006/relationships" xmlns:p="http://schemas.openxmlformats.org/presentationml/2006/main">
  <p:tag name="AS_UNIQUEID" val="1527"/>
</p:tagLst>
</file>

<file path=ppt/tags/tag125.xml><?xml version="1.0" encoding="utf-8"?>
<p:tagLst xmlns:a="http://schemas.openxmlformats.org/drawingml/2006/main" xmlns:r="http://schemas.openxmlformats.org/officeDocument/2006/relationships" xmlns:p="http://schemas.openxmlformats.org/presentationml/2006/main">
  <p:tag name="AS_UNIQUEID" val="1528"/>
</p:tagLst>
</file>

<file path=ppt/tags/tag126.xml><?xml version="1.0" encoding="utf-8"?>
<p:tagLst xmlns:a="http://schemas.openxmlformats.org/drawingml/2006/main" xmlns:r="http://schemas.openxmlformats.org/officeDocument/2006/relationships" xmlns:p="http://schemas.openxmlformats.org/presentationml/2006/main">
  <p:tag name="AS_UNIQUEID" val="1529"/>
</p:tagLst>
</file>

<file path=ppt/tags/tag127.xml><?xml version="1.0" encoding="utf-8"?>
<p:tagLst xmlns:a="http://schemas.openxmlformats.org/drawingml/2006/main" xmlns:r="http://schemas.openxmlformats.org/officeDocument/2006/relationships" xmlns:p="http://schemas.openxmlformats.org/presentationml/2006/main">
  <p:tag name="AS_UNIQUEID" val="1530"/>
</p:tagLst>
</file>

<file path=ppt/tags/tag128.xml><?xml version="1.0" encoding="utf-8"?>
<p:tagLst xmlns:a="http://schemas.openxmlformats.org/drawingml/2006/main" xmlns:r="http://schemas.openxmlformats.org/officeDocument/2006/relationships" xmlns:p="http://schemas.openxmlformats.org/presentationml/2006/main">
  <p:tag name="AS_UNIQUEID" val="1532"/>
</p:tagLst>
</file>

<file path=ppt/tags/tag129.xml><?xml version="1.0" encoding="utf-8"?>
<p:tagLst xmlns:a="http://schemas.openxmlformats.org/drawingml/2006/main" xmlns:r="http://schemas.openxmlformats.org/officeDocument/2006/relationships" xmlns:p="http://schemas.openxmlformats.org/presentationml/2006/main">
  <p:tag name="AS_UNIQUEID" val="1533"/>
</p:tagLst>
</file>

<file path=ppt/tags/tag13.xml><?xml version="1.0" encoding="utf-8"?>
<p:tagLst xmlns:a="http://schemas.openxmlformats.org/drawingml/2006/main" xmlns:r="http://schemas.openxmlformats.org/officeDocument/2006/relationships" xmlns:p="http://schemas.openxmlformats.org/presentationml/2006/main">
  <p:tag name="AS_UNIQUEID" val="1398"/>
</p:tagLst>
</file>

<file path=ppt/tags/tag130.xml><?xml version="1.0" encoding="utf-8"?>
<p:tagLst xmlns:a="http://schemas.openxmlformats.org/drawingml/2006/main" xmlns:r="http://schemas.openxmlformats.org/officeDocument/2006/relationships" xmlns:p="http://schemas.openxmlformats.org/presentationml/2006/main">
  <p:tag name="AS_UNIQUEID" val="1534"/>
</p:tagLst>
</file>

<file path=ppt/tags/tag131.xml><?xml version="1.0" encoding="utf-8"?>
<p:tagLst xmlns:a="http://schemas.openxmlformats.org/drawingml/2006/main" xmlns:r="http://schemas.openxmlformats.org/officeDocument/2006/relationships" xmlns:p="http://schemas.openxmlformats.org/presentationml/2006/main">
  <p:tag name="AS_UNIQUEID" val="1535"/>
</p:tagLst>
</file>

<file path=ppt/tags/tag132.xml><?xml version="1.0" encoding="utf-8"?>
<p:tagLst xmlns:a="http://schemas.openxmlformats.org/drawingml/2006/main" xmlns:r="http://schemas.openxmlformats.org/officeDocument/2006/relationships" xmlns:p="http://schemas.openxmlformats.org/presentationml/2006/main">
  <p:tag name="AS_UNIQUEID" val="1536"/>
</p:tagLst>
</file>

<file path=ppt/tags/tag133.xml><?xml version="1.0" encoding="utf-8"?>
<p:tagLst xmlns:a="http://schemas.openxmlformats.org/drawingml/2006/main" xmlns:r="http://schemas.openxmlformats.org/officeDocument/2006/relationships" xmlns:p="http://schemas.openxmlformats.org/presentationml/2006/main">
  <p:tag name="AS_UNIQUEID" val="1537"/>
</p:tagLst>
</file>

<file path=ppt/tags/tag134.xml><?xml version="1.0" encoding="utf-8"?>
<p:tagLst xmlns:a="http://schemas.openxmlformats.org/drawingml/2006/main" xmlns:r="http://schemas.openxmlformats.org/officeDocument/2006/relationships" xmlns:p="http://schemas.openxmlformats.org/presentationml/2006/main">
  <p:tag name="AS_UNIQUEID" val="1538"/>
</p:tagLst>
</file>

<file path=ppt/tags/tag135.xml><?xml version="1.0" encoding="utf-8"?>
<p:tagLst xmlns:a="http://schemas.openxmlformats.org/drawingml/2006/main" xmlns:r="http://schemas.openxmlformats.org/officeDocument/2006/relationships" xmlns:p="http://schemas.openxmlformats.org/presentationml/2006/main">
  <p:tag name="AS_UNIQUEID" val="1539"/>
</p:tagLst>
</file>

<file path=ppt/tags/tag136.xml><?xml version="1.0" encoding="utf-8"?>
<p:tagLst xmlns:a="http://schemas.openxmlformats.org/drawingml/2006/main" xmlns:r="http://schemas.openxmlformats.org/officeDocument/2006/relationships" xmlns:p="http://schemas.openxmlformats.org/presentationml/2006/main">
  <p:tag name="AS_UNIQUEID" val="1540"/>
</p:tagLst>
</file>

<file path=ppt/tags/tag137.xml><?xml version="1.0" encoding="utf-8"?>
<p:tagLst xmlns:a="http://schemas.openxmlformats.org/drawingml/2006/main" xmlns:r="http://schemas.openxmlformats.org/officeDocument/2006/relationships" xmlns:p="http://schemas.openxmlformats.org/presentationml/2006/main">
  <p:tag name="AS_UNIQUEID" val="1541"/>
</p:tagLst>
</file>

<file path=ppt/tags/tag138.xml><?xml version="1.0" encoding="utf-8"?>
<p:tagLst xmlns:a="http://schemas.openxmlformats.org/drawingml/2006/main" xmlns:r="http://schemas.openxmlformats.org/officeDocument/2006/relationships" xmlns:p="http://schemas.openxmlformats.org/presentationml/2006/main">
  <p:tag name="AS_UNIQUEID" val="1542"/>
</p:tagLst>
</file>

<file path=ppt/tags/tag139.xml><?xml version="1.0" encoding="utf-8"?>
<p:tagLst xmlns:a="http://schemas.openxmlformats.org/drawingml/2006/main" xmlns:r="http://schemas.openxmlformats.org/officeDocument/2006/relationships" xmlns:p="http://schemas.openxmlformats.org/presentationml/2006/main">
  <p:tag name="AS_UNIQUEID" val="1543"/>
</p:tagLst>
</file>

<file path=ppt/tags/tag14.xml><?xml version="1.0" encoding="utf-8"?>
<p:tagLst xmlns:a="http://schemas.openxmlformats.org/drawingml/2006/main" xmlns:r="http://schemas.openxmlformats.org/officeDocument/2006/relationships" xmlns:p="http://schemas.openxmlformats.org/presentationml/2006/main">
  <p:tag name="AS_UNIQUEID" val="1399"/>
</p:tagLst>
</file>

<file path=ppt/tags/tag140.xml><?xml version="1.0" encoding="utf-8"?>
<p:tagLst xmlns:a="http://schemas.openxmlformats.org/drawingml/2006/main" xmlns:r="http://schemas.openxmlformats.org/officeDocument/2006/relationships" xmlns:p="http://schemas.openxmlformats.org/presentationml/2006/main">
  <p:tag name="AS_UNIQUEID" val="1544"/>
</p:tagLst>
</file>

<file path=ppt/tags/tag141.xml><?xml version="1.0" encoding="utf-8"?>
<p:tagLst xmlns:a="http://schemas.openxmlformats.org/drawingml/2006/main" xmlns:r="http://schemas.openxmlformats.org/officeDocument/2006/relationships" xmlns:p="http://schemas.openxmlformats.org/presentationml/2006/main">
  <p:tag name="AS_UNIQUEID" val="1545"/>
</p:tagLst>
</file>

<file path=ppt/tags/tag142.xml><?xml version="1.0" encoding="utf-8"?>
<p:tagLst xmlns:a="http://schemas.openxmlformats.org/drawingml/2006/main" xmlns:r="http://schemas.openxmlformats.org/officeDocument/2006/relationships" xmlns:p="http://schemas.openxmlformats.org/presentationml/2006/main">
  <p:tag name="AS_UNIQUEID" val="1547"/>
</p:tagLst>
</file>

<file path=ppt/tags/tag143.xml><?xml version="1.0" encoding="utf-8"?>
<p:tagLst xmlns:a="http://schemas.openxmlformats.org/drawingml/2006/main" xmlns:r="http://schemas.openxmlformats.org/officeDocument/2006/relationships" xmlns:p="http://schemas.openxmlformats.org/presentationml/2006/main">
  <p:tag name="AS_UNIQUEID" val="1548"/>
</p:tagLst>
</file>

<file path=ppt/tags/tag144.xml><?xml version="1.0" encoding="utf-8"?>
<p:tagLst xmlns:a="http://schemas.openxmlformats.org/drawingml/2006/main" xmlns:r="http://schemas.openxmlformats.org/officeDocument/2006/relationships" xmlns:p="http://schemas.openxmlformats.org/presentationml/2006/main">
  <p:tag name="AS_UNIQUEID" val="1549"/>
</p:tagLst>
</file>

<file path=ppt/tags/tag145.xml><?xml version="1.0" encoding="utf-8"?>
<p:tagLst xmlns:a="http://schemas.openxmlformats.org/drawingml/2006/main" xmlns:r="http://schemas.openxmlformats.org/officeDocument/2006/relationships" xmlns:p="http://schemas.openxmlformats.org/presentationml/2006/main">
  <p:tag name="AS_UNIQUEID" val="1550"/>
</p:tagLst>
</file>

<file path=ppt/tags/tag146.xml><?xml version="1.0" encoding="utf-8"?>
<p:tagLst xmlns:a="http://schemas.openxmlformats.org/drawingml/2006/main" xmlns:r="http://schemas.openxmlformats.org/officeDocument/2006/relationships" xmlns:p="http://schemas.openxmlformats.org/presentationml/2006/main">
  <p:tag name="AS_UNIQUEID" val="1551"/>
</p:tagLst>
</file>

<file path=ppt/tags/tag147.xml><?xml version="1.0" encoding="utf-8"?>
<p:tagLst xmlns:a="http://schemas.openxmlformats.org/drawingml/2006/main" xmlns:r="http://schemas.openxmlformats.org/officeDocument/2006/relationships" xmlns:p="http://schemas.openxmlformats.org/presentationml/2006/main">
  <p:tag name="AS_UNIQUEID" val="1552"/>
</p:tagLst>
</file>

<file path=ppt/tags/tag148.xml><?xml version="1.0" encoding="utf-8"?>
<p:tagLst xmlns:a="http://schemas.openxmlformats.org/drawingml/2006/main" xmlns:r="http://schemas.openxmlformats.org/officeDocument/2006/relationships" xmlns:p="http://schemas.openxmlformats.org/presentationml/2006/main">
  <p:tag name="AS_UNIQUEID" val="1553"/>
</p:tagLst>
</file>

<file path=ppt/tags/tag149.xml><?xml version="1.0" encoding="utf-8"?>
<p:tagLst xmlns:a="http://schemas.openxmlformats.org/drawingml/2006/main" xmlns:r="http://schemas.openxmlformats.org/officeDocument/2006/relationships" xmlns:p="http://schemas.openxmlformats.org/presentationml/2006/main">
  <p:tag name="AS_UNIQUEID" val="1554"/>
</p:tagLst>
</file>

<file path=ppt/tags/tag15.xml><?xml version="1.0" encoding="utf-8"?>
<p:tagLst xmlns:a="http://schemas.openxmlformats.org/drawingml/2006/main" xmlns:r="http://schemas.openxmlformats.org/officeDocument/2006/relationships" xmlns:p="http://schemas.openxmlformats.org/presentationml/2006/main">
  <p:tag name="AS_UNIQUEID" val="1400"/>
</p:tagLst>
</file>

<file path=ppt/tags/tag150.xml><?xml version="1.0" encoding="utf-8"?>
<p:tagLst xmlns:a="http://schemas.openxmlformats.org/drawingml/2006/main" xmlns:r="http://schemas.openxmlformats.org/officeDocument/2006/relationships" xmlns:p="http://schemas.openxmlformats.org/presentationml/2006/main">
  <p:tag name="AS_UNIQUEID" val="1555"/>
</p:tagLst>
</file>

<file path=ppt/tags/tag151.xml><?xml version="1.0" encoding="utf-8"?>
<p:tagLst xmlns:a="http://schemas.openxmlformats.org/drawingml/2006/main" xmlns:r="http://schemas.openxmlformats.org/officeDocument/2006/relationships" xmlns:p="http://schemas.openxmlformats.org/presentationml/2006/main">
  <p:tag name="AS_UNIQUEID" val="1556"/>
</p:tagLst>
</file>

<file path=ppt/tags/tag152.xml><?xml version="1.0" encoding="utf-8"?>
<p:tagLst xmlns:a="http://schemas.openxmlformats.org/drawingml/2006/main" xmlns:r="http://schemas.openxmlformats.org/officeDocument/2006/relationships" xmlns:p="http://schemas.openxmlformats.org/presentationml/2006/main">
  <p:tag name="AS_UNIQUEID" val="1557"/>
</p:tagLst>
</file>

<file path=ppt/tags/tag153.xml><?xml version="1.0" encoding="utf-8"?>
<p:tagLst xmlns:a="http://schemas.openxmlformats.org/drawingml/2006/main" xmlns:r="http://schemas.openxmlformats.org/officeDocument/2006/relationships" xmlns:p="http://schemas.openxmlformats.org/presentationml/2006/main">
  <p:tag name="AS_UNIQUEID" val="1558"/>
</p:tagLst>
</file>

<file path=ppt/tags/tag154.xml><?xml version="1.0" encoding="utf-8"?>
<p:tagLst xmlns:a="http://schemas.openxmlformats.org/drawingml/2006/main" xmlns:r="http://schemas.openxmlformats.org/officeDocument/2006/relationships" xmlns:p="http://schemas.openxmlformats.org/presentationml/2006/main">
  <p:tag name="AS_UNIQUEID" val="1559"/>
</p:tagLst>
</file>

<file path=ppt/tags/tag155.xml><?xml version="1.0" encoding="utf-8"?>
<p:tagLst xmlns:a="http://schemas.openxmlformats.org/drawingml/2006/main" xmlns:r="http://schemas.openxmlformats.org/officeDocument/2006/relationships" xmlns:p="http://schemas.openxmlformats.org/presentationml/2006/main">
  <p:tag name="AS_UNIQUEID" val="1561"/>
</p:tagLst>
</file>

<file path=ppt/tags/tag156.xml><?xml version="1.0" encoding="utf-8"?>
<p:tagLst xmlns:a="http://schemas.openxmlformats.org/drawingml/2006/main" xmlns:r="http://schemas.openxmlformats.org/officeDocument/2006/relationships" xmlns:p="http://schemas.openxmlformats.org/presentationml/2006/main">
  <p:tag name="AS_UNIQUEID" val="1562"/>
</p:tagLst>
</file>

<file path=ppt/tags/tag157.xml><?xml version="1.0" encoding="utf-8"?>
<p:tagLst xmlns:a="http://schemas.openxmlformats.org/drawingml/2006/main" xmlns:r="http://schemas.openxmlformats.org/officeDocument/2006/relationships" xmlns:p="http://schemas.openxmlformats.org/presentationml/2006/main">
  <p:tag name="AS_UNIQUEID" val="1563"/>
</p:tagLst>
</file>

<file path=ppt/tags/tag158.xml><?xml version="1.0" encoding="utf-8"?>
<p:tagLst xmlns:a="http://schemas.openxmlformats.org/drawingml/2006/main" xmlns:r="http://schemas.openxmlformats.org/officeDocument/2006/relationships" xmlns:p="http://schemas.openxmlformats.org/presentationml/2006/main">
  <p:tag name="AS_UNIQUEID" val="1564"/>
</p:tagLst>
</file>

<file path=ppt/tags/tag159.xml><?xml version="1.0" encoding="utf-8"?>
<p:tagLst xmlns:a="http://schemas.openxmlformats.org/drawingml/2006/main" xmlns:r="http://schemas.openxmlformats.org/officeDocument/2006/relationships" xmlns:p="http://schemas.openxmlformats.org/presentationml/2006/main">
  <p:tag name="AS_UNIQUEID" val="1565"/>
</p:tagLst>
</file>

<file path=ppt/tags/tag16.xml><?xml version="1.0" encoding="utf-8"?>
<p:tagLst xmlns:a="http://schemas.openxmlformats.org/drawingml/2006/main" xmlns:r="http://schemas.openxmlformats.org/officeDocument/2006/relationships" xmlns:p="http://schemas.openxmlformats.org/presentationml/2006/main">
  <p:tag name="AS_UNIQUEID" val="1402"/>
</p:tagLst>
</file>

<file path=ppt/tags/tag160.xml><?xml version="1.0" encoding="utf-8"?>
<p:tagLst xmlns:a="http://schemas.openxmlformats.org/drawingml/2006/main" xmlns:r="http://schemas.openxmlformats.org/officeDocument/2006/relationships" xmlns:p="http://schemas.openxmlformats.org/presentationml/2006/main">
  <p:tag name="AS_UNIQUEID" val="1566"/>
</p:tagLst>
</file>

<file path=ppt/tags/tag161.xml><?xml version="1.0" encoding="utf-8"?>
<p:tagLst xmlns:a="http://schemas.openxmlformats.org/drawingml/2006/main" xmlns:r="http://schemas.openxmlformats.org/officeDocument/2006/relationships" xmlns:p="http://schemas.openxmlformats.org/presentationml/2006/main">
  <p:tag name="AS_UNIQUEID" val="1567"/>
</p:tagLst>
</file>

<file path=ppt/tags/tag162.xml><?xml version="1.0" encoding="utf-8"?>
<p:tagLst xmlns:a="http://schemas.openxmlformats.org/drawingml/2006/main" xmlns:r="http://schemas.openxmlformats.org/officeDocument/2006/relationships" xmlns:p="http://schemas.openxmlformats.org/presentationml/2006/main">
  <p:tag name="AS_UNIQUEID" val="1568"/>
</p:tagLst>
</file>

<file path=ppt/tags/tag163.xml><?xml version="1.0" encoding="utf-8"?>
<p:tagLst xmlns:a="http://schemas.openxmlformats.org/drawingml/2006/main" xmlns:r="http://schemas.openxmlformats.org/officeDocument/2006/relationships" xmlns:p="http://schemas.openxmlformats.org/presentationml/2006/main">
  <p:tag name="AS_UNIQUEID" val="1569"/>
</p:tagLst>
</file>

<file path=ppt/tags/tag164.xml><?xml version="1.0" encoding="utf-8"?>
<p:tagLst xmlns:a="http://schemas.openxmlformats.org/drawingml/2006/main" xmlns:r="http://schemas.openxmlformats.org/officeDocument/2006/relationships" xmlns:p="http://schemas.openxmlformats.org/presentationml/2006/main">
  <p:tag name="AS_UNIQUEID" val="1570"/>
</p:tagLst>
</file>

<file path=ppt/tags/tag165.xml><?xml version="1.0" encoding="utf-8"?>
<p:tagLst xmlns:a="http://schemas.openxmlformats.org/drawingml/2006/main" xmlns:r="http://schemas.openxmlformats.org/officeDocument/2006/relationships" xmlns:p="http://schemas.openxmlformats.org/presentationml/2006/main">
  <p:tag name="AS_UNIQUEID" val="1571"/>
</p:tagLst>
</file>

<file path=ppt/tags/tag166.xml><?xml version="1.0" encoding="utf-8"?>
<p:tagLst xmlns:a="http://schemas.openxmlformats.org/drawingml/2006/main" xmlns:r="http://schemas.openxmlformats.org/officeDocument/2006/relationships" xmlns:p="http://schemas.openxmlformats.org/presentationml/2006/main">
  <p:tag name="AS_UNIQUEID" val="1572"/>
</p:tagLst>
</file>

<file path=ppt/tags/tag167.xml><?xml version="1.0" encoding="utf-8"?>
<p:tagLst xmlns:a="http://schemas.openxmlformats.org/drawingml/2006/main" xmlns:r="http://schemas.openxmlformats.org/officeDocument/2006/relationships" xmlns:p="http://schemas.openxmlformats.org/presentationml/2006/main">
  <p:tag name="AS_UNIQUEID" val="1573"/>
</p:tagLst>
</file>

<file path=ppt/tags/tag168.xml><?xml version="1.0" encoding="utf-8"?>
<p:tagLst xmlns:a="http://schemas.openxmlformats.org/drawingml/2006/main" xmlns:r="http://schemas.openxmlformats.org/officeDocument/2006/relationships" xmlns:p="http://schemas.openxmlformats.org/presentationml/2006/main">
  <p:tag name="AS_UNIQUEID" val="1574"/>
</p:tagLst>
</file>

<file path=ppt/tags/tag169.xml><?xml version="1.0" encoding="utf-8"?>
<p:tagLst xmlns:a="http://schemas.openxmlformats.org/drawingml/2006/main" xmlns:r="http://schemas.openxmlformats.org/officeDocument/2006/relationships" xmlns:p="http://schemas.openxmlformats.org/presentationml/2006/main">
  <p:tag name="AS_UNIQUEID" val="1576"/>
</p:tagLst>
</file>

<file path=ppt/tags/tag17.xml><?xml version="1.0" encoding="utf-8"?>
<p:tagLst xmlns:a="http://schemas.openxmlformats.org/drawingml/2006/main" xmlns:r="http://schemas.openxmlformats.org/officeDocument/2006/relationships" xmlns:p="http://schemas.openxmlformats.org/presentationml/2006/main">
  <p:tag name="AS_UNIQUEID" val="1403"/>
</p:tagLst>
</file>

<file path=ppt/tags/tag170.xml><?xml version="1.0" encoding="utf-8"?>
<p:tagLst xmlns:a="http://schemas.openxmlformats.org/drawingml/2006/main" xmlns:r="http://schemas.openxmlformats.org/officeDocument/2006/relationships" xmlns:p="http://schemas.openxmlformats.org/presentationml/2006/main">
  <p:tag name="AS_UNIQUEID" val="1577"/>
</p:tagLst>
</file>

<file path=ppt/tags/tag171.xml><?xml version="1.0" encoding="utf-8"?>
<p:tagLst xmlns:a="http://schemas.openxmlformats.org/drawingml/2006/main" xmlns:r="http://schemas.openxmlformats.org/officeDocument/2006/relationships" xmlns:p="http://schemas.openxmlformats.org/presentationml/2006/main">
  <p:tag name="AS_UNIQUEID" val="1578"/>
</p:tagLst>
</file>

<file path=ppt/tags/tag172.xml><?xml version="1.0" encoding="utf-8"?>
<p:tagLst xmlns:a="http://schemas.openxmlformats.org/drawingml/2006/main" xmlns:r="http://schemas.openxmlformats.org/officeDocument/2006/relationships" xmlns:p="http://schemas.openxmlformats.org/presentationml/2006/main">
  <p:tag name="AS_UNIQUEID" val="1579"/>
</p:tagLst>
</file>

<file path=ppt/tags/tag173.xml><?xml version="1.0" encoding="utf-8"?>
<p:tagLst xmlns:a="http://schemas.openxmlformats.org/drawingml/2006/main" xmlns:r="http://schemas.openxmlformats.org/officeDocument/2006/relationships" xmlns:p="http://schemas.openxmlformats.org/presentationml/2006/main">
  <p:tag name="AS_UNIQUEID" val="1580"/>
</p:tagLst>
</file>

<file path=ppt/tags/tag174.xml><?xml version="1.0" encoding="utf-8"?>
<p:tagLst xmlns:a="http://schemas.openxmlformats.org/drawingml/2006/main" xmlns:r="http://schemas.openxmlformats.org/officeDocument/2006/relationships" xmlns:p="http://schemas.openxmlformats.org/presentationml/2006/main">
  <p:tag name="AS_UNIQUEID" val="1581"/>
</p:tagLst>
</file>

<file path=ppt/tags/tag175.xml><?xml version="1.0" encoding="utf-8"?>
<p:tagLst xmlns:a="http://schemas.openxmlformats.org/drawingml/2006/main" xmlns:r="http://schemas.openxmlformats.org/officeDocument/2006/relationships" xmlns:p="http://schemas.openxmlformats.org/presentationml/2006/main">
  <p:tag name="AS_UNIQUEID" val="1582"/>
</p:tagLst>
</file>

<file path=ppt/tags/tag176.xml><?xml version="1.0" encoding="utf-8"?>
<p:tagLst xmlns:a="http://schemas.openxmlformats.org/drawingml/2006/main" xmlns:r="http://schemas.openxmlformats.org/officeDocument/2006/relationships" xmlns:p="http://schemas.openxmlformats.org/presentationml/2006/main">
  <p:tag name="AS_UNIQUEID" val="1583"/>
</p:tagLst>
</file>

<file path=ppt/tags/tag177.xml><?xml version="1.0" encoding="utf-8"?>
<p:tagLst xmlns:a="http://schemas.openxmlformats.org/drawingml/2006/main" xmlns:r="http://schemas.openxmlformats.org/officeDocument/2006/relationships" xmlns:p="http://schemas.openxmlformats.org/presentationml/2006/main">
  <p:tag name="AS_UNIQUEID" val="1584"/>
</p:tagLst>
</file>

<file path=ppt/tags/tag178.xml><?xml version="1.0" encoding="utf-8"?>
<p:tagLst xmlns:a="http://schemas.openxmlformats.org/drawingml/2006/main" xmlns:r="http://schemas.openxmlformats.org/officeDocument/2006/relationships" xmlns:p="http://schemas.openxmlformats.org/presentationml/2006/main">
  <p:tag name="AS_UNIQUEID" val="1585"/>
</p:tagLst>
</file>

<file path=ppt/tags/tag179.xml><?xml version="1.0" encoding="utf-8"?>
<p:tagLst xmlns:a="http://schemas.openxmlformats.org/drawingml/2006/main" xmlns:r="http://schemas.openxmlformats.org/officeDocument/2006/relationships" xmlns:p="http://schemas.openxmlformats.org/presentationml/2006/main">
  <p:tag name="AS_UNIQUEID" val="1586"/>
</p:tagLst>
</file>

<file path=ppt/tags/tag18.xml><?xml version="1.0" encoding="utf-8"?>
<p:tagLst xmlns:a="http://schemas.openxmlformats.org/drawingml/2006/main" xmlns:r="http://schemas.openxmlformats.org/officeDocument/2006/relationships" xmlns:p="http://schemas.openxmlformats.org/presentationml/2006/main">
  <p:tag name="AS_UNIQUEID" val="1404"/>
</p:tagLst>
</file>

<file path=ppt/tags/tag180.xml><?xml version="1.0" encoding="utf-8"?>
<p:tagLst xmlns:a="http://schemas.openxmlformats.org/drawingml/2006/main" xmlns:r="http://schemas.openxmlformats.org/officeDocument/2006/relationships" xmlns:p="http://schemas.openxmlformats.org/presentationml/2006/main">
  <p:tag name="AS_UNIQUEID" val="1587"/>
</p:tagLst>
</file>

<file path=ppt/tags/tag181.xml><?xml version="1.0" encoding="utf-8"?>
<p:tagLst xmlns:a="http://schemas.openxmlformats.org/drawingml/2006/main" xmlns:r="http://schemas.openxmlformats.org/officeDocument/2006/relationships" xmlns:p="http://schemas.openxmlformats.org/presentationml/2006/main">
  <p:tag name="AS_UNIQUEID" val="1588"/>
</p:tagLst>
</file>

<file path=ppt/tags/tag182.xml><?xml version="1.0" encoding="utf-8"?>
<p:tagLst xmlns:a="http://schemas.openxmlformats.org/drawingml/2006/main" xmlns:r="http://schemas.openxmlformats.org/officeDocument/2006/relationships" xmlns:p="http://schemas.openxmlformats.org/presentationml/2006/main">
  <p:tag name="AS_UNIQUEID" val="1589"/>
</p:tagLst>
</file>

<file path=ppt/tags/tag183.xml><?xml version="1.0" encoding="utf-8"?>
<p:tagLst xmlns:a="http://schemas.openxmlformats.org/drawingml/2006/main" xmlns:r="http://schemas.openxmlformats.org/officeDocument/2006/relationships" xmlns:p="http://schemas.openxmlformats.org/presentationml/2006/main">
  <p:tag name="AS_UNIQUEID" val="1590"/>
</p:tagLst>
</file>

<file path=ppt/tags/tag184.xml><?xml version="1.0" encoding="utf-8"?>
<p:tagLst xmlns:a="http://schemas.openxmlformats.org/drawingml/2006/main" xmlns:r="http://schemas.openxmlformats.org/officeDocument/2006/relationships" xmlns:p="http://schemas.openxmlformats.org/presentationml/2006/main">
  <p:tag name="AS_UNIQUEID" val="1591"/>
</p:tagLst>
</file>

<file path=ppt/tags/tag185.xml><?xml version="1.0" encoding="utf-8"?>
<p:tagLst xmlns:a="http://schemas.openxmlformats.org/drawingml/2006/main" xmlns:r="http://schemas.openxmlformats.org/officeDocument/2006/relationships" xmlns:p="http://schemas.openxmlformats.org/presentationml/2006/main">
  <p:tag name="AS_UNIQUEID" val="1592"/>
</p:tagLst>
</file>

<file path=ppt/tags/tag186.xml><?xml version="1.0" encoding="utf-8"?>
<p:tagLst xmlns:a="http://schemas.openxmlformats.org/drawingml/2006/main" xmlns:r="http://schemas.openxmlformats.org/officeDocument/2006/relationships" xmlns:p="http://schemas.openxmlformats.org/presentationml/2006/main">
  <p:tag name="AS_UNIQUEID" val="1593"/>
</p:tagLst>
</file>

<file path=ppt/tags/tag187.xml><?xml version="1.0" encoding="utf-8"?>
<p:tagLst xmlns:a="http://schemas.openxmlformats.org/drawingml/2006/main" xmlns:r="http://schemas.openxmlformats.org/officeDocument/2006/relationships" xmlns:p="http://schemas.openxmlformats.org/presentationml/2006/main">
  <p:tag name="AS_UNIQUEID" val="1594"/>
</p:tagLst>
</file>

<file path=ppt/tags/tag188.xml><?xml version="1.0" encoding="utf-8"?>
<p:tagLst xmlns:a="http://schemas.openxmlformats.org/drawingml/2006/main" xmlns:r="http://schemas.openxmlformats.org/officeDocument/2006/relationships" xmlns:p="http://schemas.openxmlformats.org/presentationml/2006/main">
  <p:tag name="AS_UNIQUEID" val="1595"/>
</p:tagLst>
</file>

<file path=ppt/tags/tag189.xml><?xml version="1.0" encoding="utf-8"?>
<p:tagLst xmlns:a="http://schemas.openxmlformats.org/drawingml/2006/main" xmlns:r="http://schemas.openxmlformats.org/officeDocument/2006/relationships" xmlns:p="http://schemas.openxmlformats.org/presentationml/2006/main">
  <p:tag name="AS_UNIQUEID" val="1597"/>
</p:tagLst>
</file>

<file path=ppt/tags/tag19.xml><?xml version="1.0" encoding="utf-8"?>
<p:tagLst xmlns:a="http://schemas.openxmlformats.org/drawingml/2006/main" xmlns:r="http://schemas.openxmlformats.org/officeDocument/2006/relationships" xmlns:p="http://schemas.openxmlformats.org/presentationml/2006/main">
  <p:tag name="AS_UNIQUEID" val="1405"/>
</p:tagLst>
</file>

<file path=ppt/tags/tag190.xml><?xml version="1.0" encoding="utf-8"?>
<p:tagLst xmlns:a="http://schemas.openxmlformats.org/drawingml/2006/main" xmlns:r="http://schemas.openxmlformats.org/officeDocument/2006/relationships" xmlns:p="http://schemas.openxmlformats.org/presentationml/2006/main">
  <p:tag name="AS_UNIQUEID" val="1598"/>
</p:tagLst>
</file>

<file path=ppt/tags/tag191.xml><?xml version="1.0" encoding="utf-8"?>
<p:tagLst xmlns:a="http://schemas.openxmlformats.org/drawingml/2006/main" xmlns:r="http://schemas.openxmlformats.org/officeDocument/2006/relationships" xmlns:p="http://schemas.openxmlformats.org/presentationml/2006/main">
  <p:tag name="AS_UNIQUEID" val="1599"/>
</p:tagLst>
</file>

<file path=ppt/tags/tag192.xml><?xml version="1.0" encoding="utf-8"?>
<p:tagLst xmlns:a="http://schemas.openxmlformats.org/drawingml/2006/main" xmlns:r="http://schemas.openxmlformats.org/officeDocument/2006/relationships" xmlns:p="http://schemas.openxmlformats.org/presentationml/2006/main">
  <p:tag name="AS_UNIQUEID" val="1600"/>
</p:tagLst>
</file>

<file path=ppt/tags/tag193.xml><?xml version="1.0" encoding="utf-8"?>
<p:tagLst xmlns:a="http://schemas.openxmlformats.org/drawingml/2006/main" xmlns:r="http://schemas.openxmlformats.org/officeDocument/2006/relationships" xmlns:p="http://schemas.openxmlformats.org/presentationml/2006/main">
  <p:tag name="AS_UNIQUEID" val="1601"/>
</p:tagLst>
</file>

<file path=ppt/tags/tag194.xml><?xml version="1.0" encoding="utf-8"?>
<p:tagLst xmlns:a="http://schemas.openxmlformats.org/drawingml/2006/main" xmlns:r="http://schemas.openxmlformats.org/officeDocument/2006/relationships" xmlns:p="http://schemas.openxmlformats.org/presentationml/2006/main">
  <p:tag name="AS_UNIQUEID" val="1602"/>
</p:tagLst>
</file>

<file path=ppt/tags/tag195.xml><?xml version="1.0" encoding="utf-8"?>
<p:tagLst xmlns:a="http://schemas.openxmlformats.org/drawingml/2006/main" xmlns:r="http://schemas.openxmlformats.org/officeDocument/2006/relationships" xmlns:p="http://schemas.openxmlformats.org/presentationml/2006/main">
  <p:tag name="AS_UNIQUEID" val="1603"/>
</p:tagLst>
</file>

<file path=ppt/tags/tag196.xml><?xml version="1.0" encoding="utf-8"?>
<p:tagLst xmlns:a="http://schemas.openxmlformats.org/drawingml/2006/main" xmlns:r="http://schemas.openxmlformats.org/officeDocument/2006/relationships" xmlns:p="http://schemas.openxmlformats.org/presentationml/2006/main">
  <p:tag name="AS_UNIQUEID" val="1604"/>
</p:tagLst>
</file>

<file path=ppt/tags/tag197.xml><?xml version="1.0" encoding="utf-8"?>
<p:tagLst xmlns:a="http://schemas.openxmlformats.org/drawingml/2006/main" xmlns:r="http://schemas.openxmlformats.org/officeDocument/2006/relationships" xmlns:p="http://schemas.openxmlformats.org/presentationml/2006/main">
  <p:tag name="AS_UNIQUEID" val="1605"/>
</p:tagLst>
</file>

<file path=ppt/tags/tag198.xml><?xml version="1.0" encoding="utf-8"?>
<p:tagLst xmlns:a="http://schemas.openxmlformats.org/drawingml/2006/main" xmlns:r="http://schemas.openxmlformats.org/officeDocument/2006/relationships" xmlns:p="http://schemas.openxmlformats.org/presentationml/2006/main">
  <p:tag name="AS_UNIQUEID" val="1606"/>
</p:tagLst>
</file>

<file path=ppt/tags/tag199.xml><?xml version="1.0" encoding="utf-8"?>
<p:tagLst xmlns:a="http://schemas.openxmlformats.org/drawingml/2006/main" xmlns:r="http://schemas.openxmlformats.org/officeDocument/2006/relationships" xmlns:p="http://schemas.openxmlformats.org/presentationml/2006/main">
  <p:tag name="AS_UNIQUEID" val="1607"/>
</p:tagLst>
</file>

<file path=ppt/tags/tag2.xml><?xml version="1.0" encoding="utf-8"?>
<p:tagLst xmlns:a="http://schemas.openxmlformats.org/drawingml/2006/main" xmlns:r="http://schemas.openxmlformats.org/officeDocument/2006/relationships" xmlns:p="http://schemas.openxmlformats.org/presentationml/2006/main">
  <p:tag name="AS_UNIQUEID" val="1408"/>
</p:tagLst>
</file>

<file path=ppt/tags/tag20.xml><?xml version="1.0" encoding="utf-8"?>
<p:tagLst xmlns:a="http://schemas.openxmlformats.org/drawingml/2006/main" xmlns:r="http://schemas.openxmlformats.org/officeDocument/2006/relationships" xmlns:p="http://schemas.openxmlformats.org/presentationml/2006/main">
  <p:tag name="AS_UNIQUEID" val="1406"/>
</p:tagLst>
</file>

<file path=ppt/tags/tag200.xml><?xml version="1.0" encoding="utf-8"?>
<p:tagLst xmlns:a="http://schemas.openxmlformats.org/drawingml/2006/main" xmlns:r="http://schemas.openxmlformats.org/officeDocument/2006/relationships" xmlns:p="http://schemas.openxmlformats.org/presentationml/2006/main">
  <p:tag name="AS_UNIQUEID" val="1608"/>
</p:tagLst>
</file>

<file path=ppt/tags/tag201.xml><?xml version="1.0" encoding="utf-8"?>
<p:tagLst xmlns:a="http://schemas.openxmlformats.org/drawingml/2006/main" xmlns:r="http://schemas.openxmlformats.org/officeDocument/2006/relationships" xmlns:p="http://schemas.openxmlformats.org/presentationml/2006/main">
  <p:tag name="AS_UNIQUEID" val="1609"/>
</p:tagLst>
</file>

<file path=ppt/tags/tag202.xml><?xml version="1.0" encoding="utf-8"?>
<p:tagLst xmlns:a="http://schemas.openxmlformats.org/drawingml/2006/main" xmlns:r="http://schemas.openxmlformats.org/officeDocument/2006/relationships" xmlns:p="http://schemas.openxmlformats.org/presentationml/2006/main">
  <p:tag name="AS_UNIQUEID" val="1610"/>
</p:tagLst>
</file>

<file path=ppt/tags/tag203.xml><?xml version="1.0" encoding="utf-8"?>
<p:tagLst xmlns:a="http://schemas.openxmlformats.org/drawingml/2006/main" xmlns:r="http://schemas.openxmlformats.org/officeDocument/2006/relationships" xmlns:p="http://schemas.openxmlformats.org/presentationml/2006/main">
  <p:tag name="AS_UNIQUEID" val="1612"/>
</p:tagLst>
</file>

<file path=ppt/tags/tag204.xml><?xml version="1.0" encoding="utf-8"?>
<p:tagLst xmlns:a="http://schemas.openxmlformats.org/drawingml/2006/main" xmlns:r="http://schemas.openxmlformats.org/officeDocument/2006/relationships" xmlns:p="http://schemas.openxmlformats.org/presentationml/2006/main">
  <p:tag name="AS_UNIQUEID" val="1613"/>
</p:tagLst>
</file>

<file path=ppt/tags/tag205.xml><?xml version="1.0" encoding="utf-8"?>
<p:tagLst xmlns:a="http://schemas.openxmlformats.org/drawingml/2006/main" xmlns:r="http://schemas.openxmlformats.org/officeDocument/2006/relationships" xmlns:p="http://schemas.openxmlformats.org/presentationml/2006/main">
  <p:tag name="AS_UNIQUEID" val="1614"/>
</p:tagLst>
</file>

<file path=ppt/tags/tag206.xml><?xml version="1.0" encoding="utf-8"?>
<p:tagLst xmlns:a="http://schemas.openxmlformats.org/drawingml/2006/main" xmlns:r="http://schemas.openxmlformats.org/officeDocument/2006/relationships" xmlns:p="http://schemas.openxmlformats.org/presentationml/2006/main">
  <p:tag name="AS_UNIQUEID" val="1615"/>
</p:tagLst>
</file>

<file path=ppt/tags/tag207.xml><?xml version="1.0" encoding="utf-8"?>
<p:tagLst xmlns:a="http://schemas.openxmlformats.org/drawingml/2006/main" xmlns:r="http://schemas.openxmlformats.org/officeDocument/2006/relationships" xmlns:p="http://schemas.openxmlformats.org/presentationml/2006/main">
  <p:tag name="AS_UNIQUEID" val="1616"/>
</p:tagLst>
</file>

<file path=ppt/tags/tag208.xml><?xml version="1.0" encoding="utf-8"?>
<p:tagLst xmlns:a="http://schemas.openxmlformats.org/drawingml/2006/main" xmlns:r="http://schemas.openxmlformats.org/officeDocument/2006/relationships" xmlns:p="http://schemas.openxmlformats.org/presentationml/2006/main">
  <p:tag name="AS_UNIQUEID" val="1617"/>
</p:tagLst>
</file>

<file path=ppt/tags/tag209.xml><?xml version="1.0" encoding="utf-8"?>
<p:tagLst xmlns:a="http://schemas.openxmlformats.org/drawingml/2006/main" xmlns:r="http://schemas.openxmlformats.org/officeDocument/2006/relationships" xmlns:p="http://schemas.openxmlformats.org/presentationml/2006/main">
  <p:tag name="AS_UNIQUEID" val="1618"/>
</p:tagLst>
</file>

<file path=ppt/tags/tag21.xml><?xml version="1.0" encoding="utf-8"?>
<p:tagLst xmlns:a="http://schemas.openxmlformats.org/drawingml/2006/main" xmlns:r="http://schemas.openxmlformats.org/officeDocument/2006/relationships" xmlns:p="http://schemas.openxmlformats.org/presentationml/2006/main">
  <p:tag name="AS_UNIQUEID" val="1978"/>
</p:tagLst>
</file>

<file path=ppt/tags/tag210.xml><?xml version="1.0" encoding="utf-8"?>
<p:tagLst xmlns:a="http://schemas.openxmlformats.org/drawingml/2006/main" xmlns:r="http://schemas.openxmlformats.org/officeDocument/2006/relationships" xmlns:p="http://schemas.openxmlformats.org/presentationml/2006/main">
  <p:tag name="AS_UNIQUEID" val="1619"/>
</p:tagLst>
</file>

<file path=ppt/tags/tag211.xml><?xml version="1.0" encoding="utf-8"?>
<p:tagLst xmlns:a="http://schemas.openxmlformats.org/drawingml/2006/main" xmlns:r="http://schemas.openxmlformats.org/officeDocument/2006/relationships" xmlns:p="http://schemas.openxmlformats.org/presentationml/2006/main">
  <p:tag name="AS_UNIQUEID" val="1620"/>
</p:tagLst>
</file>

<file path=ppt/tags/tag212.xml><?xml version="1.0" encoding="utf-8"?>
<p:tagLst xmlns:a="http://schemas.openxmlformats.org/drawingml/2006/main" xmlns:r="http://schemas.openxmlformats.org/officeDocument/2006/relationships" xmlns:p="http://schemas.openxmlformats.org/presentationml/2006/main">
  <p:tag name="AS_UNIQUEID" val="1621"/>
</p:tagLst>
</file>

<file path=ppt/tags/tag213.xml><?xml version="1.0" encoding="utf-8"?>
<p:tagLst xmlns:a="http://schemas.openxmlformats.org/drawingml/2006/main" xmlns:r="http://schemas.openxmlformats.org/officeDocument/2006/relationships" xmlns:p="http://schemas.openxmlformats.org/presentationml/2006/main">
  <p:tag name="AS_UNIQUEID" val="1622"/>
</p:tagLst>
</file>

<file path=ppt/tags/tag214.xml><?xml version="1.0" encoding="utf-8"?>
<p:tagLst xmlns:a="http://schemas.openxmlformats.org/drawingml/2006/main" xmlns:r="http://schemas.openxmlformats.org/officeDocument/2006/relationships" xmlns:p="http://schemas.openxmlformats.org/presentationml/2006/main">
  <p:tag name="AS_UNIQUEID" val="1623"/>
</p:tagLst>
</file>

<file path=ppt/tags/tag215.xml><?xml version="1.0" encoding="utf-8"?>
<p:tagLst xmlns:a="http://schemas.openxmlformats.org/drawingml/2006/main" xmlns:r="http://schemas.openxmlformats.org/officeDocument/2006/relationships" xmlns:p="http://schemas.openxmlformats.org/presentationml/2006/main">
  <p:tag name="AS_UNIQUEID" val="1624"/>
</p:tagLst>
</file>

<file path=ppt/tags/tag216.xml><?xml version="1.0" encoding="utf-8"?>
<p:tagLst xmlns:a="http://schemas.openxmlformats.org/drawingml/2006/main" xmlns:r="http://schemas.openxmlformats.org/officeDocument/2006/relationships" xmlns:p="http://schemas.openxmlformats.org/presentationml/2006/main">
  <p:tag name="AS_UNIQUEID" val="1625"/>
</p:tagLst>
</file>

<file path=ppt/tags/tag217.xml><?xml version="1.0" encoding="utf-8"?>
<p:tagLst xmlns:a="http://schemas.openxmlformats.org/drawingml/2006/main" xmlns:r="http://schemas.openxmlformats.org/officeDocument/2006/relationships" xmlns:p="http://schemas.openxmlformats.org/presentationml/2006/main">
  <p:tag name="AS_UNIQUEID" val="1626"/>
</p:tagLst>
</file>

<file path=ppt/tags/tag218.xml><?xml version="1.0" encoding="utf-8"?>
<p:tagLst xmlns:a="http://schemas.openxmlformats.org/drawingml/2006/main" xmlns:r="http://schemas.openxmlformats.org/officeDocument/2006/relationships" xmlns:p="http://schemas.openxmlformats.org/presentationml/2006/main">
  <p:tag name="AS_UNIQUEID" val="1627"/>
</p:tagLst>
</file>

<file path=ppt/tags/tag219.xml><?xml version="1.0" encoding="utf-8"?>
<p:tagLst xmlns:a="http://schemas.openxmlformats.org/drawingml/2006/main" xmlns:r="http://schemas.openxmlformats.org/officeDocument/2006/relationships" xmlns:p="http://schemas.openxmlformats.org/presentationml/2006/main">
  <p:tag name="AS_UNIQUEID" val="1628"/>
</p:tagLst>
</file>

<file path=ppt/tags/tag22.xml><?xml version="1.0" encoding="utf-8"?>
<p:tagLst xmlns:a="http://schemas.openxmlformats.org/drawingml/2006/main" xmlns:r="http://schemas.openxmlformats.org/officeDocument/2006/relationships" xmlns:p="http://schemas.openxmlformats.org/presentationml/2006/main">
  <p:tag name="AS_UNIQUEID" val="1979"/>
</p:tagLst>
</file>

<file path=ppt/tags/tag220.xml><?xml version="1.0" encoding="utf-8"?>
<p:tagLst xmlns:a="http://schemas.openxmlformats.org/drawingml/2006/main" xmlns:r="http://schemas.openxmlformats.org/officeDocument/2006/relationships" xmlns:p="http://schemas.openxmlformats.org/presentationml/2006/main">
  <p:tag name="AS_UNIQUEID" val="1630"/>
</p:tagLst>
</file>

<file path=ppt/tags/tag221.xml><?xml version="1.0" encoding="utf-8"?>
<p:tagLst xmlns:a="http://schemas.openxmlformats.org/drawingml/2006/main" xmlns:r="http://schemas.openxmlformats.org/officeDocument/2006/relationships" xmlns:p="http://schemas.openxmlformats.org/presentationml/2006/main">
  <p:tag name="AS_UNIQUEID" val="1631"/>
</p:tagLst>
</file>

<file path=ppt/tags/tag222.xml><?xml version="1.0" encoding="utf-8"?>
<p:tagLst xmlns:a="http://schemas.openxmlformats.org/drawingml/2006/main" xmlns:r="http://schemas.openxmlformats.org/officeDocument/2006/relationships" xmlns:p="http://schemas.openxmlformats.org/presentationml/2006/main">
  <p:tag name="AS_UNIQUEID" val="1632"/>
</p:tagLst>
</file>

<file path=ppt/tags/tag223.xml><?xml version="1.0" encoding="utf-8"?>
<p:tagLst xmlns:a="http://schemas.openxmlformats.org/drawingml/2006/main" xmlns:r="http://schemas.openxmlformats.org/officeDocument/2006/relationships" xmlns:p="http://schemas.openxmlformats.org/presentationml/2006/main">
  <p:tag name="AS_UNIQUEID" val="1633"/>
</p:tagLst>
</file>

<file path=ppt/tags/tag224.xml><?xml version="1.0" encoding="utf-8"?>
<p:tagLst xmlns:a="http://schemas.openxmlformats.org/drawingml/2006/main" xmlns:r="http://schemas.openxmlformats.org/officeDocument/2006/relationships" xmlns:p="http://schemas.openxmlformats.org/presentationml/2006/main">
  <p:tag name="AS_UNIQUEID" val="1634"/>
</p:tagLst>
</file>

<file path=ppt/tags/tag225.xml><?xml version="1.0" encoding="utf-8"?>
<p:tagLst xmlns:a="http://schemas.openxmlformats.org/drawingml/2006/main" xmlns:r="http://schemas.openxmlformats.org/officeDocument/2006/relationships" xmlns:p="http://schemas.openxmlformats.org/presentationml/2006/main">
  <p:tag name="AS_UNIQUEID" val="1635"/>
</p:tagLst>
</file>

<file path=ppt/tags/tag226.xml><?xml version="1.0" encoding="utf-8"?>
<p:tagLst xmlns:a="http://schemas.openxmlformats.org/drawingml/2006/main" xmlns:r="http://schemas.openxmlformats.org/officeDocument/2006/relationships" xmlns:p="http://schemas.openxmlformats.org/presentationml/2006/main">
  <p:tag name="AS_UNIQUEID" val="1636"/>
</p:tagLst>
</file>

<file path=ppt/tags/tag227.xml><?xml version="1.0" encoding="utf-8"?>
<p:tagLst xmlns:a="http://schemas.openxmlformats.org/drawingml/2006/main" xmlns:r="http://schemas.openxmlformats.org/officeDocument/2006/relationships" xmlns:p="http://schemas.openxmlformats.org/presentationml/2006/main">
  <p:tag name="AS_UNIQUEID" val="1637"/>
</p:tagLst>
</file>

<file path=ppt/tags/tag228.xml><?xml version="1.0" encoding="utf-8"?>
<p:tagLst xmlns:a="http://schemas.openxmlformats.org/drawingml/2006/main" xmlns:r="http://schemas.openxmlformats.org/officeDocument/2006/relationships" xmlns:p="http://schemas.openxmlformats.org/presentationml/2006/main">
  <p:tag name="AS_UNIQUEID" val="1638"/>
</p:tagLst>
</file>

<file path=ppt/tags/tag229.xml><?xml version="1.0" encoding="utf-8"?>
<p:tagLst xmlns:a="http://schemas.openxmlformats.org/drawingml/2006/main" xmlns:r="http://schemas.openxmlformats.org/officeDocument/2006/relationships" xmlns:p="http://schemas.openxmlformats.org/presentationml/2006/main">
  <p:tag name="AS_UNIQUEID" val="1639"/>
</p:tagLst>
</file>

<file path=ppt/tags/tag23.xml><?xml version="1.0" encoding="utf-8"?>
<p:tagLst xmlns:a="http://schemas.openxmlformats.org/drawingml/2006/main" xmlns:r="http://schemas.openxmlformats.org/officeDocument/2006/relationships" xmlns:p="http://schemas.openxmlformats.org/presentationml/2006/main">
  <p:tag name="AS_UNIQUEID" val="1980"/>
</p:tagLst>
</file>

<file path=ppt/tags/tag230.xml><?xml version="1.0" encoding="utf-8"?>
<p:tagLst xmlns:a="http://schemas.openxmlformats.org/drawingml/2006/main" xmlns:r="http://schemas.openxmlformats.org/officeDocument/2006/relationships" xmlns:p="http://schemas.openxmlformats.org/presentationml/2006/main">
  <p:tag name="AS_UNIQUEID" val="1640"/>
</p:tagLst>
</file>

<file path=ppt/tags/tag231.xml><?xml version="1.0" encoding="utf-8"?>
<p:tagLst xmlns:a="http://schemas.openxmlformats.org/drawingml/2006/main" xmlns:r="http://schemas.openxmlformats.org/officeDocument/2006/relationships" xmlns:p="http://schemas.openxmlformats.org/presentationml/2006/main">
  <p:tag name="AS_UNIQUEID" val="1641"/>
</p:tagLst>
</file>

<file path=ppt/tags/tag232.xml><?xml version="1.0" encoding="utf-8"?>
<p:tagLst xmlns:a="http://schemas.openxmlformats.org/drawingml/2006/main" xmlns:r="http://schemas.openxmlformats.org/officeDocument/2006/relationships" xmlns:p="http://schemas.openxmlformats.org/presentationml/2006/main">
  <p:tag name="AS_UNIQUEID" val="1642"/>
</p:tagLst>
</file>

<file path=ppt/tags/tag233.xml><?xml version="1.0" encoding="utf-8"?>
<p:tagLst xmlns:a="http://schemas.openxmlformats.org/drawingml/2006/main" xmlns:r="http://schemas.openxmlformats.org/officeDocument/2006/relationships" xmlns:p="http://schemas.openxmlformats.org/presentationml/2006/main">
  <p:tag name="AS_UNIQUEID" val="1643"/>
</p:tagLst>
</file>

<file path=ppt/tags/tag234.xml><?xml version="1.0" encoding="utf-8"?>
<p:tagLst xmlns:a="http://schemas.openxmlformats.org/drawingml/2006/main" xmlns:r="http://schemas.openxmlformats.org/officeDocument/2006/relationships" xmlns:p="http://schemas.openxmlformats.org/presentationml/2006/main">
  <p:tag name="AS_UNIQUEID" val="1644"/>
</p:tagLst>
</file>

<file path=ppt/tags/tag235.xml><?xml version="1.0" encoding="utf-8"?>
<p:tagLst xmlns:a="http://schemas.openxmlformats.org/drawingml/2006/main" xmlns:r="http://schemas.openxmlformats.org/officeDocument/2006/relationships" xmlns:p="http://schemas.openxmlformats.org/presentationml/2006/main">
  <p:tag name="AS_UNIQUEID" val="1645"/>
</p:tagLst>
</file>

<file path=ppt/tags/tag236.xml><?xml version="1.0" encoding="utf-8"?>
<p:tagLst xmlns:a="http://schemas.openxmlformats.org/drawingml/2006/main" xmlns:r="http://schemas.openxmlformats.org/officeDocument/2006/relationships" xmlns:p="http://schemas.openxmlformats.org/presentationml/2006/main">
  <p:tag name="AS_UNIQUEID" val="1646"/>
</p:tagLst>
</file>

<file path=ppt/tags/tag237.xml><?xml version="1.0" encoding="utf-8"?>
<p:tagLst xmlns:a="http://schemas.openxmlformats.org/drawingml/2006/main" xmlns:r="http://schemas.openxmlformats.org/officeDocument/2006/relationships" xmlns:p="http://schemas.openxmlformats.org/presentationml/2006/main">
  <p:tag name="AS_UNIQUEID" val="1647"/>
</p:tagLst>
</file>

<file path=ppt/tags/tag238.xml><?xml version="1.0" encoding="utf-8"?>
<p:tagLst xmlns:a="http://schemas.openxmlformats.org/drawingml/2006/main" xmlns:r="http://schemas.openxmlformats.org/officeDocument/2006/relationships" xmlns:p="http://schemas.openxmlformats.org/presentationml/2006/main">
  <p:tag name="AS_UNIQUEID" val="1648"/>
</p:tagLst>
</file>

<file path=ppt/tags/tag239.xml><?xml version="1.0" encoding="utf-8"?>
<p:tagLst xmlns:a="http://schemas.openxmlformats.org/drawingml/2006/main" xmlns:r="http://schemas.openxmlformats.org/officeDocument/2006/relationships" xmlns:p="http://schemas.openxmlformats.org/presentationml/2006/main">
  <p:tag name="AS_UNIQUEID" val="1649"/>
</p:tagLst>
</file>

<file path=ppt/tags/tag24.xml><?xml version="1.0" encoding="utf-8"?>
<p:tagLst xmlns:a="http://schemas.openxmlformats.org/drawingml/2006/main" xmlns:r="http://schemas.openxmlformats.org/officeDocument/2006/relationships" xmlns:p="http://schemas.openxmlformats.org/presentationml/2006/main">
  <p:tag name="AS_UNIQUEID" val="1981"/>
</p:tagLst>
</file>

<file path=ppt/tags/tag240.xml><?xml version="1.0" encoding="utf-8"?>
<p:tagLst xmlns:a="http://schemas.openxmlformats.org/drawingml/2006/main" xmlns:r="http://schemas.openxmlformats.org/officeDocument/2006/relationships" xmlns:p="http://schemas.openxmlformats.org/presentationml/2006/main">
  <p:tag name="AS_UNIQUEID" val="1651"/>
</p:tagLst>
</file>

<file path=ppt/tags/tag241.xml><?xml version="1.0" encoding="utf-8"?>
<p:tagLst xmlns:a="http://schemas.openxmlformats.org/drawingml/2006/main" xmlns:r="http://schemas.openxmlformats.org/officeDocument/2006/relationships" xmlns:p="http://schemas.openxmlformats.org/presentationml/2006/main">
  <p:tag name="AS_UNIQUEID" val="1652"/>
</p:tagLst>
</file>

<file path=ppt/tags/tag242.xml><?xml version="1.0" encoding="utf-8"?>
<p:tagLst xmlns:a="http://schemas.openxmlformats.org/drawingml/2006/main" xmlns:r="http://schemas.openxmlformats.org/officeDocument/2006/relationships" xmlns:p="http://schemas.openxmlformats.org/presentationml/2006/main">
  <p:tag name="AS_UNIQUEID" val="1653"/>
</p:tagLst>
</file>

<file path=ppt/tags/tag243.xml><?xml version="1.0" encoding="utf-8"?>
<p:tagLst xmlns:a="http://schemas.openxmlformats.org/drawingml/2006/main" xmlns:r="http://schemas.openxmlformats.org/officeDocument/2006/relationships" xmlns:p="http://schemas.openxmlformats.org/presentationml/2006/main">
  <p:tag name="AS_UNIQUEID" val="1654"/>
</p:tagLst>
</file>

<file path=ppt/tags/tag244.xml><?xml version="1.0" encoding="utf-8"?>
<p:tagLst xmlns:a="http://schemas.openxmlformats.org/drawingml/2006/main" xmlns:r="http://schemas.openxmlformats.org/officeDocument/2006/relationships" xmlns:p="http://schemas.openxmlformats.org/presentationml/2006/main">
  <p:tag name="AS_UNIQUEID" val="1655"/>
</p:tagLst>
</file>

<file path=ppt/tags/tag245.xml><?xml version="1.0" encoding="utf-8"?>
<p:tagLst xmlns:a="http://schemas.openxmlformats.org/drawingml/2006/main" xmlns:r="http://schemas.openxmlformats.org/officeDocument/2006/relationships" xmlns:p="http://schemas.openxmlformats.org/presentationml/2006/main">
  <p:tag name="AS_UNIQUEID" val="1656"/>
</p:tagLst>
</file>

<file path=ppt/tags/tag246.xml><?xml version="1.0" encoding="utf-8"?>
<p:tagLst xmlns:a="http://schemas.openxmlformats.org/drawingml/2006/main" xmlns:r="http://schemas.openxmlformats.org/officeDocument/2006/relationships" xmlns:p="http://schemas.openxmlformats.org/presentationml/2006/main">
  <p:tag name="AS_UNIQUEID" val="1657"/>
</p:tagLst>
</file>

<file path=ppt/tags/tag247.xml><?xml version="1.0" encoding="utf-8"?>
<p:tagLst xmlns:a="http://schemas.openxmlformats.org/drawingml/2006/main" xmlns:r="http://schemas.openxmlformats.org/officeDocument/2006/relationships" xmlns:p="http://schemas.openxmlformats.org/presentationml/2006/main">
  <p:tag name="AS_UNIQUEID" val="1658"/>
</p:tagLst>
</file>

<file path=ppt/tags/tag248.xml><?xml version="1.0" encoding="utf-8"?>
<p:tagLst xmlns:a="http://schemas.openxmlformats.org/drawingml/2006/main" xmlns:r="http://schemas.openxmlformats.org/officeDocument/2006/relationships" xmlns:p="http://schemas.openxmlformats.org/presentationml/2006/main">
  <p:tag name="AS_UNIQUEID" val="1659"/>
</p:tagLst>
</file>

<file path=ppt/tags/tag249.xml><?xml version="1.0" encoding="utf-8"?>
<p:tagLst xmlns:a="http://schemas.openxmlformats.org/drawingml/2006/main" xmlns:r="http://schemas.openxmlformats.org/officeDocument/2006/relationships" xmlns:p="http://schemas.openxmlformats.org/presentationml/2006/main">
  <p:tag name="AS_UNIQUEID" val="1661"/>
</p:tagLst>
</file>

<file path=ppt/tags/tag25.xml><?xml version="1.0" encoding="utf-8"?>
<p:tagLst xmlns:a="http://schemas.openxmlformats.org/drawingml/2006/main" xmlns:r="http://schemas.openxmlformats.org/officeDocument/2006/relationships" xmlns:p="http://schemas.openxmlformats.org/presentationml/2006/main">
  <p:tag name="AS_UNIQUEID" val="1982"/>
</p:tagLst>
</file>

<file path=ppt/tags/tag250.xml><?xml version="1.0" encoding="utf-8"?>
<p:tagLst xmlns:a="http://schemas.openxmlformats.org/drawingml/2006/main" xmlns:r="http://schemas.openxmlformats.org/officeDocument/2006/relationships" xmlns:p="http://schemas.openxmlformats.org/presentationml/2006/main">
  <p:tag name="AS_UNIQUEID" val="1662"/>
</p:tagLst>
</file>

<file path=ppt/tags/tag251.xml><?xml version="1.0" encoding="utf-8"?>
<p:tagLst xmlns:a="http://schemas.openxmlformats.org/drawingml/2006/main" xmlns:r="http://schemas.openxmlformats.org/officeDocument/2006/relationships" xmlns:p="http://schemas.openxmlformats.org/presentationml/2006/main">
  <p:tag name="AS_UNIQUEID" val="1663"/>
</p:tagLst>
</file>

<file path=ppt/tags/tag252.xml><?xml version="1.0" encoding="utf-8"?>
<p:tagLst xmlns:a="http://schemas.openxmlformats.org/drawingml/2006/main" xmlns:r="http://schemas.openxmlformats.org/officeDocument/2006/relationships" xmlns:p="http://schemas.openxmlformats.org/presentationml/2006/main">
  <p:tag name="AS_UNIQUEID" val="1664"/>
</p:tagLst>
</file>

<file path=ppt/tags/tag253.xml><?xml version="1.0" encoding="utf-8"?>
<p:tagLst xmlns:a="http://schemas.openxmlformats.org/drawingml/2006/main" xmlns:r="http://schemas.openxmlformats.org/officeDocument/2006/relationships" xmlns:p="http://schemas.openxmlformats.org/presentationml/2006/main">
  <p:tag name="AS_UNIQUEID" val="1665"/>
</p:tagLst>
</file>

<file path=ppt/tags/tag254.xml><?xml version="1.0" encoding="utf-8"?>
<p:tagLst xmlns:a="http://schemas.openxmlformats.org/drawingml/2006/main" xmlns:r="http://schemas.openxmlformats.org/officeDocument/2006/relationships" xmlns:p="http://schemas.openxmlformats.org/presentationml/2006/main">
  <p:tag name="AS_UNIQUEID" val="1666"/>
</p:tagLst>
</file>

<file path=ppt/tags/tag255.xml><?xml version="1.0" encoding="utf-8"?>
<p:tagLst xmlns:a="http://schemas.openxmlformats.org/drawingml/2006/main" xmlns:r="http://schemas.openxmlformats.org/officeDocument/2006/relationships" xmlns:p="http://schemas.openxmlformats.org/presentationml/2006/main">
  <p:tag name="AS_UNIQUEID" val="1667"/>
</p:tagLst>
</file>

<file path=ppt/tags/tag256.xml><?xml version="1.0" encoding="utf-8"?>
<p:tagLst xmlns:a="http://schemas.openxmlformats.org/drawingml/2006/main" xmlns:r="http://schemas.openxmlformats.org/officeDocument/2006/relationships" xmlns:p="http://schemas.openxmlformats.org/presentationml/2006/main">
  <p:tag name="AS_UNIQUEID" val="1668"/>
</p:tagLst>
</file>

<file path=ppt/tags/tag257.xml><?xml version="1.0" encoding="utf-8"?>
<p:tagLst xmlns:a="http://schemas.openxmlformats.org/drawingml/2006/main" xmlns:r="http://schemas.openxmlformats.org/officeDocument/2006/relationships" xmlns:p="http://schemas.openxmlformats.org/presentationml/2006/main">
  <p:tag name="AS_UNIQUEID" val="1669"/>
</p:tagLst>
</file>

<file path=ppt/tags/tag258.xml><?xml version="1.0" encoding="utf-8"?>
<p:tagLst xmlns:a="http://schemas.openxmlformats.org/drawingml/2006/main" xmlns:r="http://schemas.openxmlformats.org/officeDocument/2006/relationships" xmlns:p="http://schemas.openxmlformats.org/presentationml/2006/main">
  <p:tag name="AS_UNIQUEID" val="1670"/>
</p:tagLst>
</file>

<file path=ppt/tags/tag259.xml><?xml version="1.0" encoding="utf-8"?>
<p:tagLst xmlns:a="http://schemas.openxmlformats.org/drawingml/2006/main" xmlns:r="http://schemas.openxmlformats.org/officeDocument/2006/relationships" xmlns:p="http://schemas.openxmlformats.org/presentationml/2006/main">
  <p:tag name="AS_UNIQUEID" val="1671"/>
</p:tagLst>
</file>

<file path=ppt/tags/tag26.xml><?xml version="1.0" encoding="utf-8"?>
<p:tagLst xmlns:a="http://schemas.openxmlformats.org/drawingml/2006/main" xmlns:r="http://schemas.openxmlformats.org/officeDocument/2006/relationships" xmlns:p="http://schemas.openxmlformats.org/presentationml/2006/main">
  <p:tag name="AS_UNIQUEID" val="1414"/>
</p:tagLst>
</file>

<file path=ppt/tags/tag260.xml><?xml version="1.0" encoding="utf-8"?>
<p:tagLst xmlns:a="http://schemas.openxmlformats.org/drawingml/2006/main" xmlns:r="http://schemas.openxmlformats.org/officeDocument/2006/relationships" xmlns:p="http://schemas.openxmlformats.org/presentationml/2006/main">
  <p:tag name="AS_UNIQUEID" val="1672"/>
</p:tagLst>
</file>

<file path=ppt/tags/tag261.xml><?xml version="1.0" encoding="utf-8"?>
<p:tagLst xmlns:a="http://schemas.openxmlformats.org/drawingml/2006/main" xmlns:r="http://schemas.openxmlformats.org/officeDocument/2006/relationships" xmlns:p="http://schemas.openxmlformats.org/presentationml/2006/main">
  <p:tag name="AS_UNIQUEID" val="1673"/>
</p:tagLst>
</file>

<file path=ppt/tags/tag262.xml><?xml version="1.0" encoding="utf-8"?>
<p:tagLst xmlns:a="http://schemas.openxmlformats.org/drawingml/2006/main" xmlns:r="http://schemas.openxmlformats.org/officeDocument/2006/relationships" xmlns:p="http://schemas.openxmlformats.org/presentationml/2006/main">
  <p:tag name="AS_UNIQUEID" val="1674"/>
</p:tagLst>
</file>

<file path=ppt/tags/tag263.xml><?xml version="1.0" encoding="utf-8"?>
<p:tagLst xmlns:a="http://schemas.openxmlformats.org/drawingml/2006/main" xmlns:r="http://schemas.openxmlformats.org/officeDocument/2006/relationships" xmlns:p="http://schemas.openxmlformats.org/presentationml/2006/main">
  <p:tag name="AS_UNIQUEID" val="1675"/>
</p:tagLst>
</file>

<file path=ppt/tags/tag264.xml><?xml version="1.0" encoding="utf-8"?>
<p:tagLst xmlns:a="http://schemas.openxmlformats.org/drawingml/2006/main" xmlns:r="http://schemas.openxmlformats.org/officeDocument/2006/relationships" xmlns:p="http://schemas.openxmlformats.org/presentationml/2006/main">
  <p:tag name="AS_UNIQUEID" val="1676"/>
</p:tagLst>
</file>

<file path=ppt/tags/tag265.xml><?xml version="1.0" encoding="utf-8"?>
<p:tagLst xmlns:a="http://schemas.openxmlformats.org/drawingml/2006/main" xmlns:r="http://schemas.openxmlformats.org/officeDocument/2006/relationships" xmlns:p="http://schemas.openxmlformats.org/presentationml/2006/main">
  <p:tag name="AS_UNIQUEID" val="1677"/>
</p:tagLst>
</file>

<file path=ppt/tags/tag266.xml><?xml version="1.0" encoding="utf-8"?>
<p:tagLst xmlns:a="http://schemas.openxmlformats.org/drawingml/2006/main" xmlns:r="http://schemas.openxmlformats.org/officeDocument/2006/relationships" xmlns:p="http://schemas.openxmlformats.org/presentationml/2006/main">
  <p:tag name="AS_UNIQUEID" val="1679"/>
</p:tagLst>
</file>

<file path=ppt/tags/tag267.xml><?xml version="1.0" encoding="utf-8"?>
<p:tagLst xmlns:a="http://schemas.openxmlformats.org/drawingml/2006/main" xmlns:r="http://schemas.openxmlformats.org/officeDocument/2006/relationships" xmlns:p="http://schemas.openxmlformats.org/presentationml/2006/main">
  <p:tag name="AS_UNIQUEID" val="1680"/>
</p:tagLst>
</file>

<file path=ppt/tags/tag268.xml><?xml version="1.0" encoding="utf-8"?>
<p:tagLst xmlns:a="http://schemas.openxmlformats.org/drawingml/2006/main" xmlns:r="http://schemas.openxmlformats.org/officeDocument/2006/relationships" xmlns:p="http://schemas.openxmlformats.org/presentationml/2006/main">
  <p:tag name="AS_UNIQUEID" val="1681"/>
</p:tagLst>
</file>

<file path=ppt/tags/tag269.xml><?xml version="1.0" encoding="utf-8"?>
<p:tagLst xmlns:a="http://schemas.openxmlformats.org/drawingml/2006/main" xmlns:r="http://schemas.openxmlformats.org/officeDocument/2006/relationships" xmlns:p="http://schemas.openxmlformats.org/presentationml/2006/main">
  <p:tag name="AS_UNIQUEID" val="1682"/>
</p:tagLst>
</file>

<file path=ppt/tags/tag27.xml><?xml version="1.0" encoding="utf-8"?>
<p:tagLst xmlns:a="http://schemas.openxmlformats.org/drawingml/2006/main" xmlns:r="http://schemas.openxmlformats.org/officeDocument/2006/relationships" xmlns:p="http://schemas.openxmlformats.org/presentationml/2006/main">
  <p:tag name="AS_UNIQUEID" val="1415"/>
</p:tagLst>
</file>

<file path=ppt/tags/tag270.xml><?xml version="1.0" encoding="utf-8"?>
<p:tagLst xmlns:a="http://schemas.openxmlformats.org/drawingml/2006/main" xmlns:r="http://schemas.openxmlformats.org/officeDocument/2006/relationships" xmlns:p="http://schemas.openxmlformats.org/presentationml/2006/main">
  <p:tag name="AS_UNIQUEID" val="1683"/>
</p:tagLst>
</file>

<file path=ppt/tags/tag271.xml><?xml version="1.0" encoding="utf-8"?>
<p:tagLst xmlns:a="http://schemas.openxmlformats.org/drawingml/2006/main" xmlns:r="http://schemas.openxmlformats.org/officeDocument/2006/relationships" xmlns:p="http://schemas.openxmlformats.org/presentationml/2006/main">
  <p:tag name="AS_UNIQUEID" val="1685"/>
</p:tagLst>
</file>

<file path=ppt/tags/tag272.xml><?xml version="1.0" encoding="utf-8"?>
<p:tagLst xmlns:a="http://schemas.openxmlformats.org/drawingml/2006/main" xmlns:r="http://schemas.openxmlformats.org/officeDocument/2006/relationships" xmlns:p="http://schemas.openxmlformats.org/presentationml/2006/main">
  <p:tag name="AS_UNIQUEID" val="1686"/>
</p:tagLst>
</file>

<file path=ppt/tags/tag273.xml><?xml version="1.0" encoding="utf-8"?>
<p:tagLst xmlns:a="http://schemas.openxmlformats.org/drawingml/2006/main" xmlns:r="http://schemas.openxmlformats.org/officeDocument/2006/relationships" xmlns:p="http://schemas.openxmlformats.org/presentationml/2006/main">
  <p:tag name="AS_UNIQUEID" val="1687"/>
</p:tagLst>
</file>

<file path=ppt/tags/tag274.xml><?xml version="1.0" encoding="utf-8"?>
<p:tagLst xmlns:a="http://schemas.openxmlformats.org/drawingml/2006/main" xmlns:r="http://schemas.openxmlformats.org/officeDocument/2006/relationships" xmlns:p="http://schemas.openxmlformats.org/presentationml/2006/main">
  <p:tag name="AS_UNIQUEID" val="1688"/>
</p:tagLst>
</file>

<file path=ppt/tags/tag275.xml><?xml version="1.0" encoding="utf-8"?>
<p:tagLst xmlns:a="http://schemas.openxmlformats.org/drawingml/2006/main" xmlns:r="http://schemas.openxmlformats.org/officeDocument/2006/relationships" xmlns:p="http://schemas.openxmlformats.org/presentationml/2006/main">
  <p:tag name="AS_UNIQUEID" val="1689"/>
</p:tagLst>
</file>

<file path=ppt/tags/tag276.xml><?xml version="1.0" encoding="utf-8"?>
<p:tagLst xmlns:a="http://schemas.openxmlformats.org/drawingml/2006/main" xmlns:r="http://schemas.openxmlformats.org/officeDocument/2006/relationships" xmlns:p="http://schemas.openxmlformats.org/presentationml/2006/main">
  <p:tag name="AS_UNIQUEID" val="1691"/>
</p:tagLst>
</file>

<file path=ppt/tags/tag277.xml><?xml version="1.0" encoding="utf-8"?>
<p:tagLst xmlns:a="http://schemas.openxmlformats.org/drawingml/2006/main" xmlns:r="http://schemas.openxmlformats.org/officeDocument/2006/relationships" xmlns:p="http://schemas.openxmlformats.org/presentationml/2006/main">
  <p:tag name="AS_UNIQUEID" val="1692"/>
</p:tagLst>
</file>

<file path=ppt/tags/tag278.xml><?xml version="1.0" encoding="utf-8"?>
<p:tagLst xmlns:a="http://schemas.openxmlformats.org/drawingml/2006/main" xmlns:r="http://schemas.openxmlformats.org/officeDocument/2006/relationships" xmlns:p="http://schemas.openxmlformats.org/presentationml/2006/main">
  <p:tag name="AS_UNIQUEID" val="1693"/>
</p:tagLst>
</file>

<file path=ppt/tags/tag279.xml><?xml version="1.0" encoding="utf-8"?>
<p:tagLst xmlns:a="http://schemas.openxmlformats.org/drawingml/2006/main" xmlns:r="http://schemas.openxmlformats.org/officeDocument/2006/relationships" xmlns:p="http://schemas.openxmlformats.org/presentationml/2006/main">
  <p:tag name="AS_UNIQUEID" val="1694"/>
</p:tagLst>
</file>

<file path=ppt/tags/tag28.xml><?xml version="1.0" encoding="utf-8"?>
<p:tagLst xmlns:a="http://schemas.openxmlformats.org/drawingml/2006/main" xmlns:r="http://schemas.openxmlformats.org/officeDocument/2006/relationships" xmlns:p="http://schemas.openxmlformats.org/presentationml/2006/main">
  <p:tag name="AS_UNIQUEID" val="1416"/>
</p:tagLst>
</file>

<file path=ppt/tags/tag280.xml><?xml version="1.0" encoding="utf-8"?>
<p:tagLst xmlns:a="http://schemas.openxmlformats.org/drawingml/2006/main" xmlns:r="http://schemas.openxmlformats.org/officeDocument/2006/relationships" xmlns:p="http://schemas.openxmlformats.org/presentationml/2006/main">
  <p:tag name="AS_UNIQUEID" val="1695"/>
</p:tagLst>
</file>

<file path=ppt/tags/tag281.xml><?xml version="1.0" encoding="utf-8"?>
<p:tagLst xmlns:a="http://schemas.openxmlformats.org/drawingml/2006/main" xmlns:r="http://schemas.openxmlformats.org/officeDocument/2006/relationships" xmlns:p="http://schemas.openxmlformats.org/presentationml/2006/main">
  <p:tag name="AS_UNIQUEID" val="1696"/>
</p:tagLst>
</file>

<file path=ppt/tags/tag282.xml><?xml version="1.0" encoding="utf-8"?>
<p:tagLst xmlns:a="http://schemas.openxmlformats.org/drawingml/2006/main" xmlns:r="http://schemas.openxmlformats.org/officeDocument/2006/relationships" xmlns:p="http://schemas.openxmlformats.org/presentationml/2006/main">
  <p:tag name="AS_UNIQUEID" val="1697"/>
</p:tagLst>
</file>

<file path=ppt/tags/tag283.xml><?xml version="1.0" encoding="utf-8"?>
<p:tagLst xmlns:a="http://schemas.openxmlformats.org/drawingml/2006/main" xmlns:r="http://schemas.openxmlformats.org/officeDocument/2006/relationships" xmlns:p="http://schemas.openxmlformats.org/presentationml/2006/main">
  <p:tag name="AS_UNIQUEID" val="1698"/>
</p:tagLst>
</file>

<file path=ppt/tags/tag284.xml><?xml version="1.0" encoding="utf-8"?>
<p:tagLst xmlns:a="http://schemas.openxmlformats.org/drawingml/2006/main" xmlns:r="http://schemas.openxmlformats.org/officeDocument/2006/relationships" xmlns:p="http://schemas.openxmlformats.org/presentationml/2006/main">
  <p:tag name="AS_UNIQUEID" val="1699"/>
</p:tagLst>
</file>

<file path=ppt/tags/tag285.xml><?xml version="1.0" encoding="utf-8"?>
<p:tagLst xmlns:a="http://schemas.openxmlformats.org/drawingml/2006/main" xmlns:r="http://schemas.openxmlformats.org/officeDocument/2006/relationships" xmlns:p="http://schemas.openxmlformats.org/presentationml/2006/main">
  <p:tag name="AS_UNIQUEID" val="1700"/>
</p:tagLst>
</file>

<file path=ppt/tags/tag286.xml><?xml version="1.0" encoding="utf-8"?>
<p:tagLst xmlns:a="http://schemas.openxmlformats.org/drawingml/2006/main" xmlns:r="http://schemas.openxmlformats.org/officeDocument/2006/relationships" xmlns:p="http://schemas.openxmlformats.org/presentationml/2006/main">
  <p:tag name="AS_UNIQUEID" val="1701"/>
</p:tagLst>
</file>

<file path=ppt/tags/tag287.xml><?xml version="1.0" encoding="utf-8"?>
<p:tagLst xmlns:a="http://schemas.openxmlformats.org/drawingml/2006/main" xmlns:r="http://schemas.openxmlformats.org/officeDocument/2006/relationships" xmlns:p="http://schemas.openxmlformats.org/presentationml/2006/main">
  <p:tag name="AS_UNIQUEID" val="1702"/>
</p:tagLst>
</file>

<file path=ppt/tags/tag288.xml><?xml version="1.0" encoding="utf-8"?>
<p:tagLst xmlns:a="http://schemas.openxmlformats.org/drawingml/2006/main" xmlns:r="http://schemas.openxmlformats.org/officeDocument/2006/relationships" xmlns:p="http://schemas.openxmlformats.org/presentationml/2006/main">
  <p:tag name="AS_UNIQUEID" val="1703"/>
</p:tagLst>
</file>

<file path=ppt/tags/tag289.xml><?xml version="1.0" encoding="utf-8"?>
<p:tagLst xmlns:a="http://schemas.openxmlformats.org/drawingml/2006/main" xmlns:r="http://schemas.openxmlformats.org/officeDocument/2006/relationships" xmlns:p="http://schemas.openxmlformats.org/presentationml/2006/main">
  <p:tag name="AS_UNIQUEID" val="1704"/>
</p:tagLst>
</file>

<file path=ppt/tags/tag29.xml><?xml version="1.0" encoding="utf-8"?>
<p:tagLst xmlns:a="http://schemas.openxmlformats.org/drawingml/2006/main" xmlns:r="http://schemas.openxmlformats.org/officeDocument/2006/relationships" xmlns:p="http://schemas.openxmlformats.org/presentationml/2006/main">
  <p:tag name="AS_UNIQUEID" val="1417"/>
</p:tagLst>
</file>

<file path=ppt/tags/tag290.xml><?xml version="1.0" encoding="utf-8"?>
<p:tagLst xmlns:a="http://schemas.openxmlformats.org/drawingml/2006/main" xmlns:r="http://schemas.openxmlformats.org/officeDocument/2006/relationships" xmlns:p="http://schemas.openxmlformats.org/presentationml/2006/main">
  <p:tag name="AS_UNIQUEID" val="1705"/>
</p:tagLst>
</file>

<file path=ppt/tags/tag291.xml><?xml version="1.0" encoding="utf-8"?>
<p:tagLst xmlns:a="http://schemas.openxmlformats.org/drawingml/2006/main" xmlns:r="http://schemas.openxmlformats.org/officeDocument/2006/relationships" xmlns:p="http://schemas.openxmlformats.org/presentationml/2006/main">
  <p:tag name="AS_UNIQUEID" val="1706"/>
</p:tagLst>
</file>

<file path=ppt/tags/tag292.xml><?xml version="1.0" encoding="utf-8"?>
<p:tagLst xmlns:a="http://schemas.openxmlformats.org/drawingml/2006/main" xmlns:r="http://schemas.openxmlformats.org/officeDocument/2006/relationships" xmlns:p="http://schemas.openxmlformats.org/presentationml/2006/main">
  <p:tag name="AS_UNIQUEID" val="1707"/>
</p:tagLst>
</file>

<file path=ppt/tags/tag293.xml><?xml version="1.0" encoding="utf-8"?>
<p:tagLst xmlns:a="http://schemas.openxmlformats.org/drawingml/2006/main" xmlns:r="http://schemas.openxmlformats.org/officeDocument/2006/relationships" xmlns:p="http://schemas.openxmlformats.org/presentationml/2006/main">
  <p:tag name="AS_UNIQUEID" val="1708"/>
</p:tagLst>
</file>

<file path=ppt/tags/tag294.xml><?xml version="1.0" encoding="utf-8"?>
<p:tagLst xmlns:a="http://schemas.openxmlformats.org/drawingml/2006/main" xmlns:r="http://schemas.openxmlformats.org/officeDocument/2006/relationships" xmlns:p="http://schemas.openxmlformats.org/presentationml/2006/main">
  <p:tag name="AS_UNIQUEID" val="1709"/>
</p:tagLst>
</file>

<file path=ppt/tags/tag295.xml><?xml version="1.0" encoding="utf-8"?>
<p:tagLst xmlns:a="http://schemas.openxmlformats.org/drawingml/2006/main" xmlns:r="http://schemas.openxmlformats.org/officeDocument/2006/relationships" xmlns:p="http://schemas.openxmlformats.org/presentationml/2006/main">
  <p:tag name="AS_UNIQUEID" val="1710"/>
</p:tagLst>
</file>

<file path=ppt/tags/tag296.xml><?xml version="1.0" encoding="utf-8"?>
<p:tagLst xmlns:a="http://schemas.openxmlformats.org/drawingml/2006/main" xmlns:r="http://schemas.openxmlformats.org/officeDocument/2006/relationships" xmlns:p="http://schemas.openxmlformats.org/presentationml/2006/main">
  <p:tag name="AS_UNIQUEID" val="1711"/>
</p:tagLst>
</file>

<file path=ppt/tags/tag297.xml><?xml version="1.0" encoding="utf-8"?>
<p:tagLst xmlns:a="http://schemas.openxmlformats.org/drawingml/2006/main" xmlns:r="http://schemas.openxmlformats.org/officeDocument/2006/relationships" xmlns:p="http://schemas.openxmlformats.org/presentationml/2006/main">
  <p:tag name="AS_UNIQUEID" val="1712"/>
</p:tagLst>
</file>

<file path=ppt/tags/tag298.xml><?xml version="1.0" encoding="utf-8"?>
<p:tagLst xmlns:a="http://schemas.openxmlformats.org/drawingml/2006/main" xmlns:r="http://schemas.openxmlformats.org/officeDocument/2006/relationships" xmlns:p="http://schemas.openxmlformats.org/presentationml/2006/main">
  <p:tag name="AS_UNIQUEID" val="1714"/>
</p:tagLst>
</file>

<file path=ppt/tags/tag299.xml><?xml version="1.0" encoding="utf-8"?>
<p:tagLst xmlns:a="http://schemas.openxmlformats.org/drawingml/2006/main" xmlns:r="http://schemas.openxmlformats.org/officeDocument/2006/relationships" xmlns:p="http://schemas.openxmlformats.org/presentationml/2006/main">
  <p:tag name="AS_UNIQUEID" val="1715"/>
</p:tagLst>
</file>

<file path=ppt/tags/tag3.xml><?xml version="1.0" encoding="utf-8"?>
<p:tagLst xmlns:a="http://schemas.openxmlformats.org/drawingml/2006/main" xmlns:r="http://schemas.openxmlformats.org/officeDocument/2006/relationships" xmlns:p="http://schemas.openxmlformats.org/presentationml/2006/main">
  <p:tag name="AS_UNIQUEID" val="1409"/>
</p:tagLst>
</file>

<file path=ppt/tags/tag30.xml><?xml version="1.0" encoding="utf-8"?>
<p:tagLst xmlns:a="http://schemas.openxmlformats.org/drawingml/2006/main" xmlns:r="http://schemas.openxmlformats.org/officeDocument/2006/relationships" xmlns:p="http://schemas.openxmlformats.org/presentationml/2006/main">
  <p:tag name="AS_UNIQUEID" val="1419"/>
</p:tagLst>
</file>

<file path=ppt/tags/tag300.xml><?xml version="1.0" encoding="utf-8"?>
<p:tagLst xmlns:a="http://schemas.openxmlformats.org/drawingml/2006/main" xmlns:r="http://schemas.openxmlformats.org/officeDocument/2006/relationships" xmlns:p="http://schemas.openxmlformats.org/presentationml/2006/main">
  <p:tag name="AS_UNIQUEID" val="1716"/>
</p:tagLst>
</file>

<file path=ppt/tags/tag301.xml><?xml version="1.0" encoding="utf-8"?>
<p:tagLst xmlns:a="http://schemas.openxmlformats.org/drawingml/2006/main" xmlns:r="http://schemas.openxmlformats.org/officeDocument/2006/relationships" xmlns:p="http://schemas.openxmlformats.org/presentationml/2006/main">
  <p:tag name="AS_UNIQUEID" val="1717"/>
</p:tagLst>
</file>

<file path=ppt/tags/tag302.xml><?xml version="1.0" encoding="utf-8"?>
<p:tagLst xmlns:a="http://schemas.openxmlformats.org/drawingml/2006/main" xmlns:r="http://schemas.openxmlformats.org/officeDocument/2006/relationships" xmlns:p="http://schemas.openxmlformats.org/presentationml/2006/main">
  <p:tag name="AS_UNIQUEID" val="1718"/>
</p:tagLst>
</file>

<file path=ppt/tags/tag303.xml><?xml version="1.0" encoding="utf-8"?>
<p:tagLst xmlns:a="http://schemas.openxmlformats.org/drawingml/2006/main" xmlns:r="http://schemas.openxmlformats.org/officeDocument/2006/relationships" xmlns:p="http://schemas.openxmlformats.org/presentationml/2006/main">
  <p:tag name="AS_UNIQUEID" val="1719"/>
</p:tagLst>
</file>

<file path=ppt/tags/tag304.xml><?xml version="1.0" encoding="utf-8"?>
<p:tagLst xmlns:a="http://schemas.openxmlformats.org/drawingml/2006/main" xmlns:r="http://schemas.openxmlformats.org/officeDocument/2006/relationships" xmlns:p="http://schemas.openxmlformats.org/presentationml/2006/main">
  <p:tag name="AS_UNIQUEID" val="1720"/>
</p:tagLst>
</file>

<file path=ppt/tags/tag305.xml><?xml version="1.0" encoding="utf-8"?>
<p:tagLst xmlns:a="http://schemas.openxmlformats.org/drawingml/2006/main" xmlns:r="http://schemas.openxmlformats.org/officeDocument/2006/relationships" xmlns:p="http://schemas.openxmlformats.org/presentationml/2006/main">
  <p:tag name="AS_UNIQUEID" val="1721"/>
</p:tagLst>
</file>

<file path=ppt/tags/tag306.xml><?xml version="1.0" encoding="utf-8"?>
<p:tagLst xmlns:a="http://schemas.openxmlformats.org/drawingml/2006/main" xmlns:r="http://schemas.openxmlformats.org/officeDocument/2006/relationships" xmlns:p="http://schemas.openxmlformats.org/presentationml/2006/main">
  <p:tag name="AS_UNIQUEID" val="1722"/>
</p:tagLst>
</file>

<file path=ppt/tags/tag307.xml><?xml version="1.0" encoding="utf-8"?>
<p:tagLst xmlns:a="http://schemas.openxmlformats.org/drawingml/2006/main" xmlns:r="http://schemas.openxmlformats.org/officeDocument/2006/relationships" xmlns:p="http://schemas.openxmlformats.org/presentationml/2006/main">
  <p:tag name="AS_UNIQUEID" val="1723"/>
</p:tagLst>
</file>

<file path=ppt/tags/tag308.xml><?xml version="1.0" encoding="utf-8"?>
<p:tagLst xmlns:a="http://schemas.openxmlformats.org/drawingml/2006/main" xmlns:r="http://schemas.openxmlformats.org/officeDocument/2006/relationships" xmlns:p="http://schemas.openxmlformats.org/presentationml/2006/main">
  <p:tag name="AS_UNIQUEID" val="1724"/>
</p:tagLst>
</file>

<file path=ppt/tags/tag309.xml><?xml version="1.0" encoding="utf-8"?>
<p:tagLst xmlns:a="http://schemas.openxmlformats.org/drawingml/2006/main" xmlns:r="http://schemas.openxmlformats.org/officeDocument/2006/relationships" xmlns:p="http://schemas.openxmlformats.org/presentationml/2006/main">
  <p:tag name="AS_UNIQUEID" val="1725"/>
</p:tagLst>
</file>

<file path=ppt/tags/tag31.xml><?xml version="1.0" encoding="utf-8"?>
<p:tagLst xmlns:a="http://schemas.openxmlformats.org/drawingml/2006/main" xmlns:r="http://schemas.openxmlformats.org/officeDocument/2006/relationships" xmlns:p="http://schemas.openxmlformats.org/presentationml/2006/main">
  <p:tag name="AS_UNIQUEID" val="1420"/>
</p:tagLst>
</file>

<file path=ppt/tags/tag310.xml><?xml version="1.0" encoding="utf-8"?>
<p:tagLst xmlns:a="http://schemas.openxmlformats.org/drawingml/2006/main" xmlns:r="http://schemas.openxmlformats.org/officeDocument/2006/relationships" xmlns:p="http://schemas.openxmlformats.org/presentationml/2006/main">
  <p:tag name="AS_UNIQUEID" val="1726"/>
</p:tagLst>
</file>

<file path=ppt/tags/tag311.xml><?xml version="1.0" encoding="utf-8"?>
<p:tagLst xmlns:a="http://schemas.openxmlformats.org/drawingml/2006/main" xmlns:r="http://schemas.openxmlformats.org/officeDocument/2006/relationships" xmlns:p="http://schemas.openxmlformats.org/presentationml/2006/main">
  <p:tag name="AS_UNIQUEID" val="1727"/>
</p:tagLst>
</file>

<file path=ppt/tags/tag312.xml><?xml version="1.0" encoding="utf-8"?>
<p:tagLst xmlns:a="http://schemas.openxmlformats.org/drawingml/2006/main" xmlns:r="http://schemas.openxmlformats.org/officeDocument/2006/relationships" xmlns:p="http://schemas.openxmlformats.org/presentationml/2006/main">
  <p:tag name="AS_UNIQUEID" val="1728"/>
</p:tagLst>
</file>

<file path=ppt/tags/tag313.xml><?xml version="1.0" encoding="utf-8"?>
<p:tagLst xmlns:a="http://schemas.openxmlformats.org/drawingml/2006/main" xmlns:r="http://schemas.openxmlformats.org/officeDocument/2006/relationships" xmlns:p="http://schemas.openxmlformats.org/presentationml/2006/main">
  <p:tag name="AS_UNIQUEID" val="1729"/>
</p:tagLst>
</file>

<file path=ppt/tags/tag314.xml><?xml version="1.0" encoding="utf-8"?>
<p:tagLst xmlns:a="http://schemas.openxmlformats.org/drawingml/2006/main" xmlns:r="http://schemas.openxmlformats.org/officeDocument/2006/relationships" xmlns:p="http://schemas.openxmlformats.org/presentationml/2006/main">
  <p:tag name="AS_UNIQUEID" val="1730"/>
</p:tagLst>
</file>

<file path=ppt/tags/tag315.xml><?xml version="1.0" encoding="utf-8"?>
<p:tagLst xmlns:a="http://schemas.openxmlformats.org/drawingml/2006/main" xmlns:r="http://schemas.openxmlformats.org/officeDocument/2006/relationships" xmlns:p="http://schemas.openxmlformats.org/presentationml/2006/main">
  <p:tag name="AS_UNIQUEID" val="1731"/>
</p:tagLst>
</file>

<file path=ppt/tags/tag316.xml><?xml version="1.0" encoding="utf-8"?>
<p:tagLst xmlns:a="http://schemas.openxmlformats.org/drawingml/2006/main" xmlns:r="http://schemas.openxmlformats.org/officeDocument/2006/relationships" xmlns:p="http://schemas.openxmlformats.org/presentationml/2006/main">
  <p:tag name="AS_UNIQUEID" val="1733"/>
</p:tagLst>
</file>

<file path=ppt/tags/tag317.xml><?xml version="1.0" encoding="utf-8"?>
<p:tagLst xmlns:a="http://schemas.openxmlformats.org/drawingml/2006/main" xmlns:r="http://schemas.openxmlformats.org/officeDocument/2006/relationships" xmlns:p="http://schemas.openxmlformats.org/presentationml/2006/main">
  <p:tag name="AS_UNIQUEID" val="1734"/>
</p:tagLst>
</file>

<file path=ppt/tags/tag318.xml><?xml version="1.0" encoding="utf-8"?>
<p:tagLst xmlns:a="http://schemas.openxmlformats.org/drawingml/2006/main" xmlns:r="http://schemas.openxmlformats.org/officeDocument/2006/relationships" xmlns:p="http://schemas.openxmlformats.org/presentationml/2006/main">
  <p:tag name="AS_UNIQUEID" val="1735"/>
</p:tagLst>
</file>

<file path=ppt/tags/tag319.xml><?xml version="1.0" encoding="utf-8"?>
<p:tagLst xmlns:a="http://schemas.openxmlformats.org/drawingml/2006/main" xmlns:r="http://schemas.openxmlformats.org/officeDocument/2006/relationships" xmlns:p="http://schemas.openxmlformats.org/presentationml/2006/main">
  <p:tag name="AS_UNIQUEID" val="1736"/>
</p:tagLst>
</file>

<file path=ppt/tags/tag32.xml><?xml version="1.0" encoding="utf-8"?>
<p:tagLst xmlns:a="http://schemas.openxmlformats.org/drawingml/2006/main" xmlns:r="http://schemas.openxmlformats.org/officeDocument/2006/relationships" xmlns:p="http://schemas.openxmlformats.org/presentationml/2006/main">
  <p:tag name="AS_UNIQUEID" val="1421"/>
</p:tagLst>
</file>

<file path=ppt/tags/tag320.xml><?xml version="1.0" encoding="utf-8"?>
<p:tagLst xmlns:a="http://schemas.openxmlformats.org/drawingml/2006/main" xmlns:r="http://schemas.openxmlformats.org/officeDocument/2006/relationships" xmlns:p="http://schemas.openxmlformats.org/presentationml/2006/main">
  <p:tag name="AS_UNIQUEID" val="1737"/>
</p:tagLst>
</file>

<file path=ppt/tags/tag321.xml><?xml version="1.0" encoding="utf-8"?>
<p:tagLst xmlns:a="http://schemas.openxmlformats.org/drawingml/2006/main" xmlns:r="http://schemas.openxmlformats.org/officeDocument/2006/relationships" xmlns:p="http://schemas.openxmlformats.org/presentationml/2006/main">
  <p:tag name="AS_UNIQUEID" val="1738"/>
</p:tagLst>
</file>

<file path=ppt/tags/tag322.xml><?xml version="1.0" encoding="utf-8"?>
<p:tagLst xmlns:a="http://schemas.openxmlformats.org/drawingml/2006/main" xmlns:r="http://schemas.openxmlformats.org/officeDocument/2006/relationships" xmlns:p="http://schemas.openxmlformats.org/presentationml/2006/main">
  <p:tag name="AS_UNIQUEID" val="1739"/>
</p:tagLst>
</file>

<file path=ppt/tags/tag323.xml><?xml version="1.0" encoding="utf-8"?>
<p:tagLst xmlns:a="http://schemas.openxmlformats.org/drawingml/2006/main" xmlns:r="http://schemas.openxmlformats.org/officeDocument/2006/relationships" xmlns:p="http://schemas.openxmlformats.org/presentationml/2006/main">
  <p:tag name="AS_UNIQUEID" val="1740"/>
</p:tagLst>
</file>

<file path=ppt/tags/tag324.xml><?xml version="1.0" encoding="utf-8"?>
<p:tagLst xmlns:a="http://schemas.openxmlformats.org/drawingml/2006/main" xmlns:r="http://schemas.openxmlformats.org/officeDocument/2006/relationships" xmlns:p="http://schemas.openxmlformats.org/presentationml/2006/main">
  <p:tag name="AS_UNIQUEID" val="1741"/>
</p:tagLst>
</file>

<file path=ppt/tags/tag325.xml><?xml version="1.0" encoding="utf-8"?>
<p:tagLst xmlns:a="http://schemas.openxmlformats.org/drawingml/2006/main" xmlns:r="http://schemas.openxmlformats.org/officeDocument/2006/relationships" xmlns:p="http://schemas.openxmlformats.org/presentationml/2006/main">
  <p:tag name="AS_UNIQUEID" val="1742"/>
</p:tagLst>
</file>

<file path=ppt/tags/tag326.xml><?xml version="1.0" encoding="utf-8"?>
<p:tagLst xmlns:a="http://schemas.openxmlformats.org/drawingml/2006/main" xmlns:r="http://schemas.openxmlformats.org/officeDocument/2006/relationships" xmlns:p="http://schemas.openxmlformats.org/presentationml/2006/main">
  <p:tag name="AS_UNIQUEID" val="1743"/>
</p:tagLst>
</file>

<file path=ppt/tags/tag327.xml><?xml version="1.0" encoding="utf-8"?>
<p:tagLst xmlns:a="http://schemas.openxmlformats.org/drawingml/2006/main" xmlns:r="http://schemas.openxmlformats.org/officeDocument/2006/relationships" xmlns:p="http://schemas.openxmlformats.org/presentationml/2006/main">
  <p:tag name="AS_UNIQUEID" val="1744"/>
</p:tagLst>
</file>

<file path=ppt/tags/tag328.xml><?xml version="1.0" encoding="utf-8"?>
<p:tagLst xmlns:a="http://schemas.openxmlformats.org/drawingml/2006/main" xmlns:r="http://schemas.openxmlformats.org/officeDocument/2006/relationships" xmlns:p="http://schemas.openxmlformats.org/presentationml/2006/main">
  <p:tag name="AS_UNIQUEID" val="1745"/>
</p:tagLst>
</file>

<file path=ppt/tags/tag329.xml><?xml version="1.0" encoding="utf-8"?>
<p:tagLst xmlns:a="http://schemas.openxmlformats.org/drawingml/2006/main" xmlns:r="http://schemas.openxmlformats.org/officeDocument/2006/relationships" xmlns:p="http://schemas.openxmlformats.org/presentationml/2006/main">
  <p:tag name="AS_UNIQUEID" val="1746"/>
</p:tagLst>
</file>

<file path=ppt/tags/tag33.xml><?xml version="1.0" encoding="utf-8"?>
<p:tagLst xmlns:a="http://schemas.openxmlformats.org/drawingml/2006/main" xmlns:r="http://schemas.openxmlformats.org/officeDocument/2006/relationships" xmlns:p="http://schemas.openxmlformats.org/presentationml/2006/main">
  <p:tag name="AS_UNIQUEID" val="1422"/>
</p:tagLst>
</file>

<file path=ppt/tags/tag330.xml><?xml version="1.0" encoding="utf-8"?>
<p:tagLst xmlns:a="http://schemas.openxmlformats.org/drawingml/2006/main" xmlns:r="http://schemas.openxmlformats.org/officeDocument/2006/relationships" xmlns:p="http://schemas.openxmlformats.org/presentationml/2006/main">
  <p:tag name="AS_UNIQUEID" val="1747"/>
</p:tagLst>
</file>

<file path=ppt/tags/tag331.xml><?xml version="1.0" encoding="utf-8"?>
<p:tagLst xmlns:a="http://schemas.openxmlformats.org/drawingml/2006/main" xmlns:r="http://schemas.openxmlformats.org/officeDocument/2006/relationships" xmlns:p="http://schemas.openxmlformats.org/presentationml/2006/main">
  <p:tag name="AS_UNIQUEID" val="1748"/>
</p:tagLst>
</file>

<file path=ppt/tags/tag332.xml><?xml version="1.0" encoding="utf-8"?>
<p:tagLst xmlns:a="http://schemas.openxmlformats.org/drawingml/2006/main" xmlns:r="http://schemas.openxmlformats.org/officeDocument/2006/relationships" xmlns:p="http://schemas.openxmlformats.org/presentationml/2006/main">
  <p:tag name="AS_UNIQUEID" val="1749"/>
</p:tagLst>
</file>

<file path=ppt/tags/tag333.xml><?xml version="1.0" encoding="utf-8"?>
<p:tagLst xmlns:a="http://schemas.openxmlformats.org/drawingml/2006/main" xmlns:r="http://schemas.openxmlformats.org/officeDocument/2006/relationships" xmlns:p="http://schemas.openxmlformats.org/presentationml/2006/main">
  <p:tag name="AS_UNIQUEID" val="1750"/>
</p:tagLst>
</file>

<file path=ppt/tags/tag334.xml><?xml version="1.0" encoding="utf-8"?>
<p:tagLst xmlns:a="http://schemas.openxmlformats.org/drawingml/2006/main" xmlns:r="http://schemas.openxmlformats.org/officeDocument/2006/relationships" xmlns:p="http://schemas.openxmlformats.org/presentationml/2006/main">
  <p:tag name="AS_UNIQUEID" val="1751"/>
</p:tagLst>
</file>

<file path=ppt/tags/tag335.xml><?xml version="1.0" encoding="utf-8"?>
<p:tagLst xmlns:a="http://schemas.openxmlformats.org/drawingml/2006/main" xmlns:r="http://schemas.openxmlformats.org/officeDocument/2006/relationships" xmlns:p="http://schemas.openxmlformats.org/presentationml/2006/main">
  <p:tag name="AS_UNIQUEID" val="1752"/>
</p:tagLst>
</file>

<file path=ppt/tags/tag336.xml><?xml version="1.0" encoding="utf-8"?>
<p:tagLst xmlns:a="http://schemas.openxmlformats.org/drawingml/2006/main" xmlns:r="http://schemas.openxmlformats.org/officeDocument/2006/relationships" xmlns:p="http://schemas.openxmlformats.org/presentationml/2006/main">
  <p:tag name="AS_UNIQUEID" val="1753"/>
</p:tagLst>
</file>

<file path=ppt/tags/tag337.xml><?xml version="1.0" encoding="utf-8"?>
<p:tagLst xmlns:a="http://schemas.openxmlformats.org/drawingml/2006/main" xmlns:r="http://schemas.openxmlformats.org/officeDocument/2006/relationships" xmlns:p="http://schemas.openxmlformats.org/presentationml/2006/main">
  <p:tag name="AS_UNIQUEID" val="1754"/>
</p:tagLst>
</file>

<file path=ppt/tags/tag338.xml><?xml version="1.0" encoding="utf-8"?>
<p:tagLst xmlns:a="http://schemas.openxmlformats.org/drawingml/2006/main" xmlns:r="http://schemas.openxmlformats.org/officeDocument/2006/relationships" xmlns:p="http://schemas.openxmlformats.org/presentationml/2006/main">
  <p:tag name="AS_UNIQUEID" val="1755"/>
</p:tagLst>
</file>

<file path=ppt/tags/tag339.xml><?xml version="1.0" encoding="utf-8"?>
<p:tagLst xmlns:a="http://schemas.openxmlformats.org/drawingml/2006/main" xmlns:r="http://schemas.openxmlformats.org/officeDocument/2006/relationships" xmlns:p="http://schemas.openxmlformats.org/presentationml/2006/main">
  <p:tag name="AS_UNIQUEID" val="1756"/>
</p:tagLst>
</file>

<file path=ppt/tags/tag34.xml><?xml version="1.0" encoding="utf-8"?>
<p:tagLst xmlns:a="http://schemas.openxmlformats.org/drawingml/2006/main" xmlns:r="http://schemas.openxmlformats.org/officeDocument/2006/relationships" xmlns:p="http://schemas.openxmlformats.org/presentationml/2006/main">
  <p:tag name="AS_UNIQUEID" val="1423"/>
</p:tagLst>
</file>

<file path=ppt/tags/tag340.xml><?xml version="1.0" encoding="utf-8"?>
<p:tagLst xmlns:a="http://schemas.openxmlformats.org/drawingml/2006/main" xmlns:r="http://schemas.openxmlformats.org/officeDocument/2006/relationships" xmlns:p="http://schemas.openxmlformats.org/presentationml/2006/main">
  <p:tag name="AS_UNIQUEID" val="1757"/>
</p:tagLst>
</file>

<file path=ppt/tags/tag341.xml><?xml version="1.0" encoding="utf-8"?>
<p:tagLst xmlns:a="http://schemas.openxmlformats.org/drawingml/2006/main" xmlns:r="http://schemas.openxmlformats.org/officeDocument/2006/relationships" xmlns:p="http://schemas.openxmlformats.org/presentationml/2006/main">
  <p:tag name="AS_UNIQUEID" val="1758"/>
</p:tagLst>
</file>

<file path=ppt/tags/tag342.xml><?xml version="1.0" encoding="utf-8"?>
<p:tagLst xmlns:a="http://schemas.openxmlformats.org/drawingml/2006/main" xmlns:r="http://schemas.openxmlformats.org/officeDocument/2006/relationships" xmlns:p="http://schemas.openxmlformats.org/presentationml/2006/main">
  <p:tag name="AS_UNIQUEID" val="1759"/>
</p:tagLst>
</file>

<file path=ppt/tags/tag343.xml><?xml version="1.0" encoding="utf-8"?>
<p:tagLst xmlns:a="http://schemas.openxmlformats.org/drawingml/2006/main" xmlns:r="http://schemas.openxmlformats.org/officeDocument/2006/relationships" xmlns:p="http://schemas.openxmlformats.org/presentationml/2006/main">
  <p:tag name="AS_UNIQUEID" val="1760"/>
</p:tagLst>
</file>

<file path=ppt/tags/tag344.xml><?xml version="1.0" encoding="utf-8"?>
<p:tagLst xmlns:a="http://schemas.openxmlformats.org/drawingml/2006/main" xmlns:r="http://schemas.openxmlformats.org/officeDocument/2006/relationships" xmlns:p="http://schemas.openxmlformats.org/presentationml/2006/main">
  <p:tag name="AS_UNIQUEID" val="1761"/>
</p:tagLst>
</file>

<file path=ppt/tags/tag345.xml><?xml version="1.0" encoding="utf-8"?>
<p:tagLst xmlns:a="http://schemas.openxmlformats.org/drawingml/2006/main" xmlns:r="http://schemas.openxmlformats.org/officeDocument/2006/relationships" xmlns:p="http://schemas.openxmlformats.org/presentationml/2006/main">
  <p:tag name="AS_UNIQUEID" val="1762"/>
</p:tagLst>
</file>

<file path=ppt/tags/tag346.xml><?xml version="1.0" encoding="utf-8"?>
<p:tagLst xmlns:a="http://schemas.openxmlformats.org/drawingml/2006/main" xmlns:r="http://schemas.openxmlformats.org/officeDocument/2006/relationships" xmlns:p="http://schemas.openxmlformats.org/presentationml/2006/main">
  <p:tag name="AS_UNIQUEID" val="1763"/>
</p:tagLst>
</file>

<file path=ppt/tags/tag347.xml><?xml version="1.0" encoding="utf-8"?>
<p:tagLst xmlns:a="http://schemas.openxmlformats.org/drawingml/2006/main" xmlns:r="http://schemas.openxmlformats.org/officeDocument/2006/relationships" xmlns:p="http://schemas.openxmlformats.org/presentationml/2006/main">
  <p:tag name="AS_UNIQUEID" val="1764"/>
</p:tagLst>
</file>

<file path=ppt/tags/tag348.xml><?xml version="1.0" encoding="utf-8"?>
<p:tagLst xmlns:a="http://schemas.openxmlformats.org/drawingml/2006/main" xmlns:r="http://schemas.openxmlformats.org/officeDocument/2006/relationships" xmlns:p="http://schemas.openxmlformats.org/presentationml/2006/main">
  <p:tag name="AS_UNIQUEID" val="1766"/>
</p:tagLst>
</file>

<file path=ppt/tags/tag349.xml><?xml version="1.0" encoding="utf-8"?>
<p:tagLst xmlns:a="http://schemas.openxmlformats.org/drawingml/2006/main" xmlns:r="http://schemas.openxmlformats.org/officeDocument/2006/relationships" xmlns:p="http://schemas.openxmlformats.org/presentationml/2006/main">
  <p:tag name="AS_UNIQUEID" val="1767"/>
</p:tagLst>
</file>

<file path=ppt/tags/tag35.xml><?xml version="1.0" encoding="utf-8"?>
<p:tagLst xmlns:a="http://schemas.openxmlformats.org/drawingml/2006/main" xmlns:r="http://schemas.openxmlformats.org/officeDocument/2006/relationships" xmlns:p="http://schemas.openxmlformats.org/presentationml/2006/main">
  <p:tag name="AS_UNIQUEID" val="1424"/>
</p:tagLst>
</file>

<file path=ppt/tags/tag350.xml><?xml version="1.0" encoding="utf-8"?>
<p:tagLst xmlns:a="http://schemas.openxmlformats.org/drawingml/2006/main" xmlns:r="http://schemas.openxmlformats.org/officeDocument/2006/relationships" xmlns:p="http://schemas.openxmlformats.org/presentationml/2006/main">
  <p:tag name="AS_UNIQUEID" val="1768"/>
</p:tagLst>
</file>

<file path=ppt/tags/tag351.xml><?xml version="1.0" encoding="utf-8"?>
<p:tagLst xmlns:a="http://schemas.openxmlformats.org/drawingml/2006/main" xmlns:r="http://schemas.openxmlformats.org/officeDocument/2006/relationships" xmlns:p="http://schemas.openxmlformats.org/presentationml/2006/main">
  <p:tag name="AS_UNIQUEID" val="1769"/>
</p:tagLst>
</file>

<file path=ppt/tags/tag352.xml><?xml version="1.0" encoding="utf-8"?>
<p:tagLst xmlns:a="http://schemas.openxmlformats.org/drawingml/2006/main" xmlns:r="http://schemas.openxmlformats.org/officeDocument/2006/relationships" xmlns:p="http://schemas.openxmlformats.org/presentationml/2006/main">
  <p:tag name="AS_UNIQUEID" val="1770"/>
</p:tagLst>
</file>

<file path=ppt/tags/tag353.xml><?xml version="1.0" encoding="utf-8"?>
<p:tagLst xmlns:a="http://schemas.openxmlformats.org/drawingml/2006/main" xmlns:r="http://schemas.openxmlformats.org/officeDocument/2006/relationships" xmlns:p="http://schemas.openxmlformats.org/presentationml/2006/main">
  <p:tag name="AS_UNIQUEID" val="1771"/>
</p:tagLst>
</file>

<file path=ppt/tags/tag354.xml><?xml version="1.0" encoding="utf-8"?>
<p:tagLst xmlns:a="http://schemas.openxmlformats.org/drawingml/2006/main" xmlns:r="http://schemas.openxmlformats.org/officeDocument/2006/relationships" xmlns:p="http://schemas.openxmlformats.org/presentationml/2006/main">
  <p:tag name="AS_UNIQUEID" val="1772"/>
</p:tagLst>
</file>

<file path=ppt/tags/tag355.xml><?xml version="1.0" encoding="utf-8"?>
<p:tagLst xmlns:a="http://schemas.openxmlformats.org/drawingml/2006/main" xmlns:r="http://schemas.openxmlformats.org/officeDocument/2006/relationships" xmlns:p="http://schemas.openxmlformats.org/presentationml/2006/main">
  <p:tag name="AS_UNIQUEID" val="1773"/>
</p:tagLst>
</file>

<file path=ppt/tags/tag356.xml><?xml version="1.0" encoding="utf-8"?>
<p:tagLst xmlns:a="http://schemas.openxmlformats.org/drawingml/2006/main" xmlns:r="http://schemas.openxmlformats.org/officeDocument/2006/relationships" xmlns:p="http://schemas.openxmlformats.org/presentationml/2006/main">
  <p:tag name="AS_UNIQUEID" val="1774"/>
</p:tagLst>
</file>

<file path=ppt/tags/tag357.xml><?xml version="1.0" encoding="utf-8"?>
<p:tagLst xmlns:a="http://schemas.openxmlformats.org/drawingml/2006/main" xmlns:r="http://schemas.openxmlformats.org/officeDocument/2006/relationships" xmlns:p="http://schemas.openxmlformats.org/presentationml/2006/main">
  <p:tag name="AS_UNIQUEID" val="1775"/>
</p:tagLst>
</file>

<file path=ppt/tags/tag358.xml><?xml version="1.0" encoding="utf-8"?>
<p:tagLst xmlns:a="http://schemas.openxmlformats.org/drawingml/2006/main" xmlns:r="http://schemas.openxmlformats.org/officeDocument/2006/relationships" xmlns:p="http://schemas.openxmlformats.org/presentationml/2006/main">
  <p:tag name="AS_UNIQUEID" val="1776"/>
</p:tagLst>
</file>

<file path=ppt/tags/tag359.xml><?xml version="1.0" encoding="utf-8"?>
<p:tagLst xmlns:a="http://schemas.openxmlformats.org/drawingml/2006/main" xmlns:r="http://schemas.openxmlformats.org/officeDocument/2006/relationships" xmlns:p="http://schemas.openxmlformats.org/presentationml/2006/main">
  <p:tag name="AS_UNIQUEID" val="1777"/>
</p:tagLst>
</file>

<file path=ppt/tags/tag36.xml><?xml version="1.0" encoding="utf-8"?>
<p:tagLst xmlns:a="http://schemas.openxmlformats.org/drawingml/2006/main" xmlns:r="http://schemas.openxmlformats.org/officeDocument/2006/relationships" xmlns:p="http://schemas.openxmlformats.org/presentationml/2006/main">
  <p:tag name="AS_UNIQUEID" val="1426"/>
</p:tagLst>
</file>

<file path=ppt/tags/tag360.xml><?xml version="1.0" encoding="utf-8"?>
<p:tagLst xmlns:a="http://schemas.openxmlformats.org/drawingml/2006/main" xmlns:r="http://schemas.openxmlformats.org/officeDocument/2006/relationships" xmlns:p="http://schemas.openxmlformats.org/presentationml/2006/main">
  <p:tag name="AS_UNIQUEID" val="1778"/>
</p:tagLst>
</file>

<file path=ppt/tags/tag361.xml><?xml version="1.0" encoding="utf-8"?>
<p:tagLst xmlns:a="http://schemas.openxmlformats.org/drawingml/2006/main" xmlns:r="http://schemas.openxmlformats.org/officeDocument/2006/relationships" xmlns:p="http://schemas.openxmlformats.org/presentationml/2006/main">
  <p:tag name="AS_UNIQUEID" val="1779"/>
</p:tagLst>
</file>

<file path=ppt/tags/tag362.xml><?xml version="1.0" encoding="utf-8"?>
<p:tagLst xmlns:a="http://schemas.openxmlformats.org/drawingml/2006/main" xmlns:r="http://schemas.openxmlformats.org/officeDocument/2006/relationships" xmlns:p="http://schemas.openxmlformats.org/presentationml/2006/main">
  <p:tag name="AS_UNIQUEID" val="1780"/>
</p:tagLst>
</file>

<file path=ppt/tags/tag363.xml><?xml version="1.0" encoding="utf-8"?>
<p:tagLst xmlns:a="http://schemas.openxmlformats.org/drawingml/2006/main" xmlns:r="http://schemas.openxmlformats.org/officeDocument/2006/relationships" xmlns:p="http://schemas.openxmlformats.org/presentationml/2006/main">
  <p:tag name="AS_UNIQUEID" val="1781"/>
</p:tagLst>
</file>

<file path=ppt/tags/tag364.xml><?xml version="1.0" encoding="utf-8"?>
<p:tagLst xmlns:a="http://schemas.openxmlformats.org/drawingml/2006/main" xmlns:r="http://schemas.openxmlformats.org/officeDocument/2006/relationships" xmlns:p="http://schemas.openxmlformats.org/presentationml/2006/main">
  <p:tag name="AS_UNIQUEID" val="1782"/>
</p:tagLst>
</file>

<file path=ppt/tags/tag365.xml><?xml version="1.0" encoding="utf-8"?>
<p:tagLst xmlns:a="http://schemas.openxmlformats.org/drawingml/2006/main" xmlns:r="http://schemas.openxmlformats.org/officeDocument/2006/relationships" xmlns:p="http://schemas.openxmlformats.org/presentationml/2006/main">
  <p:tag name="AS_UNIQUEID" val="1784"/>
</p:tagLst>
</file>

<file path=ppt/tags/tag366.xml><?xml version="1.0" encoding="utf-8"?>
<p:tagLst xmlns:a="http://schemas.openxmlformats.org/drawingml/2006/main" xmlns:r="http://schemas.openxmlformats.org/officeDocument/2006/relationships" xmlns:p="http://schemas.openxmlformats.org/presentationml/2006/main">
  <p:tag name="AS_UNIQUEID" val="1785"/>
</p:tagLst>
</file>

<file path=ppt/tags/tag367.xml><?xml version="1.0" encoding="utf-8"?>
<p:tagLst xmlns:a="http://schemas.openxmlformats.org/drawingml/2006/main" xmlns:r="http://schemas.openxmlformats.org/officeDocument/2006/relationships" xmlns:p="http://schemas.openxmlformats.org/presentationml/2006/main">
  <p:tag name="AS_UNIQUEID" val="1786"/>
</p:tagLst>
</file>

<file path=ppt/tags/tag368.xml><?xml version="1.0" encoding="utf-8"?>
<p:tagLst xmlns:a="http://schemas.openxmlformats.org/drawingml/2006/main" xmlns:r="http://schemas.openxmlformats.org/officeDocument/2006/relationships" xmlns:p="http://schemas.openxmlformats.org/presentationml/2006/main">
  <p:tag name="AS_UNIQUEID" val="1787"/>
</p:tagLst>
</file>

<file path=ppt/tags/tag369.xml><?xml version="1.0" encoding="utf-8"?>
<p:tagLst xmlns:a="http://schemas.openxmlformats.org/drawingml/2006/main" xmlns:r="http://schemas.openxmlformats.org/officeDocument/2006/relationships" xmlns:p="http://schemas.openxmlformats.org/presentationml/2006/main">
  <p:tag name="AS_UNIQUEID" val="1788"/>
</p:tagLst>
</file>

<file path=ppt/tags/tag37.xml><?xml version="1.0" encoding="utf-8"?>
<p:tagLst xmlns:a="http://schemas.openxmlformats.org/drawingml/2006/main" xmlns:r="http://schemas.openxmlformats.org/officeDocument/2006/relationships" xmlns:p="http://schemas.openxmlformats.org/presentationml/2006/main">
  <p:tag name="AS_UNIQUEID" val="1427"/>
</p:tagLst>
</file>

<file path=ppt/tags/tag370.xml><?xml version="1.0" encoding="utf-8"?>
<p:tagLst xmlns:a="http://schemas.openxmlformats.org/drawingml/2006/main" xmlns:r="http://schemas.openxmlformats.org/officeDocument/2006/relationships" xmlns:p="http://schemas.openxmlformats.org/presentationml/2006/main">
  <p:tag name="AS_UNIQUEID" val="1789"/>
</p:tagLst>
</file>

<file path=ppt/tags/tag371.xml><?xml version="1.0" encoding="utf-8"?>
<p:tagLst xmlns:a="http://schemas.openxmlformats.org/drawingml/2006/main" xmlns:r="http://schemas.openxmlformats.org/officeDocument/2006/relationships" xmlns:p="http://schemas.openxmlformats.org/presentationml/2006/main">
  <p:tag name="AS_UNIQUEID" val="1790"/>
</p:tagLst>
</file>

<file path=ppt/tags/tag372.xml><?xml version="1.0" encoding="utf-8"?>
<p:tagLst xmlns:a="http://schemas.openxmlformats.org/drawingml/2006/main" xmlns:r="http://schemas.openxmlformats.org/officeDocument/2006/relationships" xmlns:p="http://schemas.openxmlformats.org/presentationml/2006/main">
  <p:tag name="AS_UNIQUEID" val="1791"/>
</p:tagLst>
</file>

<file path=ppt/tags/tag373.xml><?xml version="1.0" encoding="utf-8"?>
<p:tagLst xmlns:a="http://schemas.openxmlformats.org/drawingml/2006/main" xmlns:r="http://schemas.openxmlformats.org/officeDocument/2006/relationships" xmlns:p="http://schemas.openxmlformats.org/presentationml/2006/main">
  <p:tag name="AS_UNIQUEID" val="1792"/>
</p:tagLst>
</file>

<file path=ppt/tags/tag374.xml><?xml version="1.0" encoding="utf-8"?>
<p:tagLst xmlns:a="http://schemas.openxmlformats.org/drawingml/2006/main" xmlns:r="http://schemas.openxmlformats.org/officeDocument/2006/relationships" xmlns:p="http://schemas.openxmlformats.org/presentationml/2006/main">
  <p:tag name="AS_UNIQUEID" val="1793"/>
</p:tagLst>
</file>

<file path=ppt/tags/tag375.xml><?xml version="1.0" encoding="utf-8"?>
<p:tagLst xmlns:a="http://schemas.openxmlformats.org/drawingml/2006/main" xmlns:r="http://schemas.openxmlformats.org/officeDocument/2006/relationships" xmlns:p="http://schemas.openxmlformats.org/presentationml/2006/main">
  <p:tag name="AS_UNIQUEID" val="1794"/>
</p:tagLst>
</file>

<file path=ppt/tags/tag376.xml><?xml version="1.0" encoding="utf-8"?>
<p:tagLst xmlns:a="http://schemas.openxmlformats.org/drawingml/2006/main" xmlns:r="http://schemas.openxmlformats.org/officeDocument/2006/relationships" xmlns:p="http://schemas.openxmlformats.org/presentationml/2006/main">
  <p:tag name="AS_UNIQUEID" val="1795"/>
</p:tagLst>
</file>

<file path=ppt/tags/tag377.xml><?xml version="1.0" encoding="utf-8"?>
<p:tagLst xmlns:a="http://schemas.openxmlformats.org/drawingml/2006/main" xmlns:r="http://schemas.openxmlformats.org/officeDocument/2006/relationships" xmlns:p="http://schemas.openxmlformats.org/presentationml/2006/main">
  <p:tag name="AS_UNIQUEID" val="1796"/>
</p:tagLst>
</file>

<file path=ppt/tags/tag378.xml><?xml version="1.0" encoding="utf-8"?>
<p:tagLst xmlns:a="http://schemas.openxmlformats.org/drawingml/2006/main" xmlns:r="http://schemas.openxmlformats.org/officeDocument/2006/relationships" xmlns:p="http://schemas.openxmlformats.org/presentationml/2006/main">
  <p:tag name="AS_UNIQUEID" val="1797"/>
</p:tagLst>
</file>

<file path=ppt/tags/tag379.xml><?xml version="1.0" encoding="utf-8"?>
<p:tagLst xmlns:a="http://schemas.openxmlformats.org/drawingml/2006/main" xmlns:r="http://schemas.openxmlformats.org/officeDocument/2006/relationships" xmlns:p="http://schemas.openxmlformats.org/presentationml/2006/main">
  <p:tag name="AS_UNIQUEID" val="1798"/>
</p:tagLst>
</file>

<file path=ppt/tags/tag38.xml><?xml version="1.0" encoding="utf-8"?>
<p:tagLst xmlns:a="http://schemas.openxmlformats.org/drawingml/2006/main" xmlns:r="http://schemas.openxmlformats.org/officeDocument/2006/relationships" xmlns:p="http://schemas.openxmlformats.org/presentationml/2006/main">
  <p:tag name="AS_UNIQUEID" val="1428"/>
</p:tagLst>
</file>

<file path=ppt/tags/tag380.xml><?xml version="1.0" encoding="utf-8"?>
<p:tagLst xmlns:a="http://schemas.openxmlformats.org/drawingml/2006/main" xmlns:r="http://schemas.openxmlformats.org/officeDocument/2006/relationships" xmlns:p="http://schemas.openxmlformats.org/presentationml/2006/main">
  <p:tag name="AS_UNIQUEID" val="1799"/>
</p:tagLst>
</file>

<file path=ppt/tags/tag381.xml><?xml version="1.0" encoding="utf-8"?>
<p:tagLst xmlns:a="http://schemas.openxmlformats.org/drawingml/2006/main" xmlns:r="http://schemas.openxmlformats.org/officeDocument/2006/relationships" xmlns:p="http://schemas.openxmlformats.org/presentationml/2006/main">
  <p:tag name="AS_UNIQUEID" val="1800"/>
</p:tagLst>
</file>

<file path=ppt/tags/tag382.xml><?xml version="1.0" encoding="utf-8"?>
<p:tagLst xmlns:a="http://schemas.openxmlformats.org/drawingml/2006/main" xmlns:r="http://schemas.openxmlformats.org/officeDocument/2006/relationships" xmlns:p="http://schemas.openxmlformats.org/presentationml/2006/main">
  <p:tag name="AS_UNIQUEID" val="1801"/>
</p:tagLst>
</file>

<file path=ppt/tags/tag383.xml><?xml version="1.0" encoding="utf-8"?>
<p:tagLst xmlns:a="http://schemas.openxmlformats.org/drawingml/2006/main" xmlns:r="http://schemas.openxmlformats.org/officeDocument/2006/relationships" xmlns:p="http://schemas.openxmlformats.org/presentationml/2006/main">
  <p:tag name="AS_UNIQUEID" val="1802"/>
</p:tagLst>
</file>

<file path=ppt/tags/tag384.xml><?xml version="1.0" encoding="utf-8"?>
<p:tagLst xmlns:a="http://schemas.openxmlformats.org/drawingml/2006/main" xmlns:r="http://schemas.openxmlformats.org/officeDocument/2006/relationships" xmlns:p="http://schemas.openxmlformats.org/presentationml/2006/main">
  <p:tag name="AS_UNIQUEID" val="1803"/>
</p:tagLst>
</file>

<file path=ppt/tags/tag385.xml><?xml version="1.0" encoding="utf-8"?>
<p:tagLst xmlns:a="http://schemas.openxmlformats.org/drawingml/2006/main" xmlns:r="http://schemas.openxmlformats.org/officeDocument/2006/relationships" xmlns:p="http://schemas.openxmlformats.org/presentationml/2006/main">
  <p:tag name="AS_UNIQUEID" val="1804"/>
</p:tagLst>
</file>

<file path=ppt/tags/tag386.xml><?xml version="1.0" encoding="utf-8"?>
<p:tagLst xmlns:a="http://schemas.openxmlformats.org/drawingml/2006/main" xmlns:r="http://schemas.openxmlformats.org/officeDocument/2006/relationships" xmlns:p="http://schemas.openxmlformats.org/presentationml/2006/main">
  <p:tag name="AS_UNIQUEID" val="1805"/>
</p:tagLst>
</file>

<file path=ppt/tags/tag387.xml><?xml version="1.0" encoding="utf-8"?>
<p:tagLst xmlns:a="http://schemas.openxmlformats.org/drawingml/2006/main" xmlns:r="http://schemas.openxmlformats.org/officeDocument/2006/relationships" xmlns:p="http://schemas.openxmlformats.org/presentationml/2006/main">
  <p:tag name="AS_UNIQUEID" val="1807"/>
</p:tagLst>
</file>

<file path=ppt/tags/tag388.xml><?xml version="1.0" encoding="utf-8"?>
<p:tagLst xmlns:a="http://schemas.openxmlformats.org/drawingml/2006/main" xmlns:r="http://schemas.openxmlformats.org/officeDocument/2006/relationships" xmlns:p="http://schemas.openxmlformats.org/presentationml/2006/main">
  <p:tag name="AS_UNIQUEID" val="1808"/>
</p:tagLst>
</file>

<file path=ppt/tags/tag389.xml><?xml version="1.0" encoding="utf-8"?>
<p:tagLst xmlns:a="http://schemas.openxmlformats.org/drawingml/2006/main" xmlns:r="http://schemas.openxmlformats.org/officeDocument/2006/relationships" xmlns:p="http://schemas.openxmlformats.org/presentationml/2006/main">
  <p:tag name="AS_UNIQUEID" val="1809"/>
</p:tagLst>
</file>

<file path=ppt/tags/tag39.xml><?xml version="1.0" encoding="utf-8"?>
<p:tagLst xmlns:a="http://schemas.openxmlformats.org/drawingml/2006/main" xmlns:r="http://schemas.openxmlformats.org/officeDocument/2006/relationships" xmlns:p="http://schemas.openxmlformats.org/presentationml/2006/main">
  <p:tag name="AS_UNIQUEID" val="1429"/>
</p:tagLst>
</file>

<file path=ppt/tags/tag390.xml><?xml version="1.0" encoding="utf-8"?>
<p:tagLst xmlns:a="http://schemas.openxmlformats.org/drawingml/2006/main" xmlns:r="http://schemas.openxmlformats.org/officeDocument/2006/relationships" xmlns:p="http://schemas.openxmlformats.org/presentationml/2006/main">
  <p:tag name="AS_UNIQUEID" val="1810"/>
</p:tagLst>
</file>

<file path=ppt/tags/tag391.xml><?xml version="1.0" encoding="utf-8"?>
<p:tagLst xmlns:a="http://schemas.openxmlformats.org/drawingml/2006/main" xmlns:r="http://schemas.openxmlformats.org/officeDocument/2006/relationships" xmlns:p="http://schemas.openxmlformats.org/presentationml/2006/main">
  <p:tag name="AS_UNIQUEID" val="1811"/>
</p:tagLst>
</file>

<file path=ppt/tags/tag392.xml><?xml version="1.0" encoding="utf-8"?>
<p:tagLst xmlns:a="http://schemas.openxmlformats.org/drawingml/2006/main" xmlns:r="http://schemas.openxmlformats.org/officeDocument/2006/relationships" xmlns:p="http://schemas.openxmlformats.org/presentationml/2006/main">
  <p:tag name="AS_UNIQUEID" val="1812"/>
</p:tagLst>
</file>

<file path=ppt/tags/tag393.xml><?xml version="1.0" encoding="utf-8"?>
<p:tagLst xmlns:a="http://schemas.openxmlformats.org/drawingml/2006/main" xmlns:r="http://schemas.openxmlformats.org/officeDocument/2006/relationships" xmlns:p="http://schemas.openxmlformats.org/presentationml/2006/main">
  <p:tag name="AS_UNIQUEID" val="1813"/>
</p:tagLst>
</file>

<file path=ppt/tags/tag394.xml><?xml version="1.0" encoding="utf-8"?>
<p:tagLst xmlns:a="http://schemas.openxmlformats.org/drawingml/2006/main" xmlns:r="http://schemas.openxmlformats.org/officeDocument/2006/relationships" xmlns:p="http://schemas.openxmlformats.org/presentationml/2006/main">
  <p:tag name="AS_UNIQUEID" val="1814"/>
</p:tagLst>
</file>

<file path=ppt/tags/tag395.xml><?xml version="1.0" encoding="utf-8"?>
<p:tagLst xmlns:a="http://schemas.openxmlformats.org/drawingml/2006/main" xmlns:r="http://schemas.openxmlformats.org/officeDocument/2006/relationships" xmlns:p="http://schemas.openxmlformats.org/presentationml/2006/main">
  <p:tag name="AS_UNIQUEID" val="1815"/>
</p:tagLst>
</file>

<file path=ppt/tags/tag396.xml><?xml version="1.0" encoding="utf-8"?>
<p:tagLst xmlns:a="http://schemas.openxmlformats.org/drawingml/2006/main" xmlns:r="http://schemas.openxmlformats.org/officeDocument/2006/relationships" xmlns:p="http://schemas.openxmlformats.org/presentationml/2006/main">
  <p:tag name="AS_UNIQUEID" val="1816"/>
</p:tagLst>
</file>

<file path=ppt/tags/tag397.xml><?xml version="1.0" encoding="utf-8"?>
<p:tagLst xmlns:a="http://schemas.openxmlformats.org/drawingml/2006/main" xmlns:r="http://schemas.openxmlformats.org/officeDocument/2006/relationships" xmlns:p="http://schemas.openxmlformats.org/presentationml/2006/main">
  <p:tag name="AS_UNIQUEID" val="1817"/>
</p:tagLst>
</file>

<file path=ppt/tags/tag398.xml><?xml version="1.0" encoding="utf-8"?>
<p:tagLst xmlns:a="http://schemas.openxmlformats.org/drawingml/2006/main" xmlns:r="http://schemas.openxmlformats.org/officeDocument/2006/relationships" xmlns:p="http://schemas.openxmlformats.org/presentationml/2006/main">
  <p:tag name="AS_UNIQUEID" val="1818"/>
</p:tagLst>
</file>

<file path=ppt/tags/tag399.xml><?xml version="1.0" encoding="utf-8"?>
<p:tagLst xmlns:a="http://schemas.openxmlformats.org/drawingml/2006/main" xmlns:r="http://schemas.openxmlformats.org/officeDocument/2006/relationships" xmlns:p="http://schemas.openxmlformats.org/presentationml/2006/main">
  <p:tag name="AS_UNIQUEID" val="1819"/>
</p:tagLst>
</file>

<file path=ppt/tags/tag4.xml><?xml version="1.0" encoding="utf-8"?>
<p:tagLst xmlns:a="http://schemas.openxmlformats.org/drawingml/2006/main" xmlns:r="http://schemas.openxmlformats.org/officeDocument/2006/relationships" xmlns:p="http://schemas.openxmlformats.org/presentationml/2006/main">
  <p:tag name="AS_UNIQUEID" val="1410"/>
</p:tagLst>
</file>

<file path=ppt/tags/tag40.xml><?xml version="1.0" encoding="utf-8"?>
<p:tagLst xmlns:a="http://schemas.openxmlformats.org/drawingml/2006/main" xmlns:r="http://schemas.openxmlformats.org/officeDocument/2006/relationships" xmlns:p="http://schemas.openxmlformats.org/presentationml/2006/main">
  <p:tag name="AS_UNIQUEID" val="1430"/>
</p:tagLst>
</file>

<file path=ppt/tags/tag400.xml><?xml version="1.0" encoding="utf-8"?>
<p:tagLst xmlns:a="http://schemas.openxmlformats.org/drawingml/2006/main" xmlns:r="http://schemas.openxmlformats.org/officeDocument/2006/relationships" xmlns:p="http://schemas.openxmlformats.org/presentationml/2006/main">
  <p:tag name="AS_UNIQUEID" val="1820"/>
</p:tagLst>
</file>

<file path=ppt/tags/tag401.xml><?xml version="1.0" encoding="utf-8"?>
<p:tagLst xmlns:a="http://schemas.openxmlformats.org/drawingml/2006/main" xmlns:r="http://schemas.openxmlformats.org/officeDocument/2006/relationships" xmlns:p="http://schemas.openxmlformats.org/presentationml/2006/main">
  <p:tag name="AS_UNIQUEID" val="1821"/>
</p:tagLst>
</file>

<file path=ppt/tags/tag402.xml><?xml version="1.0" encoding="utf-8"?>
<p:tagLst xmlns:a="http://schemas.openxmlformats.org/drawingml/2006/main" xmlns:r="http://schemas.openxmlformats.org/officeDocument/2006/relationships" xmlns:p="http://schemas.openxmlformats.org/presentationml/2006/main">
  <p:tag name="AS_UNIQUEID" val="1822"/>
</p:tagLst>
</file>

<file path=ppt/tags/tag403.xml><?xml version="1.0" encoding="utf-8"?>
<p:tagLst xmlns:a="http://schemas.openxmlformats.org/drawingml/2006/main" xmlns:r="http://schemas.openxmlformats.org/officeDocument/2006/relationships" xmlns:p="http://schemas.openxmlformats.org/presentationml/2006/main">
  <p:tag name="AS_UNIQUEID" val="1823"/>
</p:tagLst>
</file>

<file path=ppt/tags/tag404.xml><?xml version="1.0" encoding="utf-8"?>
<p:tagLst xmlns:a="http://schemas.openxmlformats.org/drawingml/2006/main" xmlns:r="http://schemas.openxmlformats.org/officeDocument/2006/relationships" xmlns:p="http://schemas.openxmlformats.org/presentationml/2006/main">
  <p:tag name="AS_UNIQUEID" val="1824"/>
</p:tagLst>
</file>

<file path=ppt/tags/tag405.xml><?xml version="1.0" encoding="utf-8"?>
<p:tagLst xmlns:a="http://schemas.openxmlformats.org/drawingml/2006/main" xmlns:r="http://schemas.openxmlformats.org/officeDocument/2006/relationships" xmlns:p="http://schemas.openxmlformats.org/presentationml/2006/main">
  <p:tag name="AS_UNIQUEID" val="1825"/>
</p:tagLst>
</file>

<file path=ppt/tags/tag406.xml><?xml version="1.0" encoding="utf-8"?>
<p:tagLst xmlns:a="http://schemas.openxmlformats.org/drawingml/2006/main" xmlns:r="http://schemas.openxmlformats.org/officeDocument/2006/relationships" xmlns:p="http://schemas.openxmlformats.org/presentationml/2006/main">
  <p:tag name="AS_UNIQUEID" val="1826"/>
</p:tagLst>
</file>

<file path=ppt/tags/tag407.xml><?xml version="1.0" encoding="utf-8"?>
<p:tagLst xmlns:a="http://schemas.openxmlformats.org/drawingml/2006/main" xmlns:r="http://schemas.openxmlformats.org/officeDocument/2006/relationships" xmlns:p="http://schemas.openxmlformats.org/presentationml/2006/main">
  <p:tag name="AS_UNIQUEID" val="1827"/>
</p:tagLst>
</file>

<file path=ppt/tags/tag408.xml><?xml version="1.0" encoding="utf-8"?>
<p:tagLst xmlns:a="http://schemas.openxmlformats.org/drawingml/2006/main" xmlns:r="http://schemas.openxmlformats.org/officeDocument/2006/relationships" xmlns:p="http://schemas.openxmlformats.org/presentationml/2006/main">
  <p:tag name="AS_UNIQUEID" val="1828"/>
</p:tagLst>
</file>

<file path=ppt/tags/tag409.xml><?xml version="1.0" encoding="utf-8"?>
<p:tagLst xmlns:a="http://schemas.openxmlformats.org/drawingml/2006/main" xmlns:r="http://schemas.openxmlformats.org/officeDocument/2006/relationships" xmlns:p="http://schemas.openxmlformats.org/presentationml/2006/main">
  <p:tag name="AS_UNIQUEID" val="1829"/>
</p:tagLst>
</file>

<file path=ppt/tags/tag41.xml><?xml version="1.0" encoding="utf-8"?>
<p:tagLst xmlns:a="http://schemas.openxmlformats.org/drawingml/2006/main" xmlns:r="http://schemas.openxmlformats.org/officeDocument/2006/relationships" xmlns:p="http://schemas.openxmlformats.org/presentationml/2006/main">
  <p:tag name="AS_UNIQUEID" val="1431"/>
</p:tagLst>
</file>

<file path=ppt/tags/tag410.xml><?xml version="1.0" encoding="utf-8"?>
<p:tagLst xmlns:a="http://schemas.openxmlformats.org/drawingml/2006/main" xmlns:r="http://schemas.openxmlformats.org/officeDocument/2006/relationships" xmlns:p="http://schemas.openxmlformats.org/presentationml/2006/main">
  <p:tag name="AS_UNIQUEID" val="1830"/>
</p:tagLst>
</file>

<file path=ppt/tags/tag411.xml><?xml version="1.0" encoding="utf-8"?>
<p:tagLst xmlns:a="http://schemas.openxmlformats.org/drawingml/2006/main" xmlns:r="http://schemas.openxmlformats.org/officeDocument/2006/relationships" xmlns:p="http://schemas.openxmlformats.org/presentationml/2006/main">
  <p:tag name="AS_UNIQUEID" val="1831"/>
</p:tagLst>
</file>

<file path=ppt/tags/tag412.xml><?xml version="1.0" encoding="utf-8"?>
<p:tagLst xmlns:a="http://schemas.openxmlformats.org/drawingml/2006/main" xmlns:r="http://schemas.openxmlformats.org/officeDocument/2006/relationships" xmlns:p="http://schemas.openxmlformats.org/presentationml/2006/main">
  <p:tag name="AS_UNIQUEID" val="1832"/>
</p:tagLst>
</file>

<file path=ppt/tags/tag413.xml><?xml version="1.0" encoding="utf-8"?>
<p:tagLst xmlns:a="http://schemas.openxmlformats.org/drawingml/2006/main" xmlns:r="http://schemas.openxmlformats.org/officeDocument/2006/relationships" xmlns:p="http://schemas.openxmlformats.org/presentationml/2006/main">
  <p:tag name="AS_UNIQUEID" val="1833"/>
</p:tagLst>
</file>

<file path=ppt/tags/tag414.xml><?xml version="1.0" encoding="utf-8"?>
<p:tagLst xmlns:a="http://schemas.openxmlformats.org/drawingml/2006/main" xmlns:r="http://schemas.openxmlformats.org/officeDocument/2006/relationships" xmlns:p="http://schemas.openxmlformats.org/presentationml/2006/main">
  <p:tag name="AS_UNIQUEID" val="1834"/>
</p:tagLst>
</file>

<file path=ppt/tags/tag415.xml><?xml version="1.0" encoding="utf-8"?>
<p:tagLst xmlns:a="http://schemas.openxmlformats.org/drawingml/2006/main" xmlns:r="http://schemas.openxmlformats.org/officeDocument/2006/relationships" xmlns:p="http://schemas.openxmlformats.org/presentationml/2006/main">
  <p:tag name="AS_UNIQUEID" val="1835"/>
</p:tagLst>
</file>

<file path=ppt/tags/tag416.xml><?xml version="1.0" encoding="utf-8"?>
<p:tagLst xmlns:a="http://schemas.openxmlformats.org/drawingml/2006/main" xmlns:r="http://schemas.openxmlformats.org/officeDocument/2006/relationships" xmlns:p="http://schemas.openxmlformats.org/presentationml/2006/main">
  <p:tag name="AS_UNIQUEID" val="1836"/>
</p:tagLst>
</file>

<file path=ppt/tags/tag417.xml><?xml version="1.0" encoding="utf-8"?>
<p:tagLst xmlns:a="http://schemas.openxmlformats.org/drawingml/2006/main" xmlns:r="http://schemas.openxmlformats.org/officeDocument/2006/relationships" xmlns:p="http://schemas.openxmlformats.org/presentationml/2006/main">
  <p:tag name="AS_UNIQUEID" val="1837"/>
</p:tagLst>
</file>

<file path=ppt/tags/tag418.xml><?xml version="1.0" encoding="utf-8"?>
<p:tagLst xmlns:a="http://schemas.openxmlformats.org/drawingml/2006/main" xmlns:r="http://schemas.openxmlformats.org/officeDocument/2006/relationships" xmlns:p="http://schemas.openxmlformats.org/presentationml/2006/main">
  <p:tag name="AS_UNIQUEID" val="1838"/>
</p:tagLst>
</file>

<file path=ppt/tags/tag419.xml><?xml version="1.0" encoding="utf-8"?>
<p:tagLst xmlns:a="http://schemas.openxmlformats.org/drawingml/2006/main" xmlns:r="http://schemas.openxmlformats.org/officeDocument/2006/relationships" xmlns:p="http://schemas.openxmlformats.org/presentationml/2006/main">
  <p:tag name="AS_UNIQUEID" val="1839"/>
</p:tagLst>
</file>

<file path=ppt/tags/tag42.xml><?xml version="1.0" encoding="utf-8"?>
<p:tagLst xmlns:a="http://schemas.openxmlformats.org/drawingml/2006/main" xmlns:r="http://schemas.openxmlformats.org/officeDocument/2006/relationships" xmlns:p="http://schemas.openxmlformats.org/presentationml/2006/main">
  <p:tag name="AS_UNIQUEID" val="1433"/>
</p:tagLst>
</file>

<file path=ppt/tags/tag420.xml><?xml version="1.0" encoding="utf-8"?>
<p:tagLst xmlns:a="http://schemas.openxmlformats.org/drawingml/2006/main" xmlns:r="http://schemas.openxmlformats.org/officeDocument/2006/relationships" xmlns:p="http://schemas.openxmlformats.org/presentationml/2006/main">
  <p:tag name="AS_UNIQUEID" val="1840"/>
</p:tagLst>
</file>

<file path=ppt/tags/tag421.xml><?xml version="1.0" encoding="utf-8"?>
<p:tagLst xmlns:a="http://schemas.openxmlformats.org/drawingml/2006/main" xmlns:r="http://schemas.openxmlformats.org/officeDocument/2006/relationships" xmlns:p="http://schemas.openxmlformats.org/presentationml/2006/main">
  <p:tag name="AS_UNIQUEID" val="1841"/>
</p:tagLst>
</file>

<file path=ppt/tags/tag422.xml><?xml version="1.0" encoding="utf-8"?>
<p:tagLst xmlns:a="http://schemas.openxmlformats.org/drawingml/2006/main" xmlns:r="http://schemas.openxmlformats.org/officeDocument/2006/relationships" xmlns:p="http://schemas.openxmlformats.org/presentationml/2006/main">
  <p:tag name="AS_UNIQUEID" val="1842"/>
</p:tagLst>
</file>

<file path=ppt/tags/tag423.xml><?xml version="1.0" encoding="utf-8"?>
<p:tagLst xmlns:a="http://schemas.openxmlformats.org/drawingml/2006/main" xmlns:r="http://schemas.openxmlformats.org/officeDocument/2006/relationships" xmlns:p="http://schemas.openxmlformats.org/presentationml/2006/main">
  <p:tag name="AS_UNIQUEID" val="1843"/>
</p:tagLst>
</file>

<file path=ppt/tags/tag424.xml><?xml version="1.0" encoding="utf-8"?>
<p:tagLst xmlns:a="http://schemas.openxmlformats.org/drawingml/2006/main" xmlns:r="http://schemas.openxmlformats.org/officeDocument/2006/relationships" xmlns:p="http://schemas.openxmlformats.org/presentationml/2006/main">
  <p:tag name="AS_UNIQUEID" val="1844"/>
</p:tagLst>
</file>

<file path=ppt/tags/tag425.xml><?xml version="1.0" encoding="utf-8"?>
<p:tagLst xmlns:a="http://schemas.openxmlformats.org/drawingml/2006/main" xmlns:r="http://schemas.openxmlformats.org/officeDocument/2006/relationships" xmlns:p="http://schemas.openxmlformats.org/presentationml/2006/main">
  <p:tag name="AS_UNIQUEID" val="1845"/>
</p:tagLst>
</file>

<file path=ppt/tags/tag426.xml><?xml version="1.0" encoding="utf-8"?>
<p:tagLst xmlns:a="http://schemas.openxmlformats.org/drawingml/2006/main" xmlns:r="http://schemas.openxmlformats.org/officeDocument/2006/relationships" xmlns:p="http://schemas.openxmlformats.org/presentationml/2006/main">
  <p:tag name="AS_UNIQUEID" val="1846"/>
</p:tagLst>
</file>

<file path=ppt/tags/tag427.xml><?xml version="1.0" encoding="utf-8"?>
<p:tagLst xmlns:a="http://schemas.openxmlformats.org/drawingml/2006/main" xmlns:r="http://schemas.openxmlformats.org/officeDocument/2006/relationships" xmlns:p="http://schemas.openxmlformats.org/presentationml/2006/main">
  <p:tag name="AS_UNIQUEID" val="1848"/>
</p:tagLst>
</file>

<file path=ppt/tags/tag428.xml><?xml version="1.0" encoding="utf-8"?>
<p:tagLst xmlns:a="http://schemas.openxmlformats.org/drawingml/2006/main" xmlns:r="http://schemas.openxmlformats.org/officeDocument/2006/relationships" xmlns:p="http://schemas.openxmlformats.org/presentationml/2006/main">
  <p:tag name="AS_UNIQUEID" val="1849"/>
</p:tagLst>
</file>

<file path=ppt/tags/tag429.xml><?xml version="1.0" encoding="utf-8"?>
<p:tagLst xmlns:a="http://schemas.openxmlformats.org/drawingml/2006/main" xmlns:r="http://schemas.openxmlformats.org/officeDocument/2006/relationships" xmlns:p="http://schemas.openxmlformats.org/presentationml/2006/main">
  <p:tag name="AS_UNIQUEID" val="1850"/>
</p:tagLst>
</file>

<file path=ppt/tags/tag43.xml><?xml version="1.0" encoding="utf-8"?>
<p:tagLst xmlns:a="http://schemas.openxmlformats.org/drawingml/2006/main" xmlns:r="http://schemas.openxmlformats.org/officeDocument/2006/relationships" xmlns:p="http://schemas.openxmlformats.org/presentationml/2006/main">
  <p:tag name="AS_UNIQUEID" val="1434"/>
</p:tagLst>
</file>

<file path=ppt/tags/tag430.xml><?xml version="1.0" encoding="utf-8"?>
<p:tagLst xmlns:a="http://schemas.openxmlformats.org/drawingml/2006/main" xmlns:r="http://schemas.openxmlformats.org/officeDocument/2006/relationships" xmlns:p="http://schemas.openxmlformats.org/presentationml/2006/main">
  <p:tag name="AS_UNIQUEID" val="1851"/>
</p:tagLst>
</file>

<file path=ppt/tags/tag431.xml><?xml version="1.0" encoding="utf-8"?>
<p:tagLst xmlns:a="http://schemas.openxmlformats.org/drawingml/2006/main" xmlns:r="http://schemas.openxmlformats.org/officeDocument/2006/relationships" xmlns:p="http://schemas.openxmlformats.org/presentationml/2006/main">
  <p:tag name="AS_UNIQUEID" val="1852"/>
</p:tagLst>
</file>

<file path=ppt/tags/tag432.xml><?xml version="1.0" encoding="utf-8"?>
<p:tagLst xmlns:a="http://schemas.openxmlformats.org/drawingml/2006/main" xmlns:r="http://schemas.openxmlformats.org/officeDocument/2006/relationships" xmlns:p="http://schemas.openxmlformats.org/presentationml/2006/main">
  <p:tag name="AS_UNIQUEID" val="1853"/>
</p:tagLst>
</file>

<file path=ppt/tags/tag433.xml><?xml version="1.0" encoding="utf-8"?>
<p:tagLst xmlns:a="http://schemas.openxmlformats.org/drawingml/2006/main" xmlns:r="http://schemas.openxmlformats.org/officeDocument/2006/relationships" xmlns:p="http://schemas.openxmlformats.org/presentationml/2006/main">
  <p:tag name="AS_UNIQUEID" val="1854"/>
</p:tagLst>
</file>

<file path=ppt/tags/tag434.xml><?xml version="1.0" encoding="utf-8"?>
<p:tagLst xmlns:a="http://schemas.openxmlformats.org/drawingml/2006/main" xmlns:r="http://schemas.openxmlformats.org/officeDocument/2006/relationships" xmlns:p="http://schemas.openxmlformats.org/presentationml/2006/main">
  <p:tag name="AS_UNIQUEID" val="1855"/>
</p:tagLst>
</file>

<file path=ppt/tags/tag435.xml><?xml version="1.0" encoding="utf-8"?>
<p:tagLst xmlns:a="http://schemas.openxmlformats.org/drawingml/2006/main" xmlns:r="http://schemas.openxmlformats.org/officeDocument/2006/relationships" xmlns:p="http://schemas.openxmlformats.org/presentationml/2006/main">
  <p:tag name="AS_UNIQUEID" val="1856"/>
</p:tagLst>
</file>

<file path=ppt/tags/tag436.xml><?xml version="1.0" encoding="utf-8"?>
<p:tagLst xmlns:a="http://schemas.openxmlformats.org/drawingml/2006/main" xmlns:r="http://schemas.openxmlformats.org/officeDocument/2006/relationships" xmlns:p="http://schemas.openxmlformats.org/presentationml/2006/main">
  <p:tag name="AS_UNIQUEID" val="1857"/>
</p:tagLst>
</file>

<file path=ppt/tags/tag437.xml><?xml version="1.0" encoding="utf-8"?>
<p:tagLst xmlns:a="http://schemas.openxmlformats.org/drawingml/2006/main" xmlns:r="http://schemas.openxmlformats.org/officeDocument/2006/relationships" xmlns:p="http://schemas.openxmlformats.org/presentationml/2006/main">
  <p:tag name="AS_UNIQUEID" val="1858"/>
</p:tagLst>
</file>

<file path=ppt/tags/tag438.xml><?xml version="1.0" encoding="utf-8"?>
<p:tagLst xmlns:a="http://schemas.openxmlformats.org/drawingml/2006/main" xmlns:r="http://schemas.openxmlformats.org/officeDocument/2006/relationships" xmlns:p="http://schemas.openxmlformats.org/presentationml/2006/main">
  <p:tag name="AS_UNIQUEID" val="1859"/>
</p:tagLst>
</file>

<file path=ppt/tags/tag439.xml><?xml version="1.0" encoding="utf-8"?>
<p:tagLst xmlns:a="http://schemas.openxmlformats.org/drawingml/2006/main" xmlns:r="http://schemas.openxmlformats.org/officeDocument/2006/relationships" xmlns:p="http://schemas.openxmlformats.org/presentationml/2006/main">
  <p:tag name="AS_UNIQUEID" val="1860"/>
</p:tagLst>
</file>

<file path=ppt/tags/tag44.xml><?xml version="1.0" encoding="utf-8"?>
<p:tagLst xmlns:a="http://schemas.openxmlformats.org/drawingml/2006/main" xmlns:r="http://schemas.openxmlformats.org/officeDocument/2006/relationships" xmlns:p="http://schemas.openxmlformats.org/presentationml/2006/main">
  <p:tag name="AS_UNIQUEID" val="1435"/>
</p:tagLst>
</file>

<file path=ppt/tags/tag440.xml><?xml version="1.0" encoding="utf-8"?>
<p:tagLst xmlns:a="http://schemas.openxmlformats.org/drawingml/2006/main" xmlns:r="http://schemas.openxmlformats.org/officeDocument/2006/relationships" xmlns:p="http://schemas.openxmlformats.org/presentationml/2006/main">
  <p:tag name="AS_UNIQUEID" val="1861"/>
</p:tagLst>
</file>

<file path=ppt/tags/tag441.xml><?xml version="1.0" encoding="utf-8"?>
<p:tagLst xmlns:a="http://schemas.openxmlformats.org/drawingml/2006/main" xmlns:r="http://schemas.openxmlformats.org/officeDocument/2006/relationships" xmlns:p="http://schemas.openxmlformats.org/presentationml/2006/main">
  <p:tag name="AS_UNIQUEID" val="1862"/>
</p:tagLst>
</file>

<file path=ppt/tags/tag442.xml><?xml version="1.0" encoding="utf-8"?>
<p:tagLst xmlns:a="http://schemas.openxmlformats.org/drawingml/2006/main" xmlns:r="http://schemas.openxmlformats.org/officeDocument/2006/relationships" xmlns:p="http://schemas.openxmlformats.org/presentationml/2006/main">
  <p:tag name="AS_UNIQUEID" val="1863"/>
</p:tagLst>
</file>

<file path=ppt/tags/tag443.xml><?xml version="1.0" encoding="utf-8"?>
<p:tagLst xmlns:a="http://schemas.openxmlformats.org/drawingml/2006/main" xmlns:r="http://schemas.openxmlformats.org/officeDocument/2006/relationships" xmlns:p="http://schemas.openxmlformats.org/presentationml/2006/main">
  <p:tag name="AS_UNIQUEID" val="1864"/>
</p:tagLst>
</file>

<file path=ppt/tags/tag444.xml><?xml version="1.0" encoding="utf-8"?>
<p:tagLst xmlns:a="http://schemas.openxmlformats.org/drawingml/2006/main" xmlns:r="http://schemas.openxmlformats.org/officeDocument/2006/relationships" xmlns:p="http://schemas.openxmlformats.org/presentationml/2006/main">
  <p:tag name="AS_UNIQUEID" val="1865"/>
</p:tagLst>
</file>

<file path=ppt/tags/tag445.xml><?xml version="1.0" encoding="utf-8"?>
<p:tagLst xmlns:a="http://schemas.openxmlformats.org/drawingml/2006/main" xmlns:r="http://schemas.openxmlformats.org/officeDocument/2006/relationships" xmlns:p="http://schemas.openxmlformats.org/presentationml/2006/main">
  <p:tag name="AS_UNIQUEID" val="1867"/>
</p:tagLst>
</file>

<file path=ppt/tags/tag446.xml><?xml version="1.0" encoding="utf-8"?>
<p:tagLst xmlns:a="http://schemas.openxmlformats.org/drawingml/2006/main" xmlns:r="http://schemas.openxmlformats.org/officeDocument/2006/relationships" xmlns:p="http://schemas.openxmlformats.org/presentationml/2006/main">
  <p:tag name="AS_UNIQUEID" val="1868"/>
</p:tagLst>
</file>

<file path=ppt/tags/tag447.xml><?xml version="1.0" encoding="utf-8"?>
<p:tagLst xmlns:a="http://schemas.openxmlformats.org/drawingml/2006/main" xmlns:r="http://schemas.openxmlformats.org/officeDocument/2006/relationships" xmlns:p="http://schemas.openxmlformats.org/presentationml/2006/main">
  <p:tag name="AS_UNIQUEID" val="1869"/>
</p:tagLst>
</file>

<file path=ppt/tags/tag448.xml><?xml version="1.0" encoding="utf-8"?>
<p:tagLst xmlns:a="http://schemas.openxmlformats.org/drawingml/2006/main" xmlns:r="http://schemas.openxmlformats.org/officeDocument/2006/relationships" xmlns:p="http://schemas.openxmlformats.org/presentationml/2006/main">
  <p:tag name="AS_UNIQUEID" val="1870"/>
</p:tagLst>
</file>

<file path=ppt/tags/tag449.xml><?xml version="1.0" encoding="utf-8"?>
<p:tagLst xmlns:a="http://schemas.openxmlformats.org/drawingml/2006/main" xmlns:r="http://schemas.openxmlformats.org/officeDocument/2006/relationships" xmlns:p="http://schemas.openxmlformats.org/presentationml/2006/main">
  <p:tag name="AS_UNIQUEID" val="1871"/>
</p:tagLst>
</file>

<file path=ppt/tags/tag45.xml><?xml version="1.0" encoding="utf-8"?>
<p:tagLst xmlns:a="http://schemas.openxmlformats.org/drawingml/2006/main" xmlns:r="http://schemas.openxmlformats.org/officeDocument/2006/relationships" xmlns:p="http://schemas.openxmlformats.org/presentationml/2006/main">
  <p:tag name="AS_UNIQUEID" val="1436"/>
</p:tagLst>
</file>

<file path=ppt/tags/tag450.xml><?xml version="1.0" encoding="utf-8"?>
<p:tagLst xmlns:a="http://schemas.openxmlformats.org/drawingml/2006/main" xmlns:r="http://schemas.openxmlformats.org/officeDocument/2006/relationships" xmlns:p="http://schemas.openxmlformats.org/presentationml/2006/main">
  <p:tag name="AS_UNIQUEID" val="1872"/>
</p:tagLst>
</file>

<file path=ppt/tags/tag451.xml><?xml version="1.0" encoding="utf-8"?>
<p:tagLst xmlns:a="http://schemas.openxmlformats.org/drawingml/2006/main" xmlns:r="http://schemas.openxmlformats.org/officeDocument/2006/relationships" xmlns:p="http://schemas.openxmlformats.org/presentationml/2006/main">
  <p:tag name="AS_UNIQUEID" val="1873"/>
</p:tagLst>
</file>

<file path=ppt/tags/tag452.xml><?xml version="1.0" encoding="utf-8"?>
<p:tagLst xmlns:a="http://schemas.openxmlformats.org/drawingml/2006/main" xmlns:r="http://schemas.openxmlformats.org/officeDocument/2006/relationships" xmlns:p="http://schemas.openxmlformats.org/presentationml/2006/main">
  <p:tag name="AS_UNIQUEID" val="1874"/>
</p:tagLst>
</file>

<file path=ppt/tags/tag453.xml><?xml version="1.0" encoding="utf-8"?>
<p:tagLst xmlns:a="http://schemas.openxmlformats.org/drawingml/2006/main" xmlns:r="http://schemas.openxmlformats.org/officeDocument/2006/relationships" xmlns:p="http://schemas.openxmlformats.org/presentationml/2006/main">
  <p:tag name="AS_UNIQUEID" val="1875"/>
</p:tagLst>
</file>

<file path=ppt/tags/tag454.xml><?xml version="1.0" encoding="utf-8"?>
<p:tagLst xmlns:a="http://schemas.openxmlformats.org/drawingml/2006/main" xmlns:r="http://schemas.openxmlformats.org/officeDocument/2006/relationships" xmlns:p="http://schemas.openxmlformats.org/presentationml/2006/main">
  <p:tag name="AS_UNIQUEID" val="1876"/>
</p:tagLst>
</file>

<file path=ppt/tags/tag455.xml><?xml version="1.0" encoding="utf-8"?>
<p:tagLst xmlns:a="http://schemas.openxmlformats.org/drawingml/2006/main" xmlns:r="http://schemas.openxmlformats.org/officeDocument/2006/relationships" xmlns:p="http://schemas.openxmlformats.org/presentationml/2006/main">
  <p:tag name="AS_UNIQUEID" val="1877"/>
</p:tagLst>
</file>

<file path=ppt/tags/tag456.xml><?xml version="1.0" encoding="utf-8"?>
<p:tagLst xmlns:a="http://schemas.openxmlformats.org/drawingml/2006/main" xmlns:r="http://schemas.openxmlformats.org/officeDocument/2006/relationships" xmlns:p="http://schemas.openxmlformats.org/presentationml/2006/main">
  <p:tag name="AS_UNIQUEID" val="1878"/>
</p:tagLst>
</file>

<file path=ppt/tags/tag457.xml><?xml version="1.0" encoding="utf-8"?>
<p:tagLst xmlns:a="http://schemas.openxmlformats.org/drawingml/2006/main" xmlns:r="http://schemas.openxmlformats.org/officeDocument/2006/relationships" xmlns:p="http://schemas.openxmlformats.org/presentationml/2006/main">
  <p:tag name="AS_UNIQUEID" val="1879"/>
</p:tagLst>
</file>

<file path=ppt/tags/tag458.xml><?xml version="1.0" encoding="utf-8"?>
<p:tagLst xmlns:a="http://schemas.openxmlformats.org/drawingml/2006/main" xmlns:r="http://schemas.openxmlformats.org/officeDocument/2006/relationships" xmlns:p="http://schemas.openxmlformats.org/presentationml/2006/main">
  <p:tag name="AS_UNIQUEID" val="1880"/>
</p:tagLst>
</file>

<file path=ppt/tags/tag459.xml><?xml version="1.0" encoding="utf-8"?>
<p:tagLst xmlns:a="http://schemas.openxmlformats.org/drawingml/2006/main" xmlns:r="http://schemas.openxmlformats.org/officeDocument/2006/relationships" xmlns:p="http://schemas.openxmlformats.org/presentationml/2006/main">
  <p:tag name="AS_UNIQUEID" val="1881"/>
</p:tagLst>
</file>

<file path=ppt/tags/tag46.xml><?xml version="1.0" encoding="utf-8"?>
<p:tagLst xmlns:a="http://schemas.openxmlformats.org/drawingml/2006/main" xmlns:r="http://schemas.openxmlformats.org/officeDocument/2006/relationships" xmlns:p="http://schemas.openxmlformats.org/presentationml/2006/main">
  <p:tag name="AS_UNIQUEID" val="1437"/>
</p:tagLst>
</file>

<file path=ppt/tags/tag460.xml><?xml version="1.0" encoding="utf-8"?>
<p:tagLst xmlns:a="http://schemas.openxmlformats.org/drawingml/2006/main" xmlns:r="http://schemas.openxmlformats.org/officeDocument/2006/relationships" xmlns:p="http://schemas.openxmlformats.org/presentationml/2006/main">
  <p:tag name="AS_UNIQUEID" val="1882"/>
</p:tagLst>
</file>

<file path=ppt/tags/tag461.xml><?xml version="1.0" encoding="utf-8"?>
<p:tagLst xmlns:a="http://schemas.openxmlformats.org/drawingml/2006/main" xmlns:r="http://schemas.openxmlformats.org/officeDocument/2006/relationships" xmlns:p="http://schemas.openxmlformats.org/presentationml/2006/main">
  <p:tag name="AS_UNIQUEID" val="1883"/>
</p:tagLst>
</file>

<file path=ppt/tags/tag462.xml><?xml version="1.0" encoding="utf-8"?>
<p:tagLst xmlns:a="http://schemas.openxmlformats.org/drawingml/2006/main" xmlns:r="http://schemas.openxmlformats.org/officeDocument/2006/relationships" xmlns:p="http://schemas.openxmlformats.org/presentationml/2006/main">
  <p:tag name="AS_UNIQUEID" val="1884"/>
</p:tagLst>
</file>

<file path=ppt/tags/tag463.xml><?xml version="1.0" encoding="utf-8"?>
<p:tagLst xmlns:a="http://schemas.openxmlformats.org/drawingml/2006/main" xmlns:r="http://schemas.openxmlformats.org/officeDocument/2006/relationships" xmlns:p="http://schemas.openxmlformats.org/presentationml/2006/main">
  <p:tag name="AS_UNIQUEID" val="1885"/>
</p:tagLst>
</file>

<file path=ppt/tags/tag464.xml><?xml version="1.0" encoding="utf-8"?>
<p:tagLst xmlns:a="http://schemas.openxmlformats.org/drawingml/2006/main" xmlns:r="http://schemas.openxmlformats.org/officeDocument/2006/relationships" xmlns:p="http://schemas.openxmlformats.org/presentationml/2006/main">
  <p:tag name="AS_UNIQUEID" val="1887"/>
</p:tagLst>
</file>

<file path=ppt/tags/tag465.xml><?xml version="1.0" encoding="utf-8"?>
<p:tagLst xmlns:a="http://schemas.openxmlformats.org/drawingml/2006/main" xmlns:r="http://schemas.openxmlformats.org/officeDocument/2006/relationships" xmlns:p="http://schemas.openxmlformats.org/presentationml/2006/main">
  <p:tag name="AS_UNIQUEID" val="1888"/>
</p:tagLst>
</file>

<file path=ppt/tags/tag466.xml><?xml version="1.0" encoding="utf-8"?>
<p:tagLst xmlns:a="http://schemas.openxmlformats.org/drawingml/2006/main" xmlns:r="http://schemas.openxmlformats.org/officeDocument/2006/relationships" xmlns:p="http://schemas.openxmlformats.org/presentationml/2006/main">
  <p:tag name="AS_UNIQUEID" val="1889"/>
</p:tagLst>
</file>

<file path=ppt/tags/tag467.xml><?xml version="1.0" encoding="utf-8"?>
<p:tagLst xmlns:a="http://schemas.openxmlformats.org/drawingml/2006/main" xmlns:r="http://schemas.openxmlformats.org/officeDocument/2006/relationships" xmlns:p="http://schemas.openxmlformats.org/presentationml/2006/main">
  <p:tag name="AS_UNIQUEID" val="1890"/>
</p:tagLst>
</file>

<file path=ppt/tags/tag468.xml><?xml version="1.0" encoding="utf-8"?>
<p:tagLst xmlns:a="http://schemas.openxmlformats.org/drawingml/2006/main" xmlns:r="http://schemas.openxmlformats.org/officeDocument/2006/relationships" xmlns:p="http://schemas.openxmlformats.org/presentationml/2006/main">
  <p:tag name="AS_UNIQUEID" val="1891"/>
</p:tagLst>
</file>

<file path=ppt/tags/tag469.xml><?xml version="1.0" encoding="utf-8"?>
<p:tagLst xmlns:a="http://schemas.openxmlformats.org/drawingml/2006/main" xmlns:r="http://schemas.openxmlformats.org/officeDocument/2006/relationships" xmlns:p="http://schemas.openxmlformats.org/presentationml/2006/main">
  <p:tag name="AS_UNIQUEID" val="1892"/>
</p:tagLst>
</file>

<file path=ppt/tags/tag47.xml><?xml version="1.0" encoding="utf-8"?>
<p:tagLst xmlns:a="http://schemas.openxmlformats.org/drawingml/2006/main" xmlns:r="http://schemas.openxmlformats.org/officeDocument/2006/relationships" xmlns:p="http://schemas.openxmlformats.org/presentationml/2006/main">
  <p:tag name="AS_UNIQUEID" val="1439"/>
</p:tagLst>
</file>

<file path=ppt/tags/tag470.xml><?xml version="1.0" encoding="utf-8"?>
<p:tagLst xmlns:a="http://schemas.openxmlformats.org/drawingml/2006/main" xmlns:r="http://schemas.openxmlformats.org/officeDocument/2006/relationships" xmlns:p="http://schemas.openxmlformats.org/presentationml/2006/main">
  <p:tag name="AS_UNIQUEID" val="1893"/>
</p:tagLst>
</file>

<file path=ppt/tags/tag471.xml><?xml version="1.0" encoding="utf-8"?>
<p:tagLst xmlns:a="http://schemas.openxmlformats.org/drawingml/2006/main" xmlns:r="http://schemas.openxmlformats.org/officeDocument/2006/relationships" xmlns:p="http://schemas.openxmlformats.org/presentationml/2006/main">
  <p:tag name="AS_UNIQUEID" val="1894"/>
</p:tagLst>
</file>

<file path=ppt/tags/tag472.xml><?xml version="1.0" encoding="utf-8"?>
<p:tagLst xmlns:a="http://schemas.openxmlformats.org/drawingml/2006/main" xmlns:r="http://schemas.openxmlformats.org/officeDocument/2006/relationships" xmlns:p="http://schemas.openxmlformats.org/presentationml/2006/main">
  <p:tag name="AS_UNIQUEID" val="1895"/>
</p:tagLst>
</file>

<file path=ppt/tags/tag473.xml><?xml version="1.0" encoding="utf-8"?>
<p:tagLst xmlns:a="http://schemas.openxmlformats.org/drawingml/2006/main" xmlns:r="http://schemas.openxmlformats.org/officeDocument/2006/relationships" xmlns:p="http://schemas.openxmlformats.org/presentationml/2006/main">
  <p:tag name="AS_UNIQUEID" val="1896"/>
</p:tagLst>
</file>

<file path=ppt/tags/tag474.xml><?xml version="1.0" encoding="utf-8"?>
<p:tagLst xmlns:a="http://schemas.openxmlformats.org/drawingml/2006/main" xmlns:r="http://schemas.openxmlformats.org/officeDocument/2006/relationships" xmlns:p="http://schemas.openxmlformats.org/presentationml/2006/main">
  <p:tag name="AS_UNIQUEID" val="1897"/>
</p:tagLst>
</file>

<file path=ppt/tags/tag475.xml><?xml version="1.0" encoding="utf-8"?>
<p:tagLst xmlns:a="http://schemas.openxmlformats.org/drawingml/2006/main" xmlns:r="http://schemas.openxmlformats.org/officeDocument/2006/relationships" xmlns:p="http://schemas.openxmlformats.org/presentationml/2006/main">
  <p:tag name="AS_UNIQUEID" val="1898"/>
</p:tagLst>
</file>

<file path=ppt/tags/tag476.xml><?xml version="1.0" encoding="utf-8"?>
<p:tagLst xmlns:a="http://schemas.openxmlformats.org/drawingml/2006/main" xmlns:r="http://schemas.openxmlformats.org/officeDocument/2006/relationships" xmlns:p="http://schemas.openxmlformats.org/presentationml/2006/main">
  <p:tag name="AS_UNIQUEID" val="1899"/>
</p:tagLst>
</file>

<file path=ppt/tags/tag477.xml><?xml version="1.0" encoding="utf-8"?>
<p:tagLst xmlns:a="http://schemas.openxmlformats.org/drawingml/2006/main" xmlns:r="http://schemas.openxmlformats.org/officeDocument/2006/relationships" xmlns:p="http://schemas.openxmlformats.org/presentationml/2006/main">
  <p:tag name="AS_UNIQUEID" val="1900"/>
</p:tagLst>
</file>

<file path=ppt/tags/tag478.xml><?xml version="1.0" encoding="utf-8"?>
<p:tagLst xmlns:a="http://schemas.openxmlformats.org/drawingml/2006/main" xmlns:r="http://schemas.openxmlformats.org/officeDocument/2006/relationships" xmlns:p="http://schemas.openxmlformats.org/presentationml/2006/main">
  <p:tag name="AS_UNIQUEID" val="1901"/>
</p:tagLst>
</file>

<file path=ppt/tags/tag479.xml><?xml version="1.0" encoding="utf-8"?>
<p:tagLst xmlns:a="http://schemas.openxmlformats.org/drawingml/2006/main" xmlns:r="http://schemas.openxmlformats.org/officeDocument/2006/relationships" xmlns:p="http://schemas.openxmlformats.org/presentationml/2006/main">
  <p:tag name="AS_UNIQUEID" val="1902"/>
</p:tagLst>
</file>

<file path=ppt/tags/tag48.xml><?xml version="1.0" encoding="utf-8"?>
<p:tagLst xmlns:a="http://schemas.openxmlformats.org/drawingml/2006/main" xmlns:r="http://schemas.openxmlformats.org/officeDocument/2006/relationships" xmlns:p="http://schemas.openxmlformats.org/presentationml/2006/main">
  <p:tag name="AS_UNIQUEID" val="1440"/>
</p:tagLst>
</file>

<file path=ppt/tags/tag480.xml><?xml version="1.0" encoding="utf-8"?>
<p:tagLst xmlns:a="http://schemas.openxmlformats.org/drawingml/2006/main" xmlns:r="http://schemas.openxmlformats.org/officeDocument/2006/relationships" xmlns:p="http://schemas.openxmlformats.org/presentationml/2006/main">
  <p:tag name="AS_UNIQUEID" val="1903"/>
</p:tagLst>
</file>

<file path=ppt/tags/tag481.xml><?xml version="1.0" encoding="utf-8"?>
<p:tagLst xmlns:a="http://schemas.openxmlformats.org/drawingml/2006/main" xmlns:r="http://schemas.openxmlformats.org/officeDocument/2006/relationships" xmlns:p="http://schemas.openxmlformats.org/presentationml/2006/main">
  <p:tag name="AS_UNIQUEID" val="1904"/>
</p:tagLst>
</file>

<file path=ppt/tags/tag482.xml><?xml version="1.0" encoding="utf-8"?>
<p:tagLst xmlns:a="http://schemas.openxmlformats.org/drawingml/2006/main" xmlns:r="http://schemas.openxmlformats.org/officeDocument/2006/relationships" xmlns:p="http://schemas.openxmlformats.org/presentationml/2006/main">
  <p:tag name="AS_UNIQUEID" val="1905"/>
</p:tagLst>
</file>

<file path=ppt/tags/tag483.xml><?xml version="1.0" encoding="utf-8"?>
<p:tagLst xmlns:a="http://schemas.openxmlformats.org/drawingml/2006/main" xmlns:r="http://schemas.openxmlformats.org/officeDocument/2006/relationships" xmlns:p="http://schemas.openxmlformats.org/presentationml/2006/main">
  <p:tag name="AS_UNIQUEID" val="1907"/>
</p:tagLst>
</file>

<file path=ppt/tags/tag484.xml><?xml version="1.0" encoding="utf-8"?>
<p:tagLst xmlns:a="http://schemas.openxmlformats.org/drawingml/2006/main" xmlns:r="http://schemas.openxmlformats.org/officeDocument/2006/relationships" xmlns:p="http://schemas.openxmlformats.org/presentationml/2006/main">
  <p:tag name="AS_UNIQUEID" val="1908"/>
</p:tagLst>
</file>

<file path=ppt/tags/tag485.xml><?xml version="1.0" encoding="utf-8"?>
<p:tagLst xmlns:a="http://schemas.openxmlformats.org/drawingml/2006/main" xmlns:r="http://schemas.openxmlformats.org/officeDocument/2006/relationships" xmlns:p="http://schemas.openxmlformats.org/presentationml/2006/main">
  <p:tag name="AS_UNIQUEID" val="1909"/>
</p:tagLst>
</file>

<file path=ppt/tags/tag486.xml><?xml version="1.0" encoding="utf-8"?>
<p:tagLst xmlns:a="http://schemas.openxmlformats.org/drawingml/2006/main" xmlns:r="http://schemas.openxmlformats.org/officeDocument/2006/relationships" xmlns:p="http://schemas.openxmlformats.org/presentationml/2006/main">
  <p:tag name="AS_UNIQUEID" val="1910"/>
</p:tagLst>
</file>

<file path=ppt/tags/tag487.xml><?xml version="1.0" encoding="utf-8"?>
<p:tagLst xmlns:a="http://schemas.openxmlformats.org/drawingml/2006/main" xmlns:r="http://schemas.openxmlformats.org/officeDocument/2006/relationships" xmlns:p="http://schemas.openxmlformats.org/presentationml/2006/main">
  <p:tag name="AS_UNIQUEID" val="1911"/>
</p:tagLst>
</file>

<file path=ppt/tags/tag488.xml><?xml version="1.0" encoding="utf-8"?>
<p:tagLst xmlns:a="http://schemas.openxmlformats.org/drawingml/2006/main" xmlns:r="http://schemas.openxmlformats.org/officeDocument/2006/relationships" xmlns:p="http://schemas.openxmlformats.org/presentationml/2006/main">
  <p:tag name="AS_UNIQUEID" val="1912"/>
</p:tagLst>
</file>

<file path=ppt/tags/tag489.xml><?xml version="1.0" encoding="utf-8"?>
<p:tagLst xmlns:a="http://schemas.openxmlformats.org/drawingml/2006/main" xmlns:r="http://schemas.openxmlformats.org/officeDocument/2006/relationships" xmlns:p="http://schemas.openxmlformats.org/presentationml/2006/main">
  <p:tag name="AS_UNIQUEID" val="1913"/>
</p:tagLst>
</file>

<file path=ppt/tags/tag49.xml><?xml version="1.0" encoding="utf-8"?>
<p:tagLst xmlns:a="http://schemas.openxmlformats.org/drawingml/2006/main" xmlns:r="http://schemas.openxmlformats.org/officeDocument/2006/relationships" xmlns:p="http://schemas.openxmlformats.org/presentationml/2006/main">
  <p:tag name="AS_UNIQUEID" val="1441"/>
</p:tagLst>
</file>

<file path=ppt/tags/tag490.xml><?xml version="1.0" encoding="utf-8"?>
<p:tagLst xmlns:a="http://schemas.openxmlformats.org/drawingml/2006/main" xmlns:r="http://schemas.openxmlformats.org/officeDocument/2006/relationships" xmlns:p="http://schemas.openxmlformats.org/presentationml/2006/main">
  <p:tag name="AS_UNIQUEID" val="1914"/>
</p:tagLst>
</file>

<file path=ppt/tags/tag491.xml><?xml version="1.0" encoding="utf-8"?>
<p:tagLst xmlns:a="http://schemas.openxmlformats.org/drawingml/2006/main" xmlns:r="http://schemas.openxmlformats.org/officeDocument/2006/relationships" xmlns:p="http://schemas.openxmlformats.org/presentationml/2006/main">
  <p:tag name="AS_UNIQUEID" val="1915"/>
</p:tagLst>
</file>

<file path=ppt/tags/tag492.xml><?xml version="1.0" encoding="utf-8"?>
<p:tagLst xmlns:a="http://schemas.openxmlformats.org/drawingml/2006/main" xmlns:r="http://schemas.openxmlformats.org/officeDocument/2006/relationships" xmlns:p="http://schemas.openxmlformats.org/presentationml/2006/main">
  <p:tag name="AS_UNIQUEID" val="1916"/>
</p:tagLst>
</file>

<file path=ppt/tags/tag493.xml><?xml version="1.0" encoding="utf-8"?>
<p:tagLst xmlns:a="http://schemas.openxmlformats.org/drawingml/2006/main" xmlns:r="http://schemas.openxmlformats.org/officeDocument/2006/relationships" xmlns:p="http://schemas.openxmlformats.org/presentationml/2006/main">
  <p:tag name="AS_UNIQUEID" val="1917"/>
</p:tagLst>
</file>

<file path=ppt/tags/tag494.xml><?xml version="1.0" encoding="utf-8"?>
<p:tagLst xmlns:a="http://schemas.openxmlformats.org/drawingml/2006/main" xmlns:r="http://schemas.openxmlformats.org/officeDocument/2006/relationships" xmlns:p="http://schemas.openxmlformats.org/presentationml/2006/main">
  <p:tag name="AS_UNIQUEID" val="1918"/>
</p:tagLst>
</file>

<file path=ppt/tags/tag495.xml><?xml version="1.0" encoding="utf-8"?>
<p:tagLst xmlns:a="http://schemas.openxmlformats.org/drawingml/2006/main" xmlns:r="http://schemas.openxmlformats.org/officeDocument/2006/relationships" xmlns:p="http://schemas.openxmlformats.org/presentationml/2006/main">
  <p:tag name="AS_UNIQUEID" val="1919"/>
</p:tagLst>
</file>

<file path=ppt/tags/tag496.xml><?xml version="1.0" encoding="utf-8"?>
<p:tagLst xmlns:a="http://schemas.openxmlformats.org/drawingml/2006/main" xmlns:r="http://schemas.openxmlformats.org/officeDocument/2006/relationships" xmlns:p="http://schemas.openxmlformats.org/presentationml/2006/main">
  <p:tag name="AS_UNIQUEID" val="1920"/>
</p:tagLst>
</file>

<file path=ppt/tags/tag497.xml><?xml version="1.0" encoding="utf-8"?>
<p:tagLst xmlns:a="http://schemas.openxmlformats.org/drawingml/2006/main" xmlns:r="http://schemas.openxmlformats.org/officeDocument/2006/relationships" xmlns:p="http://schemas.openxmlformats.org/presentationml/2006/main">
  <p:tag name="AS_UNIQUEID" val="1921"/>
</p:tagLst>
</file>

<file path=ppt/tags/tag498.xml><?xml version="1.0" encoding="utf-8"?>
<p:tagLst xmlns:a="http://schemas.openxmlformats.org/drawingml/2006/main" xmlns:r="http://schemas.openxmlformats.org/officeDocument/2006/relationships" xmlns:p="http://schemas.openxmlformats.org/presentationml/2006/main">
  <p:tag name="AS_UNIQUEID" val="1922"/>
</p:tagLst>
</file>

<file path=ppt/tags/tag499.xml><?xml version="1.0" encoding="utf-8"?>
<p:tagLst xmlns:a="http://schemas.openxmlformats.org/drawingml/2006/main" xmlns:r="http://schemas.openxmlformats.org/officeDocument/2006/relationships" xmlns:p="http://schemas.openxmlformats.org/presentationml/2006/main">
  <p:tag name="AS_UNIQUEID" val="1923"/>
</p:tagLst>
</file>

<file path=ppt/tags/tag5.xml><?xml version="1.0" encoding="utf-8"?>
<p:tagLst xmlns:a="http://schemas.openxmlformats.org/drawingml/2006/main" xmlns:r="http://schemas.openxmlformats.org/officeDocument/2006/relationships" xmlns:p="http://schemas.openxmlformats.org/presentationml/2006/main">
  <p:tag name="AS_UNIQUEID" val="1411"/>
</p:tagLst>
</file>

<file path=ppt/tags/tag50.xml><?xml version="1.0" encoding="utf-8"?>
<p:tagLst xmlns:a="http://schemas.openxmlformats.org/drawingml/2006/main" xmlns:r="http://schemas.openxmlformats.org/officeDocument/2006/relationships" xmlns:p="http://schemas.openxmlformats.org/presentationml/2006/main">
  <p:tag name="AS_UNIQUEID" val="1442"/>
</p:tagLst>
</file>

<file path=ppt/tags/tag500.xml><?xml version="1.0" encoding="utf-8"?>
<p:tagLst xmlns:a="http://schemas.openxmlformats.org/drawingml/2006/main" xmlns:r="http://schemas.openxmlformats.org/officeDocument/2006/relationships" xmlns:p="http://schemas.openxmlformats.org/presentationml/2006/main">
  <p:tag name="AS_UNIQUEID" val="1924"/>
</p:tagLst>
</file>

<file path=ppt/tags/tag501.xml><?xml version="1.0" encoding="utf-8"?>
<p:tagLst xmlns:a="http://schemas.openxmlformats.org/drawingml/2006/main" xmlns:r="http://schemas.openxmlformats.org/officeDocument/2006/relationships" xmlns:p="http://schemas.openxmlformats.org/presentationml/2006/main">
  <p:tag name="AS_UNIQUEID" val="1925"/>
</p:tagLst>
</file>

<file path=ppt/tags/tag502.xml><?xml version="1.0" encoding="utf-8"?>
<p:tagLst xmlns:a="http://schemas.openxmlformats.org/drawingml/2006/main" xmlns:r="http://schemas.openxmlformats.org/officeDocument/2006/relationships" xmlns:p="http://schemas.openxmlformats.org/presentationml/2006/main">
  <p:tag name="AS_UNIQUEID" val="1927"/>
</p:tagLst>
</file>

<file path=ppt/tags/tag503.xml><?xml version="1.0" encoding="utf-8"?>
<p:tagLst xmlns:a="http://schemas.openxmlformats.org/drawingml/2006/main" xmlns:r="http://schemas.openxmlformats.org/officeDocument/2006/relationships" xmlns:p="http://schemas.openxmlformats.org/presentationml/2006/main">
  <p:tag name="AS_UNIQUEID" val="1928"/>
</p:tagLst>
</file>

<file path=ppt/tags/tag504.xml><?xml version="1.0" encoding="utf-8"?>
<p:tagLst xmlns:a="http://schemas.openxmlformats.org/drawingml/2006/main" xmlns:r="http://schemas.openxmlformats.org/officeDocument/2006/relationships" xmlns:p="http://schemas.openxmlformats.org/presentationml/2006/main">
  <p:tag name="AS_UNIQUEID" val="1929"/>
</p:tagLst>
</file>

<file path=ppt/tags/tag505.xml><?xml version="1.0" encoding="utf-8"?>
<p:tagLst xmlns:a="http://schemas.openxmlformats.org/drawingml/2006/main" xmlns:r="http://schemas.openxmlformats.org/officeDocument/2006/relationships" xmlns:p="http://schemas.openxmlformats.org/presentationml/2006/main">
  <p:tag name="AS_UNIQUEID" val="1930"/>
</p:tagLst>
</file>

<file path=ppt/tags/tag506.xml><?xml version="1.0" encoding="utf-8"?>
<p:tagLst xmlns:a="http://schemas.openxmlformats.org/drawingml/2006/main" xmlns:r="http://schemas.openxmlformats.org/officeDocument/2006/relationships" xmlns:p="http://schemas.openxmlformats.org/presentationml/2006/main">
  <p:tag name="AS_UNIQUEID" val="1935"/>
</p:tagLst>
</file>

<file path=ppt/tags/tag507.xml><?xml version="1.0" encoding="utf-8"?>
<p:tagLst xmlns:a="http://schemas.openxmlformats.org/drawingml/2006/main" xmlns:r="http://schemas.openxmlformats.org/officeDocument/2006/relationships" xmlns:p="http://schemas.openxmlformats.org/presentationml/2006/main">
  <p:tag name="AS_UNIQUEID" val="1936"/>
</p:tagLst>
</file>

<file path=ppt/tags/tag508.xml><?xml version="1.0" encoding="utf-8"?>
<p:tagLst xmlns:a="http://schemas.openxmlformats.org/drawingml/2006/main" xmlns:r="http://schemas.openxmlformats.org/officeDocument/2006/relationships" xmlns:p="http://schemas.openxmlformats.org/presentationml/2006/main">
  <p:tag name="AS_UNIQUEID" val="1937"/>
</p:tagLst>
</file>

<file path=ppt/tags/tag509.xml><?xml version="1.0" encoding="utf-8"?>
<p:tagLst xmlns:a="http://schemas.openxmlformats.org/drawingml/2006/main" xmlns:r="http://schemas.openxmlformats.org/officeDocument/2006/relationships" xmlns:p="http://schemas.openxmlformats.org/presentationml/2006/main">
  <p:tag name="AS_UNIQUEID" val="1938"/>
</p:tagLst>
</file>

<file path=ppt/tags/tag51.xml><?xml version="1.0" encoding="utf-8"?>
<p:tagLst xmlns:a="http://schemas.openxmlformats.org/drawingml/2006/main" xmlns:r="http://schemas.openxmlformats.org/officeDocument/2006/relationships" xmlns:p="http://schemas.openxmlformats.org/presentationml/2006/main">
  <p:tag name="AS_UNIQUEID" val="1443"/>
</p:tagLst>
</file>

<file path=ppt/tags/tag510.xml><?xml version="1.0" encoding="utf-8"?>
<p:tagLst xmlns:a="http://schemas.openxmlformats.org/drawingml/2006/main" xmlns:r="http://schemas.openxmlformats.org/officeDocument/2006/relationships" xmlns:p="http://schemas.openxmlformats.org/presentationml/2006/main">
  <p:tag name="AS_UNIQUEID" val="1939"/>
</p:tagLst>
</file>

<file path=ppt/tags/tag511.xml><?xml version="1.0" encoding="utf-8"?>
<p:tagLst xmlns:a="http://schemas.openxmlformats.org/drawingml/2006/main" xmlns:r="http://schemas.openxmlformats.org/officeDocument/2006/relationships" xmlns:p="http://schemas.openxmlformats.org/presentationml/2006/main">
  <p:tag name="AS_UNIQUEID" val="1940"/>
</p:tagLst>
</file>

<file path=ppt/tags/tag512.xml><?xml version="1.0" encoding="utf-8"?>
<p:tagLst xmlns:a="http://schemas.openxmlformats.org/drawingml/2006/main" xmlns:r="http://schemas.openxmlformats.org/officeDocument/2006/relationships" xmlns:p="http://schemas.openxmlformats.org/presentationml/2006/main">
  <p:tag name="AS_UNIQUEID" val="1941"/>
</p:tagLst>
</file>

<file path=ppt/tags/tag513.xml><?xml version="1.0" encoding="utf-8"?>
<p:tagLst xmlns:a="http://schemas.openxmlformats.org/drawingml/2006/main" xmlns:r="http://schemas.openxmlformats.org/officeDocument/2006/relationships" xmlns:p="http://schemas.openxmlformats.org/presentationml/2006/main">
  <p:tag name="AS_UNIQUEID" val="1942"/>
</p:tagLst>
</file>

<file path=ppt/tags/tag514.xml><?xml version="1.0" encoding="utf-8"?>
<p:tagLst xmlns:a="http://schemas.openxmlformats.org/drawingml/2006/main" xmlns:r="http://schemas.openxmlformats.org/officeDocument/2006/relationships" xmlns:p="http://schemas.openxmlformats.org/presentationml/2006/main">
  <p:tag name="AS_UNIQUEID" val="1943"/>
</p:tagLst>
</file>

<file path=ppt/tags/tag515.xml><?xml version="1.0" encoding="utf-8"?>
<p:tagLst xmlns:a="http://schemas.openxmlformats.org/drawingml/2006/main" xmlns:r="http://schemas.openxmlformats.org/officeDocument/2006/relationships" xmlns:p="http://schemas.openxmlformats.org/presentationml/2006/main">
  <p:tag name="AS_UNIQUEID" val="1944"/>
</p:tagLst>
</file>

<file path=ppt/tags/tag516.xml><?xml version="1.0" encoding="utf-8"?>
<p:tagLst xmlns:a="http://schemas.openxmlformats.org/drawingml/2006/main" xmlns:r="http://schemas.openxmlformats.org/officeDocument/2006/relationships" xmlns:p="http://schemas.openxmlformats.org/presentationml/2006/main">
  <p:tag name="AS_UNIQUEID" val="1945"/>
</p:tagLst>
</file>

<file path=ppt/tags/tag517.xml><?xml version="1.0" encoding="utf-8"?>
<p:tagLst xmlns:a="http://schemas.openxmlformats.org/drawingml/2006/main" xmlns:r="http://schemas.openxmlformats.org/officeDocument/2006/relationships" xmlns:p="http://schemas.openxmlformats.org/presentationml/2006/main">
  <p:tag name="AS_UNIQUEID" val="1946"/>
</p:tagLst>
</file>

<file path=ppt/tags/tag518.xml><?xml version="1.0" encoding="utf-8"?>
<p:tagLst xmlns:a="http://schemas.openxmlformats.org/drawingml/2006/main" xmlns:r="http://schemas.openxmlformats.org/officeDocument/2006/relationships" xmlns:p="http://schemas.openxmlformats.org/presentationml/2006/main">
  <p:tag name="AS_UNIQUEID" val="1947"/>
</p:tagLst>
</file>

<file path=ppt/tags/tag519.xml><?xml version="1.0" encoding="utf-8"?>
<p:tagLst xmlns:a="http://schemas.openxmlformats.org/drawingml/2006/main" xmlns:r="http://schemas.openxmlformats.org/officeDocument/2006/relationships" xmlns:p="http://schemas.openxmlformats.org/presentationml/2006/main">
  <p:tag name="AS_UNIQUEID" val="1948"/>
</p:tagLst>
</file>

<file path=ppt/tags/tag52.xml><?xml version="1.0" encoding="utf-8"?>
<p:tagLst xmlns:a="http://schemas.openxmlformats.org/drawingml/2006/main" xmlns:r="http://schemas.openxmlformats.org/officeDocument/2006/relationships" xmlns:p="http://schemas.openxmlformats.org/presentationml/2006/main">
  <p:tag name="AS_UNIQUEID" val="1444"/>
</p:tagLst>
</file>

<file path=ppt/tags/tag520.xml><?xml version="1.0" encoding="utf-8"?>
<p:tagLst xmlns:a="http://schemas.openxmlformats.org/drawingml/2006/main" xmlns:r="http://schemas.openxmlformats.org/officeDocument/2006/relationships" xmlns:p="http://schemas.openxmlformats.org/presentationml/2006/main">
  <p:tag name="AS_UNIQUEID" val="1949"/>
</p:tagLst>
</file>

<file path=ppt/tags/tag521.xml><?xml version="1.0" encoding="utf-8"?>
<p:tagLst xmlns:a="http://schemas.openxmlformats.org/drawingml/2006/main" xmlns:r="http://schemas.openxmlformats.org/officeDocument/2006/relationships" xmlns:p="http://schemas.openxmlformats.org/presentationml/2006/main">
  <p:tag name="AS_UNIQUEID" val="1950"/>
</p:tagLst>
</file>

<file path=ppt/tags/tag522.xml><?xml version="1.0" encoding="utf-8"?>
<p:tagLst xmlns:a="http://schemas.openxmlformats.org/drawingml/2006/main" xmlns:r="http://schemas.openxmlformats.org/officeDocument/2006/relationships" xmlns:p="http://schemas.openxmlformats.org/presentationml/2006/main">
  <p:tag name="AS_UNIQUEID" val="1931"/>
</p:tagLst>
</file>

<file path=ppt/tags/tag523.xml><?xml version="1.0" encoding="utf-8"?>
<p:tagLst xmlns:a="http://schemas.openxmlformats.org/drawingml/2006/main" xmlns:r="http://schemas.openxmlformats.org/officeDocument/2006/relationships" xmlns:p="http://schemas.openxmlformats.org/presentationml/2006/main">
  <p:tag name="AS_UNIQUEID" val="1932"/>
</p:tagLst>
</file>

<file path=ppt/tags/tag524.xml><?xml version="1.0" encoding="utf-8"?>
<p:tagLst xmlns:a="http://schemas.openxmlformats.org/drawingml/2006/main" xmlns:r="http://schemas.openxmlformats.org/officeDocument/2006/relationships" xmlns:p="http://schemas.openxmlformats.org/presentationml/2006/main">
  <p:tag name="AS_UNIQUEID" val="1933"/>
</p:tagLst>
</file>

<file path=ppt/tags/tag525.xml><?xml version="1.0" encoding="utf-8"?>
<p:tagLst xmlns:a="http://schemas.openxmlformats.org/drawingml/2006/main" xmlns:r="http://schemas.openxmlformats.org/officeDocument/2006/relationships" xmlns:p="http://schemas.openxmlformats.org/presentationml/2006/main">
  <p:tag name="AS_UNIQUEID" val="1934"/>
</p:tagLst>
</file>

<file path=ppt/tags/tag526.xml><?xml version="1.0" encoding="utf-8"?>
<p:tagLst xmlns:a="http://schemas.openxmlformats.org/drawingml/2006/main" xmlns:r="http://schemas.openxmlformats.org/officeDocument/2006/relationships" xmlns:p="http://schemas.openxmlformats.org/presentationml/2006/main">
  <p:tag name="AS_UNIQUEID" val="1952"/>
</p:tagLst>
</file>

<file path=ppt/tags/tag527.xml><?xml version="1.0" encoding="utf-8"?>
<p:tagLst xmlns:a="http://schemas.openxmlformats.org/drawingml/2006/main" xmlns:r="http://schemas.openxmlformats.org/officeDocument/2006/relationships" xmlns:p="http://schemas.openxmlformats.org/presentationml/2006/main">
  <p:tag name="AS_UNIQUEID" val="1953"/>
</p:tagLst>
</file>

<file path=ppt/tags/tag528.xml><?xml version="1.0" encoding="utf-8"?>
<p:tagLst xmlns:a="http://schemas.openxmlformats.org/drawingml/2006/main" xmlns:r="http://schemas.openxmlformats.org/officeDocument/2006/relationships" xmlns:p="http://schemas.openxmlformats.org/presentationml/2006/main">
  <p:tag name="AS_UNIQUEID" val="1954"/>
</p:tagLst>
</file>

<file path=ppt/tags/tag529.xml><?xml version="1.0" encoding="utf-8"?>
<p:tagLst xmlns:a="http://schemas.openxmlformats.org/drawingml/2006/main" xmlns:r="http://schemas.openxmlformats.org/officeDocument/2006/relationships" xmlns:p="http://schemas.openxmlformats.org/presentationml/2006/main">
  <p:tag name="AS_UNIQUEID" val="1955"/>
</p:tagLst>
</file>

<file path=ppt/tags/tag53.xml><?xml version="1.0" encoding="utf-8"?>
<p:tagLst xmlns:a="http://schemas.openxmlformats.org/drawingml/2006/main" xmlns:r="http://schemas.openxmlformats.org/officeDocument/2006/relationships" xmlns:p="http://schemas.openxmlformats.org/presentationml/2006/main">
  <p:tag name="AS_UNIQUEID" val="1446"/>
</p:tagLst>
</file>

<file path=ppt/tags/tag530.xml><?xml version="1.0" encoding="utf-8"?>
<p:tagLst xmlns:a="http://schemas.openxmlformats.org/drawingml/2006/main" xmlns:r="http://schemas.openxmlformats.org/officeDocument/2006/relationships" xmlns:p="http://schemas.openxmlformats.org/presentationml/2006/main">
  <p:tag name="AS_UNIQUEID" val="1956"/>
</p:tagLst>
</file>

<file path=ppt/tags/tag531.xml><?xml version="1.0" encoding="utf-8"?>
<p:tagLst xmlns:a="http://schemas.openxmlformats.org/drawingml/2006/main" xmlns:r="http://schemas.openxmlformats.org/officeDocument/2006/relationships" xmlns:p="http://schemas.openxmlformats.org/presentationml/2006/main">
  <p:tag name="AS_UNIQUEID" val="1958"/>
</p:tagLst>
</file>

<file path=ppt/tags/tag532.xml><?xml version="1.0" encoding="utf-8"?>
<p:tagLst xmlns:a="http://schemas.openxmlformats.org/drawingml/2006/main" xmlns:r="http://schemas.openxmlformats.org/officeDocument/2006/relationships" xmlns:p="http://schemas.openxmlformats.org/presentationml/2006/main">
  <p:tag name="AS_UNIQUEID" val="1959"/>
</p:tagLst>
</file>

<file path=ppt/tags/tag533.xml><?xml version="1.0" encoding="utf-8"?>
<p:tagLst xmlns:a="http://schemas.openxmlformats.org/drawingml/2006/main" xmlns:r="http://schemas.openxmlformats.org/officeDocument/2006/relationships" xmlns:p="http://schemas.openxmlformats.org/presentationml/2006/main">
  <p:tag name="AS_UNIQUEID" val="1960"/>
</p:tagLst>
</file>

<file path=ppt/tags/tag534.xml><?xml version="1.0" encoding="utf-8"?>
<p:tagLst xmlns:a="http://schemas.openxmlformats.org/drawingml/2006/main" xmlns:r="http://schemas.openxmlformats.org/officeDocument/2006/relationships" xmlns:p="http://schemas.openxmlformats.org/presentationml/2006/main">
  <p:tag name="AS_UNIQUEID" val="1961"/>
</p:tagLst>
</file>

<file path=ppt/tags/tag535.xml><?xml version="1.0" encoding="utf-8"?>
<p:tagLst xmlns:a="http://schemas.openxmlformats.org/drawingml/2006/main" xmlns:r="http://schemas.openxmlformats.org/officeDocument/2006/relationships" xmlns:p="http://schemas.openxmlformats.org/presentationml/2006/main">
  <p:tag name="AS_UNIQUEID" val="1962"/>
</p:tagLst>
</file>

<file path=ppt/tags/tag536.xml><?xml version="1.0" encoding="utf-8"?>
<p:tagLst xmlns:a="http://schemas.openxmlformats.org/drawingml/2006/main" xmlns:r="http://schemas.openxmlformats.org/officeDocument/2006/relationships" xmlns:p="http://schemas.openxmlformats.org/presentationml/2006/main">
  <p:tag name="AS_UNIQUEID" val="1963"/>
</p:tagLst>
</file>

<file path=ppt/tags/tag537.xml><?xml version="1.0" encoding="utf-8"?>
<p:tagLst xmlns:a="http://schemas.openxmlformats.org/drawingml/2006/main" xmlns:r="http://schemas.openxmlformats.org/officeDocument/2006/relationships" xmlns:p="http://schemas.openxmlformats.org/presentationml/2006/main">
  <p:tag name="AS_UNIQUEID" val="1964"/>
</p:tagLst>
</file>

<file path=ppt/tags/tag538.xml><?xml version="1.0" encoding="utf-8"?>
<p:tagLst xmlns:a="http://schemas.openxmlformats.org/drawingml/2006/main" xmlns:r="http://schemas.openxmlformats.org/officeDocument/2006/relationships" xmlns:p="http://schemas.openxmlformats.org/presentationml/2006/main">
  <p:tag name="AS_UNIQUEID" val="1965"/>
</p:tagLst>
</file>

<file path=ppt/tags/tag539.xml><?xml version="1.0" encoding="utf-8"?>
<p:tagLst xmlns:a="http://schemas.openxmlformats.org/drawingml/2006/main" xmlns:r="http://schemas.openxmlformats.org/officeDocument/2006/relationships" xmlns:p="http://schemas.openxmlformats.org/presentationml/2006/main">
  <p:tag name="AS_UNIQUEID" val="1966"/>
</p:tagLst>
</file>

<file path=ppt/tags/tag54.xml><?xml version="1.0" encoding="utf-8"?>
<p:tagLst xmlns:a="http://schemas.openxmlformats.org/drawingml/2006/main" xmlns:r="http://schemas.openxmlformats.org/officeDocument/2006/relationships" xmlns:p="http://schemas.openxmlformats.org/presentationml/2006/main">
  <p:tag name="AS_UNIQUEID" val="1447"/>
</p:tagLst>
</file>

<file path=ppt/tags/tag540.xml><?xml version="1.0" encoding="utf-8"?>
<p:tagLst xmlns:a="http://schemas.openxmlformats.org/drawingml/2006/main" xmlns:r="http://schemas.openxmlformats.org/officeDocument/2006/relationships" xmlns:p="http://schemas.openxmlformats.org/presentationml/2006/main">
  <p:tag name="AS_UNIQUEID" val="1967"/>
</p:tagLst>
</file>

<file path=ppt/tags/tag541.xml><?xml version="1.0" encoding="utf-8"?>
<p:tagLst xmlns:a="http://schemas.openxmlformats.org/drawingml/2006/main" xmlns:r="http://schemas.openxmlformats.org/officeDocument/2006/relationships" xmlns:p="http://schemas.openxmlformats.org/presentationml/2006/main">
  <p:tag name="AS_UNIQUEID" val="1968"/>
</p:tagLst>
</file>

<file path=ppt/tags/tag542.xml><?xml version="1.0" encoding="utf-8"?>
<p:tagLst xmlns:a="http://schemas.openxmlformats.org/drawingml/2006/main" xmlns:r="http://schemas.openxmlformats.org/officeDocument/2006/relationships" xmlns:p="http://schemas.openxmlformats.org/presentationml/2006/main">
  <p:tag name="AS_UNIQUEID" val="1969"/>
</p:tagLst>
</file>

<file path=ppt/tags/tag543.xml><?xml version="1.0" encoding="utf-8"?>
<p:tagLst xmlns:a="http://schemas.openxmlformats.org/drawingml/2006/main" xmlns:r="http://schemas.openxmlformats.org/officeDocument/2006/relationships" xmlns:p="http://schemas.openxmlformats.org/presentationml/2006/main">
  <p:tag name="AS_UNIQUEID" val="1970"/>
</p:tagLst>
</file>

<file path=ppt/tags/tag544.xml><?xml version="1.0" encoding="utf-8"?>
<p:tagLst xmlns:a="http://schemas.openxmlformats.org/drawingml/2006/main" xmlns:r="http://schemas.openxmlformats.org/officeDocument/2006/relationships" xmlns:p="http://schemas.openxmlformats.org/presentationml/2006/main">
  <p:tag name="AS_UNIQUEID" val="1971"/>
</p:tagLst>
</file>

<file path=ppt/tags/tag545.xml><?xml version="1.0" encoding="utf-8"?>
<p:tagLst xmlns:a="http://schemas.openxmlformats.org/drawingml/2006/main" xmlns:r="http://schemas.openxmlformats.org/officeDocument/2006/relationships" xmlns:p="http://schemas.openxmlformats.org/presentationml/2006/main">
  <p:tag name="AS_UNIQUEID" val="1972"/>
</p:tagLst>
</file>

<file path=ppt/tags/tag546.xml><?xml version="1.0" encoding="utf-8"?>
<p:tagLst xmlns:a="http://schemas.openxmlformats.org/drawingml/2006/main" xmlns:r="http://schemas.openxmlformats.org/officeDocument/2006/relationships" xmlns:p="http://schemas.openxmlformats.org/presentationml/2006/main">
  <p:tag name="AS_UNIQUEID" val="1973"/>
</p:tagLst>
</file>

<file path=ppt/tags/tag547.xml><?xml version="1.0" encoding="utf-8"?>
<p:tagLst xmlns:a="http://schemas.openxmlformats.org/drawingml/2006/main" xmlns:r="http://schemas.openxmlformats.org/officeDocument/2006/relationships" xmlns:p="http://schemas.openxmlformats.org/presentationml/2006/main">
  <p:tag name="AS_UNIQUEID" val="1974"/>
</p:tagLst>
</file>

<file path=ppt/tags/tag548.xml><?xml version="1.0" encoding="utf-8"?>
<p:tagLst xmlns:a="http://schemas.openxmlformats.org/drawingml/2006/main" xmlns:r="http://schemas.openxmlformats.org/officeDocument/2006/relationships" xmlns:p="http://schemas.openxmlformats.org/presentationml/2006/main">
  <p:tag name="AS_UNIQUEID" val="1975"/>
</p:tagLst>
</file>

<file path=ppt/tags/tag549.xml><?xml version="1.0" encoding="utf-8"?>
<p:tagLst xmlns:a="http://schemas.openxmlformats.org/drawingml/2006/main" xmlns:r="http://schemas.openxmlformats.org/officeDocument/2006/relationships" xmlns:p="http://schemas.openxmlformats.org/presentationml/2006/main">
  <p:tag name="AS_UNIQUEID" val="1976"/>
</p:tagLst>
</file>

<file path=ppt/tags/tag55.xml><?xml version="1.0" encoding="utf-8"?>
<p:tagLst xmlns:a="http://schemas.openxmlformats.org/drawingml/2006/main" xmlns:r="http://schemas.openxmlformats.org/officeDocument/2006/relationships" xmlns:p="http://schemas.openxmlformats.org/presentationml/2006/main">
  <p:tag name="AS_UNIQUEID" val="1448"/>
</p:tagLst>
</file>

<file path=ppt/tags/tag550.xml><?xml version="1.0" encoding="utf-8"?>
<p:tagLst xmlns:a="http://schemas.openxmlformats.org/drawingml/2006/main" xmlns:r="http://schemas.openxmlformats.org/officeDocument/2006/relationships" xmlns:p="http://schemas.openxmlformats.org/presentationml/2006/main">
  <p:tag name="AS_UNIQUEID" val="1984"/>
</p:tagLst>
</file>

<file path=ppt/tags/tag551.xml><?xml version="1.0" encoding="utf-8"?>
<p:tagLst xmlns:a="http://schemas.openxmlformats.org/drawingml/2006/main" xmlns:r="http://schemas.openxmlformats.org/officeDocument/2006/relationships" xmlns:p="http://schemas.openxmlformats.org/presentationml/2006/main">
  <p:tag name="AS_UNIQUEID" val="1985"/>
</p:tagLst>
</file>

<file path=ppt/tags/tag552.xml><?xml version="1.0" encoding="utf-8"?>
<p:tagLst xmlns:a="http://schemas.openxmlformats.org/drawingml/2006/main" xmlns:r="http://schemas.openxmlformats.org/officeDocument/2006/relationships" xmlns:p="http://schemas.openxmlformats.org/presentationml/2006/main">
  <p:tag name="AS_UNIQUEID" val="1990"/>
</p:tagLst>
</file>

<file path=ppt/tags/tag553.xml><?xml version="1.0" encoding="utf-8"?>
<p:tagLst xmlns:a="http://schemas.openxmlformats.org/drawingml/2006/main" xmlns:r="http://schemas.openxmlformats.org/officeDocument/2006/relationships" xmlns:p="http://schemas.openxmlformats.org/presentationml/2006/main">
  <p:tag name="AS_UNIQUEID" val="1991"/>
</p:tagLst>
</file>

<file path=ppt/tags/tag554.xml><?xml version="1.0" encoding="utf-8"?>
<p:tagLst xmlns:a="http://schemas.openxmlformats.org/drawingml/2006/main" xmlns:r="http://schemas.openxmlformats.org/officeDocument/2006/relationships" xmlns:p="http://schemas.openxmlformats.org/presentationml/2006/main">
  <p:tag name="AS_UNIQUEID" val="1992"/>
</p:tagLst>
</file>

<file path=ppt/tags/tag555.xml><?xml version="1.0" encoding="utf-8"?>
<p:tagLst xmlns:a="http://schemas.openxmlformats.org/drawingml/2006/main" xmlns:r="http://schemas.openxmlformats.org/officeDocument/2006/relationships" xmlns:p="http://schemas.openxmlformats.org/presentationml/2006/main">
  <p:tag name="AS_UNIQUEID" val="1993"/>
</p:tagLst>
</file>

<file path=ppt/tags/tag556.xml><?xml version="1.0" encoding="utf-8"?>
<p:tagLst xmlns:a="http://schemas.openxmlformats.org/drawingml/2006/main" xmlns:r="http://schemas.openxmlformats.org/officeDocument/2006/relationships" xmlns:p="http://schemas.openxmlformats.org/presentationml/2006/main">
  <p:tag name="AS_UNIQUEID" val="1994"/>
</p:tagLst>
</file>

<file path=ppt/tags/tag557.xml><?xml version="1.0" encoding="utf-8"?>
<p:tagLst xmlns:a="http://schemas.openxmlformats.org/drawingml/2006/main" xmlns:r="http://schemas.openxmlformats.org/officeDocument/2006/relationships" xmlns:p="http://schemas.openxmlformats.org/presentationml/2006/main">
  <p:tag name="AS_UNIQUEID" val="1995"/>
</p:tagLst>
</file>

<file path=ppt/tags/tag558.xml><?xml version="1.0" encoding="utf-8"?>
<p:tagLst xmlns:a="http://schemas.openxmlformats.org/drawingml/2006/main" xmlns:r="http://schemas.openxmlformats.org/officeDocument/2006/relationships" xmlns:p="http://schemas.openxmlformats.org/presentationml/2006/main">
  <p:tag name="AS_UNIQUEID" val="1996"/>
</p:tagLst>
</file>

<file path=ppt/tags/tag559.xml><?xml version="1.0" encoding="utf-8"?>
<p:tagLst xmlns:a="http://schemas.openxmlformats.org/drawingml/2006/main" xmlns:r="http://schemas.openxmlformats.org/officeDocument/2006/relationships" xmlns:p="http://schemas.openxmlformats.org/presentationml/2006/main">
  <p:tag name="AS_UNIQUEID" val="2000"/>
</p:tagLst>
</file>

<file path=ppt/tags/tag56.xml><?xml version="1.0" encoding="utf-8"?>
<p:tagLst xmlns:a="http://schemas.openxmlformats.org/drawingml/2006/main" xmlns:r="http://schemas.openxmlformats.org/officeDocument/2006/relationships" xmlns:p="http://schemas.openxmlformats.org/presentationml/2006/main">
  <p:tag name="AS_UNIQUEID" val="1449"/>
</p:tagLst>
</file>

<file path=ppt/tags/tag560.xml><?xml version="1.0" encoding="utf-8"?>
<p:tagLst xmlns:a="http://schemas.openxmlformats.org/drawingml/2006/main" xmlns:r="http://schemas.openxmlformats.org/officeDocument/2006/relationships" xmlns:p="http://schemas.openxmlformats.org/presentationml/2006/main">
  <p:tag name="AS_UNIQUEID" val="2001"/>
</p:tagLst>
</file>

<file path=ppt/tags/tag561.xml><?xml version="1.0" encoding="utf-8"?>
<p:tagLst xmlns:a="http://schemas.openxmlformats.org/drawingml/2006/main" xmlns:r="http://schemas.openxmlformats.org/officeDocument/2006/relationships" xmlns:p="http://schemas.openxmlformats.org/presentationml/2006/main">
  <p:tag name="AS_UNIQUEID" val="2002"/>
</p:tagLst>
</file>

<file path=ppt/tags/tag562.xml><?xml version="1.0" encoding="utf-8"?>
<p:tagLst xmlns:a="http://schemas.openxmlformats.org/drawingml/2006/main" xmlns:r="http://schemas.openxmlformats.org/officeDocument/2006/relationships" xmlns:p="http://schemas.openxmlformats.org/presentationml/2006/main">
  <p:tag name="AS_UNIQUEID" val="2003"/>
</p:tagLst>
</file>

<file path=ppt/tags/tag563.xml><?xml version="1.0" encoding="utf-8"?>
<p:tagLst xmlns:a="http://schemas.openxmlformats.org/drawingml/2006/main" xmlns:r="http://schemas.openxmlformats.org/officeDocument/2006/relationships" xmlns:p="http://schemas.openxmlformats.org/presentationml/2006/main">
  <p:tag name="AS_UNIQUEID" val="2004"/>
</p:tagLst>
</file>

<file path=ppt/tags/tag564.xml><?xml version="1.0" encoding="utf-8"?>
<p:tagLst xmlns:a="http://schemas.openxmlformats.org/drawingml/2006/main" xmlns:r="http://schemas.openxmlformats.org/officeDocument/2006/relationships" xmlns:p="http://schemas.openxmlformats.org/presentationml/2006/main">
  <p:tag name="AS_UNIQUEID" val="2005"/>
</p:tagLst>
</file>

<file path=ppt/tags/tag565.xml><?xml version="1.0" encoding="utf-8"?>
<p:tagLst xmlns:a="http://schemas.openxmlformats.org/drawingml/2006/main" xmlns:r="http://schemas.openxmlformats.org/officeDocument/2006/relationships" xmlns:p="http://schemas.openxmlformats.org/presentationml/2006/main">
  <p:tag name="AS_UNIQUEID" val="2006"/>
</p:tagLst>
</file>

<file path=ppt/tags/tag566.xml><?xml version="1.0" encoding="utf-8"?>
<p:tagLst xmlns:a="http://schemas.openxmlformats.org/drawingml/2006/main" xmlns:r="http://schemas.openxmlformats.org/officeDocument/2006/relationships" xmlns:p="http://schemas.openxmlformats.org/presentationml/2006/main">
  <p:tag name="AS_UNIQUEID" val="2007"/>
</p:tagLst>
</file>

<file path=ppt/tags/tag567.xml><?xml version="1.0" encoding="utf-8"?>
<p:tagLst xmlns:a="http://schemas.openxmlformats.org/drawingml/2006/main" xmlns:r="http://schemas.openxmlformats.org/officeDocument/2006/relationships" xmlns:p="http://schemas.openxmlformats.org/presentationml/2006/main">
  <p:tag name="AS_UNIQUEID" val="1997"/>
</p:tagLst>
</file>

<file path=ppt/tags/tag568.xml><?xml version="1.0" encoding="utf-8"?>
<p:tagLst xmlns:a="http://schemas.openxmlformats.org/drawingml/2006/main" xmlns:r="http://schemas.openxmlformats.org/officeDocument/2006/relationships" xmlns:p="http://schemas.openxmlformats.org/presentationml/2006/main">
  <p:tag name="AS_UNIQUEID" val="1998"/>
</p:tagLst>
</file>

<file path=ppt/tags/tag569.xml><?xml version="1.0" encoding="utf-8"?>
<p:tagLst xmlns:a="http://schemas.openxmlformats.org/drawingml/2006/main" xmlns:r="http://schemas.openxmlformats.org/officeDocument/2006/relationships" xmlns:p="http://schemas.openxmlformats.org/presentationml/2006/main">
  <p:tag name="AS_UNIQUEID" val="1999"/>
</p:tagLst>
</file>

<file path=ppt/tags/tag57.xml><?xml version="1.0" encoding="utf-8"?>
<p:tagLst xmlns:a="http://schemas.openxmlformats.org/drawingml/2006/main" xmlns:r="http://schemas.openxmlformats.org/officeDocument/2006/relationships" xmlns:p="http://schemas.openxmlformats.org/presentationml/2006/main">
  <p:tag name="AS_UNIQUEID" val="1450"/>
</p:tagLst>
</file>

<file path=ppt/tags/tag570.xml><?xml version="1.0" encoding="utf-8"?>
<p:tagLst xmlns:a="http://schemas.openxmlformats.org/drawingml/2006/main" xmlns:r="http://schemas.openxmlformats.org/officeDocument/2006/relationships" xmlns:p="http://schemas.openxmlformats.org/presentationml/2006/main">
  <p:tag name="AS_UNIQUEID" val="1987"/>
</p:tagLst>
</file>

<file path=ppt/tags/tag571.xml><?xml version="1.0" encoding="utf-8"?>
<p:tagLst xmlns:a="http://schemas.openxmlformats.org/drawingml/2006/main" xmlns:r="http://schemas.openxmlformats.org/officeDocument/2006/relationships" xmlns:p="http://schemas.openxmlformats.org/presentationml/2006/main">
  <p:tag name="AS_UNIQUEID" val="1988"/>
</p:tagLst>
</file>

<file path=ppt/tags/tag572.xml><?xml version="1.0" encoding="utf-8"?>
<p:tagLst xmlns:a="http://schemas.openxmlformats.org/drawingml/2006/main" xmlns:r="http://schemas.openxmlformats.org/officeDocument/2006/relationships" xmlns:p="http://schemas.openxmlformats.org/presentationml/2006/main">
  <p:tag name="AS_UNIQUEID" val="2014"/>
</p:tagLst>
</file>

<file path=ppt/tags/tag573.xml><?xml version="1.0" encoding="utf-8"?>
<p:tagLst xmlns:a="http://schemas.openxmlformats.org/drawingml/2006/main" xmlns:r="http://schemas.openxmlformats.org/officeDocument/2006/relationships" xmlns:p="http://schemas.openxmlformats.org/presentationml/2006/main">
  <p:tag name="AS_UNIQUEID" val="2015"/>
</p:tagLst>
</file>

<file path=ppt/tags/tag574.xml><?xml version="1.0" encoding="utf-8"?>
<p:tagLst xmlns:a="http://schemas.openxmlformats.org/drawingml/2006/main" xmlns:r="http://schemas.openxmlformats.org/officeDocument/2006/relationships" xmlns:p="http://schemas.openxmlformats.org/presentationml/2006/main">
  <p:tag name="AS_UNIQUEID" val="2016"/>
</p:tagLst>
</file>

<file path=ppt/tags/tag575.xml><?xml version="1.0" encoding="utf-8"?>
<p:tagLst xmlns:a="http://schemas.openxmlformats.org/drawingml/2006/main" xmlns:r="http://schemas.openxmlformats.org/officeDocument/2006/relationships" xmlns:p="http://schemas.openxmlformats.org/presentationml/2006/main">
  <p:tag name="AS_UNIQUEID" val="2017"/>
</p:tagLst>
</file>

<file path=ppt/tags/tag576.xml><?xml version="1.0" encoding="utf-8"?>
<p:tagLst xmlns:a="http://schemas.openxmlformats.org/drawingml/2006/main" xmlns:r="http://schemas.openxmlformats.org/officeDocument/2006/relationships" xmlns:p="http://schemas.openxmlformats.org/presentationml/2006/main">
  <p:tag name="AS_UNIQUEID" val="2018"/>
</p:tagLst>
</file>

<file path=ppt/tags/tag577.xml><?xml version="1.0" encoding="utf-8"?>
<p:tagLst xmlns:a="http://schemas.openxmlformats.org/drawingml/2006/main" xmlns:r="http://schemas.openxmlformats.org/officeDocument/2006/relationships" xmlns:p="http://schemas.openxmlformats.org/presentationml/2006/main">
  <p:tag name="AS_UNIQUEID" val="2019"/>
</p:tagLst>
</file>

<file path=ppt/tags/tag578.xml><?xml version="1.0" encoding="utf-8"?>
<p:tagLst xmlns:a="http://schemas.openxmlformats.org/drawingml/2006/main" xmlns:r="http://schemas.openxmlformats.org/officeDocument/2006/relationships" xmlns:p="http://schemas.openxmlformats.org/presentationml/2006/main">
  <p:tag name="AS_UNIQUEID" val="2020"/>
</p:tagLst>
</file>

<file path=ppt/tags/tag579.xml><?xml version="1.0" encoding="utf-8"?>
<p:tagLst xmlns:a="http://schemas.openxmlformats.org/drawingml/2006/main" xmlns:r="http://schemas.openxmlformats.org/officeDocument/2006/relationships" xmlns:p="http://schemas.openxmlformats.org/presentationml/2006/main">
  <p:tag name="AS_UNIQUEID" val="2023"/>
</p:tagLst>
</file>

<file path=ppt/tags/tag58.xml><?xml version="1.0" encoding="utf-8"?>
<p:tagLst xmlns:a="http://schemas.openxmlformats.org/drawingml/2006/main" xmlns:r="http://schemas.openxmlformats.org/officeDocument/2006/relationships" xmlns:p="http://schemas.openxmlformats.org/presentationml/2006/main">
  <p:tag name="AS_UNIQUEID" val="1451"/>
</p:tagLst>
</file>

<file path=ppt/tags/tag580.xml><?xml version="1.0" encoding="utf-8"?>
<p:tagLst xmlns:a="http://schemas.openxmlformats.org/drawingml/2006/main" xmlns:r="http://schemas.openxmlformats.org/officeDocument/2006/relationships" xmlns:p="http://schemas.openxmlformats.org/presentationml/2006/main">
  <p:tag name="AS_UNIQUEID" val="2024"/>
</p:tagLst>
</file>

<file path=ppt/tags/tag581.xml><?xml version="1.0" encoding="utf-8"?>
<p:tagLst xmlns:a="http://schemas.openxmlformats.org/drawingml/2006/main" xmlns:r="http://schemas.openxmlformats.org/officeDocument/2006/relationships" xmlns:p="http://schemas.openxmlformats.org/presentationml/2006/main">
  <p:tag name="AS_UNIQUEID" val="2025"/>
</p:tagLst>
</file>

<file path=ppt/tags/tag582.xml><?xml version="1.0" encoding="utf-8"?>
<p:tagLst xmlns:a="http://schemas.openxmlformats.org/drawingml/2006/main" xmlns:r="http://schemas.openxmlformats.org/officeDocument/2006/relationships" xmlns:p="http://schemas.openxmlformats.org/presentationml/2006/main">
  <p:tag name="AS_UNIQUEID" val="2026"/>
</p:tagLst>
</file>

<file path=ppt/tags/tag583.xml><?xml version="1.0" encoding="utf-8"?>
<p:tagLst xmlns:a="http://schemas.openxmlformats.org/drawingml/2006/main" xmlns:r="http://schemas.openxmlformats.org/officeDocument/2006/relationships" xmlns:p="http://schemas.openxmlformats.org/presentationml/2006/main">
  <p:tag name="AS_UNIQUEID" val="2027"/>
</p:tagLst>
</file>

<file path=ppt/tags/tag584.xml><?xml version="1.0" encoding="utf-8"?>
<p:tagLst xmlns:a="http://schemas.openxmlformats.org/drawingml/2006/main" xmlns:r="http://schemas.openxmlformats.org/officeDocument/2006/relationships" xmlns:p="http://schemas.openxmlformats.org/presentationml/2006/main">
  <p:tag name="AS_UNIQUEID" val="2028"/>
</p:tagLst>
</file>

<file path=ppt/tags/tag585.xml><?xml version="1.0" encoding="utf-8"?>
<p:tagLst xmlns:a="http://schemas.openxmlformats.org/drawingml/2006/main" xmlns:r="http://schemas.openxmlformats.org/officeDocument/2006/relationships" xmlns:p="http://schemas.openxmlformats.org/presentationml/2006/main">
  <p:tag name="AS_UNIQUEID" val="2029"/>
</p:tagLst>
</file>

<file path=ppt/tags/tag586.xml><?xml version="1.0" encoding="utf-8"?>
<p:tagLst xmlns:a="http://schemas.openxmlformats.org/drawingml/2006/main" xmlns:r="http://schemas.openxmlformats.org/officeDocument/2006/relationships" xmlns:p="http://schemas.openxmlformats.org/presentationml/2006/main">
  <p:tag name="AS_UNIQUEID" val="2011"/>
</p:tagLst>
</file>

<file path=ppt/tags/tag587.xml><?xml version="1.0" encoding="utf-8"?>
<p:tagLst xmlns:a="http://schemas.openxmlformats.org/drawingml/2006/main" xmlns:r="http://schemas.openxmlformats.org/officeDocument/2006/relationships" xmlns:p="http://schemas.openxmlformats.org/presentationml/2006/main">
  <p:tag name="AS_UNIQUEID" val="2012"/>
</p:tagLst>
</file>

<file path=ppt/tags/tag588.xml><?xml version="1.0" encoding="utf-8"?>
<p:tagLst xmlns:a="http://schemas.openxmlformats.org/drawingml/2006/main" xmlns:r="http://schemas.openxmlformats.org/officeDocument/2006/relationships" xmlns:p="http://schemas.openxmlformats.org/presentationml/2006/main">
  <p:tag name="AS_UNIQUEID" val="2034"/>
</p:tagLst>
</file>

<file path=ppt/tags/tag589.xml><?xml version="1.0" encoding="utf-8"?>
<p:tagLst xmlns:a="http://schemas.openxmlformats.org/drawingml/2006/main" xmlns:r="http://schemas.openxmlformats.org/officeDocument/2006/relationships" xmlns:p="http://schemas.openxmlformats.org/presentationml/2006/main">
  <p:tag name="AS_UNIQUEID" val="2035"/>
</p:tagLst>
</file>

<file path=ppt/tags/tag59.xml><?xml version="1.0" encoding="utf-8"?>
<p:tagLst xmlns:a="http://schemas.openxmlformats.org/drawingml/2006/main" xmlns:r="http://schemas.openxmlformats.org/officeDocument/2006/relationships" xmlns:p="http://schemas.openxmlformats.org/presentationml/2006/main">
  <p:tag name="AS_UNIQUEID" val="1453"/>
</p:tagLst>
</file>

<file path=ppt/tags/tag590.xml><?xml version="1.0" encoding="utf-8"?>
<p:tagLst xmlns:a="http://schemas.openxmlformats.org/drawingml/2006/main" xmlns:r="http://schemas.openxmlformats.org/officeDocument/2006/relationships" xmlns:p="http://schemas.openxmlformats.org/presentationml/2006/main">
  <p:tag name="AS_UNIQUEID" val="2036"/>
</p:tagLst>
</file>

<file path=ppt/tags/tag591.xml><?xml version="1.0" encoding="utf-8"?>
<p:tagLst xmlns:a="http://schemas.openxmlformats.org/drawingml/2006/main" xmlns:r="http://schemas.openxmlformats.org/officeDocument/2006/relationships" xmlns:p="http://schemas.openxmlformats.org/presentationml/2006/main">
  <p:tag name="AS_UNIQUEID" val="2038"/>
</p:tagLst>
</file>

<file path=ppt/tags/tag592.xml><?xml version="1.0" encoding="utf-8"?>
<p:tagLst xmlns:a="http://schemas.openxmlformats.org/drawingml/2006/main" xmlns:r="http://schemas.openxmlformats.org/officeDocument/2006/relationships" xmlns:p="http://schemas.openxmlformats.org/presentationml/2006/main">
  <p:tag name="AS_UNIQUEID" val="2039"/>
</p:tagLst>
</file>

<file path=ppt/tags/tag593.xml><?xml version="1.0" encoding="utf-8"?>
<p:tagLst xmlns:a="http://schemas.openxmlformats.org/drawingml/2006/main" xmlns:r="http://schemas.openxmlformats.org/officeDocument/2006/relationships" xmlns:p="http://schemas.openxmlformats.org/presentationml/2006/main">
  <p:tag name="AS_UNIQUEID" val="1389"/>
</p:tagLst>
</file>

<file path=ppt/tags/tag594.xml><?xml version="1.0" encoding="utf-8"?>
<p:tagLst xmlns:a="http://schemas.openxmlformats.org/drawingml/2006/main" xmlns:r="http://schemas.openxmlformats.org/officeDocument/2006/relationships" xmlns:p="http://schemas.openxmlformats.org/presentationml/2006/main">
  <p:tag name="AS_UNIQUEID" val="2040"/>
</p:tagLst>
</file>

<file path=ppt/tags/tag595.xml><?xml version="1.0" encoding="utf-8"?>
<p:tagLst xmlns:a="http://schemas.openxmlformats.org/drawingml/2006/main" xmlns:r="http://schemas.openxmlformats.org/officeDocument/2006/relationships" xmlns:p="http://schemas.openxmlformats.org/presentationml/2006/main">
  <p:tag name="AS_UNIQUEID" val="2041"/>
</p:tagLst>
</file>

<file path=ppt/tags/tag596.xml><?xml version="1.0" encoding="utf-8"?>
<p:tagLst xmlns:a="http://schemas.openxmlformats.org/drawingml/2006/main" xmlns:r="http://schemas.openxmlformats.org/officeDocument/2006/relationships" xmlns:p="http://schemas.openxmlformats.org/presentationml/2006/main">
  <p:tag name="AS_UNIQUEID" val="2042"/>
</p:tagLst>
</file>

<file path=ppt/tags/tag597.xml><?xml version="1.0" encoding="utf-8"?>
<p:tagLst xmlns:a="http://schemas.openxmlformats.org/drawingml/2006/main" xmlns:r="http://schemas.openxmlformats.org/officeDocument/2006/relationships" xmlns:p="http://schemas.openxmlformats.org/presentationml/2006/main">
  <p:tag name="AS_UNIQUEID" val="2043"/>
</p:tagLst>
</file>

<file path=ppt/tags/tag598.xml><?xml version="1.0" encoding="utf-8"?>
<p:tagLst xmlns:a="http://schemas.openxmlformats.org/drawingml/2006/main" xmlns:r="http://schemas.openxmlformats.org/officeDocument/2006/relationships" xmlns:p="http://schemas.openxmlformats.org/presentationml/2006/main">
  <p:tag name="AS_UNIQUEID" val="2044"/>
</p:tagLst>
</file>

<file path=ppt/tags/tag599.xml><?xml version="1.0" encoding="utf-8"?>
<p:tagLst xmlns:a="http://schemas.openxmlformats.org/drawingml/2006/main" xmlns:r="http://schemas.openxmlformats.org/officeDocument/2006/relationships" xmlns:p="http://schemas.openxmlformats.org/presentationml/2006/main">
  <p:tag name="AS_UNIQUEID" val="2045"/>
</p:tagLst>
</file>

<file path=ppt/tags/tag6.xml><?xml version="1.0" encoding="utf-8"?>
<p:tagLst xmlns:a="http://schemas.openxmlformats.org/drawingml/2006/main" xmlns:r="http://schemas.openxmlformats.org/officeDocument/2006/relationships" xmlns:p="http://schemas.openxmlformats.org/presentationml/2006/main">
  <p:tag name="AS_UNIQUEID" val="1412"/>
</p:tagLst>
</file>

<file path=ppt/tags/tag60.xml><?xml version="1.0" encoding="utf-8"?>
<p:tagLst xmlns:a="http://schemas.openxmlformats.org/drawingml/2006/main" xmlns:r="http://schemas.openxmlformats.org/officeDocument/2006/relationships" xmlns:p="http://schemas.openxmlformats.org/presentationml/2006/main">
  <p:tag name="AS_UNIQUEID" val="1454"/>
</p:tagLst>
</file>

<file path=ppt/tags/tag600.xml><?xml version="1.0" encoding="utf-8"?>
<p:tagLst xmlns:a="http://schemas.openxmlformats.org/drawingml/2006/main" xmlns:r="http://schemas.openxmlformats.org/officeDocument/2006/relationships" xmlns:p="http://schemas.openxmlformats.org/presentationml/2006/main">
  <p:tag name="AS_UNIQUEID" val="2046"/>
</p:tagLst>
</file>

<file path=ppt/tags/tag601.xml><?xml version="1.0" encoding="utf-8"?>
<p:tagLst xmlns:a="http://schemas.openxmlformats.org/drawingml/2006/main" xmlns:r="http://schemas.openxmlformats.org/officeDocument/2006/relationships" xmlns:p="http://schemas.openxmlformats.org/presentationml/2006/main">
  <p:tag name="AS_UNIQUEID" val="2047"/>
</p:tagLst>
</file>

<file path=ppt/tags/tag602.xml><?xml version="1.0" encoding="utf-8"?>
<p:tagLst xmlns:a="http://schemas.openxmlformats.org/drawingml/2006/main" xmlns:r="http://schemas.openxmlformats.org/officeDocument/2006/relationships" xmlns:p="http://schemas.openxmlformats.org/presentationml/2006/main">
  <p:tag name="AS_UNIQUEID" val="2048"/>
</p:tagLst>
</file>

<file path=ppt/tags/tag603.xml><?xml version="1.0" encoding="utf-8"?>
<p:tagLst xmlns:a="http://schemas.openxmlformats.org/drawingml/2006/main" xmlns:r="http://schemas.openxmlformats.org/officeDocument/2006/relationships" xmlns:p="http://schemas.openxmlformats.org/presentationml/2006/main">
  <p:tag name="AS_UNIQUEID" val="2049"/>
</p:tagLst>
</file>

<file path=ppt/tags/tag604.xml><?xml version="1.0" encoding="utf-8"?>
<p:tagLst xmlns:a="http://schemas.openxmlformats.org/drawingml/2006/main" xmlns:r="http://schemas.openxmlformats.org/officeDocument/2006/relationships" xmlns:p="http://schemas.openxmlformats.org/presentationml/2006/main">
  <p:tag name="AS_UNIQUEID" val="2037"/>
</p:tagLst>
</file>

<file path=ppt/tags/tag605.xml><?xml version="1.0" encoding="utf-8"?>
<p:tagLst xmlns:a="http://schemas.openxmlformats.org/drawingml/2006/main" xmlns:r="http://schemas.openxmlformats.org/officeDocument/2006/relationships" xmlns:p="http://schemas.openxmlformats.org/presentationml/2006/main">
  <p:tag name="AS_UNIQUEID" val="2031"/>
</p:tagLst>
</file>

<file path=ppt/tags/tag606.xml><?xml version="1.0" encoding="utf-8"?>
<p:tagLst xmlns:a="http://schemas.openxmlformats.org/drawingml/2006/main" xmlns:r="http://schemas.openxmlformats.org/officeDocument/2006/relationships" xmlns:p="http://schemas.openxmlformats.org/presentationml/2006/main">
  <p:tag name="AS_UNIQUEID" val="2032"/>
</p:tagLst>
</file>

<file path=ppt/tags/tag607.xml><?xml version="1.0" encoding="utf-8"?>
<p:tagLst xmlns:a="http://schemas.openxmlformats.org/drawingml/2006/main" xmlns:r="http://schemas.openxmlformats.org/officeDocument/2006/relationships" xmlns:p="http://schemas.openxmlformats.org/presentationml/2006/main">
  <p:tag name="AS_UNIQUEID" val="2054"/>
</p:tagLst>
</file>

<file path=ppt/tags/tag608.xml><?xml version="1.0" encoding="utf-8"?>
<p:tagLst xmlns:a="http://schemas.openxmlformats.org/drawingml/2006/main" xmlns:r="http://schemas.openxmlformats.org/officeDocument/2006/relationships" xmlns:p="http://schemas.openxmlformats.org/presentationml/2006/main">
  <p:tag name="AS_UNIQUEID" val="2055"/>
</p:tagLst>
</file>

<file path=ppt/tags/tag609.xml><?xml version="1.0" encoding="utf-8"?>
<p:tagLst xmlns:a="http://schemas.openxmlformats.org/drawingml/2006/main" xmlns:r="http://schemas.openxmlformats.org/officeDocument/2006/relationships" xmlns:p="http://schemas.openxmlformats.org/presentationml/2006/main">
  <p:tag name="AS_UNIQUEID" val="2056"/>
</p:tagLst>
</file>

<file path=ppt/tags/tag61.xml><?xml version="1.0" encoding="utf-8"?>
<p:tagLst xmlns:a="http://schemas.openxmlformats.org/drawingml/2006/main" xmlns:r="http://schemas.openxmlformats.org/officeDocument/2006/relationships" xmlns:p="http://schemas.openxmlformats.org/presentationml/2006/main">
  <p:tag name="AS_UNIQUEID" val="1455"/>
</p:tagLst>
</file>

<file path=ppt/tags/tag610.xml><?xml version="1.0" encoding="utf-8"?>
<p:tagLst xmlns:a="http://schemas.openxmlformats.org/drawingml/2006/main" xmlns:r="http://schemas.openxmlformats.org/officeDocument/2006/relationships" xmlns:p="http://schemas.openxmlformats.org/presentationml/2006/main">
  <p:tag name="AS_UNIQUEID" val="2057"/>
</p:tagLst>
</file>

<file path=ppt/tags/tag611.xml><?xml version="1.0" encoding="utf-8"?>
<p:tagLst xmlns:a="http://schemas.openxmlformats.org/drawingml/2006/main" xmlns:r="http://schemas.openxmlformats.org/officeDocument/2006/relationships" xmlns:p="http://schemas.openxmlformats.org/presentationml/2006/main">
  <p:tag name="AS_UNIQUEID" val="2058"/>
</p:tagLst>
</file>

<file path=ppt/tags/tag612.xml><?xml version="1.0" encoding="utf-8"?>
<p:tagLst xmlns:a="http://schemas.openxmlformats.org/drawingml/2006/main" xmlns:r="http://schemas.openxmlformats.org/officeDocument/2006/relationships" xmlns:p="http://schemas.openxmlformats.org/presentationml/2006/main">
  <p:tag name="AS_UNIQUEID" val="2059"/>
</p:tagLst>
</file>

<file path=ppt/tags/tag613.xml><?xml version="1.0" encoding="utf-8"?>
<p:tagLst xmlns:a="http://schemas.openxmlformats.org/drawingml/2006/main" xmlns:r="http://schemas.openxmlformats.org/officeDocument/2006/relationships" xmlns:p="http://schemas.openxmlformats.org/presentationml/2006/main">
  <p:tag name="AS_UNIQUEID" val="2060"/>
</p:tagLst>
</file>

<file path=ppt/tags/tag614.xml><?xml version="1.0" encoding="utf-8"?>
<p:tagLst xmlns:a="http://schemas.openxmlformats.org/drawingml/2006/main" xmlns:r="http://schemas.openxmlformats.org/officeDocument/2006/relationships" xmlns:p="http://schemas.openxmlformats.org/presentationml/2006/main">
  <p:tag name="AS_UNIQUEID" val="2061"/>
</p:tagLst>
</file>

<file path=ppt/tags/tag615.xml><?xml version="1.0" encoding="utf-8"?>
<p:tagLst xmlns:a="http://schemas.openxmlformats.org/drawingml/2006/main" xmlns:r="http://schemas.openxmlformats.org/officeDocument/2006/relationships" xmlns:p="http://schemas.openxmlformats.org/presentationml/2006/main">
  <p:tag name="AS_UNIQUEID" val="1389"/>
</p:tagLst>
</file>

<file path=ppt/tags/tag616.xml><?xml version="1.0" encoding="utf-8"?>
<p:tagLst xmlns:a="http://schemas.openxmlformats.org/drawingml/2006/main" xmlns:r="http://schemas.openxmlformats.org/officeDocument/2006/relationships" xmlns:p="http://schemas.openxmlformats.org/presentationml/2006/main">
  <p:tag name="AS_UNIQUEID" val="2062"/>
</p:tagLst>
</file>

<file path=ppt/tags/tag617.xml><?xml version="1.0" encoding="utf-8"?>
<p:tagLst xmlns:a="http://schemas.openxmlformats.org/drawingml/2006/main" xmlns:r="http://schemas.openxmlformats.org/officeDocument/2006/relationships" xmlns:p="http://schemas.openxmlformats.org/presentationml/2006/main">
  <p:tag name="AS_UNIQUEID" val="2063"/>
</p:tagLst>
</file>

<file path=ppt/tags/tag618.xml><?xml version="1.0" encoding="utf-8"?>
<p:tagLst xmlns:a="http://schemas.openxmlformats.org/drawingml/2006/main" xmlns:r="http://schemas.openxmlformats.org/officeDocument/2006/relationships" xmlns:p="http://schemas.openxmlformats.org/presentationml/2006/main">
  <p:tag name="AS_UNIQUEID" val="2064"/>
</p:tagLst>
</file>

<file path=ppt/tags/tag619.xml><?xml version="1.0" encoding="utf-8"?>
<p:tagLst xmlns:a="http://schemas.openxmlformats.org/drawingml/2006/main" xmlns:r="http://schemas.openxmlformats.org/officeDocument/2006/relationships" xmlns:p="http://schemas.openxmlformats.org/presentationml/2006/main">
  <p:tag name="AS_UNIQUEID" val="2065"/>
</p:tagLst>
</file>

<file path=ppt/tags/tag62.xml><?xml version="1.0" encoding="utf-8"?>
<p:tagLst xmlns:a="http://schemas.openxmlformats.org/drawingml/2006/main" xmlns:r="http://schemas.openxmlformats.org/officeDocument/2006/relationships" xmlns:p="http://schemas.openxmlformats.org/presentationml/2006/main">
  <p:tag name="AS_UNIQUEID" val="1456"/>
</p:tagLst>
</file>

<file path=ppt/tags/tag620.xml><?xml version="1.0" encoding="utf-8"?>
<p:tagLst xmlns:a="http://schemas.openxmlformats.org/drawingml/2006/main" xmlns:r="http://schemas.openxmlformats.org/officeDocument/2006/relationships" xmlns:p="http://schemas.openxmlformats.org/presentationml/2006/main">
  <p:tag name="AS_UNIQUEID" val="2089"/>
</p:tagLst>
</file>

<file path=ppt/tags/tag621.xml><?xml version="1.0" encoding="utf-8"?>
<p:tagLst xmlns:a="http://schemas.openxmlformats.org/drawingml/2006/main" xmlns:r="http://schemas.openxmlformats.org/officeDocument/2006/relationships" xmlns:p="http://schemas.openxmlformats.org/presentationml/2006/main">
  <p:tag name="AS_UNIQUEID" val="2090"/>
</p:tagLst>
</file>

<file path=ppt/tags/tag622.xml><?xml version="1.0" encoding="utf-8"?>
<p:tagLst xmlns:a="http://schemas.openxmlformats.org/drawingml/2006/main" xmlns:r="http://schemas.openxmlformats.org/officeDocument/2006/relationships" xmlns:p="http://schemas.openxmlformats.org/presentationml/2006/main">
  <p:tag name="AS_UNIQUEID" val="2091"/>
</p:tagLst>
</file>

<file path=ppt/tags/tag623.xml><?xml version="1.0" encoding="utf-8"?>
<p:tagLst xmlns:a="http://schemas.openxmlformats.org/drawingml/2006/main" xmlns:r="http://schemas.openxmlformats.org/officeDocument/2006/relationships" xmlns:p="http://schemas.openxmlformats.org/presentationml/2006/main">
  <p:tag name="AS_UNIQUEID" val="2066"/>
</p:tagLst>
</file>

<file path=ppt/tags/tag624.xml><?xml version="1.0" encoding="utf-8"?>
<p:tagLst xmlns:a="http://schemas.openxmlformats.org/drawingml/2006/main" xmlns:r="http://schemas.openxmlformats.org/officeDocument/2006/relationships" xmlns:p="http://schemas.openxmlformats.org/presentationml/2006/main">
  <p:tag name="AS_UNIQUEID" val="2067"/>
</p:tagLst>
</file>

<file path=ppt/tags/tag625.xml><?xml version="1.0" encoding="utf-8"?>
<p:tagLst xmlns:a="http://schemas.openxmlformats.org/drawingml/2006/main" xmlns:r="http://schemas.openxmlformats.org/officeDocument/2006/relationships" xmlns:p="http://schemas.openxmlformats.org/presentationml/2006/main">
  <p:tag name="AS_UNIQUEID" val="2068"/>
</p:tagLst>
</file>

<file path=ppt/tags/tag626.xml><?xml version="1.0" encoding="utf-8"?>
<p:tagLst xmlns:a="http://schemas.openxmlformats.org/drawingml/2006/main" xmlns:r="http://schemas.openxmlformats.org/officeDocument/2006/relationships" xmlns:p="http://schemas.openxmlformats.org/presentationml/2006/main">
  <p:tag name="AS_UNIQUEID" val="2069"/>
</p:tagLst>
</file>

<file path=ppt/tags/tag627.xml><?xml version="1.0" encoding="utf-8"?>
<p:tagLst xmlns:a="http://schemas.openxmlformats.org/drawingml/2006/main" xmlns:r="http://schemas.openxmlformats.org/officeDocument/2006/relationships" xmlns:p="http://schemas.openxmlformats.org/presentationml/2006/main">
  <p:tag name="AS_UNIQUEID" val="2070"/>
</p:tagLst>
</file>

<file path=ppt/tags/tag628.xml><?xml version="1.0" encoding="utf-8"?>
<p:tagLst xmlns:a="http://schemas.openxmlformats.org/drawingml/2006/main" xmlns:r="http://schemas.openxmlformats.org/officeDocument/2006/relationships" xmlns:p="http://schemas.openxmlformats.org/presentationml/2006/main">
  <p:tag name="AS_UNIQUEID" val="2071"/>
</p:tagLst>
</file>

<file path=ppt/tags/tag629.xml><?xml version="1.0" encoding="utf-8"?>
<p:tagLst xmlns:a="http://schemas.openxmlformats.org/drawingml/2006/main" xmlns:r="http://schemas.openxmlformats.org/officeDocument/2006/relationships" xmlns:p="http://schemas.openxmlformats.org/presentationml/2006/main">
  <p:tag name="AS_UNIQUEID" val="2086"/>
</p:tagLst>
</file>

<file path=ppt/tags/tag63.xml><?xml version="1.0" encoding="utf-8"?>
<p:tagLst xmlns:a="http://schemas.openxmlformats.org/drawingml/2006/main" xmlns:r="http://schemas.openxmlformats.org/officeDocument/2006/relationships" xmlns:p="http://schemas.openxmlformats.org/presentationml/2006/main">
  <p:tag name="AS_UNIQUEID" val="1458"/>
</p:tagLst>
</file>

<file path=ppt/tags/tag630.xml><?xml version="1.0" encoding="utf-8"?>
<p:tagLst xmlns:a="http://schemas.openxmlformats.org/drawingml/2006/main" xmlns:r="http://schemas.openxmlformats.org/officeDocument/2006/relationships" xmlns:p="http://schemas.openxmlformats.org/presentationml/2006/main">
  <p:tag name="AS_UNIQUEID" val="2087"/>
</p:tagLst>
</file>

<file path=ppt/tags/tag631.xml><?xml version="1.0" encoding="utf-8"?>
<p:tagLst xmlns:a="http://schemas.openxmlformats.org/drawingml/2006/main" xmlns:r="http://schemas.openxmlformats.org/officeDocument/2006/relationships" xmlns:p="http://schemas.openxmlformats.org/presentationml/2006/main">
  <p:tag name="AS_UNIQUEID" val="2088"/>
</p:tagLst>
</file>

<file path=ppt/tags/tag632.xml><?xml version="1.0" encoding="utf-8"?>
<p:tagLst xmlns:a="http://schemas.openxmlformats.org/drawingml/2006/main" xmlns:r="http://schemas.openxmlformats.org/officeDocument/2006/relationships" xmlns:p="http://schemas.openxmlformats.org/presentationml/2006/main">
  <p:tag name="AS_UNIQUEID" val="2072"/>
</p:tagLst>
</file>

<file path=ppt/tags/tag633.xml><?xml version="1.0" encoding="utf-8"?>
<p:tagLst xmlns:a="http://schemas.openxmlformats.org/drawingml/2006/main" xmlns:r="http://schemas.openxmlformats.org/officeDocument/2006/relationships" xmlns:p="http://schemas.openxmlformats.org/presentationml/2006/main">
  <p:tag name="AS_UNIQUEID" val="2073"/>
</p:tagLst>
</file>

<file path=ppt/tags/tag634.xml><?xml version="1.0" encoding="utf-8"?>
<p:tagLst xmlns:a="http://schemas.openxmlformats.org/drawingml/2006/main" xmlns:r="http://schemas.openxmlformats.org/officeDocument/2006/relationships" xmlns:p="http://schemas.openxmlformats.org/presentationml/2006/main">
  <p:tag name="AS_UNIQUEID" val="2074"/>
</p:tagLst>
</file>

<file path=ppt/tags/tag635.xml><?xml version="1.0" encoding="utf-8"?>
<p:tagLst xmlns:a="http://schemas.openxmlformats.org/drawingml/2006/main" xmlns:r="http://schemas.openxmlformats.org/officeDocument/2006/relationships" xmlns:p="http://schemas.openxmlformats.org/presentationml/2006/main">
  <p:tag name="AS_UNIQUEID" val="2075"/>
</p:tagLst>
</file>

<file path=ppt/tags/tag636.xml><?xml version="1.0" encoding="utf-8"?>
<p:tagLst xmlns:a="http://schemas.openxmlformats.org/drawingml/2006/main" xmlns:r="http://schemas.openxmlformats.org/officeDocument/2006/relationships" xmlns:p="http://schemas.openxmlformats.org/presentationml/2006/main">
  <p:tag name="AS_UNIQUEID" val="2076"/>
</p:tagLst>
</file>

<file path=ppt/tags/tag637.xml><?xml version="1.0" encoding="utf-8"?>
<p:tagLst xmlns:a="http://schemas.openxmlformats.org/drawingml/2006/main" xmlns:r="http://schemas.openxmlformats.org/officeDocument/2006/relationships" xmlns:p="http://schemas.openxmlformats.org/presentationml/2006/main">
  <p:tag name="AS_UNIQUEID" val="2077"/>
</p:tagLst>
</file>

<file path=ppt/tags/tag638.xml><?xml version="1.0" encoding="utf-8"?>
<p:tagLst xmlns:a="http://schemas.openxmlformats.org/drawingml/2006/main" xmlns:r="http://schemas.openxmlformats.org/officeDocument/2006/relationships" xmlns:p="http://schemas.openxmlformats.org/presentationml/2006/main">
  <p:tag name="AS_UNIQUEID" val="2078"/>
</p:tagLst>
</file>

<file path=ppt/tags/tag639.xml><?xml version="1.0" encoding="utf-8"?>
<p:tagLst xmlns:a="http://schemas.openxmlformats.org/drawingml/2006/main" xmlns:r="http://schemas.openxmlformats.org/officeDocument/2006/relationships" xmlns:p="http://schemas.openxmlformats.org/presentationml/2006/main">
  <p:tag name="AS_UNIQUEID" val="2079"/>
</p:tagLst>
</file>

<file path=ppt/tags/tag64.xml><?xml version="1.0" encoding="utf-8"?>
<p:tagLst xmlns:a="http://schemas.openxmlformats.org/drawingml/2006/main" xmlns:r="http://schemas.openxmlformats.org/officeDocument/2006/relationships" xmlns:p="http://schemas.openxmlformats.org/presentationml/2006/main">
  <p:tag name="AS_UNIQUEID" val="1459"/>
</p:tagLst>
</file>

<file path=ppt/tags/tag640.xml><?xml version="1.0" encoding="utf-8"?>
<p:tagLst xmlns:a="http://schemas.openxmlformats.org/drawingml/2006/main" xmlns:r="http://schemas.openxmlformats.org/officeDocument/2006/relationships" xmlns:p="http://schemas.openxmlformats.org/presentationml/2006/main">
  <p:tag name="AS_UNIQUEID" val="2080"/>
</p:tagLst>
</file>

<file path=ppt/tags/tag641.xml><?xml version="1.0" encoding="utf-8"?>
<p:tagLst xmlns:a="http://schemas.openxmlformats.org/drawingml/2006/main" xmlns:r="http://schemas.openxmlformats.org/officeDocument/2006/relationships" xmlns:p="http://schemas.openxmlformats.org/presentationml/2006/main">
  <p:tag name="AS_UNIQUEID" val="2081"/>
</p:tagLst>
</file>

<file path=ppt/tags/tag642.xml><?xml version="1.0" encoding="utf-8"?>
<p:tagLst xmlns:a="http://schemas.openxmlformats.org/drawingml/2006/main" xmlns:r="http://schemas.openxmlformats.org/officeDocument/2006/relationships" xmlns:p="http://schemas.openxmlformats.org/presentationml/2006/main">
  <p:tag name="AS_UNIQUEID" val="2082"/>
</p:tagLst>
</file>

<file path=ppt/tags/tag643.xml><?xml version="1.0" encoding="utf-8"?>
<p:tagLst xmlns:a="http://schemas.openxmlformats.org/drawingml/2006/main" xmlns:r="http://schemas.openxmlformats.org/officeDocument/2006/relationships" xmlns:p="http://schemas.openxmlformats.org/presentationml/2006/main">
  <p:tag name="AS_UNIQUEID" val="2083"/>
</p:tagLst>
</file>

<file path=ppt/tags/tag644.xml><?xml version="1.0" encoding="utf-8"?>
<p:tagLst xmlns:a="http://schemas.openxmlformats.org/drawingml/2006/main" xmlns:r="http://schemas.openxmlformats.org/officeDocument/2006/relationships" xmlns:p="http://schemas.openxmlformats.org/presentationml/2006/main">
  <p:tag name="AS_UNIQUEID" val="2084"/>
</p:tagLst>
</file>

<file path=ppt/tags/tag645.xml><?xml version="1.0" encoding="utf-8"?>
<p:tagLst xmlns:a="http://schemas.openxmlformats.org/drawingml/2006/main" xmlns:r="http://schemas.openxmlformats.org/officeDocument/2006/relationships" xmlns:p="http://schemas.openxmlformats.org/presentationml/2006/main">
  <p:tag name="AS_UNIQUEID" val="2085"/>
</p:tagLst>
</file>

<file path=ppt/tags/tag646.xml><?xml version="1.0" encoding="utf-8"?>
<p:tagLst xmlns:a="http://schemas.openxmlformats.org/drawingml/2006/main" xmlns:r="http://schemas.openxmlformats.org/officeDocument/2006/relationships" xmlns:p="http://schemas.openxmlformats.org/presentationml/2006/main">
  <p:tag name="AS_UNIQUEID" val="2051"/>
</p:tagLst>
</file>

<file path=ppt/tags/tag647.xml><?xml version="1.0" encoding="utf-8"?>
<p:tagLst xmlns:a="http://schemas.openxmlformats.org/drawingml/2006/main" xmlns:r="http://schemas.openxmlformats.org/officeDocument/2006/relationships" xmlns:p="http://schemas.openxmlformats.org/presentationml/2006/main">
  <p:tag name="AS_UNIQUEID" val="2052"/>
</p:tagLst>
</file>

<file path=ppt/tags/tag648.xml><?xml version="1.0" encoding="utf-8"?>
<p:tagLst xmlns:a="http://schemas.openxmlformats.org/drawingml/2006/main" xmlns:r="http://schemas.openxmlformats.org/officeDocument/2006/relationships" xmlns:p="http://schemas.openxmlformats.org/presentationml/2006/main">
  <p:tag name="AS_UNIQUEID" val="2096"/>
</p:tagLst>
</file>

<file path=ppt/tags/tag649.xml><?xml version="1.0" encoding="utf-8"?>
<p:tagLst xmlns:a="http://schemas.openxmlformats.org/drawingml/2006/main" xmlns:r="http://schemas.openxmlformats.org/officeDocument/2006/relationships" xmlns:p="http://schemas.openxmlformats.org/presentationml/2006/main">
  <p:tag name="AS_UNIQUEID" val="2097"/>
</p:tagLst>
</file>

<file path=ppt/tags/tag65.xml><?xml version="1.0" encoding="utf-8"?>
<p:tagLst xmlns:a="http://schemas.openxmlformats.org/drawingml/2006/main" xmlns:r="http://schemas.openxmlformats.org/officeDocument/2006/relationships" xmlns:p="http://schemas.openxmlformats.org/presentationml/2006/main">
  <p:tag name="AS_UNIQUEID" val="1460"/>
</p:tagLst>
</file>

<file path=ppt/tags/tag650.xml><?xml version="1.0" encoding="utf-8"?>
<p:tagLst xmlns:a="http://schemas.openxmlformats.org/drawingml/2006/main" xmlns:r="http://schemas.openxmlformats.org/officeDocument/2006/relationships" xmlns:p="http://schemas.openxmlformats.org/presentationml/2006/main">
  <p:tag name="AS_UNIQUEID" val="2098"/>
</p:tagLst>
</file>

<file path=ppt/tags/tag651.xml><?xml version="1.0" encoding="utf-8"?>
<p:tagLst xmlns:a="http://schemas.openxmlformats.org/drawingml/2006/main" xmlns:r="http://schemas.openxmlformats.org/officeDocument/2006/relationships" xmlns:p="http://schemas.openxmlformats.org/presentationml/2006/main">
  <p:tag name="AS_UNIQUEID" val="2099"/>
</p:tagLst>
</file>

<file path=ppt/tags/tag652.xml><?xml version="1.0" encoding="utf-8"?>
<p:tagLst xmlns:a="http://schemas.openxmlformats.org/drawingml/2006/main" xmlns:r="http://schemas.openxmlformats.org/officeDocument/2006/relationships" xmlns:p="http://schemas.openxmlformats.org/presentationml/2006/main">
  <p:tag name="AS_UNIQUEID" val="2100"/>
</p:tagLst>
</file>

<file path=ppt/tags/tag653.xml><?xml version="1.0" encoding="utf-8"?>
<p:tagLst xmlns:a="http://schemas.openxmlformats.org/drawingml/2006/main" xmlns:r="http://schemas.openxmlformats.org/officeDocument/2006/relationships" xmlns:p="http://schemas.openxmlformats.org/presentationml/2006/main">
  <p:tag name="AS_UNIQUEID" val="2101"/>
</p:tagLst>
</file>

<file path=ppt/tags/tag654.xml><?xml version="1.0" encoding="utf-8"?>
<p:tagLst xmlns:a="http://schemas.openxmlformats.org/drawingml/2006/main" xmlns:r="http://schemas.openxmlformats.org/officeDocument/2006/relationships" xmlns:p="http://schemas.openxmlformats.org/presentationml/2006/main">
  <p:tag name="AS_UNIQUEID" val="2102"/>
</p:tagLst>
</file>

<file path=ppt/tags/tag655.xml><?xml version="1.0" encoding="utf-8"?>
<p:tagLst xmlns:a="http://schemas.openxmlformats.org/drawingml/2006/main" xmlns:r="http://schemas.openxmlformats.org/officeDocument/2006/relationships" xmlns:p="http://schemas.openxmlformats.org/presentationml/2006/main">
  <p:tag name="AS_UNIQUEID" val="2103"/>
</p:tagLst>
</file>

<file path=ppt/tags/tag656.xml><?xml version="1.0" encoding="utf-8"?>
<p:tagLst xmlns:a="http://schemas.openxmlformats.org/drawingml/2006/main" xmlns:r="http://schemas.openxmlformats.org/officeDocument/2006/relationships" xmlns:p="http://schemas.openxmlformats.org/presentationml/2006/main">
  <p:tag name="AS_UNIQUEID" val="2104"/>
</p:tagLst>
</file>

<file path=ppt/tags/tag657.xml><?xml version="1.0" encoding="utf-8"?>
<p:tagLst xmlns:a="http://schemas.openxmlformats.org/drawingml/2006/main" xmlns:r="http://schemas.openxmlformats.org/officeDocument/2006/relationships" xmlns:p="http://schemas.openxmlformats.org/presentationml/2006/main">
  <p:tag name="AS_UNIQUEID" val="2105"/>
</p:tagLst>
</file>

<file path=ppt/tags/tag658.xml><?xml version="1.0" encoding="utf-8"?>
<p:tagLst xmlns:a="http://schemas.openxmlformats.org/drawingml/2006/main" xmlns:r="http://schemas.openxmlformats.org/officeDocument/2006/relationships" xmlns:p="http://schemas.openxmlformats.org/presentationml/2006/main">
  <p:tag name="AS_UNIQUEID" val="2106"/>
</p:tagLst>
</file>

<file path=ppt/tags/tag659.xml><?xml version="1.0" encoding="utf-8"?>
<p:tagLst xmlns:a="http://schemas.openxmlformats.org/drawingml/2006/main" xmlns:r="http://schemas.openxmlformats.org/officeDocument/2006/relationships" xmlns:p="http://schemas.openxmlformats.org/presentationml/2006/main">
  <p:tag name="AS_UNIQUEID" val="2107"/>
</p:tagLst>
</file>

<file path=ppt/tags/tag66.xml><?xml version="1.0" encoding="utf-8"?>
<p:tagLst xmlns:a="http://schemas.openxmlformats.org/drawingml/2006/main" xmlns:r="http://schemas.openxmlformats.org/officeDocument/2006/relationships" xmlns:p="http://schemas.openxmlformats.org/presentationml/2006/main">
  <p:tag name="AS_UNIQUEID" val="1461"/>
</p:tagLst>
</file>

<file path=ppt/tags/tag660.xml><?xml version="1.0" encoding="utf-8"?>
<p:tagLst xmlns:a="http://schemas.openxmlformats.org/drawingml/2006/main" xmlns:r="http://schemas.openxmlformats.org/officeDocument/2006/relationships" xmlns:p="http://schemas.openxmlformats.org/presentationml/2006/main">
  <p:tag name="AS_UNIQUEID" val="2108"/>
</p:tagLst>
</file>

<file path=ppt/tags/tag661.xml><?xml version="1.0" encoding="utf-8"?>
<p:tagLst xmlns:a="http://schemas.openxmlformats.org/drawingml/2006/main" xmlns:r="http://schemas.openxmlformats.org/officeDocument/2006/relationships" xmlns:p="http://schemas.openxmlformats.org/presentationml/2006/main">
  <p:tag name="AS_UNIQUEID" val="2109"/>
</p:tagLst>
</file>

<file path=ppt/tags/tag662.xml><?xml version="1.0" encoding="utf-8"?>
<p:tagLst xmlns:a="http://schemas.openxmlformats.org/drawingml/2006/main" xmlns:r="http://schemas.openxmlformats.org/officeDocument/2006/relationships" xmlns:p="http://schemas.openxmlformats.org/presentationml/2006/main">
  <p:tag name="AS_UNIQUEID" val="2110"/>
</p:tagLst>
</file>

<file path=ppt/tags/tag663.xml><?xml version="1.0" encoding="utf-8"?>
<p:tagLst xmlns:a="http://schemas.openxmlformats.org/drawingml/2006/main" xmlns:r="http://schemas.openxmlformats.org/officeDocument/2006/relationships" xmlns:p="http://schemas.openxmlformats.org/presentationml/2006/main">
  <p:tag name="AS_UNIQUEID" val="2111"/>
</p:tagLst>
</file>

<file path=ppt/tags/tag664.xml><?xml version="1.0" encoding="utf-8"?>
<p:tagLst xmlns:a="http://schemas.openxmlformats.org/drawingml/2006/main" xmlns:r="http://schemas.openxmlformats.org/officeDocument/2006/relationships" xmlns:p="http://schemas.openxmlformats.org/presentationml/2006/main">
  <p:tag name="AS_UNIQUEID" val="2112"/>
</p:tagLst>
</file>

<file path=ppt/tags/tag665.xml><?xml version="1.0" encoding="utf-8"?>
<p:tagLst xmlns:a="http://schemas.openxmlformats.org/drawingml/2006/main" xmlns:r="http://schemas.openxmlformats.org/officeDocument/2006/relationships" xmlns:p="http://schemas.openxmlformats.org/presentationml/2006/main">
  <p:tag name="AS_UNIQUEID" val="2093"/>
</p:tagLst>
</file>

<file path=ppt/tags/tag666.xml><?xml version="1.0" encoding="utf-8"?>
<p:tagLst xmlns:a="http://schemas.openxmlformats.org/drawingml/2006/main" xmlns:r="http://schemas.openxmlformats.org/officeDocument/2006/relationships" xmlns:p="http://schemas.openxmlformats.org/presentationml/2006/main">
  <p:tag name="AS_UNIQUEID" val="2094"/>
</p:tagLst>
</file>

<file path=ppt/tags/tag667.xml><?xml version="1.0" encoding="utf-8"?>
<p:tagLst xmlns:a="http://schemas.openxmlformats.org/drawingml/2006/main" xmlns:r="http://schemas.openxmlformats.org/officeDocument/2006/relationships" xmlns:p="http://schemas.openxmlformats.org/presentationml/2006/main">
  <p:tag name="AS_UNIQUEID" val="2118"/>
</p:tagLst>
</file>

<file path=ppt/tags/tag668.xml><?xml version="1.0" encoding="utf-8"?>
<p:tagLst xmlns:a="http://schemas.openxmlformats.org/drawingml/2006/main" xmlns:r="http://schemas.openxmlformats.org/officeDocument/2006/relationships" xmlns:p="http://schemas.openxmlformats.org/presentationml/2006/main">
  <p:tag name="AS_UNIQUEID" val="2119"/>
</p:tagLst>
</file>

<file path=ppt/tags/tag669.xml><?xml version="1.0" encoding="utf-8"?>
<p:tagLst xmlns:a="http://schemas.openxmlformats.org/drawingml/2006/main" xmlns:r="http://schemas.openxmlformats.org/officeDocument/2006/relationships" xmlns:p="http://schemas.openxmlformats.org/presentationml/2006/main">
  <p:tag name="AS_UNIQUEID" val="2120"/>
</p:tagLst>
</file>

<file path=ppt/tags/tag67.xml><?xml version="1.0" encoding="utf-8"?>
<p:tagLst xmlns:a="http://schemas.openxmlformats.org/drawingml/2006/main" xmlns:r="http://schemas.openxmlformats.org/officeDocument/2006/relationships" xmlns:p="http://schemas.openxmlformats.org/presentationml/2006/main">
  <p:tag name="AS_UNIQUEID" val="1462"/>
</p:tagLst>
</file>

<file path=ppt/tags/tag670.xml><?xml version="1.0" encoding="utf-8"?>
<p:tagLst xmlns:a="http://schemas.openxmlformats.org/drawingml/2006/main" xmlns:r="http://schemas.openxmlformats.org/officeDocument/2006/relationships" xmlns:p="http://schemas.openxmlformats.org/presentationml/2006/main">
  <p:tag name="AS_UNIQUEID" val="2121"/>
</p:tagLst>
</file>

<file path=ppt/tags/tag671.xml><?xml version="1.0" encoding="utf-8"?>
<p:tagLst xmlns:a="http://schemas.openxmlformats.org/drawingml/2006/main" xmlns:r="http://schemas.openxmlformats.org/officeDocument/2006/relationships" xmlns:p="http://schemas.openxmlformats.org/presentationml/2006/main">
  <p:tag name="AS_UNIQUEID" val="2122"/>
</p:tagLst>
</file>

<file path=ppt/tags/tag672.xml><?xml version="1.0" encoding="utf-8"?>
<p:tagLst xmlns:a="http://schemas.openxmlformats.org/drawingml/2006/main" xmlns:r="http://schemas.openxmlformats.org/officeDocument/2006/relationships" xmlns:p="http://schemas.openxmlformats.org/presentationml/2006/main">
  <p:tag name="AS_UNIQUEID" val="2123"/>
</p:tagLst>
</file>

<file path=ppt/tags/tag673.xml><?xml version="1.0" encoding="utf-8"?>
<p:tagLst xmlns:a="http://schemas.openxmlformats.org/drawingml/2006/main" xmlns:r="http://schemas.openxmlformats.org/officeDocument/2006/relationships" xmlns:p="http://schemas.openxmlformats.org/presentationml/2006/main">
  <p:tag name="AS_UNIQUEID" val="2124"/>
</p:tagLst>
</file>

<file path=ppt/tags/tag674.xml><?xml version="1.0" encoding="utf-8"?>
<p:tagLst xmlns:a="http://schemas.openxmlformats.org/drawingml/2006/main" xmlns:r="http://schemas.openxmlformats.org/officeDocument/2006/relationships" xmlns:p="http://schemas.openxmlformats.org/presentationml/2006/main">
  <p:tag name="AS_UNIQUEID" val="2125"/>
</p:tagLst>
</file>

<file path=ppt/tags/tag675.xml><?xml version="1.0" encoding="utf-8"?>
<p:tagLst xmlns:a="http://schemas.openxmlformats.org/drawingml/2006/main" xmlns:r="http://schemas.openxmlformats.org/officeDocument/2006/relationships" xmlns:p="http://schemas.openxmlformats.org/presentationml/2006/main">
  <p:tag name="AS_UNIQUEID" val="2126"/>
</p:tagLst>
</file>

<file path=ppt/tags/tag676.xml><?xml version="1.0" encoding="utf-8"?>
<p:tagLst xmlns:a="http://schemas.openxmlformats.org/drawingml/2006/main" xmlns:r="http://schemas.openxmlformats.org/officeDocument/2006/relationships" xmlns:p="http://schemas.openxmlformats.org/presentationml/2006/main">
  <p:tag name="AS_UNIQUEID" val="2127"/>
</p:tagLst>
</file>

<file path=ppt/tags/tag677.xml><?xml version="1.0" encoding="utf-8"?>
<p:tagLst xmlns:a="http://schemas.openxmlformats.org/drawingml/2006/main" xmlns:r="http://schemas.openxmlformats.org/officeDocument/2006/relationships" xmlns:p="http://schemas.openxmlformats.org/presentationml/2006/main">
  <p:tag name="AS_UNIQUEID" val="2128"/>
</p:tagLst>
</file>

<file path=ppt/tags/tag678.xml><?xml version="1.0" encoding="utf-8"?>
<p:tagLst xmlns:a="http://schemas.openxmlformats.org/drawingml/2006/main" xmlns:r="http://schemas.openxmlformats.org/officeDocument/2006/relationships" xmlns:p="http://schemas.openxmlformats.org/presentationml/2006/main">
  <p:tag name="AS_UNIQUEID" val="2129"/>
</p:tagLst>
</file>

<file path=ppt/tags/tag679.xml><?xml version="1.0" encoding="utf-8"?>
<p:tagLst xmlns:a="http://schemas.openxmlformats.org/drawingml/2006/main" xmlns:r="http://schemas.openxmlformats.org/officeDocument/2006/relationships" xmlns:p="http://schemas.openxmlformats.org/presentationml/2006/main">
  <p:tag name="AS_UNIQUEID" val="2130"/>
</p:tagLst>
</file>

<file path=ppt/tags/tag68.xml><?xml version="1.0" encoding="utf-8"?>
<p:tagLst xmlns:a="http://schemas.openxmlformats.org/drawingml/2006/main" xmlns:r="http://schemas.openxmlformats.org/officeDocument/2006/relationships" xmlns:p="http://schemas.openxmlformats.org/presentationml/2006/main">
  <p:tag name="AS_UNIQUEID" val="1463"/>
</p:tagLst>
</file>

<file path=ppt/tags/tag680.xml><?xml version="1.0" encoding="utf-8"?>
<p:tagLst xmlns:a="http://schemas.openxmlformats.org/drawingml/2006/main" xmlns:r="http://schemas.openxmlformats.org/officeDocument/2006/relationships" xmlns:p="http://schemas.openxmlformats.org/presentationml/2006/main">
  <p:tag name="AS_UNIQUEID" val="2131"/>
</p:tagLst>
</file>

<file path=ppt/tags/tag681.xml><?xml version="1.0" encoding="utf-8"?>
<p:tagLst xmlns:a="http://schemas.openxmlformats.org/drawingml/2006/main" xmlns:r="http://schemas.openxmlformats.org/officeDocument/2006/relationships" xmlns:p="http://schemas.openxmlformats.org/presentationml/2006/main">
  <p:tag name="AS_UNIQUEID" val="2132"/>
</p:tagLst>
</file>

<file path=ppt/tags/tag682.xml><?xml version="1.0" encoding="utf-8"?>
<p:tagLst xmlns:a="http://schemas.openxmlformats.org/drawingml/2006/main" xmlns:r="http://schemas.openxmlformats.org/officeDocument/2006/relationships" xmlns:p="http://schemas.openxmlformats.org/presentationml/2006/main">
  <p:tag name="AS_UNIQUEID" val="2133"/>
</p:tagLst>
</file>

<file path=ppt/tags/tag683.xml><?xml version="1.0" encoding="utf-8"?>
<p:tagLst xmlns:a="http://schemas.openxmlformats.org/drawingml/2006/main" xmlns:r="http://schemas.openxmlformats.org/officeDocument/2006/relationships" xmlns:p="http://schemas.openxmlformats.org/presentationml/2006/main">
  <p:tag name="AS_UNIQUEID" val="2134"/>
</p:tagLst>
</file>

<file path=ppt/tags/tag684.xml><?xml version="1.0" encoding="utf-8"?>
<p:tagLst xmlns:a="http://schemas.openxmlformats.org/drawingml/2006/main" xmlns:r="http://schemas.openxmlformats.org/officeDocument/2006/relationships" xmlns:p="http://schemas.openxmlformats.org/presentationml/2006/main">
  <p:tag name="AS_UNIQUEID" val="2135"/>
</p:tagLst>
</file>

<file path=ppt/tags/tag685.xml><?xml version="1.0" encoding="utf-8"?>
<p:tagLst xmlns:a="http://schemas.openxmlformats.org/drawingml/2006/main" xmlns:r="http://schemas.openxmlformats.org/officeDocument/2006/relationships" xmlns:p="http://schemas.openxmlformats.org/presentationml/2006/main">
  <p:tag name="AS_UNIQUEID" val="2136"/>
</p:tagLst>
</file>

<file path=ppt/tags/tag686.xml><?xml version="1.0" encoding="utf-8"?>
<p:tagLst xmlns:a="http://schemas.openxmlformats.org/drawingml/2006/main" xmlns:r="http://schemas.openxmlformats.org/officeDocument/2006/relationships" xmlns:p="http://schemas.openxmlformats.org/presentationml/2006/main">
  <p:tag name="AS_UNIQUEID" val="2137"/>
</p:tagLst>
</file>

<file path=ppt/tags/tag687.xml><?xml version="1.0" encoding="utf-8"?>
<p:tagLst xmlns:a="http://schemas.openxmlformats.org/drawingml/2006/main" xmlns:r="http://schemas.openxmlformats.org/officeDocument/2006/relationships" xmlns:p="http://schemas.openxmlformats.org/presentationml/2006/main">
  <p:tag name="AS_UNIQUEID" val="2138"/>
</p:tagLst>
</file>

<file path=ppt/tags/tag688.xml><?xml version="1.0" encoding="utf-8"?>
<p:tagLst xmlns:a="http://schemas.openxmlformats.org/drawingml/2006/main" xmlns:r="http://schemas.openxmlformats.org/officeDocument/2006/relationships" xmlns:p="http://schemas.openxmlformats.org/presentationml/2006/main">
  <p:tag name="AS_UNIQUEID" val="2139"/>
</p:tagLst>
</file>

<file path=ppt/tags/tag689.xml><?xml version="1.0" encoding="utf-8"?>
<p:tagLst xmlns:a="http://schemas.openxmlformats.org/drawingml/2006/main" xmlns:r="http://schemas.openxmlformats.org/officeDocument/2006/relationships" xmlns:p="http://schemas.openxmlformats.org/presentationml/2006/main">
  <p:tag name="AS_UNIQUEID" val="2140"/>
</p:tagLst>
</file>

<file path=ppt/tags/tag69.xml><?xml version="1.0" encoding="utf-8"?>
<p:tagLst xmlns:a="http://schemas.openxmlformats.org/drawingml/2006/main" xmlns:r="http://schemas.openxmlformats.org/officeDocument/2006/relationships" xmlns:p="http://schemas.openxmlformats.org/presentationml/2006/main">
  <p:tag name="AS_UNIQUEID" val="1465"/>
</p:tagLst>
</file>

<file path=ppt/tags/tag690.xml><?xml version="1.0" encoding="utf-8"?>
<p:tagLst xmlns:a="http://schemas.openxmlformats.org/drawingml/2006/main" xmlns:r="http://schemas.openxmlformats.org/officeDocument/2006/relationships" xmlns:p="http://schemas.openxmlformats.org/presentationml/2006/main">
  <p:tag name="AS_UNIQUEID" val="2141"/>
</p:tagLst>
</file>

<file path=ppt/tags/tag691.xml><?xml version="1.0" encoding="utf-8"?>
<p:tagLst xmlns:a="http://schemas.openxmlformats.org/drawingml/2006/main" xmlns:r="http://schemas.openxmlformats.org/officeDocument/2006/relationships" xmlns:p="http://schemas.openxmlformats.org/presentationml/2006/main">
  <p:tag name="AS_UNIQUEID" val="2142"/>
</p:tagLst>
</file>

<file path=ppt/tags/tag692.xml><?xml version="1.0" encoding="utf-8"?>
<p:tagLst xmlns:a="http://schemas.openxmlformats.org/drawingml/2006/main" xmlns:r="http://schemas.openxmlformats.org/officeDocument/2006/relationships" xmlns:p="http://schemas.openxmlformats.org/presentationml/2006/main">
  <p:tag name="AS_UNIQUEID" val="2143"/>
</p:tagLst>
</file>

<file path=ppt/tags/tag693.xml><?xml version="1.0" encoding="utf-8"?>
<p:tagLst xmlns:a="http://schemas.openxmlformats.org/drawingml/2006/main" xmlns:r="http://schemas.openxmlformats.org/officeDocument/2006/relationships" xmlns:p="http://schemas.openxmlformats.org/presentationml/2006/main">
  <p:tag name="AS_UNIQUEID" val="2144"/>
</p:tagLst>
</file>

<file path=ppt/tags/tag694.xml><?xml version="1.0" encoding="utf-8"?>
<p:tagLst xmlns:a="http://schemas.openxmlformats.org/drawingml/2006/main" xmlns:r="http://schemas.openxmlformats.org/officeDocument/2006/relationships" xmlns:p="http://schemas.openxmlformats.org/presentationml/2006/main">
  <p:tag name="AS_UNIQUEID" val="2152"/>
</p:tagLst>
</file>

<file path=ppt/tags/tag695.xml><?xml version="1.0" encoding="utf-8"?>
<p:tagLst xmlns:a="http://schemas.openxmlformats.org/drawingml/2006/main" xmlns:r="http://schemas.openxmlformats.org/officeDocument/2006/relationships" xmlns:p="http://schemas.openxmlformats.org/presentationml/2006/main">
  <p:tag name="AS_UNIQUEID" val="2162"/>
</p:tagLst>
</file>

<file path=ppt/tags/tag696.xml><?xml version="1.0" encoding="utf-8"?>
<p:tagLst xmlns:a="http://schemas.openxmlformats.org/drawingml/2006/main" xmlns:r="http://schemas.openxmlformats.org/officeDocument/2006/relationships" xmlns:p="http://schemas.openxmlformats.org/presentationml/2006/main">
  <p:tag name="AS_UNIQUEID" val="2166"/>
</p:tagLst>
</file>

<file path=ppt/tags/tag697.xml><?xml version="1.0" encoding="utf-8"?>
<p:tagLst xmlns:a="http://schemas.openxmlformats.org/drawingml/2006/main" xmlns:r="http://schemas.openxmlformats.org/officeDocument/2006/relationships" xmlns:p="http://schemas.openxmlformats.org/presentationml/2006/main">
  <p:tag name="AS_UNIQUEID" val="2167"/>
</p:tagLst>
</file>

<file path=ppt/tags/tag698.xml><?xml version="1.0" encoding="utf-8"?>
<p:tagLst xmlns:a="http://schemas.openxmlformats.org/drawingml/2006/main" xmlns:r="http://schemas.openxmlformats.org/officeDocument/2006/relationships" xmlns:p="http://schemas.openxmlformats.org/presentationml/2006/main">
  <p:tag name="AS_UNIQUEID" val="2172"/>
</p:tagLst>
</file>

<file path=ppt/tags/tag699.xml><?xml version="1.0" encoding="utf-8"?>
<p:tagLst xmlns:a="http://schemas.openxmlformats.org/drawingml/2006/main" xmlns:r="http://schemas.openxmlformats.org/officeDocument/2006/relationships" xmlns:p="http://schemas.openxmlformats.org/presentationml/2006/main">
  <p:tag name="AS_UNIQUEID" val="2173"/>
</p:tagLst>
</file>

<file path=ppt/tags/tag7.xml><?xml version="1.0" encoding="utf-8"?>
<p:tagLst xmlns:a="http://schemas.openxmlformats.org/drawingml/2006/main" xmlns:r="http://schemas.openxmlformats.org/officeDocument/2006/relationships" xmlns:p="http://schemas.openxmlformats.org/presentationml/2006/main">
  <p:tag name="AS_UNIQUEID" val="1391"/>
</p:tagLst>
</file>

<file path=ppt/tags/tag70.xml><?xml version="1.0" encoding="utf-8"?>
<p:tagLst xmlns:a="http://schemas.openxmlformats.org/drawingml/2006/main" xmlns:r="http://schemas.openxmlformats.org/officeDocument/2006/relationships" xmlns:p="http://schemas.openxmlformats.org/presentationml/2006/main">
  <p:tag name="AS_UNIQUEID" val="1466"/>
</p:tagLst>
</file>

<file path=ppt/tags/tag700.xml><?xml version="1.0" encoding="utf-8"?>
<p:tagLst xmlns:a="http://schemas.openxmlformats.org/drawingml/2006/main" xmlns:r="http://schemas.openxmlformats.org/officeDocument/2006/relationships" xmlns:p="http://schemas.openxmlformats.org/presentationml/2006/main">
  <p:tag name="AS_UNIQUEID" val="2168"/>
</p:tagLst>
</file>

<file path=ppt/tags/tag701.xml><?xml version="1.0" encoding="utf-8"?>
<p:tagLst xmlns:a="http://schemas.openxmlformats.org/drawingml/2006/main" xmlns:r="http://schemas.openxmlformats.org/officeDocument/2006/relationships" xmlns:p="http://schemas.openxmlformats.org/presentationml/2006/main">
  <p:tag name="AS_UNIQUEID" val="2169"/>
</p:tagLst>
</file>

<file path=ppt/tags/tag702.xml><?xml version="1.0" encoding="utf-8"?>
<p:tagLst xmlns:a="http://schemas.openxmlformats.org/drawingml/2006/main" xmlns:r="http://schemas.openxmlformats.org/officeDocument/2006/relationships" xmlns:p="http://schemas.openxmlformats.org/presentationml/2006/main">
  <p:tag name="AS_UNIQUEID" val="2170"/>
</p:tagLst>
</file>

<file path=ppt/tags/tag703.xml><?xml version="1.0" encoding="utf-8"?>
<p:tagLst xmlns:a="http://schemas.openxmlformats.org/drawingml/2006/main" xmlns:r="http://schemas.openxmlformats.org/officeDocument/2006/relationships" xmlns:p="http://schemas.openxmlformats.org/presentationml/2006/main">
  <p:tag name="AS_UNIQUEID" val="2171"/>
</p:tagLst>
</file>

<file path=ppt/tags/tag704.xml><?xml version="1.0" encoding="utf-8"?>
<p:tagLst xmlns:a="http://schemas.openxmlformats.org/drawingml/2006/main" xmlns:r="http://schemas.openxmlformats.org/officeDocument/2006/relationships" xmlns:p="http://schemas.openxmlformats.org/presentationml/2006/main">
  <p:tag name="AS_UNIQUEID" val="2163"/>
</p:tagLst>
</file>

<file path=ppt/tags/tag705.xml><?xml version="1.0" encoding="utf-8"?>
<p:tagLst xmlns:a="http://schemas.openxmlformats.org/drawingml/2006/main" xmlns:r="http://schemas.openxmlformats.org/officeDocument/2006/relationships" xmlns:p="http://schemas.openxmlformats.org/presentationml/2006/main">
  <p:tag name="AS_UNIQUEID" val="2164"/>
</p:tagLst>
</file>

<file path=ppt/tags/tag706.xml><?xml version="1.0" encoding="utf-8"?>
<p:tagLst xmlns:a="http://schemas.openxmlformats.org/drawingml/2006/main" xmlns:r="http://schemas.openxmlformats.org/officeDocument/2006/relationships" xmlns:p="http://schemas.openxmlformats.org/presentationml/2006/main">
  <p:tag name="AS_UNIQUEID" val="2165"/>
</p:tagLst>
</file>

<file path=ppt/tags/tag707.xml><?xml version="1.0" encoding="utf-8"?>
<p:tagLst xmlns:a="http://schemas.openxmlformats.org/drawingml/2006/main" xmlns:r="http://schemas.openxmlformats.org/officeDocument/2006/relationships" xmlns:p="http://schemas.openxmlformats.org/presentationml/2006/main">
  <p:tag name="AS_UNIQUEID" val="2153"/>
</p:tagLst>
</file>

<file path=ppt/tags/tag708.xml><?xml version="1.0" encoding="utf-8"?>
<p:tagLst xmlns:a="http://schemas.openxmlformats.org/drawingml/2006/main" xmlns:r="http://schemas.openxmlformats.org/officeDocument/2006/relationships" xmlns:p="http://schemas.openxmlformats.org/presentationml/2006/main">
  <p:tag name="AS_UNIQUEID" val="2158"/>
</p:tagLst>
</file>

<file path=ppt/tags/tag709.xml><?xml version="1.0" encoding="utf-8"?>
<p:tagLst xmlns:a="http://schemas.openxmlformats.org/drawingml/2006/main" xmlns:r="http://schemas.openxmlformats.org/officeDocument/2006/relationships" xmlns:p="http://schemas.openxmlformats.org/presentationml/2006/main">
  <p:tag name="AS_UNIQUEID" val="2159"/>
</p:tagLst>
</file>

<file path=ppt/tags/tag71.xml><?xml version="1.0" encoding="utf-8"?>
<p:tagLst xmlns:a="http://schemas.openxmlformats.org/drawingml/2006/main" xmlns:r="http://schemas.openxmlformats.org/officeDocument/2006/relationships" xmlns:p="http://schemas.openxmlformats.org/presentationml/2006/main">
  <p:tag name="AS_UNIQUEID" val="1467"/>
</p:tagLst>
</file>

<file path=ppt/tags/tag710.xml><?xml version="1.0" encoding="utf-8"?>
<p:tagLst xmlns:a="http://schemas.openxmlformats.org/drawingml/2006/main" xmlns:r="http://schemas.openxmlformats.org/officeDocument/2006/relationships" xmlns:p="http://schemas.openxmlformats.org/presentationml/2006/main">
  <p:tag name="AS_UNIQUEID" val="2160"/>
</p:tagLst>
</file>

<file path=ppt/tags/tag711.xml><?xml version="1.0" encoding="utf-8"?>
<p:tagLst xmlns:a="http://schemas.openxmlformats.org/drawingml/2006/main" xmlns:r="http://schemas.openxmlformats.org/officeDocument/2006/relationships" xmlns:p="http://schemas.openxmlformats.org/presentationml/2006/main">
  <p:tag name="AS_UNIQUEID" val="2161"/>
</p:tagLst>
</file>

<file path=ppt/tags/tag712.xml><?xml version="1.0" encoding="utf-8"?>
<p:tagLst xmlns:a="http://schemas.openxmlformats.org/drawingml/2006/main" xmlns:r="http://schemas.openxmlformats.org/officeDocument/2006/relationships" xmlns:p="http://schemas.openxmlformats.org/presentationml/2006/main">
  <p:tag name="AS_UNIQUEID" val="2154"/>
</p:tagLst>
</file>

<file path=ppt/tags/tag713.xml><?xml version="1.0" encoding="utf-8"?>
<p:tagLst xmlns:a="http://schemas.openxmlformats.org/drawingml/2006/main" xmlns:r="http://schemas.openxmlformats.org/officeDocument/2006/relationships" xmlns:p="http://schemas.openxmlformats.org/presentationml/2006/main">
  <p:tag name="AS_UNIQUEID" val="2155"/>
</p:tagLst>
</file>

<file path=ppt/tags/tag714.xml><?xml version="1.0" encoding="utf-8"?>
<p:tagLst xmlns:a="http://schemas.openxmlformats.org/drawingml/2006/main" xmlns:r="http://schemas.openxmlformats.org/officeDocument/2006/relationships" xmlns:p="http://schemas.openxmlformats.org/presentationml/2006/main">
  <p:tag name="AS_UNIQUEID" val="2156"/>
</p:tagLst>
</file>

<file path=ppt/tags/tag715.xml><?xml version="1.0" encoding="utf-8"?>
<p:tagLst xmlns:a="http://schemas.openxmlformats.org/drawingml/2006/main" xmlns:r="http://schemas.openxmlformats.org/officeDocument/2006/relationships" xmlns:p="http://schemas.openxmlformats.org/presentationml/2006/main">
  <p:tag name="AS_UNIQUEID" val="2157"/>
</p:tagLst>
</file>

<file path=ppt/tags/tag716.xml><?xml version="1.0" encoding="utf-8"?>
<p:tagLst xmlns:a="http://schemas.openxmlformats.org/drawingml/2006/main" xmlns:r="http://schemas.openxmlformats.org/officeDocument/2006/relationships" xmlns:p="http://schemas.openxmlformats.org/presentationml/2006/main">
  <p:tag name="AS_UNIQUEID" val="2145"/>
</p:tagLst>
</file>

<file path=ppt/tags/tag717.xml><?xml version="1.0" encoding="utf-8"?>
<p:tagLst xmlns:a="http://schemas.openxmlformats.org/drawingml/2006/main" xmlns:r="http://schemas.openxmlformats.org/officeDocument/2006/relationships" xmlns:p="http://schemas.openxmlformats.org/presentationml/2006/main">
  <p:tag name="AS_UNIQUEID" val="2146"/>
</p:tagLst>
</file>

<file path=ppt/tags/tag718.xml><?xml version="1.0" encoding="utf-8"?>
<p:tagLst xmlns:a="http://schemas.openxmlformats.org/drawingml/2006/main" xmlns:r="http://schemas.openxmlformats.org/officeDocument/2006/relationships" xmlns:p="http://schemas.openxmlformats.org/presentationml/2006/main">
  <p:tag name="AS_UNIQUEID" val="2151"/>
</p:tagLst>
</file>

<file path=ppt/tags/tag719.xml><?xml version="1.0" encoding="utf-8"?>
<p:tagLst xmlns:a="http://schemas.openxmlformats.org/drawingml/2006/main" xmlns:r="http://schemas.openxmlformats.org/officeDocument/2006/relationships" xmlns:p="http://schemas.openxmlformats.org/presentationml/2006/main">
  <p:tag name="AS_UNIQUEID" val="2147"/>
</p:tagLst>
</file>

<file path=ppt/tags/tag72.xml><?xml version="1.0" encoding="utf-8"?>
<p:tagLst xmlns:a="http://schemas.openxmlformats.org/drawingml/2006/main" xmlns:r="http://schemas.openxmlformats.org/officeDocument/2006/relationships" xmlns:p="http://schemas.openxmlformats.org/presentationml/2006/main">
  <p:tag name="AS_UNIQUEID" val="1468"/>
</p:tagLst>
</file>

<file path=ppt/tags/tag720.xml><?xml version="1.0" encoding="utf-8"?>
<p:tagLst xmlns:a="http://schemas.openxmlformats.org/drawingml/2006/main" xmlns:r="http://schemas.openxmlformats.org/officeDocument/2006/relationships" xmlns:p="http://schemas.openxmlformats.org/presentationml/2006/main">
  <p:tag name="AS_UNIQUEID" val="2148"/>
</p:tagLst>
</file>

<file path=ppt/tags/tag721.xml><?xml version="1.0" encoding="utf-8"?>
<p:tagLst xmlns:a="http://schemas.openxmlformats.org/drawingml/2006/main" xmlns:r="http://schemas.openxmlformats.org/officeDocument/2006/relationships" xmlns:p="http://schemas.openxmlformats.org/presentationml/2006/main">
  <p:tag name="AS_UNIQUEID" val="2149"/>
</p:tagLst>
</file>

<file path=ppt/tags/tag722.xml><?xml version="1.0" encoding="utf-8"?>
<p:tagLst xmlns:a="http://schemas.openxmlformats.org/drawingml/2006/main" xmlns:r="http://schemas.openxmlformats.org/officeDocument/2006/relationships" xmlns:p="http://schemas.openxmlformats.org/presentationml/2006/main">
  <p:tag name="AS_UNIQUEID" val="2150"/>
</p:tagLst>
</file>

<file path=ppt/tags/tag723.xml><?xml version="1.0" encoding="utf-8"?>
<p:tagLst xmlns:a="http://schemas.openxmlformats.org/drawingml/2006/main" xmlns:r="http://schemas.openxmlformats.org/officeDocument/2006/relationships" xmlns:p="http://schemas.openxmlformats.org/presentationml/2006/main">
  <p:tag name="AS_UNIQUEID" val="2114"/>
</p:tagLst>
</file>

<file path=ppt/tags/tag724.xml><?xml version="1.0" encoding="utf-8"?>
<p:tagLst xmlns:a="http://schemas.openxmlformats.org/drawingml/2006/main" xmlns:r="http://schemas.openxmlformats.org/officeDocument/2006/relationships" xmlns:p="http://schemas.openxmlformats.org/presentationml/2006/main">
  <p:tag name="AS_UNIQUEID" val="2115"/>
</p:tagLst>
</file>

<file path=ppt/tags/tag725.xml><?xml version="1.0" encoding="utf-8"?>
<p:tagLst xmlns:a="http://schemas.openxmlformats.org/drawingml/2006/main" xmlns:r="http://schemas.openxmlformats.org/officeDocument/2006/relationships" xmlns:p="http://schemas.openxmlformats.org/presentationml/2006/main">
  <p:tag name="AS_UNIQUEID" val="2116"/>
</p:tagLst>
</file>

<file path=ppt/tags/tag726.xml><?xml version="1.0" encoding="utf-8"?>
<p:tagLst xmlns:a="http://schemas.openxmlformats.org/drawingml/2006/main" xmlns:r="http://schemas.openxmlformats.org/officeDocument/2006/relationships" xmlns:p="http://schemas.openxmlformats.org/presentationml/2006/main">
  <p:tag name="AS_UNIQUEID" val="2179"/>
</p:tagLst>
</file>

<file path=ppt/tags/tag727.xml><?xml version="1.0" encoding="utf-8"?>
<p:tagLst xmlns:a="http://schemas.openxmlformats.org/drawingml/2006/main" xmlns:r="http://schemas.openxmlformats.org/officeDocument/2006/relationships" xmlns:p="http://schemas.openxmlformats.org/presentationml/2006/main">
  <p:tag name="AS_UNIQUEID" val="2180"/>
</p:tagLst>
</file>

<file path=ppt/tags/tag728.xml><?xml version="1.0" encoding="utf-8"?>
<p:tagLst xmlns:a="http://schemas.openxmlformats.org/drawingml/2006/main" xmlns:r="http://schemas.openxmlformats.org/officeDocument/2006/relationships" xmlns:p="http://schemas.openxmlformats.org/presentationml/2006/main">
  <p:tag name="AS_UNIQUEID" val="2181"/>
</p:tagLst>
</file>

<file path=ppt/tags/tag729.xml><?xml version="1.0" encoding="utf-8"?>
<p:tagLst xmlns:a="http://schemas.openxmlformats.org/drawingml/2006/main" xmlns:r="http://schemas.openxmlformats.org/officeDocument/2006/relationships" xmlns:p="http://schemas.openxmlformats.org/presentationml/2006/main">
  <p:tag name="AS_UNIQUEID" val="2182"/>
</p:tagLst>
</file>

<file path=ppt/tags/tag73.xml><?xml version="1.0" encoding="utf-8"?>
<p:tagLst xmlns:a="http://schemas.openxmlformats.org/drawingml/2006/main" xmlns:r="http://schemas.openxmlformats.org/officeDocument/2006/relationships" xmlns:p="http://schemas.openxmlformats.org/presentationml/2006/main">
  <p:tag name="AS_UNIQUEID" val="1469"/>
</p:tagLst>
</file>

<file path=ppt/tags/tag730.xml><?xml version="1.0" encoding="utf-8"?>
<p:tagLst xmlns:a="http://schemas.openxmlformats.org/drawingml/2006/main" xmlns:r="http://schemas.openxmlformats.org/officeDocument/2006/relationships" xmlns:p="http://schemas.openxmlformats.org/presentationml/2006/main">
  <p:tag name="AS_UNIQUEID" val="2183"/>
</p:tagLst>
</file>

<file path=ppt/tags/tag731.xml><?xml version="1.0" encoding="utf-8"?>
<p:tagLst xmlns:a="http://schemas.openxmlformats.org/drawingml/2006/main" xmlns:r="http://schemas.openxmlformats.org/officeDocument/2006/relationships" xmlns:p="http://schemas.openxmlformats.org/presentationml/2006/main">
  <p:tag name="AS_UNIQUEID" val="2184"/>
</p:tagLst>
</file>

<file path=ppt/tags/tag732.xml><?xml version="1.0" encoding="utf-8"?>
<p:tagLst xmlns:a="http://schemas.openxmlformats.org/drawingml/2006/main" xmlns:r="http://schemas.openxmlformats.org/officeDocument/2006/relationships" xmlns:p="http://schemas.openxmlformats.org/presentationml/2006/main">
  <p:tag name="AS_UNIQUEID" val="2185"/>
</p:tagLst>
</file>

<file path=ppt/tags/tag733.xml><?xml version="1.0" encoding="utf-8"?>
<p:tagLst xmlns:a="http://schemas.openxmlformats.org/drawingml/2006/main" xmlns:r="http://schemas.openxmlformats.org/officeDocument/2006/relationships" xmlns:p="http://schemas.openxmlformats.org/presentationml/2006/main">
  <p:tag name="AS_UNIQUEID" val="2186"/>
</p:tagLst>
</file>

<file path=ppt/tags/tag734.xml><?xml version="1.0" encoding="utf-8"?>
<p:tagLst xmlns:a="http://schemas.openxmlformats.org/drawingml/2006/main" xmlns:r="http://schemas.openxmlformats.org/officeDocument/2006/relationships" xmlns:p="http://schemas.openxmlformats.org/presentationml/2006/main">
  <p:tag name="AS_UNIQUEID" val="2187"/>
</p:tagLst>
</file>

<file path=ppt/tags/tag735.xml><?xml version="1.0" encoding="utf-8"?>
<p:tagLst xmlns:a="http://schemas.openxmlformats.org/drawingml/2006/main" xmlns:r="http://schemas.openxmlformats.org/officeDocument/2006/relationships" xmlns:p="http://schemas.openxmlformats.org/presentationml/2006/main">
  <p:tag name="AS_UNIQUEID" val="2188"/>
</p:tagLst>
</file>

<file path=ppt/tags/tag736.xml><?xml version="1.0" encoding="utf-8"?>
<p:tagLst xmlns:a="http://schemas.openxmlformats.org/drawingml/2006/main" xmlns:r="http://schemas.openxmlformats.org/officeDocument/2006/relationships" xmlns:p="http://schemas.openxmlformats.org/presentationml/2006/main">
  <p:tag name="AS_UNIQUEID" val="2189"/>
</p:tagLst>
</file>

<file path=ppt/tags/tag737.xml><?xml version="1.0" encoding="utf-8"?>
<p:tagLst xmlns:a="http://schemas.openxmlformats.org/drawingml/2006/main" xmlns:r="http://schemas.openxmlformats.org/officeDocument/2006/relationships" xmlns:p="http://schemas.openxmlformats.org/presentationml/2006/main">
  <p:tag name="AS_UNIQUEID" val="2190"/>
</p:tagLst>
</file>

<file path=ppt/tags/tag738.xml><?xml version="1.0" encoding="utf-8"?>
<p:tagLst xmlns:a="http://schemas.openxmlformats.org/drawingml/2006/main" xmlns:r="http://schemas.openxmlformats.org/officeDocument/2006/relationships" xmlns:p="http://schemas.openxmlformats.org/presentationml/2006/main">
  <p:tag name="AS_UNIQUEID" val="2191"/>
</p:tagLst>
</file>

<file path=ppt/tags/tag739.xml><?xml version="1.0" encoding="utf-8"?>
<p:tagLst xmlns:a="http://schemas.openxmlformats.org/drawingml/2006/main" xmlns:r="http://schemas.openxmlformats.org/officeDocument/2006/relationships" xmlns:p="http://schemas.openxmlformats.org/presentationml/2006/main">
  <p:tag name="AS_UNIQUEID" val="2192"/>
</p:tagLst>
</file>

<file path=ppt/tags/tag74.xml><?xml version="1.0" encoding="utf-8"?>
<p:tagLst xmlns:a="http://schemas.openxmlformats.org/drawingml/2006/main" xmlns:r="http://schemas.openxmlformats.org/officeDocument/2006/relationships" xmlns:p="http://schemas.openxmlformats.org/presentationml/2006/main">
  <p:tag name="AS_UNIQUEID" val="1471"/>
</p:tagLst>
</file>

<file path=ppt/tags/tag740.xml><?xml version="1.0" encoding="utf-8"?>
<p:tagLst xmlns:a="http://schemas.openxmlformats.org/drawingml/2006/main" xmlns:r="http://schemas.openxmlformats.org/officeDocument/2006/relationships" xmlns:p="http://schemas.openxmlformats.org/presentationml/2006/main">
  <p:tag name="AS_UNIQUEID" val="2202"/>
</p:tagLst>
</file>

<file path=ppt/tags/tag741.xml><?xml version="1.0" encoding="utf-8"?>
<p:tagLst xmlns:a="http://schemas.openxmlformats.org/drawingml/2006/main" xmlns:r="http://schemas.openxmlformats.org/officeDocument/2006/relationships" xmlns:p="http://schemas.openxmlformats.org/presentationml/2006/main">
  <p:tag name="AS_UNIQUEID" val="2203"/>
</p:tagLst>
</file>

<file path=ppt/tags/tag742.xml><?xml version="1.0" encoding="utf-8"?>
<p:tagLst xmlns:a="http://schemas.openxmlformats.org/drawingml/2006/main" xmlns:r="http://schemas.openxmlformats.org/officeDocument/2006/relationships" xmlns:p="http://schemas.openxmlformats.org/presentationml/2006/main">
  <p:tag name="AS_UNIQUEID" val="2204"/>
</p:tagLst>
</file>

<file path=ppt/tags/tag743.xml><?xml version="1.0" encoding="utf-8"?>
<p:tagLst xmlns:a="http://schemas.openxmlformats.org/drawingml/2006/main" xmlns:r="http://schemas.openxmlformats.org/officeDocument/2006/relationships" xmlns:p="http://schemas.openxmlformats.org/presentationml/2006/main">
  <p:tag name="AS_UNIQUEID" val="2212"/>
</p:tagLst>
</file>

<file path=ppt/tags/tag744.xml><?xml version="1.0" encoding="utf-8"?>
<p:tagLst xmlns:a="http://schemas.openxmlformats.org/drawingml/2006/main" xmlns:r="http://schemas.openxmlformats.org/officeDocument/2006/relationships" xmlns:p="http://schemas.openxmlformats.org/presentationml/2006/main">
  <p:tag name="AS_UNIQUEID" val="2224"/>
</p:tagLst>
</file>

<file path=ppt/tags/tag745.xml><?xml version="1.0" encoding="utf-8"?>
<p:tagLst xmlns:a="http://schemas.openxmlformats.org/drawingml/2006/main" xmlns:r="http://schemas.openxmlformats.org/officeDocument/2006/relationships" xmlns:p="http://schemas.openxmlformats.org/presentationml/2006/main">
  <p:tag name="AS_UNIQUEID" val="2225"/>
</p:tagLst>
</file>

<file path=ppt/tags/tag746.xml><?xml version="1.0" encoding="utf-8"?>
<p:tagLst xmlns:a="http://schemas.openxmlformats.org/drawingml/2006/main" xmlns:r="http://schemas.openxmlformats.org/officeDocument/2006/relationships" xmlns:p="http://schemas.openxmlformats.org/presentationml/2006/main">
  <p:tag name="AS_UNIQUEID" val="2226"/>
</p:tagLst>
</file>

<file path=ppt/tags/tag747.xml><?xml version="1.0" encoding="utf-8"?>
<p:tagLst xmlns:a="http://schemas.openxmlformats.org/drawingml/2006/main" xmlns:r="http://schemas.openxmlformats.org/officeDocument/2006/relationships" xmlns:p="http://schemas.openxmlformats.org/presentationml/2006/main">
  <p:tag name="AS_UNIQUEID" val="2213"/>
</p:tagLst>
</file>

<file path=ppt/tags/tag748.xml><?xml version="1.0" encoding="utf-8"?>
<p:tagLst xmlns:a="http://schemas.openxmlformats.org/drawingml/2006/main" xmlns:r="http://schemas.openxmlformats.org/officeDocument/2006/relationships" xmlns:p="http://schemas.openxmlformats.org/presentationml/2006/main">
  <p:tag name="AS_UNIQUEID" val="2214"/>
</p:tagLst>
</file>

<file path=ppt/tags/tag749.xml><?xml version="1.0" encoding="utf-8"?>
<p:tagLst xmlns:a="http://schemas.openxmlformats.org/drawingml/2006/main" xmlns:r="http://schemas.openxmlformats.org/officeDocument/2006/relationships" xmlns:p="http://schemas.openxmlformats.org/presentationml/2006/main">
  <p:tag name="AS_UNIQUEID" val="2215"/>
</p:tagLst>
</file>

<file path=ppt/tags/tag75.xml><?xml version="1.0" encoding="utf-8"?>
<p:tagLst xmlns:a="http://schemas.openxmlformats.org/drawingml/2006/main" xmlns:r="http://schemas.openxmlformats.org/officeDocument/2006/relationships" xmlns:p="http://schemas.openxmlformats.org/presentationml/2006/main">
  <p:tag name="AS_UNIQUEID" val="1472"/>
</p:tagLst>
</file>

<file path=ppt/tags/tag750.xml><?xml version="1.0" encoding="utf-8"?>
<p:tagLst xmlns:a="http://schemas.openxmlformats.org/drawingml/2006/main" xmlns:r="http://schemas.openxmlformats.org/officeDocument/2006/relationships" xmlns:p="http://schemas.openxmlformats.org/presentationml/2006/main">
  <p:tag name="AS_UNIQUEID" val="2216"/>
</p:tagLst>
</file>

<file path=ppt/tags/tag751.xml><?xml version="1.0" encoding="utf-8"?>
<p:tagLst xmlns:a="http://schemas.openxmlformats.org/drawingml/2006/main" xmlns:r="http://schemas.openxmlformats.org/officeDocument/2006/relationships" xmlns:p="http://schemas.openxmlformats.org/presentationml/2006/main">
  <p:tag name="AS_UNIQUEID" val="2217"/>
</p:tagLst>
</file>

<file path=ppt/tags/tag752.xml><?xml version="1.0" encoding="utf-8"?>
<p:tagLst xmlns:a="http://schemas.openxmlformats.org/drawingml/2006/main" xmlns:r="http://schemas.openxmlformats.org/officeDocument/2006/relationships" xmlns:p="http://schemas.openxmlformats.org/presentationml/2006/main">
  <p:tag name="AS_UNIQUEID" val="2218"/>
</p:tagLst>
</file>

<file path=ppt/tags/tag753.xml><?xml version="1.0" encoding="utf-8"?>
<p:tagLst xmlns:a="http://schemas.openxmlformats.org/drawingml/2006/main" xmlns:r="http://schemas.openxmlformats.org/officeDocument/2006/relationships" xmlns:p="http://schemas.openxmlformats.org/presentationml/2006/main">
  <p:tag name="AS_UNIQUEID" val="2219"/>
</p:tagLst>
</file>

<file path=ppt/tags/tag754.xml><?xml version="1.0" encoding="utf-8"?>
<p:tagLst xmlns:a="http://schemas.openxmlformats.org/drawingml/2006/main" xmlns:r="http://schemas.openxmlformats.org/officeDocument/2006/relationships" xmlns:p="http://schemas.openxmlformats.org/presentationml/2006/main">
  <p:tag name="AS_UNIQUEID" val="2220"/>
</p:tagLst>
</file>

<file path=ppt/tags/tag755.xml><?xml version="1.0" encoding="utf-8"?>
<p:tagLst xmlns:a="http://schemas.openxmlformats.org/drawingml/2006/main" xmlns:r="http://schemas.openxmlformats.org/officeDocument/2006/relationships" xmlns:p="http://schemas.openxmlformats.org/presentationml/2006/main">
  <p:tag name="AS_UNIQUEID" val="2221"/>
</p:tagLst>
</file>

<file path=ppt/tags/tag756.xml><?xml version="1.0" encoding="utf-8"?>
<p:tagLst xmlns:a="http://schemas.openxmlformats.org/drawingml/2006/main" xmlns:r="http://schemas.openxmlformats.org/officeDocument/2006/relationships" xmlns:p="http://schemas.openxmlformats.org/presentationml/2006/main">
  <p:tag name="AS_UNIQUEID" val="2222"/>
</p:tagLst>
</file>

<file path=ppt/tags/tag757.xml><?xml version="1.0" encoding="utf-8"?>
<p:tagLst xmlns:a="http://schemas.openxmlformats.org/drawingml/2006/main" xmlns:r="http://schemas.openxmlformats.org/officeDocument/2006/relationships" xmlns:p="http://schemas.openxmlformats.org/presentationml/2006/main">
  <p:tag name="AS_UNIQUEID" val="2223"/>
</p:tagLst>
</file>

<file path=ppt/tags/tag758.xml><?xml version="1.0" encoding="utf-8"?>
<p:tagLst xmlns:a="http://schemas.openxmlformats.org/drawingml/2006/main" xmlns:r="http://schemas.openxmlformats.org/officeDocument/2006/relationships" xmlns:p="http://schemas.openxmlformats.org/presentationml/2006/main">
  <p:tag name="AS_UNIQUEID" val="2205"/>
</p:tagLst>
</file>

<file path=ppt/tags/tag759.xml><?xml version="1.0" encoding="utf-8"?>
<p:tagLst xmlns:a="http://schemas.openxmlformats.org/drawingml/2006/main" xmlns:r="http://schemas.openxmlformats.org/officeDocument/2006/relationships" xmlns:p="http://schemas.openxmlformats.org/presentationml/2006/main">
  <p:tag name="AS_UNIQUEID" val="2206"/>
</p:tagLst>
</file>

<file path=ppt/tags/tag76.xml><?xml version="1.0" encoding="utf-8"?>
<p:tagLst xmlns:a="http://schemas.openxmlformats.org/drawingml/2006/main" xmlns:r="http://schemas.openxmlformats.org/officeDocument/2006/relationships" xmlns:p="http://schemas.openxmlformats.org/presentationml/2006/main">
  <p:tag name="AS_UNIQUEID" val="1473"/>
</p:tagLst>
</file>

<file path=ppt/tags/tag760.xml><?xml version="1.0" encoding="utf-8"?>
<p:tagLst xmlns:a="http://schemas.openxmlformats.org/drawingml/2006/main" xmlns:r="http://schemas.openxmlformats.org/officeDocument/2006/relationships" xmlns:p="http://schemas.openxmlformats.org/presentationml/2006/main">
  <p:tag name="AS_UNIQUEID" val="2211"/>
</p:tagLst>
</file>

<file path=ppt/tags/tag761.xml><?xml version="1.0" encoding="utf-8"?>
<p:tagLst xmlns:a="http://schemas.openxmlformats.org/drawingml/2006/main" xmlns:r="http://schemas.openxmlformats.org/officeDocument/2006/relationships" xmlns:p="http://schemas.openxmlformats.org/presentationml/2006/main">
  <p:tag name="AS_UNIQUEID" val="2207"/>
</p:tagLst>
</file>

<file path=ppt/tags/tag762.xml><?xml version="1.0" encoding="utf-8"?>
<p:tagLst xmlns:a="http://schemas.openxmlformats.org/drawingml/2006/main" xmlns:r="http://schemas.openxmlformats.org/officeDocument/2006/relationships" xmlns:p="http://schemas.openxmlformats.org/presentationml/2006/main">
  <p:tag name="AS_UNIQUEID" val="2208"/>
</p:tagLst>
</file>

<file path=ppt/tags/tag763.xml><?xml version="1.0" encoding="utf-8"?>
<p:tagLst xmlns:a="http://schemas.openxmlformats.org/drawingml/2006/main" xmlns:r="http://schemas.openxmlformats.org/officeDocument/2006/relationships" xmlns:p="http://schemas.openxmlformats.org/presentationml/2006/main">
  <p:tag name="AS_UNIQUEID" val="2209"/>
</p:tagLst>
</file>

<file path=ppt/tags/tag764.xml><?xml version="1.0" encoding="utf-8"?>
<p:tagLst xmlns:a="http://schemas.openxmlformats.org/drawingml/2006/main" xmlns:r="http://schemas.openxmlformats.org/officeDocument/2006/relationships" xmlns:p="http://schemas.openxmlformats.org/presentationml/2006/main">
  <p:tag name="AS_UNIQUEID" val="2210"/>
</p:tagLst>
</file>

<file path=ppt/tags/tag765.xml><?xml version="1.0" encoding="utf-8"?>
<p:tagLst xmlns:a="http://schemas.openxmlformats.org/drawingml/2006/main" xmlns:r="http://schemas.openxmlformats.org/officeDocument/2006/relationships" xmlns:p="http://schemas.openxmlformats.org/presentationml/2006/main">
  <p:tag name="AS_UNIQUEID" val="2193"/>
</p:tagLst>
</file>

<file path=ppt/tags/tag766.xml><?xml version="1.0" encoding="utf-8"?>
<p:tagLst xmlns:a="http://schemas.openxmlformats.org/drawingml/2006/main" xmlns:r="http://schemas.openxmlformats.org/officeDocument/2006/relationships" xmlns:p="http://schemas.openxmlformats.org/presentationml/2006/main">
  <p:tag name="AS_UNIQUEID" val="2198"/>
</p:tagLst>
</file>

<file path=ppt/tags/tag767.xml><?xml version="1.0" encoding="utf-8"?>
<p:tagLst xmlns:a="http://schemas.openxmlformats.org/drawingml/2006/main" xmlns:r="http://schemas.openxmlformats.org/officeDocument/2006/relationships" xmlns:p="http://schemas.openxmlformats.org/presentationml/2006/main">
  <p:tag name="AS_UNIQUEID" val="2199"/>
</p:tagLst>
</file>

<file path=ppt/tags/tag768.xml><?xml version="1.0" encoding="utf-8"?>
<p:tagLst xmlns:a="http://schemas.openxmlformats.org/drawingml/2006/main" xmlns:r="http://schemas.openxmlformats.org/officeDocument/2006/relationships" xmlns:p="http://schemas.openxmlformats.org/presentationml/2006/main">
  <p:tag name="AS_UNIQUEID" val="2200"/>
</p:tagLst>
</file>

<file path=ppt/tags/tag769.xml><?xml version="1.0" encoding="utf-8"?>
<p:tagLst xmlns:a="http://schemas.openxmlformats.org/drawingml/2006/main" xmlns:r="http://schemas.openxmlformats.org/officeDocument/2006/relationships" xmlns:p="http://schemas.openxmlformats.org/presentationml/2006/main">
  <p:tag name="AS_UNIQUEID" val="2201"/>
</p:tagLst>
</file>

<file path=ppt/tags/tag77.xml><?xml version="1.0" encoding="utf-8"?>
<p:tagLst xmlns:a="http://schemas.openxmlformats.org/drawingml/2006/main" xmlns:r="http://schemas.openxmlformats.org/officeDocument/2006/relationships" xmlns:p="http://schemas.openxmlformats.org/presentationml/2006/main">
  <p:tag name="AS_UNIQUEID" val="1474"/>
</p:tagLst>
</file>

<file path=ppt/tags/tag770.xml><?xml version="1.0" encoding="utf-8"?>
<p:tagLst xmlns:a="http://schemas.openxmlformats.org/drawingml/2006/main" xmlns:r="http://schemas.openxmlformats.org/officeDocument/2006/relationships" xmlns:p="http://schemas.openxmlformats.org/presentationml/2006/main">
  <p:tag name="AS_UNIQUEID" val="2194"/>
</p:tagLst>
</file>

<file path=ppt/tags/tag771.xml><?xml version="1.0" encoding="utf-8"?>
<p:tagLst xmlns:a="http://schemas.openxmlformats.org/drawingml/2006/main" xmlns:r="http://schemas.openxmlformats.org/officeDocument/2006/relationships" xmlns:p="http://schemas.openxmlformats.org/presentationml/2006/main">
  <p:tag name="AS_UNIQUEID" val="2195"/>
</p:tagLst>
</file>

<file path=ppt/tags/tag772.xml><?xml version="1.0" encoding="utf-8"?>
<p:tagLst xmlns:a="http://schemas.openxmlformats.org/drawingml/2006/main" xmlns:r="http://schemas.openxmlformats.org/officeDocument/2006/relationships" xmlns:p="http://schemas.openxmlformats.org/presentationml/2006/main">
  <p:tag name="AS_UNIQUEID" val="2196"/>
</p:tagLst>
</file>

<file path=ppt/tags/tag773.xml><?xml version="1.0" encoding="utf-8"?>
<p:tagLst xmlns:a="http://schemas.openxmlformats.org/drawingml/2006/main" xmlns:r="http://schemas.openxmlformats.org/officeDocument/2006/relationships" xmlns:p="http://schemas.openxmlformats.org/presentationml/2006/main">
  <p:tag name="AS_UNIQUEID" val="2197"/>
</p:tagLst>
</file>

<file path=ppt/tags/tag774.xml><?xml version="1.0" encoding="utf-8"?>
<p:tagLst xmlns:a="http://schemas.openxmlformats.org/drawingml/2006/main" xmlns:r="http://schemas.openxmlformats.org/officeDocument/2006/relationships" xmlns:p="http://schemas.openxmlformats.org/presentationml/2006/main">
  <p:tag name="AS_UNIQUEID" val="2175"/>
</p:tagLst>
</file>

<file path=ppt/tags/tag775.xml><?xml version="1.0" encoding="utf-8"?>
<p:tagLst xmlns:a="http://schemas.openxmlformats.org/drawingml/2006/main" xmlns:r="http://schemas.openxmlformats.org/officeDocument/2006/relationships" xmlns:p="http://schemas.openxmlformats.org/presentationml/2006/main">
  <p:tag name="AS_UNIQUEID" val="2176"/>
</p:tagLst>
</file>

<file path=ppt/tags/tag776.xml><?xml version="1.0" encoding="utf-8"?>
<p:tagLst xmlns:a="http://schemas.openxmlformats.org/drawingml/2006/main" xmlns:r="http://schemas.openxmlformats.org/officeDocument/2006/relationships" xmlns:p="http://schemas.openxmlformats.org/presentationml/2006/main">
  <p:tag name="AS_UNIQUEID" val="2177"/>
</p:tagLst>
</file>

<file path=ppt/tags/tag777.xml><?xml version="1.0" encoding="utf-8"?>
<p:tagLst xmlns:a="http://schemas.openxmlformats.org/drawingml/2006/main" xmlns:r="http://schemas.openxmlformats.org/officeDocument/2006/relationships" xmlns:p="http://schemas.openxmlformats.org/presentationml/2006/main">
  <p:tag name="AS_UNIQUEID" val="2232"/>
</p:tagLst>
</file>

<file path=ppt/tags/tag778.xml><?xml version="1.0" encoding="utf-8"?>
<p:tagLst xmlns:a="http://schemas.openxmlformats.org/drawingml/2006/main" xmlns:r="http://schemas.openxmlformats.org/officeDocument/2006/relationships" xmlns:p="http://schemas.openxmlformats.org/presentationml/2006/main">
  <p:tag name="AS_UNIQUEID" val="2233"/>
</p:tagLst>
</file>

<file path=ppt/tags/tag779.xml><?xml version="1.0" encoding="utf-8"?>
<p:tagLst xmlns:a="http://schemas.openxmlformats.org/drawingml/2006/main" xmlns:r="http://schemas.openxmlformats.org/officeDocument/2006/relationships" xmlns:p="http://schemas.openxmlformats.org/presentationml/2006/main">
  <p:tag name="AS_UNIQUEID" val="2234"/>
</p:tagLst>
</file>

<file path=ppt/tags/tag78.xml><?xml version="1.0" encoding="utf-8"?>
<p:tagLst xmlns:a="http://schemas.openxmlformats.org/drawingml/2006/main" xmlns:r="http://schemas.openxmlformats.org/officeDocument/2006/relationships" xmlns:p="http://schemas.openxmlformats.org/presentationml/2006/main">
  <p:tag name="AS_UNIQUEID" val="1475"/>
</p:tagLst>
</file>

<file path=ppt/tags/tag780.xml><?xml version="1.0" encoding="utf-8"?>
<p:tagLst xmlns:a="http://schemas.openxmlformats.org/drawingml/2006/main" xmlns:r="http://schemas.openxmlformats.org/officeDocument/2006/relationships" xmlns:p="http://schemas.openxmlformats.org/presentationml/2006/main">
  <p:tag name="AS_UNIQUEID" val="2235"/>
</p:tagLst>
</file>

<file path=ppt/tags/tag781.xml><?xml version="1.0" encoding="utf-8"?>
<p:tagLst xmlns:a="http://schemas.openxmlformats.org/drawingml/2006/main" xmlns:r="http://schemas.openxmlformats.org/officeDocument/2006/relationships" xmlns:p="http://schemas.openxmlformats.org/presentationml/2006/main">
  <p:tag name="AS_UNIQUEID" val="2236"/>
</p:tagLst>
</file>

<file path=ppt/tags/tag782.xml><?xml version="1.0" encoding="utf-8"?>
<p:tagLst xmlns:a="http://schemas.openxmlformats.org/drawingml/2006/main" xmlns:r="http://schemas.openxmlformats.org/officeDocument/2006/relationships" xmlns:p="http://schemas.openxmlformats.org/presentationml/2006/main">
  <p:tag name="AS_UNIQUEID" val="2237"/>
</p:tagLst>
</file>

<file path=ppt/tags/tag783.xml><?xml version="1.0" encoding="utf-8"?>
<p:tagLst xmlns:a="http://schemas.openxmlformats.org/drawingml/2006/main" xmlns:r="http://schemas.openxmlformats.org/officeDocument/2006/relationships" xmlns:p="http://schemas.openxmlformats.org/presentationml/2006/main">
  <p:tag name="AS_UNIQUEID" val="2238"/>
</p:tagLst>
</file>

<file path=ppt/tags/tag784.xml><?xml version="1.0" encoding="utf-8"?>
<p:tagLst xmlns:a="http://schemas.openxmlformats.org/drawingml/2006/main" xmlns:r="http://schemas.openxmlformats.org/officeDocument/2006/relationships" xmlns:p="http://schemas.openxmlformats.org/presentationml/2006/main">
  <p:tag name="AS_UNIQUEID" val="2239"/>
</p:tagLst>
</file>

<file path=ppt/tags/tag785.xml><?xml version="1.0" encoding="utf-8"?>
<p:tagLst xmlns:a="http://schemas.openxmlformats.org/drawingml/2006/main" xmlns:r="http://schemas.openxmlformats.org/officeDocument/2006/relationships" xmlns:p="http://schemas.openxmlformats.org/presentationml/2006/main">
  <p:tag name="AS_UNIQUEID" val="2240"/>
</p:tagLst>
</file>

<file path=ppt/tags/tag786.xml><?xml version="1.0" encoding="utf-8"?>
<p:tagLst xmlns:a="http://schemas.openxmlformats.org/drawingml/2006/main" xmlns:r="http://schemas.openxmlformats.org/officeDocument/2006/relationships" xmlns:p="http://schemas.openxmlformats.org/presentationml/2006/main">
  <p:tag name="AS_UNIQUEID" val="2241"/>
</p:tagLst>
</file>

<file path=ppt/tags/tag787.xml><?xml version="1.0" encoding="utf-8"?>
<p:tagLst xmlns:a="http://schemas.openxmlformats.org/drawingml/2006/main" xmlns:r="http://schemas.openxmlformats.org/officeDocument/2006/relationships" xmlns:p="http://schemas.openxmlformats.org/presentationml/2006/main">
  <p:tag name="AS_UNIQUEID" val="2242"/>
</p:tagLst>
</file>

<file path=ppt/tags/tag788.xml><?xml version="1.0" encoding="utf-8"?>
<p:tagLst xmlns:a="http://schemas.openxmlformats.org/drawingml/2006/main" xmlns:r="http://schemas.openxmlformats.org/officeDocument/2006/relationships" xmlns:p="http://schemas.openxmlformats.org/presentationml/2006/main">
  <p:tag name="AS_UNIQUEID" val="2243"/>
</p:tagLst>
</file>

<file path=ppt/tags/tag789.xml><?xml version="1.0" encoding="utf-8"?>
<p:tagLst xmlns:a="http://schemas.openxmlformats.org/drawingml/2006/main" xmlns:r="http://schemas.openxmlformats.org/officeDocument/2006/relationships" xmlns:p="http://schemas.openxmlformats.org/presentationml/2006/main">
  <p:tag name="AS_UNIQUEID" val="2244"/>
</p:tagLst>
</file>

<file path=ppt/tags/tag79.xml><?xml version="1.0" encoding="utf-8"?>
<p:tagLst xmlns:a="http://schemas.openxmlformats.org/drawingml/2006/main" xmlns:r="http://schemas.openxmlformats.org/officeDocument/2006/relationships" xmlns:p="http://schemas.openxmlformats.org/presentationml/2006/main">
  <p:tag name="AS_UNIQUEID" val="1476"/>
</p:tagLst>
</file>

<file path=ppt/tags/tag790.xml><?xml version="1.0" encoding="utf-8"?>
<p:tagLst xmlns:a="http://schemas.openxmlformats.org/drawingml/2006/main" xmlns:r="http://schemas.openxmlformats.org/officeDocument/2006/relationships" xmlns:p="http://schemas.openxmlformats.org/presentationml/2006/main">
  <p:tag name="AS_UNIQUEID" val="1389"/>
</p:tagLst>
</file>

<file path=ppt/tags/tag791.xml><?xml version="1.0" encoding="utf-8"?>
<p:tagLst xmlns:a="http://schemas.openxmlformats.org/drawingml/2006/main" xmlns:r="http://schemas.openxmlformats.org/officeDocument/2006/relationships" xmlns:p="http://schemas.openxmlformats.org/presentationml/2006/main">
  <p:tag name="AS_UNIQUEID" val="2245"/>
</p:tagLst>
</file>

<file path=ppt/tags/tag792.xml><?xml version="1.0" encoding="utf-8"?>
<p:tagLst xmlns:a="http://schemas.openxmlformats.org/drawingml/2006/main" xmlns:r="http://schemas.openxmlformats.org/officeDocument/2006/relationships" xmlns:p="http://schemas.openxmlformats.org/presentationml/2006/main">
  <p:tag name="AS_UNIQUEID" val="1389"/>
</p:tagLst>
</file>

<file path=ppt/tags/tag793.xml><?xml version="1.0" encoding="utf-8"?>
<p:tagLst xmlns:a="http://schemas.openxmlformats.org/drawingml/2006/main" xmlns:r="http://schemas.openxmlformats.org/officeDocument/2006/relationships" xmlns:p="http://schemas.openxmlformats.org/presentationml/2006/main">
  <p:tag name="AS_UNIQUEID" val="2246"/>
</p:tagLst>
</file>

<file path=ppt/tags/tag794.xml><?xml version="1.0" encoding="utf-8"?>
<p:tagLst xmlns:a="http://schemas.openxmlformats.org/drawingml/2006/main" xmlns:r="http://schemas.openxmlformats.org/officeDocument/2006/relationships" xmlns:p="http://schemas.openxmlformats.org/presentationml/2006/main">
  <p:tag name="AS_UNIQUEID" val="2247"/>
</p:tagLst>
</file>

<file path=ppt/tags/tag795.xml><?xml version="1.0" encoding="utf-8"?>
<p:tagLst xmlns:a="http://schemas.openxmlformats.org/drawingml/2006/main" xmlns:r="http://schemas.openxmlformats.org/officeDocument/2006/relationships" xmlns:p="http://schemas.openxmlformats.org/presentationml/2006/main">
  <p:tag name="AS_UNIQUEID" val="2228"/>
</p:tagLst>
</file>

<file path=ppt/tags/tag796.xml><?xml version="1.0" encoding="utf-8"?>
<p:tagLst xmlns:a="http://schemas.openxmlformats.org/drawingml/2006/main" xmlns:r="http://schemas.openxmlformats.org/officeDocument/2006/relationships" xmlns:p="http://schemas.openxmlformats.org/presentationml/2006/main">
  <p:tag name="AS_UNIQUEID" val="2229"/>
</p:tagLst>
</file>

<file path=ppt/tags/tag797.xml><?xml version="1.0" encoding="utf-8"?>
<p:tagLst xmlns:a="http://schemas.openxmlformats.org/drawingml/2006/main" xmlns:r="http://schemas.openxmlformats.org/officeDocument/2006/relationships" xmlns:p="http://schemas.openxmlformats.org/presentationml/2006/main">
  <p:tag name="AS_UNIQUEID" val="2230"/>
</p:tagLst>
</file>

<file path=ppt/tags/tag798.xml><?xml version="1.0" encoding="utf-8"?>
<p:tagLst xmlns:a="http://schemas.openxmlformats.org/drawingml/2006/main" xmlns:r="http://schemas.openxmlformats.org/officeDocument/2006/relationships" xmlns:p="http://schemas.openxmlformats.org/presentationml/2006/main">
  <p:tag name="AS_UNIQUEID" val="2252"/>
</p:tagLst>
</file>

<file path=ppt/tags/tag799.xml><?xml version="1.0" encoding="utf-8"?>
<p:tagLst xmlns:a="http://schemas.openxmlformats.org/drawingml/2006/main" xmlns:r="http://schemas.openxmlformats.org/officeDocument/2006/relationships" xmlns:p="http://schemas.openxmlformats.org/presentationml/2006/main">
  <p:tag name="AS_UNIQUEID" val="2253"/>
</p:tagLst>
</file>

<file path=ppt/tags/tag8.xml><?xml version="1.0" encoding="utf-8"?>
<p:tagLst xmlns:a="http://schemas.openxmlformats.org/drawingml/2006/main" xmlns:r="http://schemas.openxmlformats.org/officeDocument/2006/relationships" xmlns:p="http://schemas.openxmlformats.org/presentationml/2006/main">
  <p:tag name="AS_UNIQUEID" val="1392"/>
</p:tagLst>
</file>

<file path=ppt/tags/tag80.xml><?xml version="1.0" encoding="utf-8"?>
<p:tagLst xmlns:a="http://schemas.openxmlformats.org/drawingml/2006/main" xmlns:r="http://schemas.openxmlformats.org/officeDocument/2006/relationships" xmlns:p="http://schemas.openxmlformats.org/presentationml/2006/main">
  <p:tag name="AS_UNIQUEID" val="1478"/>
</p:tagLst>
</file>

<file path=ppt/tags/tag800.xml><?xml version="1.0" encoding="utf-8"?>
<p:tagLst xmlns:a="http://schemas.openxmlformats.org/drawingml/2006/main" xmlns:r="http://schemas.openxmlformats.org/officeDocument/2006/relationships" xmlns:p="http://schemas.openxmlformats.org/presentationml/2006/main">
  <p:tag name="AS_UNIQUEID" val="2254"/>
</p:tagLst>
</file>

<file path=ppt/tags/tag801.xml><?xml version="1.0" encoding="utf-8"?>
<p:tagLst xmlns:a="http://schemas.openxmlformats.org/drawingml/2006/main" xmlns:r="http://schemas.openxmlformats.org/officeDocument/2006/relationships" xmlns:p="http://schemas.openxmlformats.org/presentationml/2006/main">
  <p:tag name="AS_UNIQUEID" val="2255"/>
</p:tagLst>
</file>

<file path=ppt/tags/tag802.xml><?xml version="1.0" encoding="utf-8"?>
<p:tagLst xmlns:a="http://schemas.openxmlformats.org/drawingml/2006/main" xmlns:r="http://schemas.openxmlformats.org/officeDocument/2006/relationships" xmlns:p="http://schemas.openxmlformats.org/presentationml/2006/main">
  <p:tag name="AS_UNIQUEID" val="2256"/>
</p:tagLst>
</file>

<file path=ppt/tags/tag803.xml><?xml version="1.0" encoding="utf-8"?>
<p:tagLst xmlns:a="http://schemas.openxmlformats.org/drawingml/2006/main" xmlns:r="http://schemas.openxmlformats.org/officeDocument/2006/relationships" xmlns:p="http://schemas.openxmlformats.org/presentationml/2006/main">
  <p:tag name="AS_UNIQUEID" val="2257"/>
</p:tagLst>
</file>

<file path=ppt/tags/tag804.xml><?xml version="1.0" encoding="utf-8"?>
<p:tagLst xmlns:a="http://schemas.openxmlformats.org/drawingml/2006/main" xmlns:r="http://schemas.openxmlformats.org/officeDocument/2006/relationships" xmlns:p="http://schemas.openxmlformats.org/presentationml/2006/main">
  <p:tag name="AS_UNIQUEID" val="2258"/>
</p:tagLst>
</file>

<file path=ppt/tags/tag805.xml><?xml version="1.0" encoding="utf-8"?>
<p:tagLst xmlns:a="http://schemas.openxmlformats.org/drawingml/2006/main" xmlns:r="http://schemas.openxmlformats.org/officeDocument/2006/relationships" xmlns:p="http://schemas.openxmlformats.org/presentationml/2006/main">
  <p:tag name="AS_UNIQUEID" val="2259"/>
</p:tagLst>
</file>

<file path=ppt/tags/tag806.xml><?xml version="1.0" encoding="utf-8"?>
<p:tagLst xmlns:a="http://schemas.openxmlformats.org/drawingml/2006/main" xmlns:r="http://schemas.openxmlformats.org/officeDocument/2006/relationships" xmlns:p="http://schemas.openxmlformats.org/presentationml/2006/main">
  <p:tag name="AS_UNIQUEID" val="2260"/>
</p:tagLst>
</file>

<file path=ppt/tags/tag807.xml><?xml version="1.0" encoding="utf-8"?>
<p:tagLst xmlns:a="http://schemas.openxmlformats.org/drawingml/2006/main" xmlns:r="http://schemas.openxmlformats.org/officeDocument/2006/relationships" xmlns:p="http://schemas.openxmlformats.org/presentationml/2006/main">
  <p:tag name="AS_UNIQUEID" val="2261"/>
</p:tagLst>
</file>

<file path=ppt/tags/tag808.xml><?xml version="1.0" encoding="utf-8"?>
<p:tagLst xmlns:a="http://schemas.openxmlformats.org/drawingml/2006/main" xmlns:r="http://schemas.openxmlformats.org/officeDocument/2006/relationships" xmlns:p="http://schemas.openxmlformats.org/presentationml/2006/main">
  <p:tag name="AS_UNIQUEID" val="2262"/>
</p:tagLst>
</file>

<file path=ppt/tags/tag809.xml><?xml version="1.0" encoding="utf-8"?>
<p:tagLst xmlns:a="http://schemas.openxmlformats.org/drawingml/2006/main" xmlns:r="http://schemas.openxmlformats.org/officeDocument/2006/relationships" xmlns:p="http://schemas.openxmlformats.org/presentationml/2006/main">
  <p:tag name="AS_UNIQUEID" val="2263"/>
</p:tagLst>
</file>

<file path=ppt/tags/tag81.xml><?xml version="1.0" encoding="utf-8"?>
<p:tagLst xmlns:a="http://schemas.openxmlformats.org/drawingml/2006/main" xmlns:r="http://schemas.openxmlformats.org/officeDocument/2006/relationships" xmlns:p="http://schemas.openxmlformats.org/presentationml/2006/main">
  <p:tag name="AS_UNIQUEID" val="1479"/>
</p:tagLst>
</file>

<file path=ppt/tags/tag810.xml><?xml version="1.0" encoding="utf-8"?>
<p:tagLst xmlns:a="http://schemas.openxmlformats.org/drawingml/2006/main" xmlns:r="http://schemas.openxmlformats.org/officeDocument/2006/relationships" xmlns:p="http://schemas.openxmlformats.org/presentationml/2006/main">
  <p:tag name="AS_UNIQUEID" val="2264"/>
</p:tagLst>
</file>

<file path=ppt/tags/tag811.xml><?xml version="1.0" encoding="utf-8"?>
<p:tagLst xmlns:a="http://schemas.openxmlformats.org/drawingml/2006/main" xmlns:r="http://schemas.openxmlformats.org/officeDocument/2006/relationships" xmlns:p="http://schemas.openxmlformats.org/presentationml/2006/main">
  <p:tag name="AS_UNIQUEID" val="2265"/>
</p:tagLst>
</file>

<file path=ppt/tags/tag812.xml><?xml version="1.0" encoding="utf-8"?>
<p:tagLst xmlns:a="http://schemas.openxmlformats.org/drawingml/2006/main" xmlns:r="http://schemas.openxmlformats.org/officeDocument/2006/relationships" xmlns:p="http://schemas.openxmlformats.org/presentationml/2006/main">
  <p:tag name="AS_UNIQUEID" val="2249"/>
</p:tagLst>
</file>

<file path=ppt/tags/tag813.xml><?xml version="1.0" encoding="utf-8"?>
<p:tagLst xmlns:a="http://schemas.openxmlformats.org/drawingml/2006/main" xmlns:r="http://schemas.openxmlformats.org/officeDocument/2006/relationships" xmlns:p="http://schemas.openxmlformats.org/presentationml/2006/main">
  <p:tag name="AS_UNIQUEID" val="2250"/>
</p:tagLst>
</file>

<file path=ppt/tags/tag814.xml><?xml version="1.0" encoding="utf-8"?>
<p:tagLst xmlns:a="http://schemas.openxmlformats.org/drawingml/2006/main" xmlns:r="http://schemas.openxmlformats.org/officeDocument/2006/relationships" xmlns:p="http://schemas.openxmlformats.org/presentationml/2006/main">
  <p:tag name="AS_UNIQUEID" val="2270"/>
</p:tagLst>
</file>

<file path=ppt/tags/tag815.xml><?xml version="1.0" encoding="utf-8"?>
<p:tagLst xmlns:a="http://schemas.openxmlformats.org/drawingml/2006/main" xmlns:r="http://schemas.openxmlformats.org/officeDocument/2006/relationships" xmlns:p="http://schemas.openxmlformats.org/presentationml/2006/main">
  <p:tag name="AS_UNIQUEID" val="2271"/>
</p:tagLst>
</file>

<file path=ppt/tags/tag816.xml><?xml version="1.0" encoding="utf-8"?>
<p:tagLst xmlns:a="http://schemas.openxmlformats.org/drawingml/2006/main" xmlns:r="http://schemas.openxmlformats.org/officeDocument/2006/relationships" xmlns:p="http://schemas.openxmlformats.org/presentationml/2006/main">
  <p:tag name="AS_UNIQUEID" val="2272"/>
</p:tagLst>
</file>

<file path=ppt/tags/tag817.xml><?xml version="1.0" encoding="utf-8"?>
<p:tagLst xmlns:a="http://schemas.openxmlformats.org/drawingml/2006/main" xmlns:r="http://schemas.openxmlformats.org/officeDocument/2006/relationships" xmlns:p="http://schemas.openxmlformats.org/presentationml/2006/main">
  <p:tag name="AS_UNIQUEID" val="2273"/>
</p:tagLst>
</file>

<file path=ppt/tags/tag818.xml><?xml version="1.0" encoding="utf-8"?>
<p:tagLst xmlns:a="http://schemas.openxmlformats.org/drawingml/2006/main" xmlns:r="http://schemas.openxmlformats.org/officeDocument/2006/relationships" xmlns:p="http://schemas.openxmlformats.org/presentationml/2006/main">
  <p:tag name="AS_UNIQUEID" val="2274"/>
</p:tagLst>
</file>

<file path=ppt/tags/tag819.xml><?xml version="1.0" encoding="utf-8"?>
<p:tagLst xmlns:a="http://schemas.openxmlformats.org/drawingml/2006/main" xmlns:r="http://schemas.openxmlformats.org/officeDocument/2006/relationships" xmlns:p="http://schemas.openxmlformats.org/presentationml/2006/main">
  <p:tag name="AS_UNIQUEID" val="2275"/>
</p:tagLst>
</file>

<file path=ppt/tags/tag82.xml><?xml version="1.0" encoding="utf-8"?>
<p:tagLst xmlns:a="http://schemas.openxmlformats.org/drawingml/2006/main" xmlns:r="http://schemas.openxmlformats.org/officeDocument/2006/relationships" xmlns:p="http://schemas.openxmlformats.org/presentationml/2006/main">
  <p:tag name="AS_UNIQUEID" val="1480"/>
</p:tagLst>
</file>

<file path=ppt/tags/tag820.xml><?xml version="1.0" encoding="utf-8"?>
<p:tagLst xmlns:a="http://schemas.openxmlformats.org/drawingml/2006/main" xmlns:r="http://schemas.openxmlformats.org/officeDocument/2006/relationships" xmlns:p="http://schemas.openxmlformats.org/presentationml/2006/main">
  <p:tag name="AS_UNIQUEID" val="2276"/>
</p:tagLst>
</file>

<file path=ppt/tags/tag821.xml><?xml version="1.0" encoding="utf-8"?>
<p:tagLst xmlns:a="http://schemas.openxmlformats.org/drawingml/2006/main" xmlns:r="http://schemas.openxmlformats.org/officeDocument/2006/relationships" xmlns:p="http://schemas.openxmlformats.org/presentationml/2006/main">
  <p:tag name="AS_UNIQUEID" val="2277"/>
</p:tagLst>
</file>

<file path=ppt/tags/tag822.xml><?xml version="1.0" encoding="utf-8"?>
<p:tagLst xmlns:a="http://schemas.openxmlformats.org/drawingml/2006/main" xmlns:r="http://schemas.openxmlformats.org/officeDocument/2006/relationships" xmlns:p="http://schemas.openxmlformats.org/presentationml/2006/main">
  <p:tag name="AS_UNIQUEID" val="2278"/>
</p:tagLst>
</file>

<file path=ppt/tags/tag823.xml><?xml version="1.0" encoding="utf-8"?>
<p:tagLst xmlns:a="http://schemas.openxmlformats.org/drawingml/2006/main" xmlns:r="http://schemas.openxmlformats.org/officeDocument/2006/relationships" xmlns:p="http://schemas.openxmlformats.org/presentationml/2006/main">
  <p:tag name="AS_UNIQUEID" val="2279"/>
</p:tagLst>
</file>

<file path=ppt/tags/tag824.xml><?xml version="1.0" encoding="utf-8"?>
<p:tagLst xmlns:a="http://schemas.openxmlformats.org/drawingml/2006/main" xmlns:r="http://schemas.openxmlformats.org/officeDocument/2006/relationships" xmlns:p="http://schemas.openxmlformats.org/presentationml/2006/main">
  <p:tag name="AS_UNIQUEID" val="2280"/>
</p:tagLst>
</file>

<file path=ppt/tags/tag825.xml><?xml version="1.0" encoding="utf-8"?>
<p:tagLst xmlns:a="http://schemas.openxmlformats.org/drawingml/2006/main" xmlns:r="http://schemas.openxmlformats.org/officeDocument/2006/relationships" xmlns:p="http://schemas.openxmlformats.org/presentationml/2006/main">
  <p:tag name="AS_UNIQUEID" val="2281"/>
</p:tagLst>
</file>

<file path=ppt/tags/tag826.xml><?xml version="1.0" encoding="utf-8"?>
<p:tagLst xmlns:a="http://schemas.openxmlformats.org/drawingml/2006/main" xmlns:r="http://schemas.openxmlformats.org/officeDocument/2006/relationships" xmlns:p="http://schemas.openxmlformats.org/presentationml/2006/main">
  <p:tag name="AS_UNIQUEID" val="2282"/>
</p:tagLst>
</file>

<file path=ppt/tags/tag827.xml><?xml version="1.0" encoding="utf-8"?>
<p:tagLst xmlns:a="http://schemas.openxmlformats.org/drawingml/2006/main" xmlns:r="http://schemas.openxmlformats.org/officeDocument/2006/relationships" xmlns:p="http://schemas.openxmlformats.org/presentationml/2006/main">
  <p:tag name="AS_UNIQUEID" val="2283"/>
</p:tagLst>
</file>

<file path=ppt/tags/tag828.xml><?xml version="1.0" encoding="utf-8"?>
<p:tagLst xmlns:a="http://schemas.openxmlformats.org/drawingml/2006/main" xmlns:r="http://schemas.openxmlformats.org/officeDocument/2006/relationships" xmlns:p="http://schemas.openxmlformats.org/presentationml/2006/main">
  <p:tag name="AS_UNIQUEID" val="2284"/>
</p:tagLst>
</file>

<file path=ppt/tags/tag829.xml><?xml version="1.0" encoding="utf-8"?>
<p:tagLst xmlns:a="http://schemas.openxmlformats.org/drawingml/2006/main" xmlns:r="http://schemas.openxmlformats.org/officeDocument/2006/relationships" xmlns:p="http://schemas.openxmlformats.org/presentationml/2006/main">
  <p:tag name="AS_UNIQUEID" val="2285"/>
</p:tagLst>
</file>

<file path=ppt/tags/tag83.xml><?xml version="1.0" encoding="utf-8"?>
<p:tagLst xmlns:a="http://schemas.openxmlformats.org/drawingml/2006/main" xmlns:r="http://schemas.openxmlformats.org/officeDocument/2006/relationships" xmlns:p="http://schemas.openxmlformats.org/presentationml/2006/main">
  <p:tag name="AS_UNIQUEID" val="1481"/>
</p:tagLst>
</file>

<file path=ppt/tags/tag830.xml><?xml version="1.0" encoding="utf-8"?>
<p:tagLst xmlns:a="http://schemas.openxmlformats.org/drawingml/2006/main" xmlns:r="http://schemas.openxmlformats.org/officeDocument/2006/relationships" xmlns:p="http://schemas.openxmlformats.org/presentationml/2006/main">
  <p:tag name="AS_UNIQUEID" val="2286"/>
</p:tagLst>
</file>

<file path=ppt/tags/tag831.xml><?xml version="1.0" encoding="utf-8"?>
<p:tagLst xmlns:a="http://schemas.openxmlformats.org/drawingml/2006/main" xmlns:r="http://schemas.openxmlformats.org/officeDocument/2006/relationships" xmlns:p="http://schemas.openxmlformats.org/presentationml/2006/main">
  <p:tag name="AS_UNIQUEID" val="2287"/>
</p:tagLst>
</file>

<file path=ppt/tags/tag832.xml><?xml version="1.0" encoding="utf-8"?>
<p:tagLst xmlns:a="http://schemas.openxmlformats.org/drawingml/2006/main" xmlns:r="http://schemas.openxmlformats.org/officeDocument/2006/relationships" xmlns:p="http://schemas.openxmlformats.org/presentationml/2006/main">
  <p:tag name="AS_UNIQUEID" val="2288"/>
</p:tagLst>
</file>

<file path=ppt/tags/tag833.xml><?xml version="1.0" encoding="utf-8"?>
<p:tagLst xmlns:a="http://schemas.openxmlformats.org/drawingml/2006/main" xmlns:r="http://schemas.openxmlformats.org/officeDocument/2006/relationships" xmlns:p="http://schemas.openxmlformats.org/presentationml/2006/main">
  <p:tag name="AS_UNIQUEID" val="2267"/>
</p:tagLst>
</file>

<file path=ppt/tags/tag834.xml><?xml version="1.0" encoding="utf-8"?>
<p:tagLst xmlns:a="http://schemas.openxmlformats.org/drawingml/2006/main" xmlns:r="http://schemas.openxmlformats.org/officeDocument/2006/relationships" xmlns:p="http://schemas.openxmlformats.org/presentationml/2006/main">
  <p:tag name="AS_UNIQUEID" val="2268"/>
</p:tagLst>
</file>

<file path=ppt/tags/tag835.xml><?xml version="1.0" encoding="utf-8"?>
<p:tagLst xmlns:a="http://schemas.openxmlformats.org/drawingml/2006/main" xmlns:r="http://schemas.openxmlformats.org/officeDocument/2006/relationships" xmlns:p="http://schemas.openxmlformats.org/presentationml/2006/main">
  <p:tag name="AS_UNIQUEID" val="2293"/>
</p:tagLst>
</file>

<file path=ppt/tags/tag836.xml><?xml version="1.0" encoding="utf-8"?>
<p:tagLst xmlns:a="http://schemas.openxmlformats.org/drawingml/2006/main" xmlns:r="http://schemas.openxmlformats.org/officeDocument/2006/relationships" xmlns:p="http://schemas.openxmlformats.org/presentationml/2006/main">
  <p:tag name="AS_UNIQUEID" val="2294"/>
</p:tagLst>
</file>

<file path=ppt/tags/tag837.xml><?xml version="1.0" encoding="utf-8"?>
<p:tagLst xmlns:a="http://schemas.openxmlformats.org/drawingml/2006/main" xmlns:r="http://schemas.openxmlformats.org/officeDocument/2006/relationships" xmlns:p="http://schemas.openxmlformats.org/presentationml/2006/main">
  <p:tag name="AS_UNIQUEID" val="2295"/>
</p:tagLst>
</file>

<file path=ppt/tags/tag838.xml><?xml version="1.0" encoding="utf-8"?>
<p:tagLst xmlns:a="http://schemas.openxmlformats.org/drawingml/2006/main" xmlns:r="http://schemas.openxmlformats.org/officeDocument/2006/relationships" xmlns:p="http://schemas.openxmlformats.org/presentationml/2006/main">
  <p:tag name="AS_UNIQUEID" val="2296"/>
</p:tagLst>
</file>

<file path=ppt/tags/tag839.xml><?xml version="1.0" encoding="utf-8"?>
<p:tagLst xmlns:a="http://schemas.openxmlformats.org/drawingml/2006/main" xmlns:r="http://schemas.openxmlformats.org/officeDocument/2006/relationships" xmlns:p="http://schemas.openxmlformats.org/presentationml/2006/main">
  <p:tag name="AS_UNIQUEID" val="2297"/>
</p:tagLst>
</file>

<file path=ppt/tags/tag84.xml><?xml version="1.0" encoding="utf-8"?>
<p:tagLst xmlns:a="http://schemas.openxmlformats.org/drawingml/2006/main" xmlns:r="http://schemas.openxmlformats.org/officeDocument/2006/relationships" xmlns:p="http://schemas.openxmlformats.org/presentationml/2006/main">
  <p:tag name="AS_UNIQUEID" val="1483"/>
</p:tagLst>
</file>

<file path=ppt/tags/tag840.xml><?xml version="1.0" encoding="utf-8"?>
<p:tagLst xmlns:a="http://schemas.openxmlformats.org/drawingml/2006/main" xmlns:r="http://schemas.openxmlformats.org/officeDocument/2006/relationships" xmlns:p="http://schemas.openxmlformats.org/presentationml/2006/main">
  <p:tag name="AS_UNIQUEID" val="2298"/>
</p:tagLst>
</file>

<file path=ppt/tags/tag841.xml><?xml version="1.0" encoding="utf-8"?>
<p:tagLst xmlns:a="http://schemas.openxmlformats.org/drawingml/2006/main" xmlns:r="http://schemas.openxmlformats.org/officeDocument/2006/relationships" xmlns:p="http://schemas.openxmlformats.org/presentationml/2006/main">
  <p:tag name="AS_UNIQUEID" val="2306"/>
</p:tagLst>
</file>

<file path=ppt/tags/tag842.xml><?xml version="1.0" encoding="utf-8"?>
<p:tagLst xmlns:a="http://schemas.openxmlformats.org/drawingml/2006/main" xmlns:r="http://schemas.openxmlformats.org/officeDocument/2006/relationships" xmlns:p="http://schemas.openxmlformats.org/presentationml/2006/main">
  <p:tag name="AS_UNIQUEID" val="2307"/>
</p:tagLst>
</file>

<file path=ppt/tags/tag843.xml><?xml version="1.0" encoding="utf-8"?>
<p:tagLst xmlns:a="http://schemas.openxmlformats.org/drawingml/2006/main" xmlns:r="http://schemas.openxmlformats.org/officeDocument/2006/relationships" xmlns:p="http://schemas.openxmlformats.org/presentationml/2006/main">
  <p:tag name="AS_UNIQUEID" val="2330"/>
</p:tagLst>
</file>

<file path=ppt/tags/tag844.xml><?xml version="1.0" encoding="utf-8"?>
<p:tagLst xmlns:a="http://schemas.openxmlformats.org/drawingml/2006/main" xmlns:r="http://schemas.openxmlformats.org/officeDocument/2006/relationships" xmlns:p="http://schemas.openxmlformats.org/presentationml/2006/main">
  <p:tag name="AS_UNIQUEID" val="2331"/>
</p:tagLst>
</file>

<file path=ppt/tags/tag845.xml><?xml version="1.0" encoding="utf-8"?>
<p:tagLst xmlns:a="http://schemas.openxmlformats.org/drawingml/2006/main" xmlns:r="http://schemas.openxmlformats.org/officeDocument/2006/relationships" xmlns:p="http://schemas.openxmlformats.org/presentationml/2006/main">
  <p:tag name="AS_UNIQUEID" val="2332"/>
</p:tagLst>
</file>

<file path=ppt/tags/tag846.xml><?xml version="1.0" encoding="utf-8"?>
<p:tagLst xmlns:a="http://schemas.openxmlformats.org/drawingml/2006/main" xmlns:r="http://schemas.openxmlformats.org/officeDocument/2006/relationships" xmlns:p="http://schemas.openxmlformats.org/presentationml/2006/main">
  <p:tag name="AS_UNIQUEID" val="2333"/>
</p:tagLst>
</file>

<file path=ppt/tags/tag847.xml><?xml version="1.0" encoding="utf-8"?>
<p:tagLst xmlns:a="http://schemas.openxmlformats.org/drawingml/2006/main" xmlns:r="http://schemas.openxmlformats.org/officeDocument/2006/relationships" xmlns:p="http://schemas.openxmlformats.org/presentationml/2006/main">
  <p:tag name="AS_UNIQUEID" val="2334"/>
</p:tagLst>
</file>

<file path=ppt/tags/tag848.xml><?xml version="1.0" encoding="utf-8"?>
<p:tagLst xmlns:a="http://schemas.openxmlformats.org/drawingml/2006/main" xmlns:r="http://schemas.openxmlformats.org/officeDocument/2006/relationships" xmlns:p="http://schemas.openxmlformats.org/presentationml/2006/main">
  <p:tag name="AS_UNIQUEID" val="2335"/>
</p:tagLst>
</file>

<file path=ppt/tags/tag849.xml><?xml version="1.0" encoding="utf-8"?>
<p:tagLst xmlns:a="http://schemas.openxmlformats.org/drawingml/2006/main" xmlns:r="http://schemas.openxmlformats.org/officeDocument/2006/relationships" xmlns:p="http://schemas.openxmlformats.org/presentationml/2006/main">
  <p:tag name="AS_UNIQUEID" val="2336"/>
</p:tagLst>
</file>

<file path=ppt/tags/tag85.xml><?xml version="1.0" encoding="utf-8"?>
<p:tagLst xmlns:a="http://schemas.openxmlformats.org/drawingml/2006/main" xmlns:r="http://schemas.openxmlformats.org/officeDocument/2006/relationships" xmlns:p="http://schemas.openxmlformats.org/presentationml/2006/main">
  <p:tag name="AS_UNIQUEID" val="1484"/>
</p:tagLst>
</file>

<file path=ppt/tags/tag850.xml><?xml version="1.0" encoding="utf-8"?>
<p:tagLst xmlns:a="http://schemas.openxmlformats.org/drawingml/2006/main" xmlns:r="http://schemas.openxmlformats.org/officeDocument/2006/relationships" xmlns:p="http://schemas.openxmlformats.org/presentationml/2006/main">
  <p:tag name="AS_UNIQUEID" val="2337"/>
</p:tagLst>
</file>

<file path=ppt/tags/tag851.xml><?xml version="1.0" encoding="utf-8"?>
<p:tagLst xmlns:a="http://schemas.openxmlformats.org/drawingml/2006/main" xmlns:r="http://schemas.openxmlformats.org/officeDocument/2006/relationships" xmlns:p="http://schemas.openxmlformats.org/presentationml/2006/main">
  <p:tag name="AS_UNIQUEID" val="2338"/>
</p:tagLst>
</file>

<file path=ppt/tags/tag852.xml><?xml version="1.0" encoding="utf-8"?>
<p:tagLst xmlns:a="http://schemas.openxmlformats.org/drawingml/2006/main" xmlns:r="http://schemas.openxmlformats.org/officeDocument/2006/relationships" xmlns:p="http://schemas.openxmlformats.org/presentationml/2006/main">
  <p:tag name="AS_UNIQUEID" val="2339"/>
</p:tagLst>
</file>

<file path=ppt/tags/tag853.xml><?xml version="1.0" encoding="utf-8"?>
<p:tagLst xmlns:a="http://schemas.openxmlformats.org/drawingml/2006/main" xmlns:r="http://schemas.openxmlformats.org/officeDocument/2006/relationships" xmlns:p="http://schemas.openxmlformats.org/presentationml/2006/main">
  <p:tag name="AS_UNIQUEID" val="2340"/>
</p:tagLst>
</file>

<file path=ppt/tags/tag854.xml><?xml version="1.0" encoding="utf-8"?>
<p:tagLst xmlns:a="http://schemas.openxmlformats.org/drawingml/2006/main" xmlns:r="http://schemas.openxmlformats.org/officeDocument/2006/relationships" xmlns:p="http://schemas.openxmlformats.org/presentationml/2006/main">
  <p:tag name="AS_UNIQUEID" val="2341"/>
</p:tagLst>
</file>

<file path=ppt/tags/tag855.xml><?xml version="1.0" encoding="utf-8"?>
<p:tagLst xmlns:a="http://schemas.openxmlformats.org/drawingml/2006/main" xmlns:r="http://schemas.openxmlformats.org/officeDocument/2006/relationships" xmlns:p="http://schemas.openxmlformats.org/presentationml/2006/main">
  <p:tag name="AS_UNIQUEID" val="2342"/>
</p:tagLst>
</file>

<file path=ppt/tags/tag856.xml><?xml version="1.0" encoding="utf-8"?>
<p:tagLst xmlns:a="http://schemas.openxmlformats.org/drawingml/2006/main" xmlns:r="http://schemas.openxmlformats.org/officeDocument/2006/relationships" xmlns:p="http://schemas.openxmlformats.org/presentationml/2006/main">
  <p:tag name="AS_UNIQUEID" val="2343"/>
</p:tagLst>
</file>

<file path=ppt/tags/tag857.xml><?xml version="1.0" encoding="utf-8"?>
<p:tagLst xmlns:a="http://schemas.openxmlformats.org/drawingml/2006/main" xmlns:r="http://schemas.openxmlformats.org/officeDocument/2006/relationships" xmlns:p="http://schemas.openxmlformats.org/presentationml/2006/main">
  <p:tag name="AS_UNIQUEID" val="2344"/>
</p:tagLst>
</file>

<file path=ppt/tags/tag858.xml><?xml version="1.0" encoding="utf-8"?>
<p:tagLst xmlns:a="http://schemas.openxmlformats.org/drawingml/2006/main" xmlns:r="http://schemas.openxmlformats.org/officeDocument/2006/relationships" xmlns:p="http://schemas.openxmlformats.org/presentationml/2006/main">
  <p:tag name="AS_UNIQUEID" val="2345"/>
</p:tagLst>
</file>

<file path=ppt/tags/tag859.xml><?xml version="1.0" encoding="utf-8"?>
<p:tagLst xmlns:a="http://schemas.openxmlformats.org/drawingml/2006/main" xmlns:r="http://schemas.openxmlformats.org/officeDocument/2006/relationships" xmlns:p="http://schemas.openxmlformats.org/presentationml/2006/main">
  <p:tag name="AS_UNIQUEID" val="2346"/>
</p:tagLst>
</file>

<file path=ppt/tags/tag86.xml><?xml version="1.0" encoding="utf-8"?>
<p:tagLst xmlns:a="http://schemas.openxmlformats.org/drawingml/2006/main" xmlns:r="http://schemas.openxmlformats.org/officeDocument/2006/relationships" xmlns:p="http://schemas.openxmlformats.org/presentationml/2006/main">
  <p:tag name="AS_UNIQUEID" val="1485"/>
</p:tagLst>
</file>

<file path=ppt/tags/tag860.xml><?xml version="1.0" encoding="utf-8"?>
<p:tagLst xmlns:a="http://schemas.openxmlformats.org/drawingml/2006/main" xmlns:r="http://schemas.openxmlformats.org/officeDocument/2006/relationships" xmlns:p="http://schemas.openxmlformats.org/presentationml/2006/main">
  <p:tag name="AS_UNIQUEID" val="2308"/>
</p:tagLst>
</file>

<file path=ppt/tags/tag861.xml><?xml version="1.0" encoding="utf-8"?>
<p:tagLst xmlns:a="http://schemas.openxmlformats.org/drawingml/2006/main" xmlns:r="http://schemas.openxmlformats.org/officeDocument/2006/relationships" xmlns:p="http://schemas.openxmlformats.org/presentationml/2006/main">
  <p:tag name="AS_UNIQUEID" val="2309"/>
</p:tagLst>
</file>

<file path=ppt/tags/tag862.xml><?xml version="1.0" encoding="utf-8"?>
<p:tagLst xmlns:a="http://schemas.openxmlformats.org/drawingml/2006/main" xmlns:r="http://schemas.openxmlformats.org/officeDocument/2006/relationships" xmlns:p="http://schemas.openxmlformats.org/presentationml/2006/main">
  <p:tag name="AS_UNIQUEID" val="2310"/>
</p:tagLst>
</file>

<file path=ppt/tags/tag863.xml><?xml version="1.0" encoding="utf-8"?>
<p:tagLst xmlns:a="http://schemas.openxmlformats.org/drawingml/2006/main" xmlns:r="http://schemas.openxmlformats.org/officeDocument/2006/relationships" xmlns:p="http://schemas.openxmlformats.org/presentationml/2006/main">
  <p:tag name="AS_UNIQUEID" val="2311"/>
</p:tagLst>
</file>

<file path=ppt/tags/tag864.xml><?xml version="1.0" encoding="utf-8"?>
<p:tagLst xmlns:a="http://schemas.openxmlformats.org/drawingml/2006/main" xmlns:r="http://schemas.openxmlformats.org/officeDocument/2006/relationships" xmlns:p="http://schemas.openxmlformats.org/presentationml/2006/main">
  <p:tag name="AS_UNIQUEID" val="2312"/>
</p:tagLst>
</file>

<file path=ppt/tags/tag865.xml><?xml version="1.0" encoding="utf-8"?>
<p:tagLst xmlns:a="http://schemas.openxmlformats.org/drawingml/2006/main" xmlns:r="http://schemas.openxmlformats.org/officeDocument/2006/relationships" xmlns:p="http://schemas.openxmlformats.org/presentationml/2006/main">
  <p:tag name="AS_UNIQUEID" val="2313"/>
</p:tagLst>
</file>

<file path=ppt/tags/tag866.xml><?xml version="1.0" encoding="utf-8"?>
<p:tagLst xmlns:a="http://schemas.openxmlformats.org/drawingml/2006/main" xmlns:r="http://schemas.openxmlformats.org/officeDocument/2006/relationships" xmlns:p="http://schemas.openxmlformats.org/presentationml/2006/main">
  <p:tag name="AS_UNIQUEID" val="2320"/>
</p:tagLst>
</file>

<file path=ppt/tags/tag867.xml><?xml version="1.0" encoding="utf-8"?>
<p:tagLst xmlns:a="http://schemas.openxmlformats.org/drawingml/2006/main" xmlns:r="http://schemas.openxmlformats.org/officeDocument/2006/relationships" xmlns:p="http://schemas.openxmlformats.org/presentationml/2006/main">
  <p:tag name="AS_UNIQUEID" val="2327"/>
</p:tagLst>
</file>

<file path=ppt/tags/tag868.xml><?xml version="1.0" encoding="utf-8"?>
<p:tagLst xmlns:a="http://schemas.openxmlformats.org/drawingml/2006/main" xmlns:r="http://schemas.openxmlformats.org/officeDocument/2006/relationships" xmlns:p="http://schemas.openxmlformats.org/presentationml/2006/main">
  <p:tag name="AS_UNIQUEID" val="2328"/>
</p:tagLst>
</file>

<file path=ppt/tags/tag869.xml><?xml version="1.0" encoding="utf-8"?>
<p:tagLst xmlns:a="http://schemas.openxmlformats.org/drawingml/2006/main" xmlns:r="http://schemas.openxmlformats.org/officeDocument/2006/relationships" xmlns:p="http://schemas.openxmlformats.org/presentationml/2006/main">
  <p:tag name="AS_UNIQUEID" val="2329"/>
</p:tagLst>
</file>

<file path=ppt/tags/tag87.xml><?xml version="1.0" encoding="utf-8"?>
<p:tagLst xmlns:a="http://schemas.openxmlformats.org/drawingml/2006/main" xmlns:r="http://schemas.openxmlformats.org/officeDocument/2006/relationships" xmlns:p="http://schemas.openxmlformats.org/presentationml/2006/main">
  <p:tag name="AS_UNIQUEID" val="1486"/>
</p:tagLst>
</file>

<file path=ppt/tags/tag870.xml><?xml version="1.0" encoding="utf-8"?>
<p:tagLst xmlns:a="http://schemas.openxmlformats.org/drawingml/2006/main" xmlns:r="http://schemas.openxmlformats.org/officeDocument/2006/relationships" xmlns:p="http://schemas.openxmlformats.org/presentationml/2006/main">
  <p:tag name="AS_UNIQUEID" val="2321"/>
</p:tagLst>
</file>

<file path=ppt/tags/tag871.xml><?xml version="1.0" encoding="utf-8"?>
<p:tagLst xmlns:a="http://schemas.openxmlformats.org/drawingml/2006/main" xmlns:r="http://schemas.openxmlformats.org/officeDocument/2006/relationships" xmlns:p="http://schemas.openxmlformats.org/presentationml/2006/main">
  <p:tag name="AS_UNIQUEID" val="2322"/>
</p:tagLst>
</file>

<file path=ppt/tags/tag872.xml><?xml version="1.0" encoding="utf-8"?>
<p:tagLst xmlns:a="http://schemas.openxmlformats.org/drawingml/2006/main" xmlns:r="http://schemas.openxmlformats.org/officeDocument/2006/relationships" xmlns:p="http://schemas.openxmlformats.org/presentationml/2006/main">
  <p:tag name="AS_UNIQUEID" val="2323"/>
</p:tagLst>
</file>

<file path=ppt/tags/tag873.xml><?xml version="1.0" encoding="utf-8"?>
<p:tagLst xmlns:a="http://schemas.openxmlformats.org/drawingml/2006/main" xmlns:r="http://schemas.openxmlformats.org/officeDocument/2006/relationships" xmlns:p="http://schemas.openxmlformats.org/presentationml/2006/main">
  <p:tag name="AS_UNIQUEID" val="2324"/>
</p:tagLst>
</file>

<file path=ppt/tags/tag874.xml><?xml version="1.0" encoding="utf-8"?>
<p:tagLst xmlns:a="http://schemas.openxmlformats.org/drawingml/2006/main" xmlns:r="http://schemas.openxmlformats.org/officeDocument/2006/relationships" xmlns:p="http://schemas.openxmlformats.org/presentationml/2006/main">
  <p:tag name="AS_UNIQUEID" val="2325"/>
</p:tagLst>
</file>

<file path=ppt/tags/tag875.xml><?xml version="1.0" encoding="utf-8"?>
<p:tagLst xmlns:a="http://schemas.openxmlformats.org/drawingml/2006/main" xmlns:r="http://schemas.openxmlformats.org/officeDocument/2006/relationships" xmlns:p="http://schemas.openxmlformats.org/presentationml/2006/main">
  <p:tag name="AS_UNIQUEID" val="2326"/>
</p:tagLst>
</file>

<file path=ppt/tags/tag876.xml><?xml version="1.0" encoding="utf-8"?>
<p:tagLst xmlns:a="http://schemas.openxmlformats.org/drawingml/2006/main" xmlns:r="http://schemas.openxmlformats.org/officeDocument/2006/relationships" xmlns:p="http://schemas.openxmlformats.org/presentationml/2006/main">
  <p:tag name="AS_UNIQUEID" val="2314"/>
</p:tagLst>
</file>

<file path=ppt/tags/tag877.xml><?xml version="1.0" encoding="utf-8"?>
<p:tagLst xmlns:a="http://schemas.openxmlformats.org/drawingml/2006/main" xmlns:r="http://schemas.openxmlformats.org/officeDocument/2006/relationships" xmlns:p="http://schemas.openxmlformats.org/presentationml/2006/main">
  <p:tag name="AS_UNIQUEID" val="2315"/>
</p:tagLst>
</file>

<file path=ppt/tags/tag878.xml><?xml version="1.0" encoding="utf-8"?>
<p:tagLst xmlns:a="http://schemas.openxmlformats.org/drawingml/2006/main" xmlns:r="http://schemas.openxmlformats.org/officeDocument/2006/relationships" xmlns:p="http://schemas.openxmlformats.org/presentationml/2006/main">
  <p:tag name="AS_UNIQUEID" val="2316"/>
</p:tagLst>
</file>

<file path=ppt/tags/tag879.xml><?xml version="1.0" encoding="utf-8"?>
<p:tagLst xmlns:a="http://schemas.openxmlformats.org/drawingml/2006/main" xmlns:r="http://schemas.openxmlformats.org/officeDocument/2006/relationships" xmlns:p="http://schemas.openxmlformats.org/presentationml/2006/main">
  <p:tag name="AS_UNIQUEID" val="2317"/>
</p:tagLst>
</file>

<file path=ppt/tags/tag88.xml><?xml version="1.0" encoding="utf-8"?>
<p:tagLst xmlns:a="http://schemas.openxmlformats.org/drawingml/2006/main" xmlns:r="http://schemas.openxmlformats.org/officeDocument/2006/relationships" xmlns:p="http://schemas.openxmlformats.org/presentationml/2006/main">
  <p:tag name="AS_UNIQUEID" val="1487"/>
</p:tagLst>
</file>

<file path=ppt/tags/tag880.xml><?xml version="1.0" encoding="utf-8"?>
<p:tagLst xmlns:a="http://schemas.openxmlformats.org/drawingml/2006/main" xmlns:r="http://schemas.openxmlformats.org/officeDocument/2006/relationships" xmlns:p="http://schemas.openxmlformats.org/presentationml/2006/main">
  <p:tag name="AS_UNIQUEID" val="2318"/>
</p:tagLst>
</file>

<file path=ppt/tags/tag881.xml><?xml version="1.0" encoding="utf-8"?>
<p:tagLst xmlns:a="http://schemas.openxmlformats.org/drawingml/2006/main" xmlns:r="http://schemas.openxmlformats.org/officeDocument/2006/relationships" xmlns:p="http://schemas.openxmlformats.org/presentationml/2006/main">
  <p:tag name="AS_UNIQUEID" val="2319"/>
</p:tagLst>
</file>

<file path=ppt/tags/tag882.xml><?xml version="1.0" encoding="utf-8"?>
<p:tagLst xmlns:a="http://schemas.openxmlformats.org/drawingml/2006/main" xmlns:r="http://schemas.openxmlformats.org/officeDocument/2006/relationships" xmlns:p="http://schemas.openxmlformats.org/presentationml/2006/main">
  <p:tag name="AS_UNIQUEID" val="2299"/>
</p:tagLst>
</file>

<file path=ppt/tags/tag883.xml><?xml version="1.0" encoding="utf-8"?>
<p:tagLst xmlns:a="http://schemas.openxmlformats.org/drawingml/2006/main" xmlns:r="http://schemas.openxmlformats.org/officeDocument/2006/relationships" xmlns:p="http://schemas.openxmlformats.org/presentationml/2006/main">
  <p:tag name="AS_UNIQUEID" val="2300"/>
</p:tagLst>
</file>

<file path=ppt/tags/tag884.xml><?xml version="1.0" encoding="utf-8"?>
<p:tagLst xmlns:a="http://schemas.openxmlformats.org/drawingml/2006/main" xmlns:r="http://schemas.openxmlformats.org/officeDocument/2006/relationships" xmlns:p="http://schemas.openxmlformats.org/presentationml/2006/main">
  <p:tag name="AS_UNIQUEID" val="2301"/>
</p:tagLst>
</file>

<file path=ppt/tags/tag885.xml><?xml version="1.0" encoding="utf-8"?>
<p:tagLst xmlns:a="http://schemas.openxmlformats.org/drawingml/2006/main" xmlns:r="http://schemas.openxmlformats.org/officeDocument/2006/relationships" xmlns:p="http://schemas.openxmlformats.org/presentationml/2006/main">
  <p:tag name="AS_UNIQUEID" val="2302"/>
</p:tagLst>
</file>

<file path=ppt/tags/tag886.xml><?xml version="1.0" encoding="utf-8"?>
<p:tagLst xmlns:a="http://schemas.openxmlformats.org/drawingml/2006/main" xmlns:r="http://schemas.openxmlformats.org/officeDocument/2006/relationships" xmlns:p="http://schemas.openxmlformats.org/presentationml/2006/main">
  <p:tag name="AS_UNIQUEID" val="2303"/>
</p:tagLst>
</file>

<file path=ppt/tags/tag887.xml><?xml version="1.0" encoding="utf-8"?>
<p:tagLst xmlns:a="http://schemas.openxmlformats.org/drawingml/2006/main" xmlns:r="http://schemas.openxmlformats.org/officeDocument/2006/relationships" xmlns:p="http://schemas.openxmlformats.org/presentationml/2006/main">
  <p:tag name="AS_UNIQUEID" val="2304"/>
</p:tagLst>
</file>

<file path=ppt/tags/tag888.xml><?xml version="1.0" encoding="utf-8"?>
<p:tagLst xmlns:a="http://schemas.openxmlformats.org/drawingml/2006/main" xmlns:r="http://schemas.openxmlformats.org/officeDocument/2006/relationships" xmlns:p="http://schemas.openxmlformats.org/presentationml/2006/main">
  <p:tag name="AS_UNIQUEID" val="2305"/>
</p:tagLst>
</file>

<file path=ppt/tags/tag889.xml><?xml version="1.0" encoding="utf-8"?>
<p:tagLst xmlns:a="http://schemas.openxmlformats.org/drawingml/2006/main" xmlns:r="http://schemas.openxmlformats.org/officeDocument/2006/relationships" xmlns:p="http://schemas.openxmlformats.org/presentationml/2006/main">
  <p:tag name="AS_UNIQUEID" val="2290"/>
</p:tagLst>
</file>

<file path=ppt/tags/tag89.xml><?xml version="1.0" encoding="utf-8"?>
<p:tagLst xmlns:a="http://schemas.openxmlformats.org/drawingml/2006/main" xmlns:r="http://schemas.openxmlformats.org/officeDocument/2006/relationships" xmlns:p="http://schemas.openxmlformats.org/presentationml/2006/main">
  <p:tag name="AS_UNIQUEID" val="1489"/>
</p:tagLst>
</file>

<file path=ppt/tags/tag890.xml><?xml version="1.0" encoding="utf-8"?>
<p:tagLst xmlns:a="http://schemas.openxmlformats.org/drawingml/2006/main" xmlns:r="http://schemas.openxmlformats.org/officeDocument/2006/relationships" xmlns:p="http://schemas.openxmlformats.org/presentationml/2006/main">
  <p:tag name="AS_UNIQUEID" val="2291"/>
</p:tagLst>
</file>

<file path=ppt/tags/tag891.xml><?xml version="1.0" encoding="utf-8"?>
<p:tagLst xmlns:a="http://schemas.openxmlformats.org/drawingml/2006/main" xmlns:r="http://schemas.openxmlformats.org/officeDocument/2006/relationships" xmlns:p="http://schemas.openxmlformats.org/presentationml/2006/main">
  <p:tag name="AS_UNIQUEID" val="2179"/>
</p:tagLst>
</file>

<file path=ppt/tags/tag892.xml><?xml version="1.0" encoding="utf-8"?>
<p:tagLst xmlns:a="http://schemas.openxmlformats.org/drawingml/2006/main" xmlns:r="http://schemas.openxmlformats.org/officeDocument/2006/relationships" xmlns:p="http://schemas.openxmlformats.org/presentationml/2006/main">
  <p:tag name="AS_UNIQUEID" val="2352"/>
</p:tagLst>
</file>

<file path=ppt/tags/tag893.xml><?xml version="1.0" encoding="utf-8"?>
<p:tagLst xmlns:a="http://schemas.openxmlformats.org/drawingml/2006/main" xmlns:r="http://schemas.openxmlformats.org/officeDocument/2006/relationships" xmlns:p="http://schemas.openxmlformats.org/presentationml/2006/main">
  <p:tag name="AS_UNIQUEID" val="2353"/>
</p:tagLst>
</file>

<file path=ppt/tags/tag894.xml><?xml version="1.0" encoding="utf-8"?>
<p:tagLst xmlns:a="http://schemas.openxmlformats.org/drawingml/2006/main" xmlns:r="http://schemas.openxmlformats.org/officeDocument/2006/relationships" xmlns:p="http://schemas.openxmlformats.org/presentationml/2006/main">
  <p:tag name="AS_UNIQUEID" val="2354"/>
</p:tagLst>
</file>

<file path=ppt/tags/tag895.xml><?xml version="1.0" encoding="utf-8"?>
<p:tagLst xmlns:a="http://schemas.openxmlformats.org/drawingml/2006/main" xmlns:r="http://schemas.openxmlformats.org/officeDocument/2006/relationships" xmlns:p="http://schemas.openxmlformats.org/presentationml/2006/main">
  <p:tag name="AS_UNIQUEID" val="2355"/>
</p:tagLst>
</file>

<file path=ppt/tags/tag896.xml><?xml version="1.0" encoding="utf-8"?>
<p:tagLst xmlns:a="http://schemas.openxmlformats.org/drawingml/2006/main" xmlns:r="http://schemas.openxmlformats.org/officeDocument/2006/relationships" xmlns:p="http://schemas.openxmlformats.org/presentationml/2006/main">
  <p:tag name="AS_UNIQUEID" val="2356"/>
</p:tagLst>
</file>

<file path=ppt/tags/tag897.xml><?xml version="1.0" encoding="utf-8"?>
<p:tagLst xmlns:a="http://schemas.openxmlformats.org/drawingml/2006/main" xmlns:r="http://schemas.openxmlformats.org/officeDocument/2006/relationships" xmlns:p="http://schemas.openxmlformats.org/presentationml/2006/main">
  <p:tag name="AS_UNIQUEID" val="2357"/>
</p:tagLst>
</file>

<file path=ppt/tags/tag898.xml><?xml version="1.0" encoding="utf-8"?>
<p:tagLst xmlns:a="http://schemas.openxmlformats.org/drawingml/2006/main" xmlns:r="http://schemas.openxmlformats.org/officeDocument/2006/relationships" xmlns:p="http://schemas.openxmlformats.org/presentationml/2006/main">
  <p:tag name="AS_UNIQUEID" val="2358"/>
</p:tagLst>
</file>

<file path=ppt/tags/tag899.xml><?xml version="1.0" encoding="utf-8"?>
<p:tagLst xmlns:a="http://schemas.openxmlformats.org/drawingml/2006/main" xmlns:r="http://schemas.openxmlformats.org/officeDocument/2006/relationships" xmlns:p="http://schemas.openxmlformats.org/presentationml/2006/main">
  <p:tag name="AS_UNIQUEID" val="2359"/>
</p:tagLst>
</file>

<file path=ppt/tags/tag9.xml><?xml version="1.0" encoding="utf-8"?>
<p:tagLst xmlns:a="http://schemas.openxmlformats.org/drawingml/2006/main" xmlns:r="http://schemas.openxmlformats.org/officeDocument/2006/relationships" xmlns:p="http://schemas.openxmlformats.org/presentationml/2006/main">
  <p:tag name="AS_UNIQUEID" val="1393"/>
</p:tagLst>
</file>

<file path=ppt/tags/tag90.xml><?xml version="1.0" encoding="utf-8"?>
<p:tagLst xmlns:a="http://schemas.openxmlformats.org/drawingml/2006/main" xmlns:r="http://schemas.openxmlformats.org/officeDocument/2006/relationships" xmlns:p="http://schemas.openxmlformats.org/presentationml/2006/main">
  <p:tag name="AS_UNIQUEID" val="1490"/>
</p:tagLst>
</file>

<file path=ppt/tags/tag900.xml><?xml version="1.0" encoding="utf-8"?>
<p:tagLst xmlns:a="http://schemas.openxmlformats.org/drawingml/2006/main" xmlns:r="http://schemas.openxmlformats.org/officeDocument/2006/relationships" xmlns:p="http://schemas.openxmlformats.org/presentationml/2006/main">
  <p:tag name="AS_UNIQUEID" val="2360"/>
</p:tagLst>
</file>

<file path=ppt/tags/tag901.xml><?xml version="1.0" encoding="utf-8"?>
<p:tagLst xmlns:a="http://schemas.openxmlformats.org/drawingml/2006/main" xmlns:r="http://schemas.openxmlformats.org/officeDocument/2006/relationships" xmlns:p="http://schemas.openxmlformats.org/presentationml/2006/main">
  <p:tag name="AS_UNIQUEID" val="2361"/>
</p:tagLst>
</file>

<file path=ppt/tags/tag902.xml><?xml version="1.0" encoding="utf-8"?>
<p:tagLst xmlns:a="http://schemas.openxmlformats.org/drawingml/2006/main" xmlns:r="http://schemas.openxmlformats.org/officeDocument/2006/relationships" xmlns:p="http://schemas.openxmlformats.org/presentationml/2006/main">
  <p:tag name="AS_UNIQUEID" val="2348"/>
</p:tagLst>
</file>

<file path=ppt/tags/tag903.xml><?xml version="1.0" encoding="utf-8"?>
<p:tagLst xmlns:a="http://schemas.openxmlformats.org/drawingml/2006/main" xmlns:r="http://schemas.openxmlformats.org/officeDocument/2006/relationships" xmlns:p="http://schemas.openxmlformats.org/presentationml/2006/main">
  <p:tag name="AS_UNIQUEID" val="2349"/>
</p:tagLst>
</file>

<file path=ppt/tags/tag904.xml><?xml version="1.0" encoding="utf-8"?>
<p:tagLst xmlns:a="http://schemas.openxmlformats.org/drawingml/2006/main" xmlns:r="http://schemas.openxmlformats.org/officeDocument/2006/relationships" xmlns:p="http://schemas.openxmlformats.org/presentationml/2006/main">
  <p:tag name="AS_UNIQUEID" val="2366"/>
</p:tagLst>
</file>

<file path=ppt/tags/tag905.xml><?xml version="1.0" encoding="utf-8"?>
<p:tagLst xmlns:a="http://schemas.openxmlformats.org/drawingml/2006/main" xmlns:r="http://schemas.openxmlformats.org/officeDocument/2006/relationships" xmlns:p="http://schemas.openxmlformats.org/presentationml/2006/main">
  <p:tag name="AS_UNIQUEID" val="2367"/>
</p:tagLst>
</file>

<file path=ppt/tags/tag906.xml><?xml version="1.0" encoding="utf-8"?>
<p:tagLst xmlns:a="http://schemas.openxmlformats.org/drawingml/2006/main" xmlns:r="http://schemas.openxmlformats.org/officeDocument/2006/relationships" xmlns:p="http://schemas.openxmlformats.org/presentationml/2006/main">
  <p:tag name="AS_UNIQUEID" val="2368"/>
</p:tagLst>
</file>

<file path=ppt/tags/tag907.xml><?xml version="1.0" encoding="utf-8"?>
<p:tagLst xmlns:a="http://schemas.openxmlformats.org/drawingml/2006/main" xmlns:r="http://schemas.openxmlformats.org/officeDocument/2006/relationships" xmlns:p="http://schemas.openxmlformats.org/presentationml/2006/main">
  <p:tag name="AS_UNIQUEID" val="2369"/>
</p:tagLst>
</file>

<file path=ppt/tags/tag908.xml><?xml version="1.0" encoding="utf-8"?>
<p:tagLst xmlns:a="http://schemas.openxmlformats.org/drawingml/2006/main" xmlns:r="http://schemas.openxmlformats.org/officeDocument/2006/relationships" xmlns:p="http://schemas.openxmlformats.org/presentationml/2006/main">
  <p:tag name="AS_UNIQUEID" val="2370"/>
</p:tagLst>
</file>

<file path=ppt/tags/tag909.xml><?xml version="1.0" encoding="utf-8"?>
<p:tagLst xmlns:a="http://schemas.openxmlformats.org/drawingml/2006/main" xmlns:r="http://schemas.openxmlformats.org/officeDocument/2006/relationships" xmlns:p="http://schemas.openxmlformats.org/presentationml/2006/main">
  <p:tag name="AS_UNIQUEID" val="2372"/>
</p:tagLst>
</file>

<file path=ppt/tags/tag91.xml><?xml version="1.0" encoding="utf-8"?>
<p:tagLst xmlns:a="http://schemas.openxmlformats.org/drawingml/2006/main" xmlns:r="http://schemas.openxmlformats.org/officeDocument/2006/relationships" xmlns:p="http://schemas.openxmlformats.org/presentationml/2006/main">
  <p:tag name="AS_UNIQUEID" val="1491"/>
</p:tagLst>
</file>

<file path=ppt/tags/tag910.xml><?xml version="1.0" encoding="utf-8"?>
<p:tagLst xmlns:a="http://schemas.openxmlformats.org/drawingml/2006/main" xmlns:r="http://schemas.openxmlformats.org/officeDocument/2006/relationships" xmlns:p="http://schemas.openxmlformats.org/presentationml/2006/main">
  <p:tag name="AS_UNIQUEID" val="2373"/>
</p:tagLst>
</file>

<file path=ppt/tags/tag911.xml><?xml version="1.0" encoding="utf-8"?>
<p:tagLst xmlns:a="http://schemas.openxmlformats.org/drawingml/2006/main" xmlns:r="http://schemas.openxmlformats.org/officeDocument/2006/relationships" xmlns:p="http://schemas.openxmlformats.org/presentationml/2006/main">
  <p:tag name="AS_UNIQUEID" val="2369"/>
</p:tagLst>
</file>

<file path=ppt/tags/tag912.xml><?xml version="1.0" encoding="utf-8"?>
<p:tagLst xmlns:a="http://schemas.openxmlformats.org/drawingml/2006/main" xmlns:r="http://schemas.openxmlformats.org/officeDocument/2006/relationships" xmlns:p="http://schemas.openxmlformats.org/presentationml/2006/main">
  <p:tag name="AS_UNIQUEID" val="2372"/>
</p:tagLst>
</file>

<file path=ppt/tags/tag913.xml><?xml version="1.0" encoding="utf-8"?>
<p:tagLst xmlns:a="http://schemas.openxmlformats.org/drawingml/2006/main" xmlns:r="http://schemas.openxmlformats.org/officeDocument/2006/relationships" xmlns:p="http://schemas.openxmlformats.org/presentationml/2006/main">
  <p:tag name="AS_UNIQUEID" val="2363"/>
</p:tagLst>
</file>

<file path=ppt/tags/tag914.xml><?xml version="1.0" encoding="utf-8"?>
<p:tagLst xmlns:a="http://schemas.openxmlformats.org/drawingml/2006/main" xmlns:r="http://schemas.openxmlformats.org/officeDocument/2006/relationships" xmlns:p="http://schemas.openxmlformats.org/presentationml/2006/main">
  <p:tag name="AS_UNIQUEID" val="2364"/>
</p:tagLst>
</file>

<file path=ppt/tags/tag92.xml><?xml version="1.0" encoding="utf-8"?>
<p:tagLst xmlns:a="http://schemas.openxmlformats.org/drawingml/2006/main" xmlns:r="http://schemas.openxmlformats.org/officeDocument/2006/relationships" xmlns:p="http://schemas.openxmlformats.org/presentationml/2006/main">
  <p:tag name="AS_UNIQUEID" val="1492"/>
</p:tagLst>
</file>

<file path=ppt/tags/tag93.xml><?xml version="1.0" encoding="utf-8"?>
<p:tagLst xmlns:a="http://schemas.openxmlformats.org/drawingml/2006/main" xmlns:r="http://schemas.openxmlformats.org/officeDocument/2006/relationships" xmlns:p="http://schemas.openxmlformats.org/presentationml/2006/main">
  <p:tag name="AS_UNIQUEID" val="1493"/>
</p:tagLst>
</file>

<file path=ppt/tags/tag94.xml><?xml version="1.0" encoding="utf-8"?>
<p:tagLst xmlns:a="http://schemas.openxmlformats.org/drawingml/2006/main" xmlns:r="http://schemas.openxmlformats.org/officeDocument/2006/relationships" xmlns:p="http://schemas.openxmlformats.org/presentationml/2006/main">
  <p:tag name="AS_UNIQUEID" val="1494"/>
</p:tagLst>
</file>

<file path=ppt/tags/tag95.xml><?xml version="1.0" encoding="utf-8"?>
<p:tagLst xmlns:a="http://schemas.openxmlformats.org/drawingml/2006/main" xmlns:r="http://schemas.openxmlformats.org/officeDocument/2006/relationships" xmlns:p="http://schemas.openxmlformats.org/presentationml/2006/main">
  <p:tag name="AS_UNIQUEID" val="1495"/>
</p:tagLst>
</file>

<file path=ppt/tags/tag96.xml><?xml version="1.0" encoding="utf-8"?>
<p:tagLst xmlns:a="http://schemas.openxmlformats.org/drawingml/2006/main" xmlns:r="http://schemas.openxmlformats.org/officeDocument/2006/relationships" xmlns:p="http://schemas.openxmlformats.org/presentationml/2006/main">
  <p:tag name="AS_UNIQUEID" val="1497"/>
</p:tagLst>
</file>

<file path=ppt/tags/tag97.xml><?xml version="1.0" encoding="utf-8"?>
<p:tagLst xmlns:a="http://schemas.openxmlformats.org/drawingml/2006/main" xmlns:r="http://schemas.openxmlformats.org/officeDocument/2006/relationships" xmlns:p="http://schemas.openxmlformats.org/presentationml/2006/main">
  <p:tag name="AS_UNIQUEID" val="1498"/>
</p:tagLst>
</file>

<file path=ppt/tags/tag98.xml><?xml version="1.0" encoding="utf-8"?>
<p:tagLst xmlns:a="http://schemas.openxmlformats.org/drawingml/2006/main" xmlns:r="http://schemas.openxmlformats.org/officeDocument/2006/relationships" xmlns:p="http://schemas.openxmlformats.org/presentationml/2006/main">
  <p:tag name="AS_UNIQUEID" val="1500"/>
</p:tagLst>
</file>

<file path=ppt/tags/tag99.xml><?xml version="1.0" encoding="utf-8"?>
<p:tagLst xmlns:a="http://schemas.openxmlformats.org/drawingml/2006/main" xmlns:r="http://schemas.openxmlformats.org/officeDocument/2006/relationships" xmlns:p="http://schemas.openxmlformats.org/presentationml/2006/main">
  <p:tag name="AS_UNIQUEID" val="1501"/>
</p:tagLst>
</file>

<file path=ppt/theme/theme1.xml><?xml version="1.0" encoding="utf-8"?>
<a:theme xmlns:a="http://schemas.openxmlformats.org/drawingml/2006/main" name="Office Theme">
  <a:themeElements>
    <a:clrScheme name="Другая 2">
      <a:dk1>
        <a:srgbClr val="000000"/>
      </a:dk1>
      <a:lt1>
        <a:srgbClr val="FFFFFF"/>
      </a:lt1>
      <a:dk2>
        <a:srgbClr val="186CB5"/>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MWS_new">
      <a:dk1>
        <a:srgbClr val="000000"/>
      </a:dk1>
      <a:lt1>
        <a:srgbClr val="FFFFFF"/>
      </a:lt1>
      <a:dk2>
        <a:srgbClr val="051731"/>
      </a:dk2>
      <a:lt2>
        <a:srgbClr val="F8F8F8"/>
      </a:lt2>
      <a:accent1>
        <a:srgbClr val="0071ED"/>
      </a:accent1>
      <a:accent2>
        <a:srgbClr val="00E4A8"/>
      </a:accent2>
      <a:accent3>
        <a:srgbClr val="97ED3D"/>
      </a:accent3>
      <a:accent4>
        <a:srgbClr val="FEB430"/>
      </a:accent4>
      <a:accent5>
        <a:srgbClr val="FE5231"/>
      </a:accent5>
      <a:accent6>
        <a:srgbClr val="FE54D1"/>
      </a:accent6>
      <a:hlink>
        <a:srgbClr val="0071ED"/>
      </a:hlink>
      <a:folHlink>
        <a:srgbClr val="B1B1B1"/>
      </a:folHlink>
    </a:clrScheme>
    <a:fontScheme name="Стандартная">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20000"/>
          </a:lnSpc>
          <a:defRPr sz="1600" dirty="0" smtClean="0">
            <a:latin typeface="Mont"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1265</TotalTime>
  <Words>1028</Words>
  <Application>Microsoft Office PowerPoint</Application>
  <PresentationFormat>Широкоэкранный</PresentationFormat>
  <Paragraphs>221</Paragraphs>
  <Slides>13</Slides>
  <Notes>13</Notes>
  <HiddenSlides>0</HiddenSlides>
  <MMClips>1</MMClips>
  <ScaleCrop>false</ScaleCrop>
  <HeadingPairs>
    <vt:vector size="6" baseType="variant">
      <vt:variant>
        <vt:lpstr>Использованные шрифты</vt:lpstr>
      </vt:variant>
      <vt:variant>
        <vt:i4>25</vt:i4>
      </vt:variant>
      <vt:variant>
        <vt:lpstr>Тема</vt:lpstr>
      </vt:variant>
      <vt:variant>
        <vt:i4>2</vt:i4>
      </vt:variant>
      <vt:variant>
        <vt:lpstr>Заголовки слайдов</vt:lpstr>
      </vt:variant>
      <vt:variant>
        <vt:i4>13</vt:i4>
      </vt:variant>
    </vt:vector>
  </HeadingPairs>
  <TitlesOfParts>
    <vt:vector size="40" baseType="lpstr">
      <vt:lpstr>GT Walsheim Pro Light</vt:lpstr>
      <vt:lpstr>Wix Madefor Display</vt:lpstr>
      <vt:lpstr>Open Sans Light</vt:lpstr>
      <vt:lpstr>Roboto Medium</vt:lpstr>
      <vt:lpstr>Apercu Pro</vt:lpstr>
      <vt:lpstr>Manrope</vt:lpstr>
      <vt:lpstr>Evolventa</vt:lpstr>
      <vt:lpstr>Aptos</vt:lpstr>
      <vt:lpstr>Calibri</vt:lpstr>
      <vt:lpstr>Tahoma</vt:lpstr>
      <vt:lpstr>Open Sans</vt:lpstr>
      <vt:lpstr>Myriad Pro Light</vt:lpstr>
      <vt:lpstr>Apercu Pro Medium</vt:lpstr>
      <vt:lpstr>Inter Light</vt:lpstr>
      <vt:lpstr>Mont</vt:lpstr>
      <vt:lpstr>Arial</vt:lpstr>
      <vt:lpstr>Calibri Light</vt:lpstr>
      <vt:lpstr>Inter</vt:lpstr>
      <vt:lpstr>Bebas Neue</vt:lpstr>
      <vt:lpstr>Helvetica Light</vt:lpstr>
      <vt:lpstr>Times New Roman</vt:lpstr>
      <vt:lpstr>Golos Text</vt:lpstr>
      <vt:lpstr>Bebas Neue Bold</vt:lpstr>
      <vt:lpstr>Manrope Light</vt:lpstr>
      <vt:lpstr>Mulish</vt:lpstr>
      <vt:lpstr>Office Theme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КЕЙС + DIGITAL ALLIANCE</dc:title>
  <dc:creator>Administrator</dc:creator>
  <cp:lastModifiedBy>Betsa Anna S.</cp:lastModifiedBy>
  <cp:revision>107</cp:revision>
  <dcterms:created xsi:type="dcterms:W3CDTF">2025-01-27T14:38:25Z</dcterms:created>
  <dcterms:modified xsi:type="dcterms:W3CDTF">2025-03-20T14:49:05Z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2025-01-27T00:00:00Z</vt:filetime>
  </property>
  <property fmtid="{D5CDD505-2E9C-101B-9397-08002B2CF9AE}" pid="3" name="Creator">
    <vt:lpwstr>Adobe Illustrator 26.1 (Macintosh)</vt:lpwstr>
  </property>
  <property fmtid="{D5CDD505-2E9C-101B-9397-08002B2CF9AE}" pid="4" name="LastSaved">
    <vt:filetime>2025-01-27T00:00:00Z</vt:filetime>
  </property>
</Properties>
</file>