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89" r:id="rId6"/>
    <p:sldMasterId id="214748373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5143500" cx="9144000"/>
  <p:notesSz cx="6858000" cy="9144000"/>
  <p:embeddedFontLst>
    <p:embeddedFont>
      <p:font typeface="Inter"/>
      <p:regular r:id="rId23"/>
      <p:bold r:id="rId24"/>
      <p:italic r:id="rId25"/>
      <p:boldItalic r:id="rId26"/>
    </p:embeddedFont>
    <p:embeddedFont>
      <p:font typeface="Bebas Neue"/>
      <p:regular r:id="rId27"/>
    </p:embeddedFont>
    <p:embeddedFont>
      <p:font typeface="Inter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66">
          <p15:clr>
            <a:srgbClr val="A4A3A4"/>
          </p15:clr>
        </p15:guide>
        <p15:guide id="2" pos="2880">
          <p15:clr>
            <a:srgbClr val="A4A3A4"/>
          </p15:clr>
        </p15:guide>
        <p15:guide id="3" pos="5251">
          <p15:clr>
            <a:srgbClr val="747775"/>
          </p15:clr>
        </p15:guide>
      </p15:sldGuideLst>
    </p:ext>
    <p:ext uri="GoogleSlidesCustomDataVersion2">
      <go:slidesCustomData xmlns:go="http://customooxmlschemas.google.com/" r:id="rId30" roundtripDataSignature="AMtx7mhgDfs7IWQAruGU7NCPBJgtk9c/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E3DFCB-00B6-4D02-820D-A2A50C288DF1}">
  <a:tblStyle styleId="{96E3DFCB-00B6-4D02-820D-A2A50C288DF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66" orient="horz"/>
        <p:guide pos="2880"/>
        <p:guide pos="525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Inter-boldItalic.fntdata"/><Relationship Id="rId25" Type="http://schemas.openxmlformats.org/officeDocument/2006/relationships/font" Target="fonts/Inter-italic.fntdata"/><Relationship Id="rId28" Type="http://schemas.openxmlformats.org/officeDocument/2006/relationships/font" Target="fonts/InterExtraBold-bold.fntdata"/><Relationship Id="rId27" Type="http://schemas.openxmlformats.org/officeDocument/2006/relationships/font" Target="fonts/BebasNeu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InterExtraBold-bold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0" Type="http://customschemas.google.com/relationships/presentationmetadata" Target="meta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35c39066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g335c39066af_0_10:notes"/>
          <p:cNvSpPr/>
          <p:nvPr>
            <p:ph idx="2" type="sldImg"/>
          </p:nvPr>
        </p:nvSpPr>
        <p:spPr>
          <a:xfrm>
            <a:off x="1143225" y="685800"/>
            <a:ext cx="4572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35c39066af_0_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35c39066af_0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35c39066af_0_9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335c39066af_0_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35c39066af_0_10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335c39066af_0_1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3411c370551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3" name="Google Shape;913;g3411c37055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411c370551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3411c370551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35c39066af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335c39066af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35c39066af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g335c39066af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35c39066af_0_1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g335c39066af_0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35c39066af_0_1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g335c39066af_0_1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416a315bd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416a315bd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35c39066af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335c39066af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35c39066af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335c39066af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 слева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7"/>
          <p:cNvSpPr txBox="1"/>
          <p:nvPr>
            <p:ph type="title"/>
          </p:nvPr>
        </p:nvSpPr>
        <p:spPr>
          <a:xfrm>
            <a:off x="512700" y="2032760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" name="Google Shape;11;p27"/>
          <p:cNvSpPr txBox="1"/>
          <p:nvPr>
            <p:ph idx="1" type="subTitle"/>
          </p:nvPr>
        </p:nvSpPr>
        <p:spPr>
          <a:xfrm>
            <a:off x="536625" y="2717135"/>
            <a:ext cx="667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5" name="Google Shape;55;p28"/>
          <p:cNvSpPr txBox="1"/>
          <p:nvPr>
            <p:ph type="title"/>
          </p:nvPr>
        </p:nvSpPr>
        <p:spPr>
          <a:xfrm>
            <a:off x="512600" y="445702"/>
            <a:ext cx="36609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4492600" y="630000"/>
            <a:ext cx="40215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аза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35c39066af_0_1695"/>
          <p:cNvSpPr txBox="1"/>
          <p:nvPr>
            <p:ph type="title"/>
          </p:nvPr>
        </p:nvSpPr>
        <p:spPr>
          <a:xfrm>
            <a:off x="528913" y="464981"/>
            <a:ext cx="86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ExtraBold"/>
              <a:buNone/>
              <a:defRPr sz="29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/>
        </p:txBody>
      </p:sp>
      <p:sp>
        <p:nvSpPr>
          <p:cNvPr id="630" name="Google Shape;630;g335c39066af_0_1695"/>
          <p:cNvSpPr txBox="1"/>
          <p:nvPr>
            <p:ph idx="1" type="body"/>
          </p:nvPr>
        </p:nvSpPr>
        <p:spPr>
          <a:xfrm>
            <a:off x="553800" y="1364775"/>
            <a:ext cx="59190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1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35c39066af_0_1698"/>
          <p:cNvSpPr txBox="1"/>
          <p:nvPr>
            <p:ph type="ctrTitle"/>
          </p:nvPr>
        </p:nvSpPr>
        <p:spPr>
          <a:xfrm>
            <a:off x="515323" y="2511123"/>
            <a:ext cx="62985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33" name="Google Shape;633;g335c39066af_0_1698"/>
          <p:cNvSpPr txBox="1"/>
          <p:nvPr>
            <p:ph idx="1" type="subTitle"/>
          </p:nvPr>
        </p:nvSpPr>
        <p:spPr>
          <a:xfrm>
            <a:off x="515323" y="4209725"/>
            <a:ext cx="62985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g335c39066af_0_16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Изображение" id="635" name="Google Shape;635;g335c39066af_0_16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00" y="629982"/>
            <a:ext cx="1377500" cy="28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5c39066af_0_1703"/>
          <p:cNvSpPr txBox="1"/>
          <p:nvPr>
            <p:ph type="ctrTitle"/>
          </p:nvPr>
        </p:nvSpPr>
        <p:spPr>
          <a:xfrm>
            <a:off x="630000" y="357200"/>
            <a:ext cx="78840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38" name="Google Shape;638;g335c39066af_0_17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39" name="Google Shape;639;g335c39066af_0_1703"/>
          <p:cNvSpPr/>
          <p:nvPr>
            <p:ph idx="2" type="pic"/>
          </p:nvPr>
        </p:nvSpPr>
        <p:spPr>
          <a:xfrm>
            <a:off x="2652825" y="1663825"/>
            <a:ext cx="3838500" cy="37440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35c39066af_0_1707"/>
          <p:cNvSpPr txBox="1"/>
          <p:nvPr>
            <p:ph type="ctrTitle"/>
          </p:nvPr>
        </p:nvSpPr>
        <p:spPr>
          <a:xfrm>
            <a:off x="630000" y="3977775"/>
            <a:ext cx="8391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42" name="Google Shape;642;g335c39066af_0_17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43" name="Google Shape;643;g335c39066af_0_1707"/>
          <p:cNvSpPr/>
          <p:nvPr>
            <p:ph idx="2" type="pic"/>
          </p:nvPr>
        </p:nvSpPr>
        <p:spPr>
          <a:xfrm>
            <a:off x="2652825" y="630000"/>
            <a:ext cx="3838500" cy="2961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с большой картинкой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5c39066af_0_17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Изображение" id="646" name="Google Shape;646;g335c39066af_0_17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00" y="722401"/>
            <a:ext cx="1377500" cy="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g335c39066af_0_1711"/>
          <p:cNvSpPr txBox="1"/>
          <p:nvPr>
            <p:ph type="title"/>
          </p:nvPr>
        </p:nvSpPr>
        <p:spPr>
          <a:xfrm>
            <a:off x="521375" y="2874276"/>
            <a:ext cx="35886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8" name="Google Shape;648;g335c39066af_0_1711"/>
          <p:cNvSpPr/>
          <p:nvPr>
            <p:ph idx="2" type="pic"/>
          </p:nvPr>
        </p:nvSpPr>
        <p:spPr>
          <a:xfrm>
            <a:off x="4807075" y="0"/>
            <a:ext cx="4337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 1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35c39066af_0_1716"/>
          <p:cNvSpPr txBox="1"/>
          <p:nvPr>
            <p:ph type="title"/>
          </p:nvPr>
        </p:nvSpPr>
        <p:spPr>
          <a:xfrm>
            <a:off x="4876900" y="1775550"/>
            <a:ext cx="348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1" name="Google Shape;651;g335c39066af_0_1716"/>
          <p:cNvSpPr/>
          <p:nvPr>
            <p:ph idx="2" type="pic"/>
          </p:nvPr>
        </p:nvSpPr>
        <p:spPr>
          <a:xfrm rot="246763">
            <a:off x="-254609" y="1353094"/>
            <a:ext cx="4065870" cy="2576137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652" name="Google Shape;652;g335c39066af_0_1716"/>
          <p:cNvSpPr/>
          <p:nvPr>
            <p:ph idx="3" type="pic"/>
          </p:nvPr>
        </p:nvSpPr>
        <p:spPr>
          <a:xfrm rot="-311918">
            <a:off x="104956" y="-1130603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653" name="Google Shape;653;g335c39066af_0_1716"/>
          <p:cNvSpPr/>
          <p:nvPr>
            <p:ph idx="4" type="pic"/>
          </p:nvPr>
        </p:nvSpPr>
        <p:spPr>
          <a:xfrm rot="-311918">
            <a:off x="179167" y="3997941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654" name="Google Shape;654;g335c39066af_0_1716"/>
          <p:cNvSpPr txBox="1"/>
          <p:nvPr>
            <p:ph idx="1" type="subTitle"/>
          </p:nvPr>
        </p:nvSpPr>
        <p:spPr>
          <a:xfrm>
            <a:off x="4876900" y="2932400"/>
            <a:ext cx="32757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с картинками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35c39066af_0_17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57" name="Google Shape;657;g335c39066af_0_1722"/>
          <p:cNvSpPr txBox="1"/>
          <p:nvPr>
            <p:ph type="ctrTitle"/>
          </p:nvPr>
        </p:nvSpPr>
        <p:spPr>
          <a:xfrm>
            <a:off x="630000" y="465824"/>
            <a:ext cx="7884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58" name="Google Shape;658;g335c39066af_0_1722"/>
          <p:cNvSpPr/>
          <p:nvPr>
            <p:ph idx="2" type="pic"/>
          </p:nvPr>
        </p:nvSpPr>
        <p:spPr>
          <a:xfrm>
            <a:off x="1687375" y="1882249"/>
            <a:ext cx="1715700" cy="17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9" name="Google Shape;659;g335c39066af_0_1722"/>
          <p:cNvSpPr/>
          <p:nvPr>
            <p:ph idx="3" type="pic"/>
          </p:nvPr>
        </p:nvSpPr>
        <p:spPr>
          <a:xfrm>
            <a:off x="5541600" y="1882249"/>
            <a:ext cx="1715700" cy="17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0" name="Google Shape;660;g335c39066af_0_1722"/>
          <p:cNvSpPr txBox="1"/>
          <p:nvPr>
            <p:ph idx="1" type="subTitle"/>
          </p:nvPr>
        </p:nvSpPr>
        <p:spPr>
          <a:xfrm>
            <a:off x="1146475" y="3805449"/>
            <a:ext cx="3196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g335c39066af_0_1722"/>
          <p:cNvSpPr txBox="1"/>
          <p:nvPr>
            <p:ph idx="4" type="subTitle"/>
          </p:nvPr>
        </p:nvSpPr>
        <p:spPr>
          <a:xfrm>
            <a:off x="4801350" y="3805449"/>
            <a:ext cx="3196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только текстом)">
  <p:cSld name="CAPTION_ONLY_1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35c39066af_0_17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64" name="Google Shape;664;g335c39066af_0_1729"/>
          <p:cNvSpPr txBox="1"/>
          <p:nvPr>
            <p:ph type="ctrTitle"/>
          </p:nvPr>
        </p:nvSpPr>
        <p:spPr>
          <a:xfrm>
            <a:off x="207900" y="449876"/>
            <a:ext cx="87282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65" name="Google Shape;665;g335c39066af_0_1729"/>
          <p:cNvSpPr txBox="1"/>
          <p:nvPr>
            <p:ph idx="1" type="subTitle"/>
          </p:nvPr>
        </p:nvSpPr>
        <p:spPr>
          <a:xfrm>
            <a:off x="1007450" y="2967900"/>
            <a:ext cx="31872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g335c39066af_0_1729"/>
          <p:cNvSpPr txBox="1"/>
          <p:nvPr>
            <p:ph idx="2" type="title"/>
          </p:nvPr>
        </p:nvSpPr>
        <p:spPr>
          <a:xfrm>
            <a:off x="630000" y="1960800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67" name="Google Shape;667;g335c39066af_0_1729"/>
          <p:cNvSpPr txBox="1"/>
          <p:nvPr>
            <p:ph idx="3" type="subTitle"/>
          </p:nvPr>
        </p:nvSpPr>
        <p:spPr>
          <a:xfrm>
            <a:off x="4949400" y="2967900"/>
            <a:ext cx="31872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8" name="Google Shape;668;g335c39066af_0_1729"/>
          <p:cNvSpPr txBox="1"/>
          <p:nvPr>
            <p:ph idx="4" type="title"/>
          </p:nvPr>
        </p:nvSpPr>
        <p:spPr>
          <a:xfrm>
            <a:off x="4572000" y="1960800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картинки вертикальные)">
  <p:cSld name="CAPTION_ONLY_1_4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35c39066af_0_17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1" name="Google Shape;671;g335c39066af_0_1736"/>
          <p:cNvSpPr txBox="1"/>
          <p:nvPr>
            <p:ph type="title"/>
          </p:nvPr>
        </p:nvSpPr>
        <p:spPr>
          <a:xfrm>
            <a:off x="630000" y="3684751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2" name="Google Shape;672;g335c39066af_0_1736"/>
          <p:cNvSpPr txBox="1"/>
          <p:nvPr>
            <p:ph idx="2" type="title"/>
          </p:nvPr>
        </p:nvSpPr>
        <p:spPr>
          <a:xfrm>
            <a:off x="4572000" y="3684751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3" name="Google Shape;673;g335c39066af_0_1736"/>
          <p:cNvSpPr/>
          <p:nvPr>
            <p:ph idx="3" type="pic"/>
          </p:nvPr>
        </p:nvSpPr>
        <p:spPr>
          <a:xfrm>
            <a:off x="946950" y="630000"/>
            <a:ext cx="3308100" cy="3390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674" name="Google Shape;674;g335c39066af_0_1736"/>
          <p:cNvSpPr/>
          <p:nvPr>
            <p:ph idx="4" type="pic"/>
          </p:nvPr>
        </p:nvSpPr>
        <p:spPr>
          <a:xfrm>
            <a:off x="4888950" y="630000"/>
            <a:ext cx="3308100" cy="3390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CAPTION_ONLY_1_3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35c39066af_0_17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фото">
  <p:cSld name="BIG_NUMBER_1_1_1_1_1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9" name="Google Shape;59;p29"/>
          <p:cNvSpPr/>
          <p:nvPr>
            <p:ph idx="2" type="pic"/>
          </p:nvPr>
        </p:nvSpPr>
        <p:spPr>
          <a:xfrm>
            <a:off x="630100" y="1701376"/>
            <a:ext cx="2424000" cy="1958100"/>
          </a:xfrm>
          <a:prstGeom prst="roundRect">
            <a:avLst>
              <a:gd fmla="val 12042" name="adj"/>
            </a:avLst>
          </a:prstGeom>
          <a:noFill/>
          <a:ln>
            <a:noFill/>
          </a:ln>
        </p:spPr>
      </p:sp>
      <p:sp>
        <p:nvSpPr>
          <p:cNvPr id="60" name="Google Shape;60;p29"/>
          <p:cNvSpPr txBox="1"/>
          <p:nvPr>
            <p:ph type="title"/>
          </p:nvPr>
        </p:nvSpPr>
        <p:spPr>
          <a:xfrm>
            <a:off x="529977" y="3772250"/>
            <a:ext cx="26169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" type="subTitle"/>
          </p:nvPr>
        </p:nvSpPr>
        <p:spPr>
          <a:xfrm>
            <a:off x="529975" y="4266750"/>
            <a:ext cx="2524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3" type="title"/>
          </p:nvPr>
        </p:nvSpPr>
        <p:spPr>
          <a:xfrm>
            <a:off x="3259825" y="3772250"/>
            <a:ext cx="26169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4" type="subTitle"/>
          </p:nvPr>
        </p:nvSpPr>
        <p:spPr>
          <a:xfrm>
            <a:off x="3259825" y="4266750"/>
            <a:ext cx="2524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5" type="title"/>
          </p:nvPr>
        </p:nvSpPr>
        <p:spPr>
          <a:xfrm>
            <a:off x="6001002" y="3772250"/>
            <a:ext cx="24891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6" type="subTitle"/>
          </p:nvPr>
        </p:nvSpPr>
        <p:spPr>
          <a:xfrm>
            <a:off x="6001000" y="4266750"/>
            <a:ext cx="2524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7" type="title"/>
          </p:nvPr>
        </p:nvSpPr>
        <p:spPr>
          <a:xfrm>
            <a:off x="509500" y="456250"/>
            <a:ext cx="8004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8" type="pic"/>
          </p:nvPr>
        </p:nvSpPr>
        <p:spPr>
          <a:xfrm>
            <a:off x="3365650" y="1701376"/>
            <a:ext cx="2424000" cy="1958100"/>
          </a:xfrm>
          <a:prstGeom prst="roundRect">
            <a:avLst>
              <a:gd fmla="val 12042" name="adj"/>
            </a:avLst>
          </a:prstGeom>
          <a:noFill/>
          <a:ln>
            <a:noFill/>
          </a:ln>
        </p:spPr>
      </p:sp>
      <p:sp>
        <p:nvSpPr>
          <p:cNvPr id="68" name="Google Shape;68;p29"/>
          <p:cNvSpPr/>
          <p:nvPr>
            <p:ph idx="9" type="pic"/>
          </p:nvPr>
        </p:nvSpPr>
        <p:spPr>
          <a:xfrm>
            <a:off x="6101200" y="1701376"/>
            <a:ext cx="2424000" cy="1958100"/>
          </a:xfrm>
          <a:prstGeom prst="roundRect">
            <a:avLst>
              <a:gd fmla="val 120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колонки текста">
  <p:cSld name="CAPTION_ONLY_1_2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5c39066af_0_17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9" name="Google Shape;679;g335c39066af_0_1744"/>
          <p:cNvSpPr txBox="1"/>
          <p:nvPr>
            <p:ph type="ctrTitle"/>
          </p:nvPr>
        </p:nvSpPr>
        <p:spPr>
          <a:xfrm>
            <a:off x="521900" y="462575"/>
            <a:ext cx="7992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80" name="Google Shape;680;g335c39066af_0_1744"/>
          <p:cNvSpPr txBox="1"/>
          <p:nvPr>
            <p:ph idx="2" type="title"/>
          </p:nvPr>
        </p:nvSpPr>
        <p:spPr>
          <a:xfrm>
            <a:off x="525447" y="14042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1" name="Google Shape;681;g335c39066af_0_1744"/>
          <p:cNvSpPr txBox="1"/>
          <p:nvPr>
            <p:ph idx="3" type="title"/>
          </p:nvPr>
        </p:nvSpPr>
        <p:spPr>
          <a:xfrm>
            <a:off x="525447" y="19088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2" name="Google Shape;682;g335c39066af_0_1744"/>
          <p:cNvSpPr txBox="1"/>
          <p:nvPr>
            <p:ph idx="1" type="subTitle"/>
          </p:nvPr>
        </p:nvSpPr>
        <p:spPr>
          <a:xfrm>
            <a:off x="525447" y="22859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  <p:sp>
        <p:nvSpPr>
          <p:cNvPr id="683" name="Google Shape;683;g335c39066af_0_1744"/>
          <p:cNvSpPr txBox="1"/>
          <p:nvPr>
            <p:ph idx="4" type="title"/>
          </p:nvPr>
        </p:nvSpPr>
        <p:spPr>
          <a:xfrm>
            <a:off x="4471877" y="14042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4" name="Google Shape;684;g335c39066af_0_1744"/>
          <p:cNvSpPr txBox="1"/>
          <p:nvPr>
            <p:ph idx="5" type="title"/>
          </p:nvPr>
        </p:nvSpPr>
        <p:spPr>
          <a:xfrm>
            <a:off x="4471877" y="19088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5" name="Google Shape;685;g335c39066af_0_1744"/>
          <p:cNvSpPr txBox="1"/>
          <p:nvPr>
            <p:ph idx="6" type="subTitle"/>
          </p:nvPr>
        </p:nvSpPr>
        <p:spPr>
          <a:xfrm>
            <a:off x="4471877" y="22859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  <p:sp>
        <p:nvSpPr>
          <p:cNvPr id="686" name="Google Shape;686;g335c39066af_0_1744"/>
          <p:cNvSpPr txBox="1"/>
          <p:nvPr>
            <p:ph idx="7" type="title"/>
          </p:nvPr>
        </p:nvSpPr>
        <p:spPr>
          <a:xfrm>
            <a:off x="525447" y="30813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7" name="Google Shape;687;g335c39066af_0_1744"/>
          <p:cNvSpPr txBox="1"/>
          <p:nvPr>
            <p:ph idx="8" type="subTitle"/>
          </p:nvPr>
        </p:nvSpPr>
        <p:spPr>
          <a:xfrm>
            <a:off x="525447" y="39630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  <p:sp>
        <p:nvSpPr>
          <p:cNvPr id="688" name="Google Shape;688;g335c39066af_0_1744"/>
          <p:cNvSpPr txBox="1"/>
          <p:nvPr>
            <p:ph idx="9" type="title"/>
          </p:nvPr>
        </p:nvSpPr>
        <p:spPr>
          <a:xfrm>
            <a:off x="525447" y="35859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9" name="Google Shape;689;g335c39066af_0_1744"/>
          <p:cNvSpPr txBox="1"/>
          <p:nvPr>
            <p:ph idx="13" type="title"/>
          </p:nvPr>
        </p:nvSpPr>
        <p:spPr>
          <a:xfrm>
            <a:off x="4471877" y="30813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0" name="Google Shape;690;g335c39066af_0_1744"/>
          <p:cNvSpPr txBox="1"/>
          <p:nvPr>
            <p:ph idx="14" type="title"/>
          </p:nvPr>
        </p:nvSpPr>
        <p:spPr>
          <a:xfrm>
            <a:off x="4471877" y="35859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91" name="Google Shape;691;g335c39066af_0_1744"/>
          <p:cNvSpPr txBox="1"/>
          <p:nvPr>
            <p:ph idx="15" type="subTitle"/>
          </p:nvPr>
        </p:nvSpPr>
        <p:spPr>
          <a:xfrm>
            <a:off x="4471877" y="39630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 ">
  <p:cSld name="CAPTION_ONLY_1_1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35c39066af_0_17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94" name="Google Shape;694;g335c39066af_0_1759"/>
          <p:cNvSpPr txBox="1"/>
          <p:nvPr>
            <p:ph type="ctrTitle"/>
          </p:nvPr>
        </p:nvSpPr>
        <p:spPr>
          <a:xfrm>
            <a:off x="521902" y="469626"/>
            <a:ext cx="84168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aphicFrame>
        <p:nvGraphicFramePr>
          <p:cNvPr id="695" name="Google Shape;695;g335c39066af_0_1759"/>
          <p:cNvGraphicFramePr/>
          <p:nvPr/>
        </p:nvGraphicFramePr>
        <p:xfrm>
          <a:off x="630011" y="24038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{96E3DFCB-00B6-4D02-820D-A2A50C288DF1}</a:tableStyleId>
              </a:tblPr>
              <a:tblGrid>
                <a:gridCol w="1922900"/>
                <a:gridCol w="5961100"/>
              </a:tblGrid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6" name="Google Shape;696;g335c39066af_0_1759"/>
          <p:cNvSpPr txBox="1"/>
          <p:nvPr>
            <p:ph idx="1" type="subTitle"/>
          </p:nvPr>
        </p:nvSpPr>
        <p:spPr>
          <a:xfrm>
            <a:off x="1422750" y="1227125"/>
            <a:ext cx="6298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">
  <p:cSld name="CAPTION_ONLY_1_1_1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35c39066af_0_17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99" name="Google Shape;699;g335c39066af_0_1764"/>
          <p:cNvSpPr txBox="1"/>
          <p:nvPr>
            <p:ph type="ctrTitle"/>
          </p:nvPr>
        </p:nvSpPr>
        <p:spPr>
          <a:xfrm>
            <a:off x="501524" y="622024"/>
            <a:ext cx="4070400" cy="181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aphicFrame>
        <p:nvGraphicFramePr>
          <p:cNvPr id="700" name="Google Shape;700;g335c39066af_0_1764"/>
          <p:cNvGraphicFramePr/>
          <p:nvPr/>
        </p:nvGraphicFramePr>
        <p:xfrm>
          <a:off x="4572000" y="63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{96E3DFCB-00B6-4D02-820D-A2A50C288DF1}</a:tableStyleId>
              </a:tblPr>
              <a:tblGrid>
                <a:gridCol w="1314000"/>
                <a:gridCol w="1314000"/>
                <a:gridCol w="1314000"/>
              </a:tblGrid>
              <a:tr h="50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1" name="Google Shape;701;g335c39066af_0_1764"/>
          <p:cNvSpPr txBox="1"/>
          <p:nvPr>
            <p:ph idx="1" type="subTitle"/>
          </p:nvPr>
        </p:nvSpPr>
        <p:spPr>
          <a:xfrm>
            <a:off x="529877" y="2547351"/>
            <a:ext cx="31179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">
  <p:cSld name="BIG_NUMBER_1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35c39066af_0_1769"/>
          <p:cNvSpPr txBox="1"/>
          <p:nvPr>
            <p:ph type="title"/>
          </p:nvPr>
        </p:nvSpPr>
        <p:spPr>
          <a:xfrm>
            <a:off x="630000" y="1445950"/>
            <a:ext cx="39420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704" name="Google Shape;704;g335c39066af_0_17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5" name="Google Shape;705;g335c39066af_0_1769"/>
          <p:cNvSpPr txBox="1"/>
          <p:nvPr>
            <p:ph idx="1" type="subTitle"/>
          </p:nvPr>
        </p:nvSpPr>
        <p:spPr>
          <a:xfrm>
            <a:off x="1104950" y="3173350"/>
            <a:ext cx="29745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g335c39066af_0_1769"/>
          <p:cNvSpPr txBox="1"/>
          <p:nvPr>
            <p:ph idx="2" type="title"/>
          </p:nvPr>
        </p:nvSpPr>
        <p:spPr>
          <a:xfrm>
            <a:off x="4592675" y="1445950"/>
            <a:ext cx="39213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707" name="Google Shape;707;g335c39066af_0_1769"/>
          <p:cNvSpPr txBox="1"/>
          <p:nvPr>
            <p:ph idx="3" type="subTitle"/>
          </p:nvPr>
        </p:nvSpPr>
        <p:spPr>
          <a:xfrm>
            <a:off x="5055700" y="3173350"/>
            <a:ext cx="29745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g335c39066af_0_1769"/>
          <p:cNvSpPr txBox="1"/>
          <p:nvPr>
            <p:ph idx="4" type="ctrTitle"/>
          </p:nvPr>
        </p:nvSpPr>
        <p:spPr>
          <a:xfrm>
            <a:off x="630000" y="339348"/>
            <a:ext cx="7884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 1">
  <p:cSld name="BIG_NUMBER_1_1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35c39066af_0_17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11" name="Google Shape;711;g335c39066af_0_1776"/>
          <p:cNvSpPr txBox="1"/>
          <p:nvPr>
            <p:ph type="title"/>
          </p:nvPr>
        </p:nvSpPr>
        <p:spPr>
          <a:xfrm>
            <a:off x="4880300" y="949575"/>
            <a:ext cx="36336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12" name="Google Shape;712;g335c39066af_0_1776"/>
          <p:cNvSpPr txBox="1"/>
          <p:nvPr>
            <p:ph idx="1" type="subTitle"/>
          </p:nvPr>
        </p:nvSpPr>
        <p:spPr>
          <a:xfrm>
            <a:off x="4880300" y="1937500"/>
            <a:ext cx="3633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g335c39066af_0_1776"/>
          <p:cNvSpPr txBox="1"/>
          <p:nvPr>
            <p:ph idx="2" type="title"/>
          </p:nvPr>
        </p:nvSpPr>
        <p:spPr>
          <a:xfrm>
            <a:off x="509500" y="1063275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4" name="Google Shape;714;g335c39066af_0_1776"/>
          <p:cNvSpPr txBox="1"/>
          <p:nvPr>
            <p:ph idx="3" type="body"/>
          </p:nvPr>
        </p:nvSpPr>
        <p:spPr>
          <a:xfrm>
            <a:off x="552985" y="2258031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5" name="Google Shape;715;g335c39066af_0_1776"/>
          <p:cNvSpPr txBox="1"/>
          <p:nvPr>
            <p:ph idx="4" type="title"/>
          </p:nvPr>
        </p:nvSpPr>
        <p:spPr>
          <a:xfrm>
            <a:off x="4880300" y="2692425"/>
            <a:ext cx="3633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16" name="Google Shape;716;g335c39066af_0_1776"/>
          <p:cNvSpPr txBox="1"/>
          <p:nvPr>
            <p:ph idx="5" type="subTitle"/>
          </p:nvPr>
        </p:nvSpPr>
        <p:spPr>
          <a:xfrm>
            <a:off x="4880300" y="3611250"/>
            <a:ext cx="3633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 (16:9) 2">
  <p:cSld name="BIG_NUMBER_1_1_1_1_1_3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35c39066af_0_17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19" name="Google Shape;719;g335c39066af_0_1784"/>
          <p:cNvSpPr/>
          <p:nvPr>
            <p:ph idx="2" type="pic"/>
          </p:nvPr>
        </p:nvSpPr>
        <p:spPr>
          <a:xfrm>
            <a:off x="1177550" y="1538682"/>
            <a:ext cx="6789000" cy="3744600"/>
          </a:xfrm>
          <a:prstGeom prst="rect">
            <a:avLst/>
          </a:prstGeom>
          <a:noFill/>
          <a:ln>
            <a:noFill/>
          </a:ln>
        </p:spPr>
      </p:sp>
      <p:pic>
        <p:nvPicPr>
          <p:cNvPr id="720" name="Google Shape;720;g335c39066af_0_17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7550" y="1276001"/>
            <a:ext cx="6788690" cy="28176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g335c39066af_0_1784"/>
          <p:cNvSpPr txBox="1"/>
          <p:nvPr>
            <p:ph type="title"/>
          </p:nvPr>
        </p:nvSpPr>
        <p:spPr>
          <a:xfrm>
            <a:off x="509500" y="456250"/>
            <a:ext cx="8004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 (16:9) 1">
  <p:cSld name="BIG_NUMBER_1_1_1_1_1_2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35c39066af_0_17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24" name="Google Shape;724;g335c39066af_0_1789"/>
          <p:cNvSpPr/>
          <p:nvPr>
            <p:ph idx="2" type="pic"/>
          </p:nvPr>
        </p:nvSpPr>
        <p:spPr>
          <a:xfrm>
            <a:off x="1247483" y="901797"/>
            <a:ext cx="6548400" cy="3611700"/>
          </a:xfrm>
          <a:prstGeom prst="rect">
            <a:avLst/>
          </a:prstGeom>
          <a:noFill/>
          <a:ln>
            <a:noFill/>
          </a:ln>
        </p:spPr>
      </p:sp>
      <p:pic>
        <p:nvPicPr>
          <p:cNvPr id="725" name="Google Shape;725;g335c39066af_0_17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47484" y="630000"/>
            <a:ext cx="6548434" cy="2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 1">
  <p:cSld name="BIG_NUMBER_1_1_1_1_1_1_2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35c39066af_0_17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28" name="Google Shape;728;g335c39066af_0_1793"/>
          <p:cNvSpPr/>
          <p:nvPr>
            <p:ph idx="2" type="pic"/>
          </p:nvPr>
        </p:nvSpPr>
        <p:spPr>
          <a:xfrm rot="207754">
            <a:off x="4930085" y="876668"/>
            <a:ext cx="3308139" cy="339019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729" name="Google Shape;729;g335c39066af_0_1793"/>
          <p:cNvSpPr txBox="1"/>
          <p:nvPr>
            <p:ph type="title"/>
          </p:nvPr>
        </p:nvSpPr>
        <p:spPr>
          <a:xfrm>
            <a:off x="509500" y="467358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0" name="Google Shape;730;g335c39066af_0_1793"/>
          <p:cNvSpPr txBox="1"/>
          <p:nvPr>
            <p:ph idx="1" type="body"/>
          </p:nvPr>
        </p:nvSpPr>
        <p:spPr>
          <a:xfrm>
            <a:off x="552985" y="1662114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фото">
  <p:cSld name="BIG_NUMBER_1_1_1_1_1_1_1_1_1_1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5c39066af_0_17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33" name="Google Shape;733;g335c39066af_0_1798"/>
          <p:cNvSpPr/>
          <p:nvPr>
            <p:ph idx="2" type="pic"/>
          </p:nvPr>
        </p:nvSpPr>
        <p:spPr>
          <a:xfrm>
            <a:off x="4946575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34" name="Google Shape;734;g335c39066af_0_1798"/>
          <p:cNvSpPr/>
          <p:nvPr>
            <p:ph idx="3" type="pic"/>
          </p:nvPr>
        </p:nvSpPr>
        <p:spPr>
          <a:xfrm>
            <a:off x="5856748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35" name="Google Shape;735;g335c39066af_0_1798"/>
          <p:cNvSpPr/>
          <p:nvPr>
            <p:ph idx="4" type="pic"/>
          </p:nvPr>
        </p:nvSpPr>
        <p:spPr>
          <a:xfrm>
            <a:off x="6766920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36" name="Google Shape;736;g335c39066af_0_1798"/>
          <p:cNvSpPr/>
          <p:nvPr>
            <p:ph idx="5" type="pic"/>
          </p:nvPr>
        </p:nvSpPr>
        <p:spPr>
          <a:xfrm>
            <a:off x="7703100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37" name="Google Shape;737;g335c39066af_0_1798"/>
          <p:cNvSpPr/>
          <p:nvPr>
            <p:ph idx="6" type="pic"/>
          </p:nvPr>
        </p:nvSpPr>
        <p:spPr>
          <a:xfrm>
            <a:off x="4946575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38" name="Google Shape;738;g335c39066af_0_1798"/>
          <p:cNvSpPr/>
          <p:nvPr>
            <p:ph idx="7" type="pic"/>
          </p:nvPr>
        </p:nvSpPr>
        <p:spPr>
          <a:xfrm>
            <a:off x="5856748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g335c39066af_0_1798"/>
          <p:cNvSpPr/>
          <p:nvPr>
            <p:ph idx="8" type="pic"/>
          </p:nvPr>
        </p:nvSpPr>
        <p:spPr>
          <a:xfrm>
            <a:off x="6766920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40" name="Google Shape;740;g335c39066af_0_1798"/>
          <p:cNvSpPr/>
          <p:nvPr>
            <p:ph idx="9" type="pic"/>
          </p:nvPr>
        </p:nvSpPr>
        <p:spPr>
          <a:xfrm>
            <a:off x="7703100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g335c39066af_0_1798"/>
          <p:cNvSpPr/>
          <p:nvPr>
            <p:ph idx="13" type="pic"/>
          </p:nvPr>
        </p:nvSpPr>
        <p:spPr>
          <a:xfrm>
            <a:off x="4946575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42" name="Google Shape;742;g335c39066af_0_1798"/>
          <p:cNvSpPr/>
          <p:nvPr>
            <p:ph idx="14" type="pic"/>
          </p:nvPr>
        </p:nvSpPr>
        <p:spPr>
          <a:xfrm>
            <a:off x="5856748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43" name="Google Shape;743;g335c39066af_0_1798"/>
          <p:cNvSpPr/>
          <p:nvPr>
            <p:ph idx="15" type="pic"/>
          </p:nvPr>
        </p:nvSpPr>
        <p:spPr>
          <a:xfrm>
            <a:off x="6766920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44" name="Google Shape;744;g335c39066af_0_1798"/>
          <p:cNvSpPr/>
          <p:nvPr>
            <p:ph idx="16" type="pic"/>
          </p:nvPr>
        </p:nvSpPr>
        <p:spPr>
          <a:xfrm>
            <a:off x="7703100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745" name="Google Shape;745;g335c39066af_0_1798"/>
          <p:cNvSpPr txBox="1"/>
          <p:nvPr>
            <p:ph type="title"/>
          </p:nvPr>
        </p:nvSpPr>
        <p:spPr>
          <a:xfrm>
            <a:off x="509500" y="906533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6" name="Google Shape;746;g335c39066af_0_1798"/>
          <p:cNvSpPr txBox="1"/>
          <p:nvPr>
            <p:ph idx="1" type="body"/>
          </p:nvPr>
        </p:nvSpPr>
        <p:spPr>
          <a:xfrm>
            <a:off x="552985" y="2101289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логотипов">
  <p:cSld name="BIG_NUMBER_1_1_1_1_1_1_1_1_1_1_1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35c39066af_0_18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49" name="Google Shape;749;g335c39066af_0_1814"/>
          <p:cNvSpPr/>
          <p:nvPr>
            <p:ph idx="2" type="pic"/>
          </p:nvPr>
        </p:nvSpPr>
        <p:spPr>
          <a:xfrm>
            <a:off x="630000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0" name="Google Shape;750;g335c39066af_0_1814"/>
          <p:cNvSpPr/>
          <p:nvPr>
            <p:ph idx="3" type="pic"/>
          </p:nvPr>
        </p:nvSpPr>
        <p:spPr>
          <a:xfrm>
            <a:off x="2641882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1" name="Google Shape;751;g335c39066af_0_1814"/>
          <p:cNvSpPr/>
          <p:nvPr>
            <p:ph idx="4" type="pic"/>
          </p:nvPr>
        </p:nvSpPr>
        <p:spPr>
          <a:xfrm>
            <a:off x="4653765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2" name="Google Shape;752;g335c39066af_0_1814"/>
          <p:cNvSpPr/>
          <p:nvPr>
            <p:ph idx="5" type="pic"/>
          </p:nvPr>
        </p:nvSpPr>
        <p:spPr>
          <a:xfrm>
            <a:off x="6665647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3" name="Google Shape;753;g335c39066af_0_1814"/>
          <p:cNvSpPr/>
          <p:nvPr>
            <p:ph idx="6" type="pic"/>
          </p:nvPr>
        </p:nvSpPr>
        <p:spPr>
          <a:xfrm>
            <a:off x="630000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4" name="Google Shape;754;g335c39066af_0_1814"/>
          <p:cNvSpPr/>
          <p:nvPr>
            <p:ph idx="7" type="pic"/>
          </p:nvPr>
        </p:nvSpPr>
        <p:spPr>
          <a:xfrm>
            <a:off x="2641882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5" name="Google Shape;755;g335c39066af_0_1814"/>
          <p:cNvSpPr/>
          <p:nvPr>
            <p:ph idx="8" type="pic"/>
          </p:nvPr>
        </p:nvSpPr>
        <p:spPr>
          <a:xfrm>
            <a:off x="4653765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6" name="Google Shape;756;g335c39066af_0_1814"/>
          <p:cNvSpPr/>
          <p:nvPr>
            <p:ph idx="9" type="pic"/>
          </p:nvPr>
        </p:nvSpPr>
        <p:spPr>
          <a:xfrm>
            <a:off x="6665647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g335c39066af_0_1814"/>
          <p:cNvSpPr/>
          <p:nvPr>
            <p:ph idx="13" type="pic"/>
          </p:nvPr>
        </p:nvSpPr>
        <p:spPr>
          <a:xfrm>
            <a:off x="630000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8" name="Google Shape;758;g335c39066af_0_1814"/>
          <p:cNvSpPr/>
          <p:nvPr>
            <p:ph idx="14" type="pic"/>
          </p:nvPr>
        </p:nvSpPr>
        <p:spPr>
          <a:xfrm>
            <a:off x="2641882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59" name="Google Shape;759;g335c39066af_0_1814"/>
          <p:cNvSpPr/>
          <p:nvPr>
            <p:ph idx="15" type="pic"/>
          </p:nvPr>
        </p:nvSpPr>
        <p:spPr>
          <a:xfrm>
            <a:off x="4653765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60" name="Google Shape;760;g335c39066af_0_1814"/>
          <p:cNvSpPr/>
          <p:nvPr>
            <p:ph idx="16" type="pic"/>
          </p:nvPr>
        </p:nvSpPr>
        <p:spPr>
          <a:xfrm>
            <a:off x="6665647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g335c39066af_0_1814"/>
          <p:cNvSpPr txBox="1"/>
          <p:nvPr>
            <p:ph type="title"/>
          </p:nvPr>
        </p:nvSpPr>
        <p:spPr>
          <a:xfrm>
            <a:off x="509500" y="456250"/>
            <a:ext cx="8004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2" name="Google Shape;762;g335c39066af_0_1814"/>
          <p:cNvSpPr txBox="1"/>
          <p:nvPr>
            <p:ph idx="1" type="subTitle"/>
          </p:nvPr>
        </p:nvSpPr>
        <p:spPr>
          <a:xfrm>
            <a:off x="1422750" y="1061950"/>
            <a:ext cx="62985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актоид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hasCustomPrompt="1" type="title"/>
          </p:nvPr>
        </p:nvSpPr>
        <p:spPr>
          <a:xfrm>
            <a:off x="935100" y="1248825"/>
            <a:ext cx="72738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2" name="Google Shape;72;p30"/>
          <p:cNvSpPr txBox="1"/>
          <p:nvPr>
            <p:ph idx="1" type="subTitle"/>
          </p:nvPr>
        </p:nvSpPr>
        <p:spPr>
          <a:xfrm>
            <a:off x="967150" y="3148075"/>
            <a:ext cx="7209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лайд">
  <p:cSld name="BIG_NUMBER_1_1_1_1_1_1_1_1_1_1_1_1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35c39066af_0_18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65" name="Google Shape;765;g335c39066af_0_1830"/>
          <p:cNvSpPr txBox="1"/>
          <p:nvPr>
            <p:ph type="ctrTitle"/>
          </p:nvPr>
        </p:nvSpPr>
        <p:spPr>
          <a:xfrm>
            <a:off x="1422750" y="1800113"/>
            <a:ext cx="62985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66" name="Google Shape;766;g335c39066af_0_1830"/>
          <p:cNvSpPr txBox="1"/>
          <p:nvPr>
            <p:ph idx="1" type="subTitle"/>
          </p:nvPr>
        </p:nvSpPr>
        <p:spPr>
          <a:xfrm>
            <a:off x="1422750" y="3266575"/>
            <a:ext cx="62985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Изображение" id="767" name="Google Shape;767;g335c39066af_0_18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83250" y="521351"/>
            <a:ext cx="1377500" cy="28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411c370551_0_27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70" name="Google Shape;770;g3411c370551_0_27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71" name="Google Shape;771;g3411c370551_0_2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BIG_NUMBER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32"/>
          <p:cNvSpPr txBox="1"/>
          <p:nvPr>
            <p:ph type="title"/>
          </p:nvPr>
        </p:nvSpPr>
        <p:spPr>
          <a:xfrm>
            <a:off x="4479851" y="1865500"/>
            <a:ext cx="34266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6" name="Google Shape;76;p32"/>
          <p:cNvSpPr txBox="1"/>
          <p:nvPr>
            <p:ph idx="1" type="subTitle"/>
          </p:nvPr>
        </p:nvSpPr>
        <p:spPr>
          <a:xfrm>
            <a:off x="4479851" y="2702675"/>
            <a:ext cx="34266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/>
          <p:nvPr>
            <p:ph idx="2" type="pic"/>
          </p:nvPr>
        </p:nvSpPr>
        <p:spPr>
          <a:xfrm>
            <a:off x="1398650" y="1400900"/>
            <a:ext cx="2277900" cy="2277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актоида">
  <p:cSld name="BIG_NUMBER_1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>
            <a:off x="529051" y="1498425"/>
            <a:ext cx="3704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80" name="Google Shape;8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529051" y="2379225"/>
            <a:ext cx="370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2" type="title"/>
          </p:nvPr>
        </p:nvSpPr>
        <p:spPr>
          <a:xfrm>
            <a:off x="529051" y="3084825"/>
            <a:ext cx="3704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529051" y="3949676"/>
            <a:ext cx="370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4" type="title"/>
          </p:nvPr>
        </p:nvSpPr>
        <p:spPr>
          <a:xfrm>
            <a:off x="4852750" y="1498425"/>
            <a:ext cx="36612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4852750" y="2379225"/>
            <a:ext cx="36612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6" type="title"/>
          </p:nvPr>
        </p:nvSpPr>
        <p:spPr>
          <a:xfrm>
            <a:off x="4852750" y="3084825"/>
            <a:ext cx="36612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87" name="Google Shape;87;p33"/>
          <p:cNvSpPr txBox="1"/>
          <p:nvPr>
            <p:ph idx="7" type="subTitle"/>
          </p:nvPr>
        </p:nvSpPr>
        <p:spPr>
          <a:xfrm>
            <a:off x="4852750" y="3949676"/>
            <a:ext cx="36612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8" type="ctrTitle"/>
          </p:nvPr>
        </p:nvSpPr>
        <p:spPr>
          <a:xfrm>
            <a:off x="477600" y="469625"/>
            <a:ext cx="7884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картинки горизонтальные)">
  <p:cSld name="CAPTION_ONLY_1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1" name="Google Shape;91;p34"/>
          <p:cNvSpPr txBox="1"/>
          <p:nvPr>
            <p:ph type="ctrTitle"/>
          </p:nvPr>
        </p:nvSpPr>
        <p:spPr>
          <a:xfrm>
            <a:off x="630000" y="454325"/>
            <a:ext cx="78840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34"/>
          <p:cNvSpPr txBox="1"/>
          <p:nvPr>
            <p:ph idx="2" type="title"/>
          </p:nvPr>
        </p:nvSpPr>
        <p:spPr>
          <a:xfrm>
            <a:off x="630000" y="3677948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34"/>
          <p:cNvSpPr txBox="1"/>
          <p:nvPr>
            <p:ph idx="3" type="title"/>
          </p:nvPr>
        </p:nvSpPr>
        <p:spPr>
          <a:xfrm>
            <a:off x="4572000" y="3677948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4" name="Google Shape;94;p34"/>
          <p:cNvSpPr/>
          <p:nvPr>
            <p:ph idx="4" type="pic"/>
          </p:nvPr>
        </p:nvSpPr>
        <p:spPr>
          <a:xfrm>
            <a:off x="946950" y="1831102"/>
            <a:ext cx="3308100" cy="2076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95" name="Google Shape;95;p34"/>
          <p:cNvSpPr/>
          <p:nvPr>
            <p:ph idx="5" type="pic"/>
          </p:nvPr>
        </p:nvSpPr>
        <p:spPr>
          <a:xfrm>
            <a:off x="4888950" y="1831102"/>
            <a:ext cx="3308100" cy="2076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асибо + контакты/ссылки на паблик каналы ">
  <p:cSld name="BIG_NUMBER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49116">
            <a:off x="6867976" y="421994"/>
            <a:ext cx="1918398" cy="17187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9" name="Google Shape;99;p35"/>
          <p:cNvSpPr txBox="1"/>
          <p:nvPr>
            <p:ph type="ctrTitle"/>
          </p:nvPr>
        </p:nvSpPr>
        <p:spPr>
          <a:xfrm>
            <a:off x="501523" y="2663523"/>
            <a:ext cx="82644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0" name="Google Shape;100;p35"/>
          <p:cNvSpPr txBox="1"/>
          <p:nvPr>
            <p:ph idx="1" type="subTitle"/>
          </p:nvPr>
        </p:nvSpPr>
        <p:spPr>
          <a:xfrm>
            <a:off x="553800" y="3908748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2" type="subTitle"/>
          </p:nvPr>
        </p:nvSpPr>
        <p:spPr>
          <a:xfrm>
            <a:off x="553850" y="4228000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Изображение" id="102" name="Google Shape;1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00" y="630001"/>
            <a:ext cx="1377497" cy="28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асибо + контакты/ссылки на паблик каналы ">
  <p:cSld name="BIG_NUMBER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5" name="Google Shape;105;p36"/>
          <p:cNvSpPr/>
          <p:nvPr>
            <p:ph idx="2" type="pic"/>
          </p:nvPr>
        </p:nvSpPr>
        <p:spPr>
          <a:xfrm>
            <a:off x="469625" y="513150"/>
            <a:ext cx="1767600" cy="176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36"/>
          <p:cNvSpPr txBox="1"/>
          <p:nvPr>
            <p:ph type="ctrTitle"/>
          </p:nvPr>
        </p:nvSpPr>
        <p:spPr>
          <a:xfrm>
            <a:off x="501523" y="2663523"/>
            <a:ext cx="82644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7" name="Google Shape;107;p36"/>
          <p:cNvSpPr txBox="1"/>
          <p:nvPr>
            <p:ph idx="1" type="subTitle"/>
          </p:nvPr>
        </p:nvSpPr>
        <p:spPr>
          <a:xfrm>
            <a:off x="553800" y="3908748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idx="3" type="subTitle"/>
          </p:nvPr>
        </p:nvSpPr>
        <p:spPr>
          <a:xfrm>
            <a:off x="553850" y="4228000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аза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/>
          <p:nvPr>
            <p:ph type="title"/>
          </p:nvPr>
        </p:nvSpPr>
        <p:spPr>
          <a:xfrm>
            <a:off x="528913" y="464981"/>
            <a:ext cx="86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ExtraBold"/>
              <a:buNone/>
              <a:defRPr sz="29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/>
        </p:txBody>
      </p:sp>
      <p:sp>
        <p:nvSpPr>
          <p:cNvPr id="111" name="Google Shape;111;p37"/>
          <p:cNvSpPr txBox="1"/>
          <p:nvPr>
            <p:ph idx="1" type="body"/>
          </p:nvPr>
        </p:nvSpPr>
        <p:spPr>
          <a:xfrm>
            <a:off x="553800" y="1364775"/>
            <a:ext cx="59190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1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 txBox="1"/>
          <p:nvPr>
            <p:ph type="ctrTitle"/>
          </p:nvPr>
        </p:nvSpPr>
        <p:spPr>
          <a:xfrm>
            <a:off x="515323" y="2511123"/>
            <a:ext cx="62985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14" name="Google Shape;114;p38"/>
          <p:cNvSpPr txBox="1"/>
          <p:nvPr>
            <p:ph idx="1" type="subTitle"/>
          </p:nvPr>
        </p:nvSpPr>
        <p:spPr>
          <a:xfrm>
            <a:off x="515323" y="4209725"/>
            <a:ext cx="62985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Изображение" id="116" name="Google Shape;1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00" y="629982"/>
            <a:ext cx="1377497" cy="28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 (16:9)">
  <p:cSld name="BIG_NUMBER_1_1_1_1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" name="Google Shape;14;p31"/>
          <p:cNvSpPr/>
          <p:nvPr>
            <p:ph idx="2" type="pic"/>
          </p:nvPr>
        </p:nvSpPr>
        <p:spPr>
          <a:xfrm>
            <a:off x="630000" y="2154699"/>
            <a:ext cx="7884000" cy="4348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" name="Google Shape;1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0000" y="1849645"/>
            <a:ext cx="7883756" cy="32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1"/>
          <p:cNvSpPr txBox="1"/>
          <p:nvPr>
            <p:ph type="title"/>
          </p:nvPr>
        </p:nvSpPr>
        <p:spPr>
          <a:xfrm>
            <a:off x="509500" y="456248"/>
            <a:ext cx="37089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4471875" y="505950"/>
            <a:ext cx="40422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/>
          <p:nvPr>
            <p:ph type="ctrTitle"/>
          </p:nvPr>
        </p:nvSpPr>
        <p:spPr>
          <a:xfrm>
            <a:off x="630000" y="357200"/>
            <a:ext cx="78840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19" name="Google Shape;11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0" name="Google Shape;120;p39"/>
          <p:cNvSpPr/>
          <p:nvPr>
            <p:ph idx="2" type="pic"/>
          </p:nvPr>
        </p:nvSpPr>
        <p:spPr>
          <a:xfrm>
            <a:off x="2652825" y="1663825"/>
            <a:ext cx="3838500" cy="37440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/>
          <p:nvPr>
            <p:ph type="ctrTitle"/>
          </p:nvPr>
        </p:nvSpPr>
        <p:spPr>
          <a:xfrm>
            <a:off x="630000" y="3977775"/>
            <a:ext cx="8391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3" name="Google Shape;12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4" name="Google Shape;124;p40"/>
          <p:cNvSpPr/>
          <p:nvPr>
            <p:ph idx="2" type="pic"/>
          </p:nvPr>
        </p:nvSpPr>
        <p:spPr>
          <a:xfrm>
            <a:off x="2652825" y="630000"/>
            <a:ext cx="3838500" cy="2961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с большой картинкой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Изображение" id="127" name="Google Shape;12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00" y="722401"/>
            <a:ext cx="1377497" cy="285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1"/>
          <p:cNvSpPr txBox="1"/>
          <p:nvPr>
            <p:ph type="title"/>
          </p:nvPr>
        </p:nvSpPr>
        <p:spPr>
          <a:xfrm>
            <a:off x="521375" y="2874276"/>
            <a:ext cx="35886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41"/>
          <p:cNvSpPr/>
          <p:nvPr>
            <p:ph idx="2" type="pic"/>
          </p:nvPr>
        </p:nvSpPr>
        <p:spPr>
          <a:xfrm>
            <a:off x="4807075" y="0"/>
            <a:ext cx="4337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 1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2"/>
          <p:cNvSpPr txBox="1"/>
          <p:nvPr>
            <p:ph type="title"/>
          </p:nvPr>
        </p:nvSpPr>
        <p:spPr>
          <a:xfrm>
            <a:off x="4876900" y="1775550"/>
            <a:ext cx="348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42"/>
          <p:cNvSpPr/>
          <p:nvPr>
            <p:ph idx="2" type="pic"/>
          </p:nvPr>
        </p:nvSpPr>
        <p:spPr>
          <a:xfrm rot="246763">
            <a:off x="-254588" y="1353095"/>
            <a:ext cx="4065870" cy="2576137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133" name="Google Shape;133;p42"/>
          <p:cNvSpPr/>
          <p:nvPr>
            <p:ph idx="3" type="pic"/>
          </p:nvPr>
        </p:nvSpPr>
        <p:spPr>
          <a:xfrm rot="-311918">
            <a:off x="104899" y="-1130598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134" name="Google Shape;134;p42"/>
          <p:cNvSpPr/>
          <p:nvPr>
            <p:ph idx="4" type="pic"/>
          </p:nvPr>
        </p:nvSpPr>
        <p:spPr>
          <a:xfrm rot="-311918">
            <a:off x="179110" y="3997946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135" name="Google Shape;135;p42"/>
          <p:cNvSpPr txBox="1"/>
          <p:nvPr>
            <p:ph idx="1" type="subTitle"/>
          </p:nvPr>
        </p:nvSpPr>
        <p:spPr>
          <a:xfrm>
            <a:off x="4876900" y="2932400"/>
            <a:ext cx="32757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с картинками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8" name="Google Shape;138;p43"/>
          <p:cNvSpPr txBox="1"/>
          <p:nvPr>
            <p:ph type="ctrTitle"/>
          </p:nvPr>
        </p:nvSpPr>
        <p:spPr>
          <a:xfrm>
            <a:off x="630000" y="465824"/>
            <a:ext cx="7884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39" name="Google Shape;139;p43"/>
          <p:cNvSpPr/>
          <p:nvPr>
            <p:ph idx="2" type="pic"/>
          </p:nvPr>
        </p:nvSpPr>
        <p:spPr>
          <a:xfrm>
            <a:off x="1687375" y="1882249"/>
            <a:ext cx="1715700" cy="17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" name="Google Shape;140;p43"/>
          <p:cNvSpPr/>
          <p:nvPr>
            <p:ph idx="3" type="pic"/>
          </p:nvPr>
        </p:nvSpPr>
        <p:spPr>
          <a:xfrm>
            <a:off x="5541600" y="1882249"/>
            <a:ext cx="1715700" cy="17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" name="Google Shape;141;p43"/>
          <p:cNvSpPr txBox="1"/>
          <p:nvPr>
            <p:ph idx="1" type="subTitle"/>
          </p:nvPr>
        </p:nvSpPr>
        <p:spPr>
          <a:xfrm>
            <a:off x="1146475" y="3805449"/>
            <a:ext cx="3196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3"/>
          <p:cNvSpPr txBox="1"/>
          <p:nvPr>
            <p:ph idx="4" type="subTitle"/>
          </p:nvPr>
        </p:nvSpPr>
        <p:spPr>
          <a:xfrm>
            <a:off x="4801350" y="3805449"/>
            <a:ext cx="3196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только текстом)">
  <p:cSld name="CAPTION_ONLY_1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5" name="Google Shape;145;p44"/>
          <p:cNvSpPr txBox="1"/>
          <p:nvPr>
            <p:ph type="ctrTitle"/>
          </p:nvPr>
        </p:nvSpPr>
        <p:spPr>
          <a:xfrm>
            <a:off x="207900" y="449876"/>
            <a:ext cx="87282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6" name="Google Shape;146;p44"/>
          <p:cNvSpPr txBox="1"/>
          <p:nvPr>
            <p:ph idx="1" type="subTitle"/>
          </p:nvPr>
        </p:nvSpPr>
        <p:spPr>
          <a:xfrm>
            <a:off x="1007450" y="2967900"/>
            <a:ext cx="31872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4"/>
          <p:cNvSpPr txBox="1"/>
          <p:nvPr>
            <p:ph idx="2" type="title"/>
          </p:nvPr>
        </p:nvSpPr>
        <p:spPr>
          <a:xfrm>
            <a:off x="630000" y="1960800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8" name="Google Shape;148;p44"/>
          <p:cNvSpPr txBox="1"/>
          <p:nvPr>
            <p:ph idx="3" type="subTitle"/>
          </p:nvPr>
        </p:nvSpPr>
        <p:spPr>
          <a:xfrm>
            <a:off x="4949400" y="2967900"/>
            <a:ext cx="31872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4"/>
          <p:cNvSpPr txBox="1"/>
          <p:nvPr>
            <p:ph idx="4" type="title"/>
          </p:nvPr>
        </p:nvSpPr>
        <p:spPr>
          <a:xfrm>
            <a:off x="4572000" y="1960800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картинки вертикальные)">
  <p:cSld name="CAPTION_ONLY_1_4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2" name="Google Shape;152;p45"/>
          <p:cNvSpPr txBox="1"/>
          <p:nvPr>
            <p:ph type="title"/>
          </p:nvPr>
        </p:nvSpPr>
        <p:spPr>
          <a:xfrm>
            <a:off x="630000" y="3684751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3" name="Google Shape;153;p45"/>
          <p:cNvSpPr txBox="1"/>
          <p:nvPr>
            <p:ph idx="2" type="title"/>
          </p:nvPr>
        </p:nvSpPr>
        <p:spPr>
          <a:xfrm>
            <a:off x="4572000" y="3684751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4" name="Google Shape;154;p45"/>
          <p:cNvSpPr/>
          <p:nvPr>
            <p:ph idx="3" type="pic"/>
          </p:nvPr>
        </p:nvSpPr>
        <p:spPr>
          <a:xfrm>
            <a:off x="946950" y="630000"/>
            <a:ext cx="3308100" cy="3390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155" name="Google Shape;155;p45"/>
          <p:cNvSpPr/>
          <p:nvPr>
            <p:ph idx="4" type="pic"/>
          </p:nvPr>
        </p:nvSpPr>
        <p:spPr>
          <a:xfrm>
            <a:off x="4888950" y="630000"/>
            <a:ext cx="3308100" cy="3390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CAPTION_ONLY_1_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колонки текста">
  <p:cSld name="CAPTION_ONLY_1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0" name="Google Shape;160;p47"/>
          <p:cNvSpPr txBox="1"/>
          <p:nvPr>
            <p:ph type="ctrTitle"/>
          </p:nvPr>
        </p:nvSpPr>
        <p:spPr>
          <a:xfrm>
            <a:off x="521900" y="462575"/>
            <a:ext cx="7992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61" name="Google Shape;161;p47"/>
          <p:cNvSpPr txBox="1"/>
          <p:nvPr>
            <p:ph idx="2" type="title"/>
          </p:nvPr>
        </p:nvSpPr>
        <p:spPr>
          <a:xfrm>
            <a:off x="525447" y="14042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2" name="Google Shape;162;p47"/>
          <p:cNvSpPr txBox="1"/>
          <p:nvPr>
            <p:ph idx="3" type="title"/>
          </p:nvPr>
        </p:nvSpPr>
        <p:spPr>
          <a:xfrm>
            <a:off x="525447" y="19088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3" name="Google Shape;163;p47"/>
          <p:cNvSpPr txBox="1"/>
          <p:nvPr>
            <p:ph idx="1" type="subTitle"/>
          </p:nvPr>
        </p:nvSpPr>
        <p:spPr>
          <a:xfrm>
            <a:off x="525447" y="22859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  <p:sp>
        <p:nvSpPr>
          <p:cNvPr id="164" name="Google Shape;164;p47"/>
          <p:cNvSpPr txBox="1"/>
          <p:nvPr>
            <p:ph idx="4" type="title"/>
          </p:nvPr>
        </p:nvSpPr>
        <p:spPr>
          <a:xfrm>
            <a:off x="4471877" y="14042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5" name="Google Shape;165;p47"/>
          <p:cNvSpPr txBox="1"/>
          <p:nvPr>
            <p:ph idx="5" type="title"/>
          </p:nvPr>
        </p:nvSpPr>
        <p:spPr>
          <a:xfrm>
            <a:off x="4471877" y="19088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47"/>
          <p:cNvSpPr txBox="1"/>
          <p:nvPr>
            <p:ph idx="6" type="subTitle"/>
          </p:nvPr>
        </p:nvSpPr>
        <p:spPr>
          <a:xfrm>
            <a:off x="4471877" y="22859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  <p:sp>
        <p:nvSpPr>
          <p:cNvPr id="167" name="Google Shape;167;p47"/>
          <p:cNvSpPr txBox="1"/>
          <p:nvPr>
            <p:ph idx="7" type="title"/>
          </p:nvPr>
        </p:nvSpPr>
        <p:spPr>
          <a:xfrm>
            <a:off x="525447" y="30813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8" name="Google Shape;168;p47"/>
          <p:cNvSpPr txBox="1"/>
          <p:nvPr>
            <p:ph idx="8" type="subTitle"/>
          </p:nvPr>
        </p:nvSpPr>
        <p:spPr>
          <a:xfrm>
            <a:off x="525447" y="39630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  <p:sp>
        <p:nvSpPr>
          <p:cNvPr id="169" name="Google Shape;169;p47"/>
          <p:cNvSpPr txBox="1"/>
          <p:nvPr>
            <p:ph idx="9" type="title"/>
          </p:nvPr>
        </p:nvSpPr>
        <p:spPr>
          <a:xfrm>
            <a:off x="525447" y="35859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47"/>
          <p:cNvSpPr txBox="1"/>
          <p:nvPr>
            <p:ph idx="13" type="title"/>
          </p:nvPr>
        </p:nvSpPr>
        <p:spPr>
          <a:xfrm>
            <a:off x="4471877" y="30813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1" name="Google Shape;171;p47"/>
          <p:cNvSpPr txBox="1"/>
          <p:nvPr>
            <p:ph idx="14" type="title"/>
          </p:nvPr>
        </p:nvSpPr>
        <p:spPr>
          <a:xfrm>
            <a:off x="4471877" y="35859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47"/>
          <p:cNvSpPr txBox="1"/>
          <p:nvPr>
            <p:ph idx="15" type="subTitle"/>
          </p:nvPr>
        </p:nvSpPr>
        <p:spPr>
          <a:xfrm>
            <a:off x="4471877" y="39630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 ">
  <p:cSld name="CAPTION_ONLY_1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5" name="Google Shape;175;p48"/>
          <p:cNvSpPr txBox="1"/>
          <p:nvPr>
            <p:ph type="ctrTitle"/>
          </p:nvPr>
        </p:nvSpPr>
        <p:spPr>
          <a:xfrm>
            <a:off x="521902" y="469626"/>
            <a:ext cx="84168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aphicFrame>
        <p:nvGraphicFramePr>
          <p:cNvPr id="176" name="Google Shape;176;p48"/>
          <p:cNvGraphicFramePr/>
          <p:nvPr/>
        </p:nvGraphicFramePr>
        <p:xfrm>
          <a:off x="630011" y="24038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{96E3DFCB-00B6-4D02-820D-A2A50C288DF1}</a:tableStyleId>
              </a:tblPr>
              <a:tblGrid>
                <a:gridCol w="1922900"/>
                <a:gridCol w="5961100"/>
              </a:tblGrid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p48"/>
          <p:cNvSpPr txBox="1"/>
          <p:nvPr>
            <p:ph idx="1" type="subTitle"/>
          </p:nvPr>
        </p:nvSpPr>
        <p:spPr>
          <a:xfrm>
            <a:off x="1422750" y="1227125"/>
            <a:ext cx="6298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2">
  <p:cSld name="TITLE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/>
          <p:nvPr>
            <p:ph type="ctrTitle"/>
          </p:nvPr>
        </p:nvSpPr>
        <p:spPr>
          <a:xfrm>
            <a:off x="630000" y="1596725"/>
            <a:ext cx="78840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0" name="Google Shape;20;p20"/>
          <p:cNvSpPr txBox="1"/>
          <p:nvPr>
            <p:ph idx="1" type="subTitle"/>
          </p:nvPr>
        </p:nvSpPr>
        <p:spPr>
          <a:xfrm>
            <a:off x="1422750" y="3295325"/>
            <a:ext cx="62985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Изображение" id="22" name="Google Shape;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3250" y="629982"/>
            <a:ext cx="1377497" cy="28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">
  <p:cSld name="CAPTION_ONLY_1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0" name="Google Shape;180;p49"/>
          <p:cNvSpPr txBox="1"/>
          <p:nvPr>
            <p:ph type="ctrTitle"/>
          </p:nvPr>
        </p:nvSpPr>
        <p:spPr>
          <a:xfrm>
            <a:off x="501524" y="622024"/>
            <a:ext cx="4070400" cy="181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aphicFrame>
        <p:nvGraphicFramePr>
          <p:cNvPr id="181" name="Google Shape;181;p49"/>
          <p:cNvGraphicFramePr/>
          <p:nvPr/>
        </p:nvGraphicFramePr>
        <p:xfrm>
          <a:off x="4572000" y="63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{96E3DFCB-00B6-4D02-820D-A2A50C288DF1}</a:tableStyleId>
              </a:tblPr>
              <a:tblGrid>
                <a:gridCol w="1314000"/>
                <a:gridCol w="1314000"/>
                <a:gridCol w="1314000"/>
              </a:tblGrid>
              <a:tr h="50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2" name="Google Shape;182;p49"/>
          <p:cNvSpPr txBox="1"/>
          <p:nvPr>
            <p:ph idx="1" type="subTitle"/>
          </p:nvPr>
        </p:nvSpPr>
        <p:spPr>
          <a:xfrm>
            <a:off x="529877" y="2547351"/>
            <a:ext cx="31179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">
  <p:cSld name="BIG_NUMBER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0"/>
          <p:cNvSpPr txBox="1"/>
          <p:nvPr>
            <p:ph type="title"/>
          </p:nvPr>
        </p:nvSpPr>
        <p:spPr>
          <a:xfrm>
            <a:off x="630000" y="1445950"/>
            <a:ext cx="39420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185" name="Google Shape;18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6" name="Google Shape;186;p50"/>
          <p:cNvSpPr txBox="1"/>
          <p:nvPr>
            <p:ph idx="1" type="subTitle"/>
          </p:nvPr>
        </p:nvSpPr>
        <p:spPr>
          <a:xfrm>
            <a:off x="1104950" y="3173350"/>
            <a:ext cx="29745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0"/>
          <p:cNvSpPr txBox="1"/>
          <p:nvPr>
            <p:ph idx="2" type="title"/>
          </p:nvPr>
        </p:nvSpPr>
        <p:spPr>
          <a:xfrm>
            <a:off x="4592675" y="1445950"/>
            <a:ext cx="39213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188" name="Google Shape;188;p50"/>
          <p:cNvSpPr txBox="1"/>
          <p:nvPr>
            <p:ph idx="3" type="subTitle"/>
          </p:nvPr>
        </p:nvSpPr>
        <p:spPr>
          <a:xfrm>
            <a:off x="5055700" y="3173350"/>
            <a:ext cx="29745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0"/>
          <p:cNvSpPr txBox="1"/>
          <p:nvPr>
            <p:ph idx="4" type="ctrTitle"/>
          </p:nvPr>
        </p:nvSpPr>
        <p:spPr>
          <a:xfrm>
            <a:off x="630000" y="339348"/>
            <a:ext cx="7884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 1">
  <p:cSld name="BIG_NUMBER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2" name="Google Shape;192;p51"/>
          <p:cNvSpPr txBox="1"/>
          <p:nvPr>
            <p:ph type="title"/>
          </p:nvPr>
        </p:nvSpPr>
        <p:spPr>
          <a:xfrm>
            <a:off x="4880300" y="949575"/>
            <a:ext cx="36336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3" name="Google Shape;193;p51"/>
          <p:cNvSpPr txBox="1"/>
          <p:nvPr>
            <p:ph idx="1" type="subTitle"/>
          </p:nvPr>
        </p:nvSpPr>
        <p:spPr>
          <a:xfrm>
            <a:off x="4880300" y="1937500"/>
            <a:ext cx="3633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1"/>
          <p:cNvSpPr txBox="1"/>
          <p:nvPr>
            <p:ph idx="2" type="title"/>
          </p:nvPr>
        </p:nvSpPr>
        <p:spPr>
          <a:xfrm>
            <a:off x="509500" y="1063275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51"/>
          <p:cNvSpPr txBox="1"/>
          <p:nvPr>
            <p:ph idx="3" type="body"/>
          </p:nvPr>
        </p:nvSpPr>
        <p:spPr>
          <a:xfrm>
            <a:off x="552985" y="2258031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6" name="Google Shape;196;p51"/>
          <p:cNvSpPr txBox="1"/>
          <p:nvPr>
            <p:ph idx="4" type="title"/>
          </p:nvPr>
        </p:nvSpPr>
        <p:spPr>
          <a:xfrm>
            <a:off x="4880300" y="2692425"/>
            <a:ext cx="3633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7" name="Google Shape;197;p51"/>
          <p:cNvSpPr txBox="1"/>
          <p:nvPr>
            <p:ph idx="5" type="subTitle"/>
          </p:nvPr>
        </p:nvSpPr>
        <p:spPr>
          <a:xfrm>
            <a:off x="4880300" y="3611250"/>
            <a:ext cx="3633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 (16:9) 2">
  <p:cSld name="BIG_NUMBER_1_1_1_1_1_3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0" name="Google Shape;200;p52"/>
          <p:cNvSpPr/>
          <p:nvPr>
            <p:ph idx="2" type="pic"/>
          </p:nvPr>
        </p:nvSpPr>
        <p:spPr>
          <a:xfrm>
            <a:off x="1177550" y="1538682"/>
            <a:ext cx="6789000" cy="3744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1" name="Google Shape;20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7550" y="1276001"/>
            <a:ext cx="6788690" cy="28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2"/>
          <p:cNvSpPr txBox="1"/>
          <p:nvPr>
            <p:ph type="title"/>
          </p:nvPr>
        </p:nvSpPr>
        <p:spPr>
          <a:xfrm>
            <a:off x="509500" y="456250"/>
            <a:ext cx="8004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 (16:9) 1">
  <p:cSld name="BIG_NUMBER_1_1_1_1_1_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5" name="Google Shape;205;p53"/>
          <p:cNvSpPr/>
          <p:nvPr>
            <p:ph idx="2" type="pic"/>
          </p:nvPr>
        </p:nvSpPr>
        <p:spPr>
          <a:xfrm>
            <a:off x="1247483" y="901797"/>
            <a:ext cx="6548400" cy="36117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6" name="Google Shape;20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47484" y="630000"/>
            <a:ext cx="6548434" cy="2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">
  <p:cSld name="BIG_NUMBER_1_1_1_1_1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09" name="Google Shape;20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612519">
            <a:off x="6533456" y="433611"/>
            <a:ext cx="1521139" cy="136280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4"/>
          <p:cNvSpPr/>
          <p:nvPr>
            <p:ph idx="2" type="pic"/>
          </p:nvPr>
        </p:nvSpPr>
        <p:spPr>
          <a:xfrm rot="207754">
            <a:off x="4930158" y="876672"/>
            <a:ext cx="3308139" cy="339018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211" name="Google Shape;211;p54"/>
          <p:cNvSpPr txBox="1"/>
          <p:nvPr>
            <p:ph type="title"/>
          </p:nvPr>
        </p:nvSpPr>
        <p:spPr>
          <a:xfrm>
            <a:off x="509500" y="467358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2" name="Google Shape;212;p54"/>
          <p:cNvSpPr txBox="1"/>
          <p:nvPr>
            <p:ph idx="1" type="body"/>
          </p:nvPr>
        </p:nvSpPr>
        <p:spPr>
          <a:xfrm>
            <a:off x="552985" y="1662114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 1">
  <p:cSld name="BIG_NUMBER_1_1_1_1_1_1_2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5" name="Google Shape;215;p55"/>
          <p:cNvSpPr/>
          <p:nvPr>
            <p:ph idx="2" type="pic"/>
          </p:nvPr>
        </p:nvSpPr>
        <p:spPr>
          <a:xfrm rot="207754">
            <a:off x="4930158" y="876672"/>
            <a:ext cx="3308139" cy="339018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216" name="Google Shape;216;p55"/>
          <p:cNvSpPr txBox="1"/>
          <p:nvPr>
            <p:ph type="title"/>
          </p:nvPr>
        </p:nvSpPr>
        <p:spPr>
          <a:xfrm>
            <a:off x="509500" y="467358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55"/>
          <p:cNvSpPr txBox="1"/>
          <p:nvPr>
            <p:ph idx="1" type="body"/>
          </p:nvPr>
        </p:nvSpPr>
        <p:spPr>
          <a:xfrm>
            <a:off x="552985" y="1662114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фото">
  <p:cSld name="BIG_NUMBER_1_1_1_1_1_1_1_1_1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20" name="Google Shape;220;p56"/>
          <p:cNvSpPr/>
          <p:nvPr>
            <p:ph idx="2" type="pic"/>
          </p:nvPr>
        </p:nvSpPr>
        <p:spPr>
          <a:xfrm>
            <a:off x="4946575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56"/>
          <p:cNvSpPr/>
          <p:nvPr>
            <p:ph idx="3" type="pic"/>
          </p:nvPr>
        </p:nvSpPr>
        <p:spPr>
          <a:xfrm>
            <a:off x="5856748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56"/>
          <p:cNvSpPr/>
          <p:nvPr>
            <p:ph idx="4" type="pic"/>
          </p:nvPr>
        </p:nvSpPr>
        <p:spPr>
          <a:xfrm>
            <a:off x="6766920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56"/>
          <p:cNvSpPr/>
          <p:nvPr>
            <p:ph idx="5" type="pic"/>
          </p:nvPr>
        </p:nvSpPr>
        <p:spPr>
          <a:xfrm>
            <a:off x="7703100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56"/>
          <p:cNvSpPr/>
          <p:nvPr>
            <p:ph idx="6" type="pic"/>
          </p:nvPr>
        </p:nvSpPr>
        <p:spPr>
          <a:xfrm>
            <a:off x="4946575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56"/>
          <p:cNvSpPr/>
          <p:nvPr>
            <p:ph idx="7" type="pic"/>
          </p:nvPr>
        </p:nvSpPr>
        <p:spPr>
          <a:xfrm>
            <a:off x="5856748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56"/>
          <p:cNvSpPr/>
          <p:nvPr>
            <p:ph idx="8" type="pic"/>
          </p:nvPr>
        </p:nvSpPr>
        <p:spPr>
          <a:xfrm>
            <a:off x="6766920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56"/>
          <p:cNvSpPr/>
          <p:nvPr>
            <p:ph idx="9" type="pic"/>
          </p:nvPr>
        </p:nvSpPr>
        <p:spPr>
          <a:xfrm>
            <a:off x="7703100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56"/>
          <p:cNvSpPr/>
          <p:nvPr>
            <p:ph idx="13" type="pic"/>
          </p:nvPr>
        </p:nvSpPr>
        <p:spPr>
          <a:xfrm>
            <a:off x="4946575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56"/>
          <p:cNvSpPr/>
          <p:nvPr>
            <p:ph idx="14" type="pic"/>
          </p:nvPr>
        </p:nvSpPr>
        <p:spPr>
          <a:xfrm>
            <a:off x="5856748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56"/>
          <p:cNvSpPr/>
          <p:nvPr>
            <p:ph idx="15" type="pic"/>
          </p:nvPr>
        </p:nvSpPr>
        <p:spPr>
          <a:xfrm>
            <a:off x="6766920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56"/>
          <p:cNvSpPr/>
          <p:nvPr>
            <p:ph idx="16" type="pic"/>
          </p:nvPr>
        </p:nvSpPr>
        <p:spPr>
          <a:xfrm>
            <a:off x="7703100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56"/>
          <p:cNvSpPr txBox="1"/>
          <p:nvPr>
            <p:ph type="title"/>
          </p:nvPr>
        </p:nvSpPr>
        <p:spPr>
          <a:xfrm>
            <a:off x="509500" y="906533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56"/>
          <p:cNvSpPr txBox="1"/>
          <p:nvPr>
            <p:ph idx="1" type="body"/>
          </p:nvPr>
        </p:nvSpPr>
        <p:spPr>
          <a:xfrm>
            <a:off x="552985" y="2101289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логотипов">
  <p:cSld name="BIG_NUMBER_1_1_1_1_1_1_1_1_1_1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36" name="Google Shape;236;p57"/>
          <p:cNvSpPr/>
          <p:nvPr>
            <p:ph idx="2" type="pic"/>
          </p:nvPr>
        </p:nvSpPr>
        <p:spPr>
          <a:xfrm>
            <a:off x="630000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57"/>
          <p:cNvSpPr/>
          <p:nvPr>
            <p:ph idx="3" type="pic"/>
          </p:nvPr>
        </p:nvSpPr>
        <p:spPr>
          <a:xfrm>
            <a:off x="2641882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57"/>
          <p:cNvSpPr/>
          <p:nvPr>
            <p:ph idx="4" type="pic"/>
          </p:nvPr>
        </p:nvSpPr>
        <p:spPr>
          <a:xfrm>
            <a:off x="4653765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57"/>
          <p:cNvSpPr/>
          <p:nvPr>
            <p:ph idx="5" type="pic"/>
          </p:nvPr>
        </p:nvSpPr>
        <p:spPr>
          <a:xfrm>
            <a:off x="6665647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57"/>
          <p:cNvSpPr/>
          <p:nvPr>
            <p:ph idx="6" type="pic"/>
          </p:nvPr>
        </p:nvSpPr>
        <p:spPr>
          <a:xfrm>
            <a:off x="630000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57"/>
          <p:cNvSpPr/>
          <p:nvPr>
            <p:ph idx="7" type="pic"/>
          </p:nvPr>
        </p:nvSpPr>
        <p:spPr>
          <a:xfrm>
            <a:off x="2641882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57"/>
          <p:cNvSpPr/>
          <p:nvPr>
            <p:ph idx="8" type="pic"/>
          </p:nvPr>
        </p:nvSpPr>
        <p:spPr>
          <a:xfrm>
            <a:off x="4653765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57"/>
          <p:cNvSpPr/>
          <p:nvPr>
            <p:ph idx="9" type="pic"/>
          </p:nvPr>
        </p:nvSpPr>
        <p:spPr>
          <a:xfrm>
            <a:off x="6665647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57"/>
          <p:cNvSpPr/>
          <p:nvPr>
            <p:ph idx="13" type="pic"/>
          </p:nvPr>
        </p:nvSpPr>
        <p:spPr>
          <a:xfrm>
            <a:off x="630000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57"/>
          <p:cNvSpPr/>
          <p:nvPr>
            <p:ph idx="14" type="pic"/>
          </p:nvPr>
        </p:nvSpPr>
        <p:spPr>
          <a:xfrm>
            <a:off x="2641882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57"/>
          <p:cNvSpPr/>
          <p:nvPr>
            <p:ph idx="15" type="pic"/>
          </p:nvPr>
        </p:nvSpPr>
        <p:spPr>
          <a:xfrm>
            <a:off x="4653765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57"/>
          <p:cNvSpPr/>
          <p:nvPr>
            <p:ph idx="16" type="pic"/>
          </p:nvPr>
        </p:nvSpPr>
        <p:spPr>
          <a:xfrm>
            <a:off x="6665647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57"/>
          <p:cNvSpPr txBox="1"/>
          <p:nvPr>
            <p:ph type="title"/>
          </p:nvPr>
        </p:nvSpPr>
        <p:spPr>
          <a:xfrm>
            <a:off x="509500" y="456250"/>
            <a:ext cx="8004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p57"/>
          <p:cNvSpPr txBox="1"/>
          <p:nvPr>
            <p:ph idx="1" type="subTitle"/>
          </p:nvPr>
        </p:nvSpPr>
        <p:spPr>
          <a:xfrm>
            <a:off x="1422750" y="1061950"/>
            <a:ext cx="62985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лайд">
  <p:cSld name="BIG_NUMBER_1_1_1_1_1_1_1_1_1_1_1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52" name="Google Shape;252;p58"/>
          <p:cNvSpPr txBox="1"/>
          <p:nvPr>
            <p:ph type="ctrTitle"/>
          </p:nvPr>
        </p:nvSpPr>
        <p:spPr>
          <a:xfrm>
            <a:off x="1422750" y="1800113"/>
            <a:ext cx="62985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53" name="Google Shape;253;p58"/>
          <p:cNvSpPr txBox="1"/>
          <p:nvPr>
            <p:ph idx="1" type="subTitle"/>
          </p:nvPr>
        </p:nvSpPr>
        <p:spPr>
          <a:xfrm>
            <a:off x="1422750" y="3266575"/>
            <a:ext cx="62985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Изображение" id="254" name="Google Shape;25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83250" y="521351"/>
            <a:ext cx="1377497" cy="28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4876900" y="2436500"/>
            <a:ext cx="348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Изображение" id="25" name="Google Shape;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1675" y="1675725"/>
            <a:ext cx="1734826" cy="3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/>
          <p:nvPr>
            <p:ph idx="2" type="pic"/>
          </p:nvPr>
        </p:nvSpPr>
        <p:spPr>
          <a:xfrm rot="246763">
            <a:off x="-254588" y="1353095"/>
            <a:ext cx="4065870" cy="2576137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27" name="Google Shape;27;p21"/>
          <p:cNvSpPr/>
          <p:nvPr>
            <p:ph idx="3" type="pic"/>
          </p:nvPr>
        </p:nvSpPr>
        <p:spPr>
          <a:xfrm rot="-311918">
            <a:off x="104899" y="-1130598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28" name="Google Shape;28;p21"/>
          <p:cNvSpPr/>
          <p:nvPr>
            <p:ph idx="4" type="pic"/>
          </p:nvPr>
        </p:nvSpPr>
        <p:spPr>
          <a:xfrm rot="-311918">
            <a:off x="179110" y="3997946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5c39066af_0_62"/>
          <p:cNvSpPr txBox="1"/>
          <p:nvPr>
            <p:ph type="title"/>
          </p:nvPr>
        </p:nvSpPr>
        <p:spPr>
          <a:xfrm>
            <a:off x="3768217" y="268848"/>
            <a:ext cx="16077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900"/>
              <a:buNone/>
              <a:defRPr b="1" i="0" sz="3500">
                <a:solidFill>
                  <a:srgbClr val="FF7B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g335c39066af_0_62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8" name="Google Shape;258;g335c39066af_0_6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9" name="Google Shape;259;g335c39066af_0_62"/>
          <p:cNvSpPr txBox="1"/>
          <p:nvPr>
            <p:ph idx="12" type="sldNum"/>
          </p:nvPr>
        </p:nvSpPr>
        <p:spPr>
          <a:xfrm>
            <a:off x="6583680" y="4783455"/>
            <a:ext cx="2103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b="0" i="0" sz="14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2">
  <p:cSld name="TITLE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5c39066af_0_348"/>
          <p:cNvSpPr txBox="1"/>
          <p:nvPr>
            <p:ph type="ctrTitle"/>
          </p:nvPr>
        </p:nvSpPr>
        <p:spPr>
          <a:xfrm>
            <a:off x="630000" y="1596725"/>
            <a:ext cx="78840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65" name="Google Shape;265;g335c39066af_0_348"/>
          <p:cNvSpPr txBox="1"/>
          <p:nvPr>
            <p:ph idx="1" type="subTitle"/>
          </p:nvPr>
        </p:nvSpPr>
        <p:spPr>
          <a:xfrm>
            <a:off x="1422750" y="3295325"/>
            <a:ext cx="62985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g335c39066af_0_3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Изображение" id="267" name="Google Shape;267;g335c39066af_0_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3250" y="629982"/>
            <a:ext cx="1377500" cy="28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5c39066af_0_353"/>
          <p:cNvSpPr txBox="1"/>
          <p:nvPr>
            <p:ph type="title"/>
          </p:nvPr>
        </p:nvSpPr>
        <p:spPr>
          <a:xfrm>
            <a:off x="4876900" y="2436500"/>
            <a:ext cx="348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Изображение" id="270" name="Google Shape;270;g335c39066af_0_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1675" y="1675725"/>
            <a:ext cx="1734825" cy="3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35c39066af_0_353"/>
          <p:cNvSpPr/>
          <p:nvPr>
            <p:ph idx="2" type="pic"/>
          </p:nvPr>
        </p:nvSpPr>
        <p:spPr>
          <a:xfrm rot="246763">
            <a:off x="-254609" y="1353094"/>
            <a:ext cx="4065870" cy="2576137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272" name="Google Shape;272;g335c39066af_0_353"/>
          <p:cNvSpPr/>
          <p:nvPr>
            <p:ph idx="3" type="pic"/>
          </p:nvPr>
        </p:nvSpPr>
        <p:spPr>
          <a:xfrm rot="-311918">
            <a:off x="104956" y="-1130603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273" name="Google Shape;273;g335c39066af_0_353"/>
          <p:cNvSpPr/>
          <p:nvPr>
            <p:ph idx="4" type="pic"/>
          </p:nvPr>
        </p:nvSpPr>
        <p:spPr>
          <a:xfrm rot="-311918">
            <a:off x="179167" y="3997941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телефон (android)">
  <p:cSld name="BIG_NUMBER_1_1_1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5c39066af_0_3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Google Shape;275;p39" id="276" name="Google Shape;276;g335c39066af_0_359"/>
          <p:cNvPicPr preferRelativeResize="0"/>
          <p:nvPr/>
        </p:nvPicPr>
        <p:blipFill rotWithShape="1">
          <a:blip r:embed="rId2">
            <a:alphaModFix/>
          </a:blip>
          <a:srcRect b="29138" l="0" r="0" t="0"/>
          <a:stretch/>
        </p:blipFill>
        <p:spPr>
          <a:xfrm>
            <a:off x="5719900" y="963150"/>
            <a:ext cx="2897549" cy="42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35c39066af_0_359"/>
          <p:cNvSpPr/>
          <p:nvPr>
            <p:ph idx="2" type="pic"/>
          </p:nvPr>
        </p:nvSpPr>
        <p:spPr>
          <a:xfrm>
            <a:off x="5882850" y="1321500"/>
            <a:ext cx="2589600" cy="4220400"/>
          </a:xfrm>
          <a:prstGeom prst="roundRect">
            <a:avLst>
              <a:gd fmla="val 6791" name="adj"/>
            </a:avLst>
          </a:prstGeom>
          <a:noFill/>
          <a:ln>
            <a:noFill/>
          </a:ln>
        </p:spPr>
      </p:sp>
      <p:sp>
        <p:nvSpPr>
          <p:cNvPr id="278" name="Google Shape;278;g335c39066af_0_359"/>
          <p:cNvSpPr txBox="1"/>
          <p:nvPr>
            <p:ph type="title"/>
          </p:nvPr>
        </p:nvSpPr>
        <p:spPr>
          <a:xfrm>
            <a:off x="509500" y="1063275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g335c39066af_0_359"/>
          <p:cNvSpPr txBox="1"/>
          <p:nvPr>
            <p:ph idx="1" type="body"/>
          </p:nvPr>
        </p:nvSpPr>
        <p:spPr>
          <a:xfrm>
            <a:off x="552985" y="2258031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 телефона (android)">
  <p:cSld name="BIG_NUMBER_1_1_1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5c39066af_0_3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Google Shape;253;p36" id="282" name="Google Shape;282;g335c39066af_0_3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09524" y="506017"/>
            <a:ext cx="1991784" cy="413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35c39066af_0_365"/>
          <p:cNvSpPr/>
          <p:nvPr>
            <p:ph idx="2" type="pic"/>
          </p:nvPr>
        </p:nvSpPr>
        <p:spPr>
          <a:xfrm>
            <a:off x="6114113" y="719950"/>
            <a:ext cx="1782600" cy="3804900"/>
          </a:xfrm>
          <a:prstGeom prst="roundRect">
            <a:avLst>
              <a:gd fmla="val 9009" name="adj"/>
            </a:avLst>
          </a:prstGeom>
          <a:noFill/>
          <a:ln>
            <a:noFill/>
          </a:ln>
        </p:spPr>
      </p:sp>
      <p:sp>
        <p:nvSpPr>
          <p:cNvPr id="284" name="Google Shape;284;g335c39066af_0_365"/>
          <p:cNvSpPr txBox="1"/>
          <p:nvPr>
            <p:ph type="title"/>
          </p:nvPr>
        </p:nvSpPr>
        <p:spPr>
          <a:xfrm>
            <a:off x="509500" y="1063275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" name="Google Shape;285;g335c39066af_0_365"/>
          <p:cNvSpPr txBox="1"/>
          <p:nvPr>
            <p:ph idx="1" type="body"/>
          </p:nvPr>
        </p:nvSpPr>
        <p:spPr>
          <a:xfrm>
            <a:off x="552985" y="2258031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-отбивка (разделитель между разными смысловыми блоками презы)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35c39066af_0_371"/>
          <p:cNvSpPr txBox="1"/>
          <p:nvPr>
            <p:ph type="title"/>
          </p:nvPr>
        </p:nvSpPr>
        <p:spPr>
          <a:xfrm>
            <a:off x="1617175" y="1783750"/>
            <a:ext cx="59097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8" name="Google Shape;288;g335c39066af_0_3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 однородных элементов в одну колонку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5c39066af_0_3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91" name="Google Shape;291;g335c39066af_0_374"/>
          <p:cNvSpPr txBox="1"/>
          <p:nvPr>
            <p:ph idx="1" type="body"/>
          </p:nvPr>
        </p:nvSpPr>
        <p:spPr>
          <a:xfrm>
            <a:off x="4495800" y="1266910"/>
            <a:ext cx="30936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2" name="Google Shape;292;g335c39066af_0_374"/>
          <p:cNvSpPr txBox="1"/>
          <p:nvPr>
            <p:ph type="title"/>
          </p:nvPr>
        </p:nvSpPr>
        <p:spPr>
          <a:xfrm>
            <a:off x="504319" y="2483110"/>
            <a:ext cx="3928200" cy="16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 однородных элементов в две колонки" type="twoColTx">
  <p:cSld name="TITLE_AND_TWO_COLUMNS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5c39066af_0_3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95" name="Google Shape;295;g335c39066af_0_378"/>
          <p:cNvSpPr txBox="1"/>
          <p:nvPr>
            <p:ph type="title"/>
          </p:nvPr>
        </p:nvSpPr>
        <p:spPr>
          <a:xfrm>
            <a:off x="512600" y="466775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g335c39066af_0_378"/>
          <p:cNvSpPr txBox="1"/>
          <p:nvPr>
            <p:ph idx="1" type="body"/>
          </p:nvPr>
        </p:nvSpPr>
        <p:spPr>
          <a:xfrm>
            <a:off x="553800" y="1372650"/>
            <a:ext cx="36249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7" name="Google Shape;297;g335c39066af_0_378"/>
          <p:cNvSpPr txBox="1"/>
          <p:nvPr>
            <p:ph idx="2" type="body"/>
          </p:nvPr>
        </p:nvSpPr>
        <p:spPr>
          <a:xfrm>
            <a:off x="4482000" y="1372650"/>
            <a:ext cx="37218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 слева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5c39066af_0_383"/>
          <p:cNvSpPr txBox="1"/>
          <p:nvPr>
            <p:ph type="title"/>
          </p:nvPr>
        </p:nvSpPr>
        <p:spPr>
          <a:xfrm>
            <a:off x="512700" y="2032760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g335c39066af_0_3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1" name="Google Shape;301;g335c39066af_0_383"/>
          <p:cNvSpPr txBox="1"/>
          <p:nvPr>
            <p:ph idx="1" type="subTitle"/>
          </p:nvPr>
        </p:nvSpPr>
        <p:spPr>
          <a:xfrm>
            <a:off x="536625" y="2717135"/>
            <a:ext cx="667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">
  <p:cSld name="ONE_COLUMN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5c39066af_0_3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4" name="Google Shape;304;g335c39066af_0_387"/>
          <p:cNvSpPr txBox="1"/>
          <p:nvPr>
            <p:ph type="title"/>
          </p:nvPr>
        </p:nvSpPr>
        <p:spPr>
          <a:xfrm>
            <a:off x="512600" y="445702"/>
            <a:ext cx="36609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g335c39066af_0_387"/>
          <p:cNvSpPr txBox="1"/>
          <p:nvPr>
            <p:ph idx="1" type="body"/>
          </p:nvPr>
        </p:nvSpPr>
        <p:spPr>
          <a:xfrm>
            <a:off x="4492600" y="630000"/>
            <a:ext cx="40215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телефон (android)">
  <p:cSld name="BIG_NUMBER_1_1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Google Shape;275;p39" id="31" name="Google Shape;31;p22"/>
          <p:cNvPicPr preferRelativeResize="0"/>
          <p:nvPr/>
        </p:nvPicPr>
        <p:blipFill rotWithShape="1">
          <a:blip r:embed="rId2">
            <a:alphaModFix/>
          </a:blip>
          <a:srcRect b="29138" l="0" r="0" t="0"/>
          <a:stretch/>
        </p:blipFill>
        <p:spPr>
          <a:xfrm>
            <a:off x="5719900" y="963150"/>
            <a:ext cx="2897549" cy="42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2"/>
          <p:cNvSpPr/>
          <p:nvPr>
            <p:ph idx="2" type="pic"/>
          </p:nvPr>
        </p:nvSpPr>
        <p:spPr>
          <a:xfrm>
            <a:off x="5882850" y="1321500"/>
            <a:ext cx="2589600" cy="4220400"/>
          </a:xfrm>
          <a:prstGeom prst="roundRect">
            <a:avLst>
              <a:gd fmla="val 6791" name="adj"/>
            </a:avLst>
          </a:prstGeom>
          <a:noFill/>
          <a:ln>
            <a:noFill/>
          </a:ln>
        </p:spPr>
      </p:sp>
      <p:sp>
        <p:nvSpPr>
          <p:cNvPr id="33" name="Google Shape;33;p22"/>
          <p:cNvSpPr txBox="1"/>
          <p:nvPr>
            <p:ph type="title"/>
          </p:nvPr>
        </p:nvSpPr>
        <p:spPr>
          <a:xfrm>
            <a:off x="509500" y="1063275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552985" y="2258031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фото">
  <p:cSld name="BIG_NUMBER_1_1_1_1_1_1_1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5c39066af_0_3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8" name="Google Shape;308;g335c39066af_0_391"/>
          <p:cNvSpPr/>
          <p:nvPr>
            <p:ph idx="2" type="pic"/>
          </p:nvPr>
        </p:nvSpPr>
        <p:spPr>
          <a:xfrm>
            <a:off x="630100" y="1701376"/>
            <a:ext cx="2424000" cy="1958100"/>
          </a:xfrm>
          <a:prstGeom prst="roundRect">
            <a:avLst>
              <a:gd fmla="val 12042" name="adj"/>
            </a:avLst>
          </a:prstGeom>
          <a:noFill/>
          <a:ln>
            <a:noFill/>
          </a:ln>
        </p:spPr>
      </p:sp>
      <p:sp>
        <p:nvSpPr>
          <p:cNvPr id="309" name="Google Shape;309;g335c39066af_0_391"/>
          <p:cNvSpPr txBox="1"/>
          <p:nvPr>
            <p:ph type="title"/>
          </p:nvPr>
        </p:nvSpPr>
        <p:spPr>
          <a:xfrm>
            <a:off x="529977" y="3772250"/>
            <a:ext cx="26169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g335c39066af_0_391"/>
          <p:cNvSpPr txBox="1"/>
          <p:nvPr>
            <p:ph idx="1" type="subTitle"/>
          </p:nvPr>
        </p:nvSpPr>
        <p:spPr>
          <a:xfrm>
            <a:off x="529975" y="4266750"/>
            <a:ext cx="2524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g335c39066af_0_391"/>
          <p:cNvSpPr txBox="1"/>
          <p:nvPr>
            <p:ph idx="3" type="title"/>
          </p:nvPr>
        </p:nvSpPr>
        <p:spPr>
          <a:xfrm>
            <a:off x="3259825" y="3772250"/>
            <a:ext cx="26169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" name="Google Shape;312;g335c39066af_0_391"/>
          <p:cNvSpPr txBox="1"/>
          <p:nvPr>
            <p:ph idx="4" type="subTitle"/>
          </p:nvPr>
        </p:nvSpPr>
        <p:spPr>
          <a:xfrm>
            <a:off x="3259825" y="4266750"/>
            <a:ext cx="2524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g335c39066af_0_391"/>
          <p:cNvSpPr txBox="1"/>
          <p:nvPr>
            <p:ph idx="5" type="title"/>
          </p:nvPr>
        </p:nvSpPr>
        <p:spPr>
          <a:xfrm>
            <a:off x="6001002" y="3772250"/>
            <a:ext cx="24891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4" name="Google Shape;314;g335c39066af_0_391"/>
          <p:cNvSpPr txBox="1"/>
          <p:nvPr>
            <p:ph idx="6" type="subTitle"/>
          </p:nvPr>
        </p:nvSpPr>
        <p:spPr>
          <a:xfrm>
            <a:off x="6001000" y="4266750"/>
            <a:ext cx="2524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g335c39066af_0_391"/>
          <p:cNvSpPr txBox="1"/>
          <p:nvPr>
            <p:ph idx="7" type="title"/>
          </p:nvPr>
        </p:nvSpPr>
        <p:spPr>
          <a:xfrm>
            <a:off x="509500" y="456250"/>
            <a:ext cx="8004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6" name="Google Shape;316;g335c39066af_0_391"/>
          <p:cNvSpPr/>
          <p:nvPr>
            <p:ph idx="8" type="pic"/>
          </p:nvPr>
        </p:nvSpPr>
        <p:spPr>
          <a:xfrm>
            <a:off x="3365650" y="1701376"/>
            <a:ext cx="2424000" cy="1958100"/>
          </a:xfrm>
          <a:prstGeom prst="roundRect">
            <a:avLst>
              <a:gd fmla="val 12042" name="adj"/>
            </a:avLst>
          </a:prstGeom>
          <a:noFill/>
          <a:ln>
            <a:noFill/>
          </a:ln>
        </p:spPr>
      </p:sp>
      <p:sp>
        <p:nvSpPr>
          <p:cNvPr id="317" name="Google Shape;317;g335c39066af_0_391"/>
          <p:cNvSpPr/>
          <p:nvPr>
            <p:ph idx="9" type="pic"/>
          </p:nvPr>
        </p:nvSpPr>
        <p:spPr>
          <a:xfrm>
            <a:off x="6101200" y="1701376"/>
            <a:ext cx="2424000" cy="1958100"/>
          </a:xfrm>
          <a:prstGeom prst="roundRect">
            <a:avLst>
              <a:gd fmla="val 120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актоид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35c39066af_0_403"/>
          <p:cNvSpPr txBox="1"/>
          <p:nvPr>
            <p:ph hasCustomPrompt="1" type="title"/>
          </p:nvPr>
        </p:nvSpPr>
        <p:spPr>
          <a:xfrm>
            <a:off x="935100" y="1248825"/>
            <a:ext cx="72738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" name="Google Shape;320;g335c39066af_0_4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21" name="Google Shape;321;g335c39066af_0_403"/>
          <p:cNvSpPr txBox="1"/>
          <p:nvPr>
            <p:ph idx="1" type="subTitle"/>
          </p:nvPr>
        </p:nvSpPr>
        <p:spPr>
          <a:xfrm>
            <a:off x="967150" y="3148075"/>
            <a:ext cx="7209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 (16:9)">
  <p:cSld name="BIG_NUMBER_1_1_1_1_1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5c39066af_0_4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24" name="Google Shape;324;g335c39066af_0_407"/>
          <p:cNvSpPr/>
          <p:nvPr>
            <p:ph idx="2" type="pic"/>
          </p:nvPr>
        </p:nvSpPr>
        <p:spPr>
          <a:xfrm>
            <a:off x="630000" y="2154699"/>
            <a:ext cx="7884000" cy="4348800"/>
          </a:xfrm>
          <a:prstGeom prst="rect">
            <a:avLst/>
          </a:prstGeom>
          <a:noFill/>
          <a:ln>
            <a:noFill/>
          </a:ln>
        </p:spPr>
      </p:sp>
      <p:pic>
        <p:nvPicPr>
          <p:cNvPr id="325" name="Google Shape;325;g335c39066af_0_4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0000" y="1849645"/>
            <a:ext cx="7883756" cy="32721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35c39066af_0_407"/>
          <p:cNvSpPr txBox="1"/>
          <p:nvPr>
            <p:ph type="title"/>
          </p:nvPr>
        </p:nvSpPr>
        <p:spPr>
          <a:xfrm>
            <a:off x="509500" y="456248"/>
            <a:ext cx="37089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7" name="Google Shape;327;g335c39066af_0_407"/>
          <p:cNvSpPr txBox="1"/>
          <p:nvPr>
            <p:ph idx="1" type="subTitle"/>
          </p:nvPr>
        </p:nvSpPr>
        <p:spPr>
          <a:xfrm>
            <a:off x="4471875" y="505950"/>
            <a:ext cx="40422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BIG_NUMBER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5c39066af_0_4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30" name="Google Shape;330;g335c39066af_0_413"/>
          <p:cNvSpPr txBox="1"/>
          <p:nvPr>
            <p:ph type="title"/>
          </p:nvPr>
        </p:nvSpPr>
        <p:spPr>
          <a:xfrm>
            <a:off x="4479851" y="1865500"/>
            <a:ext cx="34266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1" name="Google Shape;331;g335c39066af_0_413"/>
          <p:cNvSpPr txBox="1"/>
          <p:nvPr>
            <p:ph idx="1" type="subTitle"/>
          </p:nvPr>
        </p:nvSpPr>
        <p:spPr>
          <a:xfrm>
            <a:off x="4479851" y="2702675"/>
            <a:ext cx="34266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g335c39066af_0_413"/>
          <p:cNvSpPr/>
          <p:nvPr>
            <p:ph idx="2" type="pic"/>
          </p:nvPr>
        </p:nvSpPr>
        <p:spPr>
          <a:xfrm>
            <a:off x="1398650" y="1400900"/>
            <a:ext cx="2277900" cy="2277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актоида">
  <p:cSld name="BIG_NUMBER_1_2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5c39066af_0_418"/>
          <p:cNvSpPr txBox="1"/>
          <p:nvPr>
            <p:ph type="title"/>
          </p:nvPr>
        </p:nvSpPr>
        <p:spPr>
          <a:xfrm>
            <a:off x="529051" y="1498425"/>
            <a:ext cx="3704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35" name="Google Shape;335;g335c39066af_0_4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36" name="Google Shape;336;g335c39066af_0_418"/>
          <p:cNvSpPr txBox="1"/>
          <p:nvPr>
            <p:ph idx="1" type="subTitle"/>
          </p:nvPr>
        </p:nvSpPr>
        <p:spPr>
          <a:xfrm>
            <a:off x="529051" y="2379225"/>
            <a:ext cx="370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g335c39066af_0_418"/>
          <p:cNvSpPr txBox="1"/>
          <p:nvPr>
            <p:ph idx="2" type="title"/>
          </p:nvPr>
        </p:nvSpPr>
        <p:spPr>
          <a:xfrm>
            <a:off x="529051" y="3084825"/>
            <a:ext cx="3704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38" name="Google Shape;338;g335c39066af_0_418"/>
          <p:cNvSpPr txBox="1"/>
          <p:nvPr>
            <p:ph idx="3" type="subTitle"/>
          </p:nvPr>
        </p:nvSpPr>
        <p:spPr>
          <a:xfrm>
            <a:off x="529051" y="3949676"/>
            <a:ext cx="370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g335c39066af_0_418"/>
          <p:cNvSpPr txBox="1"/>
          <p:nvPr>
            <p:ph idx="4" type="title"/>
          </p:nvPr>
        </p:nvSpPr>
        <p:spPr>
          <a:xfrm>
            <a:off x="4852750" y="1498425"/>
            <a:ext cx="36612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40" name="Google Shape;340;g335c39066af_0_418"/>
          <p:cNvSpPr txBox="1"/>
          <p:nvPr>
            <p:ph idx="5" type="subTitle"/>
          </p:nvPr>
        </p:nvSpPr>
        <p:spPr>
          <a:xfrm>
            <a:off x="4852750" y="2379225"/>
            <a:ext cx="36612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g335c39066af_0_418"/>
          <p:cNvSpPr txBox="1"/>
          <p:nvPr>
            <p:ph idx="6" type="title"/>
          </p:nvPr>
        </p:nvSpPr>
        <p:spPr>
          <a:xfrm>
            <a:off x="4852750" y="3084825"/>
            <a:ext cx="36612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42" name="Google Shape;342;g335c39066af_0_418"/>
          <p:cNvSpPr txBox="1"/>
          <p:nvPr>
            <p:ph idx="7" type="subTitle"/>
          </p:nvPr>
        </p:nvSpPr>
        <p:spPr>
          <a:xfrm>
            <a:off x="4852750" y="3949676"/>
            <a:ext cx="36612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g335c39066af_0_418"/>
          <p:cNvSpPr txBox="1"/>
          <p:nvPr>
            <p:ph idx="8" type="ctrTitle"/>
          </p:nvPr>
        </p:nvSpPr>
        <p:spPr>
          <a:xfrm>
            <a:off x="477600" y="469625"/>
            <a:ext cx="7884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картинки горизонтальные)">
  <p:cSld name="CAPTION_ONLY_1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5c39066af_0_4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46" name="Google Shape;346;g335c39066af_0_429"/>
          <p:cNvSpPr txBox="1"/>
          <p:nvPr>
            <p:ph type="ctrTitle"/>
          </p:nvPr>
        </p:nvSpPr>
        <p:spPr>
          <a:xfrm>
            <a:off x="630000" y="454325"/>
            <a:ext cx="78840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7" name="Google Shape;347;g335c39066af_0_429"/>
          <p:cNvSpPr txBox="1"/>
          <p:nvPr>
            <p:ph idx="2" type="title"/>
          </p:nvPr>
        </p:nvSpPr>
        <p:spPr>
          <a:xfrm>
            <a:off x="630000" y="3677948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8" name="Google Shape;348;g335c39066af_0_429"/>
          <p:cNvSpPr txBox="1"/>
          <p:nvPr>
            <p:ph idx="3" type="title"/>
          </p:nvPr>
        </p:nvSpPr>
        <p:spPr>
          <a:xfrm>
            <a:off x="4572000" y="3677948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9" name="Google Shape;349;g335c39066af_0_429"/>
          <p:cNvSpPr/>
          <p:nvPr>
            <p:ph idx="4" type="pic"/>
          </p:nvPr>
        </p:nvSpPr>
        <p:spPr>
          <a:xfrm>
            <a:off x="946950" y="1831102"/>
            <a:ext cx="3308100" cy="2076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350" name="Google Shape;350;g335c39066af_0_429"/>
          <p:cNvSpPr/>
          <p:nvPr>
            <p:ph idx="5" type="pic"/>
          </p:nvPr>
        </p:nvSpPr>
        <p:spPr>
          <a:xfrm>
            <a:off x="4888950" y="1831102"/>
            <a:ext cx="3308100" cy="2076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асибо + контакты/ссылки на паблик каналы ">
  <p:cSld name="BIG_NUMBER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335c39066af_0_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49116">
            <a:off x="6867976" y="421994"/>
            <a:ext cx="1918398" cy="171870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35c39066af_0_4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54" name="Google Shape;354;g335c39066af_0_436"/>
          <p:cNvSpPr txBox="1"/>
          <p:nvPr>
            <p:ph type="ctrTitle"/>
          </p:nvPr>
        </p:nvSpPr>
        <p:spPr>
          <a:xfrm>
            <a:off x="501523" y="2663523"/>
            <a:ext cx="82644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55" name="Google Shape;355;g335c39066af_0_436"/>
          <p:cNvSpPr txBox="1"/>
          <p:nvPr>
            <p:ph idx="1" type="subTitle"/>
          </p:nvPr>
        </p:nvSpPr>
        <p:spPr>
          <a:xfrm>
            <a:off x="553800" y="3908748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g335c39066af_0_436"/>
          <p:cNvSpPr txBox="1"/>
          <p:nvPr>
            <p:ph idx="2" type="subTitle"/>
          </p:nvPr>
        </p:nvSpPr>
        <p:spPr>
          <a:xfrm>
            <a:off x="553850" y="4228000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Изображение" id="357" name="Google Shape;357;g335c39066af_0_4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00" y="630001"/>
            <a:ext cx="1377500" cy="28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асибо + контакты/ссылки на паблик каналы ">
  <p:cSld name="BIG_NUMBER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5c39066af_0_4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60" name="Google Shape;360;g335c39066af_0_443"/>
          <p:cNvSpPr/>
          <p:nvPr>
            <p:ph idx="2" type="pic"/>
          </p:nvPr>
        </p:nvSpPr>
        <p:spPr>
          <a:xfrm>
            <a:off x="469625" y="513150"/>
            <a:ext cx="1767600" cy="176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1" name="Google Shape;361;g335c39066af_0_443"/>
          <p:cNvSpPr txBox="1"/>
          <p:nvPr>
            <p:ph type="ctrTitle"/>
          </p:nvPr>
        </p:nvSpPr>
        <p:spPr>
          <a:xfrm>
            <a:off x="501523" y="2663523"/>
            <a:ext cx="82644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62" name="Google Shape;362;g335c39066af_0_443"/>
          <p:cNvSpPr txBox="1"/>
          <p:nvPr>
            <p:ph idx="1" type="subTitle"/>
          </p:nvPr>
        </p:nvSpPr>
        <p:spPr>
          <a:xfrm>
            <a:off x="553800" y="3908748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g335c39066af_0_443"/>
          <p:cNvSpPr txBox="1"/>
          <p:nvPr>
            <p:ph idx="3" type="subTitle"/>
          </p:nvPr>
        </p:nvSpPr>
        <p:spPr>
          <a:xfrm>
            <a:off x="553850" y="4228000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аза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5c39066af_0_449"/>
          <p:cNvSpPr txBox="1"/>
          <p:nvPr>
            <p:ph type="title"/>
          </p:nvPr>
        </p:nvSpPr>
        <p:spPr>
          <a:xfrm>
            <a:off x="528913" y="464981"/>
            <a:ext cx="86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ExtraBold"/>
              <a:buNone/>
              <a:defRPr sz="29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sz="28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/>
        </p:txBody>
      </p:sp>
      <p:sp>
        <p:nvSpPr>
          <p:cNvPr id="366" name="Google Shape;366;g335c39066af_0_449"/>
          <p:cNvSpPr txBox="1"/>
          <p:nvPr>
            <p:ph idx="1" type="body"/>
          </p:nvPr>
        </p:nvSpPr>
        <p:spPr>
          <a:xfrm>
            <a:off x="553800" y="1364775"/>
            <a:ext cx="59190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1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35c39066af_0_452"/>
          <p:cNvSpPr txBox="1"/>
          <p:nvPr>
            <p:ph type="ctrTitle"/>
          </p:nvPr>
        </p:nvSpPr>
        <p:spPr>
          <a:xfrm>
            <a:off x="515323" y="2511123"/>
            <a:ext cx="62985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369" name="Google Shape;369;g335c39066af_0_452"/>
          <p:cNvSpPr txBox="1"/>
          <p:nvPr>
            <p:ph idx="1" type="subTitle"/>
          </p:nvPr>
        </p:nvSpPr>
        <p:spPr>
          <a:xfrm>
            <a:off x="515323" y="4209725"/>
            <a:ext cx="62985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g335c39066af_0_4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Изображение" id="371" name="Google Shape;371;g335c39066af_0_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00" y="629982"/>
            <a:ext cx="1377500" cy="28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 телефона (android)">
  <p:cSld name="BIG_NUMBER_1_1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Google Shape;253;p36" id="37" name="Google Shape;3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09524" y="506017"/>
            <a:ext cx="1991784" cy="413146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/>
          <p:nvPr>
            <p:ph idx="2" type="pic"/>
          </p:nvPr>
        </p:nvSpPr>
        <p:spPr>
          <a:xfrm>
            <a:off x="6114113" y="719950"/>
            <a:ext cx="1782600" cy="3804900"/>
          </a:xfrm>
          <a:prstGeom prst="roundRect">
            <a:avLst>
              <a:gd fmla="val 9009" name="adj"/>
            </a:avLst>
          </a:prstGeom>
          <a:noFill/>
          <a:ln>
            <a:noFill/>
          </a:ln>
        </p:spPr>
      </p:sp>
      <p:sp>
        <p:nvSpPr>
          <p:cNvPr id="39" name="Google Shape;39;p23"/>
          <p:cNvSpPr txBox="1"/>
          <p:nvPr>
            <p:ph type="title"/>
          </p:nvPr>
        </p:nvSpPr>
        <p:spPr>
          <a:xfrm>
            <a:off x="509500" y="1063275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552985" y="2258031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35c39066af_0_457"/>
          <p:cNvSpPr txBox="1"/>
          <p:nvPr>
            <p:ph type="ctrTitle"/>
          </p:nvPr>
        </p:nvSpPr>
        <p:spPr>
          <a:xfrm>
            <a:off x="630000" y="357200"/>
            <a:ext cx="78840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74" name="Google Shape;374;g335c39066af_0_4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5" name="Google Shape;375;g335c39066af_0_457"/>
          <p:cNvSpPr/>
          <p:nvPr>
            <p:ph idx="2" type="pic"/>
          </p:nvPr>
        </p:nvSpPr>
        <p:spPr>
          <a:xfrm>
            <a:off x="2652825" y="1663825"/>
            <a:ext cx="3838500" cy="37440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5c39066af_0_461"/>
          <p:cNvSpPr txBox="1"/>
          <p:nvPr>
            <p:ph type="ctrTitle"/>
          </p:nvPr>
        </p:nvSpPr>
        <p:spPr>
          <a:xfrm>
            <a:off x="630000" y="3977775"/>
            <a:ext cx="8391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78" name="Google Shape;378;g335c39066af_0_4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9" name="Google Shape;379;g335c39066af_0_461"/>
          <p:cNvSpPr/>
          <p:nvPr>
            <p:ph idx="2" type="pic"/>
          </p:nvPr>
        </p:nvSpPr>
        <p:spPr>
          <a:xfrm>
            <a:off x="2652825" y="630000"/>
            <a:ext cx="3838500" cy="2961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с большой картинкой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5c39066af_0_4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Изображение" id="382" name="Google Shape;382;g335c39066af_0_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00" y="722401"/>
            <a:ext cx="1377500" cy="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335c39066af_0_465"/>
          <p:cNvSpPr txBox="1"/>
          <p:nvPr>
            <p:ph type="title"/>
          </p:nvPr>
        </p:nvSpPr>
        <p:spPr>
          <a:xfrm>
            <a:off x="521375" y="2874276"/>
            <a:ext cx="35886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4" name="Google Shape;384;g335c39066af_0_465"/>
          <p:cNvSpPr/>
          <p:nvPr>
            <p:ph idx="2" type="pic"/>
          </p:nvPr>
        </p:nvSpPr>
        <p:spPr>
          <a:xfrm>
            <a:off x="4807075" y="0"/>
            <a:ext cx="4337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 1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5c39066af_0_470"/>
          <p:cNvSpPr txBox="1"/>
          <p:nvPr>
            <p:ph type="title"/>
          </p:nvPr>
        </p:nvSpPr>
        <p:spPr>
          <a:xfrm>
            <a:off x="4876900" y="1775550"/>
            <a:ext cx="348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7" name="Google Shape;387;g335c39066af_0_470"/>
          <p:cNvSpPr/>
          <p:nvPr>
            <p:ph idx="2" type="pic"/>
          </p:nvPr>
        </p:nvSpPr>
        <p:spPr>
          <a:xfrm rot="246763">
            <a:off x="-254609" y="1353094"/>
            <a:ext cx="4065870" cy="2576137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388" name="Google Shape;388;g335c39066af_0_470"/>
          <p:cNvSpPr/>
          <p:nvPr>
            <p:ph idx="3" type="pic"/>
          </p:nvPr>
        </p:nvSpPr>
        <p:spPr>
          <a:xfrm rot="-311918">
            <a:off x="104956" y="-1130603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389" name="Google Shape;389;g335c39066af_0_470"/>
          <p:cNvSpPr/>
          <p:nvPr>
            <p:ph idx="4" type="pic"/>
          </p:nvPr>
        </p:nvSpPr>
        <p:spPr>
          <a:xfrm rot="-311918">
            <a:off x="179167" y="3997941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390" name="Google Shape;390;g335c39066af_0_470"/>
          <p:cNvSpPr txBox="1"/>
          <p:nvPr>
            <p:ph idx="1" type="subTitle"/>
          </p:nvPr>
        </p:nvSpPr>
        <p:spPr>
          <a:xfrm>
            <a:off x="4876900" y="2932400"/>
            <a:ext cx="32757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с картинками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35c39066af_0_4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93" name="Google Shape;393;g335c39066af_0_476"/>
          <p:cNvSpPr txBox="1"/>
          <p:nvPr>
            <p:ph type="ctrTitle"/>
          </p:nvPr>
        </p:nvSpPr>
        <p:spPr>
          <a:xfrm>
            <a:off x="630000" y="465824"/>
            <a:ext cx="7884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94" name="Google Shape;394;g335c39066af_0_476"/>
          <p:cNvSpPr/>
          <p:nvPr>
            <p:ph idx="2" type="pic"/>
          </p:nvPr>
        </p:nvSpPr>
        <p:spPr>
          <a:xfrm>
            <a:off x="1687375" y="1882249"/>
            <a:ext cx="1715700" cy="17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95" name="Google Shape;395;g335c39066af_0_476"/>
          <p:cNvSpPr/>
          <p:nvPr>
            <p:ph idx="3" type="pic"/>
          </p:nvPr>
        </p:nvSpPr>
        <p:spPr>
          <a:xfrm>
            <a:off x="5541600" y="1882249"/>
            <a:ext cx="1715700" cy="17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96" name="Google Shape;396;g335c39066af_0_476"/>
          <p:cNvSpPr txBox="1"/>
          <p:nvPr>
            <p:ph idx="1" type="subTitle"/>
          </p:nvPr>
        </p:nvSpPr>
        <p:spPr>
          <a:xfrm>
            <a:off x="1146475" y="3805449"/>
            <a:ext cx="3196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g335c39066af_0_476"/>
          <p:cNvSpPr txBox="1"/>
          <p:nvPr>
            <p:ph idx="4" type="subTitle"/>
          </p:nvPr>
        </p:nvSpPr>
        <p:spPr>
          <a:xfrm>
            <a:off x="4801350" y="3805449"/>
            <a:ext cx="3196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только текстом)">
  <p:cSld name="CAPTION_ONLY_1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35c39066af_0_4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00" name="Google Shape;400;g335c39066af_0_483"/>
          <p:cNvSpPr txBox="1"/>
          <p:nvPr>
            <p:ph type="ctrTitle"/>
          </p:nvPr>
        </p:nvSpPr>
        <p:spPr>
          <a:xfrm>
            <a:off x="207900" y="449876"/>
            <a:ext cx="87282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01" name="Google Shape;401;g335c39066af_0_483"/>
          <p:cNvSpPr txBox="1"/>
          <p:nvPr>
            <p:ph idx="1" type="subTitle"/>
          </p:nvPr>
        </p:nvSpPr>
        <p:spPr>
          <a:xfrm>
            <a:off x="1007450" y="2967900"/>
            <a:ext cx="31872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g335c39066af_0_483"/>
          <p:cNvSpPr txBox="1"/>
          <p:nvPr>
            <p:ph idx="2" type="title"/>
          </p:nvPr>
        </p:nvSpPr>
        <p:spPr>
          <a:xfrm>
            <a:off x="630000" y="1960800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03" name="Google Shape;403;g335c39066af_0_483"/>
          <p:cNvSpPr txBox="1"/>
          <p:nvPr>
            <p:ph idx="3" type="subTitle"/>
          </p:nvPr>
        </p:nvSpPr>
        <p:spPr>
          <a:xfrm>
            <a:off x="4949400" y="2967900"/>
            <a:ext cx="31872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g335c39066af_0_483"/>
          <p:cNvSpPr txBox="1"/>
          <p:nvPr>
            <p:ph idx="4" type="title"/>
          </p:nvPr>
        </p:nvSpPr>
        <p:spPr>
          <a:xfrm>
            <a:off x="4572000" y="1960800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картинки вертикальные)">
  <p:cSld name="CAPTION_ONLY_1_4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5c39066af_0_4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07" name="Google Shape;407;g335c39066af_0_490"/>
          <p:cNvSpPr txBox="1"/>
          <p:nvPr>
            <p:ph type="title"/>
          </p:nvPr>
        </p:nvSpPr>
        <p:spPr>
          <a:xfrm>
            <a:off x="630000" y="3684751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8" name="Google Shape;408;g335c39066af_0_490"/>
          <p:cNvSpPr txBox="1"/>
          <p:nvPr>
            <p:ph idx="2" type="title"/>
          </p:nvPr>
        </p:nvSpPr>
        <p:spPr>
          <a:xfrm>
            <a:off x="4572000" y="3684751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9" name="Google Shape;409;g335c39066af_0_490"/>
          <p:cNvSpPr/>
          <p:nvPr>
            <p:ph idx="3" type="pic"/>
          </p:nvPr>
        </p:nvSpPr>
        <p:spPr>
          <a:xfrm>
            <a:off x="946950" y="630000"/>
            <a:ext cx="3308100" cy="3390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410" name="Google Shape;410;g335c39066af_0_490"/>
          <p:cNvSpPr/>
          <p:nvPr>
            <p:ph idx="4" type="pic"/>
          </p:nvPr>
        </p:nvSpPr>
        <p:spPr>
          <a:xfrm>
            <a:off x="4888950" y="630000"/>
            <a:ext cx="3308100" cy="3390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CAPTION_ONLY_1_3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35c39066af_0_4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колонки текста">
  <p:cSld name="CAPTION_ONLY_1_2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5c39066af_0_4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15" name="Google Shape;415;g335c39066af_0_498"/>
          <p:cNvSpPr txBox="1"/>
          <p:nvPr>
            <p:ph type="ctrTitle"/>
          </p:nvPr>
        </p:nvSpPr>
        <p:spPr>
          <a:xfrm>
            <a:off x="521900" y="462575"/>
            <a:ext cx="7992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16" name="Google Shape;416;g335c39066af_0_498"/>
          <p:cNvSpPr txBox="1"/>
          <p:nvPr>
            <p:ph idx="2" type="title"/>
          </p:nvPr>
        </p:nvSpPr>
        <p:spPr>
          <a:xfrm>
            <a:off x="525447" y="14042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7" name="Google Shape;417;g335c39066af_0_498"/>
          <p:cNvSpPr txBox="1"/>
          <p:nvPr>
            <p:ph idx="3" type="title"/>
          </p:nvPr>
        </p:nvSpPr>
        <p:spPr>
          <a:xfrm>
            <a:off x="525447" y="19088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8" name="Google Shape;418;g335c39066af_0_498"/>
          <p:cNvSpPr txBox="1"/>
          <p:nvPr>
            <p:ph idx="1" type="subTitle"/>
          </p:nvPr>
        </p:nvSpPr>
        <p:spPr>
          <a:xfrm>
            <a:off x="525447" y="22859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  <p:sp>
        <p:nvSpPr>
          <p:cNvPr id="419" name="Google Shape;419;g335c39066af_0_498"/>
          <p:cNvSpPr txBox="1"/>
          <p:nvPr>
            <p:ph idx="4" type="title"/>
          </p:nvPr>
        </p:nvSpPr>
        <p:spPr>
          <a:xfrm>
            <a:off x="4471877" y="14042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0" name="Google Shape;420;g335c39066af_0_498"/>
          <p:cNvSpPr txBox="1"/>
          <p:nvPr>
            <p:ph idx="5" type="title"/>
          </p:nvPr>
        </p:nvSpPr>
        <p:spPr>
          <a:xfrm>
            <a:off x="4471877" y="19088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1" name="Google Shape;421;g335c39066af_0_498"/>
          <p:cNvSpPr txBox="1"/>
          <p:nvPr>
            <p:ph idx="6" type="subTitle"/>
          </p:nvPr>
        </p:nvSpPr>
        <p:spPr>
          <a:xfrm>
            <a:off x="4471877" y="22859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  <p:sp>
        <p:nvSpPr>
          <p:cNvPr id="422" name="Google Shape;422;g335c39066af_0_498"/>
          <p:cNvSpPr txBox="1"/>
          <p:nvPr>
            <p:ph idx="7" type="title"/>
          </p:nvPr>
        </p:nvSpPr>
        <p:spPr>
          <a:xfrm>
            <a:off x="525447" y="30813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3" name="Google Shape;423;g335c39066af_0_498"/>
          <p:cNvSpPr txBox="1"/>
          <p:nvPr>
            <p:ph idx="8" type="subTitle"/>
          </p:nvPr>
        </p:nvSpPr>
        <p:spPr>
          <a:xfrm>
            <a:off x="525447" y="39630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  <p:sp>
        <p:nvSpPr>
          <p:cNvPr id="424" name="Google Shape;424;g335c39066af_0_498"/>
          <p:cNvSpPr txBox="1"/>
          <p:nvPr>
            <p:ph idx="9" type="title"/>
          </p:nvPr>
        </p:nvSpPr>
        <p:spPr>
          <a:xfrm>
            <a:off x="525447" y="35859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5" name="Google Shape;425;g335c39066af_0_498"/>
          <p:cNvSpPr txBox="1"/>
          <p:nvPr>
            <p:ph idx="13" type="title"/>
          </p:nvPr>
        </p:nvSpPr>
        <p:spPr>
          <a:xfrm>
            <a:off x="4471877" y="3081375"/>
            <a:ext cx="281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6" name="Google Shape;426;g335c39066af_0_498"/>
          <p:cNvSpPr txBox="1"/>
          <p:nvPr>
            <p:ph idx="14" type="title"/>
          </p:nvPr>
        </p:nvSpPr>
        <p:spPr>
          <a:xfrm>
            <a:off x="4471877" y="3585925"/>
            <a:ext cx="281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2500"/>
              <a:buNone/>
              <a:defRPr sz="2500">
                <a:solidFill>
                  <a:srgbClr val="3D40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7" name="Google Shape;427;g335c39066af_0_498"/>
          <p:cNvSpPr txBox="1"/>
          <p:nvPr>
            <p:ph idx="15" type="subTitle"/>
          </p:nvPr>
        </p:nvSpPr>
        <p:spPr>
          <a:xfrm>
            <a:off x="4471877" y="3963025"/>
            <a:ext cx="28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05B"/>
              </a:buClr>
              <a:buSzPts val="1400"/>
              <a:buNone/>
              <a:defRPr>
                <a:solidFill>
                  <a:srgbClr val="3D405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 ">
  <p:cSld name="CAPTION_ONLY_1_1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5c39066af_0_5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30" name="Google Shape;430;g335c39066af_0_513"/>
          <p:cNvSpPr txBox="1"/>
          <p:nvPr>
            <p:ph type="ctrTitle"/>
          </p:nvPr>
        </p:nvSpPr>
        <p:spPr>
          <a:xfrm>
            <a:off x="521902" y="469626"/>
            <a:ext cx="84168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aphicFrame>
        <p:nvGraphicFramePr>
          <p:cNvPr id="431" name="Google Shape;431;g335c39066af_0_513"/>
          <p:cNvGraphicFramePr/>
          <p:nvPr/>
        </p:nvGraphicFramePr>
        <p:xfrm>
          <a:off x="630011" y="24038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{96E3DFCB-00B6-4D02-820D-A2A50C288DF1}</a:tableStyleId>
              </a:tblPr>
              <a:tblGrid>
                <a:gridCol w="1922900"/>
                <a:gridCol w="5961100"/>
              </a:tblGrid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2" name="Google Shape;432;g335c39066af_0_513"/>
          <p:cNvSpPr txBox="1"/>
          <p:nvPr>
            <p:ph idx="1" type="subTitle"/>
          </p:nvPr>
        </p:nvSpPr>
        <p:spPr>
          <a:xfrm>
            <a:off x="1422750" y="1227125"/>
            <a:ext cx="6298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-отбивка (разделитель между разными смысловыми блоками презы)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1617175" y="1783750"/>
            <a:ext cx="59097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">
  <p:cSld name="CAPTION_ONLY_1_1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35c39066af_0_5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35" name="Google Shape;435;g335c39066af_0_518"/>
          <p:cNvSpPr txBox="1"/>
          <p:nvPr>
            <p:ph type="ctrTitle"/>
          </p:nvPr>
        </p:nvSpPr>
        <p:spPr>
          <a:xfrm>
            <a:off x="501524" y="622024"/>
            <a:ext cx="4070400" cy="181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aphicFrame>
        <p:nvGraphicFramePr>
          <p:cNvPr id="436" name="Google Shape;436;g335c39066af_0_518"/>
          <p:cNvGraphicFramePr/>
          <p:nvPr/>
        </p:nvGraphicFramePr>
        <p:xfrm>
          <a:off x="4572000" y="63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{96E3DFCB-00B6-4D02-820D-A2A50C288DF1}</a:tableStyleId>
              </a:tblPr>
              <a:tblGrid>
                <a:gridCol w="1314000"/>
                <a:gridCol w="1314000"/>
                <a:gridCol w="1314000"/>
              </a:tblGrid>
              <a:tr h="50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F32"/>
                    </a:solidFill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u="none" cap="none" strike="noStrike">
                          <a:solidFill>
                            <a:schemeClr val="lt1"/>
                          </a:solidFill>
                        </a:rPr>
                        <a:t>Text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7" name="Google Shape;437;g335c39066af_0_518"/>
          <p:cNvSpPr txBox="1"/>
          <p:nvPr>
            <p:ph idx="1" type="subTitle"/>
          </p:nvPr>
        </p:nvSpPr>
        <p:spPr>
          <a:xfrm>
            <a:off x="529877" y="2547351"/>
            <a:ext cx="31179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">
  <p:cSld name="BIG_NUMBER_1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35c39066af_0_523"/>
          <p:cNvSpPr txBox="1"/>
          <p:nvPr>
            <p:ph type="title"/>
          </p:nvPr>
        </p:nvSpPr>
        <p:spPr>
          <a:xfrm>
            <a:off x="630000" y="1445950"/>
            <a:ext cx="39420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440" name="Google Shape;440;g335c39066af_0_5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41" name="Google Shape;441;g335c39066af_0_523"/>
          <p:cNvSpPr txBox="1"/>
          <p:nvPr>
            <p:ph idx="1" type="subTitle"/>
          </p:nvPr>
        </p:nvSpPr>
        <p:spPr>
          <a:xfrm>
            <a:off x="1104950" y="3173350"/>
            <a:ext cx="29745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g335c39066af_0_523"/>
          <p:cNvSpPr txBox="1"/>
          <p:nvPr>
            <p:ph idx="2" type="title"/>
          </p:nvPr>
        </p:nvSpPr>
        <p:spPr>
          <a:xfrm>
            <a:off x="4592675" y="1445950"/>
            <a:ext cx="39213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443" name="Google Shape;443;g335c39066af_0_523"/>
          <p:cNvSpPr txBox="1"/>
          <p:nvPr>
            <p:ph idx="3" type="subTitle"/>
          </p:nvPr>
        </p:nvSpPr>
        <p:spPr>
          <a:xfrm>
            <a:off x="5055700" y="3173350"/>
            <a:ext cx="29745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g335c39066af_0_523"/>
          <p:cNvSpPr txBox="1"/>
          <p:nvPr>
            <p:ph idx="4" type="ctrTitle"/>
          </p:nvPr>
        </p:nvSpPr>
        <p:spPr>
          <a:xfrm>
            <a:off x="630000" y="339348"/>
            <a:ext cx="7884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 1">
  <p:cSld name="BIG_NUMBER_1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5c39066af_0_5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47" name="Google Shape;447;g335c39066af_0_530"/>
          <p:cNvSpPr txBox="1"/>
          <p:nvPr>
            <p:ph type="title"/>
          </p:nvPr>
        </p:nvSpPr>
        <p:spPr>
          <a:xfrm>
            <a:off x="4880300" y="949575"/>
            <a:ext cx="36336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8" name="Google Shape;448;g335c39066af_0_530"/>
          <p:cNvSpPr txBox="1"/>
          <p:nvPr>
            <p:ph idx="1" type="subTitle"/>
          </p:nvPr>
        </p:nvSpPr>
        <p:spPr>
          <a:xfrm>
            <a:off x="4880300" y="1937500"/>
            <a:ext cx="3633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g335c39066af_0_530"/>
          <p:cNvSpPr txBox="1"/>
          <p:nvPr>
            <p:ph idx="2" type="title"/>
          </p:nvPr>
        </p:nvSpPr>
        <p:spPr>
          <a:xfrm>
            <a:off x="509500" y="1063275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0" name="Google Shape;450;g335c39066af_0_530"/>
          <p:cNvSpPr txBox="1"/>
          <p:nvPr>
            <p:ph idx="3" type="body"/>
          </p:nvPr>
        </p:nvSpPr>
        <p:spPr>
          <a:xfrm>
            <a:off x="552985" y="2258031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1" name="Google Shape;451;g335c39066af_0_530"/>
          <p:cNvSpPr txBox="1"/>
          <p:nvPr>
            <p:ph idx="4" type="title"/>
          </p:nvPr>
        </p:nvSpPr>
        <p:spPr>
          <a:xfrm>
            <a:off x="4880300" y="2692425"/>
            <a:ext cx="3633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52" name="Google Shape;452;g335c39066af_0_530"/>
          <p:cNvSpPr txBox="1"/>
          <p:nvPr>
            <p:ph idx="5" type="subTitle"/>
          </p:nvPr>
        </p:nvSpPr>
        <p:spPr>
          <a:xfrm>
            <a:off x="4880300" y="3611250"/>
            <a:ext cx="3633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 (16:9) 2">
  <p:cSld name="BIG_NUMBER_1_1_1_1_1_3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5c39066af_0_5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5" name="Google Shape;455;g335c39066af_0_538"/>
          <p:cNvSpPr/>
          <p:nvPr>
            <p:ph idx="2" type="pic"/>
          </p:nvPr>
        </p:nvSpPr>
        <p:spPr>
          <a:xfrm>
            <a:off x="1177550" y="1538682"/>
            <a:ext cx="6789000" cy="3744600"/>
          </a:xfrm>
          <a:prstGeom prst="rect">
            <a:avLst/>
          </a:prstGeom>
          <a:noFill/>
          <a:ln>
            <a:noFill/>
          </a:ln>
        </p:spPr>
      </p:sp>
      <p:pic>
        <p:nvPicPr>
          <p:cNvPr id="456" name="Google Shape;456;g335c39066af_0_5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7550" y="1276001"/>
            <a:ext cx="6788690" cy="28176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335c39066af_0_538"/>
          <p:cNvSpPr txBox="1"/>
          <p:nvPr>
            <p:ph type="title"/>
          </p:nvPr>
        </p:nvSpPr>
        <p:spPr>
          <a:xfrm>
            <a:off x="509500" y="456250"/>
            <a:ext cx="8004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 (16:9) 1">
  <p:cSld name="BIG_NUMBER_1_1_1_1_1_2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5c39066af_0_5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60" name="Google Shape;460;g335c39066af_0_543"/>
          <p:cNvSpPr/>
          <p:nvPr>
            <p:ph idx="2" type="pic"/>
          </p:nvPr>
        </p:nvSpPr>
        <p:spPr>
          <a:xfrm>
            <a:off x="1247483" y="901797"/>
            <a:ext cx="6548400" cy="3611700"/>
          </a:xfrm>
          <a:prstGeom prst="rect">
            <a:avLst/>
          </a:prstGeom>
          <a:noFill/>
          <a:ln>
            <a:noFill/>
          </a:ln>
        </p:spPr>
      </p:sp>
      <p:pic>
        <p:nvPicPr>
          <p:cNvPr id="461" name="Google Shape;461;g335c39066af_0_5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47484" y="630000"/>
            <a:ext cx="6548434" cy="2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">
  <p:cSld name="BIG_NUMBER_1_1_1_1_1_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35c39066af_0_5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64" name="Google Shape;464;g335c39066af_0_5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612519">
            <a:off x="6533456" y="433611"/>
            <a:ext cx="1521139" cy="1362807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335c39066af_0_547"/>
          <p:cNvSpPr/>
          <p:nvPr>
            <p:ph idx="2" type="pic"/>
          </p:nvPr>
        </p:nvSpPr>
        <p:spPr>
          <a:xfrm rot="207754">
            <a:off x="4930085" y="876668"/>
            <a:ext cx="3308139" cy="339019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466" name="Google Shape;466;g335c39066af_0_547"/>
          <p:cNvSpPr txBox="1"/>
          <p:nvPr>
            <p:ph type="title"/>
          </p:nvPr>
        </p:nvSpPr>
        <p:spPr>
          <a:xfrm>
            <a:off x="509500" y="467358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7" name="Google Shape;467;g335c39066af_0_547"/>
          <p:cNvSpPr txBox="1"/>
          <p:nvPr>
            <p:ph idx="1" type="body"/>
          </p:nvPr>
        </p:nvSpPr>
        <p:spPr>
          <a:xfrm>
            <a:off x="552985" y="1662114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 1">
  <p:cSld name="BIG_NUMBER_1_1_1_1_1_1_2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5c39066af_0_5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70" name="Google Shape;470;g335c39066af_0_553"/>
          <p:cNvSpPr/>
          <p:nvPr>
            <p:ph idx="2" type="pic"/>
          </p:nvPr>
        </p:nvSpPr>
        <p:spPr>
          <a:xfrm rot="207754">
            <a:off x="4930085" y="876668"/>
            <a:ext cx="3308139" cy="339019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471" name="Google Shape;471;g335c39066af_0_553"/>
          <p:cNvSpPr txBox="1"/>
          <p:nvPr>
            <p:ph type="title"/>
          </p:nvPr>
        </p:nvSpPr>
        <p:spPr>
          <a:xfrm>
            <a:off x="509500" y="467358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2" name="Google Shape;472;g335c39066af_0_553"/>
          <p:cNvSpPr txBox="1"/>
          <p:nvPr>
            <p:ph idx="1" type="body"/>
          </p:nvPr>
        </p:nvSpPr>
        <p:spPr>
          <a:xfrm>
            <a:off x="552985" y="1662114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фото">
  <p:cSld name="BIG_NUMBER_1_1_1_1_1_1_1_1_1_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5c39066af_0_5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75" name="Google Shape;475;g335c39066af_0_558"/>
          <p:cNvSpPr/>
          <p:nvPr>
            <p:ph idx="2" type="pic"/>
          </p:nvPr>
        </p:nvSpPr>
        <p:spPr>
          <a:xfrm>
            <a:off x="4946575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g335c39066af_0_558"/>
          <p:cNvSpPr/>
          <p:nvPr>
            <p:ph idx="3" type="pic"/>
          </p:nvPr>
        </p:nvSpPr>
        <p:spPr>
          <a:xfrm>
            <a:off x="5856748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g335c39066af_0_558"/>
          <p:cNvSpPr/>
          <p:nvPr>
            <p:ph idx="4" type="pic"/>
          </p:nvPr>
        </p:nvSpPr>
        <p:spPr>
          <a:xfrm>
            <a:off x="6766920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g335c39066af_0_558"/>
          <p:cNvSpPr/>
          <p:nvPr>
            <p:ph idx="5" type="pic"/>
          </p:nvPr>
        </p:nvSpPr>
        <p:spPr>
          <a:xfrm>
            <a:off x="7703100" y="1092500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g335c39066af_0_558"/>
          <p:cNvSpPr/>
          <p:nvPr>
            <p:ph idx="6" type="pic"/>
          </p:nvPr>
        </p:nvSpPr>
        <p:spPr>
          <a:xfrm>
            <a:off x="4946575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g335c39066af_0_558"/>
          <p:cNvSpPr/>
          <p:nvPr>
            <p:ph idx="7" type="pic"/>
          </p:nvPr>
        </p:nvSpPr>
        <p:spPr>
          <a:xfrm>
            <a:off x="5856748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g335c39066af_0_558"/>
          <p:cNvSpPr/>
          <p:nvPr>
            <p:ph idx="8" type="pic"/>
          </p:nvPr>
        </p:nvSpPr>
        <p:spPr>
          <a:xfrm>
            <a:off x="6766920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g335c39066af_0_558"/>
          <p:cNvSpPr/>
          <p:nvPr>
            <p:ph idx="9" type="pic"/>
          </p:nvPr>
        </p:nvSpPr>
        <p:spPr>
          <a:xfrm>
            <a:off x="7703100" y="2169363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g335c39066af_0_558"/>
          <p:cNvSpPr/>
          <p:nvPr>
            <p:ph idx="13" type="pic"/>
          </p:nvPr>
        </p:nvSpPr>
        <p:spPr>
          <a:xfrm>
            <a:off x="4946575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g335c39066af_0_558"/>
          <p:cNvSpPr/>
          <p:nvPr>
            <p:ph idx="14" type="pic"/>
          </p:nvPr>
        </p:nvSpPr>
        <p:spPr>
          <a:xfrm>
            <a:off x="5856748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g335c39066af_0_558"/>
          <p:cNvSpPr/>
          <p:nvPr>
            <p:ph idx="15" type="pic"/>
          </p:nvPr>
        </p:nvSpPr>
        <p:spPr>
          <a:xfrm>
            <a:off x="6766920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g335c39066af_0_558"/>
          <p:cNvSpPr/>
          <p:nvPr>
            <p:ph idx="16" type="pic"/>
          </p:nvPr>
        </p:nvSpPr>
        <p:spPr>
          <a:xfrm>
            <a:off x="7703100" y="3246239"/>
            <a:ext cx="810900" cy="9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g335c39066af_0_558"/>
          <p:cNvSpPr txBox="1"/>
          <p:nvPr>
            <p:ph type="title"/>
          </p:nvPr>
        </p:nvSpPr>
        <p:spPr>
          <a:xfrm>
            <a:off x="509500" y="906533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8" name="Google Shape;488;g335c39066af_0_558"/>
          <p:cNvSpPr txBox="1"/>
          <p:nvPr>
            <p:ph idx="1" type="body"/>
          </p:nvPr>
        </p:nvSpPr>
        <p:spPr>
          <a:xfrm>
            <a:off x="552985" y="2101289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логотипов">
  <p:cSld name="BIG_NUMBER_1_1_1_1_1_1_1_1_1_1_1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35c39066af_0_5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91" name="Google Shape;491;g335c39066af_0_574"/>
          <p:cNvSpPr/>
          <p:nvPr>
            <p:ph idx="2" type="pic"/>
          </p:nvPr>
        </p:nvSpPr>
        <p:spPr>
          <a:xfrm>
            <a:off x="630000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g335c39066af_0_574"/>
          <p:cNvSpPr/>
          <p:nvPr>
            <p:ph idx="3" type="pic"/>
          </p:nvPr>
        </p:nvSpPr>
        <p:spPr>
          <a:xfrm>
            <a:off x="2641882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g335c39066af_0_574"/>
          <p:cNvSpPr/>
          <p:nvPr>
            <p:ph idx="4" type="pic"/>
          </p:nvPr>
        </p:nvSpPr>
        <p:spPr>
          <a:xfrm>
            <a:off x="4653765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g335c39066af_0_574"/>
          <p:cNvSpPr/>
          <p:nvPr>
            <p:ph idx="5" type="pic"/>
          </p:nvPr>
        </p:nvSpPr>
        <p:spPr>
          <a:xfrm>
            <a:off x="6665647" y="1948450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495" name="Google Shape;495;g335c39066af_0_574"/>
          <p:cNvSpPr/>
          <p:nvPr>
            <p:ph idx="6" type="pic"/>
          </p:nvPr>
        </p:nvSpPr>
        <p:spPr>
          <a:xfrm>
            <a:off x="630000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496" name="Google Shape;496;g335c39066af_0_574"/>
          <p:cNvSpPr/>
          <p:nvPr>
            <p:ph idx="7" type="pic"/>
          </p:nvPr>
        </p:nvSpPr>
        <p:spPr>
          <a:xfrm>
            <a:off x="2641882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g335c39066af_0_574"/>
          <p:cNvSpPr/>
          <p:nvPr>
            <p:ph idx="8" type="pic"/>
          </p:nvPr>
        </p:nvSpPr>
        <p:spPr>
          <a:xfrm>
            <a:off x="4653765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g335c39066af_0_574"/>
          <p:cNvSpPr/>
          <p:nvPr>
            <p:ph idx="9" type="pic"/>
          </p:nvPr>
        </p:nvSpPr>
        <p:spPr>
          <a:xfrm>
            <a:off x="6665647" y="2865367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g335c39066af_0_574"/>
          <p:cNvSpPr/>
          <p:nvPr>
            <p:ph idx="13" type="pic"/>
          </p:nvPr>
        </p:nvSpPr>
        <p:spPr>
          <a:xfrm>
            <a:off x="630000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g335c39066af_0_574"/>
          <p:cNvSpPr/>
          <p:nvPr>
            <p:ph idx="14" type="pic"/>
          </p:nvPr>
        </p:nvSpPr>
        <p:spPr>
          <a:xfrm>
            <a:off x="2641882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g335c39066af_0_574"/>
          <p:cNvSpPr/>
          <p:nvPr>
            <p:ph idx="15" type="pic"/>
          </p:nvPr>
        </p:nvSpPr>
        <p:spPr>
          <a:xfrm>
            <a:off x="4653765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g335c39066af_0_574"/>
          <p:cNvSpPr/>
          <p:nvPr>
            <p:ph idx="16" type="pic"/>
          </p:nvPr>
        </p:nvSpPr>
        <p:spPr>
          <a:xfrm>
            <a:off x="6665647" y="3782284"/>
            <a:ext cx="1863600" cy="7311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g335c39066af_0_574"/>
          <p:cNvSpPr txBox="1"/>
          <p:nvPr>
            <p:ph type="title"/>
          </p:nvPr>
        </p:nvSpPr>
        <p:spPr>
          <a:xfrm>
            <a:off x="509500" y="456250"/>
            <a:ext cx="8004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4" name="Google Shape;504;g335c39066af_0_574"/>
          <p:cNvSpPr txBox="1"/>
          <p:nvPr>
            <p:ph idx="1" type="subTitle"/>
          </p:nvPr>
        </p:nvSpPr>
        <p:spPr>
          <a:xfrm>
            <a:off x="1422750" y="1061950"/>
            <a:ext cx="62985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лайд">
  <p:cSld name="BIG_NUMBER_1_1_1_1_1_1_1_1_1_1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35c39066af_0_5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07" name="Google Shape;507;g335c39066af_0_590"/>
          <p:cNvSpPr txBox="1"/>
          <p:nvPr>
            <p:ph type="ctrTitle"/>
          </p:nvPr>
        </p:nvSpPr>
        <p:spPr>
          <a:xfrm>
            <a:off x="1422750" y="1800113"/>
            <a:ext cx="62985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08" name="Google Shape;508;g335c39066af_0_590"/>
          <p:cNvSpPr txBox="1"/>
          <p:nvPr>
            <p:ph idx="1" type="subTitle"/>
          </p:nvPr>
        </p:nvSpPr>
        <p:spPr>
          <a:xfrm>
            <a:off x="1422750" y="3266575"/>
            <a:ext cx="62985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Изображение" id="509" name="Google Shape;509;g335c39066af_0_5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83250" y="521351"/>
            <a:ext cx="1377500" cy="28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 однородных элементов в одну колонку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4495800" y="1266910"/>
            <a:ext cx="30936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type="title"/>
          </p:nvPr>
        </p:nvSpPr>
        <p:spPr>
          <a:xfrm>
            <a:off x="504319" y="2483110"/>
            <a:ext cx="3928200" cy="16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35c39066af_0_59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2" name="Google Shape;512;g335c39066af_0_59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3" name="Google Shape;513;g335c39066af_0_5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35c39066af_0_59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6" name="Google Shape;516;g335c39066af_0_59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7" name="Google Shape;517;g335c39066af_0_5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2">
  <p:cSld name="TITLE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35c39066af_0_1588"/>
          <p:cNvSpPr txBox="1"/>
          <p:nvPr>
            <p:ph type="ctrTitle"/>
          </p:nvPr>
        </p:nvSpPr>
        <p:spPr>
          <a:xfrm>
            <a:off x="630000" y="1596725"/>
            <a:ext cx="78840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523" name="Google Shape;523;g335c39066af_0_1588"/>
          <p:cNvSpPr txBox="1"/>
          <p:nvPr>
            <p:ph idx="1" type="subTitle"/>
          </p:nvPr>
        </p:nvSpPr>
        <p:spPr>
          <a:xfrm>
            <a:off x="1422750" y="3295325"/>
            <a:ext cx="62985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g335c39066af_0_15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Изображение" id="525" name="Google Shape;525;g335c39066af_0_15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3250" y="629982"/>
            <a:ext cx="1377500" cy="28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">
  <p:cSld name="BIG_NUMBER_1_1_1_1_1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35c39066af_0_15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28" name="Google Shape;528;g335c39066af_0_15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612519">
            <a:off x="6533456" y="433611"/>
            <a:ext cx="1521139" cy="1362807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335c39066af_0_1593"/>
          <p:cNvSpPr/>
          <p:nvPr>
            <p:ph idx="2" type="pic"/>
          </p:nvPr>
        </p:nvSpPr>
        <p:spPr>
          <a:xfrm rot="207754">
            <a:off x="4930085" y="876668"/>
            <a:ext cx="3308139" cy="339019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530" name="Google Shape;530;g335c39066af_0_1593"/>
          <p:cNvSpPr txBox="1"/>
          <p:nvPr>
            <p:ph type="title"/>
          </p:nvPr>
        </p:nvSpPr>
        <p:spPr>
          <a:xfrm>
            <a:off x="509500" y="467358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1" name="Google Shape;531;g335c39066af_0_1593"/>
          <p:cNvSpPr txBox="1"/>
          <p:nvPr>
            <p:ph idx="1" type="body"/>
          </p:nvPr>
        </p:nvSpPr>
        <p:spPr>
          <a:xfrm>
            <a:off x="552985" y="1662114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 однородных элементов в одну колонку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35c39066af_0_15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34" name="Google Shape;534;g335c39066af_0_1599"/>
          <p:cNvSpPr txBox="1"/>
          <p:nvPr>
            <p:ph idx="1" type="body"/>
          </p:nvPr>
        </p:nvSpPr>
        <p:spPr>
          <a:xfrm>
            <a:off x="4495800" y="1266910"/>
            <a:ext cx="30936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5" name="Google Shape;535;g335c39066af_0_1599"/>
          <p:cNvSpPr txBox="1"/>
          <p:nvPr>
            <p:ph type="title"/>
          </p:nvPr>
        </p:nvSpPr>
        <p:spPr>
          <a:xfrm>
            <a:off x="504319" y="2483110"/>
            <a:ext cx="3928200" cy="16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актоида">
  <p:cSld name="BIG_NUMBER_1_2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5c39066af_0_1603"/>
          <p:cNvSpPr txBox="1"/>
          <p:nvPr>
            <p:ph type="title"/>
          </p:nvPr>
        </p:nvSpPr>
        <p:spPr>
          <a:xfrm>
            <a:off x="529051" y="1498425"/>
            <a:ext cx="3704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538" name="Google Shape;538;g335c39066af_0_16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39" name="Google Shape;539;g335c39066af_0_1603"/>
          <p:cNvSpPr txBox="1"/>
          <p:nvPr>
            <p:ph idx="1" type="subTitle"/>
          </p:nvPr>
        </p:nvSpPr>
        <p:spPr>
          <a:xfrm>
            <a:off x="529051" y="2379225"/>
            <a:ext cx="370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g335c39066af_0_1603"/>
          <p:cNvSpPr txBox="1"/>
          <p:nvPr>
            <p:ph idx="2" type="title"/>
          </p:nvPr>
        </p:nvSpPr>
        <p:spPr>
          <a:xfrm>
            <a:off x="529051" y="3084825"/>
            <a:ext cx="3704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541" name="Google Shape;541;g335c39066af_0_1603"/>
          <p:cNvSpPr txBox="1"/>
          <p:nvPr>
            <p:ph idx="3" type="subTitle"/>
          </p:nvPr>
        </p:nvSpPr>
        <p:spPr>
          <a:xfrm>
            <a:off x="529051" y="3949676"/>
            <a:ext cx="370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g335c39066af_0_1603"/>
          <p:cNvSpPr txBox="1"/>
          <p:nvPr>
            <p:ph idx="4" type="title"/>
          </p:nvPr>
        </p:nvSpPr>
        <p:spPr>
          <a:xfrm>
            <a:off x="4852750" y="1498425"/>
            <a:ext cx="36612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543" name="Google Shape;543;g335c39066af_0_1603"/>
          <p:cNvSpPr txBox="1"/>
          <p:nvPr>
            <p:ph idx="5" type="subTitle"/>
          </p:nvPr>
        </p:nvSpPr>
        <p:spPr>
          <a:xfrm>
            <a:off x="4852750" y="2379225"/>
            <a:ext cx="36612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g335c39066af_0_1603"/>
          <p:cNvSpPr txBox="1"/>
          <p:nvPr>
            <p:ph idx="6" type="title"/>
          </p:nvPr>
        </p:nvSpPr>
        <p:spPr>
          <a:xfrm>
            <a:off x="4852750" y="3084825"/>
            <a:ext cx="36612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545" name="Google Shape;545;g335c39066af_0_1603"/>
          <p:cNvSpPr txBox="1"/>
          <p:nvPr>
            <p:ph idx="7" type="subTitle"/>
          </p:nvPr>
        </p:nvSpPr>
        <p:spPr>
          <a:xfrm>
            <a:off x="4852750" y="3949676"/>
            <a:ext cx="36612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g335c39066af_0_1603"/>
          <p:cNvSpPr txBox="1"/>
          <p:nvPr>
            <p:ph idx="8" type="ctrTitle"/>
          </p:nvPr>
        </p:nvSpPr>
        <p:spPr>
          <a:xfrm>
            <a:off x="477600" y="469625"/>
            <a:ext cx="7884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">
  <p:cSld name="ONE_COLUMN_TEX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5c39066af_0_16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49" name="Google Shape;549;g335c39066af_0_1614"/>
          <p:cNvSpPr txBox="1"/>
          <p:nvPr>
            <p:ph type="title"/>
          </p:nvPr>
        </p:nvSpPr>
        <p:spPr>
          <a:xfrm>
            <a:off x="512600" y="445702"/>
            <a:ext cx="36609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0" name="Google Shape;550;g335c39066af_0_1614"/>
          <p:cNvSpPr txBox="1"/>
          <p:nvPr>
            <p:ph idx="1" type="body"/>
          </p:nvPr>
        </p:nvSpPr>
        <p:spPr>
          <a:xfrm>
            <a:off x="4492600" y="630000"/>
            <a:ext cx="40215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 однородных элементов в две колонки" type="twoColTx">
  <p:cSld name="TITLE_AND_TWO_COLUMNS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5c39066af_0_16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53" name="Google Shape;553;g335c39066af_0_1618"/>
          <p:cNvSpPr txBox="1"/>
          <p:nvPr>
            <p:ph type="title"/>
          </p:nvPr>
        </p:nvSpPr>
        <p:spPr>
          <a:xfrm>
            <a:off x="512600" y="466775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4" name="Google Shape;554;g335c39066af_0_1618"/>
          <p:cNvSpPr txBox="1"/>
          <p:nvPr>
            <p:ph idx="1" type="body"/>
          </p:nvPr>
        </p:nvSpPr>
        <p:spPr>
          <a:xfrm>
            <a:off x="553800" y="1372650"/>
            <a:ext cx="36249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5" name="Google Shape;555;g335c39066af_0_1618"/>
          <p:cNvSpPr txBox="1"/>
          <p:nvPr>
            <p:ph idx="2" type="body"/>
          </p:nvPr>
        </p:nvSpPr>
        <p:spPr>
          <a:xfrm>
            <a:off x="4482000" y="1372650"/>
            <a:ext cx="37218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 (16:9)">
  <p:cSld name="BIG_NUMBER_1_1_1_1_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35c39066af_0_16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58" name="Google Shape;558;g335c39066af_0_1623"/>
          <p:cNvSpPr/>
          <p:nvPr>
            <p:ph idx="2" type="pic"/>
          </p:nvPr>
        </p:nvSpPr>
        <p:spPr>
          <a:xfrm>
            <a:off x="630000" y="2154699"/>
            <a:ext cx="7884000" cy="4348800"/>
          </a:xfrm>
          <a:prstGeom prst="rect">
            <a:avLst/>
          </a:prstGeom>
          <a:noFill/>
          <a:ln>
            <a:noFill/>
          </a:ln>
        </p:spPr>
      </p:sp>
      <p:pic>
        <p:nvPicPr>
          <p:cNvPr id="559" name="Google Shape;559;g335c39066af_0_16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0000" y="1849645"/>
            <a:ext cx="7883756" cy="32721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335c39066af_0_1623"/>
          <p:cNvSpPr txBox="1"/>
          <p:nvPr>
            <p:ph type="title"/>
          </p:nvPr>
        </p:nvSpPr>
        <p:spPr>
          <a:xfrm>
            <a:off x="509500" y="456248"/>
            <a:ext cx="37089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1" name="Google Shape;561;g335c39066af_0_1623"/>
          <p:cNvSpPr txBox="1"/>
          <p:nvPr>
            <p:ph idx="1" type="subTitle"/>
          </p:nvPr>
        </p:nvSpPr>
        <p:spPr>
          <a:xfrm>
            <a:off x="4471875" y="505950"/>
            <a:ext cx="40422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фото">
  <p:cSld name="BIG_NUMBER_1_1_1_1_1_1_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35c39066af_0_16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64" name="Google Shape;564;g335c39066af_0_1629"/>
          <p:cNvSpPr/>
          <p:nvPr>
            <p:ph idx="2" type="pic"/>
          </p:nvPr>
        </p:nvSpPr>
        <p:spPr>
          <a:xfrm>
            <a:off x="630100" y="1701376"/>
            <a:ext cx="2424000" cy="1958100"/>
          </a:xfrm>
          <a:prstGeom prst="roundRect">
            <a:avLst>
              <a:gd fmla="val 12042" name="adj"/>
            </a:avLst>
          </a:prstGeom>
          <a:noFill/>
          <a:ln>
            <a:noFill/>
          </a:ln>
        </p:spPr>
      </p:sp>
      <p:sp>
        <p:nvSpPr>
          <p:cNvPr id="565" name="Google Shape;565;g335c39066af_0_1629"/>
          <p:cNvSpPr txBox="1"/>
          <p:nvPr>
            <p:ph type="title"/>
          </p:nvPr>
        </p:nvSpPr>
        <p:spPr>
          <a:xfrm>
            <a:off x="529977" y="3772250"/>
            <a:ext cx="26169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6" name="Google Shape;566;g335c39066af_0_1629"/>
          <p:cNvSpPr txBox="1"/>
          <p:nvPr>
            <p:ph idx="1" type="subTitle"/>
          </p:nvPr>
        </p:nvSpPr>
        <p:spPr>
          <a:xfrm>
            <a:off x="529975" y="4266750"/>
            <a:ext cx="2524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g335c39066af_0_1629"/>
          <p:cNvSpPr txBox="1"/>
          <p:nvPr>
            <p:ph idx="3" type="title"/>
          </p:nvPr>
        </p:nvSpPr>
        <p:spPr>
          <a:xfrm>
            <a:off x="3259825" y="3772250"/>
            <a:ext cx="26169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8" name="Google Shape;568;g335c39066af_0_1629"/>
          <p:cNvSpPr txBox="1"/>
          <p:nvPr>
            <p:ph idx="4" type="subTitle"/>
          </p:nvPr>
        </p:nvSpPr>
        <p:spPr>
          <a:xfrm>
            <a:off x="3259825" y="4266750"/>
            <a:ext cx="2524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g335c39066af_0_1629"/>
          <p:cNvSpPr txBox="1"/>
          <p:nvPr>
            <p:ph idx="5" type="title"/>
          </p:nvPr>
        </p:nvSpPr>
        <p:spPr>
          <a:xfrm>
            <a:off x="6001002" y="3772250"/>
            <a:ext cx="24891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0" name="Google Shape;570;g335c39066af_0_1629"/>
          <p:cNvSpPr txBox="1"/>
          <p:nvPr>
            <p:ph idx="6" type="subTitle"/>
          </p:nvPr>
        </p:nvSpPr>
        <p:spPr>
          <a:xfrm>
            <a:off x="6001000" y="4266750"/>
            <a:ext cx="2524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g335c39066af_0_1629"/>
          <p:cNvSpPr txBox="1"/>
          <p:nvPr>
            <p:ph idx="7" type="title"/>
          </p:nvPr>
        </p:nvSpPr>
        <p:spPr>
          <a:xfrm>
            <a:off x="509500" y="456250"/>
            <a:ext cx="8004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2" name="Google Shape;572;g335c39066af_0_1629"/>
          <p:cNvSpPr/>
          <p:nvPr>
            <p:ph idx="8" type="pic"/>
          </p:nvPr>
        </p:nvSpPr>
        <p:spPr>
          <a:xfrm>
            <a:off x="3365650" y="1701376"/>
            <a:ext cx="2424000" cy="1958100"/>
          </a:xfrm>
          <a:prstGeom prst="roundRect">
            <a:avLst>
              <a:gd fmla="val 12042" name="adj"/>
            </a:avLst>
          </a:prstGeom>
          <a:noFill/>
          <a:ln>
            <a:noFill/>
          </a:ln>
        </p:spPr>
      </p:sp>
      <p:sp>
        <p:nvSpPr>
          <p:cNvPr id="573" name="Google Shape;573;g335c39066af_0_1629"/>
          <p:cNvSpPr/>
          <p:nvPr>
            <p:ph idx="9" type="pic"/>
          </p:nvPr>
        </p:nvSpPr>
        <p:spPr>
          <a:xfrm>
            <a:off x="6101200" y="1701376"/>
            <a:ext cx="2424000" cy="1958100"/>
          </a:xfrm>
          <a:prstGeom prst="roundRect">
            <a:avLst>
              <a:gd fmla="val 120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 однородных элементов в две колонки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0" name="Google Shape;50;p26"/>
          <p:cNvSpPr txBox="1"/>
          <p:nvPr>
            <p:ph type="title"/>
          </p:nvPr>
        </p:nvSpPr>
        <p:spPr>
          <a:xfrm>
            <a:off x="512600" y="466775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553800" y="1372650"/>
            <a:ext cx="36249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2" type="body"/>
          </p:nvPr>
        </p:nvSpPr>
        <p:spPr>
          <a:xfrm>
            <a:off x="4482000" y="1372650"/>
            <a:ext cx="37218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+ картинка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35c39066af_0_1641"/>
          <p:cNvSpPr txBox="1"/>
          <p:nvPr>
            <p:ph type="title"/>
          </p:nvPr>
        </p:nvSpPr>
        <p:spPr>
          <a:xfrm>
            <a:off x="4876900" y="2436500"/>
            <a:ext cx="348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Изображение" id="576" name="Google Shape;576;g335c39066af_0_16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1675" y="1675725"/>
            <a:ext cx="1734825" cy="3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335c39066af_0_1641"/>
          <p:cNvSpPr/>
          <p:nvPr>
            <p:ph idx="2" type="pic"/>
          </p:nvPr>
        </p:nvSpPr>
        <p:spPr>
          <a:xfrm rot="246763">
            <a:off x="-254609" y="1353094"/>
            <a:ext cx="4065870" cy="2576137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578" name="Google Shape;578;g335c39066af_0_1641"/>
          <p:cNvSpPr/>
          <p:nvPr>
            <p:ph idx="3" type="pic"/>
          </p:nvPr>
        </p:nvSpPr>
        <p:spPr>
          <a:xfrm rot="-311918">
            <a:off x="104956" y="-1130603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579" name="Google Shape;579;g335c39066af_0_1641"/>
          <p:cNvSpPr/>
          <p:nvPr>
            <p:ph idx="4" type="pic"/>
          </p:nvPr>
        </p:nvSpPr>
        <p:spPr>
          <a:xfrm rot="-311918">
            <a:off x="179167" y="3997941"/>
            <a:ext cx="4065825" cy="2498488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 телефона (android)">
  <p:cSld name="BIG_NUMBER_1_1_1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35c39066af_0_16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Google Shape;253;p36" id="582" name="Google Shape;582;g335c39066af_0_16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09524" y="506017"/>
            <a:ext cx="1991784" cy="413146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335c39066af_0_1647"/>
          <p:cNvSpPr/>
          <p:nvPr>
            <p:ph idx="2" type="pic"/>
          </p:nvPr>
        </p:nvSpPr>
        <p:spPr>
          <a:xfrm>
            <a:off x="6114113" y="719950"/>
            <a:ext cx="1782600" cy="3804900"/>
          </a:xfrm>
          <a:prstGeom prst="roundRect">
            <a:avLst>
              <a:gd fmla="val 9009" name="adj"/>
            </a:avLst>
          </a:prstGeom>
          <a:noFill/>
          <a:ln>
            <a:noFill/>
          </a:ln>
        </p:spPr>
      </p:sp>
      <p:sp>
        <p:nvSpPr>
          <p:cNvPr id="584" name="Google Shape;584;g335c39066af_0_1647"/>
          <p:cNvSpPr txBox="1"/>
          <p:nvPr>
            <p:ph type="title"/>
          </p:nvPr>
        </p:nvSpPr>
        <p:spPr>
          <a:xfrm>
            <a:off x="509500" y="1063275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5" name="Google Shape;585;g335c39066af_0_1647"/>
          <p:cNvSpPr txBox="1"/>
          <p:nvPr>
            <p:ph idx="1" type="body"/>
          </p:nvPr>
        </p:nvSpPr>
        <p:spPr>
          <a:xfrm>
            <a:off x="552985" y="2258031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асибо + контакты/ссылки на паблик каналы ">
  <p:cSld name="BIG_NUMBER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g335c39066af_0_16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49116">
            <a:off x="6867976" y="421994"/>
            <a:ext cx="1918398" cy="1718708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g335c39066af_0_16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89" name="Google Shape;589;g335c39066af_0_1653"/>
          <p:cNvSpPr txBox="1"/>
          <p:nvPr>
            <p:ph type="ctrTitle"/>
          </p:nvPr>
        </p:nvSpPr>
        <p:spPr>
          <a:xfrm>
            <a:off x="501523" y="2663523"/>
            <a:ext cx="82644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90" name="Google Shape;590;g335c39066af_0_1653"/>
          <p:cNvSpPr txBox="1"/>
          <p:nvPr>
            <p:ph idx="1" type="subTitle"/>
          </p:nvPr>
        </p:nvSpPr>
        <p:spPr>
          <a:xfrm>
            <a:off x="553800" y="3908748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g335c39066af_0_1653"/>
          <p:cNvSpPr txBox="1"/>
          <p:nvPr>
            <p:ph idx="2" type="subTitle"/>
          </p:nvPr>
        </p:nvSpPr>
        <p:spPr>
          <a:xfrm>
            <a:off x="553850" y="4228000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Изображение" id="592" name="Google Shape;592;g335c39066af_0_16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00" y="630001"/>
            <a:ext cx="1377500" cy="28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телефон (android)">
  <p:cSld name="BIG_NUMBER_1_1_1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35c39066af_0_16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Google Shape;275;p39" id="595" name="Google Shape;595;g335c39066af_0_1660"/>
          <p:cNvPicPr preferRelativeResize="0"/>
          <p:nvPr/>
        </p:nvPicPr>
        <p:blipFill rotWithShape="1">
          <a:blip r:embed="rId2">
            <a:alphaModFix/>
          </a:blip>
          <a:srcRect b="29138" l="0" r="0" t="0"/>
          <a:stretch/>
        </p:blipFill>
        <p:spPr>
          <a:xfrm>
            <a:off x="5719900" y="963150"/>
            <a:ext cx="2897549" cy="42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335c39066af_0_1660"/>
          <p:cNvSpPr/>
          <p:nvPr>
            <p:ph idx="2" type="pic"/>
          </p:nvPr>
        </p:nvSpPr>
        <p:spPr>
          <a:xfrm>
            <a:off x="5882850" y="1321500"/>
            <a:ext cx="2589600" cy="4220400"/>
          </a:xfrm>
          <a:prstGeom prst="roundRect">
            <a:avLst>
              <a:gd fmla="val 6791" name="adj"/>
            </a:avLst>
          </a:prstGeom>
          <a:noFill/>
          <a:ln>
            <a:noFill/>
          </a:ln>
        </p:spPr>
      </p:sp>
      <p:sp>
        <p:nvSpPr>
          <p:cNvPr id="597" name="Google Shape;597;g335c39066af_0_1660"/>
          <p:cNvSpPr txBox="1"/>
          <p:nvPr>
            <p:ph type="title"/>
          </p:nvPr>
        </p:nvSpPr>
        <p:spPr>
          <a:xfrm>
            <a:off x="509500" y="1063275"/>
            <a:ext cx="406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8" name="Google Shape;598;g335c39066af_0_1660"/>
          <p:cNvSpPr txBox="1"/>
          <p:nvPr>
            <p:ph idx="1" type="body"/>
          </p:nvPr>
        </p:nvSpPr>
        <p:spPr>
          <a:xfrm>
            <a:off x="552985" y="2258031"/>
            <a:ext cx="38937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-отбивка (разделитель между разными смысловыми блоками презы)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35c39066af_0_1666"/>
          <p:cNvSpPr txBox="1"/>
          <p:nvPr>
            <p:ph type="title"/>
          </p:nvPr>
        </p:nvSpPr>
        <p:spPr>
          <a:xfrm>
            <a:off x="1617175" y="1783750"/>
            <a:ext cx="59097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1" name="Google Shape;601;g335c39066af_0_16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 слева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35c39066af_0_1669"/>
          <p:cNvSpPr txBox="1"/>
          <p:nvPr>
            <p:ph type="title"/>
          </p:nvPr>
        </p:nvSpPr>
        <p:spPr>
          <a:xfrm>
            <a:off x="512700" y="2032760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4" name="Google Shape;604;g335c39066af_0_16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05" name="Google Shape;605;g335c39066af_0_1669"/>
          <p:cNvSpPr txBox="1"/>
          <p:nvPr>
            <p:ph idx="1" type="subTitle"/>
          </p:nvPr>
        </p:nvSpPr>
        <p:spPr>
          <a:xfrm>
            <a:off x="536625" y="2717135"/>
            <a:ext cx="667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актоид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35c39066af_0_1673"/>
          <p:cNvSpPr txBox="1"/>
          <p:nvPr>
            <p:ph hasCustomPrompt="1" type="title"/>
          </p:nvPr>
        </p:nvSpPr>
        <p:spPr>
          <a:xfrm>
            <a:off x="935100" y="1248825"/>
            <a:ext cx="72738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8" name="Google Shape;608;g335c39066af_0_16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09" name="Google Shape;609;g335c39066af_0_1673"/>
          <p:cNvSpPr txBox="1"/>
          <p:nvPr>
            <p:ph idx="1" type="subTitle"/>
          </p:nvPr>
        </p:nvSpPr>
        <p:spPr>
          <a:xfrm>
            <a:off x="967150" y="3148075"/>
            <a:ext cx="7209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BIG_NUMBER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35c39066af_0_16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2" name="Google Shape;612;g335c39066af_0_1677"/>
          <p:cNvSpPr txBox="1"/>
          <p:nvPr>
            <p:ph type="title"/>
          </p:nvPr>
        </p:nvSpPr>
        <p:spPr>
          <a:xfrm>
            <a:off x="4479851" y="1865500"/>
            <a:ext cx="34266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13" name="Google Shape;613;g335c39066af_0_1677"/>
          <p:cNvSpPr txBox="1"/>
          <p:nvPr>
            <p:ph idx="1" type="subTitle"/>
          </p:nvPr>
        </p:nvSpPr>
        <p:spPr>
          <a:xfrm>
            <a:off x="4479851" y="2702675"/>
            <a:ext cx="34266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g335c39066af_0_1677"/>
          <p:cNvSpPr/>
          <p:nvPr>
            <p:ph idx="2" type="pic"/>
          </p:nvPr>
        </p:nvSpPr>
        <p:spPr>
          <a:xfrm>
            <a:off x="1398650" y="1400900"/>
            <a:ext cx="2277900" cy="2277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о / После (картинки горизонтальные)">
  <p:cSld name="CAPTION_ONLY_1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5c39066af_0_16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7" name="Google Shape;617;g335c39066af_0_1682"/>
          <p:cNvSpPr txBox="1"/>
          <p:nvPr>
            <p:ph type="ctrTitle"/>
          </p:nvPr>
        </p:nvSpPr>
        <p:spPr>
          <a:xfrm>
            <a:off x="630000" y="454325"/>
            <a:ext cx="78840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8" name="Google Shape;618;g335c39066af_0_1682"/>
          <p:cNvSpPr txBox="1"/>
          <p:nvPr>
            <p:ph idx="2" type="title"/>
          </p:nvPr>
        </p:nvSpPr>
        <p:spPr>
          <a:xfrm>
            <a:off x="630000" y="3677948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9" name="Google Shape;619;g335c39066af_0_1682"/>
          <p:cNvSpPr txBox="1"/>
          <p:nvPr>
            <p:ph idx="3" type="title"/>
          </p:nvPr>
        </p:nvSpPr>
        <p:spPr>
          <a:xfrm>
            <a:off x="4572000" y="3677948"/>
            <a:ext cx="39420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20" name="Google Shape;620;g335c39066af_0_1682"/>
          <p:cNvSpPr/>
          <p:nvPr>
            <p:ph idx="4" type="pic"/>
          </p:nvPr>
        </p:nvSpPr>
        <p:spPr>
          <a:xfrm>
            <a:off x="946950" y="1831102"/>
            <a:ext cx="3308100" cy="2076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  <p:sp>
        <p:nvSpPr>
          <p:cNvPr id="621" name="Google Shape;621;g335c39066af_0_1682"/>
          <p:cNvSpPr/>
          <p:nvPr>
            <p:ph idx="5" type="pic"/>
          </p:nvPr>
        </p:nvSpPr>
        <p:spPr>
          <a:xfrm>
            <a:off x="4888950" y="1831102"/>
            <a:ext cx="3308100" cy="2076300"/>
          </a:xfrm>
          <a:prstGeom prst="roundRect">
            <a:avLst>
              <a:gd fmla="val 5664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асибо + контакты/ссылки на паблик каналы ">
  <p:cSld name="BIG_NUMBER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35c39066af_0_16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24" name="Google Shape;624;g335c39066af_0_1689"/>
          <p:cNvSpPr/>
          <p:nvPr>
            <p:ph idx="2" type="pic"/>
          </p:nvPr>
        </p:nvSpPr>
        <p:spPr>
          <a:xfrm>
            <a:off x="469625" y="513150"/>
            <a:ext cx="1767600" cy="176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5" name="Google Shape;625;g335c39066af_0_1689"/>
          <p:cNvSpPr txBox="1"/>
          <p:nvPr>
            <p:ph type="ctrTitle"/>
          </p:nvPr>
        </p:nvSpPr>
        <p:spPr>
          <a:xfrm>
            <a:off x="501523" y="2663523"/>
            <a:ext cx="82644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26" name="Google Shape;626;g335c39066af_0_1689"/>
          <p:cNvSpPr txBox="1"/>
          <p:nvPr>
            <p:ph idx="1" type="subTitle"/>
          </p:nvPr>
        </p:nvSpPr>
        <p:spPr>
          <a:xfrm>
            <a:off x="553800" y="3908748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g335c39066af_0_1689"/>
          <p:cNvSpPr txBox="1"/>
          <p:nvPr>
            <p:ph idx="3" type="subTitle"/>
          </p:nvPr>
        </p:nvSpPr>
        <p:spPr>
          <a:xfrm>
            <a:off x="553850" y="4228000"/>
            <a:ext cx="33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60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6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7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00.xml"/><Relationship Id="rId42" Type="http://schemas.openxmlformats.org/officeDocument/2006/relationships/theme" Target="../theme/theme4.xml"/><Relationship Id="rId41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0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528913" y="464981"/>
            <a:ext cx="86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ExtraBold"/>
              <a:buNone/>
              <a:defRPr b="0" i="0" sz="29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553800" y="1364775"/>
            <a:ext cx="59190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97">
          <p15:clr>
            <a:srgbClr val="EA4335"/>
          </p15:clr>
        </p15:guide>
        <p15:guide id="2" orient="horz" pos="397">
          <p15:clr>
            <a:srgbClr val="E46962"/>
          </p15:clr>
        </p15:guide>
        <p15:guide id="3" orient="horz" pos="2843">
          <p15:clr>
            <a:srgbClr val="E46962"/>
          </p15:clr>
        </p15:guide>
        <p15:guide id="4" pos="2880">
          <p15:clr>
            <a:srgbClr val="E46962"/>
          </p15:clr>
        </p15:guide>
        <p15:guide id="5" pos="5363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5c39066af_0_345"/>
          <p:cNvSpPr txBox="1"/>
          <p:nvPr>
            <p:ph type="title"/>
          </p:nvPr>
        </p:nvSpPr>
        <p:spPr>
          <a:xfrm>
            <a:off x="528913" y="464981"/>
            <a:ext cx="86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ExtraBold"/>
              <a:buNone/>
              <a:defRPr b="0" i="0" sz="29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/>
        </p:txBody>
      </p:sp>
      <p:sp>
        <p:nvSpPr>
          <p:cNvPr id="262" name="Google Shape;262;g335c39066af_0_345"/>
          <p:cNvSpPr txBox="1"/>
          <p:nvPr>
            <p:ph idx="1" type="body"/>
          </p:nvPr>
        </p:nvSpPr>
        <p:spPr>
          <a:xfrm>
            <a:off x="553800" y="1364775"/>
            <a:ext cx="59190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97">
          <p15:clr>
            <a:srgbClr val="EA4335"/>
          </p15:clr>
        </p15:guide>
        <p15:guide id="2" orient="horz" pos="397">
          <p15:clr>
            <a:srgbClr val="E46962"/>
          </p15:clr>
        </p15:guide>
        <p15:guide id="3" orient="horz" pos="2843">
          <p15:clr>
            <a:srgbClr val="E46962"/>
          </p15:clr>
        </p15:guide>
        <p15:guide id="4" pos="2880">
          <p15:clr>
            <a:srgbClr val="E46962"/>
          </p15:clr>
        </p15:guide>
        <p15:guide id="5" pos="5363">
          <p15:clr>
            <a:srgbClr val="E4696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35c39066af_0_1585"/>
          <p:cNvSpPr txBox="1"/>
          <p:nvPr>
            <p:ph type="title"/>
          </p:nvPr>
        </p:nvSpPr>
        <p:spPr>
          <a:xfrm>
            <a:off x="528913" y="464981"/>
            <a:ext cx="86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ExtraBold"/>
              <a:buNone/>
              <a:defRPr b="0" i="0" sz="29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Bold"/>
              <a:buNone/>
              <a:defRPr b="0" i="0" sz="280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/>
        </p:txBody>
      </p:sp>
      <p:sp>
        <p:nvSpPr>
          <p:cNvPr id="520" name="Google Shape;520;g335c39066af_0_1585"/>
          <p:cNvSpPr txBox="1"/>
          <p:nvPr>
            <p:ph idx="1" type="body"/>
          </p:nvPr>
        </p:nvSpPr>
        <p:spPr>
          <a:xfrm>
            <a:off x="553800" y="1364775"/>
            <a:ext cx="59190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97">
          <p15:clr>
            <a:srgbClr val="EA4335"/>
          </p15:clr>
        </p15:guide>
        <p15:guide id="2" orient="horz" pos="397">
          <p15:clr>
            <a:srgbClr val="E46962"/>
          </p15:clr>
        </p15:guide>
        <p15:guide id="3" orient="horz" pos="2843">
          <p15:clr>
            <a:srgbClr val="E46962"/>
          </p15:clr>
        </p15:guide>
        <p15:guide id="4" pos="2880">
          <p15:clr>
            <a:srgbClr val="E46962"/>
          </p15:clr>
        </p15:guide>
        <p15:guide id="5" pos="53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8.png"/><Relationship Id="rId4" Type="http://schemas.openxmlformats.org/officeDocument/2006/relationships/image" Target="../media/image67.png"/><Relationship Id="rId9" Type="http://schemas.openxmlformats.org/officeDocument/2006/relationships/image" Target="../media/image41.png"/><Relationship Id="rId5" Type="http://schemas.openxmlformats.org/officeDocument/2006/relationships/image" Target="../media/image49.png"/><Relationship Id="rId6" Type="http://schemas.openxmlformats.org/officeDocument/2006/relationships/image" Target="../media/image42.png"/><Relationship Id="rId7" Type="http://schemas.openxmlformats.org/officeDocument/2006/relationships/image" Target="../media/image51.png"/><Relationship Id="rId8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46.png"/><Relationship Id="rId13" Type="http://schemas.openxmlformats.org/officeDocument/2006/relationships/image" Target="../media/image57.png"/><Relationship Id="rId12" Type="http://schemas.openxmlformats.org/officeDocument/2006/relationships/image" Target="../media/image54.png"/><Relationship Id="rId15" Type="http://schemas.openxmlformats.org/officeDocument/2006/relationships/image" Target="../media/image72.png"/><Relationship Id="rId14" Type="http://schemas.openxmlformats.org/officeDocument/2006/relationships/image" Target="../media/image5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Relationship Id="rId4" Type="http://schemas.openxmlformats.org/officeDocument/2006/relationships/image" Target="../media/image64.png"/><Relationship Id="rId9" Type="http://schemas.openxmlformats.org/officeDocument/2006/relationships/image" Target="../media/image73.png"/><Relationship Id="rId5" Type="http://schemas.openxmlformats.org/officeDocument/2006/relationships/image" Target="../media/image70.png"/><Relationship Id="rId6" Type="http://schemas.openxmlformats.org/officeDocument/2006/relationships/image" Target="../media/image76.png"/><Relationship Id="rId7" Type="http://schemas.openxmlformats.org/officeDocument/2006/relationships/image" Target="../media/image71.png"/><Relationship Id="rId8" Type="http://schemas.openxmlformats.org/officeDocument/2006/relationships/image" Target="../media/image80.png"/><Relationship Id="rId10" Type="http://schemas.openxmlformats.org/officeDocument/2006/relationships/image" Target="../media/image8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74.png"/><Relationship Id="rId6" Type="http://schemas.openxmlformats.org/officeDocument/2006/relationships/image" Target="../media/image8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Relationship Id="rId4" Type="http://schemas.openxmlformats.org/officeDocument/2006/relationships/image" Target="../media/image64.png"/><Relationship Id="rId5" Type="http://schemas.openxmlformats.org/officeDocument/2006/relationships/image" Target="../media/image78.png"/><Relationship Id="rId6" Type="http://schemas.openxmlformats.org/officeDocument/2006/relationships/image" Target="../media/image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Relationship Id="rId4" Type="http://schemas.openxmlformats.org/officeDocument/2006/relationships/image" Target="../media/image8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62.png"/><Relationship Id="rId22" Type="http://schemas.openxmlformats.org/officeDocument/2006/relationships/image" Target="../media/image68.png"/><Relationship Id="rId21" Type="http://schemas.openxmlformats.org/officeDocument/2006/relationships/hyperlink" Target="https://visitazerbaijan.aviasales.ru/nature-and-adventure/" TargetMode="External"/><Relationship Id="rId24" Type="http://schemas.openxmlformats.org/officeDocument/2006/relationships/image" Target="../media/image65.png"/><Relationship Id="rId23" Type="http://schemas.openxmlformats.org/officeDocument/2006/relationships/hyperlink" Target="https://visitazerbaijan.aviasales.ru/nature-and-adventure/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ng"/><Relationship Id="rId4" Type="http://schemas.openxmlformats.org/officeDocument/2006/relationships/image" Target="../media/image64.png"/><Relationship Id="rId9" Type="http://schemas.openxmlformats.org/officeDocument/2006/relationships/image" Target="../media/image56.png"/><Relationship Id="rId26" Type="http://schemas.openxmlformats.org/officeDocument/2006/relationships/image" Target="../media/image61.png"/><Relationship Id="rId25" Type="http://schemas.openxmlformats.org/officeDocument/2006/relationships/hyperlink" Target="https://visitazerbaijan.aviasales.ru/city-break/" TargetMode="External"/><Relationship Id="rId28" Type="http://schemas.openxmlformats.org/officeDocument/2006/relationships/image" Target="../media/image66.png"/><Relationship Id="rId27" Type="http://schemas.openxmlformats.org/officeDocument/2006/relationships/hyperlink" Target="https://visitazerbaijan.aviasales.ru/city-break/" TargetMode="External"/><Relationship Id="rId5" Type="http://schemas.openxmlformats.org/officeDocument/2006/relationships/hyperlink" Target="https://visitazerbaijan.aviasales.ru/" TargetMode="External"/><Relationship Id="rId6" Type="http://schemas.openxmlformats.org/officeDocument/2006/relationships/image" Target="../media/image53.png"/><Relationship Id="rId29" Type="http://schemas.openxmlformats.org/officeDocument/2006/relationships/hyperlink" Target="https://visitazerbaijan.aviasales.ru/health-and-wellness/" TargetMode="External"/><Relationship Id="rId7" Type="http://schemas.openxmlformats.org/officeDocument/2006/relationships/image" Target="../media/image60.png"/><Relationship Id="rId8" Type="http://schemas.openxmlformats.org/officeDocument/2006/relationships/hyperlink" Target="https://visitazerbaijan.aviasales.ru/" TargetMode="External"/><Relationship Id="rId31" Type="http://schemas.openxmlformats.org/officeDocument/2006/relationships/hyperlink" Target="https://visitazerbaijan.aviasales.ru/nature-and-adventure" TargetMode="External"/><Relationship Id="rId30" Type="http://schemas.openxmlformats.org/officeDocument/2006/relationships/hyperlink" Target="https://visitazerbaijan.aviasales.ru/health-and-wellness/" TargetMode="External"/><Relationship Id="rId11" Type="http://schemas.openxmlformats.org/officeDocument/2006/relationships/image" Target="../media/image58.png"/><Relationship Id="rId33" Type="http://schemas.openxmlformats.org/officeDocument/2006/relationships/hyperlink" Target="https://visitazerbaijan.aviasales.ru/city-break/" TargetMode="External"/><Relationship Id="rId10" Type="http://schemas.openxmlformats.org/officeDocument/2006/relationships/hyperlink" Target="https://visitazerbaijan.aviasales.ru/culture-and-heritage/" TargetMode="External"/><Relationship Id="rId32" Type="http://schemas.openxmlformats.org/officeDocument/2006/relationships/hyperlink" Target="https://visitazerbaijan.aviasales.ru/nature-and-adventure" TargetMode="External"/><Relationship Id="rId13" Type="http://schemas.openxmlformats.org/officeDocument/2006/relationships/image" Target="../media/image55.png"/><Relationship Id="rId12" Type="http://schemas.openxmlformats.org/officeDocument/2006/relationships/hyperlink" Target="https://visitazerbaijan.aviasales.ru/culture-and-heritage/" TargetMode="External"/><Relationship Id="rId34" Type="http://schemas.openxmlformats.org/officeDocument/2006/relationships/hyperlink" Target="https://visitazerbaijan.aviasales.ru/city-break/" TargetMode="External"/><Relationship Id="rId15" Type="http://schemas.openxmlformats.org/officeDocument/2006/relationships/image" Target="../media/image59.png"/><Relationship Id="rId14" Type="http://schemas.openxmlformats.org/officeDocument/2006/relationships/hyperlink" Target="https://visitazerbaijan.aviasales.ru/culture-and-heritage/" TargetMode="External"/><Relationship Id="rId17" Type="http://schemas.openxmlformats.org/officeDocument/2006/relationships/hyperlink" Target="https://visitazerbaijan.aviasales.ru/health-and-wellness/" TargetMode="External"/><Relationship Id="rId16" Type="http://schemas.openxmlformats.org/officeDocument/2006/relationships/hyperlink" Target="https://visitazerbaijan.aviasales.ru/culture-and-heritage/" TargetMode="External"/><Relationship Id="rId19" Type="http://schemas.openxmlformats.org/officeDocument/2006/relationships/hyperlink" Target="https://visitazerbaijan.aviasales.ru/health-and-wellness/" TargetMode="External"/><Relationship Id="rId18" Type="http://schemas.openxmlformats.org/officeDocument/2006/relationships/image" Target="../media/image6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5.png"/><Relationship Id="rId4" Type="http://schemas.openxmlformats.org/officeDocument/2006/relationships/image" Target="../media/image69.png"/><Relationship Id="rId5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g335c39066af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58"/>
            <a:ext cx="9144000" cy="514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g335c39066af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8432" y="-1"/>
            <a:ext cx="508557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g335c39066af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90993" y="1252538"/>
            <a:ext cx="5957525" cy="411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g335c39066af_0_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9673" y="1584160"/>
            <a:ext cx="3448767" cy="153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g335c39066af_0_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930" y="389181"/>
            <a:ext cx="1198068" cy="2294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" name="Google Shape;781;g335c39066af_0_10"/>
          <p:cNvGrpSpPr/>
          <p:nvPr/>
        </p:nvGrpSpPr>
        <p:grpSpPr>
          <a:xfrm>
            <a:off x="7130701" y="398249"/>
            <a:ext cx="1556099" cy="285098"/>
            <a:chOff x="9735957" y="266654"/>
            <a:chExt cx="2074799" cy="380131"/>
          </a:xfrm>
        </p:grpSpPr>
        <p:pic>
          <p:nvPicPr>
            <p:cNvPr id="782" name="Google Shape;782;g335c39066af_0_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748855" y="266654"/>
              <a:ext cx="328295" cy="380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g335c39066af_0_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174296" y="390282"/>
              <a:ext cx="636460" cy="137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g335c39066af_0_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735957" y="363330"/>
              <a:ext cx="919458" cy="1702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5" name="Google Shape;785;g335c39066af_0_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81018" y="3572798"/>
            <a:ext cx="762981" cy="82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g335c39066af_0_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67222" y="0"/>
            <a:ext cx="2798540" cy="72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g335c39066af_0_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1882197"/>
            <a:ext cx="1275293" cy="15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g335c39066af_0_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411611" y="4904196"/>
            <a:ext cx="459356" cy="23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g335c39066af_0_10" title="Ru_Horizontal_White (5)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40552" y="3980175"/>
            <a:ext cx="2262875" cy="4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g335c39066af_0_9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799" y="-1387050"/>
            <a:ext cx="3556399" cy="354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g335c39066af_0_9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637" y="-2195550"/>
            <a:ext cx="5394724" cy="537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g335c39066af_0_9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486" y="-624650"/>
            <a:ext cx="2028989" cy="2022851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g335c39066af_0_964"/>
          <p:cNvSpPr txBox="1"/>
          <p:nvPr>
            <p:ph type="title"/>
          </p:nvPr>
        </p:nvSpPr>
        <p:spPr>
          <a:xfrm>
            <a:off x="512600" y="466775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942"/>
              <a:buNone/>
            </a:pPr>
            <a:r>
              <a:rPr lang="ru"/>
              <a:t>City break </a:t>
            </a:r>
            <a:endParaRPr/>
          </a:p>
        </p:txBody>
      </p:sp>
      <p:sp>
        <p:nvSpPr>
          <p:cNvPr id="881" name="Google Shape;881;g335c39066af_0_964"/>
          <p:cNvSpPr txBox="1"/>
          <p:nvPr>
            <p:ph idx="1" type="body"/>
          </p:nvPr>
        </p:nvSpPr>
        <p:spPr>
          <a:xfrm>
            <a:off x="553800" y="1372650"/>
            <a:ext cx="40182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Механика:</a:t>
            </a:r>
            <a:r>
              <a:rPr lang="ru" sz="1600"/>
              <a:t> пользователю нужно выбрать бабблы со своими тревел-предпочтениями, в результате мы выдаем ему персональный путеводитель по Баку или другим азербайджанским городам.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200"/>
          </a:p>
        </p:txBody>
      </p:sp>
      <p:pic>
        <p:nvPicPr>
          <p:cNvPr id="882" name="Google Shape;882;g335c39066af_0_9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7425" y="1260475"/>
            <a:ext cx="3716351" cy="189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g335c39066af_0_9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8313" y="1372650"/>
            <a:ext cx="234575" cy="23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g335c39066af_0_9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0600" y="649835"/>
            <a:ext cx="2410035" cy="1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g335c39066af_0_9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46075" y="969892"/>
            <a:ext cx="1619059" cy="1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g335c39066af_0_9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55950" y="1779650"/>
            <a:ext cx="2999300" cy="11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g335c39066af_0_9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72138" y="3486818"/>
            <a:ext cx="1566925" cy="3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g335c39066af_0_964"/>
          <p:cNvSpPr txBox="1"/>
          <p:nvPr/>
        </p:nvSpPr>
        <p:spPr>
          <a:xfrm>
            <a:off x="892691" y="4004875"/>
            <a:ext cx="7854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перейти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35c39066af_0_984"/>
          <p:cNvSpPr txBox="1"/>
          <p:nvPr>
            <p:ph type="title"/>
          </p:nvPr>
        </p:nvSpPr>
        <p:spPr>
          <a:xfrm>
            <a:off x="512600" y="466775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942"/>
              <a:buNone/>
            </a:pPr>
            <a:r>
              <a:rPr lang="ru"/>
              <a:t>Nature &amp; adventure </a:t>
            </a:r>
            <a:endParaRPr/>
          </a:p>
        </p:txBody>
      </p:sp>
      <p:sp>
        <p:nvSpPr>
          <p:cNvPr id="894" name="Google Shape;894;g335c39066af_0_984"/>
          <p:cNvSpPr txBox="1"/>
          <p:nvPr>
            <p:ph idx="1" type="body"/>
          </p:nvPr>
        </p:nvSpPr>
        <p:spPr>
          <a:xfrm>
            <a:off x="553800" y="1372650"/>
            <a:ext cx="4018200" cy="24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Механика:</a:t>
            </a:r>
            <a:r>
              <a:rPr lang="ru" sz="1600"/>
              <a:t> тест из двух карточек с природными локациями — из пары мест (например, горы/пляжи/трекинг-споты и т.д.) пользователь выбирает то, что ему больше нравится, на основе его ответов мы составим персональный чек-лист с природными маст-си спотами Азербайджана.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895" name="Google Shape;895;g335c39066af_0_9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425" y="1607688"/>
            <a:ext cx="1808823" cy="256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g335c39066af_0_9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4952" y="1607688"/>
            <a:ext cx="1808823" cy="256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g335c39066af_0_9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4575" y="641738"/>
            <a:ext cx="2564952" cy="1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g335c39066af_0_9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3113" y="984977"/>
            <a:ext cx="3927856" cy="3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g335c39066af_0_10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799" y="-1387050"/>
            <a:ext cx="3556399" cy="354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g335c39066af_0_10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637" y="-2195550"/>
            <a:ext cx="5394724" cy="537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g335c39066af_0_10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50" y="-3867700"/>
            <a:ext cx="8422876" cy="839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g335c39066af_0_10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486" y="-624650"/>
            <a:ext cx="2028989" cy="2022851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g335c39066af_0_1002"/>
          <p:cNvSpPr txBox="1"/>
          <p:nvPr>
            <p:ph type="title"/>
          </p:nvPr>
        </p:nvSpPr>
        <p:spPr>
          <a:xfrm>
            <a:off x="512600" y="466775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942"/>
              <a:buNone/>
            </a:pPr>
            <a:r>
              <a:rPr lang="ru"/>
              <a:t>Health &amp; wellness</a:t>
            </a:r>
            <a:endParaRPr/>
          </a:p>
        </p:txBody>
      </p:sp>
      <p:sp>
        <p:nvSpPr>
          <p:cNvPr id="908" name="Google Shape;908;g335c39066af_0_1002"/>
          <p:cNvSpPr txBox="1"/>
          <p:nvPr>
            <p:ph idx="1" type="body"/>
          </p:nvPr>
        </p:nvSpPr>
        <p:spPr>
          <a:xfrm>
            <a:off x="553800" y="1372650"/>
            <a:ext cx="41271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Механика:</a:t>
            </a:r>
            <a:r>
              <a:rPr lang="ru" sz="1600"/>
              <a:t> пользователь двигает ползунок со своим уровнем усталости — в зависимости от этого мы составляем для него маршрут по спа и ретритными местам Азербайджана.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/>
            </a:br>
            <a:endParaRPr sz="1200"/>
          </a:p>
        </p:txBody>
      </p:sp>
      <p:pic>
        <p:nvPicPr>
          <p:cNvPr id="909" name="Google Shape;909;g335c39066af_0_10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7425" y="1276875"/>
            <a:ext cx="3716476" cy="233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g335c39066af_0_10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7463" y="905636"/>
            <a:ext cx="736400" cy="74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411c370551_0_7"/>
          <p:cNvSpPr/>
          <p:nvPr/>
        </p:nvSpPr>
        <p:spPr>
          <a:xfrm>
            <a:off x="5646275" y="539300"/>
            <a:ext cx="2621700" cy="477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16" name="Google Shape;916;g3411c370551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024" y="0"/>
            <a:ext cx="6037800" cy="2883300"/>
          </a:xfrm>
          <a:prstGeom prst="roundRect">
            <a:avLst>
              <a:gd fmla="val 3445" name="adj"/>
            </a:avLst>
          </a:prstGeom>
          <a:noFill/>
          <a:ln>
            <a:noFill/>
          </a:ln>
        </p:spPr>
      </p:pic>
      <p:sp>
        <p:nvSpPr>
          <p:cNvPr id="917" name="Google Shape;917;g3411c370551_0_7"/>
          <p:cNvSpPr txBox="1"/>
          <p:nvPr/>
        </p:nvSpPr>
        <p:spPr>
          <a:xfrm>
            <a:off x="1494575" y="2914250"/>
            <a:ext cx="271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ru" sz="2160">
                <a:solidFill>
                  <a:schemeClr val="lt1"/>
                </a:solidFill>
              </a:rPr>
              <a:t> </a:t>
            </a:r>
            <a:r>
              <a:rPr lang="ru" sz="2160">
                <a:solidFill>
                  <a:schemeClr val="lt1"/>
                </a:solidFill>
              </a:rPr>
              <a:t>≈ </a:t>
            </a:r>
            <a:r>
              <a:rPr lang="ru" sz="28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140 M</a:t>
            </a:r>
            <a:endParaRPr sz="28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918" name="Google Shape;918;g3411c370551_0_7"/>
          <p:cNvSpPr txBox="1"/>
          <p:nvPr/>
        </p:nvSpPr>
        <p:spPr>
          <a:xfrm>
            <a:off x="1466401" y="3338650"/>
            <a:ext cx="1792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Охват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9" name="Google Shape;919;g3411c370551_0_7"/>
          <p:cNvSpPr txBox="1"/>
          <p:nvPr/>
        </p:nvSpPr>
        <p:spPr>
          <a:xfrm>
            <a:off x="1494576" y="4514100"/>
            <a:ext cx="370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Уникальных посетителей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0" name="Google Shape;920;g3411c370551_0_7"/>
          <p:cNvSpPr txBox="1"/>
          <p:nvPr/>
        </p:nvSpPr>
        <p:spPr>
          <a:xfrm>
            <a:off x="5102729" y="2883200"/>
            <a:ext cx="23130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lt1"/>
                </a:solidFill>
              </a:rPr>
              <a:t> </a:t>
            </a:r>
            <a:r>
              <a:rPr lang="ru" sz="2800">
                <a:solidFill>
                  <a:schemeClr val="lt1"/>
                </a:solidFill>
              </a:rPr>
              <a:t>≈ </a:t>
            </a:r>
            <a:r>
              <a:rPr lang="ru" sz="28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40,000</a:t>
            </a:r>
            <a:endParaRPr sz="28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921" name="Google Shape;921;g3411c370551_0_7"/>
          <p:cNvSpPr txBox="1"/>
          <p:nvPr/>
        </p:nvSpPr>
        <p:spPr>
          <a:xfrm>
            <a:off x="5253875" y="3328800"/>
            <a:ext cx="24045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Участников розыгрыша</a:t>
            </a:r>
            <a:r>
              <a:rPr lang="ru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2" name="Google Shape;922;g3411c370551_0_7"/>
          <p:cNvSpPr txBox="1"/>
          <p:nvPr/>
        </p:nvSpPr>
        <p:spPr>
          <a:xfrm>
            <a:off x="5190326" y="3958575"/>
            <a:ext cx="3704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+ 39%</a:t>
            </a:r>
            <a:endParaRPr sz="28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923" name="Google Shape;923;g3411c370551_0_7"/>
          <p:cNvSpPr txBox="1"/>
          <p:nvPr/>
        </p:nvSpPr>
        <p:spPr>
          <a:xfrm>
            <a:off x="5245175" y="4514100"/>
            <a:ext cx="3576900" cy="14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Спрос на авиабилеты в 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Азербайджан 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4" name="Google Shape;924;g3411c370551_0_7"/>
          <p:cNvSpPr txBox="1"/>
          <p:nvPr/>
        </p:nvSpPr>
        <p:spPr>
          <a:xfrm>
            <a:off x="1486225" y="3986675"/>
            <a:ext cx="271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ru" sz="2160">
                <a:solidFill>
                  <a:schemeClr val="lt1"/>
                </a:solidFill>
              </a:rPr>
              <a:t> </a:t>
            </a:r>
            <a:r>
              <a:rPr lang="ru" sz="2160">
                <a:solidFill>
                  <a:schemeClr val="lt1"/>
                </a:solidFill>
              </a:rPr>
              <a:t>≈ </a:t>
            </a:r>
            <a:r>
              <a:rPr lang="ru" sz="28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140,000</a:t>
            </a:r>
            <a:endParaRPr sz="28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411c370551_0_289"/>
          <p:cNvSpPr txBox="1"/>
          <p:nvPr>
            <p:ph type="ctrTitle"/>
          </p:nvPr>
        </p:nvSpPr>
        <p:spPr>
          <a:xfrm>
            <a:off x="630000" y="1248250"/>
            <a:ext cx="7884000" cy="16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Меняем скучный сторителл на вдумчивый интерактив</a:t>
            </a:r>
            <a:endParaRPr/>
          </a:p>
        </p:txBody>
      </p:sp>
      <p:sp>
        <p:nvSpPr>
          <p:cNvPr id="930" name="Google Shape;930;g3411c370551_0_289"/>
          <p:cNvSpPr txBox="1"/>
          <p:nvPr>
            <p:ph idx="1" type="subTitle"/>
          </p:nvPr>
        </p:nvSpPr>
        <p:spPr>
          <a:xfrm>
            <a:off x="1666200" y="4387350"/>
            <a:ext cx="5811600" cy="4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погнали проверять!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35c39066af_0_336"/>
          <p:cNvSpPr txBox="1"/>
          <p:nvPr/>
        </p:nvSpPr>
        <p:spPr>
          <a:xfrm>
            <a:off x="630251" y="3378039"/>
            <a:ext cx="3704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5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4 500 000</a:t>
            </a:r>
            <a:endParaRPr sz="445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795" name="Google Shape;795;g335c39066af_0_336"/>
          <p:cNvSpPr txBox="1"/>
          <p:nvPr>
            <p:ph type="title"/>
          </p:nvPr>
        </p:nvSpPr>
        <p:spPr>
          <a:xfrm>
            <a:off x="540025" y="477850"/>
            <a:ext cx="51990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00"/>
              <a:t>Авиасейлс — крупнейший сервис для покупки дешёвых авиабилетов</a:t>
            </a:r>
            <a:endParaRPr sz="2800"/>
          </a:p>
        </p:txBody>
      </p:sp>
      <p:pic>
        <p:nvPicPr>
          <p:cNvPr id="796" name="Google Shape;796;g335c39066af_0_336" title="mobi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900" y="999300"/>
            <a:ext cx="239539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335c39066af_0_336"/>
          <p:cNvSpPr txBox="1"/>
          <p:nvPr/>
        </p:nvSpPr>
        <p:spPr>
          <a:xfrm>
            <a:off x="630251" y="2219500"/>
            <a:ext cx="3704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4475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18 000 000</a:t>
            </a:r>
            <a:endParaRPr sz="4475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798" name="Google Shape;798;g335c39066af_0_336"/>
          <p:cNvSpPr txBox="1"/>
          <p:nvPr/>
        </p:nvSpPr>
        <p:spPr>
          <a:xfrm>
            <a:off x="706451" y="3218700"/>
            <a:ext cx="370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пользователей ежемесячно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9" name="Google Shape;799;g335c39066af_0_336"/>
          <p:cNvSpPr txBox="1"/>
          <p:nvPr/>
        </p:nvSpPr>
        <p:spPr>
          <a:xfrm>
            <a:off x="706451" y="4437889"/>
            <a:ext cx="370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подписчиков в социальных сетях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"/>
          <p:cNvSpPr txBox="1"/>
          <p:nvPr>
            <p:ph type="title"/>
          </p:nvPr>
        </p:nvSpPr>
        <p:spPr>
          <a:xfrm>
            <a:off x="1972500" y="2017650"/>
            <a:ext cx="5199000" cy="11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Авиасейлс — </a:t>
            </a:r>
            <a:r>
              <a:rPr lang="ru"/>
              <a:t>сервис для продажи рекламы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335c39066af_0_604"/>
          <p:cNvSpPr txBox="1"/>
          <p:nvPr>
            <p:ph type="title"/>
          </p:nvPr>
        </p:nvSpPr>
        <p:spPr>
          <a:xfrm>
            <a:off x="1972500" y="2017650"/>
            <a:ext cx="5199000" cy="11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Авиасейлс — сервис для продажи рекламы</a:t>
            </a:r>
            <a:endParaRPr/>
          </a:p>
        </p:txBody>
      </p:sp>
      <p:sp>
        <p:nvSpPr>
          <p:cNvPr id="810" name="Google Shape;810;g335c39066af_0_604"/>
          <p:cNvSpPr txBox="1"/>
          <p:nvPr/>
        </p:nvSpPr>
        <p:spPr>
          <a:xfrm>
            <a:off x="1397550" y="2647875"/>
            <a:ext cx="63489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(не всегда дешёвой)</a:t>
            </a:r>
            <a:endParaRPr i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g335c39066af_0_1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25" y="2764750"/>
            <a:ext cx="675400" cy="6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335c39066af_0_1269"/>
          <p:cNvSpPr/>
          <p:nvPr/>
        </p:nvSpPr>
        <p:spPr>
          <a:xfrm>
            <a:off x="518625" y="3456975"/>
            <a:ext cx="3880500" cy="1056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nter"/>
                <a:ea typeface="Inter"/>
                <a:cs typeface="Inter"/>
                <a:sym typeface="Inter"/>
              </a:rPr>
              <a:t>Привет! Хочу проект с Авиасейлс </a:t>
            </a:r>
            <a:r>
              <a:rPr lang="ru">
                <a:latin typeface="Inter"/>
                <a:ea typeface="Inter"/>
                <a:cs typeface="Inter"/>
                <a:sym typeface="Inter"/>
              </a:rPr>
              <a:t>🤩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g335c39066af_0_1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25" y="1240750"/>
            <a:ext cx="675400" cy="6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g335c39066af_0_1276"/>
          <p:cNvSpPr/>
          <p:nvPr/>
        </p:nvSpPr>
        <p:spPr>
          <a:xfrm>
            <a:off x="518625" y="1932975"/>
            <a:ext cx="3880500" cy="1056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nter"/>
                <a:ea typeface="Inter"/>
                <a:cs typeface="Inter"/>
                <a:sym typeface="Inter"/>
              </a:rPr>
              <a:t>Привет! Хочу проект с Авиасейлс 🤩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3" name="Google Shape;823;g335c39066af_0_1276"/>
          <p:cNvSpPr/>
          <p:nvPr/>
        </p:nvSpPr>
        <p:spPr>
          <a:xfrm>
            <a:off x="4633275" y="3111350"/>
            <a:ext cx="3880500" cy="140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nter"/>
                <a:ea typeface="Inter"/>
                <a:cs typeface="Inter"/>
                <a:sym typeface="Inter"/>
              </a:rPr>
              <a:t>Привет, погнали! Дай знать, о чём хочешь рассказать, а мы придумаем, как это сделать 🥰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24" name="Google Shape;824;g335c39066af_0_1276" title="Square_b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8475" y="2313975"/>
            <a:ext cx="675300" cy="675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416a315bd7_1_5"/>
          <p:cNvSpPr txBox="1"/>
          <p:nvPr/>
        </p:nvSpPr>
        <p:spPr>
          <a:xfrm>
            <a:off x="630000" y="880700"/>
            <a:ext cx="78840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Чем дольше и индивидуальней коммуникация — тем ближе к цели</a:t>
            </a:r>
            <a:endParaRPr sz="48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830" name="Google Shape;830;g3416a315bd7_1_5"/>
          <p:cNvSpPr txBox="1"/>
          <p:nvPr/>
        </p:nvSpPr>
        <p:spPr>
          <a:xfrm>
            <a:off x="1666200" y="4006350"/>
            <a:ext cx="58116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банально, но проверенный факт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g335c39066af_0_9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799" y="-1387050"/>
            <a:ext cx="3556399" cy="354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g335c39066af_0_9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637" y="-2195550"/>
            <a:ext cx="5394724" cy="537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g335c39066af_0_9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486" y="-624650"/>
            <a:ext cx="2028989" cy="202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g335c39066af_0_90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5521" y="539751"/>
            <a:ext cx="4312925" cy="81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g335c39066af_0_9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550" y="1831650"/>
            <a:ext cx="1870500" cy="28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g335c39066af_0_90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85850" y="697160"/>
            <a:ext cx="3172220" cy="4957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1" name="Google Shape;841;g335c39066af_0_905"/>
          <p:cNvCxnSpPr/>
          <p:nvPr/>
        </p:nvCxnSpPr>
        <p:spPr>
          <a:xfrm flipH="1">
            <a:off x="1373000" y="1157400"/>
            <a:ext cx="986400" cy="60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2" name="Google Shape;842;g335c39066af_0_905"/>
          <p:cNvCxnSpPr/>
          <p:nvPr/>
        </p:nvCxnSpPr>
        <p:spPr>
          <a:xfrm>
            <a:off x="3497175" y="1402063"/>
            <a:ext cx="0" cy="36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3" name="Google Shape;843;g335c39066af_0_905"/>
          <p:cNvCxnSpPr/>
          <p:nvPr/>
        </p:nvCxnSpPr>
        <p:spPr>
          <a:xfrm>
            <a:off x="5664050" y="1408013"/>
            <a:ext cx="0" cy="36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4" name="Google Shape;844;g335c39066af_0_905"/>
          <p:cNvCxnSpPr/>
          <p:nvPr/>
        </p:nvCxnSpPr>
        <p:spPr>
          <a:xfrm>
            <a:off x="6784575" y="1157400"/>
            <a:ext cx="986400" cy="60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45" name="Google Shape;845;g335c39066af_0_905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75600" y="2109502"/>
            <a:ext cx="640400" cy="6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g335c39066af_0_905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75610" y="2981261"/>
            <a:ext cx="640389" cy="3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g335c39066af_0_905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14425" y="3551138"/>
            <a:ext cx="1362750" cy="374857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g335c39066af_0_905">
            <a:hlinkClick r:id="rId16"/>
          </p:cNvPr>
          <p:cNvSpPr txBox="1"/>
          <p:nvPr/>
        </p:nvSpPr>
        <p:spPr>
          <a:xfrm>
            <a:off x="867625" y="3566625"/>
            <a:ext cx="7854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перейти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49" name="Google Shape;849;g335c39066af_0_9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4675" y="1819775"/>
            <a:ext cx="1870500" cy="28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g335c39066af_0_9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8788" y="1819775"/>
            <a:ext cx="1870500" cy="28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g335c39066af_0_9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2925" y="1818975"/>
            <a:ext cx="1870500" cy="28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g335c39066af_0_905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549976" y="2113939"/>
            <a:ext cx="640400" cy="6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g335c39066af_0_905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166798" y="2980055"/>
            <a:ext cx="1364300" cy="31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g335c39066af_0_905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343849" y="2109500"/>
            <a:ext cx="640400" cy="6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g335c39066af_0_905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079992" y="2973925"/>
            <a:ext cx="1182873" cy="3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g335c39066af_0_905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159727" y="2109503"/>
            <a:ext cx="640400" cy="6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g335c39066af_0_905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925175" y="2988581"/>
            <a:ext cx="1109500" cy="3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g335c39066af_0_905">
            <a:hlinkClick r:id="rId29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71550" y="3556194"/>
            <a:ext cx="1362750" cy="374857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g335c39066af_0_905">
            <a:hlinkClick r:id="rId30"/>
          </p:cNvPr>
          <p:cNvSpPr txBox="1"/>
          <p:nvPr/>
        </p:nvSpPr>
        <p:spPr>
          <a:xfrm>
            <a:off x="7424750" y="3571681"/>
            <a:ext cx="7854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перейти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60" name="Google Shape;860;g335c39066af_0_905">
            <a:hlinkClick r:id="rId31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90062" y="3552910"/>
            <a:ext cx="1362750" cy="374857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g335c39066af_0_905">
            <a:hlinkClick r:id="rId32"/>
          </p:cNvPr>
          <p:cNvSpPr txBox="1"/>
          <p:nvPr/>
        </p:nvSpPr>
        <p:spPr>
          <a:xfrm>
            <a:off x="5243263" y="3568397"/>
            <a:ext cx="7854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перейти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62" name="Google Shape;862;g335c39066af_0_905">
            <a:hlinkClick r:id="rId33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98550" y="3557576"/>
            <a:ext cx="1362750" cy="374857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g335c39066af_0_905">
            <a:hlinkClick r:id="rId34"/>
          </p:cNvPr>
          <p:cNvSpPr txBox="1"/>
          <p:nvPr/>
        </p:nvSpPr>
        <p:spPr>
          <a:xfrm>
            <a:off x="3051750" y="3573064"/>
            <a:ext cx="7854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перейти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g335c39066af_0_9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750" y="688474"/>
            <a:ext cx="2353325" cy="32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g335c39066af_0_948"/>
          <p:cNvSpPr txBox="1"/>
          <p:nvPr>
            <p:ph type="title"/>
          </p:nvPr>
        </p:nvSpPr>
        <p:spPr>
          <a:xfrm>
            <a:off x="512600" y="466775"/>
            <a:ext cx="800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942"/>
              <a:buNone/>
            </a:pPr>
            <a:r>
              <a:rPr lang="ru"/>
              <a:t>Culture &amp; heritage </a:t>
            </a:r>
            <a:endParaRPr/>
          </a:p>
        </p:txBody>
      </p:sp>
      <p:sp>
        <p:nvSpPr>
          <p:cNvPr id="870" name="Google Shape;870;g335c39066af_0_948"/>
          <p:cNvSpPr txBox="1"/>
          <p:nvPr>
            <p:ph idx="1" type="body"/>
          </p:nvPr>
        </p:nvSpPr>
        <p:spPr>
          <a:xfrm>
            <a:off x="553800" y="1372650"/>
            <a:ext cx="40182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Механика:</a:t>
            </a:r>
            <a:r>
              <a:rPr lang="ru" sz="1600"/>
              <a:t> мини-тест с двумя вариантами ответа по культуре и традициям Азербайджана. Пользователю нужно посмотреть на наше утверждение и решить, миф это или реальность.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871" name="Google Shape;871;g335c39066af_0_9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750" y="4082450"/>
            <a:ext cx="1148492" cy="3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335c39066af_0_9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8583" y="4082450"/>
            <a:ext cx="1148492" cy="3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C131D"/>
      </a:dk1>
      <a:lt1>
        <a:srgbClr val="FFFFFF"/>
      </a:lt1>
      <a:dk2>
        <a:srgbClr val="0C131D"/>
      </a:dk2>
      <a:lt2>
        <a:srgbClr val="EFF1F4"/>
      </a:lt2>
      <a:accent1>
        <a:srgbClr val="0C73FE"/>
      </a:accent1>
      <a:accent2>
        <a:srgbClr val="0C131D"/>
      </a:accent2>
      <a:accent3>
        <a:srgbClr val="FF6F32"/>
      </a:accent3>
      <a:accent4>
        <a:srgbClr val="FF6F32"/>
      </a:accent4>
      <a:accent5>
        <a:srgbClr val="FF6F32"/>
      </a:accent5>
      <a:accent6>
        <a:srgbClr val="FF6F32"/>
      </a:accent6>
      <a:hlink>
        <a:srgbClr val="0C73F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C131D"/>
      </a:dk1>
      <a:lt1>
        <a:srgbClr val="FFFFFF"/>
      </a:lt1>
      <a:dk2>
        <a:srgbClr val="0C131D"/>
      </a:dk2>
      <a:lt2>
        <a:srgbClr val="EFF1F4"/>
      </a:lt2>
      <a:accent1>
        <a:srgbClr val="0C73FE"/>
      </a:accent1>
      <a:accent2>
        <a:srgbClr val="0C131D"/>
      </a:accent2>
      <a:accent3>
        <a:srgbClr val="FF6F32"/>
      </a:accent3>
      <a:accent4>
        <a:srgbClr val="FF6F32"/>
      </a:accent4>
      <a:accent5>
        <a:srgbClr val="FF6F32"/>
      </a:accent5>
      <a:accent6>
        <a:srgbClr val="FF6F32"/>
      </a:accent6>
      <a:hlink>
        <a:srgbClr val="0C73F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C131D"/>
      </a:dk1>
      <a:lt1>
        <a:srgbClr val="FFFFFF"/>
      </a:lt1>
      <a:dk2>
        <a:srgbClr val="0C131D"/>
      </a:dk2>
      <a:lt2>
        <a:srgbClr val="EFF1F4"/>
      </a:lt2>
      <a:accent1>
        <a:srgbClr val="0C73FE"/>
      </a:accent1>
      <a:accent2>
        <a:srgbClr val="0C131D"/>
      </a:accent2>
      <a:accent3>
        <a:srgbClr val="FF6F32"/>
      </a:accent3>
      <a:accent4>
        <a:srgbClr val="FF6F32"/>
      </a:accent4>
      <a:accent5>
        <a:srgbClr val="FF6F32"/>
      </a:accent5>
      <a:accent6>
        <a:srgbClr val="FF6F32"/>
      </a:accent6>
      <a:hlink>
        <a:srgbClr val="0C73F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