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0" r:id="rId1"/>
    <p:sldMasterId id="2147483721" r:id="rId2"/>
    <p:sldMasterId id="2147483724" r:id="rId3"/>
  </p:sldMasterIdLst>
  <p:notesMasterIdLst>
    <p:notesMasterId r:id="rId11"/>
  </p:notesMasterIdLst>
  <p:sldIdLst>
    <p:sldId id="256" r:id="rId4"/>
    <p:sldId id="257" r:id="rId5"/>
    <p:sldId id="410" r:id="rId6"/>
    <p:sldId id="405" r:id="rId7"/>
    <p:sldId id="406" r:id="rId8"/>
    <p:sldId id="407" r:id="rId9"/>
    <p:sldId id="408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6" userDrawn="1">
          <p15:clr>
            <a:srgbClr val="747775"/>
          </p15:clr>
        </p15:guide>
        <p15:guide id="2" pos="2993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CFED9E-EA05-44DB-A696-933C30A998B7}">
  <a:tblStyle styleId="{0FCFED9E-EA05-44DB-A696-933C30A998B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13596B-5BE8-4EF4-A95B-38D499F36900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7"/>
          </a:solidFill>
        </a:fill>
      </a:tcStyle>
    </a:wholeTbl>
    <a:band1H>
      <a:tcTxStyle/>
      <a:tcStyle>
        <a:tcBdr/>
        <a:fill>
          <a:solidFill>
            <a:srgbClr val="FFE8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7"/>
    <p:restoredTop sz="75974" autoAdjust="0"/>
  </p:normalViewPr>
  <p:slideViewPr>
    <p:cSldViewPr snapToGrid="0">
      <p:cViewPr varScale="1">
        <p:scale>
          <a:sx n="120" d="100"/>
          <a:sy n="120" d="100"/>
        </p:scale>
        <p:origin x="1232" y="168"/>
      </p:cViewPr>
      <p:guideLst>
        <p:guide orient="horz" pos="826"/>
        <p:guide pos="29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3396698001764"/>
          <c:y val="6.347680790312131E-2"/>
          <c:w val="0.30502809828869676"/>
          <c:h val="0.83514174605146241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по всем каналам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cat>
            <c:strRef>
              <c:f>Лист1!$A$2:$A$10</c:f>
              <c:strCache>
                <c:ptCount val="9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Заслуживающая доверия</c:v>
                </c:pt>
                <c:pt idx="8">
                  <c:v>Актуальная и полезная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12.560428394660445</c:v>
                </c:pt>
                <c:pt idx="1">
                  <c:v>11.237301861131769</c:v>
                </c:pt>
                <c:pt idx="2">
                  <c:v>11.332273872299568</c:v>
                </c:pt>
                <c:pt idx="3">
                  <c:v>18.421642212889527</c:v>
                </c:pt>
                <c:pt idx="4">
                  <c:v>22.639627042977626</c:v>
                </c:pt>
                <c:pt idx="5">
                  <c:v>16.881139990064874</c:v>
                </c:pt>
                <c:pt idx="6">
                  <c:v>20.52185018651393</c:v>
                </c:pt>
                <c:pt idx="7">
                  <c:v>12.367475317342388</c:v>
                </c:pt>
                <c:pt idx="8">
                  <c:v>18.794678413782467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32-4D46-8E9D-32DC6DB94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540336"/>
        <c:axId val="784543944"/>
      </c:radarChart>
      <c:radarChart>
        <c:radarStyle val="marker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по онлайн-каналам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3432-4D46-8E9D-32DC6DB945BC}"/>
              </c:ext>
            </c:extLst>
          </c:dPt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3432-4D46-8E9D-32DC6DB945BC}"/>
              </c:ext>
            </c:extLst>
          </c:dPt>
          <c:cat>
            <c:strRef>
              <c:f>Лист1!$A$2:$A$10</c:f>
              <c:strCache>
                <c:ptCount val="9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Заслуживающая доверия</c:v>
                </c:pt>
                <c:pt idx="8">
                  <c:v>Актуальная и полезная</c:v>
                </c:pt>
              </c:strCache>
            </c:strRef>
          </c:cat>
          <c:val>
            <c:numRef>
              <c:f>Лист1!$C$2:$C$10</c:f>
              <c:numCache>
                <c:formatCode>0</c:formatCode>
                <c:ptCount val="9"/>
                <c:pt idx="0">
                  <c:v>13.045732702397794</c:v>
                </c:pt>
                <c:pt idx="1">
                  <c:v>9.1530275014871378</c:v>
                </c:pt>
                <c:pt idx="2">
                  <c:v>12.319394572438918</c:v>
                </c:pt>
                <c:pt idx="3">
                  <c:v>20.560612385166738</c:v>
                </c:pt>
                <c:pt idx="4">
                  <c:v>28.637039256464142</c:v>
                </c:pt>
                <c:pt idx="5">
                  <c:v>18.022711729593595</c:v>
                </c:pt>
                <c:pt idx="6">
                  <c:v>22.89429159141951</c:v>
                </c:pt>
                <c:pt idx="7">
                  <c:v>11.768490708587226</c:v>
                </c:pt>
                <c:pt idx="8">
                  <c:v>19.147606460415048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32-4D46-8E9D-32DC6DB945B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E-com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Заслуживающая доверия</c:v>
                </c:pt>
                <c:pt idx="8">
                  <c:v>Актуальная и полезная</c:v>
                </c:pt>
              </c:strCache>
            </c:strRef>
          </c:cat>
          <c:val>
            <c:numRef>
              <c:f>Лист1!$D$2:$D$10</c:f>
              <c:numCache>
                <c:formatCode>0</c:formatCode>
                <c:ptCount val="9"/>
                <c:pt idx="0">
                  <c:v>6.4120597840000002</c:v>
                </c:pt>
                <c:pt idx="1">
                  <c:v>9.8387603759999998</c:v>
                </c:pt>
                <c:pt idx="2">
                  <c:v>11.801267623999999</c:v>
                </c:pt>
                <c:pt idx="3">
                  <c:v>19.748970031999999</c:v>
                </c:pt>
                <c:pt idx="4">
                  <c:v>21.322006225999999</c:v>
                </c:pt>
                <c:pt idx="5">
                  <c:v>13.347875595</c:v>
                </c:pt>
                <c:pt idx="6">
                  <c:v>17.566541672</c:v>
                </c:pt>
                <c:pt idx="7">
                  <c:v>16.02680397</c:v>
                </c:pt>
                <c:pt idx="8">
                  <c:v>31.907508849999999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32-4D46-8E9D-32DC6DB94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540336"/>
        <c:axId val="784543944"/>
      </c:radarChart>
      <c:catAx>
        <c:axId val="784540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4543944"/>
        <c:crosses val="autoZero"/>
        <c:auto val="1"/>
        <c:lblAlgn val="ctr"/>
        <c:lblOffset val="100"/>
        <c:noMultiLvlLbl val="0"/>
      </c:catAx>
      <c:valAx>
        <c:axId val="784543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78454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1754822582932898E-5"/>
          <c:y val="0.15391257143980855"/>
          <c:w val="0.75602821832244727"/>
          <c:h val="4.31117550240529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800" b="0" i="0" u="none" strike="noStrike" kern="1200" baseline="0" noProof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noProof="0"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3396698001764"/>
          <c:y val="6.347680790312131E-2"/>
          <c:w val="0.30502809828869676"/>
          <c:h val="0.83514174605146241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по всем каналам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cat>
            <c:strRef>
              <c:f>Лист1!$A$2:$A$10</c:f>
              <c:strCache>
                <c:ptCount val="9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Заслуживающая доверия</c:v>
                </c:pt>
                <c:pt idx="8">
                  <c:v>Актуальная и полезная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12.560428394660445</c:v>
                </c:pt>
                <c:pt idx="1">
                  <c:v>11.237301861131769</c:v>
                </c:pt>
                <c:pt idx="2">
                  <c:v>11.332273872299568</c:v>
                </c:pt>
                <c:pt idx="3">
                  <c:v>18.421642212889527</c:v>
                </c:pt>
                <c:pt idx="4">
                  <c:v>22.639627042977626</c:v>
                </c:pt>
                <c:pt idx="5">
                  <c:v>16.881139990064874</c:v>
                </c:pt>
                <c:pt idx="6">
                  <c:v>20.52185018651393</c:v>
                </c:pt>
                <c:pt idx="7">
                  <c:v>12.367475317342388</c:v>
                </c:pt>
                <c:pt idx="8">
                  <c:v>18.794678413782467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9-844E-B06A-5C831F2EF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540336"/>
        <c:axId val="784543944"/>
      </c:radarChart>
      <c:radarChart>
        <c:radarStyle val="marker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по онлайн-каналам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F619-844E-B06A-5C831F2EF79A}"/>
              </c:ext>
            </c:extLst>
          </c:dPt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F619-844E-B06A-5C831F2EF79A}"/>
              </c:ext>
            </c:extLst>
          </c:dPt>
          <c:cat>
            <c:strRef>
              <c:f>Лист1!$A$2:$A$10</c:f>
              <c:strCache>
                <c:ptCount val="9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Заслуживающая доверия</c:v>
                </c:pt>
                <c:pt idx="8">
                  <c:v>Актуальная и полезная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13</c:v>
                </c:pt>
                <c:pt idx="1">
                  <c:v>9</c:v>
                </c:pt>
                <c:pt idx="2">
                  <c:v>12</c:v>
                </c:pt>
                <c:pt idx="3">
                  <c:v>21</c:v>
                </c:pt>
                <c:pt idx="4">
                  <c:v>29</c:v>
                </c:pt>
                <c:pt idx="5">
                  <c:v>18</c:v>
                </c:pt>
                <c:pt idx="6">
                  <c:v>23</c:v>
                </c:pt>
                <c:pt idx="7">
                  <c:v>12</c:v>
                </c:pt>
                <c:pt idx="8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19-844E-B06A-5C831F2EF79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Блогеры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Заслуживающая доверия</c:v>
                </c:pt>
                <c:pt idx="8">
                  <c:v>Актуальная и полезная</c:v>
                </c:pt>
              </c:strCache>
            </c:strRef>
          </c:cat>
          <c:val>
            <c:numRef>
              <c:f>Лист1!$D$2:$D$10</c:f>
              <c:numCache>
                <c:formatCode>0</c:formatCode>
                <c:ptCount val="9"/>
                <c:pt idx="0">
                  <c:v>17.289691925</c:v>
                </c:pt>
                <c:pt idx="1">
                  <c:v>10.406381607</c:v>
                </c:pt>
                <c:pt idx="2">
                  <c:v>12.109526634</c:v>
                </c:pt>
                <c:pt idx="3">
                  <c:v>13.396079063</c:v>
                </c:pt>
                <c:pt idx="4">
                  <c:v>24.034891128999998</c:v>
                </c:pt>
                <c:pt idx="5">
                  <c:v>13.273622512999999</c:v>
                </c:pt>
                <c:pt idx="6">
                  <c:v>19.947702408000001</c:v>
                </c:pt>
                <c:pt idx="7">
                  <c:v>13.494982718999999</c:v>
                </c:pt>
                <c:pt idx="8">
                  <c:v>17.018053054999999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19-844E-B06A-5C831F2EF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540336"/>
        <c:axId val="784543944"/>
      </c:radarChart>
      <c:catAx>
        <c:axId val="784540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4543944"/>
        <c:crosses val="autoZero"/>
        <c:auto val="1"/>
        <c:lblAlgn val="ctr"/>
        <c:lblOffset val="100"/>
        <c:noMultiLvlLbl val="0"/>
      </c:catAx>
      <c:valAx>
        <c:axId val="784543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78454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230794604260345E-2"/>
          <c:y val="0.93428958977940013"/>
          <c:w val="0.65314963281887473"/>
          <c:h val="6.23699929075011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2"/>
          </a:solidFill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3396698001764"/>
          <c:y val="6.347680790312131E-2"/>
          <c:w val="0.30502809828869676"/>
          <c:h val="0.83514174605146241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по всем каналам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cat>
            <c:strRef>
              <c:f>Лист1!$A$2:$A$11</c:f>
              <c:strCache>
                <c:ptCount val="10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Чрезмерно таргетированная</c:v>
                </c:pt>
                <c:pt idx="8">
                  <c:v>Заслуживающая доверия</c:v>
                </c:pt>
                <c:pt idx="9">
                  <c:v>Актуальная и полезная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12.560428394660445</c:v>
                </c:pt>
                <c:pt idx="1">
                  <c:v>11.237301861131769</c:v>
                </c:pt>
                <c:pt idx="2">
                  <c:v>11.332273872299568</c:v>
                </c:pt>
                <c:pt idx="3">
                  <c:v>18.421642212889527</c:v>
                </c:pt>
                <c:pt idx="4">
                  <c:v>22.639627042977626</c:v>
                </c:pt>
                <c:pt idx="5">
                  <c:v>16.881139990064874</c:v>
                </c:pt>
                <c:pt idx="6">
                  <c:v>20.52185018651393</c:v>
                </c:pt>
                <c:pt idx="7">
                  <c:v>8.9230739797224405</c:v>
                </c:pt>
                <c:pt idx="8">
                  <c:v>12.367475317342388</c:v>
                </c:pt>
                <c:pt idx="9">
                  <c:v>18.794678413782467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14-BC41-B243-43EA3AAFE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540336"/>
        <c:axId val="784543944"/>
      </c:radarChart>
      <c:radarChart>
        <c:radarStyle val="marker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по онлайн-каналам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DC14-BC41-B243-43EA3AAFE008}"/>
              </c:ext>
            </c:extLst>
          </c:dPt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DC14-BC41-B243-43EA3AAFE008}"/>
              </c:ext>
            </c:extLst>
          </c:dPt>
          <c:cat>
            <c:strRef>
              <c:f>Лист1!$A$2:$A$11</c:f>
              <c:strCache>
                <c:ptCount val="10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Чрезмерно таргетированная</c:v>
                </c:pt>
                <c:pt idx="8">
                  <c:v>Заслуживающая доверия</c:v>
                </c:pt>
                <c:pt idx="9">
                  <c:v>Актуальная и полезная</c:v>
                </c:pt>
              </c:strCache>
            </c:strRef>
          </c:cat>
          <c:val>
            <c:numRef>
              <c:f>Лист1!$C$2:$C$11</c:f>
              <c:numCache>
                <c:formatCode>0</c:formatCode>
                <c:ptCount val="10"/>
                <c:pt idx="0">
                  <c:v>13.045732702397794</c:v>
                </c:pt>
                <c:pt idx="1">
                  <c:v>9.1530275014871378</c:v>
                </c:pt>
                <c:pt idx="2">
                  <c:v>12.319394572438918</c:v>
                </c:pt>
                <c:pt idx="3">
                  <c:v>20.560612385166738</c:v>
                </c:pt>
                <c:pt idx="4">
                  <c:v>28.637039256464142</c:v>
                </c:pt>
                <c:pt idx="5">
                  <c:v>18.022711729593595</c:v>
                </c:pt>
                <c:pt idx="6">
                  <c:v>22.89429159141951</c:v>
                </c:pt>
                <c:pt idx="7">
                  <c:v>12.192231866850712</c:v>
                </c:pt>
                <c:pt idx="8">
                  <c:v>11.768490708587226</c:v>
                </c:pt>
                <c:pt idx="9">
                  <c:v>19.147606460415048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14-BC41-B243-43EA3AAFE00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Мессенджеры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Лист1!$A$2:$A$11</c:f>
              <c:strCache>
                <c:ptCount val="10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Чрезмерно таргетированная</c:v>
                </c:pt>
                <c:pt idx="8">
                  <c:v>Заслуживающая доверия</c:v>
                </c:pt>
                <c:pt idx="9">
                  <c:v>Актуальная и полезная</c:v>
                </c:pt>
              </c:strCache>
            </c:strRef>
          </c:cat>
          <c:val>
            <c:numRef>
              <c:f>Лист1!$D$2:$D$11</c:f>
              <c:numCache>
                <c:formatCode>0</c:formatCode>
                <c:ptCount val="10"/>
                <c:pt idx="0">
                  <c:v>7.8420557979999996</c:v>
                </c:pt>
                <c:pt idx="1">
                  <c:v>8.0144233699999994</c:v>
                </c:pt>
                <c:pt idx="2">
                  <c:v>14.031986237</c:v>
                </c:pt>
                <c:pt idx="3">
                  <c:v>15.056482315</c:v>
                </c:pt>
                <c:pt idx="4">
                  <c:v>26.592374801999998</c:v>
                </c:pt>
                <c:pt idx="5">
                  <c:v>20.792108536000001</c:v>
                </c:pt>
                <c:pt idx="6">
                  <c:v>18.298015593999999</c:v>
                </c:pt>
                <c:pt idx="7">
                  <c:v>16.867694855</c:v>
                </c:pt>
                <c:pt idx="8">
                  <c:v>9.1254482269999997</c:v>
                </c:pt>
                <c:pt idx="9">
                  <c:v>17.530416489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14-BC41-B243-43EA3AAFE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540336"/>
        <c:axId val="784543944"/>
      </c:radarChart>
      <c:catAx>
        <c:axId val="784540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4543944"/>
        <c:crosses val="autoZero"/>
        <c:auto val="1"/>
        <c:lblAlgn val="ctr"/>
        <c:lblOffset val="100"/>
        <c:noMultiLvlLbl val="0"/>
      </c:catAx>
      <c:valAx>
        <c:axId val="784543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78454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324465119687487E-4"/>
          <c:y val="0.91271316164960448"/>
          <c:w val="0.89999994409927819"/>
          <c:h val="6.64068471197365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3396698001764"/>
          <c:y val="6.347680790312131E-2"/>
          <c:w val="0.30502809828869676"/>
          <c:h val="0.83514174605146241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 w="19050" cap="rnd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Лист1!$A$2:$A$11</c:f>
              <c:strCache>
                <c:ptCount val="10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Чрезмерно таргетированная</c:v>
                </c:pt>
                <c:pt idx="8">
                  <c:v>Заслуживающая доверия</c:v>
                </c:pt>
                <c:pt idx="9">
                  <c:v>Актуальная и полезная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21.366651534999999</c:v>
                </c:pt>
                <c:pt idx="1">
                  <c:v>7.3346290588</c:v>
                </c:pt>
                <c:pt idx="2">
                  <c:v>11.6400203705</c:v>
                </c:pt>
                <c:pt idx="3">
                  <c:v>21.179824829099999</c:v>
                </c:pt>
                <c:pt idx="4">
                  <c:v>26.173807144200001</c:v>
                </c:pt>
                <c:pt idx="5">
                  <c:v>17.3724441528</c:v>
                </c:pt>
                <c:pt idx="6">
                  <c:v>22.482437133800001</c:v>
                </c:pt>
                <c:pt idx="7">
                  <c:v>10.3407726288</c:v>
                </c:pt>
                <c:pt idx="8">
                  <c:v>9.2083187103000004</c:v>
                </c:pt>
                <c:pt idx="9">
                  <c:v>13.6985530853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57-0945-8382-189DBFDD54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3B57-0945-8382-189DBFDD5446}"/>
              </c:ext>
            </c:extLst>
          </c:dPt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3B57-0945-8382-189DBFDD5446}"/>
              </c:ext>
            </c:extLst>
          </c:dPt>
          <c:cat>
            <c:strRef>
              <c:f>Лист1!$A$2:$A$11</c:f>
              <c:strCache>
                <c:ptCount val="10"/>
                <c:pt idx="0">
                  <c:v>Развлекательная</c:v>
                </c:pt>
                <c:pt idx="1">
                  <c:v>Высокого качества</c:v>
                </c:pt>
                <c:pt idx="2">
                  <c:v>Инновационная</c:v>
                </c:pt>
                <c:pt idx="3">
                  <c:v>Слишком много рекламы</c:v>
                </c:pt>
                <c:pt idx="4">
                  <c:v>Навязчивая</c:v>
                </c:pt>
                <c:pt idx="5">
                  <c:v>Скучная</c:v>
                </c:pt>
                <c:pt idx="6">
                  <c:v>Повторяющаяся</c:v>
                </c:pt>
                <c:pt idx="7">
                  <c:v>Чрезмерно таргетированная</c:v>
                </c:pt>
                <c:pt idx="8">
                  <c:v>Заслуживающая доверия</c:v>
                </c:pt>
                <c:pt idx="9">
                  <c:v>Актуальная и полезная</c:v>
                </c:pt>
              </c:strCache>
            </c:strRef>
          </c:cat>
          <c:val>
            <c:numRef>
              <c:f>Лист1!$C$2:$C$11</c:f>
              <c:numCache>
                <c:formatCode>0</c:formatCode>
                <c:ptCount val="10"/>
                <c:pt idx="0">
                  <c:v>14.311998366999999</c:v>
                </c:pt>
                <c:pt idx="1">
                  <c:v>5.6062717439999998</c:v>
                </c:pt>
                <c:pt idx="2">
                  <c:v>9.5166654590000004</c:v>
                </c:pt>
                <c:pt idx="3">
                  <c:v>14.631113052</c:v>
                </c:pt>
                <c:pt idx="4">
                  <c:v>26.473630905</c:v>
                </c:pt>
                <c:pt idx="5">
                  <c:v>17.986717224</c:v>
                </c:pt>
                <c:pt idx="6">
                  <c:v>20.190956115999999</c:v>
                </c:pt>
                <c:pt idx="7">
                  <c:v>9.3560695650000003</c:v>
                </c:pt>
                <c:pt idx="8">
                  <c:v>15.066959381</c:v>
                </c:pt>
                <c:pt idx="9">
                  <c:v>17.544775008999999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57-0945-8382-189DBFDD5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540336"/>
        <c:axId val="784543944"/>
      </c:radarChart>
      <c:catAx>
        <c:axId val="784540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4543944"/>
        <c:crosses val="autoZero"/>
        <c:auto val="1"/>
        <c:lblAlgn val="ctr"/>
        <c:lblOffset val="100"/>
        <c:noMultiLvlLbl val="0"/>
      </c:catAx>
      <c:valAx>
        <c:axId val="784543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78454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37651275449181"/>
          <c:y val="0.90898995537755189"/>
          <c:w val="0.29222712077337903"/>
          <c:h val="6.26858783799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22488672027239"/>
          <c:y val="0.12168329507694091"/>
          <c:w val="0.52291521944648622"/>
          <c:h val="0.86304556792097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Время от времени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3EA-4665-84E2-F3EE8D5E71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Онлайн-игры</c:v>
                </c:pt>
                <c:pt idx="1">
                  <c:v>Продакт плейсмент</c:v>
                </c:pt>
                <c:pt idx="2">
                  <c:v>ТВ спонсорство</c:v>
                </c:pt>
                <c:pt idx="3">
                  <c:v>POS</c:v>
                </c:pt>
                <c:pt idx="4">
                  <c:v>Кинотеатры</c:v>
                </c:pt>
                <c:pt idx="5">
                  <c:v>Музыкальные сервисы</c:v>
                </c:pt>
                <c:pt idx="6">
                  <c:v>Спонсорство событий</c:v>
                </c:pt>
                <c:pt idx="7">
                  <c:v>Блогеры</c:v>
                </c:pt>
                <c:pt idx="8">
                  <c:v>Газеты</c:v>
                </c:pt>
                <c:pt idx="9">
                  <c:v>Журналы</c:v>
                </c:pt>
                <c:pt idx="10">
                  <c:v>Аудиоподкасты</c:v>
                </c:pt>
                <c:pt idx="11">
                  <c:v>Метавселенные</c:v>
                </c:pt>
              </c:strCache>
            </c:strRef>
          </c:cat>
          <c:val>
            <c:numRef>
              <c:f>Лист1!$B$2:$B$13</c:f>
              <c:numCache>
                <c:formatCode>0%</c:formatCode>
                <c:ptCount val="12"/>
                <c:pt idx="0">
                  <c:v>0.65636589049999994</c:v>
                </c:pt>
                <c:pt idx="1">
                  <c:v>0.62801567077999998</c:v>
                </c:pt>
                <c:pt idx="2">
                  <c:v>0.62071907043000007</c:v>
                </c:pt>
                <c:pt idx="3">
                  <c:v>0.61529537200999995</c:v>
                </c:pt>
                <c:pt idx="4">
                  <c:v>0.60372188567999996</c:v>
                </c:pt>
                <c:pt idx="5">
                  <c:v>0.60022094726999997</c:v>
                </c:pt>
                <c:pt idx="6">
                  <c:v>0.58051681518999998</c:v>
                </c:pt>
                <c:pt idx="7">
                  <c:v>0.53310253142999997</c:v>
                </c:pt>
                <c:pt idx="8">
                  <c:v>0.45257621765000006</c:v>
                </c:pt>
                <c:pt idx="9">
                  <c:v>0.44921684265000006</c:v>
                </c:pt>
                <c:pt idx="10">
                  <c:v>0.43138336182000003</c:v>
                </c:pt>
                <c:pt idx="11">
                  <c:v>0.25845596313000002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3E-4EBE-B26B-9FE07963C4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3EA-4665-84E2-F3EE8D5E710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3EA-4665-84E2-F3EE8D5E710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3EA-4665-84E2-F3EE8D5E71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Онлайн-игры</c:v>
                </c:pt>
                <c:pt idx="1">
                  <c:v>Продакт плейсмент</c:v>
                </c:pt>
                <c:pt idx="2">
                  <c:v>ТВ спонсорство</c:v>
                </c:pt>
                <c:pt idx="3">
                  <c:v>POS</c:v>
                </c:pt>
                <c:pt idx="4">
                  <c:v>Кинотеатры</c:v>
                </c:pt>
                <c:pt idx="5">
                  <c:v>Музыкальные сервисы</c:v>
                </c:pt>
                <c:pt idx="6">
                  <c:v>Спонсорство событий</c:v>
                </c:pt>
                <c:pt idx="7">
                  <c:v>Блогеры</c:v>
                </c:pt>
                <c:pt idx="8">
                  <c:v>Газеты</c:v>
                </c:pt>
                <c:pt idx="9">
                  <c:v>Журналы</c:v>
                </c:pt>
                <c:pt idx="10">
                  <c:v>Аудиоподкасты</c:v>
                </c:pt>
                <c:pt idx="11">
                  <c:v>Метавселенные</c:v>
                </c:pt>
              </c:strCache>
            </c:strRef>
          </c:cat>
          <c:val>
            <c:numRef>
              <c:f>Лист1!$C$2:$C$13</c:f>
              <c:numCache>
                <c:formatCode>0%</c:formatCode>
                <c:ptCount val="12"/>
                <c:pt idx="0">
                  <c:v>0.34344184875000006</c:v>
                </c:pt>
                <c:pt idx="1">
                  <c:v>0.24601085663</c:v>
                </c:pt>
                <c:pt idx="2">
                  <c:v>0.25431066513</c:v>
                </c:pt>
                <c:pt idx="3">
                  <c:v>0.18580371857</c:v>
                </c:pt>
                <c:pt idx="4">
                  <c:v>0.24945278168000001</c:v>
                </c:pt>
                <c:pt idx="5">
                  <c:v>0.20867872238000001</c:v>
                </c:pt>
                <c:pt idx="6">
                  <c:v>0.13674509048</c:v>
                </c:pt>
                <c:pt idx="7">
                  <c:v>0.19849996567000003</c:v>
                </c:pt>
                <c:pt idx="8">
                  <c:v>0.18620128631999999</c:v>
                </c:pt>
                <c:pt idx="9">
                  <c:v>0.13811143875000001</c:v>
                </c:pt>
                <c:pt idx="10">
                  <c:v>0.11433756828</c:v>
                </c:pt>
                <c:pt idx="11">
                  <c:v>5.9812583920000002E-2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3E-4EBE-B26B-9FE07963C4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31648608"/>
        <c:axId val="731650576"/>
      </c:barChart>
      <c:catAx>
        <c:axId val="7316486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1650576"/>
        <c:crosses val="autoZero"/>
        <c:auto val="1"/>
        <c:lblAlgn val="ctr"/>
        <c:lblOffset val="100"/>
        <c:noMultiLvlLbl val="0"/>
      </c:catAx>
      <c:valAx>
        <c:axId val="73165057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73164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22488672027239"/>
          <c:y val="0.12168329507694091"/>
          <c:w val="0.52291521944648622"/>
          <c:h val="0.86304556792097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Время от времени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591-4611-9379-784F28CE07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OOH</c:v>
                </c:pt>
                <c:pt idx="1">
                  <c:v>ТВ-реклама</c:v>
                </c:pt>
                <c:pt idx="2">
                  <c:v>OLV</c:v>
                </c:pt>
                <c:pt idx="3">
                  <c:v>E-com</c:v>
                </c:pt>
                <c:pt idx="4">
                  <c:v>Display</c:v>
                </c:pt>
                <c:pt idx="5">
                  <c:v>DOOH</c:v>
                </c:pt>
                <c:pt idx="6">
                  <c:v>Лента соцсетей</c:v>
                </c:pt>
                <c:pt idx="7">
                  <c:v>Indoor-реклама*</c:v>
                </c:pt>
                <c:pt idx="8">
                  <c:v>Геомедийная реклама*</c:v>
                </c:pt>
                <c:pt idx="9">
                  <c:v>Мессенджеры</c:v>
                </c:pt>
                <c:pt idx="10">
                  <c:v>Сториз в соцсетях</c:v>
                </c:pt>
                <c:pt idx="11">
                  <c:v>Онлайн-кинотеатры*</c:v>
                </c:pt>
                <c:pt idx="12">
                  <c:v>Радио</c:v>
                </c:pt>
              </c:strCache>
            </c:strRef>
          </c:cat>
          <c:val>
            <c:numRef>
              <c:f>Лист1!$B$2:$B$14</c:f>
              <c:numCache>
                <c:formatCode>0%</c:formatCode>
                <c:ptCount val="13"/>
                <c:pt idx="0">
                  <c:v>0.89953102111999994</c:v>
                </c:pt>
                <c:pt idx="1">
                  <c:v>0.87553138733000002</c:v>
                </c:pt>
                <c:pt idx="2">
                  <c:v>0.86178535460999994</c:v>
                </c:pt>
                <c:pt idx="3">
                  <c:v>0.84001411438000007</c:v>
                </c:pt>
                <c:pt idx="4">
                  <c:v>0.83862052916999996</c:v>
                </c:pt>
                <c:pt idx="5">
                  <c:v>0.83435943604000007</c:v>
                </c:pt>
                <c:pt idx="6">
                  <c:v>0.83316337585</c:v>
                </c:pt>
                <c:pt idx="7">
                  <c:v>0.82266525269000002</c:v>
                </c:pt>
                <c:pt idx="8">
                  <c:v>0.70826545715</c:v>
                </c:pt>
                <c:pt idx="9">
                  <c:v>0.70491317749000004</c:v>
                </c:pt>
                <c:pt idx="10">
                  <c:v>0.69676925659000011</c:v>
                </c:pt>
                <c:pt idx="11">
                  <c:v>0.67121658325</c:v>
                </c:pt>
                <c:pt idx="12">
                  <c:v>0.65821716309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48-43D6-86AE-3D474FE752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591-4611-9379-784F28CE072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591-4611-9379-784F28CE072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591-4611-9379-784F28CE072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591-4611-9379-784F28CE07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OOH</c:v>
                </c:pt>
                <c:pt idx="1">
                  <c:v>ТВ-реклама</c:v>
                </c:pt>
                <c:pt idx="2">
                  <c:v>OLV</c:v>
                </c:pt>
                <c:pt idx="3">
                  <c:v>E-com</c:v>
                </c:pt>
                <c:pt idx="4">
                  <c:v>Display</c:v>
                </c:pt>
                <c:pt idx="5">
                  <c:v>DOOH</c:v>
                </c:pt>
                <c:pt idx="6">
                  <c:v>Лента соцсетей</c:v>
                </c:pt>
                <c:pt idx="7">
                  <c:v>Indoor-реклама*</c:v>
                </c:pt>
                <c:pt idx="8">
                  <c:v>Геомедийная реклама*</c:v>
                </c:pt>
                <c:pt idx="9">
                  <c:v>Мессенджеры</c:v>
                </c:pt>
                <c:pt idx="10">
                  <c:v>Сториз в соцсетях</c:v>
                </c:pt>
                <c:pt idx="11">
                  <c:v>Онлайн-кинотеатры*</c:v>
                </c:pt>
                <c:pt idx="12">
                  <c:v>Радио</c:v>
                </c:pt>
              </c:strCache>
            </c:strRef>
          </c:cat>
          <c:val>
            <c:numRef>
              <c:f>Лист1!$C$2:$C$14</c:f>
              <c:numCache>
                <c:formatCode>0%</c:formatCode>
                <c:ptCount val="13"/>
                <c:pt idx="0">
                  <c:v>0.54409145354999999</c:v>
                </c:pt>
                <c:pt idx="1">
                  <c:v>0.66593032836999999</c:v>
                </c:pt>
                <c:pt idx="2">
                  <c:v>0.49693580627</c:v>
                </c:pt>
                <c:pt idx="3">
                  <c:v>0.43669654846</c:v>
                </c:pt>
                <c:pt idx="4">
                  <c:v>0.46916702270999999</c:v>
                </c:pt>
                <c:pt idx="5">
                  <c:v>0.37211589813000001</c:v>
                </c:pt>
                <c:pt idx="6">
                  <c:v>0.49208206177000002</c:v>
                </c:pt>
                <c:pt idx="7">
                  <c:v>0.38098243713000002</c:v>
                </c:pt>
                <c:pt idx="8">
                  <c:v>0.28037719726999999</c:v>
                </c:pt>
                <c:pt idx="9">
                  <c:v>0.35342830657999996</c:v>
                </c:pt>
                <c:pt idx="10">
                  <c:v>0.30966629027999998</c:v>
                </c:pt>
                <c:pt idx="11">
                  <c:v>0.24715671538999998</c:v>
                </c:pt>
                <c:pt idx="12">
                  <c:v>0.30599618911999998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D2-4871-BF87-273432807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31648608"/>
        <c:axId val="731650576"/>
      </c:barChart>
      <c:catAx>
        <c:axId val="7316486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1650576"/>
        <c:crosses val="autoZero"/>
        <c:auto val="1"/>
        <c:lblAlgn val="ctr"/>
        <c:lblOffset val="100"/>
        <c:noMultiLvlLbl val="0"/>
      </c:catAx>
      <c:valAx>
        <c:axId val="73165057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73164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50746092441733E-2"/>
          <c:y val="0.34737994233004726"/>
          <c:w val="0.76284789737584602"/>
          <c:h val="0.54716858648228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bottom2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Отношение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6.271422704664055E-2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CB-5844-B48C-CECFC1C825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top2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7CB-5844-B48C-CECFC1C825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Отношение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0.57522164555159805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CB-5844-B48C-CECFC1C82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7006984"/>
        <c:axId val="786985664"/>
      </c:barChart>
      <c:catAx>
        <c:axId val="787006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6985664"/>
        <c:crosses val="autoZero"/>
        <c:auto val="1"/>
        <c:lblAlgn val="ctr"/>
        <c:lblOffset val="100"/>
        <c:noMultiLvlLbl val="0"/>
      </c:catAx>
      <c:valAx>
        <c:axId val="7869856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87006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3.060027130634245E-2"/>
          <c:y val="6.7105481664880201E-2"/>
          <c:w val="0.83168344862648147"/>
          <c:h val="0.1844094868581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50746092441733E-2"/>
          <c:y val="0.34737994233004726"/>
          <c:w val="0.76284789737584602"/>
          <c:h val="0.54716858648228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bottom2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Подходит ли бренду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0.11624640936791401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5B-E74E-B951-816EBCC8023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top2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E5B-E74E-B951-816EBCC802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Подходит ли бренду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0.57944132190861208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5B-E74E-B951-816EBCC80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7006984"/>
        <c:axId val="786985664"/>
      </c:barChart>
      <c:catAx>
        <c:axId val="787006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6985664"/>
        <c:crosses val="autoZero"/>
        <c:auto val="1"/>
        <c:lblAlgn val="ctr"/>
        <c:lblOffset val="100"/>
        <c:noMultiLvlLbl val="0"/>
      </c:catAx>
      <c:valAx>
        <c:axId val="7869856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87006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50746092441733E-2"/>
          <c:y val="0.34737994233004726"/>
          <c:w val="0.76284789737584602"/>
          <c:h val="0.54716858648228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bottom2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Подходит ли бренду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0.22266560926838341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8D-F744-BD12-9D9436231B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top2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Подходит ли бренду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0.33756451985922298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8D-F744-BD12-9D9436231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7006984"/>
        <c:axId val="786985664"/>
      </c:barChart>
      <c:catAx>
        <c:axId val="787006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6985664"/>
        <c:crosses val="autoZero"/>
        <c:auto val="1"/>
        <c:lblAlgn val="ctr"/>
        <c:lblOffset val="100"/>
        <c:noMultiLvlLbl val="0"/>
      </c:catAx>
      <c:valAx>
        <c:axId val="7869856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87006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50746092441733E-2"/>
          <c:y val="0.34737994233004726"/>
          <c:w val="0.76284789737584602"/>
          <c:h val="0.54716858648228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bottom2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Отношение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0.17215785980000001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D8-4943-ABB6-5976090AFD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top2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D8-4943-ABB6-5976090AFD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Отношение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0.31051780700999998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D8-4943-ABB6-5976090AF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7006984"/>
        <c:axId val="786985664"/>
      </c:barChart>
      <c:catAx>
        <c:axId val="787006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6985664"/>
        <c:crosses val="autoZero"/>
        <c:auto val="1"/>
        <c:lblAlgn val="ctr"/>
        <c:lblOffset val="100"/>
        <c:noMultiLvlLbl val="0"/>
      </c:catAx>
      <c:valAx>
        <c:axId val="7869856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87006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060027130634245E-2"/>
          <c:y val="6.7105481664880201E-2"/>
          <c:w val="0.83168344862648147"/>
          <c:h val="0.1844094868581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50746092441733E-2"/>
          <c:y val="0.34737994233004726"/>
          <c:w val="0.76284789737584602"/>
          <c:h val="0.54716858648228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bottom2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Подходит ли бренду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0.20821980890108385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B7-EF46-B430-1BED1BBBEE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top2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Подходит ли бренду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0.36777965488208342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B7-EF46-B430-1BED1BBBE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7006984"/>
        <c:axId val="786985664"/>
      </c:barChart>
      <c:catAx>
        <c:axId val="787006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6985664"/>
        <c:crosses val="autoZero"/>
        <c:auto val="1"/>
        <c:lblAlgn val="ctr"/>
        <c:lblOffset val="100"/>
        <c:noMultiLvlLbl val="0"/>
      </c:catAx>
      <c:valAx>
        <c:axId val="7869856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87006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50746092441733E-2"/>
          <c:y val="0.34737994233004726"/>
          <c:w val="0.76284789737584602"/>
          <c:h val="0.54716858648228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bottom2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Подходит ли бренду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0.43672793846740549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75-2143-B8EF-FE9DF540DF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top2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Подходит ли бренду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0.21249930213752155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75-2143-B8EF-FE9DF540D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7006984"/>
        <c:axId val="786985664"/>
      </c:barChart>
      <c:catAx>
        <c:axId val="787006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6985664"/>
        <c:crosses val="autoZero"/>
        <c:auto val="1"/>
        <c:lblAlgn val="ctr"/>
        <c:lblOffset val="100"/>
        <c:noMultiLvlLbl val="0"/>
      </c:catAx>
      <c:valAx>
        <c:axId val="7869856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87006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3408d6bbb7f_2_15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Сегодня мы живем в эпоху перегруженности контентом: человек сталкивается с тысячами рекламных сообщений в день, но запоминает единицы.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Реклама больше не воспринимается так, как раньше – аудитория теряет концентрацию, баннерная слепота растёт, CTR падает. В 2025 году борьба брендов идет не просто за показы – а за способность захватить и удержать внимание.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602" name="Google Shape;1602;g3408d6bbb7f_2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3408d6bbb7f_2_15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Логика </a:t>
            </a:r>
            <a:r>
              <a:rPr lang="ru-RU" b="1" dirty="0" err="1"/>
              <a:t>сторилайна</a:t>
            </a:r>
            <a:r>
              <a:rPr lang="ru-RU" b="1" dirty="0"/>
              <a:t>: Говорим про глобальные тренды, которые влияют на захват и удержание внимания — заканчиваем </a:t>
            </a:r>
            <a:r>
              <a:rPr lang="ru-RU" b="1" dirty="0" err="1"/>
              <a:t>лайвстрим</a:t>
            </a:r>
            <a:r>
              <a:rPr lang="ru-RU" b="1" dirty="0"/>
              <a:t>-шоппингом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Люди перегружены рекламой, а скорость реакции на рекламное сообщение снижается — 1.5 сек в 2025 году. </a:t>
            </a:r>
            <a:br>
              <a:rPr lang="ru" dirty="0"/>
            </a:br>
            <a:r>
              <a:rPr lang="ru" dirty="0"/>
              <a:t>На 12 пп снизилась привлекательность рекламных форматов в соцсетях.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Если посмотреть на международные рынки — цифры в США показывают, что люди доверяют контенту, который выглядит естественно. Контент, созданный креаторами </a:t>
            </a:r>
            <a:r>
              <a:rPr lang="ru-RU" dirty="0">
                <a:solidFill>
                  <a:schemeClr val="lt2"/>
                </a:solidFill>
              </a:rPr>
              <a:t>растит метрики </a:t>
            </a:r>
            <a:r>
              <a:rPr lang="en-US" dirty="0">
                <a:solidFill>
                  <a:schemeClr val="lt2"/>
                </a:solidFill>
              </a:rPr>
              <a:t>brand distinct</a:t>
            </a:r>
            <a:r>
              <a:rPr lang="ru-RU" dirty="0">
                <a:solidFill>
                  <a:schemeClr val="lt2"/>
                </a:solidFill>
              </a:rPr>
              <a:t> в 4.85 раза</a:t>
            </a:r>
            <a:r>
              <a:rPr lang="ru" dirty="0"/>
              <a:t>. Внимание – это не про охваты, а про вовлечение и доверие.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" b="0" dirty="0"/>
              <a:t>Феномен Китая </a:t>
            </a:r>
            <a:r>
              <a:rPr lang="ru" b="1" dirty="0"/>
              <a:t>— </a:t>
            </a:r>
            <a:r>
              <a:rPr lang="en-GB" b="0" i="0" u="none" strike="noStrike" dirty="0">
                <a:solidFill>
                  <a:srgbClr val="2D2D2D"/>
                </a:solidFill>
                <a:effectLst/>
                <a:latin typeface="Source Sans Pro" panose="020F0502020204030204" pitchFamily="34" charset="0"/>
              </a:rPr>
              <a:t>live commerce</a:t>
            </a:r>
            <a:r>
              <a:rPr lang="ru-RU" b="0" i="0" u="none" strike="noStrike" dirty="0">
                <a:solidFill>
                  <a:srgbClr val="2D2D2D"/>
                </a:solidFill>
                <a:effectLst/>
                <a:latin typeface="Source Sans Pro" panose="020F0502020204030204" pitchFamily="34" charset="0"/>
              </a:rPr>
              <a:t>, с помощью которого</a:t>
            </a:r>
            <a:r>
              <a:rPr lang="en-GB" b="0" i="0" u="none" strike="noStrike" dirty="0">
                <a:solidFill>
                  <a:srgbClr val="2D2D2D"/>
                </a:solidFill>
                <a:effectLst/>
                <a:latin typeface="Source Sans Pro" panose="020F0502020204030204" pitchFamily="34" charset="0"/>
              </a:rPr>
              <a:t> </a:t>
            </a:r>
            <a:r>
              <a:rPr lang="ru-RU" b="0" i="0" u="none" strike="noStrike" dirty="0">
                <a:solidFill>
                  <a:srgbClr val="2D2D2D"/>
                </a:solidFill>
                <a:effectLst/>
                <a:latin typeface="Source Sans Pro" panose="020F0502020204030204" pitchFamily="34" charset="0"/>
              </a:rPr>
              <a:t>продается все: от фермерских продуктов до автомобилей. </a:t>
            </a:r>
            <a:r>
              <a:rPr lang="ru-RU" b="0" i="0" u="none" strike="noStrike" dirty="0">
                <a:solidFill>
                  <a:srgbClr val="2D2D2D"/>
                </a:solidFill>
                <a:effectLst/>
                <a:latin typeface="Source Sans Pro" panose="020B0503030403020204" pitchFamily="34" charset="0"/>
              </a:rPr>
              <a:t>При этом </a:t>
            </a:r>
            <a:r>
              <a:rPr lang="ru-RU" b="0" i="0" u="none" strike="noStrike" dirty="0">
                <a:solidFill>
                  <a:srgbClr val="2D2D2D"/>
                </a:solidFill>
                <a:effectLst/>
                <a:latin typeface="Source Sans Pro" panose="020F0502020204030204" pitchFamily="34" charset="0"/>
              </a:rPr>
              <a:t>по данным 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China Internet Network Information </a:t>
            </a:r>
            <a:r>
              <a:rPr lang="en-GB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Center</a:t>
            </a:r>
            <a:endParaRPr lang="en-GB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i="0" u="none" strike="noStrike" dirty="0">
                <a:solidFill>
                  <a:srgbClr val="2D2D2D"/>
                </a:solidFill>
                <a:effectLst/>
                <a:latin typeface="Source Sans Pro" panose="020F0502020204030204" pitchFamily="34" charset="0"/>
              </a:rPr>
              <a:t>число пользователей </a:t>
            </a:r>
            <a:r>
              <a:rPr lang="ru-RU" b="0" i="0" u="none" strike="noStrike" dirty="0" err="1">
                <a:solidFill>
                  <a:srgbClr val="2D2D2D"/>
                </a:solidFill>
                <a:effectLst/>
                <a:latin typeface="Source Sans Pro" panose="020F0502020204030204" pitchFamily="34" charset="0"/>
              </a:rPr>
              <a:t>лайвстримов</a:t>
            </a:r>
            <a:r>
              <a:rPr lang="ru-RU" b="0" i="0" u="none" strike="noStrike" dirty="0">
                <a:solidFill>
                  <a:srgbClr val="2D2D2D"/>
                </a:solidFill>
                <a:effectLst/>
                <a:latin typeface="Source Sans Pro" panose="020F0502020204030204" pitchFamily="34" charset="0"/>
              </a:rPr>
              <a:t> в Китае к концу 2023 года достигла 816 млн. чел</a:t>
            </a:r>
            <a:r>
              <a:rPr lang="ru-RU" b="0" i="0" u="none" strike="noStrike" dirty="0">
                <a:solidFill>
                  <a:srgbClr val="2D2D2D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b="0" i="0" u="none" strike="noStrike" dirty="0">
                <a:solidFill>
                  <a:srgbClr val="2D2D2D"/>
                </a:solidFill>
                <a:effectLst/>
                <a:latin typeface="Source Sans Pro" panose="020F0502020204030204" pitchFamily="34" charset="0"/>
              </a:rPr>
              <a:t>Как следствие — высокая эффективность рекламы во время трансляций: </a:t>
            </a:r>
            <a:br>
              <a:rPr lang="ru-RU" b="0" i="0" u="none" strike="noStrike" dirty="0">
                <a:solidFill>
                  <a:srgbClr val="2D2D2D"/>
                </a:solidFill>
                <a:effectLst/>
                <a:latin typeface="Source Sans Pro" panose="020F0502020204030204" pitchFamily="34" charset="0"/>
              </a:rPr>
            </a:br>
            <a:br>
              <a:rPr lang="ru" dirty="0"/>
            </a:br>
            <a:r>
              <a:rPr lang="ru" dirty="0"/>
              <a:t>— Для известных брендов: аплифт для долгосрочной аффинитивности 10-15%.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— Для новых и растущих брендов: рост интереса к продукту в моменте — до +30%.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Пользователи ожидают персонализации и естественного контента.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Брендам нужно становиться контент-креаторами, а не просто рекламодателями.</a:t>
            </a:r>
            <a:endParaRPr b="1" dirty="0"/>
          </a:p>
        </p:txBody>
      </p:sp>
      <p:sp>
        <p:nvSpPr>
          <p:cNvPr id="1615" name="Google Shape;1615;g3408d6bbb7f_2_1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>
          <a:extLst>
            <a:ext uri="{FF2B5EF4-FFF2-40B4-BE49-F238E27FC236}">
              <a16:creationId xmlns:a16="http://schemas.microsoft.com/office/drawing/2014/main" id="{9EF2528C-26F3-47D4-5170-5E2273903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3408d6bbb7f_2_1625:notes">
            <a:extLst>
              <a:ext uri="{FF2B5EF4-FFF2-40B4-BE49-F238E27FC236}">
                <a16:creationId xmlns:a16="http://schemas.microsoft.com/office/drawing/2014/main" id="{1903A678-636D-0974-2210-9FE2CAE30E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b="1" dirty="0"/>
              <a:t>Дальше переносим эти тренды на РФ:</a:t>
            </a:r>
          </a:p>
          <a:p>
            <a:pPr marL="158750" indent="0">
              <a:buNone/>
            </a:pPr>
            <a:r>
              <a:rPr lang="ru-RU" b="1" dirty="0"/>
              <a:t>1/ говорим, что </a:t>
            </a:r>
            <a:r>
              <a:rPr lang="ru-RU" b="1" dirty="0" err="1"/>
              <a:t>соушал</a:t>
            </a:r>
            <a:r>
              <a:rPr lang="ru-RU" b="1" dirty="0"/>
              <a:t> </a:t>
            </a:r>
            <a:r>
              <a:rPr lang="ru-RU" b="1" dirty="0" err="1"/>
              <a:t>коммерс</a:t>
            </a:r>
            <a:r>
              <a:rPr lang="ru-RU" b="1" dirty="0"/>
              <a:t> у нас не прижился, но при этом часть этой цепочки — </a:t>
            </a:r>
            <a:r>
              <a:rPr lang="ru-RU" b="1" dirty="0" err="1"/>
              <a:t>еком</a:t>
            </a:r>
            <a:r>
              <a:rPr lang="ru-RU" b="1" dirty="0"/>
              <a:t> в топе для потребителей. </a:t>
            </a:r>
          </a:p>
          <a:p>
            <a:pPr marL="158750" indent="0">
              <a:buNone/>
            </a:pPr>
            <a:endParaRPr lang="ru-RU" dirty="0"/>
          </a:p>
          <a:p>
            <a:r>
              <a:rPr lang="ru-RU" dirty="0"/>
              <a:t>В России </a:t>
            </a:r>
            <a:r>
              <a:rPr lang="en-US" dirty="0">
                <a:solidFill>
                  <a:schemeClr val="bg1"/>
                </a:solidFill>
              </a:rPr>
              <a:t>livestream shopping</a:t>
            </a:r>
            <a:r>
              <a:rPr lang="ru-RU" dirty="0">
                <a:solidFill>
                  <a:schemeClr val="bg1"/>
                </a:solidFill>
              </a:rPr>
              <a:t> не показывает таких же результатов (как в Китае или США), но при этом, если посмотреть на рейтинг отношения потребителей к рекламе в медиаканалах, среди онлайн-инвентаря, </a:t>
            </a:r>
            <a:r>
              <a:rPr lang="ru" sz="1100" dirty="0"/>
              <a:t>E-com находится на первом месте. </a:t>
            </a:r>
            <a:r>
              <a:rPr lang="ru-RU" sz="1100" dirty="0"/>
              <a:t>Потребители относятся более позитивно к рекламе в </a:t>
            </a:r>
            <a:r>
              <a:rPr lang="en-US" sz="1100" dirty="0"/>
              <a:t>E-com, </a:t>
            </a:r>
            <a:r>
              <a:rPr lang="ru-RU" sz="1100" dirty="0"/>
              <a:t>так как доверяют, считают такую рекламу актуальной и полезной и менее навязчивой, чем другие онлайн-форматы.</a:t>
            </a:r>
            <a:endParaRPr lang="ru" sz="1100" dirty="0"/>
          </a:p>
          <a:p>
            <a:r>
              <a:rPr lang="ru-RU" dirty="0">
                <a:solidFill>
                  <a:schemeClr val="bg1"/>
                </a:solidFill>
              </a:rPr>
              <a:t>Глобальные цифры показывают снижение привлекательности к рекламе в социальных сетях. При этом если мы посмотрим на степень привлекательности этих каналов для российского потребителя, то они вошли в топ-5 среди онлайн-инвентаря. 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 b="1" dirty="0">
                <a:solidFill>
                  <a:schemeClr val="dk1"/>
                </a:solidFill>
              </a:rPr>
              <a:t>Пользователи устали от агрессивного </a:t>
            </a:r>
            <a:r>
              <a:rPr lang="en-GB" b="1" dirty="0">
                <a:solidFill>
                  <a:schemeClr val="dk1"/>
                </a:solidFill>
              </a:rPr>
              <a:t>digital-</a:t>
            </a:r>
            <a:r>
              <a:rPr lang="ru-RU" b="1" dirty="0">
                <a:solidFill>
                  <a:schemeClr val="dk1"/>
                </a:solidFill>
              </a:rPr>
              <a:t>маркетинга</a:t>
            </a:r>
            <a:r>
              <a:rPr lang="ru-RU" dirty="0">
                <a:solidFill>
                  <a:schemeClr val="dk1"/>
                </a:solidFill>
              </a:rPr>
              <a:t>. </a:t>
            </a:r>
            <a:r>
              <a:rPr lang="ru-RU" b="1" dirty="0">
                <a:solidFill>
                  <a:schemeClr val="dk1"/>
                </a:solidFill>
              </a:rPr>
              <a:t>Кастомизация и персонализация</a:t>
            </a:r>
            <a:r>
              <a:rPr lang="ru-RU" dirty="0">
                <a:solidFill>
                  <a:schemeClr val="dk1"/>
                </a:solidFill>
              </a:rPr>
              <a:t> становятся ключевыми для вовлечения.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0" name="Google Shape;1680;g3408d6bbb7f_2_1625:notes">
            <a:extLst>
              <a:ext uri="{FF2B5EF4-FFF2-40B4-BE49-F238E27FC236}">
                <a16:creationId xmlns:a16="http://schemas.microsoft.com/office/drawing/2014/main" id="{A262393C-96C0-EC2C-AA4C-0151BA06EC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5436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>
                <a:solidFill>
                  <a:schemeClr val="dk1"/>
                </a:solidFill>
              </a:rPr>
              <a:t>Если посмотреть на картину в целом, где потребители ГОВОРЯТ, чаще видят/слышат рекламу, то видим следующее: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b="1" dirty="0">
              <a:solidFill>
                <a:schemeClr val="dk1"/>
              </a:solidFill>
            </a:endParaRPr>
          </a:p>
          <a:p>
            <a:pPr marL="171450" lvl="0" indent="-171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b="1" dirty="0">
                <a:solidFill>
                  <a:schemeClr val="dk1"/>
                </a:solidFill>
              </a:rPr>
              <a:t>Лидером по заметности остается реклама на ТВ</a:t>
            </a:r>
          </a:p>
          <a:p>
            <a:pPr marL="171450" lvl="0" indent="-171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b="1" dirty="0">
                <a:solidFill>
                  <a:schemeClr val="dk1"/>
                </a:solidFill>
              </a:rPr>
              <a:t>Потребители все чаще замечают </a:t>
            </a:r>
            <a:r>
              <a:rPr lang="ru-RU" b="1" dirty="0" err="1">
                <a:solidFill>
                  <a:schemeClr val="dk1"/>
                </a:solidFill>
              </a:rPr>
              <a:t>D</a:t>
            </a:r>
            <a:r>
              <a:rPr lang="en-GB" b="1" dirty="0">
                <a:solidFill>
                  <a:schemeClr val="dk1"/>
                </a:solidFill>
              </a:rPr>
              <a:t>OOH</a:t>
            </a:r>
            <a:r>
              <a:rPr lang="ru-RU" b="1" dirty="0">
                <a:solidFill>
                  <a:schemeClr val="dk1"/>
                </a:solidFill>
              </a:rPr>
              <a:t>. Связано это как с увеличением количества цифровых экранов, так и с высоким рейтингом этого медиаканала среди рекламодателей — он на втором месте.</a:t>
            </a: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GB" b="1" dirty="0">
                <a:solidFill>
                  <a:schemeClr val="dk1"/>
                </a:solidFill>
              </a:rPr>
              <a:t>E-com </a:t>
            </a:r>
            <a:r>
              <a:rPr lang="ru-RU" b="1" dirty="0">
                <a:solidFill>
                  <a:schemeClr val="dk1"/>
                </a:solidFill>
              </a:rPr>
              <a:t>в топе по заметности. По данным </a:t>
            </a:r>
            <a:r>
              <a:rPr lang="en-GB" b="1" dirty="0" err="1">
                <a:solidFill>
                  <a:schemeClr val="dk1"/>
                </a:solidFill>
              </a:rPr>
              <a:t>datainsight</a:t>
            </a:r>
            <a:r>
              <a:rPr lang="ru-RU" b="1" dirty="0">
                <a:solidFill>
                  <a:schemeClr val="dk1"/>
                </a:solidFill>
              </a:rPr>
              <a:t> </a:t>
            </a:r>
            <a:r>
              <a:rPr lang="ru-RU" b="0" i="0" u="none" strike="noStrike" dirty="0">
                <a:solidFill>
                  <a:srgbClr val="2C2C2C"/>
                </a:solidFill>
                <a:effectLst/>
                <a:latin typeface="Roboto" panose="020F0502020204030204" pitchFamily="34" charset="0"/>
              </a:rPr>
              <a:t>46% опрошенных узнают о новых для них брендах через товарную выдачу в поиске на маркетплейсе. Это – основной способ знакомства с новыми брендами. </a:t>
            </a:r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D4DE8-311C-1F44-AAA7-F19433D18C6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74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>
          <a:extLst>
            <a:ext uri="{FF2B5EF4-FFF2-40B4-BE49-F238E27FC236}">
              <a16:creationId xmlns:a16="http://schemas.microsoft.com/office/drawing/2014/main" id="{48E9C5F8-EED5-A9CB-ED10-E4449AE2A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3408d6bbb7f_2_1625:notes">
            <a:extLst>
              <a:ext uri="{FF2B5EF4-FFF2-40B4-BE49-F238E27FC236}">
                <a16:creationId xmlns:a16="http://schemas.microsoft.com/office/drawing/2014/main" id="{0FDCBEBD-D83F-497D-8786-09261E4D2E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dk1"/>
                </a:solidFill>
              </a:rPr>
              <a:t>Детально про некоторые каналы, почему он работают/не работают на захват и удержание внимания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Недостаточно просто иметь высокие </a:t>
            </a:r>
            <a:r>
              <a:rPr lang="ru-RU" dirty="0" err="1">
                <a:solidFill>
                  <a:schemeClr val="dk1"/>
                </a:solidFill>
              </a:rPr>
              <a:t>медиавеса</a:t>
            </a:r>
            <a:r>
              <a:rPr lang="ru-RU" dirty="0">
                <a:solidFill>
                  <a:schemeClr val="dk1"/>
                </a:solidFill>
              </a:rPr>
              <a:t>, важно захватывать внимание.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ru-RU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 b="1" dirty="0">
                <a:solidFill>
                  <a:schemeClr val="dk1"/>
                </a:solidFill>
              </a:rPr>
              <a:t>Идентичность бренда = запоминаемость</a:t>
            </a:r>
            <a:r>
              <a:rPr lang="ru-RU" dirty="0">
                <a:solidFill>
                  <a:schemeClr val="dk1"/>
                </a:solidFill>
              </a:rPr>
              <a:t>. При этом, несмотря на отсутствие значимого </a:t>
            </a:r>
            <a:r>
              <a:rPr lang="ru-RU" dirty="0" err="1">
                <a:solidFill>
                  <a:schemeClr val="dk1"/>
                </a:solidFill>
              </a:rPr>
              <a:t>медиавеса</a:t>
            </a:r>
            <a:r>
              <a:rPr lang="ru-RU" dirty="0">
                <a:solidFill>
                  <a:schemeClr val="dk1"/>
                </a:solidFill>
              </a:rPr>
              <a:t>, такие бренды как </a:t>
            </a:r>
            <a:r>
              <a:rPr lang="en-GB" dirty="0">
                <a:solidFill>
                  <a:schemeClr val="dk1"/>
                </a:solidFill>
              </a:rPr>
              <a:t>Duolingo, </a:t>
            </a:r>
            <a:r>
              <a:rPr lang="ru-RU" dirty="0">
                <a:solidFill>
                  <a:schemeClr val="dk1"/>
                </a:solidFill>
              </a:rPr>
              <a:t>собирают резонанс и захватывают внимание через идентификаторы.</a:t>
            </a:r>
            <a:endParaRPr lang="ru-RU" sz="1100" b="1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-RU" sz="11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К маскотам у потребителей более позитивное  отношение, чем к знаменитостям, в том числе маскотам больше доверяют.</a:t>
            </a: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ru-RU" sz="11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У потребителей в целом неплохое отношение к знаменитостям в рекламе, но такая реклама не у всех будет вызывать доверие (может зависеть от приглашенной звезды)</a:t>
            </a:r>
            <a:r>
              <a:rPr lang="ru-RU" sz="1100" b="1" baseline="300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u-RU" dirty="0">
                <a:solidFill>
                  <a:schemeClr val="dk1"/>
                </a:solidFill>
              </a:rPr>
              <a:t>Внимание привлечь можно, но не вырастить доверие. </a:t>
            </a:r>
          </a:p>
          <a:p>
            <a:r>
              <a:rPr lang="ru-RU" dirty="0">
                <a:solidFill>
                  <a:srgbClr val="434A5E"/>
                </a:solidFill>
                <a:effectLst/>
                <a:latin typeface="Arial" panose="020B0604020202020204" pitchFamily="34" charset="0"/>
              </a:rPr>
              <a:t>Потребители воспринимают рекламу у блогеров развлекательной. Хотя виден характерный для </a:t>
            </a:r>
            <a:r>
              <a:rPr lang="ru-RU" dirty="0" err="1">
                <a:solidFill>
                  <a:srgbClr val="434A5E"/>
                </a:solidFill>
                <a:effectLst/>
                <a:latin typeface="Arial" panose="020B0604020202020204" pitchFamily="34" charset="0"/>
              </a:rPr>
              <a:t>диджитал</a:t>
            </a:r>
            <a:r>
              <a:rPr lang="ru-RU" dirty="0">
                <a:solidFill>
                  <a:srgbClr val="434A5E"/>
                </a:solidFill>
                <a:effectLst/>
                <a:latin typeface="Arial" panose="020B0604020202020204" pitchFamily="34" charset="0"/>
              </a:rPr>
              <a:t>-форматов негатив из-за навязчивости. </a:t>
            </a:r>
            <a:endParaRPr lang="ru-RU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0" name="Google Shape;1680;g3408d6bbb7f_2_1625:notes">
            <a:extLst>
              <a:ext uri="{FF2B5EF4-FFF2-40B4-BE49-F238E27FC236}">
                <a16:creationId xmlns:a16="http://schemas.microsoft.com/office/drawing/2014/main" id="{1A4F839B-FBF7-2BC9-86E8-075FF4A192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2538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>
          <a:extLst>
            <a:ext uri="{FF2B5EF4-FFF2-40B4-BE49-F238E27FC236}">
              <a16:creationId xmlns:a16="http://schemas.microsoft.com/office/drawing/2014/main" id="{A9591053-75C0-3205-4335-BBC60E82A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3408d6bbb7f_2_1637:notes">
            <a:extLst>
              <a:ext uri="{FF2B5EF4-FFF2-40B4-BE49-F238E27FC236}">
                <a16:creationId xmlns:a16="http://schemas.microsoft.com/office/drawing/2014/main" id="{AF34112B-BCAD-8804-728F-701DAC261C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 b="1" dirty="0">
                <a:solidFill>
                  <a:schemeClr val="dk1"/>
                </a:solidFill>
              </a:rPr>
              <a:t>Пользователи раздражаются, если бренды навязываются</a:t>
            </a:r>
            <a:r>
              <a:rPr lang="ru" dirty="0">
                <a:solidFill>
                  <a:schemeClr val="dk1"/>
                </a:solidFill>
              </a:rPr>
              <a:t>. Например, спам-таргетинг в мессенджерах → воспринимается как вторжение. Нужно сделать так, чтобы ваше сообщение не потерялось в ворохе остальных, оно должно быть запоминающимся. Реклама должна быть хорошо задумана и сделана, чтобы зрители мгновенно считывали смысл. Внимания мало и реклама становится навязчива. 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ru" b="1" dirty="0">
                <a:solidFill>
                  <a:schemeClr val="dk1"/>
                </a:solidFill>
              </a:rPr>
              <a:t>Чем естественнее реклама, тем выше вовлеченность</a:t>
            </a:r>
            <a:r>
              <a:rPr lang="ru" dirty="0">
                <a:solidFill>
                  <a:schemeClr val="dk1"/>
                </a:solidFill>
              </a:rPr>
              <a:t>. Снизилась усталость потребителей от рекламы в сториз — она </a:t>
            </a:r>
            <a:r>
              <a:rPr lang="ru-RU" dirty="0">
                <a:solidFill>
                  <a:srgbClr val="434A5E"/>
                </a:solidFill>
                <a:effectLst/>
                <a:latin typeface="Arial" panose="020B0604020202020204" pitchFamily="34" charset="0"/>
              </a:rPr>
              <a:t>теряет восприятие развлекательной, но наращивает доверие. </a:t>
            </a:r>
            <a:r>
              <a:rPr lang="ru" dirty="0">
                <a:solidFill>
                  <a:schemeClr val="dk1"/>
                </a:solidFill>
              </a:rPr>
              <a:t>поэтому здесь важна работа над качеством креатива, это становится решающим фактором. Внимание – ресурс ограниченный.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 b="1" dirty="0">
                <a:solidFill>
                  <a:schemeClr val="dk1"/>
                </a:solidFill>
              </a:rPr>
              <a:t>Бренды должны работать через нативный контент и вовлечение</a:t>
            </a:r>
            <a:r>
              <a:rPr lang="ru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693" name="Google Shape;1693;g3408d6bbb7f_2_1637:notes">
            <a:extLst>
              <a:ext uri="{FF2B5EF4-FFF2-40B4-BE49-F238E27FC236}">
                <a16:creationId xmlns:a16="http://schemas.microsoft.com/office/drawing/2014/main" id="{B85CD3EC-8331-9C3B-14C0-C8965D634F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315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Изображение и текст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76E85-A3D2-9025-ADAC-416EE86F5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4" y="352983"/>
            <a:ext cx="4225048" cy="374157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2"/>
                </a:solidFill>
                <a:effectLst/>
              </a:rPr>
              <a:t>Короткий заголовок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DB7AA9F-B4C4-4C03-EE77-798A394A6526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62">
            <a:extLst>
              <a:ext uri="{FF2B5EF4-FFF2-40B4-BE49-F238E27FC236}">
                <a16:creationId xmlns:a16="http://schemas.microsoft.com/office/drawing/2014/main" id="{C4055FE4-4E29-5EAD-85D2-1ABCF4F325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854" y="749527"/>
            <a:ext cx="8144092" cy="6548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Текстовое описание основной идеи в 3 строки</a:t>
            </a:r>
          </a:p>
        </p:txBody>
      </p:sp>
      <p:sp>
        <p:nvSpPr>
          <p:cNvPr id="61" name="Полилиния 60">
            <a:extLst>
              <a:ext uri="{FF2B5EF4-FFF2-40B4-BE49-F238E27FC236}">
                <a16:creationId xmlns:a16="http://schemas.microsoft.com/office/drawing/2014/main" id="{D9546019-3A79-3E3F-50F5-A5F6113A03F3}"/>
              </a:ext>
            </a:extLst>
          </p:cNvPr>
          <p:cNvSpPr/>
          <p:nvPr/>
        </p:nvSpPr>
        <p:spPr>
          <a:xfrm>
            <a:off x="369606" y="4027648"/>
            <a:ext cx="8486719" cy="4748"/>
          </a:xfrm>
          <a:custGeom>
            <a:avLst/>
            <a:gdLst>
              <a:gd name="connsiteX0" fmla="*/ 11315625 w 11315625"/>
              <a:gd name="connsiteY0" fmla="*/ 0 h 6330"/>
              <a:gd name="connsiteX1" fmla="*/ 0 w 11315625"/>
              <a:gd name="connsiteY1" fmla="*/ 0 h 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15625" h="6330">
                <a:moveTo>
                  <a:pt x="11315625" y="0"/>
                </a:moveTo>
                <a:lnTo>
                  <a:pt x="0" y="0"/>
                </a:lnTo>
              </a:path>
            </a:pathLst>
          </a:custGeom>
          <a:noFill/>
          <a:ln w="6338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олилиния 61">
            <a:extLst>
              <a:ext uri="{FF2B5EF4-FFF2-40B4-BE49-F238E27FC236}">
                <a16:creationId xmlns:a16="http://schemas.microsoft.com/office/drawing/2014/main" id="{5C27401E-9321-B2C5-1909-1FF5D76D0D91}"/>
              </a:ext>
            </a:extLst>
          </p:cNvPr>
          <p:cNvSpPr/>
          <p:nvPr/>
        </p:nvSpPr>
        <p:spPr>
          <a:xfrm>
            <a:off x="531258" y="3386717"/>
            <a:ext cx="8325067" cy="4748"/>
          </a:xfrm>
          <a:custGeom>
            <a:avLst/>
            <a:gdLst>
              <a:gd name="connsiteX0" fmla="*/ 11100089 w 11100089"/>
              <a:gd name="connsiteY0" fmla="*/ 0 h 6330"/>
              <a:gd name="connsiteX1" fmla="*/ 0 w 11100089"/>
              <a:gd name="connsiteY1" fmla="*/ 0 h 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00089" h="6330">
                <a:moveTo>
                  <a:pt x="11100089" y="0"/>
                </a:moveTo>
                <a:lnTo>
                  <a:pt x="0" y="0"/>
                </a:lnTo>
              </a:path>
            </a:pathLst>
          </a:custGeom>
          <a:noFill/>
          <a:ln w="6338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олилиния 62">
            <a:extLst>
              <a:ext uri="{FF2B5EF4-FFF2-40B4-BE49-F238E27FC236}">
                <a16:creationId xmlns:a16="http://schemas.microsoft.com/office/drawing/2014/main" id="{1122EAF1-8F43-8406-3B06-4B3A0C48DECC}"/>
              </a:ext>
            </a:extLst>
          </p:cNvPr>
          <p:cNvSpPr/>
          <p:nvPr/>
        </p:nvSpPr>
        <p:spPr>
          <a:xfrm>
            <a:off x="899439" y="2043134"/>
            <a:ext cx="7956886" cy="4748"/>
          </a:xfrm>
          <a:custGeom>
            <a:avLst/>
            <a:gdLst>
              <a:gd name="connsiteX0" fmla="*/ 10609181 w 10609181"/>
              <a:gd name="connsiteY0" fmla="*/ 0 h 6330"/>
              <a:gd name="connsiteX1" fmla="*/ 0 w 10609181"/>
              <a:gd name="connsiteY1" fmla="*/ 0 h 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09181" h="6330">
                <a:moveTo>
                  <a:pt x="10609181" y="0"/>
                </a:moveTo>
                <a:lnTo>
                  <a:pt x="0" y="0"/>
                </a:lnTo>
              </a:path>
            </a:pathLst>
          </a:custGeom>
          <a:noFill/>
          <a:ln w="6338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олилиния 63">
            <a:extLst>
              <a:ext uri="{FF2B5EF4-FFF2-40B4-BE49-F238E27FC236}">
                <a16:creationId xmlns:a16="http://schemas.microsoft.com/office/drawing/2014/main" id="{C698540E-7FB7-6D68-24F1-FAFB47FA7795}"/>
              </a:ext>
            </a:extLst>
          </p:cNvPr>
          <p:cNvSpPr/>
          <p:nvPr/>
        </p:nvSpPr>
        <p:spPr>
          <a:xfrm>
            <a:off x="1438989" y="2674570"/>
            <a:ext cx="7417335" cy="4748"/>
          </a:xfrm>
          <a:custGeom>
            <a:avLst/>
            <a:gdLst>
              <a:gd name="connsiteX0" fmla="*/ 9889780 w 9889780"/>
              <a:gd name="connsiteY0" fmla="*/ 0 h 6330"/>
              <a:gd name="connsiteX1" fmla="*/ 0 w 9889780"/>
              <a:gd name="connsiteY1" fmla="*/ 0 h 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89780" h="6330">
                <a:moveTo>
                  <a:pt x="9889780" y="0"/>
                </a:moveTo>
                <a:lnTo>
                  <a:pt x="0" y="0"/>
                </a:lnTo>
              </a:path>
            </a:pathLst>
          </a:custGeom>
          <a:noFill/>
          <a:ln w="6338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олилиния 64">
            <a:extLst>
              <a:ext uri="{FF2B5EF4-FFF2-40B4-BE49-F238E27FC236}">
                <a16:creationId xmlns:a16="http://schemas.microsoft.com/office/drawing/2014/main" id="{5B94B06A-967E-156B-7E2E-B90505A01605}"/>
              </a:ext>
            </a:extLst>
          </p:cNvPr>
          <p:cNvSpPr/>
          <p:nvPr/>
        </p:nvSpPr>
        <p:spPr>
          <a:xfrm>
            <a:off x="723496" y="1385862"/>
            <a:ext cx="703028" cy="1279213"/>
          </a:xfrm>
          <a:custGeom>
            <a:avLst/>
            <a:gdLst>
              <a:gd name="connsiteX0" fmla="*/ 0 w 937371"/>
              <a:gd name="connsiteY0" fmla="*/ 1705618 h 1705617"/>
              <a:gd name="connsiteX1" fmla="*/ 468689 w 937371"/>
              <a:gd name="connsiteY1" fmla="*/ 0 h 1705617"/>
              <a:gd name="connsiteX2" fmla="*/ 937371 w 937371"/>
              <a:gd name="connsiteY2" fmla="*/ 1705618 h 1705617"/>
              <a:gd name="connsiteX3" fmla="*/ 612971 w 937371"/>
              <a:gd name="connsiteY3" fmla="*/ 1705618 h 1705617"/>
              <a:gd name="connsiteX4" fmla="*/ 0 w 937371"/>
              <a:gd name="connsiteY4" fmla="*/ 1705618 h 170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371" h="1705617">
                <a:moveTo>
                  <a:pt x="0" y="1705618"/>
                </a:moveTo>
                <a:lnTo>
                  <a:pt x="468689" y="0"/>
                </a:lnTo>
                <a:lnTo>
                  <a:pt x="937371" y="1705618"/>
                </a:lnTo>
                <a:lnTo>
                  <a:pt x="612971" y="1705618"/>
                </a:lnTo>
                <a:lnTo>
                  <a:pt x="0" y="1705618"/>
                </a:lnTo>
                <a:close/>
              </a:path>
            </a:pathLst>
          </a:custGeom>
          <a:noFill/>
          <a:ln w="25351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олилиния 65">
            <a:extLst>
              <a:ext uri="{FF2B5EF4-FFF2-40B4-BE49-F238E27FC236}">
                <a16:creationId xmlns:a16="http://schemas.microsoft.com/office/drawing/2014/main" id="{D8DE8166-2439-6B96-3CED-3FAB06CE1248}"/>
              </a:ext>
            </a:extLst>
          </p:cNvPr>
          <p:cNvSpPr/>
          <p:nvPr/>
        </p:nvSpPr>
        <p:spPr>
          <a:xfrm>
            <a:off x="215453" y="2750533"/>
            <a:ext cx="1716593" cy="1899056"/>
          </a:xfrm>
          <a:custGeom>
            <a:avLst/>
            <a:gdLst>
              <a:gd name="connsiteX0" fmla="*/ 1144404 w 2288790"/>
              <a:gd name="connsiteY0" fmla="*/ 0 h 2532075"/>
              <a:gd name="connsiteX1" fmla="*/ 1635096 w 2288790"/>
              <a:gd name="connsiteY1" fmla="*/ 0 h 2532075"/>
              <a:gd name="connsiteX2" fmla="*/ 2288791 w 2288790"/>
              <a:gd name="connsiteY2" fmla="*/ 2532076 h 2532075"/>
              <a:gd name="connsiteX3" fmla="*/ 0 w 2288790"/>
              <a:gd name="connsiteY3" fmla="*/ 2532076 h 2532075"/>
              <a:gd name="connsiteX4" fmla="*/ 649959 w 2288790"/>
              <a:gd name="connsiteY4" fmla="*/ 0 h 2532075"/>
              <a:gd name="connsiteX5" fmla="*/ 1144404 w 2288790"/>
              <a:gd name="connsiteY5" fmla="*/ 0 h 253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8790" h="2532075">
                <a:moveTo>
                  <a:pt x="1144404" y="0"/>
                </a:moveTo>
                <a:lnTo>
                  <a:pt x="1635096" y="0"/>
                </a:lnTo>
                <a:lnTo>
                  <a:pt x="2288791" y="2532076"/>
                </a:lnTo>
                <a:lnTo>
                  <a:pt x="0" y="2532076"/>
                </a:lnTo>
                <a:lnTo>
                  <a:pt x="649959" y="0"/>
                </a:lnTo>
                <a:lnTo>
                  <a:pt x="1144404" y="0"/>
                </a:lnTo>
                <a:close/>
              </a:path>
            </a:pathLst>
          </a:custGeom>
          <a:noFill/>
          <a:ln w="25351" cap="flat">
            <a:solidFill>
              <a:srgbClr val="FFBF1A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Текст 62">
            <a:extLst>
              <a:ext uri="{FF2B5EF4-FFF2-40B4-BE49-F238E27FC236}">
                <a16:creationId xmlns:a16="http://schemas.microsoft.com/office/drawing/2014/main" id="{87630240-6A78-1BA3-EA3A-6FB6650D13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02529" y="1468263"/>
            <a:ext cx="2759448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Ёмкое описание</a:t>
            </a:r>
          </a:p>
        </p:txBody>
      </p:sp>
      <p:sp>
        <p:nvSpPr>
          <p:cNvPr id="23" name="Текст 62">
            <a:extLst>
              <a:ext uri="{FF2B5EF4-FFF2-40B4-BE49-F238E27FC236}">
                <a16:creationId xmlns:a16="http://schemas.microsoft.com/office/drawing/2014/main" id="{72CC3352-C5CD-58C7-B08B-83AA718FB1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3857" y="1352640"/>
            <a:ext cx="299339" cy="1038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7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5" name="Текст 62">
            <a:extLst>
              <a:ext uri="{FF2B5EF4-FFF2-40B4-BE49-F238E27FC236}">
                <a16:creationId xmlns:a16="http://schemas.microsoft.com/office/drawing/2014/main" id="{5F3635E1-652F-C0CA-FE27-EDBAE31F79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6366" y="1431239"/>
            <a:ext cx="3433720" cy="543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 в несколько строк</a:t>
            </a:r>
            <a:endParaRPr lang="ru-RU" dirty="0"/>
          </a:p>
        </p:txBody>
      </p:sp>
      <p:sp>
        <p:nvSpPr>
          <p:cNvPr id="26" name="Текст 62">
            <a:extLst>
              <a:ext uri="{FF2B5EF4-FFF2-40B4-BE49-F238E27FC236}">
                <a16:creationId xmlns:a16="http://schemas.microsoft.com/office/drawing/2014/main" id="{910041AB-DB3F-5646-6288-B97C05618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857" y="2112746"/>
            <a:ext cx="299339" cy="1038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7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(02)</a:t>
            </a:r>
          </a:p>
        </p:txBody>
      </p:sp>
      <p:sp>
        <p:nvSpPr>
          <p:cNvPr id="27" name="Текст 62">
            <a:extLst>
              <a:ext uri="{FF2B5EF4-FFF2-40B4-BE49-F238E27FC236}">
                <a16:creationId xmlns:a16="http://schemas.microsoft.com/office/drawing/2014/main" id="{83033A20-B2D8-3972-8543-7C06B1138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46366" y="2175897"/>
            <a:ext cx="3433720" cy="3706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 в несколько строк</a:t>
            </a:r>
            <a:endParaRPr lang="ru-RU" dirty="0"/>
          </a:p>
        </p:txBody>
      </p:sp>
      <p:sp>
        <p:nvSpPr>
          <p:cNvPr id="31" name="Текст 62">
            <a:extLst>
              <a:ext uri="{FF2B5EF4-FFF2-40B4-BE49-F238E27FC236}">
                <a16:creationId xmlns:a16="http://schemas.microsoft.com/office/drawing/2014/main" id="{F6F371F1-C5C5-5C97-0102-F9154AA02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02529" y="2150609"/>
            <a:ext cx="2759448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Ёмкое описание</a:t>
            </a:r>
          </a:p>
        </p:txBody>
      </p:sp>
      <p:sp>
        <p:nvSpPr>
          <p:cNvPr id="37" name="Текст 62">
            <a:extLst>
              <a:ext uri="{FF2B5EF4-FFF2-40B4-BE49-F238E27FC236}">
                <a16:creationId xmlns:a16="http://schemas.microsoft.com/office/drawing/2014/main" id="{E4E7A2EC-0D13-6198-66EA-A018B44E5B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3857" y="2780338"/>
            <a:ext cx="299339" cy="1038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7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(03)</a:t>
            </a:r>
          </a:p>
        </p:txBody>
      </p:sp>
      <p:sp>
        <p:nvSpPr>
          <p:cNvPr id="43" name="Текст 62">
            <a:extLst>
              <a:ext uri="{FF2B5EF4-FFF2-40B4-BE49-F238E27FC236}">
                <a16:creationId xmlns:a16="http://schemas.microsoft.com/office/drawing/2014/main" id="{369D3420-09E1-2E7A-8178-FB6401F0CB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2605" y="2853667"/>
            <a:ext cx="3457481" cy="3789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 в несколько строк</a:t>
            </a:r>
            <a:endParaRPr lang="ru-RU" dirty="0"/>
          </a:p>
        </p:txBody>
      </p:sp>
      <p:sp>
        <p:nvSpPr>
          <p:cNvPr id="44" name="Текст 62">
            <a:extLst>
              <a:ext uri="{FF2B5EF4-FFF2-40B4-BE49-F238E27FC236}">
                <a16:creationId xmlns:a16="http://schemas.microsoft.com/office/drawing/2014/main" id="{B19AA7A3-1BE0-0BF4-C4CE-362712659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02529" y="2769986"/>
            <a:ext cx="2759448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Ёмкое описание</a:t>
            </a:r>
          </a:p>
        </p:txBody>
      </p:sp>
      <p:sp>
        <p:nvSpPr>
          <p:cNvPr id="45" name="Текст 62">
            <a:extLst>
              <a:ext uri="{FF2B5EF4-FFF2-40B4-BE49-F238E27FC236}">
                <a16:creationId xmlns:a16="http://schemas.microsoft.com/office/drawing/2014/main" id="{6A990AFE-B577-89B1-9AAB-33D97434F9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23857" y="3416522"/>
            <a:ext cx="299339" cy="1038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7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(04)</a:t>
            </a:r>
          </a:p>
        </p:txBody>
      </p:sp>
      <p:sp>
        <p:nvSpPr>
          <p:cNvPr id="46" name="Текст 62">
            <a:extLst>
              <a:ext uri="{FF2B5EF4-FFF2-40B4-BE49-F238E27FC236}">
                <a16:creationId xmlns:a16="http://schemas.microsoft.com/office/drawing/2014/main" id="{97D8FA21-A2E6-B1BA-6453-F103AAD931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22605" y="3495657"/>
            <a:ext cx="3457481" cy="4623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 в несколько строк</a:t>
            </a:r>
            <a:endParaRPr lang="ru-RU" dirty="0"/>
          </a:p>
        </p:txBody>
      </p:sp>
      <p:sp>
        <p:nvSpPr>
          <p:cNvPr id="47" name="Текст 62">
            <a:extLst>
              <a:ext uri="{FF2B5EF4-FFF2-40B4-BE49-F238E27FC236}">
                <a16:creationId xmlns:a16="http://schemas.microsoft.com/office/drawing/2014/main" id="{5D4CFA20-B23B-5A7D-DB6B-8B2CA5E793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02529" y="3477386"/>
            <a:ext cx="2759448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Ёмкое описание</a:t>
            </a:r>
          </a:p>
        </p:txBody>
      </p:sp>
      <p:sp>
        <p:nvSpPr>
          <p:cNvPr id="56" name="Текст 62">
            <a:extLst>
              <a:ext uri="{FF2B5EF4-FFF2-40B4-BE49-F238E27FC236}">
                <a16:creationId xmlns:a16="http://schemas.microsoft.com/office/drawing/2014/main" id="{E7DB2142-392D-0FCF-9CC2-9EF6BBD0D1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23857" y="4102078"/>
            <a:ext cx="299339" cy="1038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7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(05)</a:t>
            </a:r>
          </a:p>
        </p:txBody>
      </p:sp>
      <p:sp>
        <p:nvSpPr>
          <p:cNvPr id="57" name="Текст 62">
            <a:extLst>
              <a:ext uri="{FF2B5EF4-FFF2-40B4-BE49-F238E27FC236}">
                <a16:creationId xmlns:a16="http://schemas.microsoft.com/office/drawing/2014/main" id="{C4B38E6B-3C4E-B99F-EB29-42BF90E088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22605" y="4200173"/>
            <a:ext cx="3433720" cy="260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 в несколько строк</a:t>
            </a:r>
            <a:endParaRPr lang="ru-RU" dirty="0"/>
          </a:p>
        </p:txBody>
      </p:sp>
      <p:sp>
        <p:nvSpPr>
          <p:cNvPr id="58" name="Текст 62">
            <a:extLst>
              <a:ext uri="{FF2B5EF4-FFF2-40B4-BE49-F238E27FC236}">
                <a16:creationId xmlns:a16="http://schemas.microsoft.com/office/drawing/2014/main" id="{6DA1E17C-493E-6D7F-0D40-B393B7BE6E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02529" y="4125160"/>
            <a:ext cx="2759448" cy="1615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Ёмкое описание</a:t>
            </a:r>
          </a:p>
        </p:txBody>
      </p:sp>
      <p:sp>
        <p:nvSpPr>
          <p:cNvPr id="59" name="Текст 62">
            <a:extLst>
              <a:ext uri="{FF2B5EF4-FFF2-40B4-BE49-F238E27FC236}">
                <a16:creationId xmlns:a16="http://schemas.microsoft.com/office/drawing/2014/main" id="{F75A4226-AD65-D9B7-3B01-7D19DC1E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2032" y="4723618"/>
            <a:ext cx="723436" cy="1385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Описание</a:t>
            </a:r>
            <a:endParaRPr lang="ru-RU" dirty="0"/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97415935-3FF8-C5F0-8E39-8561F54A6B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03853" y="4762866"/>
            <a:ext cx="7693786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070B85A7-89DB-D149-3308-0DF34619D124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CC6B261-1399-D97A-9326-D03B3859949C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638E7142-41A6-4B94-ABBB-0A390DDF8663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CC0AAF40-26C0-53F9-9D81-A87355B5888F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37600428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карто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1EB3963-E5F1-6C48-C33B-B021CBF28BE2}"/>
              </a:ext>
            </a:extLst>
          </p:cNvPr>
          <p:cNvSpPr/>
          <p:nvPr/>
        </p:nvSpPr>
        <p:spPr>
          <a:xfrm>
            <a:off x="0" y="0"/>
            <a:ext cx="4850477" cy="51622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1B9D3A1-7594-13FD-3398-F82161D781AF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70">
            <a:extLst>
              <a:ext uri="{FF2B5EF4-FFF2-40B4-BE49-F238E27FC236}">
                <a16:creationId xmlns:a16="http://schemas.microsoft.com/office/drawing/2014/main" id="{8208ED15-87F3-AF9A-4967-A0736110F78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34007" y="3693315"/>
            <a:ext cx="3404003" cy="6285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70">
            <a:extLst>
              <a:ext uri="{FF2B5EF4-FFF2-40B4-BE49-F238E27FC236}">
                <a16:creationId xmlns:a16="http://schemas.microsoft.com/office/drawing/2014/main" id="{7624849C-2880-2F55-06B1-16D07BB7F70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987554" y="4302202"/>
            <a:ext cx="850457" cy="238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18" name="Текст 70">
            <a:extLst>
              <a:ext uri="{FF2B5EF4-FFF2-40B4-BE49-F238E27FC236}">
                <a16:creationId xmlns:a16="http://schemas.microsoft.com/office/drawing/2014/main" id="{0F30ADFC-A375-2BED-8775-FED11B9FD06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434007" y="2359123"/>
            <a:ext cx="3404003" cy="6285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70">
            <a:extLst>
              <a:ext uri="{FF2B5EF4-FFF2-40B4-BE49-F238E27FC236}">
                <a16:creationId xmlns:a16="http://schemas.microsoft.com/office/drawing/2014/main" id="{C4196817-261A-6656-105F-2E22E2DF7C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987554" y="2968010"/>
            <a:ext cx="850457" cy="238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24" name="Текст 70">
            <a:extLst>
              <a:ext uri="{FF2B5EF4-FFF2-40B4-BE49-F238E27FC236}">
                <a16:creationId xmlns:a16="http://schemas.microsoft.com/office/drawing/2014/main" id="{ADF7665C-6674-C382-06B4-322C0822545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34007" y="744375"/>
            <a:ext cx="3404003" cy="914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70">
            <a:extLst>
              <a:ext uri="{FF2B5EF4-FFF2-40B4-BE49-F238E27FC236}">
                <a16:creationId xmlns:a16="http://schemas.microsoft.com/office/drawing/2014/main" id="{9684621C-87B4-9E43-76ED-028082B3F2B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987554" y="1633817"/>
            <a:ext cx="850457" cy="238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41D226E6-65BD-E21A-5947-DB88877DA1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19094" y="4762866"/>
            <a:ext cx="4356563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9" name="Заголовок 29">
            <a:extLst>
              <a:ext uri="{FF2B5EF4-FFF2-40B4-BE49-F238E27FC236}">
                <a16:creationId xmlns:a16="http://schemas.microsoft.com/office/drawing/2014/main" id="{E111C625-061D-6EB1-33F5-E01EEC8EC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94" y="323800"/>
            <a:ext cx="4356563" cy="987033"/>
          </a:xfrm>
          <a:prstGeom prst="rect">
            <a:avLst/>
          </a:prstGeom>
        </p:spPr>
        <p:txBody>
          <a:bodyPr lIns="0" tIns="0" rIns="0" bIns="0"/>
          <a:lstStyle>
            <a:lvl1pPr marL="0" algn="l" defTabSz="685800" rtl="0" eaLnBrk="1" latinLnBrk="0" hangingPunct="1">
              <a:defRPr lang="ru-RU" sz="21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в несколько строк</a:t>
            </a:r>
          </a:p>
        </p:txBody>
      </p:sp>
      <p:sp>
        <p:nvSpPr>
          <p:cNvPr id="30" name="Текст 62">
            <a:extLst>
              <a:ext uri="{FF2B5EF4-FFF2-40B4-BE49-F238E27FC236}">
                <a16:creationId xmlns:a16="http://schemas.microsoft.com/office/drawing/2014/main" id="{18D8E76E-8F8E-7D55-EFD5-6522FAAE5C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97641" y="1455061"/>
            <a:ext cx="322003" cy="1038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lang="ru-RU" sz="675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/>
              <a:t>(01)</a:t>
            </a:r>
          </a:p>
        </p:txBody>
      </p:sp>
      <p:sp>
        <p:nvSpPr>
          <p:cNvPr id="32" name="Текст 62">
            <a:extLst>
              <a:ext uri="{FF2B5EF4-FFF2-40B4-BE49-F238E27FC236}">
                <a16:creationId xmlns:a16="http://schemas.microsoft.com/office/drawing/2014/main" id="{243E441D-A049-E51C-C93D-262498B6FDE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8785" y="1471113"/>
            <a:ext cx="4246872" cy="4070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/>
              <a:t>Текстовый блок</a:t>
            </a:r>
          </a:p>
        </p:txBody>
      </p:sp>
      <p:sp>
        <p:nvSpPr>
          <p:cNvPr id="33" name="Текст 62">
            <a:extLst>
              <a:ext uri="{FF2B5EF4-FFF2-40B4-BE49-F238E27FC236}">
                <a16:creationId xmlns:a16="http://schemas.microsoft.com/office/drawing/2014/main" id="{12F43A88-A57C-3DD7-6602-A6204BB0F16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428785" y="2006518"/>
            <a:ext cx="4246872" cy="565232"/>
          </a:xfrm>
          <a:prstGeom prst="rect">
            <a:avLst/>
          </a:prstGeom>
        </p:spPr>
        <p:txBody>
          <a:bodyPr lIns="0" tIns="0" rIns="0" bIns="0"/>
          <a:lstStyle>
            <a:lvl1pPr marL="81000" indent="-81000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ru-RU" sz="9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128588" lvl="0" indent="-128588" algn="l" defTabSz="685800" rtl="0" eaLnBrk="1" latinLnBrk="0" hangingPunct="1">
              <a:lnSpc>
                <a:spcPct val="100000"/>
              </a:lnSpc>
              <a:spcBef>
                <a:spcPts val="750"/>
              </a:spcBef>
            </a:pPr>
            <a:endParaRPr lang="ru-RU" dirty="0"/>
          </a:p>
        </p:txBody>
      </p:sp>
      <p:sp>
        <p:nvSpPr>
          <p:cNvPr id="38" name="Текст 62">
            <a:extLst>
              <a:ext uri="{FF2B5EF4-FFF2-40B4-BE49-F238E27FC236}">
                <a16:creationId xmlns:a16="http://schemas.microsoft.com/office/drawing/2014/main" id="{569E77B2-7882-45FF-FD65-24A55182838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97641" y="2784550"/>
            <a:ext cx="322003" cy="1038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lang="ru-RU" sz="675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/>
              <a:t>(01)</a:t>
            </a:r>
          </a:p>
        </p:txBody>
      </p:sp>
      <p:sp>
        <p:nvSpPr>
          <p:cNvPr id="39" name="Текст 62">
            <a:extLst>
              <a:ext uri="{FF2B5EF4-FFF2-40B4-BE49-F238E27FC236}">
                <a16:creationId xmlns:a16="http://schemas.microsoft.com/office/drawing/2014/main" id="{2A763777-2A28-DE01-DE21-E1BEF6B7273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8785" y="2800602"/>
            <a:ext cx="4246872" cy="4070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/>
              <a:t>Текстовый блок</a:t>
            </a:r>
          </a:p>
        </p:txBody>
      </p:sp>
      <p:sp>
        <p:nvSpPr>
          <p:cNvPr id="41" name="Текст 62">
            <a:extLst>
              <a:ext uri="{FF2B5EF4-FFF2-40B4-BE49-F238E27FC236}">
                <a16:creationId xmlns:a16="http://schemas.microsoft.com/office/drawing/2014/main" id="{BD55E483-DDA4-D549-6B80-9DCB173D411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97641" y="3458317"/>
            <a:ext cx="322003" cy="1038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lang="ru-RU" sz="675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/>
              <a:t>(01)</a:t>
            </a:r>
          </a:p>
        </p:txBody>
      </p:sp>
      <p:sp>
        <p:nvSpPr>
          <p:cNvPr id="42" name="Текст 62">
            <a:extLst>
              <a:ext uri="{FF2B5EF4-FFF2-40B4-BE49-F238E27FC236}">
                <a16:creationId xmlns:a16="http://schemas.microsoft.com/office/drawing/2014/main" id="{3819FF2B-A06F-6366-A7E0-0F03C285F98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28785" y="3474369"/>
            <a:ext cx="4246872" cy="4070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/>
              <a:t>Текстовый блок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B7675233-E908-CF0C-E3D1-0228A10EB1E7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EDD9F63E-29F3-17B0-8710-3E6E689286A2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BB3D190F-3CA8-BA03-2B9A-DC26E1400CB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332DB24F-AB0F-800A-E34D-E630DD1985E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717227141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зображение и текст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925A8A-9770-7020-F056-1D449522F37C}"/>
              </a:ext>
            </a:extLst>
          </p:cNvPr>
          <p:cNvSpPr/>
          <p:nvPr/>
        </p:nvSpPr>
        <p:spPr>
          <a:xfrm>
            <a:off x="0" y="0"/>
            <a:ext cx="4886325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41C8D3D-D692-ABBA-36ED-E757A7705BB8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Рисунок 9">
            <a:extLst>
              <a:ext uri="{FF2B5EF4-FFF2-40B4-BE49-F238E27FC236}">
                <a16:creationId xmlns:a16="http://schemas.microsoft.com/office/drawing/2014/main" id="{27EEBEE5-25F9-5F03-59C4-333E93821C5B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319094" y="1219377"/>
            <a:ext cx="4356563" cy="281005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7" name="Текст 70">
            <a:extLst>
              <a:ext uri="{FF2B5EF4-FFF2-40B4-BE49-F238E27FC236}">
                <a16:creationId xmlns:a16="http://schemas.microsoft.com/office/drawing/2014/main" id="{A6145795-595A-BF78-F0B3-DF074F000E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434007" y="1470959"/>
            <a:ext cx="3404003" cy="9857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70">
            <a:extLst>
              <a:ext uri="{FF2B5EF4-FFF2-40B4-BE49-F238E27FC236}">
                <a16:creationId xmlns:a16="http://schemas.microsoft.com/office/drawing/2014/main" id="{133673AF-4899-0319-A316-8B5EC45B7C1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87553" y="2381621"/>
            <a:ext cx="850457" cy="238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10" name="Текст 70">
            <a:extLst>
              <a:ext uri="{FF2B5EF4-FFF2-40B4-BE49-F238E27FC236}">
                <a16:creationId xmlns:a16="http://schemas.microsoft.com/office/drawing/2014/main" id="{166B9E44-3959-6785-DB68-AA4C17AEB95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34007" y="3294048"/>
            <a:ext cx="3404003" cy="6285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70">
            <a:extLst>
              <a:ext uri="{FF2B5EF4-FFF2-40B4-BE49-F238E27FC236}">
                <a16:creationId xmlns:a16="http://schemas.microsoft.com/office/drawing/2014/main" id="{0A27CC79-0533-390B-1088-5211EF6C0C1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987554" y="3888843"/>
            <a:ext cx="850457" cy="238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2B3B30D-EFFF-B98B-8008-15307D8F8D5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19094" y="4762866"/>
            <a:ext cx="4356563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7" name="Заголовок 29">
            <a:extLst>
              <a:ext uri="{FF2B5EF4-FFF2-40B4-BE49-F238E27FC236}">
                <a16:creationId xmlns:a16="http://schemas.microsoft.com/office/drawing/2014/main" id="{850A14B5-BEA4-81C1-94A6-CDC6FD4A6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94" y="323800"/>
            <a:ext cx="4356563" cy="694889"/>
          </a:xfrm>
          <a:prstGeom prst="rect">
            <a:avLst/>
          </a:prstGeom>
        </p:spPr>
        <p:txBody>
          <a:bodyPr lIns="0" tIns="0" rIns="0" bIns="0"/>
          <a:lstStyle>
            <a:lvl1pPr marL="0" algn="l" defTabSz="685800" rtl="0" eaLnBrk="1" latinLnBrk="0" hangingPunct="1">
              <a:defRPr lang="ru-RU" sz="21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в несколько строк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309ED4CC-F517-FD8F-5EEB-CB4C108D60E7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14D7A075-4E0F-005C-107B-F5D01BBFA05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FFD90477-A76E-9390-1982-054556A63EE3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5499E3F-F4B5-7B1F-06D8-4A45AAF9ADE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758234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Изображение и текст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62">
            <a:extLst>
              <a:ext uri="{FF2B5EF4-FFF2-40B4-BE49-F238E27FC236}">
                <a16:creationId xmlns:a16="http://schemas.microsoft.com/office/drawing/2014/main" id="{F828C110-3566-4073-645E-B9FE0D45BE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3" y="3413656"/>
            <a:ext cx="2316239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00%</a:t>
            </a:r>
          </a:p>
        </p:txBody>
      </p:sp>
      <p:sp>
        <p:nvSpPr>
          <p:cNvPr id="19" name="Текст 62">
            <a:extLst>
              <a:ext uri="{FF2B5EF4-FFF2-40B4-BE49-F238E27FC236}">
                <a16:creationId xmlns:a16="http://schemas.microsoft.com/office/drawing/2014/main" id="{8A247F9A-CD3C-A6E0-FD03-FA3E75A8F6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35700" y="2420237"/>
            <a:ext cx="332813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/>
              <a:t>(01)</a:t>
            </a:r>
          </a:p>
        </p:txBody>
      </p:sp>
      <p:sp>
        <p:nvSpPr>
          <p:cNvPr id="20" name="Текст 62">
            <a:extLst>
              <a:ext uri="{FF2B5EF4-FFF2-40B4-BE49-F238E27FC236}">
                <a16:creationId xmlns:a16="http://schemas.microsoft.com/office/drawing/2014/main" id="{A883464F-6413-7013-BDE4-7AB9BEBB8FF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3853" y="4347610"/>
            <a:ext cx="2316239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/>
              <a:t>Описание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D9D2DB2A-5916-4F76-1675-675D5D7218E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441562" y="2477977"/>
            <a:ext cx="3398963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1050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</a:pPr>
            <a:r>
              <a:rPr lang="ru-RU" dirty="0"/>
              <a:t>Ёмкое описание пункта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9443D373-4F5E-1042-2CE6-853C6F65527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441562" y="2768698"/>
            <a:ext cx="3404983" cy="474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39" name="Текст 62">
            <a:extLst>
              <a:ext uri="{FF2B5EF4-FFF2-40B4-BE49-F238E27FC236}">
                <a16:creationId xmlns:a16="http://schemas.microsoft.com/office/drawing/2014/main" id="{292359EF-6266-90FB-AF5F-978E2BCECC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35700" y="3461287"/>
            <a:ext cx="332813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/>
              <a:t>(01)</a:t>
            </a:r>
          </a:p>
        </p:txBody>
      </p:sp>
      <p:sp>
        <p:nvSpPr>
          <p:cNvPr id="40" name="Текст 6">
            <a:extLst>
              <a:ext uri="{FF2B5EF4-FFF2-40B4-BE49-F238E27FC236}">
                <a16:creationId xmlns:a16="http://schemas.microsoft.com/office/drawing/2014/main" id="{EFCA23E3-DA8F-2E8B-EC71-6C1D0FA3F0C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41561" y="3519027"/>
            <a:ext cx="3396449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1050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</a:pPr>
            <a:r>
              <a:rPr lang="ru-RU" dirty="0"/>
              <a:t>Ёмкое описание пункта</a:t>
            </a:r>
          </a:p>
        </p:txBody>
      </p:sp>
      <p:sp>
        <p:nvSpPr>
          <p:cNvPr id="42" name="Текст 37">
            <a:extLst>
              <a:ext uri="{FF2B5EF4-FFF2-40B4-BE49-F238E27FC236}">
                <a16:creationId xmlns:a16="http://schemas.microsoft.com/office/drawing/2014/main" id="{E0CF928E-480B-27C1-BE15-BE84B40A76E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41562" y="3809748"/>
            <a:ext cx="3402464" cy="6636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F5398BA-5AC1-9CC9-BEE5-14D2E4843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56223"/>
            <a:ext cx="4225048" cy="374157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2"/>
                </a:solidFill>
                <a:effectLst/>
              </a:rPr>
              <a:t>Короткий заголовок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" name="Текст 62">
            <a:extLst>
              <a:ext uri="{FF2B5EF4-FFF2-40B4-BE49-F238E27FC236}">
                <a16:creationId xmlns:a16="http://schemas.microsoft.com/office/drawing/2014/main" id="{8578806E-9D3A-5B8C-4407-D3EF2B2E55A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03853" y="740961"/>
            <a:ext cx="8144092" cy="5554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Текстовое описание основной идеи в 2 строки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7D8ADF71-1710-B244-AE92-DAEC110D967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 10">
            <a:extLst>
              <a:ext uri="{FF2B5EF4-FFF2-40B4-BE49-F238E27FC236}">
                <a16:creationId xmlns:a16="http://schemas.microsoft.com/office/drawing/2014/main" id="{6F67225F-DCA5-FB8F-CDF6-00C355883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4762866"/>
            <a:ext cx="7761590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A3B79D2D-0C7E-E69B-1CC4-A6E80ABB832C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DB5F99A-ACEF-065C-38EA-A1564B630512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236E00C-6FCD-5A59-2C5A-4979D4847441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B9A71DEA-D569-6D15-A65B-377034DCE48E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04539061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7EAE6A4-C269-496B-9606-90B119B502C3}"/>
              </a:ext>
            </a:extLst>
          </p:cNvPr>
          <p:cNvSpPr/>
          <p:nvPr/>
        </p:nvSpPr>
        <p:spPr>
          <a:xfrm>
            <a:off x="0" y="-1"/>
            <a:ext cx="9144000" cy="370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Текст 66">
            <a:extLst>
              <a:ext uri="{FF2B5EF4-FFF2-40B4-BE49-F238E27FC236}">
                <a16:creationId xmlns:a16="http://schemas.microsoft.com/office/drawing/2014/main" id="{80E9232F-73A1-970A-88D7-D8FCD8DCDA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42" y="1904662"/>
            <a:ext cx="275556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7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2" name="Текст 51">
            <a:extLst>
              <a:ext uri="{FF2B5EF4-FFF2-40B4-BE49-F238E27FC236}">
                <a16:creationId xmlns:a16="http://schemas.microsoft.com/office/drawing/2014/main" id="{11FBC14E-F72B-8E9D-0253-4B86611140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0729" y="1944710"/>
            <a:ext cx="1134461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Название</a:t>
            </a:r>
            <a:endParaRPr lang="ru-RU" dirty="0"/>
          </a:p>
        </p:txBody>
      </p:sp>
      <p:sp>
        <p:nvSpPr>
          <p:cNvPr id="67" name="Текст 51">
            <a:extLst>
              <a:ext uri="{FF2B5EF4-FFF2-40B4-BE49-F238E27FC236}">
                <a16:creationId xmlns:a16="http://schemas.microsoft.com/office/drawing/2014/main" id="{5F28D32A-3381-3894-D272-99DF9098FE4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89620" y="3929066"/>
            <a:ext cx="4068368" cy="1615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8" name="Текст 51">
            <a:extLst>
              <a:ext uri="{FF2B5EF4-FFF2-40B4-BE49-F238E27FC236}">
                <a16:creationId xmlns:a16="http://schemas.microsoft.com/office/drawing/2014/main" id="{4854770F-861C-C745-1778-F2E6BF091E3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89620" y="4201132"/>
            <a:ext cx="4068367" cy="49061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69" name="Текст 51">
            <a:extLst>
              <a:ext uri="{FF2B5EF4-FFF2-40B4-BE49-F238E27FC236}">
                <a16:creationId xmlns:a16="http://schemas.microsoft.com/office/drawing/2014/main" id="{73E2C4C7-37E7-107C-5B90-3F4B4E36406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30643" y="4201132"/>
            <a:ext cx="3907367" cy="49061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19" name="Текст 66">
            <a:extLst>
              <a:ext uri="{FF2B5EF4-FFF2-40B4-BE49-F238E27FC236}">
                <a16:creationId xmlns:a16="http://schemas.microsoft.com/office/drawing/2014/main" id="{EA2CA216-4EC2-1CEB-7900-49D3F3FB88B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903817" y="1904662"/>
            <a:ext cx="275556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7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0" name="Текст 51">
            <a:extLst>
              <a:ext uri="{FF2B5EF4-FFF2-40B4-BE49-F238E27FC236}">
                <a16:creationId xmlns:a16="http://schemas.microsoft.com/office/drawing/2014/main" id="{FA9F1DA4-429D-5BDB-757B-C7C374B93CD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067769" y="1944710"/>
            <a:ext cx="113446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Название</a:t>
            </a:r>
            <a:endParaRPr lang="ru-RU" dirty="0"/>
          </a:p>
        </p:txBody>
      </p:sp>
      <p:sp>
        <p:nvSpPr>
          <p:cNvPr id="21" name="Текст 51">
            <a:extLst>
              <a:ext uri="{FF2B5EF4-FFF2-40B4-BE49-F238E27FC236}">
                <a16:creationId xmlns:a16="http://schemas.microsoft.com/office/drawing/2014/main" id="{7148B4DB-E306-D40D-BF14-EFEA22A73D8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067768" y="2193798"/>
            <a:ext cx="1134461" cy="79012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 для 1-2 предложений</a:t>
            </a:r>
          </a:p>
          <a:p>
            <a:pPr lvl="0"/>
            <a:endParaRPr lang="ru-RU" dirty="0">
              <a:effectLst/>
            </a:endParaRPr>
          </a:p>
        </p:txBody>
      </p:sp>
      <p:sp>
        <p:nvSpPr>
          <p:cNvPr id="22" name="Текст 66">
            <a:extLst>
              <a:ext uri="{FF2B5EF4-FFF2-40B4-BE49-F238E27FC236}">
                <a16:creationId xmlns:a16="http://schemas.microsoft.com/office/drawing/2014/main" id="{15BDF604-E8A1-151B-9FC1-F19378D0912C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853673" y="1904662"/>
            <a:ext cx="275556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7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3" name="Текст 51">
            <a:extLst>
              <a:ext uri="{FF2B5EF4-FFF2-40B4-BE49-F238E27FC236}">
                <a16:creationId xmlns:a16="http://schemas.microsoft.com/office/drawing/2014/main" id="{81E8407C-0FDE-1535-ECD9-7A001DF80B9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007048" y="1944710"/>
            <a:ext cx="1134461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6" name="Текст 51">
            <a:extLst>
              <a:ext uri="{FF2B5EF4-FFF2-40B4-BE49-F238E27FC236}">
                <a16:creationId xmlns:a16="http://schemas.microsoft.com/office/drawing/2014/main" id="{E4B5FF88-7D80-8DA7-3E0D-91CB452B632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007048" y="2181030"/>
            <a:ext cx="1134461" cy="5282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Текстовый </a:t>
            </a:r>
            <a:r>
              <a:rPr lang="ru-RU" dirty="0" err="1"/>
              <a:t>блокдля</a:t>
            </a:r>
            <a:r>
              <a:rPr lang="ru-RU" dirty="0"/>
              <a:t> 1-2 предложений</a:t>
            </a:r>
          </a:p>
        </p:txBody>
      </p:sp>
      <p:sp>
        <p:nvSpPr>
          <p:cNvPr id="27" name="Текст 66">
            <a:extLst>
              <a:ext uri="{FF2B5EF4-FFF2-40B4-BE49-F238E27FC236}">
                <a16:creationId xmlns:a16="http://schemas.microsoft.com/office/drawing/2014/main" id="{F7459828-3589-4E59-FC50-0733CB98724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706248" y="1904662"/>
            <a:ext cx="275556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7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8" name="Текст 51">
            <a:extLst>
              <a:ext uri="{FF2B5EF4-FFF2-40B4-BE49-F238E27FC236}">
                <a16:creationId xmlns:a16="http://schemas.microsoft.com/office/drawing/2014/main" id="{4CD53160-9357-CFCD-0727-F16634A2366B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871579" y="1944710"/>
            <a:ext cx="1134461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9" name="Текст 51">
            <a:extLst>
              <a:ext uri="{FF2B5EF4-FFF2-40B4-BE49-F238E27FC236}">
                <a16:creationId xmlns:a16="http://schemas.microsoft.com/office/drawing/2014/main" id="{2114D6FD-33EB-C9BB-884E-D8A2A8A35812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871579" y="2181030"/>
            <a:ext cx="1134461" cy="5282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Текстовый </a:t>
            </a:r>
            <a:r>
              <a:rPr lang="ru-RU" dirty="0" err="1"/>
              <a:t>блокдля</a:t>
            </a:r>
            <a:r>
              <a:rPr lang="ru-RU" dirty="0"/>
              <a:t> 1-2 предложений</a:t>
            </a:r>
          </a:p>
        </p:txBody>
      </p:sp>
      <p:sp>
        <p:nvSpPr>
          <p:cNvPr id="30" name="Текст 66">
            <a:extLst>
              <a:ext uri="{FF2B5EF4-FFF2-40B4-BE49-F238E27FC236}">
                <a16:creationId xmlns:a16="http://schemas.microsoft.com/office/drawing/2014/main" id="{5BC43428-7841-31B4-9A39-D91516A590C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574895" y="1904662"/>
            <a:ext cx="275556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7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7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31" name="Текст 51">
            <a:extLst>
              <a:ext uri="{FF2B5EF4-FFF2-40B4-BE49-F238E27FC236}">
                <a16:creationId xmlns:a16="http://schemas.microsoft.com/office/drawing/2014/main" id="{5593DC85-7C85-C0E2-7674-4FAD795013C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36111" y="1944710"/>
            <a:ext cx="110189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2" name="Текст 51">
            <a:extLst>
              <a:ext uri="{FF2B5EF4-FFF2-40B4-BE49-F238E27FC236}">
                <a16:creationId xmlns:a16="http://schemas.microsoft.com/office/drawing/2014/main" id="{758AD2FE-5136-F897-564B-6921D8BADFE6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736111" y="2181030"/>
            <a:ext cx="1101899" cy="5282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Текстовый </a:t>
            </a:r>
            <a:r>
              <a:rPr lang="ru-RU" dirty="0" err="1"/>
              <a:t>блокдля</a:t>
            </a:r>
            <a:r>
              <a:rPr lang="ru-RU" dirty="0"/>
              <a:t> 1-2 предложений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6034A01C-54B1-12EE-CA6F-B3E5046D7DE7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29">
            <a:extLst>
              <a:ext uri="{FF2B5EF4-FFF2-40B4-BE49-F238E27FC236}">
                <a16:creationId xmlns:a16="http://schemas.microsoft.com/office/drawing/2014/main" id="{0A27D072-BC07-63A1-46E4-422D8C634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64" y="357880"/>
            <a:ext cx="7964266" cy="360173"/>
          </a:xfrm>
          <a:prstGeom prst="rect">
            <a:avLst/>
          </a:prstGeom>
        </p:spPr>
        <p:txBody>
          <a:bodyPr lIns="0" tIns="0" rIns="0" bIns="0"/>
          <a:lstStyle>
            <a:lvl1pPr marL="0" algn="l" defTabSz="685800" rtl="0" eaLnBrk="1" latinLnBrk="0" hangingPunct="1">
              <a:defRPr lang="ru-RU" sz="21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8A344B65-7BFC-7AA2-FA8D-FD7CE60989C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7864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3" name="Текст 51">
            <a:extLst>
              <a:ext uri="{FF2B5EF4-FFF2-40B4-BE49-F238E27FC236}">
                <a16:creationId xmlns:a16="http://schemas.microsoft.com/office/drawing/2014/main" id="{357CBBCB-4A74-1128-B6D5-8E399E02CE5A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10729" y="2181030"/>
            <a:ext cx="1134461" cy="5282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Текстовый </a:t>
            </a:r>
            <a:r>
              <a:rPr lang="ru-RU" dirty="0" err="1"/>
              <a:t>блокдля</a:t>
            </a:r>
            <a:r>
              <a:rPr lang="ru-RU" dirty="0"/>
              <a:t> 1-2 предложений</a:t>
            </a:r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8D21CA43-B997-A929-7B2C-DEDF6D7FD64F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598C6A9-E14B-434F-506B-A758BF124522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20BD77A-E760-1686-340B-B2902D0EC50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DD25F820-21E4-DB6D-3712-2D02D545595F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995749288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ругова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аблица 113">
            <a:extLst>
              <a:ext uri="{FF2B5EF4-FFF2-40B4-BE49-F238E27FC236}">
                <a16:creationId xmlns:a16="http://schemas.microsoft.com/office/drawing/2014/main" id="{1FC123D1-49D6-F6C7-AC72-31E7983F250C}"/>
              </a:ext>
            </a:extLst>
          </p:cNvPr>
          <p:cNvSpPr>
            <a:spLocks noGrp="1"/>
          </p:cNvSpPr>
          <p:nvPr>
            <p:ph type="tbl" sz="quarter" idx="72"/>
          </p:nvPr>
        </p:nvSpPr>
        <p:spPr>
          <a:xfrm>
            <a:off x="1" y="1037358"/>
            <a:ext cx="2247900" cy="3388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8FD890C8-76C2-5AC5-5FA7-423AD14B406C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29">
            <a:extLst>
              <a:ext uri="{FF2B5EF4-FFF2-40B4-BE49-F238E27FC236}">
                <a16:creationId xmlns:a16="http://schemas.microsoft.com/office/drawing/2014/main" id="{350824E8-B5D0-569D-B930-6175DE1E8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034E9BE6-5F53-7315-B9EB-92A2351950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7864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3AB1CEB8-3AE2-770A-DE06-2BCBFC8EBA0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 err="1">
                <a:solidFill>
                  <a:schemeClr val="bg1"/>
                </a:solidFill>
              </a:rPr>
              <a:t>NeedScope</a:t>
            </a:r>
            <a:endParaRPr lang="ru-RU" sz="750" dirty="0">
              <a:solidFill>
                <a:schemeClr val="bg1"/>
              </a:solidFill>
            </a:endParaRP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0FFD57C4-82FA-D2A8-BF79-D73B99F64721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B3D927B4-2B33-7DE3-B9B7-41233758E436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26FDB5B-42A7-34FE-8F21-E0E0FD374FA0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2CAE152-5B0F-2EA0-D1E7-B41859AEB961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183898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ругов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84A2DA65-464F-D02E-D6D8-4EDC84EE0ED1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Заголовок 29">
            <a:extLst>
              <a:ext uri="{FF2B5EF4-FFF2-40B4-BE49-F238E27FC236}">
                <a16:creationId xmlns:a16="http://schemas.microsoft.com/office/drawing/2014/main" id="{F08C4858-88CB-5178-DCAF-8EDD7B52E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719726B0-A758-3856-5686-45665181A12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7864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5866987B-9287-78C2-9A09-772C3F3DE5DE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 err="1">
                <a:solidFill>
                  <a:schemeClr val="bg1"/>
                </a:solidFill>
              </a:rPr>
              <a:t>NeedScope</a:t>
            </a:r>
            <a:endParaRPr lang="ru-RU" sz="750" dirty="0">
              <a:solidFill>
                <a:schemeClr val="bg1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D55CFB4F-9771-C3FF-8499-EE13668ADC0E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9F6DE0F-80A9-0BD6-E7CD-10DB5BB32379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BD26D39-DC1B-F673-AA0E-42A390CECC9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E602D75A-0F3B-3A5B-5CB7-27CFB7C48A46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64686700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руговая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аблица 113">
            <a:extLst>
              <a:ext uri="{FF2B5EF4-FFF2-40B4-BE49-F238E27FC236}">
                <a16:creationId xmlns:a16="http://schemas.microsoft.com/office/drawing/2014/main" id="{27748AF0-CAAC-5BBA-4949-A57676DD5E50}"/>
              </a:ext>
            </a:extLst>
          </p:cNvPr>
          <p:cNvSpPr>
            <a:spLocks noGrp="1"/>
          </p:cNvSpPr>
          <p:nvPr>
            <p:ph type="tbl" sz="quarter" idx="72"/>
          </p:nvPr>
        </p:nvSpPr>
        <p:spPr>
          <a:xfrm>
            <a:off x="0" y="1037358"/>
            <a:ext cx="2728912" cy="3388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52FDA4C2-DDA0-4A5B-1543-0CCCF7CE4A0C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Заголовок 29">
            <a:extLst>
              <a:ext uri="{FF2B5EF4-FFF2-40B4-BE49-F238E27FC236}">
                <a16:creationId xmlns:a16="http://schemas.microsoft.com/office/drawing/2014/main" id="{4CAA4890-6308-3CA5-5C4D-B9E98C2F4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2077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135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E78BDCA7-16DD-F13F-91A4-902C961EE94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7864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BACCF06C-DCB4-6EAA-6273-CB4EBE0E54D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 err="1">
                <a:solidFill>
                  <a:schemeClr val="bg1"/>
                </a:solidFill>
              </a:rPr>
              <a:t>NeedScope</a:t>
            </a:r>
            <a:endParaRPr lang="ru-RU" sz="750" dirty="0">
              <a:solidFill>
                <a:schemeClr val="bg1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3335989B-378E-713E-2153-DEAFB09429BF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52D497FC-354D-4893-99BE-C773A09D231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E8EB5047-C53C-DABE-91DB-65D32EBE347E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FFBE0FCC-A988-297F-063F-E3F69A38D11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55586713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Круговая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52FDA4C2-DDA0-4A5B-1543-0CCCF7CE4A0C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4BA9E858-5B96-852E-A503-63DF5542D31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438499" y="648344"/>
            <a:ext cx="2267002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Важный подзаголовок 1</a:t>
            </a:r>
            <a:endParaRPr lang="ru-RU" dirty="0"/>
          </a:p>
        </p:txBody>
      </p:sp>
      <p:sp>
        <p:nvSpPr>
          <p:cNvPr id="34" name="Текст 32">
            <a:extLst>
              <a:ext uri="{FF2B5EF4-FFF2-40B4-BE49-F238E27FC236}">
                <a16:creationId xmlns:a16="http://schemas.microsoft.com/office/drawing/2014/main" id="{A8D9B700-CCA9-51EA-3C4D-8EDAFA2A2D9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438499" y="4559638"/>
            <a:ext cx="2267002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Важный подзаголовок 2</a:t>
            </a:r>
            <a:endParaRPr lang="ru-RU" dirty="0"/>
          </a:p>
        </p:txBody>
      </p:sp>
      <p:sp>
        <p:nvSpPr>
          <p:cNvPr id="21" name="Заголовок 29">
            <a:extLst>
              <a:ext uri="{FF2B5EF4-FFF2-40B4-BE49-F238E27FC236}">
                <a16:creationId xmlns:a16="http://schemas.microsoft.com/office/drawing/2014/main" id="{CC32DB21-1120-9200-5C83-0443B69D2C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9C6458B5-E9A0-69ED-58EF-8869AAD8484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7864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5" name="Текст 22">
            <a:extLst>
              <a:ext uri="{FF2B5EF4-FFF2-40B4-BE49-F238E27FC236}">
                <a16:creationId xmlns:a16="http://schemas.microsoft.com/office/drawing/2014/main" id="{2C6CB18B-BAC9-1D60-3C5E-3D08DC51D24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 err="1">
                <a:solidFill>
                  <a:schemeClr val="bg1"/>
                </a:solidFill>
              </a:rPr>
              <a:t>NeedScope</a:t>
            </a:r>
            <a:endParaRPr lang="ru-RU" sz="750" dirty="0">
              <a:solidFill>
                <a:schemeClr val="bg1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981C8712-026C-B1F3-0A0D-B6274F133A10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8BC8053-1E0B-EE18-9ACD-B917C49CD5B3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AAD44F8-D179-BB77-9B7E-119A4E254958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E6F8A32-7F7C-CCA2-FB1F-B9FCD043C87F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65201926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Кругов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84A2DA65-464F-D02E-D6D8-4EDC84EE0ED1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2">
            <a:extLst>
              <a:ext uri="{FF2B5EF4-FFF2-40B4-BE49-F238E27FC236}">
                <a16:creationId xmlns:a16="http://schemas.microsoft.com/office/drawing/2014/main" id="{CA2CE87A-65E1-2D16-765C-2531F7D7A11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974280" y="1581889"/>
            <a:ext cx="1306380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5" name="Текст 32">
            <a:extLst>
              <a:ext uri="{FF2B5EF4-FFF2-40B4-BE49-F238E27FC236}">
                <a16:creationId xmlns:a16="http://schemas.microsoft.com/office/drawing/2014/main" id="{8A6A20A3-4B32-16A3-9900-835FDD9D499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974280" y="1455375"/>
            <a:ext cx="1306380" cy="103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75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Текст 1</a:t>
            </a:r>
            <a:endParaRPr lang="ru-RU" dirty="0"/>
          </a:p>
        </p:txBody>
      </p:sp>
      <p:sp>
        <p:nvSpPr>
          <p:cNvPr id="6" name="Текст 32">
            <a:extLst>
              <a:ext uri="{FF2B5EF4-FFF2-40B4-BE49-F238E27FC236}">
                <a16:creationId xmlns:a16="http://schemas.microsoft.com/office/drawing/2014/main" id="{16FEAFAF-EE09-06A3-7B7C-C455622330B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436761" y="2525787"/>
            <a:ext cx="1306380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Подзаголовок 4</a:t>
            </a:r>
            <a:endParaRPr lang="ru-RU" dirty="0"/>
          </a:p>
        </p:txBody>
      </p:sp>
      <p:sp>
        <p:nvSpPr>
          <p:cNvPr id="7" name="Текст 32">
            <a:extLst>
              <a:ext uri="{FF2B5EF4-FFF2-40B4-BE49-F238E27FC236}">
                <a16:creationId xmlns:a16="http://schemas.microsoft.com/office/drawing/2014/main" id="{A6C03C29-5C02-86CC-0556-FCA35C8B85B2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436761" y="2399272"/>
            <a:ext cx="1306380" cy="103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75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Текст 4</a:t>
            </a:r>
            <a:endParaRPr lang="ru-RU" dirty="0"/>
          </a:p>
        </p:txBody>
      </p:sp>
      <p:sp>
        <p:nvSpPr>
          <p:cNvPr id="8" name="Текст 32">
            <a:extLst>
              <a:ext uri="{FF2B5EF4-FFF2-40B4-BE49-F238E27FC236}">
                <a16:creationId xmlns:a16="http://schemas.microsoft.com/office/drawing/2014/main" id="{354DEB29-35D9-DB1D-72CC-DB487524D07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438232" y="2525787"/>
            <a:ext cx="1306380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Подзаголовок 2</a:t>
            </a:r>
            <a:endParaRPr lang="ru-RU" dirty="0"/>
          </a:p>
        </p:txBody>
      </p:sp>
      <p:sp>
        <p:nvSpPr>
          <p:cNvPr id="10" name="Текст 32">
            <a:extLst>
              <a:ext uri="{FF2B5EF4-FFF2-40B4-BE49-F238E27FC236}">
                <a16:creationId xmlns:a16="http://schemas.microsoft.com/office/drawing/2014/main" id="{86FF68A2-CDFF-F824-F3DE-4094119F42B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438232" y="2399272"/>
            <a:ext cx="1306380" cy="103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75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Текст 2</a:t>
            </a:r>
            <a:endParaRPr lang="ru-RU" dirty="0"/>
          </a:p>
        </p:txBody>
      </p:sp>
      <p:sp>
        <p:nvSpPr>
          <p:cNvPr id="11" name="Текст 32">
            <a:extLst>
              <a:ext uri="{FF2B5EF4-FFF2-40B4-BE49-F238E27FC236}">
                <a16:creationId xmlns:a16="http://schemas.microsoft.com/office/drawing/2014/main" id="{7C1D031D-6B4F-E018-9891-C1E9AF94C80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3974280" y="3466963"/>
            <a:ext cx="1306380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Подзаголовок 3</a:t>
            </a:r>
            <a:endParaRPr lang="ru-RU" dirty="0"/>
          </a:p>
        </p:txBody>
      </p:sp>
      <p:sp>
        <p:nvSpPr>
          <p:cNvPr id="12" name="Текст 32">
            <a:extLst>
              <a:ext uri="{FF2B5EF4-FFF2-40B4-BE49-F238E27FC236}">
                <a16:creationId xmlns:a16="http://schemas.microsoft.com/office/drawing/2014/main" id="{C303B9FB-2E4B-BA26-AC5F-B41BA4B8CFB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974280" y="3340448"/>
            <a:ext cx="1306380" cy="103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75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>
                <a:effectLst/>
              </a:rPr>
              <a:t>Текст 3</a:t>
            </a:r>
            <a:endParaRPr lang="ru-RU" dirty="0"/>
          </a:p>
        </p:txBody>
      </p:sp>
      <p:sp>
        <p:nvSpPr>
          <p:cNvPr id="36" name="Заголовок 29">
            <a:extLst>
              <a:ext uri="{FF2B5EF4-FFF2-40B4-BE49-F238E27FC236}">
                <a16:creationId xmlns:a16="http://schemas.microsoft.com/office/drawing/2014/main" id="{DB76ED44-D7CB-AB13-A0B1-6CA7C3A017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D13695FA-6304-F264-2882-6F8D31962A45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7864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DD32794D-0498-79D9-E578-9130DFAA4B1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 err="1">
                <a:solidFill>
                  <a:schemeClr val="bg1"/>
                </a:solidFill>
              </a:rPr>
              <a:t>NeedScope</a:t>
            </a:r>
            <a:endParaRPr lang="ru-RU" sz="750" dirty="0">
              <a:solidFill>
                <a:schemeClr val="bg1"/>
              </a:solidFill>
            </a:endParaRPr>
          </a:p>
        </p:txBody>
      </p:sp>
      <p:grpSp>
        <p:nvGrpSpPr>
          <p:cNvPr id="13" name="Рисунок 100">
            <a:extLst>
              <a:ext uri="{FF2B5EF4-FFF2-40B4-BE49-F238E27FC236}">
                <a16:creationId xmlns:a16="http://schemas.microsoft.com/office/drawing/2014/main" id="{B6789A54-6AA8-05C3-FD9D-9B542FEB61D1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437B7C40-80C6-9E47-ACD4-E316C7A04F46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73766173-FB26-7C8F-E6D0-DAD447D56CF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91A82469-4899-572B-7AE3-94D08B1ED0F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88751050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Кругов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Рисунок 145">
            <a:extLst>
              <a:ext uri="{FF2B5EF4-FFF2-40B4-BE49-F238E27FC236}">
                <a16:creationId xmlns:a16="http://schemas.microsoft.com/office/drawing/2014/main" id="{60653B1F-F016-FCAB-2B6C-7AD3B6CA12C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369210" y="763073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84A2DA65-464F-D02E-D6D8-4EDC84EE0ED1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Рисунок 146">
            <a:extLst>
              <a:ext uri="{FF2B5EF4-FFF2-40B4-BE49-F238E27FC236}">
                <a16:creationId xmlns:a16="http://schemas.microsoft.com/office/drawing/2014/main" id="{2ADE9D97-C7D0-4008-4F54-AC3744FB0A8D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2849232" y="763073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8" name="Рисунок 147">
            <a:extLst>
              <a:ext uri="{FF2B5EF4-FFF2-40B4-BE49-F238E27FC236}">
                <a16:creationId xmlns:a16="http://schemas.microsoft.com/office/drawing/2014/main" id="{797071EE-5112-5344-62F9-D51C90507F97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3329264" y="763073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9" name="Рисунок 148">
            <a:extLst>
              <a:ext uri="{FF2B5EF4-FFF2-40B4-BE49-F238E27FC236}">
                <a16:creationId xmlns:a16="http://schemas.microsoft.com/office/drawing/2014/main" id="{60AFD210-39D4-0212-3B94-EB2F42AEDBC5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3809285" y="763073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0" name="Рисунок 149">
            <a:extLst>
              <a:ext uri="{FF2B5EF4-FFF2-40B4-BE49-F238E27FC236}">
                <a16:creationId xmlns:a16="http://schemas.microsoft.com/office/drawing/2014/main" id="{EB456647-69F5-340C-6BCF-7EDF75D79EF7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2369210" y="1336611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1" name="Рисунок 150">
            <a:extLst>
              <a:ext uri="{FF2B5EF4-FFF2-40B4-BE49-F238E27FC236}">
                <a16:creationId xmlns:a16="http://schemas.microsoft.com/office/drawing/2014/main" id="{2A6483A8-D938-4EA5-34A5-F2BFB2D03B6E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2849232" y="1336611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2" name="Рисунок 151">
            <a:extLst>
              <a:ext uri="{FF2B5EF4-FFF2-40B4-BE49-F238E27FC236}">
                <a16:creationId xmlns:a16="http://schemas.microsoft.com/office/drawing/2014/main" id="{F5FE358D-BFFE-ED3E-4AD5-5A17A4DAB91D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3329264" y="1336611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3" name="Рисунок 152">
            <a:extLst>
              <a:ext uri="{FF2B5EF4-FFF2-40B4-BE49-F238E27FC236}">
                <a16:creationId xmlns:a16="http://schemas.microsoft.com/office/drawing/2014/main" id="{19B79EDC-04C2-BCCC-7310-0EF5240995DF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3809285" y="1336611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4" name="Рисунок 153">
            <a:extLst>
              <a:ext uri="{FF2B5EF4-FFF2-40B4-BE49-F238E27FC236}">
                <a16:creationId xmlns:a16="http://schemas.microsoft.com/office/drawing/2014/main" id="{A242FD6B-2011-7077-653C-95D8B7B5B754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6347698" y="763073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5" name="Рисунок 154">
            <a:extLst>
              <a:ext uri="{FF2B5EF4-FFF2-40B4-BE49-F238E27FC236}">
                <a16:creationId xmlns:a16="http://schemas.microsoft.com/office/drawing/2014/main" id="{0C216DFB-5A52-8CB5-F900-C8E949EF6FA6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5867676" y="763073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6" name="Рисунок 155">
            <a:extLst>
              <a:ext uri="{FF2B5EF4-FFF2-40B4-BE49-F238E27FC236}">
                <a16:creationId xmlns:a16="http://schemas.microsoft.com/office/drawing/2014/main" id="{D728760A-1E0A-1EBC-DA4E-F843EB0BDBB9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5387645" y="763073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7" name="Рисунок 156">
            <a:extLst>
              <a:ext uri="{FF2B5EF4-FFF2-40B4-BE49-F238E27FC236}">
                <a16:creationId xmlns:a16="http://schemas.microsoft.com/office/drawing/2014/main" id="{D5A316CB-A6BB-FF8D-6F2E-675CE655DA61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4907623" y="763073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8" name="Рисунок 157">
            <a:extLst>
              <a:ext uri="{FF2B5EF4-FFF2-40B4-BE49-F238E27FC236}">
                <a16:creationId xmlns:a16="http://schemas.microsoft.com/office/drawing/2014/main" id="{8582970E-F0C8-6166-A458-3F98EE8E8476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6347698" y="1336611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9" name="Рисунок 158">
            <a:extLst>
              <a:ext uri="{FF2B5EF4-FFF2-40B4-BE49-F238E27FC236}">
                <a16:creationId xmlns:a16="http://schemas.microsoft.com/office/drawing/2014/main" id="{36651A98-4CB2-6E59-6959-BE5F51B7281E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5867676" y="1336611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0" name="Рисунок 159">
            <a:extLst>
              <a:ext uri="{FF2B5EF4-FFF2-40B4-BE49-F238E27FC236}">
                <a16:creationId xmlns:a16="http://schemas.microsoft.com/office/drawing/2014/main" id="{1F8C866C-D50A-AE8A-BED5-55031CE0A81A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5387645" y="1336611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1" name="Рисунок 160">
            <a:extLst>
              <a:ext uri="{FF2B5EF4-FFF2-40B4-BE49-F238E27FC236}">
                <a16:creationId xmlns:a16="http://schemas.microsoft.com/office/drawing/2014/main" id="{CCB5F8EC-4115-3423-2153-E9DC15620911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4907623" y="1336611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2" name="Рисунок 161">
            <a:extLst>
              <a:ext uri="{FF2B5EF4-FFF2-40B4-BE49-F238E27FC236}">
                <a16:creationId xmlns:a16="http://schemas.microsoft.com/office/drawing/2014/main" id="{00E4FD11-F720-D2FE-8A5F-B2ECF7486CEF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6347698" y="2139437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3" name="Рисунок 162">
            <a:extLst>
              <a:ext uri="{FF2B5EF4-FFF2-40B4-BE49-F238E27FC236}">
                <a16:creationId xmlns:a16="http://schemas.microsoft.com/office/drawing/2014/main" id="{A60B2D1D-8F38-E4ED-5CCE-A5364B6E0405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6827720" y="2139437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4" name="Рисунок 163">
            <a:extLst>
              <a:ext uri="{FF2B5EF4-FFF2-40B4-BE49-F238E27FC236}">
                <a16:creationId xmlns:a16="http://schemas.microsoft.com/office/drawing/2014/main" id="{0DBC3EEF-EFDC-0D9B-391F-19379D4A543F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7307751" y="2139437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5" name="Рисунок 164">
            <a:extLst>
              <a:ext uri="{FF2B5EF4-FFF2-40B4-BE49-F238E27FC236}">
                <a16:creationId xmlns:a16="http://schemas.microsoft.com/office/drawing/2014/main" id="{667F4869-63B9-B118-ED4B-8B20B6B9C5F7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7787773" y="2139437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6" name="Рисунок 165">
            <a:extLst>
              <a:ext uri="{FF2B5EF4-FFF2-40B4-BE49-F238E27FC236}">
                <a16:creationId xmlns:a16="http://schemas.microsoft.com/office/drawing/2014/main" id="{F9E124F4-3DFB-613C-7E6B-E925F9F0594A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6347698" y="271297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7" name="Рисунок 166">
            <a:extLst>
              <a:ext uri="{FF2B5EF4-FFF2-40B4-BE49-F238E27FC236}">
                <a16:creationId xmlns:a16="http://schemas.microsoft.com/office/drawing/2014/main" id="{E14CCE7F-FC24-72BC-5DCB-20EDFAF1207A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6827720" y="271297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8" name="Рисунок 167">
            <a:extLst>
              <a:ext uri="{FF2B5EF4-FFF2-40B4-BE49-F238E27FC236}">
                <a16:creationId xmlns:a16="http://schemas.microsoft.com/office/drawing/2014/main" id="{BD4AC84A-A784-0EE3-CAF7-EE3B203D5C3E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7307751" y="271297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9" name="Рисунок 168">
            <a:extLst>
              <a:ext uri="{FF2B5EF4-FFF2-40B4-BE49-F238E27FC236}">
                <a16:creationId xmlns:a16="http://schemas.microsoft.com/office/drawing/2014/main" id="{1AD8F14A-8F6E-B139-07E0-5242A93A4307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7787773" y="271297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0" name="Рисунок 169">
            <a:extLst>
              <a:ext uri="{FF2B5EF4-FFF2-40B4-BE49-F238E27FC236}">
                <a16:creationId xmlns:a16="http://schemas.microsoft.com/office/drawing/2014/main" id="{FC3B07F6-B6C0-DD22-AF07-F16206907BA2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929135" y="2139437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1" name="Рисунок 170">
            <a:extLst>
              <a:ext uri="{FF2B5EF4-FFF2-40B4-BE49-F238E27FC236}">
                <a16:creationId xmlns:a16="http://schemas.microsoft.com/office/drawing/2014/main" id="{F41A3FD6-04A5-ABB5-C164-B9F4D544F040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1409157" y="2139437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2" name="Рисунок 171">
            <a:extLst>
              <a:ext uri="{FF2B5EF4-FFF2-40B4-BE49-F238E27FC236}">
                <a16:creationId xmlns:a16="http://schemas.microsoft.com/office/drawing/2014/main" id="{62D1025F-EF14-8353-39F5-7870C0B8F373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1889189" y="2139437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3" name="Рисунок 172">
            <a:extLst>
              <a:ext uri="{FF2B5EF4-FFF2-40B4-BE49-F238E27FC236}">
                <a16:creationId xmlns:a16="http://schemas.microsoft.com/office/drawing/2014/main" id="{ED888D28-44ED-3EB8-2BD3-CF00F0A62E72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2369210" y="2139437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4" name="Рисунок 173">
            <a:extLst>
              <a:ext uri="{FF2B5EF4-FFF2-40B4-BE49-F238E27FC236}">
                <a16:creationId xmlns:a16="http://schemas.microsoft.com/office/drawing/2014/main" id="{41276C32-980F-4BAD-E0AB-BB0B3BD5F70E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929135" y="271297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5" name="Рисунок 174">
            <a:extLst>
              <a:ext uri="{FF2B5EF4-FFF2-40B4-BE49-F238E27FC236}">
                <a16:creationId xmlns:a16="http://schemas.microsoft.com/office/drawing/2014/main" id="{97404BBA-18B2-8AD1-48DF-55A7382ABAB0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1409157" y="271297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6" name="Рисунок 175">
            <a:extLst>
              <a:ext uri="{FF2B5EF4-FFF2-40B4-BE49-F238E27FC236}">
                <a16:creationId xmlns:a16="http://schemas.microsoft.com/office/drawing/2014/main" id="{2E997E49-D8D4-B429-E1FD-DC22DBDEF7BE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1889189" y="271297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7" name="Рисунок 176">
            <a:extLst>
              <a:ext uri="{FF2B5EF4-FFF2-40B4-BE49-F238E27FC236}">
                <a16:creationId xmlns:a16="http://schemas.microsoft.com/office/drawing/2014/main" id="{11F024C7-B613-3D5A-1804-CB1B0F3A0BCA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>
          <a:xfrm>
            <a:off x="2369210" y="271297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8" name="Рисунок 177">
            <a:extLst>
              <a:ext uri="{FF2B5EF4-FFF2-40B4-BE49-F238E27FC236}">
                <a16:creationId xmlns:a16="http://schemas.microsoft.com/office/drawing/2014/main" id="{9BBD9446-AF0F-A59D-D1C2-B50A2955C4D1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2369210" y="3501506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9" name="Рисунок 178">
            <a:extLst>
              <a:ext uri="{FF2B5EF4-FFF2-40B4-BE49-F238E27FC236}">
                <a16:creationId xmlns:a16="http://schemas.microsoft.com/office/drawing/2014/main" id="{D08C5240-ABEC-A842-0AC7-54AF0CD02D0A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2849232" y="3501506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0" name="Рисунок 179">
            <a:extLst>
              <a:ext uri="{FF2B5EF4-FFF2-40B4-BE49-F238E27FC236}">
                <a16:creationId xmlns:a16="http://schemas.microsoft.com/office/drawing/2014/main" id="{0F022877-A57C-258C-534D-E6A79925B259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3329264" y="3501506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1" name="Рисунок 180">
            <a:extLst>
              <a:ext uri="{FF2B5EF4-FFF2-40B4-BE49-F238E27FC236}">
                <a16:creationId xmlns:a16="http://schemas.microsoft.com/office/drawing/2014/main" id="{887F1642-D3B9-B9B9-D418-68DB14C5E415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3809285" y="3501506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2" name="Рисунок 181">
            <a:extLst>
              <a:ext uri="{FF2B5EF4-FFF2-40B4-BE49-F238E27FC236}">
                <a16:creationId xmlns:a16="http://schemas.microsoft.com/office/drawing/2014/main" id="{4C2A3190-E706-AC94-0640-5870F2E89424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2369210" y="407504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3" name="Рисунок 182">
            <a:extLst>
              <a:ext uri="{FF2B5EF4-FFF2-40B4-BE49-F238E27FC236}">
                <a16:creationId xmlns:a16="http://schemas.microsoft.com/office/drawing/2014/main" id="{C0A2F034-20F1-DB4E-84F7-061A978AB684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2849232" y="407504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4" name="Рисунок 183">
            <a:extLst>
              <a:ext uri="{FF2B5EF4-FFF2-40B4-BE49-F238E27FC236}">
                <a16:creationId xmlns:a16="http://schemas.microsoft.com/office/drawing/2014/main" id="{0E572A05-20FD-5736-C029-CC2A0CB3E23E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3329264" y="407504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5" name="Рисунок 184">
            <a:extLst>
              <a:ext uri="{FF2B5EF4-FFF2-40B4-BE49-F238E27FC236}">
                <a16:creationId xmlns:a16="http://schemas.microsoft.com/office/drawing/2014/main" id="{3088B875-ABE2-5E25-EE61-633FF6F677F2}"/>
              </a:ext>
            </a:extLst>
          </p:cNvPr>
          <p:cNvSpPr>
            <a:spLocks noGrp="1"/>
          </p:cNvSpPr>
          <p:nvPr>
            <p:ph type="pic" sz="quarter" idx="110"/>
          </p:nvPr>
        </p:nvSpPr>
        <p:spPr>
          <a:xfrm>
            <a:off x="3809285" y="407504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6" name="Рисунок 185">
            <a:extLst>
              <a:ext uri="{FF2B5EF4-FFF2-40B4-BE49-F238E27FC236}">
                <a16:creationId xmlns:a16="http://schemas.microsoft.com/office/drawing/2014/main" id="{3C1A32CE-FAFD-4081-C37A-EB62682C6E79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>
          <a:xfrm>
            <a:off x="6347698" y="3501506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7" name="Рисунок 186">
            <a:extLst>
              <a:ext uri="{FF2B5EF4-FFF2-40B4-BE49-F238E27FC236}">
                <a16:creationId xmlns:a16="http://schemas.microsoft.com/office/drawing/2014/main" id="{2E08C7AA-2C1A-9F5F-BBE8-6647619C1121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>
          <a:xfrm>
            <a:off x="5867676" y="3501506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8" name="Рисунок 187">
            <a:extLst>
              <a:ext uri="{FF2B5EF4-FFF2-40B4-BE49-F238E27FC236}">
                <a16:creationId xmlns:a16="http://schemas.microsoft.com/office/drawing/2014/main" id="{1059206B-7AAC-AC7B-376E-CCCADC88F91B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5387645" y="3501506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9" name="Рисунок 188">
            <a:extLst>
              <a:ext uri="{FF2B5EF4-FFF2-40B4-BE49-F238E27FC236}">
                <a16:creationId xmlns:a16="http://schemas.microsoft.com/office/drawing/2014/main" id="{2F2E8982-9B25-DB73-09EA-006DDD72DDBF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>
          <a:xfrm>
            <a:off x="4907623" y="3501506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90" name="Рисунок 189">
            <a:extLst>
              <a:ext uri="{FF2B5EF4-FFF2-40B4-BE49-F238E27FC236}">
                <a16:creationId xmlns:a16="http://schemas.microsoft.com/office/drawing/2014/main" id="{550AA5DC-669A-EC3B-F0EF-14D627226B57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>
          <a:xfrm>
            <a:off x="6347698" y="407504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91" name="Рисунок 190">
            <a:extLst>
              <a:ext uri="{FF2B5EF4-FFF2-40B4-BE49-F238E27FC236}">
                <a16:creationId xmlns:a16="http://schemas.microsoft.com/office/drawing/2014/main" id="{F797D95D-AFFC-9023-108E-73017DDFC5B7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5867676" y="407504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92" name="Рисунок 191">
            <a:extLst>
              <a:ext uri="{FF2B5EF4-FFF2-40B4-BE49-F238E27FC236}">
                <a16:creationId xmlns:a16="http://schemas.microsoft.com/office/drawing/2014/main" id="{0ABECF1E-E817-37D6-3060-2C93DF18CBF4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5387645" y="407504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93" name="Рисунок 192">
            <a:extLst>
              <a:ext uri="{FF2B5EF4-FFF2-40B4-BE49-F238E27FC236}">
                <a16:creationId xmlns:a16="http://schemas.microsoft.com/office/drawing/2014/main" id="{EB593551-F9BD-C0AE-BEBC-03372B44C5CD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>
          <a:xfrm>
            <a:off x="4907623" y="4075044"/>
            <a:ext cx="442620" cy="536133"/>
          </a:xfrm>
          <a:custGeom>
            <a:avLst/>
            <a:gdLst>
              <a:gd name="connsiteX0" fmla="*/ 51468 w 590160"/>
              <a:gd name="connsiteY0" fmla="*/ 0 h 714844"/>
              <a:gd name="connsiteX1" fmla="*/ 538692 w 590160"/>
              <a:gd name="connsiteY1" fmla="*/ 0 h 714844"/>
              <a:gd name="connsiteX2" fmla="*/ 590160 w 590160"/>
              <a:gd name="connsiteY2" fmla="*/ 51468 h 714844"/>
              <a:gd name="connsiteX3" fmla="*/ 590160 w 590160"/>
              <a:gd name="connsiteY3" fmla="*/ 663376 h 714844"/>
              <a:gd name="connsiteX4" fmla="*/ 538692 w 590160"/>
              <a:gd name="connsiteY4" fmla="*/ 714844 h 714844"/>
              <a:gd name="connsiteX5" fmla="*/ 51468 w 590160"/>
              <a:gd name="connsiteY5" fmla="*/ 714844 h 714844"/>
              <a:gd name="connsiteX6" fmla="*/ 0 w 590160"/>
              <a:gd name="connsiteY6" fmla="*/ 663376 h 714844"/>
              <a:gd name="connsiteX7" fmla="*/ 0 w 590160"/>
              <a:gd name="connsiteY7" fmla="*/ 51468 h 714844"/>
              <a:gd name="connsiteX8" fmla="*/ 51468 w 590160"/>
              <a:gd name="connsiteY8" fmla="*/ 0 h 71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60" h="714844">
                <a:moveTo>
                  <a:pt x="51468" y="0"/>
                </a:moveTo>
                <a:lnTo>
                  <a:pt x="538692" y="0"/>
                </a:lnTo>
                <a:cubicBezTo>
                  <a:pt x="567117" y="0"/>
                  <a:pt x="590160" y="23043"/>
                  <a:pt x="590160" y="51468"/>
                </a:cubicBezTo>
                <a:lnTo>
                  <a:pt x="590160" y="663376"/>
                </a:lnTo>
                <a:cubicBezTo>
                  <a:pt x="590160" y="691801"/>
                  <a:pt x="567117" y="714844"/>
                  <a:pt x="538692" y="714844"/>
                </a:cubicBezTo>
                <a:lnTo>
                  <a:pt x="51468" y="714844"/>
                </a:lnTo>
                <a:cubicBezTo>
                  <a:pt x="23043" y="714844"/>
                  <a:pt x="0" y="691801"/>
                  <a:pt x="0" y="663376"/>
                </a:cubicBezTo>
                <a:lnTo>
                  <a:pt x="0" y="51468"/>
                </a:lnTo>
                <a:cubicBezTo>
                  <a:pt x="0" y="23043"/>
                  <a:pt x="23043" y="0"/>
                  <a:pt x="5146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8" name="Заголовок 29">
            <a:extLst>
              <a:ext uri="{FF2B5EF4-FFF2-40B4-BE49-F238E27FC236}">
                <a16:creationId xmlns:a16="http://schemas.microsoft.com/office/drawing/2014/main" id="{AFD8D2BA-5F8F-BE4B-9338-11E3B6ECD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05246ED3-E51E-4A58-6C07-E027CBD9BF5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7864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FEF16661-9465-FECF-00FD-895EA858EDD6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 err="1">
                <a:solidFill>
                  <a:schemeClr val="bg1"/>
                </a:solidFill>
              </a:rPr>
              <a:t>NeedScope</a:t>
            </a:r>
            <a:endParaRPr lang="ru-RU" sz="750" dirty="0">
              <a:solidFill>
                <a:schemeClr val="bg1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9E0A2132-5AF8-1245-61AC-F62BE64C3B37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BF67FF6D-8F97-81CD-1F8C-2699BF7112C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1E43389-838E-543F-0FA9-B4609BAC483B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8BFB2E0F-58DA-0409-5D87-2535FC17AC8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0842258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41">
            <a:extLst>
              <a:ext uri="{FF2B5EF4-FFF2-40B4-BE49-F238E27FC236}">
                <a16:creationId xmlns:a16="http://schemas.microsoft.com/office/drawing/2014/main" id="{5B649DA5-2226-337F-AA3F-3B12F4523BC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15631" y="670047"/>
            <a:ext cx="2122379" cy="24674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0" name="Рисунок 41">
            <a:extLst>
              <a:ext uri="{FF2B5EF4-FFF2-40B4-BE49-F238E27FC236}">
                <a16:creationId xmlns:a16="http://schemas.microsoft.com/office/drawing/2014/main" id="{BD74BD71-CEBC-FD50-F500-C69B899854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265987" y="670048"/>
            <a:ext cx="2359628" cy="19610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1" name="Рисунок 41">
            <a:extLst>
              <a:ext uri="{FF2B5EF4-FFF2-40B4-BE49-F238E27FC236}">
                <a16:creationId xmlns:a16="http://schemas.microsoft.com/office/drawing/2014/main" id="{AF48E609-3F76-F460-064C-CA76EF37B83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265988" y="2720267"/>
            <a:ext cx="2359628" cy="18181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Рисунок 41">
            <a:extLst>
              <a:ext uri="{FF2B5EF4-FFF2-40B4-BE49-F238E27FC236}">
                <a16:creationId xmlns:a16="http://schemas.microsoft.com/office/drawing/2014/main" id="{D965AF2A-BEED-AC3B-327D-EF2BF9E748F9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715631" y="3224578"/>
            <a:ext cx="2122379" cy="13138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F71F9F18-792A-CB9A-062D-923388D447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3853" y="910396"/>
            <a:ext cx="2941956" cy="204788"/>
          </a:xfrm>
          <a:prstGeom prst="rect">
            <a:avLst/>
          </a:prstGeom>
        </p:spPr>
        <p:txBody>
          <a:bodyPr lIns="0" tIns="0" rIns="0" bIns="0" anchor="ctr"/>
          <a:lstStyle>
            <a:lvl1pPr marL="102600" indent="-102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D3E1C"/>
              </a:buClr>
              <a:buSzPct val="140000"/>
              <a:buFont typeface="Arial" panose="020B0604020202020204" pitchFamily="34" charset="0"/>
              <a:buChar char="•"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C59D12DA-9565-C61D-EFD8-E3604D8D58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3663" y="1124398"/>
            <a:ext cx="2835407" cy="56211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3-4 строки</a:t>
            </a: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C33151D2-CFCE-0CA3-A2AD-9E3B9727E9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03853" y="1758011"/>
            <a:ext cx="2941956" cy="204788"/>
          </a:xfrm>
          <a:prstGeom prst="rect">
            <a:avLst/>
          </a:prstGeom>
        </p:spPr>
        <p:txBody>
          <a:bodyPr lIns="0" tIns="0" rIns="0" bIns="0" anchor="ctr"/>
          <a:lstStyle>
            <a:lvl1pPr marL="102600" indent="-102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D3E1C"/>
              </a:buClr>
              <a:buSzPct val="140000"/>
              <a:buFont typeface="Arial" panose="020B0604020202020204" pitchFamily="34" charset="0"/>
              <a:buChar char="•"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566A5942-88A8-6419-DEF2-84BFC7766C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13663" y="1972014"/>
            <a:ext cx="2835407" cy="10903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7-8 строк</a:t>
            </a:r>
          </a:p>
        </p:txBody>
      </p:sp>
      <p:sp>
        <p:nvSpPr>
          <p:cNvPr id="13" name="Текст 22">
            <a:extLst>
              <a:ext uri="{FF2B5EF4-FFF2-40B4-BE49-F238E27FC236}">
                <a16:creationId xmlns:a16="http://schemas.microsoft.com/office/drawing/2014/main" id="{AD633E68-FF5E-90BA-8F0C-7084659872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3853" y="3100861"/>
            <a:ext cx="2941956" cy="204788"/>
          </a:xfrm>
          <a:prstGeom prst="rect">
            <a:avLst/>
          </a:prstGeom>
        </p:spPr>
        <p:txBody>
          <a:bodyPr lIns="0" tIns="0" rIns="0" bIns="0" anchor="ctr"/>
          <a:lstStyle>
            <a:lvl1pPr marL="102600" indent="-102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D3E1C"/>
              </a:buClr>
              <a:buSzPct val="140000"/>
              <a:buFont typeface="Arial" panose="020B0604020202020204" pitchFamily="34" charset="0"/>
              <a:buChar char="•"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Текст 22">
            <a:extLst>
              <a:ext uri="{FF2B5EF4-FFF2-40B4-BE49-F238E27FC236}">
                <a16:creationId xmlns:a16="http://schemas.microsoft.com/office/drawing/2014/main" id="{9C8FE6B2-22E2-AAFE-4D6D-C77B64680D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13663" y="3314863"/>
            <a:ext cx="2835407" cy="5621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3-4 строки</a:t>
            </a:r>
          </a:p>
        </p:txBody>
      </p:sp>
      <p:sp>
        <p:nvSpPr>
          <p:cNvPr id="34" name="Текст 22">
            <a:extLst>
              <a:ext uri="{FF2B5EF4-FFF2-40B4-BE49-F238E27FC236}">
                <a16:creationId xmlns:a16="http://schemas.microsoft.com/office/drawing/2014/main" id="{306F19F1-E112-3CCD-F8C9-E957CD0F10A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13663" y="4601164"/>
            <a:ext cx="2832146" cy="2047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D3E1C"/>
              </a:buClr>
              <a:buSzPct val="140000"/>
              <a:buFont typeface="Arial" panose="020B0604020202020204" pitchFamily="34" charset="0"/>
              <a:buNone/>
              <a:defRPr lang="ru-RU" sz="1050" b="1" kern="1200" dirty="0" smtClean="0">
                <a:solidFill>
                  <a:srgbClr val="7D3E1C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5" name="Текст 22">
            <a:extLst>
              <a:ext uri="{FF2B5EF4-FFF2-40B4-BE49-F238E27FC236}">
                <a16:creationId xmlns:a16="http://schemas.microsoft.com/office/drawing/2014/main" id="{2E982663-7E24-D228-D05F-53B7C753E4A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315932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/>
              <a:t>Color</a:t>
            </a:r>
            <a:endParaRPr lang="ru-RU" dirty="0"/>
          </a:p>
        </p:txBody>
      </p:sp>
      <p:sp>
        <p:nvSpPr>
          <p:cNvPr id="38" name="Заголовок 29">
            <a:extLst>
              <a:ext uri="{FF2B5EF4-FFF2-40B4-BE49-F238E27FC236}">
                <a16:creationId xmlns:a16="http://schemas.microsoft.com/office/drawing/2014/main" id="{D1DDCD27-E484-E097-E966-AA3405675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8EF3CCFD-E261-8155-FB0D-B26D75ABDFA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7864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F3076E32-4403-EE53-0407-FBDA4B37875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 err="1">
                <a:solidFill>
                  <a:schemeClr val="bg1"/>
                </a:solidFill>
              </a:rPr>
              <a:t>NeedScope</a:t>
            </a:r>
            <a:endParaRPr lang="ru-RU" sz="750" dirty="0">
              <a:solidFill>
                <a:schemeClr val="bg1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B997AFD8-F9A7-E04E-5297-E4ECACA4FBF7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78ED18E5-BFDA-FC4E-BFAB-427E513D497C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A219085-BAD7-EE23-27C2-F01B8F78CB3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49913F00-1BEA-44EF-4D04-16E7E202C507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21119462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Текст 22">
            <a:extLst>
              <a:ext uri="{FF2B5EF4-FFF2-40B4-BE49-F238E27FC236}">
                <a16:creationId xmlns:a16="http://schemas.microsoft.com/office/drawing/2014/main" id="{D52761A4-29BF-4FB4-8977-3D5D760F24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3853" y="714800"/>
            <a:ext cx="3609097" cy="4087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1-2 строки</a:t>
            </a:r>
          </a:p>
        </p:txBody>
      </p:sp>
      <p:sp>
        <p:nvSpPr>
          <p:cNvPr id="84" name="Текст 22">
            <a:extLst>
              <a:ext uri="{FF2B5EF4-FFF2-40B4-BE49-F238E27FC236}">
                <a16:creationId xmlns:a16="http://schemas.microsoft.com/office/drawing/2014/main" id="{9D11CB9A-A94A-C9DC-49C2-BAC8FC8B5B3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859665" y="714800"/>
            <a:ext cx="3703310" cy="62700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 в 3-4 строки</a:t>
            </a:r>
          </a:p>
          <a:p>
            <a:pPr lvl="0"/>
            <a:endParaRPr lang="ru-RU" dirty="0">
              <a:effectLst/>
            </a:endParaRPr>
          </a:p>
        </p:txBody>
      </p:sp>
      <p:sp>
        <p:nvSpPr>
          <p:cNvPr id="85" name="Текст 22">
            <a:extLst>
              <a:ext uri="{FF2B5EF4-FFF2-40B4-BE49-F238E27FC236}">
                <a16:creationId xmlns:a16="http://schemas.microsoft.com/office/drawing/2014/main" id="{539D51F3-AC9F-E253-4086-E09B47FFCF8F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706884" y="1899367"/>
            <a:ext cx="686746" cy="62324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40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86" name="Текст 22">
            <a:extLst>
              <a:ext uri="{FF2B5EF4-FFF2-40B4-BE49-F238E27FC236}">
                <a16:creationId xmlns:a16="http://schemas.microsoft.com/office/drawing/2014/main" id="{110807FB-4366-B0C2-E2BB-D2BEEA7AC23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706884" y="2438419"/>
            <a:ext cx="686746" cy="10387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0" name="Текст 22">
            <a:extLst>
              <a:ext uri="{FF2B5EF4-FFF2-40B4-BE49-F238E27FC236}">
                <a16:creationId xmlns:a16="http://schemas.microsoft.com/office/drawing/2014/main" id="{05E5CF47-8339-794E-6F7A-56CB9DF6FC6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981662" y="2557659"/>
            <a:ext cx="686746" cy="62324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40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91" name="Текст 22">
            <a:extLst>
              <a:ext uri="{FF2B5EF4-FFF2-40B4-BE49-F238E27FC236}">
                <a16:creationId xmlns:a16="http://schemas.microsoft.com/office/drawing/2014/main" id="{A4D36199-06AC-1609-4EDD-93BE4CC06B7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981662" y="3096711"/>
            <a:ext cx="686746" cy="10387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2" name="Текст 22">
            <a:extLst>
              <a:ext uri="{FF2B5EF4-FFF2-40B4-BE49-F238E27FC236}">
                <a16:creationId xmlns:a16="http://schemas.microsoft.com/office/drawing/2014/main" id="{61A3C205-67C5-623A-A4C5-51A0D949186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706884" y="3215142"/>
            <a:ext cx="686746" cy="62324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405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93" name="Текст 22">
            <a:extLst>
              <a:ext uri="{FF2B5EF4-FFF2-40B4-BE49-F238E27FC236}">
                <a16:creationId xmlns:a16="http://schemas.microsoft.com/office/drawing/2014/main" id="{7937032F-CA54-A9A7-DBBA-CA2A3CACB7A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706884" y="3754194"/>
            <a:ext cx="686746" cy="10387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5" name="Текст 22">
            <a:extLst>
              <a:ext uri="{FF2B5EF4-FFF2-40B4-BE49-F238E27FC236}">
                <a16:creationId xmlns:a16="http://schemas.microsoft.com/office/drawing/2014/main" id="{D39C8A93-B1A4-D19C-F52B-0E2DB5B3B62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03853" y="2577130"/>
            <a:ext cx="686746" cy="323165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1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96" name="Текст 22">
            <a:extLst>
              <a:ext uri="{FF2B5EF4-FFF2-40B4-BE49-F238E27FC236}">
                <a16:creationId xmlns:a16="http://schemas.microsoft.com/office/drawing/2014/main" id="{0AEF572B-36DE-051C-F2DD-C053597EC870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03853" y="2930937"/>
            <a:ext cx="980391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Текстовый блок в 1-2 строки</a:t>
            </a:r>
          </a:p>
        </p:txBody>
      </p:sp>
      <p:sp>
        <p:nvSpPr>
          <p:cNvPr id="97" name="Диаграмма 31">
            <a:extLst>
              <a:ext uri="{FF2B5EF4-FFF2-40B4-BE49-F238E27FC236}">
                <a16:creationId xmlns:a16="http://schemas.microsoft.com/office/drawing/2014/main" id="{C848C27D-79B9-AA81-11F6-15F599818B4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859664" y="1612900"/>
            <a:ext cx="3717491" cy="26643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98" name="Текст 22">
            <a:extLst>
              <a:ext uri="{FF2B5EF4-FFF2-40B4-BE49-F238E27FC236}">
                <a16:creationId xmlns:a16="http://schemas.microsoft.com/office/drawing/2014/main" id="{DE648987-739D-E2CF-3689-F85E2869B2D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156633" y="4665103"/>
            <a:ext cx="627460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9" name="Текст 22">
            <a:extLst>
              <a:ext uri="{FF2B5EF4-FFF2-40B4-BE49-F238E27FC236}">
                <a16:creationId xmlns:a16="http://schemas.microsoft.com/office/drawing/2014/main" id="{1C058506-BBB3-B5FF-6103-1ADEB7D146E8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919191" y="4665103"/>
            <a:ext cx="752328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71" name="Номер слайда 5">
            <a:extLst>
              <a:ext uri="{FF2B5EF4-FFF2-40B4-BE49-F238E27FC236}">
                <a16:creationId xmlns:a16="http://schemas.microsoft.com/office/drawing/2014/main" id="{C9A8D27A-279B-24A8-D86B-9B3F6009C381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9">
            <a:extLst>
              <a:ext uri="{FF2B5EF4-FFF2-40B4-BE49-F238E27FC236}">
                <a16:creationId xmlns:a16="http://schemas.microsoft.com/office/drawing/2014/main" id="{11F6A71E-A8E5-AF3B-D227-4FF87747C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ACB4420D-834F-FD70-E032-59AD8C76599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6" name="Текст 22">
            <a:extLst>
              <a:ext uri="{FF2B5EF4-FFF2-40B4-BE49-F238E27FC236}">
                <a16:creationId xmlns:a16="http://schemas.microsoft.com/office/drawing/2014/main" id="{F4EAE323-8FA2-FF54-741B-4424CF6FC90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TRI*M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068758F7-CBAD-6810-F7C8-1133497ADE5D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F23C748B-6D7A-D911-DAC0-07C5149586CA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6EF3ABA-3D76-1D52-0E39-623931F8265C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E592CF00-3CC7-6530-AEEB-175E6E62902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10969478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2">
            <a:extLst>
              <a:ext uri="{FF2B5EF4-FFF2-40B4-BE49-F238E27FC236}">
                <a16:creationId xmlns:a16="http://schemas.microsoft.com/office/drawing/2014/main" id="{51B9951F-B318-8459-BD23-B4DC57EF3597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 rot="16200000">
            <a:off x="-308834" y="3082578"/>
            <a:ext cx="980391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Сила влияния</a:t>
            </a:r>
          </a:p>
        </p:txBody>
      </p:sp>
      <p:sp>
        <p:nvSpPr>
          <p:cNvPr id="5" name="Текст 22">
            <a:extLst>
              <a:ext uri="{FF2B5EF4-FFF2-40B4-BE49-F238E27FC236}">
                <a16:creationId xmlns:a16="http://schemas.microsoft.com/office/drawing/2014/main" id="{830341BE-073F-0455-6DDF-31F9523896E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03853" y="1413554"/>
            <a:ext cx="157793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 1</a:t>
            </a:r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0DF36E95-71DF-22DD-844D-1791C03B078B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303853" y="1586457"/>
            <a:ext cx="980391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493956D7-DB70-1427-8CAC-0BF792FF67C4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510465" y="2011905"/>
            <a:ext cx="2066129" cy="1385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C53D6AEC-876C-0145-DBCD-EA68D623F091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510465" y="2500101"/>
            <a:ext cx="2066129" cy="1385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6D9DA360-70EE-8AE9-1289-6C1AACD8477F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510464" y="2992564"/>
            <a:ext cx="2066129" cy="1385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3" name="Текст 22">
            <a:extLst>
              <a:ext uri="{FF2B5EF4-FFF2-40B4-BE49-F238E27FC236}">
                <a16:creationId xmlns:a16="http://schemas.microsoft.com/office/drawing/2014/main" id="{2CCEA06A-0FDB-1426-EA19-325CA1887045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510464" y="3486626"/>
            <a:ext cx="2066129" cy="1385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4" name="Текст 22">
            <a:extLst>
              <a:ext uri="{FF2B5EF4-FFF2-40B4-BE49-F238E27FC236}">
                <a16:creationId xmlns:a16="http://schemas.microsoft.com/office/drawing/2014/main" id="{7C4861BF-307E-B934-2998-8ED3C1AEF95D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510465" y="3973224"/>
            <a:ext cx="2066129" cy="1385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A0159251-C607-0148-B4EE-68E163441B35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857264" y="1413554"/>
            <a:ext cx="341828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 2</a:t>
            </a:r>
          </a:p>
        </p:txBody>
      </p:sp>
      <p:sp>
        <p:nvSpPr>
          <p:cNvPr id="17" name="Текст 22">
            <a:extLst>
              <a:ext uri="{FF2B5EF4-FFF2-40B4-BE49-F238E27FC236}">
                <a16:creationId xmlns:a16="http://schemas.microsoft.com/office/drawing/2014/main" id="{1EFD80EA-29B5-729B-7653-5DBA930DBF68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862627" y="1413554"/>
            <a:ext cx="1995623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/>
              <a:t>Подзаголовок 3</a:t>
            </a: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D98D142E-A848-2A81-B600-BFD8519285BF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6862629" y="2011905"/>
            <a:ext cx="1975381" cy="1385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E9021691-7195-F507-7F47-4707789342EB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6862627" y="2500101"/>
            <a:ext cx="1975382" cy="1385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53CED5FE-4B88-7313-90D4-AFD29314B4A7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6862627" y="2992564"/>
            <a:ext cx="1975382" cy="1385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629DBAF3-0B54-7EA2-5000-1496DACCB91B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6862627" y="3486626"/>
            <a:ext cx="1975382" cy="1385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2" name="Текст 22">
            <a:extLst>
              <a:ext uri="{FF2B5EF4-FFF2-40B4-BE49-F238E27FC236}">
                <a16:creationId xmlns:a16="http://schemas.microsoft.com/office/drawing/2014/main" id="{2DC312BC-269B-3FC1-8FA8-531047560AA1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6862628" y="3973224"/>
            <a:ext cx="1975381" cy="1385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02" name="Текст 22">
            <a:extLst>
              <a:ext uri="{FF2B5EF4-FFF2-40B4-BE49-F238E27FC236}">
                <a16:creationId xmlns:a16="http://schemas.microsoft.com/office/drawing/2014/main" id="{00F7A719-7607-792D-734D-780381F0CAB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2935344" y="4665503"/>
            <a:ext cx="5679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3" name="Текст 22">
            <a:extLst>
              <a:ext uri="{FF2B5EF4-FFF2-40B4-BE49-F238E27FC236}">
                <a16:creationId xmlns:a16="http://schemas.microsoft.com/office/drawing/2014/main" id="{8D144966-61E1-5F09-91D6-8EDD2265E470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3698516" y="4665503"/>
            <a:ext cx="1067348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4" name="Текст 22">
            <a:extLst>
              <a:ext uri="{FF2B5EF4-FFF2-40B4-BE49-F238E27FC236}">
                <a16:creationId xmlns:a16="http://schemas.microsoft.com/office/drawing/2014/main" id="{64E4DA16-F657-0B89-C987-E501773C50F3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995589" y="4665503"/>
            <a:ext cx="1067348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5" name="Текст 22">
            <a:extLst>
              <a:ext uri="{FF2B5EF4-FFF2-40B4-BE49-F238E27FC236}">
                <a16:creationId xmlns:a16="http://schemas.microsoft.com/office/drawing/2014/main" id="{4A546C5F-A651-F1BD-63EB-2D7F70A193D1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241463" y="4665503"/>
            <a:ext cx="1067348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8" name="Номер слайда 5">
            <a:extLst>
              <a:ext uri="{FF2B5EF4-FFF2-40B4-BE49-F238E27FC236}">
                <a16:creationId xmlns:a16="http://schemas.microsoft.com/office/drawing/2014/main" id="{36F7BB77-C510-46BF-D8D2-CCEFE6D5D8D1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Текст 22">
            <a:extLst>
              <a:ext uri="{FF2B5EF4-FFF2-40B4-BE49-F238E27FC236}">
                <a16:creationId xmlns:a16="http://schemas.microsoft.com/office/drawing/2014/main" id="{F6A2539F-5132-C0A2-C931-1447B9036702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475088" y="4311692"/>
            <a:ext cx="193405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0" name="Текст 22">
            <a:extLst>
              <a:ext uri="{FF2B5EF4-FFF2-40B4-BE49-F238E27FC236}">
                <a16:creationId xmlns:a16="http://schemas.microsoft.com/office/drawing/2014/main" id="{1322A2C3-D639-73E0-1C52-B5ED9137E43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2857500" y="4311692"/>
            <a:ext cx="193405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1" name="Текст 22">
            <a:extLst>
              <a:ext uri="{FF2B5EF4-FFF2-40B4-BE49-F238E27FC236}">
                <a16:creationId xmlns:a16="http://schemas.microsoft.com/office/drawing/2014/main" id="{41268D7E-1C27-DD42-AC3A-496BD66A7A6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046477" y="4311692"/>
            <a:ext cx="244786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000%</a:t>
            </a:r>
            <a:endParaRPr lang="ru-RU" dirty="0"/>
          </a:p>
        </p:txBody>
      </p:sp>
      <p:sp>
        <p:nvSpPr>
          <p:cNvPr id="3" name="Заголовок 29">
            <a:extLst>
              <a:ext uri="{FF2B5EF4-FFF2-40B4-BE49-F238E27FC236}">
                <a16:creationId xmlns:a16="http://schemas.microsoft.com/office/drawing/2014/main" id="{31C78EDD-B74C-42CD-7F3C-FB8B9B3C3A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E206D4D5-97DA-C709-C747-0C3FBED4431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6" name="Текст 22">
            <a:extLst>
              <a:ext uri="{FF2B5EF4-FFF2-40B4-BE49-F238E27FC236}">
                <a16:creationId xmlns:a16="http://schemas.microsoft.com/office/drawing/2014/main" id="{1A4D3272-7D3F-5D09-A760-47C2FDFEF8F5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TRI*M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CDCAE138-7CD4-22A6-BFDF-780F26D20A39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3CCADFEC-DD59-4357-885E-6AEB2DA89719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5E2EC69C-EA00-070B-352B-6A931CFC69C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26228B7B-0203-8F1C-17DB-24A15A8DB01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96080586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Текст 22">
            <a:extLst>
              <a:ext uri="{FF2B5EF4-FFF2-40B4-BE49-F238E27FC236}">
                <a16:creationId xmlns:a16="http://schemas.microsoft.com/office/drawing/2014/main" id="{8B53F864-1A81-48BE-A24B-61488439D5E6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2717080" y="4520507"/>
            <a:ext cx="1525304" cy="2619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81" name="Текст 22">
            <a:extLst>
              <a:ext uri="{FF2B5EF4-FFF2-40B4-BE49-F238E27FC236}">
                <a16:creationId xmlns:a16="http://schemas.microsoft.com/office/drawing/2014/main" id="{AB618093-E004-94EF-6558-2B06171ADF9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422035" y="4520507"/>
            <a:ext cx="1662917" cy="2619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82" name="Текст 22">
            <a:extLst>
              <a:ext uri="{FF2B5EF4-FFF2-40B4-BE49-F238E27FC236}">
                <a16:creationId xmlns:a16="http://schemas.microsoft.com/office/drawing/2014/main" id="{7ACCD1D2-46C6-1AE8-391B-BCD2A7D630E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267654" y="4520507"/>
            <a:ext cx="1662917" cy="2619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33" name="Диаграмма 31">
            <a:extLst>
              <a:ext uri="{FF2B5EF4-FFF2-40B4-BE49-F238E27FC236}">
                <a16:creationId xmlns:a16="http://schemas.microsoft.com/office/drawing/2014/main" id="{37C6C319-62E0-A9F9-6B58-77C86480602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570663" y="855288"/>
            <a:ext cx="6267347" cy="15339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6" name="Диаграмма 31">
            <a:extLst>
              <a:ext uri="{FF2B5EF4-FFF2-40B4-BE49-F238E27FC236}">
                <a16:creationId xmlns:a16="http://schemas.microsoft.com/office/drawing/2014/main" id="{05E61E57-4DE3-6C67-7F33-86F54D945327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1532965" y="2672109"/>
            <a:ext cx="4820729" cy="12657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6B5DBE31-FA1E-BBA1-8F5A-06A2DFA99790}"/>
              </a:ext>
            </a:extLst>
          </p:cNvPr>
          <p:cNvSpPr/>
          <p:nvPr/>
        </p:nvSpPr>
        <p:spPr>
          <a:xfrm>
            <a:off x="2571750" y="4529147"/>
            <a:ext cx="95250" cy="95250"/>
          </a:xfrm>
          <a:prstGeom prst="roundRect">
            <a:avLst/>
          </a:prstGeom>
          <a:solidFill>
            <a:srgbClr val="FFBF1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3F793576-EF30-63CD-C0BE-9DAFBA8607F0}"/>
              </a:ext>
            </a:extLst>
          </p:cNvPr>
          <p:cNvSpPr/>
          <p:nvPr/>
        </p:nvSpPr>
        <p:spPr>
          <a:xfrm>
            <a:off x="4286250" y="4529147"/>
            <a:ext cx="95250" cy="95250"/>
          </a:xfrm>
          <a:prstGeom prst="roundRect">
            <a:avLst/>
          </a:prstGeom>
          <a:solidFill>
            <a:srgbClr val="FF990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FABC1233-69C5-6D82-745F-D029752909DB}"/>
              </a:ext>
            </a:extLst>
          </p:cNvPr>
          <p:cNvSpPr/>
          <p:nvPr/>
        </p:nvSpPr>
        <p:spPr>
          <a:xfrm>
            <a:off x="6124575" y="4529147"/>
            <a:ext cx="95250" cy="95250"/>
          </a:xfrm>
          <a:prstGeom prst="roundRect">
            <a:avLst/>
          </a:pr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D970F123-8B3B-0B29-C7CF-EB741A65E3B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" name="Заголовок 29">
            <a:extLst>
              <a:ext uri="{FF2B5EF4-FFF2-40B4-BE49-F238E27FC236}">
                <a16:creationId xmlns:a16="http://schemas.microsoft.com/office/drawing/2014/main" id="{D8B793FB-BC44-4FA1-B1EF-28FB8A3C0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7534376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Текст 22">
            <a:extLst>
              <a:ext uri="{FF2B5EF4-FFF2-40B4-BE49-F238E27FC236}">
                <a16:creationId xmlns:a16="http://schemas.microsoft.com/office/drawing/2014/main" id="{7F0FDC83-3AD0-0856-EAF5-18BD39A3B39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303853" y="818417"/>
            <a:ext cx="1709167" cy="59456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2-3 строчки</a:t>
            </a:r>
            <a:endParaRPr lang="ru-RU" dirty="0"/>
          </a:p>
        </p:txBody>
      </p:sp>
      <p:sp>
        <p:nvSpPr>
          <p:cNvPr id="4" name="Текст 22">
            <a:extLst>
              <a:ext uri="{FF2B5EF4-FFF2-40B4-BE49-F238E27FC236}">
                <a16:creationId xmlns:a16="http://schemas.microsoft.com/office/drawing/2014/main" id="{2E216232-C9B1-599B-2CD0-100E44D8947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TRI*M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011D955C-63FC-FE6B-ED36-D7D9965345B3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9A2B1050-8907-F885-FAE4-43EDE5A289A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1A33EC07-BC42-1F3C-210C-02554300090B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AC821123-0C0A-EB66-69F2-00CB8BAB7060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0565139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Изображение и текст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Текст 22">
            <a:extLst>
              <a:ext uri="{FF2B5EF4-FFF2-40B4-BE49-F238E27FC236}">
                <a16:creationId xmlns:a16="http://schemas.microsoft.com/office/drawing/2014/main" id="{8B53F864-1A81-48BE-A24B-61488439D5E6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2717080" y="4520507"/>
            <a:ext cx="1525304" cy="2619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81" name="Текст 22">
            <a:extLst>
              <a:ext uri="{FF2B5EF4-FFF2-40B4-BE49-F238E27FC236}">
                <a16:creationId xmlns:a16="http://schemas.microsoft.com/office/drawing/2014/main" id="{AB618093-E004-94EF-6558-2B06171ADF9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422035" y="4520507"/>
            <a:ext cx="1662917" cy="2619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82" name="Текст 22">
            <a:extLst>
              <a:ext uri="{FF2B5EF4-FFF2-40B4-BE49-F238E27FC236}">
                <a16:creationId xmlns:a16="http://schemas.microsoft.com/office/drawing/2014/main" id="{7ACCD1D2-46C6-1AE8-391B-BCD2A7D630E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267654" y="4520507"/>
            <a:ext cx="1662917" cy="2619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ru-RU" dirty="0"/>
          </a:p>
        </p:txBody>
      </p:sp>
      <p:sp>
        <p:nvSpPr>
          <p:cNvPr id="33" name="Диаграмма 31">
            <a:extLst>
              <a:ext uri="{FF2B5EF4-FFF2-40B4-BE49-F238E27FC236}">
                <a16:creationId xmlns:a16="http://schemas.microsoft.com/office/drawing/2014/main" id="{37C6C319-62E0-A9F9-6B58-77C86480602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570663" y="855288"/>
            <a:ext cx="6267347" cy="15339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6" name="Диаграмма 31">
            <a:extLst>
              <a:ext uri="{FF2B5EF4-FFF2-40B4-BE49-F238E27FC236}">
                <a16:creationId xmlns:a16="http://schemas.microsoft.com/office/drawing/2014/main" id="{05E61E57-4DE3-6C67-7F33-86F54D945327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1446925" y="2672109"/>
            <a:ext cx="4820729" cy="12657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6B5DBE31-FA1E-BBA1-8F5A-06A2DFA99790}"/>
              </a:ext>
            </a:extLst>
          </p:cNvPr>
          <p:cNvSpPr/>
          <p:nvPr/>
        </p:nvSpPr>
        <p:spPr>
          <a:xfrm>
            <a:off x="2571750" y="4529147"/>
            <a:ext cx="95250" cy="95250"/>
          </a:xfrm>
          <a:prstGeom prst="roundRect">
            <a:avLst/>
          </a:prstGeom>
          <a:solidFill>
            <a:srgbClr val="FFBF1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3F793576-EF30-63CD-C0BE-9DAFBA8607F0}"/>
              </a:ext>
            </a:extLst>
          </p:cNvPr>
          <p:cNvSpPr/>
          <p:nvPr/>
        </p:nvSpPr>
        <p:spPr>
          <a:xfrm>
            <a:off x="4286250" y="4529147"/>
            <a:ext cx="95250" cy="95250"/>
          </a:xfrm>
          <a:prstGeom prst="roundRect">
            <a:avLst/>
          </a:prstGeom>
          <a:solidFill>
            <a:srgbClr val="FF990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FABC1233-69C5-6D82-745F-D029752909DB}"/>
              </a:ext>
            </a:extLst>
          </p:cNvPr>
          <p:cNvSpPr/>
          <p:nvPr/>
        </p:nvSpPr>
        <p:spPr>
          <a:xfrm>
            <a:off x="6124575" y="4529147"/>
            <a:ext cx="95250" cy="95250"/>
          </a:xfrm>
          <a:prstGeom prst="roundRect">
            <a:avLst/>
          </a:pr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E5C4A938-B2BC-4162-0C8A-613A98AB27F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7" name="Заголовок 29">
            <a:extLst>
              <a:ext uri="{FF2B5EF4-FFF2-40B4-BE49-F238E27FC236}">
                <a16:creationId xmlns:a16="http://schemas.microsoft.com/office/drawing/2014/main" id="{D3486795-C16D-58C5-30A0-6632788090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7534376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CD8B1EA0-683B-91DD-7D8B-8209932071F4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303853" y="818417"/>
            <a:ext cx="1709167" cy="59456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2-3 строчки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287F4E2D-CE4F-185F-B8BC-0CF69874FCC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TRI*M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A40A25EE-3595-E55D-12F0-3656FC082656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70E3F68F-E661-1D52-5F0B-6ABF23CD8A48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88818F1F-5702-4E12-D836-94E4F48FB147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694F317F-C7AC-B8D8-9E24-30369BE9EEF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6553138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2">
            <a:extLst>
              <a:ext uri="{FF2B5EF4-FFF2-40B4-BE49-F238E27FC236}">
                <a16:creationId xmlns:a16="http://schemas.microsoft.com/office/drawing/2014/main" id="{B78610FE-EF39-0E61-3AC5-3CA6BAD23CF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697341" y="1071742"/>
            <a:ext cx="1927340" cy="3484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endParaRPr lang="ru-RU" dirty="0"/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15F00E5C-BE30-DFB4-0F11-92E00601C1C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530787" y="1002492"/>
            <a:ext cx="219670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D4AF113D-3813-B5B6-3781-87C128CFAB46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6697340" y="1540082"/>
            <a:ext cx="1927340" cy="75829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D0938D80-5310-A381-074E-80812331737E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697340" y="3269251"/>
            <a:ext cx="1927340" cy="4683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</a:t>
            </a:r>
            <a:endParaRPr lang="ru-RU" dirty="0"/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55F51589-BA69-1EC2-76B4-68E5523AD07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530787" y="3200001"/>
            <a:ext cx="219670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22" name="Текст 22">
            <a:extLst>
              <a:ext uri="{FF2B5EF4-FFF2-40B4-BE49-F238E27FC236}">
                <a16:creationId xmlns:a16="http://schemas.microsoft.com/office/drawing/2014/main" id="{84F573A3-467B-FC0C-8472-98C421878AED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6697340" y="3868786"/>
            <a:ext cx="1927340" cy="4683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DB4B44A3-7A92-B86C-C987-A4CB9CB4E5F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2700000">
            <a:off x="4959296" y="1745820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24" name="Текст 22">
            <a:extLst>
              <a:ext uri="{FF2B5EF4-FFF2-40B4-BE49-F238E27FC236}">
                <a16:creationId xmlns:a16="http://schemas.microsoft.com/office/drawing/2014/main" id="{5685CAB8-5853-FE55-5E08-F8642561704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2700000">
            <a:off x="4555924" y="1994060"/>
            <a:ext cx="143903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1. Текст</a:t>
            </a:r>
            <a:endParaRPr lang="ru-RU" dirty="0"/>
          </a:p>
        </p:txBody>
      </p:sp>
      <p:sp>
        <p:nvSpPr>
          <p:cNvPr id="25" name="Текст 22">
            <a:extLst>
              <a:ext uri="{FF2B5EF4-FFF2-40B4-BE49-F238E27FC236}">
                <a16:creationId xmlns:a16="http://schemas.microsoft.com/office/drawing/2014/main" id="{D5ADE673-5417-D887-2EE6-87A8675C110D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2700000">
            <a:off x="3745701" y="2410035"/>
            <a:ext cx="2034902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2. Текст</a:t>
            </a:r>
            <a:endParaRPr lang="ru-RU" dirty="0"/>
          </a:p>
        </p:txBody>
      </p:sp>
      <p:sp>
        <p:nvSpPr>
          <p:cNvPr id="26" name="Текст 22">
            <a:extLst>
              <a:ext uri="{FF2B5EF4-FFF2-40B4-BE49-F238E27FC236}">
                <a16:creationId xmlns:a16="http://schemas.microsoft.com/office/drawing/2014/main" id="{37A7AFE9-0CCC-981D-3731-560140DD3DB2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2700000">
            <a:off x="3555779" y="2145571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2</a:t>
            </a:r>
            <a:endParaRPr lang="ru-RU" dirty="0"/>
          </a:p>
        </p:txBody>
      </p:sp>
      <p:sp>
        <p:nvSpPr>
          <p:cNvPr id="27" name="Текст 22">
            <a:extLst>
              <a:ext uri="{FF2B5EF4-FFF2-40B4-BE49-F238E27FC236}">
                <a16:creationId xmlns:a16="http://schemas.microsoft.com/office/drawing/2014/main" id="{DD7B7164-9E5D-9F29-60AF-D3F91A8DCC8E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2700000">
            <a:off x="4419510" y="3022350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3</a:t>
            </a:r>
            <a:endParaRPr lang="ru-RU" dirty="0"/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832F2D18-59A9-54C2-20B7-7AED98191D96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2700000">
            <a:off x="3552985" y="2912714"/>
            <a:ext cx="143903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3. Текст</a:t>
            </a:r>
            <a:endParaRPr lang="ru-RU" dirty="0"/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id="{3FCE6F97-FF29-2598-7DF7-4E1D3362330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2700000">
            <a:off x="3158086" y="3463813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4</a:t>
            </a:r>
            <a:endParaRPr lang="ru-RU" dirty="0"/>
          </a:p>
        </p:txBody>
      </p:sp>
      <p:sp>
        <p:nvSpPr>
          <p:cNvPr id="37" name="Текст 22">
            <a:extLst>
              <a:ext uri="{FF2B5EF4-FFF2-40B4-BE49-F238E27FC236}">
                <a16:creationId xmlns:a16="http://schemas.microsoft.com/office/drawing/2014/main" id="{375A7793-C7B6-47DE-3160-5C0D737F2287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3865329" y="4418823"/>
            <a:ext cx="1754497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FE104135-7D24-236B-BE6A-2438B10B059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93497" y="1071742"/>
            <a:ext cx="1754497" cy="4683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5AB367DB-A182-25A6-838C-BE4B469FB550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26943" y="1002492"/>
            <a:ext cx="219670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3" name="Текст 22">
            <a:extLst>
              <a:ext uri="{FF2B5EF4-FFF2-40B4-BE49-F238E27FC236}">
                <a16:creationId xmlns:a16="http://schemas.microsoft.com/office/drawing/2014/main" id="{8279E8A5-C7AB-93AF-9DF2-1BD73C8218DE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793497" y="1671277"/>
            <a:ext cx="1754497" cy="4683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4" name="Текст 22">
            <a:extLst>
              <a:ext uri="{FF2B5EF4-FFF2-40B4-BE49-F238E27FC236}">
                <a16:creationId xmlns:a16="http://schemas.microsoft.com/office/drawing/2014/main" id="{04535769-302E-7976-23F9-97E2A95943C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93497" y="3269251"/>
            <a:ext cx="1754497" cy="4683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endParaRPr lang="ru-RU" dirty="0"/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15B1E90D-B0C3-0717-DA40-2568E35CF16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26943" y="3200001"/>
            <a:ext cx="219670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D36AE7A1-4F7F-9644-5A18-2B4A4EA0BC2E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793497" y="3868786"/>
            <a:ext cx="1754497" cy="4683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5" name="Текст 22">
            <a:extLst>
              <a:ext uri="{FF2B5EF4-FFF2-40B4-BE49-F238E27FC236}">
                <a16:creationId xmlns:a16="http://schemas.microsoft.com/office/drawing/2014/main" id="{09B70F61-26D8-CCD5-BEB9-FE183851141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6200000">
            <a:off x="1913142" y="2504404"/>
            <a:ext cx="1754497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Текст 22">
            <a:extLst>
              <a:ext uri="{FF2B5EF4-FFF2-40B4-BE49-F238E27FC236}">
                <a16:creationId xmlns:a16="http://schemas.microsoft.com/office/drawing/2014/main" id="{5E984E15-3A8F-C5A5-E543-6A90CEFC36B2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2823392" y="4312777"/>
            <a:ext cx="200819" cy="11541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" name="Заголовок 29">
            <a:extLst>
              <a:ext uri="{FF2B5EF4-FFF2-40B4-BE49-F238E27FC236}">
                <a16:creationId xmlns:a16="http://schemas.microsoft.com/office/drawing/2014/main" id="{2412C259-492D-6D5F-726B-12F187E92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7534376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D800E1D6-CCF7-2917-5584-530FAF7B2F6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07CABBF8-3055-BAEB-E8E3-1BF921909C63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TRI*M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D5A2DA3E-783E-BBE4-1505-94B8743A7134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3ACACCDC-9346-BAC4-8A63-63054593BE6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B9406AB-4395-3CB5-BDA5-91D69B76F71E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376E78A1-98D7-B06B-D8C0-DC72A7281D4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46367103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Текст 22">
            <a:extLst>
              <a:ext uri="{FF2B5EF4-FFF2-40B4-BE49-F238E27FC236}">
                <a16:creationId xmlns:a16="http://schemas.microsoft.com/office/drawing/2014/main" id="{A0D5353E-F81E-FAAA-4237-858C22747B5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2700000">
            <a:off x="6733673" y="1722581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104" name="Текст 22">
            <a:extLst>
              <a:ext uri="{FF2B5EF4-FFF2-40B4-BE49-F238E27FC236}">
                <a16:creationId xmlns:a16="http://schemas.microsoft.com/office/drawing/2014/main" id="{9058FAC3-ADD1-3FCD-6F0B-27EA6C0169F7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2700000">
            <a:off x="5340487" y="2069439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105" name="Текст 22">
            <a:extLst>
              <a:ext uri="{FF2B5EF4-FFF2-40B4-BE49-F238E27FC236}">
                <a16:creationId xmlns:a16="http://schemas.microsoft.com/office/drawing/2014/main" id="{66571B43-2193-B01E-98C4-734E4FF8429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2700000">
            <a:off x="5000605" y="3435054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106" name="Текст 22">
            <a:extLst>
              <a:ext uri="{FF2B5EF4-FFF2-40B4-BE49-F238E27FC236}">
                <a16:creationId xmlns:a16="http://schemas.microsoft.com/office/drawing/2014/main" id="{6E5BCD9C-2F78-5A11-9357-AB63FD88D0F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2700000">
            <a:off x="6246542" y="3023004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</a:t>
            </a:r>
            <a:endParaRPr lang="ru-RU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Текст 22">
            <a:extLst>
              <a:ext uri="{FF2B5EF4-FFF2-40B4-BE49-F238E27FC236}">
                <a16:creationId xmlns:a16="http://schemas.microsoft.com/office/drawing/2014/main" id="{D78CA394-42F9-4CAA-5E32-13B3BF8DB9DE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03853" y="707460"/>
            <a:ext cx="4223459" cy="1948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Под</a:t>
            </a:r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89" name="Текст 22">
            <a:extLst>
              <a:ext uri="{FF2B5EF4-FFF2-40B4-BE49-F238E27FC236}">
                <a16:creationId xmlns:a16="http://schemas.microsoft.com/office/drawing/2014/main" id="{EA4152D4-BB1D-DC9E-C585-1EE84D5847B3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03853" y="1341822"/>
            <a:ext cx="184859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90" name="Текст 22">
            <a:extLst>
              <a:ext uri="{FF2B5EF4-FFF2-40B4-BE49-F238E27FC236}">
                <a16:creationId xmlns:a16="http://schemas.microsoft.com/office/drawing/2014/main" id="{993321F4-61BF-8EDF-3CB8-05D41E1F09A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03853" y="1607182"/>
            <a:ext cx="184859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91" name="Текст 22">
            <a:extLst>
              <a:ext uri="{FF2B5EF4-FFF2-40B4-BE49-F238E27FC236}">
                <a16:creationId xmlns:a16="http://schemas.microsoft.com/office/drawing/2014/main" id="{08E552B8-79DC-F42E-CF6B-8538F2B8472D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03853" y="1913896"/>
            <a:ext cx="184859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92" name="Текст 22">
            <a:extLst>
              <a:ext uri="{FF2B5EF4-FFF2-40B4-BE49-F238E27FC236}">
                <a16:creationId xmlns:a16="http://schemas.microsoft.com/office/drawing/2014/main" id="{B73EE638-0EED-4F8D-97AB-71858605F111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303853" y="2199934"/>
            <a:ext cx="184859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95" name="Текст 22">
            <a:extLst>
              <a:ext uri="{FF2B5EF4-FFF2-40B4-BE49-F238E27FC236}">
                <a16:creationId xmlns:a16="http://schemas.microsoft.com/office/drawing/2014/main" id="{9C365D7A-6464-663C-927E-210E41C48F2D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03853" y="2479076"/>
            <a:ext cx="184859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96" name="Текст 22">
            <a:extLst>
              <a:ext uri="{FF2B5EF4-FFF2-40B4-BE49-F238E27FC236}">
                <a16:creationId xmlns:a16="http://schemas.microsoft.com/office/drawing/2014/main" id="{F5668110-994F-AF57-8AC4-8477E06CF163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666274" y="1415846"/>
            <a:ext cx="3515201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97" name="Текст 22">
            <a:extLst>
              <a:ext uri="{FF2B5EF4-FFF2-40B4-BE49-F238E27FC236}">
                <a16:creationId xmlns:a16="http://schemas.microsoft.com/office/drawing/2014/main" id="{648F50C7-93CF-3C47-5DCC-059BE3CD6409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666274" y="1684065"/>
            <a:ext cx="3515201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00" name="Текст 22">
            <a:extLst>
              <a:ext uri="{FF2B5EF4-FFF2-40B4-BE49-F238E27FC236}">
                <a16:creationId xmlns:a16="http://schemas.microsoft.com/office/drawing/2014/main" id="{9839CF73-249E-F54A-A608-7308C1E0E3C2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666274" y="1992339"/>
            <a:ext cx="3515201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01" name="Текст 22">
            <a:extLst>
              <a:ext uri="{FF2B5EF4-FFF2-40B4-BE49-F238E27FC236}">
                <a16:creationId xmlns:a16="http://schemas.microsoft.com/office/drawing/2014/main" id="{E3468302-B6FC-C3DC-F6DA-0671EDE17BA8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666274" y="2279344"/>
            <a:ext cx="3515201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02" name="Текст 22">
            <a:extLst>
              <a:ext uri="{FF2B5EF4-FFF2-40B4-BE49-F238E27FC236}">
                <a16:creationId xmlns:a16="http://schemas.microsoft.com/office/drawing/2014/main" id="{2B6483C8-1EAE-38D5-956C-829BA9529F7E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666274" y="2556121"/>
            <a:ext cx="3515201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08" name="Текст 22">
            <a:extLst>
              <a:ext uri="{FF2B5EF4-FFF2-40B4-BE49-F238E27FC236}">
                <a16:creationId xmlns:a16="http://schemas.microsoft.com/office/drawing/2014/main" id="{B5045095-D0C3-37B7-905C-45608F34705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5604514" y="4334294"/>
            <a:ext cx="1754497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9" name="Текст 22">
            <a:extLst>
              <a:ext uri="{FF2B5EF4-FFF2-40B4-BE49-F238E27FC236}">
                <a16:creationId xmlns:a16="http://schemas.microsoft.com/office/drawing/2014/main" id="{9E3F2539-EE6C-C5B8-E609-548F1D66019C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6200000">
            <a:off x="3729475" y="2504404"/>
            <a:ext cx="1754497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0" name="Текст 22">
            <a:extLst>
              <a:ext uri="{FF2B5EF4-FFF2-40B4-BE49-F238E27FC236}">
                <a16:creationId xmlns:a16="http://schemas.microsoft.com/office/drawing/2014/main" id="{0FC9CBC7-5092-53F6-B7E3-38A3812CFBF8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4619228" y="4230984"/>
            <a:ext cx="200819" cy="11541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1" name="Текст 22">
            <a:extLst>
              <a:ext uri="{FF2B5EF4-FFF2-40B4-BE49-F238E27FC236}">
                <a16:creationId xmlns:a16="http://schemas.microsoft.com/office/drawing/2014/main" id="{B30D105E-7A27-807B-C5EE-B9A4B1129B6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2379816" y="4639250"/>
            <a:ext cx="1108706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2" name="Текст 22">
            <a:extLst>
              <a:ext uri="{FF2B5EF4-FFF2-40B4-BE49-F238E27FC236}">
                <a16:creationId xmlns:a16="http://schemas.microsoft.com/office/drawing/2014/main" id="{7EC81C7C-EAB8-C935-CA62-C7DC838BEF6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3695681" y="4639250"/>
            <a:ext cx="768688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3" name="Текст 22">
            <a:extLst>
              <a:ext uri="{FF2B5EF4-FFF2-40B4-BE49-F238E27FC236}">
                <a16:creationId xmlns:a16="http://schemas.microsoft.com/office/drawing/2014/main" id="{E32A1C4F-48EA-C700-A0F7-C5B4D99BAA02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648181" y="4639250"/>
            <a:ext cx="540088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4" name="Текст 22">
            <a:extLst>
              <a:ext uri="{FF2B5EF4-FFF2-40B4-BE49-F238E27FC236}">
                <a16:creationId xmlns:a16="http://schemas.microsoft.com/office/drawing/2014/main" id="{2D9BD123-3B8A-0C89-1E10-7B55700139A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374291" y="4639250"/>
            <a:ext cx="861728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5" name="Текст 22">
            <a:extLst>
              <a:ext uri="{FF2B5EF4-FFF2-40B4-BE49-F238E27FC236}">
                <a16:creationId xmlns:a16="http://schemas.microsoft.com/office/drawing/2014/main" id="{435F10F4-FF5F-F1D0-DADE-CB196019A39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422707" y="4639250"/>
            <a:ext cx="1162348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5" name="Заголовок 29">
            <a:extLst>
              <a:ext uri="{FF2B5EF4-FFF2-40B4-BE49-F238E27FC236}">
                <a16:creationId xmlns:a16="http://schemas.microsoft.com/office/drawing/2014/main" id="{FAE3E002-CE02-A66C-0CC4-8405BA5F0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7534376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6FC915E8-DA3E-E5D9-4064-5EA88722F71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73932F2E-E16C-E95A-C4AE-FCC85C7EE736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TRI*M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4FAAC824-D830-8121-F8F5-21FBFF1C2C2B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EF449DCA-E3E4-CE6D-9AD5-2AB001165522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0FAFC4D-80E1-10FF-B87B-4B1954025B3D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E6A0EDB3-6858-7BA1-01C7-6B182714AD4E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0607157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Текст 22">
            <a:extLst>
              <a:ext uri="{FF2B5EF4-FFF2-40B4-BE49-F238E27FC236}">
                <a16:creationId xmlns:a16="http://schemas.microsoft.com/office/drawing/2014/main" id="{9F958E49-C803-0EBC-66C1-E10B936A4FF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821899" y="1415365"/>
            <a:ext cx="117255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195" name="Полилиния 194">
            <a:extLst>
              <a:ext uri="{FF2B5EF4-FFF2-40B4-BE49-F238E27FC236}">
                <a16:creationId xmlns:a16="http://schemas.microsoft.com/office/drawing/2014/main" id="{76F65E1B-FA96-07B1-14C8-46C8E3853584}"/>
              </a:ext>
            </a:extLst>
          </p:cNvPr>
          <p:cNvSpPr/>
          <p:nvPr/>
        </p:nvSpPr>
        <p:spPr>
          <a:xfrm>
            <a:off x="1222433" y="1012739"/>
            <a:ext cx="2422731" cy="650354"/>
          </a:xfrm>
          <a:custGeom>
            <a:avLst/>
            <a:gdLst>
              <a:gd name="connsiteX0" fmla="*/ 3230309 w 3230308"/>
              <a:gd name="connsiteY0" fmla="*/ 736616 h 867139"/>
              <a:gd name="connsiteX1" fmla="*/ 2507234 w 3230308"/>
              <a:gd name="connsiteY1" fmla="*/ 203794 h 867139"/>
              <a:gd name="connsiteX2" fmla="*/ 1632318 w 3230308"/>
              <a:gd name="connsiteY2" fmla="*/ 676 h 867139"/>
              <a:gd name="connsiteX3" fmla="*/ 748456 w 3230308"/>
              <a:gd name="connsiteY3" fmla="*/ 160429 h 867139"/>
              <a:gd name="connsiteX4" fmla="*/ 0 w 3230308"/>
              <a:gd name="connsiteY4" fmla="*/ 656968 h 867139"/>
              <a:gd name="connsiteX5" fmla="*/ 138570 w 3230308"/>
              <a:gd name="connsiteY5" fmla="*/ 794483 h 867139"/>
              <a:gd name="connsiteX6" fmla="*/ 821284 w 3230308"/>
              <a:gd name="connsiteY6" fmla="*/ 341563 h 867139"/>
              <a:gd name="connsiteX7" fmla="*/ 1627505 w 3230308"/>
              <a:gd name="connsiteY7" fmla="*/ 195843 h 867139"/>
              <a:gd name="connsiteX8" fmla="*/ 2425567 w 3230308"/>
              <a:gd name="connsiteY8" fmla="*/ 381124 h 867139"/>
              <a:gd name="connsiteX9" fmla="*/ 3085122 w 3230308"/>
              <a:gd name="connsiteY9" fmla="*/ 867140 h 867139"/>
              <a:gd name="connsiteX10" fmla="*/ 3230309 w 3230308"/>
              <a:gd name="connsiteY10" fmla="*/ 736616 h 8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0308" h="867139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Полилиния 196">
            <a:extLst>
              <a:ext uri="{FF2B5EF4-FFF2-40B4-BE49-F238E27FC236}">
                <a16:creationId xmlns:a16="http://schemas.microsoft.com/office/drawing/2014/main" id="{B4995268-2783-1DFF-677E-625F92D33227}"/>
              </a:ext>
            </a:extLst>
          </p:cNvPr>
          <p:cNvSpPr/>
          <p:nvPr/>
        </p:nvSpPr>
        <p:spPr>
          <a:xfrm>
            <a:off x="3445226" y="1472480"/>
            <a:ext cx="627234" cy="2423450"/>
          </a:xfrm>
          <a:custGeom>
            <a:avLst/>
            <a:gdLst>
              <a:gd name="connsiteX0" fmla="*/ 133490 w 836312"/>
              <a:gd name="connsiteY0" fmla="*/ 3231267 h 3231267"/>
              <a:gd name="connsiteX1" fmla="*/ 651275 w 836312"/>
              <a:gd name="connsiteY1" fmla="*/ 2497347 h 3231267"/>
              <a:gd name="connsiteX2" fmla="*/ 836295 w 836312"/>
              <a:gd name="connsiteY2" fmla="*/ 1618425 h 3231267"/>
              <a:gd name="connsiteX3" fmla="*/ 658336 w 836312"/>
              <a:gd name="connsiteY3" fmla="*/ 738048 h 3231267"/>
              <a:gd name="connsiteX4" fmla="*/ 146457 w 836312"/>
              <a:gd name="connsiteY4" fmla="*/ 0 h 3231267"/>
              <a:gd name="connsiteX5" fmla="*/ 11824 w 836312"/>
              <a:gd name="connsiteY5" fmla="*/ 141383 h 3231267"/>
              <a:gd name="connsiteX6" fmla="*/ 478739 w 836312"/>
              <a:gd name="connsiteY6" fmla="*/ 814597 h 3231267"/>
              <a:gd name="connsiteX7" fmla="*/ 641071 w 836312"/>
              <a:gd name="connsiteY7" fmla="*/ 1617644 h 3231267"/>
              <a:gd name="connsiteX8" fmla="*/ 472300 w 836312"/>
              <a:gd name="connsiteY8" fmla="*/ 2419363 h 3231267"/>
              <a:gd name="connsiteX9" fmla="*/ 0 w 836312"/>
              <a:gd name="connsiteY9" fmla="*/ 3088805 h 3231267"/>
              <a:gd name="connsiteX10" fmla="*/ 133490 w 836312"/>
              <a:gd name="connsiteY10" fmla="*/ 3231267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Полилиния 198">
            <a:extLst>
              <a:ext uri="{FF2B5EF4-FFF2-40B4-BE49-F238E27FC236}">
                <a16:creationId xmlns:a16="http://schemas.microsoft.com/office/drawing/2014/main" id="{717E4F88-6E23-1EC6-00F0-4409D5827BD8}"/>
              </a:ext>
            </a:extLst>
          </p:cNvPr>
          <p:cNvSpPr/>
          <p:nvPr/>
        </p:nvSpPr>
        <p:spPr>
          <a:xfrm>
            <a:off x="738707" y="1463298"/>
            <a:ext cx="627234" cy="2423450"/>
          </a:xfrm>
          <a:custGeom>
            <a:avLst/>
            <a:gdLst>
              <a:gd name="connsiteX0" fmla="*/ 702823 w 836312"/>
              <a:gd name="connsiteY0" fmla="*/ 0 h 3231267"/>
              <a:gd name="connsiteX1" fmla="*/ 185038 w 836312"/>
              <a:gd name="connsiteY1" fmla="*/ 733920 h 3231267"/>
              <a:gd name="connsiteX2" fmla="*/ 18 w 836312"/>
              <a:gd name="connsiteY2" fmla="*/ 1612836 h 3231267"/>
              <a:gd name="connsiteX3" fmla="*/ 177977 w 836312"/>
              <a:gd name="connsiteY3" fmla="*/ 2493213 h 3231267"/>
              <a:gd name="connsiteX4" fmla="*/ 689856 w 836312"/>
              <a:gd name="connsiteY4" fmla="*/ 3231267 h 3231267"/>
              <a:gd name="connsiteX5" fmla="*/ 824483 w 836312"/>
              <a:gd name="connsiteY5" fmla="*/ 3089885 h 3231267"/>
              <a:gd name="connsiteX6" fmla="*/ 357574 w 836312"/>
              <a:gd name="connsiteY6" fmla="*/ 2416664 h 3231267"/>
              <a:gd name="connsiteX7" fmla="*/ 195242 w 836312"/>
              <a:gd name="connsiteY7" fmla="*/ 1613624 h 3231267"/>
              <a:gd name="connsiteX8" fmla="*/ 364013 w 836312"/>
              <a:gd name="connsiteY8" fmla="*/ 811905 h 3231267"/>
              <a:gd name="connsiteX9" fmla="*/ 836313 w 836312"/>
              <a:gd name="connsiteY9" fmla="*/ 142456 h 3231267"/>
              <a:gd name="connsiteX10" fmla="*/ 702823 w 836312"/>
              <a:gd name="connsiteY10" fmla="*/ 0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Полилиния 199">
            <a:extLst>
              <a:ext uri="{FF2B5EF4-FFF2-40B4-BE49-F238E27FC236}">
                <a16:creationId xmlns:a16="http://schemas.microsoft.com/office/drawing/2014/main" id="{15515077-2862-802E-E011-14A31C9978C5}"/>
              </a:ext>
            </a:extLst>
          </p:cNvPr>
          <p:cNvSpPr/>
          <p:nvPr/>
        </p:nvSpPr>
        <p:spPr>
          <a:xfrm>
            <a:off x="1234431" y="3761538"/>
            <a:ext cx="2308202" cy="584950"/>
          </a:xfrm>
          <a:custGeom>
            <a:avLst/>
            <a:gdLst>
              <a:gd name="connsiteX0" fmla="*/ 0 w 3077603"/>
              <a:gd name="connsiteY0" fmla="*/ 138919 h 779933"/>
              <a:gd name="connsiteX1" fmla="*/ 1530026 w 3077603"/>
              <a:gd name="connsiteY1" fmla="*/ 779710 h 779933"/>
              <a:gd name="connsiteX2" fmla="*/ 3077604 w 3077603"/>
              <a:gd name="connsiteY2" fmla="*/ 182563 h 779933"/>
              <a:gd name="connsiteX3" fmla="*/ 2944432 w 3077603"/>
              <a:gd name="connsiteY3" fmla="*/ 39815 h 779933"/>
              <a:gd name="connsiteX4" fmla="*/ 1532795 w 3077603"/>
              <a:gd name="connsiteY4" fmla="*/ 584505 h 779933"/>
              <a:gd name="connsiteX5" fmla="*/ 137166 w 3077603"/>
              <a:gd name="connsiteY5" fmla="*/ 0 h 779933"/>
              <a:gd name="connsiteX6" fmla="*/ 0 w 3077603"/>
              <a:gd name="connsiteY6" fmla="*/ 138919 h 77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7603" h="779933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Текст 22">
            <a:extLst>
              <a:ext uri="{FF2B5EF4-FFF2-40B4-BE49-F238E27FC236}">
                <a16:creationId xmlns:a16="http://schemas.microsoft.com/office/drawing/2014/main" id="{2A615D00-E1B2-90BC-3184-FE9FF503E99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5400000">
            <a:off x="3688529" y="2522622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2</a:t>
            </a:r>
            <a:endParaRPr lang="ru-RU" dirty="0"/>
          </a:p>
        </p:txBody>
      </p:sp>
      <p:sp>
        <p:nvSpPr>
          <p:cNvPr id="262" name="Текст 22">
            <a:extLst>
              <a:ext uri="{FF2B5EF4-FFF2-40B4-BE49-F238E27FC236}">
                <a16:creationId xmlns:a16="http://schemas.microsoft.com/office/drawing/2014/main" id="{48BBEA42-BB08-88C5-E351-39E87E5D23CB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867723" y="4408627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3</a:t>
            </a:r>
            <a:endParaRPr lang="ru-RU" dirty="0"/>
          </a:p>
        </p:txBody>
      </p:sp>
      <p:sp>
        <p:nvSpPr>
          <p:cNvPr id="263" name="Текст 22">
            <a:extLst>
              <a:ext uri="{FF2B5EF4-FFF2-40B4-BE49-F238E27FC236}">
                <a16:creationId xmlns:a16="http://schemas.microsoft.com/office/drawing/2014/main" id="{80C345B0-86C0-B5F6-9D5C-4D1F8D0860D1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6200000">
            <a:off x="100841" y="2513440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4</a:t>
            </a:r>
            <a:endParaRPr lang="ru-RU" dirty="0"/>
          </a:p>
        </p:txBody>
      </p:sp>
      <p:sp>
        <p:nvSpPr>
          <p:cNvPr id="264" name="Текст 22">
            <a:extLst>
              <a:ext uri="{FF2B5EF4-FFF2-40B4-BE49-F238E27FC236}">
                <a16:creationId xmlns:a16="http://schemas.microsoft.com/office/drawing/2014/main" id="{1199A7A2-0C5F-407D-7CFE-BB50A6B79E50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867723" y="793708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1</a:t>
            </a:r>
            <a:endParaRPr lang="ru-RU" dirty="0"/>
          </a:p>
        </p:txBody>
      </p:sp>
      <p:sp>
        <p:nvSpPr>
          <p:cNvPr id="266" name="Текст 22">
            <a:extLst>
              <a:ext uri="{FF2B5EF4-FFF2-40B4-BE49-F238E27FC236}">
                <a16:creationId xmlns:a16="http://schemas.microsoft.com/office/drawing/2014/main" id="{79624402-573F-FA9D-1473-1F6282FA86EC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2457676" y="1676969"/>
            <a:ext cx="865444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67" name="Текст 22">
            <a:extLst>
              <a:ext uri="{FF2B5EF4-FFF2-40B4-BE49-F238E27FC236}">
                <a16:creationId xmlns:a16="http://schemas.microsoft.com/office/drawing/2014/main" id="{9F2031BF-3FC5-40E0-5FFF-0B8BB4D6B97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591150" y="1755699"/>
            <a:ext cx="805950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69" name="Текст 22">
            <a:extLst>
              <a:ext uri="{FF2B5EF4-FFF2-40B4-BE49-F238E27FC236}">
                <a16:creationId xmlns:a16="http://schemas.microsoft.com/office/drawing/2014/main" id="{C3FC8117-69C3-F2C1-1151-99100CAEB348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1207255" y="2086267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1" name="Текст 22">
            <a:extLst>
              <a:ext uri="{FF2B5EF4-FFF2-40B4-BE49-F238E27FC236}">
                <a16:creationId xmlns:a16="http://schemas.microsoft.com/office/drawing/2014/main" id="{D9D99AE1-A957-4DAE-E1C3-97B16F4D248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076404" y="2024325"/>
            <a:ext cx="865444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72" name="Текст 22">
            <a:extLst>
              <a:ext uri="{FF2B5EF4-FFF2-40B4-BE49-F238E27FC236}">
                <a16:creationId xmlns:a16="http://schemas.microsoft.com/office/drawing/2014/main" id="{B9F65951-3449-BF62-4271-129F60F39EA7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2253617" y="2204042"/>
            <a:ext cx="811560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3" name="Текст 22">
            <a:extLst>
              <a:ext uri="{FF2B5EF4-FFF2-40B4-BE49-F238E27FC236}">
                <a16:creationId xmlns:a16="http://schemas.microsoft.com/office/drawing/2014/main" id="{266C35DF-B052-C8F2-B25E-7665975ECDF8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1019175" y="2432471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4" name="Текст 22">
            <a:extLst>
              <a:ext uri="{FF2B5EF4-FFF2-40B4-BE49-F238E27FC236}">
                <a16:creationId xmlns:a16="http://schemas.microsoft.com/office/drawing/2014/main" id="{92078601-5806-8503-091E-60705A3FE55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1771650" y="2623623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5" name="Текст 22">
            <a:extLst>
              <a:ext uri="{FF2B5EF4-FFF2-40B4-BE49-F238E27FC236}">
                <a16:creationId xmlns:a16="http://schemas.microsoft.com/office/drawing/2014/main" id="{EAEFF3A0-307D-A053-0761-37151F23F7B1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2660138" y="2518144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6" name="Текст 22">
            <a:extLst>
              <a:ext uri="{FF2B5EF4-FFF2-40B4-BE49-F238E27FC236}">
                <a16:creationId xmlns:a16="http://schemas.microsoft.com/office/drawing/2014/main" id="{522877CD-3A4F-0318-05F5-48EDE69BB59C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2873966" y="2808118"/>
            <a:ext cx="1015406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77" name="Текст 22">
            <a:extLst>
              <a:ext uri="{FF2B5EF4-FFF2-40B4-BE49-F238E27FC236}">
                <a16:creationId xmlns:a16="http://schemas.microsoft.com/office/drawing/2014/main" id="{948595B4-8E50-084D-98AD-B7FF663D4674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1097425" y="2750750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8" name="Текст 22">
            <a:extLst>
              <a:ext uri="{FF2B5EF4-FFF2-40B4-BE49-F238E27FC236}">
                <a16:creationId xmlns:a16="http://schemas.microsoft.com/office/drawing/2014/main" id="{72D15253-8932-1EEB-62C6-86FA87B76C3F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547455" y="2939452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9" name="Текст 22">
            <a:extLst>
              <a:ext uri="{FF2B5EF4-FFF2-40B4-BE49-F238E27FC236}">
                <a16:creationId xmlns:a16="http://schemas.microsoft.com/office/drawing/2014/main" id="{0804BC49-11C0-9778-2185-6513E91D9403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1258903" y="3289942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0" name="Текст 22">
            <a:extLst>
              <a:ext uri="{FF2B5EF4-FFF2-40B4-BE49-F238E27FC236}">
                <a16:creationId xmlns:a16="http://schemas.microsoft.com/office/drawing/2014/main" id="{AB08664E-E622-F743-2DA1-A5FE1B068B13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2340484" y="3162972"/>
            <a:ext cx="1015406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81" name="Текст 22">
            <a:extLst>
              <a:ext uri="{FF2B5EF4-FFF2-40B4-BE49-F238E27FC236}">
                <a16:creationId xmlns:a16="http://schemas.microsoft.com/office/drawing/2014/main" id="{76F20998-0DA4-C02F-5BD3-399A5A05D75A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538287" y="3573696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2" name="Текст 22">
            <a:extLst>
              <a:ext uri="{FF2B5EF4-FFF2-40B4-BE49-F238E27FC236}">
                <a16:creationId xmlns:a16="http://schemas.microsoft.com/office/drawing/2014/main" id="{4D076C9F-68E1-5D38-1527-45EDA3E00AC9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2299693" y="3824927"/>
            <a:ext cx="9063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3" name="Текст 22">
            <a:extLst>
              <a:ext uri="{FF2B5EF4-FFF2-40B4-BE49-F238E27FC236}">
                <a16:creationId xmlns:a16="http://schemas.microsoft.com/office/drawing/2014/main" id="{1B177F38-5C23-7014-FE10-699DF6147BF4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2772590" y="3479641"/>
            <a:ext cx="9063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5" name="Текст 22">
            <a:extLst>
              <a:ext uri="{FF2B5EF4-FFF2-40B4-BE49-F238E27FC236}">
                <a16:creationId xmlns:a16="http://schemas.microsoft.com/office/drawing/2014/main" id="{FC3B932D-C687-8267-4898-ABA8D93191B1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6112750" y="1415365"/>
            <a:ext cx="117255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6" name="Полилиния 285">
            <a:extLst>
              <a:ext uri="{FF2B5EF4-FFF2-40B4-BE49-F238E27FC236}">
                <a16:creationId xmlns:a16="http://schemas.microsoft.com/office/drawing/2014/main" id="{F86DFE12-B9D3-3477-3A68-709923DF1D7A}"/>
              </a:ext>
            </a:extLst>
          </p:cNvPr>
          <p:cNvSpPr/>
          <p:nvPr/>
        </p:nvSpPr>
        <p:spPr>
          <a:xfrm>
            <a:off x="5513285" y="1012739"/>
            <a:ext cx="2422731" cy="650354"/>
          </a:xfrm>
          <a:custGeom>
            <a:avLst/>
            <a:gdLst>
              <a:gd name="connsiteX0" fmla="*/ 3230309 w 3230308"/>
              <a:gd name="connsiteY0" fmla="*/ 736616 h 867139"/>
              <a:gd name="connsiteX1" fmla="*/ 2507234 w 3230308"/>
              <a:gd name="connsiteY1" fmla="*/ 203794 h 867139"/>
              <a:gd name="connsiteX2" fmla="*/ 1632318 w 3230308"/>
              <a:gd name="connsiteY2" fmla="*/ 676 h 867139"/>
              <a:gd name="connsiteX3" fmla="*/ 748456 w 3230308"/>
              <a:gd name="connsiteY3" fmla="*/ 160429 h 867139"/>
              <a:gd name="connsiteX4" fmla="*/ 0 w 3230308"/>
              <a:gd name="connsiteY4" fmla="*/ 656968 h 867139"/>
              <a:gd name="connsiteX5" fmla="*/ 138570 w 3230308"/>
              <a:gd name="connsiteY5" fmla="*/ 794483 h 867139"/>
              <a:gd name="connsiteX6" fmla="*/ 821284 w 3230308"/>
              <a:gd name="connsiteY6" fmla="*/ 341563 h 867139"/>
              <a:gd name="connsiteX7" fmla="*/ 1627505 w 3230308"/>
              <a:gd name="connsiteY7" fmla="*/ 195843 h 867139"/>
              <a:gd name="connsiteX8" fmla="*/ 2425567 w 3230308"/>
              <a:gd name="connsiteY8" fmla="*/ 381124 h 867139"/>
              <a:gd name="connsiteX9" fmla="*/ 3085122 w 3230308"/>
              <a:gd name="connsiteY9" fmla="*/ 867140 h 867139"/>
              <a:gd name="connsiteX10" fmla="*/ 3230309 w 3230308"/>
              <a:gd name="connsiteY10" fmla="*/ 736616 h 8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0308" h="867139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Полилиния 286">
            <a:extLst>
              <a:ext uri="{FF2B5EF4-FFF2-40B4-BE49-F238E27FC236}">
                <a16:creationId xmlns:a16="http://schemas.microsoft.com/office/drawing/2014/main" id="{B2AF91BE-EBCD-782C-F2B0-D06A82CEF658}"/>
              </a:ext>
            </a:extLst>
          </p:cNvPr>
          <p:cNvSpPr/>
          <p:nvPr/>
        </p:nvSpPr>
        <p:spPr>
          <a:xfrm>
            <a:off x="7736077" y="1472480"/>
            <a:ext cx="627234" cy="2423450"/>
          </a:xfrm>
          <a:custGeom>
            <a:avLst/>
            <a:gdLst>
              <a:gd name="connsiteX0" fmla="*/ 133490 w 836312"/>
              <a:gd name="connsiteY0" fmla="*/ 3231267 h 3231267"/>
              <a:gd name="connsiteX1" fmla="*/ 651275 w 836312"/>
              <a:gd name="connsiteY1" fmla="*/ 2497347 h 3231267"/>
              <a:gd name="connsiteX2" fmla="*/ 836295 w 836312"/>
              <a:gd name="connsiteY2" fmla="*/ 1618425 h 3231267"/>
              <a:gd name="connsiteX3" fmla="*/ 658336 w 836312"/>
              <a:gd name="connsiteY3" fmla="*/ 738048 h 3231267"/>
              <a:gd name="connsiteX4" fmla="*/ 146457 w 836312"/>
              <a:gd name="connsiteY4" fmla="*/ 0 h 3231267"/>
              <a:gd name="connsiteX5" fmla="*/ 11824 w 836312"/>
              <a:gd name="connsiteY5" fmla="*/ 141383 h 3231267"/>
              <a:gd name="connsiteX6" fmla="*/ 478739 w 836312"/>
              <a:gd name="connsiteY6" fmla="*/ 814597 h 3231267"/>
              <a:gd name="connsiteX7" fmla="*/ 641071 w 836312"/>
              <a:gd name="connsiteY7" fmla="*/ 1617644 h 3231267"/>
              <a:gd name="connsiteX8" fmla="*/ 472300 w 836312"/>
              <a:gd name="connsiteY8" fmla="*/ 2419363 h 3231267"/>
              <a:gd name="connsiteX9" fmla="*/ 0 w 836312"/>
              <a:gd name="connsiteY9" fmla="*/ 3088805 h 3231267"/>
              <a:gd name="connsiteX10" fmla="*/ 133490 w 836312"/>
              <a:gd name="connsiteY10" fmla="*/ 3231267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Полилиния 287">
            <a:extLst>
              <a:ext uri="{FF2B5EF4-FFF2-40B4-BE49-F238E27FC236}">
                <a16:creationId xmlns:a16="http://schemas.microsoft.com/office/drawing/2014/main" id="{3D3C4835-0255-72C4-8F11-56859F9A4C3F}"/>
              </a:ext>
            </a:extLst>
          </p:cNvPr>
          <p:cNvSpPr/>
          <p:nvPr/>
        </p:nvSpPr>
        <p:spPr>
          <a:xfrm>
            <a:off x="5029559" y="1463298"/>
            <a:ext cx="627234" cy="2423450"/>
          </a:xfrm>
          <a:custGeom>
            <a:avLst/>
            <a:gdLst>
              <a:gd name="connsiteX0" fmla="*/ 702823 w 836312"/>
              <a:gd name="connsiteY0" fmla="*/ 0 h 3231267"/>
              <a:gd name="connsiteX1" fmla="*/ 185038 w 836312"/>
              <a:gd name="connsiteY1" fmla="*/ 733920 h 3231267"/>
              <a:gd name="connsiteX2" fmla="*/ 18 w 836312"/>
              <a:gd name="connsiteY2" fmla="*/ 1612836 h 3231267"/>
              <a:gd name="connsiteX3" fmla="*/ 177977 w 836312"/>
              <a:gd name="connsiteY3" fmla="*/ 2493213 h 3231267"/>
              <a:gd name="connsiteX4" fmla="*/ 689856 w 836312"/>
              <a:gd name="connsiteY4" fmla="*/ 3231267 h 3231267"/>
              <a:gd name="connsiteX5" fmla="*/ 824483 w 836312"/>
              <a:gd name="connsiteY5" fmla="*/ 3089885 h 3231267"/>
              <a:gd name="connsiteX6" fmla="*/ 357574 w 836312"/>
              <a:gd name="connsiteY6" fmla="*/ 2416664 h 3231267"/>
              <a:gd name="connsiteX7" fmla="*/ 195242 w 836312"/>
              <a:gd name="connsiteY7" fmla="*/ 1613624 h 3231267"/>
              <a:gd name="connsiteX8" fmla="*/ 364013 w 836312"/>
              <a:gd name="connsiteY8" fmla="*/ 811905 h 3231267"/>
              <a:gd name="connsiteX9" fmla="*/ 836313 w 836312"/>
              <a:gd name="connsiteY9" fmla="*/ 142456 h 3231267"/>
              <a:gd name="connsiteX10" fmla="*/ 702823 w 836312"/>
              <a:gd name="connsiteY10" fmla="*/ 0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Полилиния 288">
            <a:extLst>
              <a:ext uri="{FF2B5EF4-FFF2-40B4-BE49-F238E27FC236}">
                <a16:creationId xmlns:a16="http://schemas.microsoft.com/office/drawing/2014/main" id="{5FF46423-1990-852D-A8DB-12C499B2ED05}"/>
              </a:ext>
            </a:extLst>
          </p:cNvPr>
          <p:cNvSpPr/>
          <p:nvPr/>
        </p:nvSpPr>
        <p:spPr>
          <a:xfrm>
            <a:off x="5525282" y="3761538"/>
            <a:ext cx="2308202" cy="584950"/>
          </a:xfrm>
          <a:custGeom>
            <a:avLst/>
            <a:gdLst>
              <a:gd name="connsiteX0" fmla="*/ 0 w 3077603"/>
              <a:gd name="connsiteY0" fmla="*/ 138919 h 779933"/>
              <a:gd name="connsiteX1" fmla="*/ 1530026 w 3077603"/>
              <a:gd name="connsiteY1" fmla="*/ 779710 h 779933"/>
              <a:gd name="connsiteX2" fmla="*/ 3077604 w 3077603"/>
              <a:gd name="connsiteY2" fmla="*/ 182563 h 779933"/>
              <a:gd name="connsiteX3" fmla="*/ 2944432 w 3077603"/>
              <a:gd name="connsiteY3" fmla="*/ 39815 h 779933"/>
              <a:gd name="connsiteX4" fmla="*/ 1532795 w 3077603"/>
              <a:gd name="connsiteY4" fmla="*/ 584505 h 779933"/>
              <a:gd name="connsiteX5" fmla="*/ 137166 w 3077603"/>
              <a:gd name="connsiteY5" fmla="*/ 0 h 779933"/>
              <a:gd name="connsiteX6" fmla="*/ 0 w 3077603"/>
              <a:gd name="connsiteY6" fmla="*/ 138919 h 77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7603" h="779933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Текст 22">
            <a:extLst>
              <a:ext uri="{FF2B5EF4-FFF2-40B4-BE49-F238E27FC236}">
                <a16:creationId xmlns:a16="http://schemas.microsoft.com/office/drawing/2014/main" id="{3A535FB2-60DD-B96F-C79D-BF9730F055CE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 rot="5400000">
            <a:off x="7979380" y="2522622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2</a:t>
            </a:r>
            <a:endParaRPr lang="ru-RU" dirty="0"/>
          </a:p>
        </p:txBody>
      </p:sp>
      <p:sp>
        <p:nvSpPr>
          <p:cNvPr id="291" name="Текст 22">
            <a:extLst>
              <a:ext uri="{FF2B5EF4-FFF2-40B4-BE49-F238E27FC236}">
                <a16:creationId xmlns:a16="http://schemas.microsoft.com/office/drawing/2014/main" id="{626E0CD7-8371-12AD-2140-3B611051830F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6158575" y="4408627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3</a:t>
            </a:r>
            <a:endParaRPr lang="ru-RU" dirty="0"/>
          </a:p>
        </p:txBody>
      </p:sp>
      <p:sp>
        <p:nvSpPr>
          <p:cNvPr id="292" name="Текст 22">
            <a:extLst>
              <a:ext uri="{FF2B5EF4-FFF2-40B4-BE49-F238E27FC236}">
                <a16:creationId xmlns:a16="http://schemas.microsoft.com/office/drawing/2014/main" id="{CC1DBBF9-7F1B-8FED-0B80-285C5434AA8D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 rot="16200000">
            <a:off x="4391692" y="2513440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4</a:t>
            </a:r>
            <a:endParaRPr lang="ru-RU" dirty="0"/>
          </a:p>
        </p:txBody>
      </p:sp>
      <p:sp>
        <p:nvSpPr>
          <p:cNvPr id="293" name="Текст 22">
            <a:extLst>
              <a:ext uri="{FF2B5EF4-FFF2-40B4-BE49-F238E27FC236}">
                <a16:creationId xmlns:a16="http://schemas.microsoft.com/office/drawing/2014/main" id="{0C56F367-02CD-99D0-5464-A097A8CCE6E2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158575" y="793708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1</a:t>
            </a:r>
            <a:endParaRPr lang="ru-RU" dirty="0"/>
          </a:p>
        </p:txBody>
      </p:sp>
      <p:sp>
        <p:nvSpPr>
          <p:cNvPr id="294" name="Текст 22">
            <a:extLst>
              <a:ext uri="{FF2B5EF4-FFF2-40B4-BE49-F238E27FC236}">
                <a16:creationId xmlns:a16="http://schemas.microsoft.com/office/drawing/2014/main" id="{A91A1629-835B-59A8-3119-DD8DD722D568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748527" y="1676969"/>
            <a:ext cx="865444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95" name="Текст 22">
            <a:extLst>
              <a:ext uri="{FF2B5EF4-FFF2-40B4-BE49-F238E27FC236}">
                <a16:creationId xmlns:a16="http://schemas.microsoft.com/office/drawing/2014/main" id="{5F9CC5A6-9961-D375-EABB-FDE49455C8AF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5882001" y="1755699"/>
            <a:ext cx="805950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6" name="Текст 22">
            <a:extLst>
              <a:ext uri="{FF2B5EF4-FFF2-40B4-BE49-F238E27FC236}">
                <a16:creationId xmlns:a16="http://schemas.microsoft.com/office/drawing/2014/main" id="{51B639EC-BABD-FC32-C5E1-1CD36F5A8BD5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5498106" y="2086267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7" name="Текст 22">
            <a:extLst>
              <a:ext uri="{FF2B5EF4-FFF2-40B4-BE49-F238E27FC236}">
                <a16:creationId xmlns:a16="http://schemas.microsoft.com/office/drawing/2014/main" id="{B158FD49-1792-D91B-867E-9397A6C3AA8A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7367256" y="2024325"/>
            <a:ext cx="865444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98" name="Текст 22">
            <a:extLst>
              <a:ext uri="{FF2B5EF4-FFF2-40B4-BE49-F238E27FC236}">
                <a16:creationId xmlns:a16="http://schemas.microsoft.com/office/drawing/2014/main" id="{AB77DEB8-6F8E-B4E3-084E-4A8B92C4E778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6544469" y="2204042"/>
            <a:ext cx="811560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9" name="Текст 22">
            <a:extLst>
              <a:ext uri="{FF2B5EF4-FFF2-40B4-BE49-F238E27FC236}">
                <a16:creationId xmlns:a16="http://schemas.microsoft.com/office/drawing/2014/main" id="{BD421EF2-825E-8260-9CCA-9C507A2F89CC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5310026" y="2432471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0" name="Текст 22">
            <a:extLst>
              <a:ext uri="{FF2B5EF4-FFF2-40B4-BE49-F238E27FC236}">
                <a16:creationId xmlns:a16="http://schemas.microsoft.com/office/drawing/2014/main" id="{BE29AC5C-417E-70C9-968E-F490DA5411F1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6062501" y="2623623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1" name="Текст 22">
            <a:extLst>
              <a:ext uri="{FF2B5EF4-FFF2-40B4-BE49-F238E27FC236}">
                <a16:creationId xmlns:a16="http://schemas.microsoft.com/office/drawing/2014/main" id="{D5EEE35F-2B48-A3B8-019A-E45D744836CA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950989" y="2518144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2" name="Текст 22">
            <a:extLst>
              <a:ext uri="{FF2B5EF4-FFF2-40B4-BE49-F238E27FC236}">
                <a16:creationId xmlns:a16="http://schemas.microsoft.com/office/drawing/2014/main" id="{6EFB3A10-75B9-824B-C8BA-15A402CA33D8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7164817" y="2808118"/>
            <a:ext cx="1015406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303" name="Текст 22">
            <a:extLst>
              <a:ext uri="{FF2B5EF4-FFF2-40B4-BE49-F238E27FC236}">
                <a16:creationId xmlns:a16="http://schemas.microsoft.com/office/drawing/2014/main" id="{51CA0FB3-B204-4C71-1A09-C04E8744B81D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5388276" y="2750750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4" name="Текст 22">
            <a:extLst>
              <a:ext uri="{FF2B5EF4-FFF2-40B4-BE49-F238E27FC236}">
                <a16:creationId xmlns:a16="http://schemas.microsoft.com/office/drawing/2014/main" id="{8AB181AA-3FA8-53B7-7EE1-9252B54F3407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5838306" y="2939452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5" name="Текст 22">
            <a:extLst>
              <a:ext uri="{FF2B5EF4-FFF2-40B4-BE49-F238E27FC236}">
                <a16:creationId xmlns:a16="http://schemas.microsoft.com/office/drawing/2014/main" id="{ABAD99F7-33D2-B823-C734-C949B090C974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5549754" y="3289942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6" name="Текст 22">
            <a:extLst>
              <a:ext uri="{FF2B5EF4-FFF2-40B4-BE49-F238E27FC236}">
                <a16:creationId xmlns:a16="http://schemas.microsoft.com/office/drawing/2014/main" id="{F1FF6031-A140-F7D1-CE81-265B0924409B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6631335" y="3162972"/>
            <a:ext cx="1015406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307" name="Текст 22">
            <a:extLst>
              <a:ext uri="{FF2B5EF4-FFF2-40B4-BE49-F238E27FC236}">
                <a16:creationId xmlns:a16="http://schemas.microsoft.com/office/drawing/2014/main" id="{827F0326-4FF0-0226-4D01-5D173039D45D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5829139" y="3573696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8" name="Текст 22">
            <a:extLst>
              <a:ext uri="{FF2B5EF4-FFF2-40B4-BE49-F238E27FC236}">
                <a16:creationId xmlns:a16="http://schemas.microsoft.com/office/drawing/2014/main" id="{634C8D20-DBAE-71AB-4E7D-1109548A12E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6590545" y="3824927"/>
            <a:ext cx="9063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9" name="Текст 22">
            <a:extLst>
              <a:ext uri="{FF2B5EF4-FFF2-40B4-BE49-F238E27FC236}">
                <a16:creationId xmlns:a16="http://schemas.microsoft.com/office/drawing/2014/main" id="{B740DA14-CED7-A367-3B55-58020351F2AF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7063441" y="3479641"/>
            <a:ext cx="9063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10" name="Диаграмма 31">
            <a:extLst>
              <a:ext uri="{FF2B5EF4-FFF2-40B4-BE49-F238E27FC236}">
                <a16:creationId xmlns:a16="http://schemas.microsoft.com/office/drawing/2014/main" id="{487220B8-F6CA-3912-1D29-5EEA211D764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186974" y="1147947"/>
            <a:ext cx="3013619" cy="305067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Заголовок 29">
            <a:extLst>
              <a:ext uri="{FF2B5EF4-FFF2-40B4-BE49-F238E27FC236}">
                <a16:creationId xmlns:a16="http://schemas.microsoft.com/office/drawing/2014/main" id="{AAAE202D-984C-AB5B-AC42-AA0683808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7534376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36ECF6D-27B2-FE27-B2DB-5F50853A4C8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" name="Текст 22">
            <a:extLst>
              <a:ext uri="{FF2B5EF4-FFF2-40B4-BE49-F238E27FC236}">
                <a16:creationId xmlns:a16="http://schemas.microsoft.com/office/drawing/2014/main" id="{C69CFC3C-297F-8387-5208-15455D03EF0F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Matrix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DE28C1F1-C1DC-E4C1-956E-D9F41C27E340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D4B1A48-604E-F6EC-53A9-2B171C19E48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355C5BF-A9F0-CF76-9A4D-C5CF50C49E8B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3FF1C012-5734-37E4-A080-3160FA81C34E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79970161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Изображение и текст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Текст 22">
            <a:extLst>
              <a:ext uri="{FF2B5EF4-FFF2-40B4-BE49-F238E27FC236}">
                <a16:creationId xmlns:a16="http://schemas.microsoft.com/office/drawing/2014/main" id="{9F958E49-C803-0EBC-66C1-E10B936A4FF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821899" y="1415365"/>
            <a:ext cx="117255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195" name="Полилиния 194">
            <a:extLst>
              <a:ext uri="{FF2B5EF4-FFF2-40B4-BE49-F238E27FC236}">
                <a16:creationId xmlns:a16="http://schemas.microsoft.com/office/drawing/2014/main" id="{76F65E1B-FA96-07B1-14C8-46C8E3853584}"/>
              </a:ext>
            </a:extLst>
          </p:cNvPr>
          <p:cNvSpPr/>
          <p:nvPr/>
        </p:nvSpPr>
        <p:spPr>
          <a:xfrm>
            <a:off x="1222433" y="1012739"/>
            <a:ext cx="2422731" cy="650354"/>
          </a:xfrm>
          <a:custGeom>
            <a:avLst/>
            <a:gdLst>
              <a:gd name="connsiteX0" fmla="*/ 3230309 w 3230308"/>
              <a:gd name="connsiteY0" fmla="*/ 736616 h 867139"/>
              <a:gd name="connsiteX1" fmla="*/ 2507234 w 3230308"/>
              <a:gd name="connsiteY1" fmla="*/ 203794 h 867139"/>
              <a:gd name="connsiteX2" fmla="*/ 1632318 w 3230308"/>
              <a:gd name="connsiteY2" fmla="*/ 676 h 867139"/>
              <a:gd name="connsiteX3" fmla="*/ 748456 w 3230308"/>
              <a:gd name="connsiteY3" fmla="*/ 160429 h 867139"/>
              <a:gd name="connsiteX4" fmla="*/ 0 w 3230308"/>
              <a:gd name="connsiteY4" fmla="*/ 656968 h 867139"/>
              <a:gd name="connsiteX5" fmla="*/ 138570 w 3230308"/>
              <a:gd name="connsiteY5" fmla="*/ 794483 h 867139"/>
              <a:gd name="connsiteX6" fmla="*/ 821284 w 3230308"/>
              <a:gd name="connsiteY6" fmla="*/ 341563 h 867139"/>
              <a:gd name="connsiteX7" fmla="*/ 1627505 w 3230308"/>
              <a:gd name="connsiteY7" fmla="*/ 195843 h 867139"/>
              <a:gd name="connsiteX8" fmla="*/ 2425567 w 3230308"/>
              <a:gd name="connsiteY8" fmla="*/ 381124 h 867139"/>
              <a:gd name="connsiteX9" fmla="*/ 3085122 w 3230308"/>
              <a:gd name="connsiteY9" fmla="*/ 867140 h 867139"/>
              <a:gd name="connsiteX10" fmla="*/ 3230309 w 3230308"/>
              <a:gd name="connsiteY10" fmla="*/ 736616 h 8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0308" h="867139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Полилиния 196">
            <a:extLst>
              <a:ext uri="{FF2B5EF4-FFF2-40B4-BE49-F238E27FC236}">
                <a16:creationId xmlns:a16="http://schemas.microsoft.com/office/drawing/2014/main" id="{B4995268-2783-1DFF-677E-625F92D33227}"/>
              </a:ext>
            </a:extLst>
          </p:cNvPr>
          <p:cNvSpPr/>
          <p:nvPr/>
        </p:nvSpPr>
        <p:spPr>
          <a:xfrm>
            <a:off x="3445226" y="1472480"/>
            <a:ext cx="627234" cy="2423450"/>
          </a:xfrm>
          <a:custGeom>
            <a:avLst/>
            <a:gdLst>
              <a:gd name="connsiteX0" fmla="*/ 133490 w 836312"/>
              <a:gd name="connsiteY0" fmla="*/ 3231267 h 3231267"/>
              <a:gd name="connsiteX1" fmla="*/ 651275 w 836312"/>
              <a:gd name="connsiteY1" fmla="*/ 2497347 h 3231267"/>
              <a:gd name="connsiteX2" fmla="*/ 836295 w 836312"/>
              <a:gd name="connsiteY2" fmla="*/ 1618425 h 3231267"/>
              <a:gd name="connsiteX3" fmla="*/ 658336 w 836312"/>
              <a:gd name="connsiteY3" fmla="*/ 738048 h 3231267"/>
              <a:gd name="connsiteX4" fmla="*/ 146457 w 836312"/>
              <a:gd name="connsiteY4" fmla="*/ 0 h 3231267"/>
              <a:gd name="connsiteX5" fmla="*/ 11824 w 836312"/>
              <a:gd name="connsiteY5" fmla="*/ 141383 h 3231267"/>
              <a:gd name="connsiteX6" fmla="*/ 478739 w 836312"/>
              <a:gd name="connsiteY6" fmla="*/ 814597 h 3231267"/>
              <a:gd name="connsiteX7" fmla="*/ 641071 w 836312"/>
              <a:gd name="connsiteY7" fmla="*/ 1617644 h 3231267"/>
              <a:gd name="connsiteX8" fmla="*/ 472300 w 836312"/>
              <a:gd name="connsiteY8" fmla="*/ 2419363 h 3231267"/>
              <a:gd name="connsiteX9" fmla="*/ 0 w 836312"/>
              <a:gd name="connsiteY9" fmla="*/ 3088805 h 3231267"/>
              <a:gd name="connsiteX10" fmla="*/ 133490 w 836312"/>
              <a:gd name="connsiteY10" fmla="*/ 3231267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Полилиния 198">
            <a:extLst>
              <a:ext uri="{FF2B5EF4-FFF2-40B4-BE49-F238E27FC236}">
                <a16:creationId xmlns:a16="http://schemas.microsoft.com/office/drawing/2014/main" id="{717E4F88-6E23-1EC6-00F0-4409D5827BD8}"/>
              </a:ext>
            </a:extLst>
          </p:cNvPr>
          <p:cNvSpPr/>
          <p:nvPr/>
        </p:nvSpPr>
        <p:spPr>
          <a:xfrm>
            <a:off x="738707" y="1463298"/>
            <a:ext cx="627234" cy="2423450"/>
          </a:xfrm>
          <a:custGeom>
            <a:avLst/>
            <a:gdLst>
              <a:gd name="connsiteX0" fmla="*/ 702823 w 836312"/>
              <a:gd name="connsiteY0" fmla="*/ 0 h 3231267"/>
              <a:gd name="connsiteX1" fmla="*/ 185038 w 836312"/>
              <a:gd name="connsiteY1" fmla="*/ 733920 h 3231267"/>
              <a:gd name="connsiteX2" fmla="*/ 18 w 836312"/>
              <a:gd name="connsiteY2" fmla="*/ 1612836 h 3231267"/>
              <a:gd name="connsiteX3" fmla="*/ 177977 w 836312"/>
              <a:gd name="connsiteY3" fmla="*/ 2493213 h 3231267"/>
              <a:gd name="connsiteX4" fmla="*/ 689856 w 836312"/>
              <a:gd name="connsiteY4" fmla="*/ 3231267 h 3231267"/>
              <a:gd name="connsiteX5" fmla="*/ 824483 w 836312"/>
              <a:gd name="connsiteY5" fmla="*/ 3089885 h 3231267"/>
              <a:gd name="connsiteX6" fmla="*/ 357574 w 836312"/>
              <a:gd name="connsiteY6" fmla="*/ 2416664 h 3231267"/>
              <a:gd name="connsiteX7" fmla="*/ 195242 w 836312"/>
              <a:gd name="connsiteY7" fmla="*/ 1613624 h 3231267"/>
              <a:gd name="connsiteX8" fmla="*/ 364013 w 836312"/>
              <a:gd name="connsiteY8" fmla="*/ 811905 h 3231267"/>
              <a:gd name="connsiteX9" fmla="*/ 836313 w 836312"/>
              <a:gd name="connsiteY9" fmla="*/ 142456 h 3231267"/>
              <a:gd name="connsiteX10" fmla="*/ 702823 w 836312"/>
              <a:gd name="connsiteY10" fmla="*/ 0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Полилиния 199">
            <a:extLst>
              <a:ext uri="{FF2B5EF4-FFF2-40B4-BE49-F238E27FC236}">
                <a16:creationId xmlns:a16="http://schemas.microsoft.com/office/drawing/2014/main" id="{15515077-2862-802E-E011-14A31C9978C5}"/>
              </a:ext>
            </a:extLst>
          </p:cNvPr>
          <p:cNvSpPr/>
          <p:nvPr/>
        </p:nvSpPr>
        <p:spPr>
          <a:xfrm>
            <a:off x="1234431" y="3761538"/>
            <a:ext cx="2308202" cy="584950"/>
          </a:xfrm>
          <a:custGeom>
            <a:avLst/>
            <a:gdLst>
              <a:gd name="connsiteX0" fmla="*/ 0 w 3077603"/>
              <a:gd name="connsiteY0" fmla="*/ 138919 h 779933"/>
              <a:gd name="connsiteX1" fmla="*/ 1530026 w 3077603"/>
              <a:gd name="connsiteY1" fmla="*/ 779710 h 779933"/>
              <a:gd name="connsiteX2" fmla="*/ 3077604 w 3077603"/>
              <a:gd name="connsiteY2" fmla="*/ 182563 h 779933"/>
              <a:gd name="connsiteX3" fmla="*/ 2944432 w 3077603"/>
              <a:gd name="connsiteY3" fmla="*/ 39815 h 779933"/>
              <a:gd name="connsiteX4" fmla="*/ 1532795 w 3077603"/>
              <a:gd name="connsiteY4" fmla="*/ 584505 h 779933"/>
              <a:gd name="connsiteX5" fmla="*/ 137166 w 3077603"/>
              <a:gd name="connsiteY5" fmla="*/ 0 h 779933"/>
              <a:gd name="connsiteX6" fmla="*/ 0 w 3077603"/>
              <a:gd name="connsiteY6" fmla="*/ 138919 h 77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7603" h="779933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Текст 22">
            <a:extLst>
              <a:ext uri="{FF2B5EF4-FFF2-40B4-BE49-F238E27FC236}">
                <a16:creationId xmlns:a16="http://schemas.microsoft.com/office/drawing/2014/main" id="{2A615D00-E1B2-90BC-3184-FE9FF503E99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5400000">
            <a:off x="3688529" y="2522622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2</a:t>
            </a:r>
            <a:endParaRPr lang="ru-RU" dirty="0"/>
          </a:p>
        </p:txBody>
      </p:sp>
      <p:sp>
        <p:nvSpPr>
          <p:cNvPr id="262" name="Текст 22">
            <a:extLst>
              <a:ext uri="{FF2B5EF4-FFF2-40B4-BE49-F238E27FC236}">
                <a16:creationId xmlns:a16="http://schemas.microsoft.com/office/drawing/2014/main" id="{48BBEA42-BB08-88C5-E351-39E87E5D23CB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867723" y="4408627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3</a:t>
            </a:r>
            <a:endParaRPr lang="ru-RU" dirty="0"/>
          </a:p>
        </p:txBody>
      </p:sp>
      <p:sp>
        <p:nvSpPr>
          <p:cNvPr id="263" name="Текст 22">
            <a:extLst>
              <a:ext uri="{FF2B5EF4-FFF2-40B4-BE49-F238E27FC236}">
                <a16:creationId xmlns:a16="http://schemas.microsoft.com/office/drawing/2014/main" id="{80C345B0-86C0-B5F6-9D5C-4D1F8D0860D1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6200000">
            <a:off x="100841" y="2513440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4</a:t>
            </a:r>
            <a:endParaRPr lang="ru-RU" dirty="0"/>
          </a:p>
        </p:txBody>
      </p:sp>
      <p:sp>
        <p:nvSpPr>
          <p:cNvPr id="264" name="Текст 22">
            <a:extLst>
              <a:ext uri="{FF2B5EF4-FFF2-40B4-BE49-F238E27FC236}">
                <a16:creationId xmlns:a16="http://schemas.microsoft.com/office/drawing/2014/main" id="{1199A7A2-0C5F-407D-7CFE-BB50A6B79E50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867723" y="793708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1</a:t>
            </a:r>
            <a:endParaRPr lang="ru-RU" dirty="0"/>
          </a:p>
        </p:txBody>
      </p:sp>
      <p:sp>
        <p:nvSpPr>
          <p:cNvPr id="266" name="Текст 22">
            <a:extLst>
              <a:ext uri="{FF2B5EF4-FFF2-40B4-BE49-F238E27FC236}">
                <a16:creationId xmlns:a16="http://schemas.microsoft.com/office/drawing/2014/main" id="{79624402-573F-FA9D-1473-1F6282FA86EC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2457676" y="1676969"/>
            <a:ext cx="865444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67" name="Текст 22">
            <a:extLst>
              <a:ext uri="{FF2B5EF4-FFF2-40B4-BE49-F238E27FC236}">
                <a16:creationId xmlns:a16="http://schemas.microsoft.com/office/drawing/2014/main" id="{9F2031BF-3FC5-40E0-5FFF-0B8BB4D6B97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591150" y="1755699"/>
            <a:ext cx="805950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69" name="Текст 22">
            <a:extLst>
              <a:ext uri="{FF2B5EF4-FFF2-40B4-BE49-F238E27FC236}">
                <a16:creationId xmlns:a16="http://schemas.microsoft.com/office/drawing/2014/main" id="{C3FC8117-69C3-F2C1-1151-99100CAEB348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1207255" y="2086267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1" name="Текст 22">
            <a:extLst>
              <a:ext uri="{FF2B5EF4-FFF2-40B4-BE49-F238E27FC236}">
                <a16:creationId xmlns:a16="http://schemas.microsoft.com/office/drawing/2014/main" id="{D9D99AE1-A957-4DAE-E1C3-97B16F4D248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076404" y="2024325"/>
            <a:ext cx="865444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72" name="Текст 22">
            <a:extLst>
              <a:ext uri="{FF2B5EF4-FFF2-40B4-BE49-F238E27FC236}">
                <a16:creationId xmlns:a16="http://schemas.microsoft.com/office/drawing/2014/main" id="{B9F65951-3449-BF62-4271-129F60F39EA7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2253617" y="2204042"/>
            <a:ext cx="811560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3" name="Текст 22">
            <a:extLst>
              <a:ext uri="{FF2B5EF4-FFF2-40B4-BE49-F238E27FC236}">
                <a16:creationId xmlns:a16="http://schemas.microsoft.com/office/drawing/2014/main" id="{266C35DF-B052-C8F2-B25E-7665975ECDF8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1019175" y="2432471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4" name="Текст 22">
            <a:extLst>
              <a:ext uri="{FF2B5EF4-FFF2-40B4-BE49-F238E27FC236}">
                <a16:creationId xmlns:a16="http://schemas.microsoft.com/office/drawing/2014/main" id="{92078601-5806-8503-091E-60705A3FE55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1771650" y="2623623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5" name="Текст 22">
            <a:extLst>
              <a:ext uri="{FF2B5EF4-FFF2-40B4-BE49-F238E27FC236}">
                <a16:creationId xmlns:a16="http://schemas.microsoft.com/office/drawing/2014/main" id="{EAEFF3A0-307D-A053-0761-37151F23F7B1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2660138" y="2518144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6" name="Текст 22">
            <a:extLst>
              <a:ext uri="{FF2B5EF4-FFF2-40B4-BE49-F238E27FC236}">
                <a16:creationId xmlns:a16="http://schemas.microsoft.com/office/drawing/2014/main" id="{522877CD-3A4F-0318-05F5-48EDE69BB59C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2873966" y="2808118"/>
            <a:ext cx="1015406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77" name="Текст 22">
            <a:extLst>
              <a:ext uri="{FF2B5EF4-FFF2-40B4-BE49-F238E27FC236}">
                <a16:creationId xmlns:a16="http://schemas.microsoft.com/office/drawing/2014/main" id="{948595B4-8E50-084D-98AD-B7FF663D4674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1097425" y="2750750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8" name="Текст 22">
            <a:extLst>
              <a:ext uri="{FF2B5EF4-FFF2-40B4-BE49-F238E27FC236}">
                <a16:creationId xmlns:a16="http://schemas.microsoft.com/office/drawing/2014/main" id="{72D15253-8932-1EEB-62C6-86FA87B76C3F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547455" y="2939452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79" name="Текст 22">
            <a:extLst>
              <a:ext uri="{FF2B5EF4-FFF2-40B4-BE49-F238E27FC236}">
                <a16:creationId xmlns:a16="http://schemas.microsoft.com/office/drawing/2014/main" id="{0804BC49-11C0-9778-2185-6513E91D9403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1258903" y="3289942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0" name="Текст 22">
            <a:extLst>
              <a:ext uri="{FF2B5EF4-FFF2-40B4-BE49-F238E27FC236}">
                <a16:creationId xmlns:a16="http://schemas.microsoft.com/office/drawing/2014/main" id="{AB08664E-E622-F743-2DA1-A5FE1B068B13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2340484" y="3162972"/>
            <a:ext cx="1015406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81" name="Текст 22">
            <a:extLst>
              <a:ext uri="{FF2B5EF4-FFF2-40B4-BE49-F238E27FC236}">
                <a16:creationId xmlns:a16="http://schemas.microsoft.com/office/drawing/2014/main" id="{76F20998-0DA4-C02F-5BD3-399A5A05D75A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538287" y="3573696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2" name="Текст 22">
            <a:extLst>
              <a:ext uri="{FF2B5EF4-FFF2-40B4-BE49-F238E27FC236}">
                <a16:creationId xmlns:a16="http://schemas.microsoft.com/office/drawing/2014/main" id="{4D076C9F-68E1-5D38-1527-45EDA3E00AC9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2299693" y="3824927"/>
            <a:ext cx="9063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3" name="Текст 22">
            <a:extLst>
              <a:ext uri="{FF2B5EF4-FFF2-40B4-BE49-F238E27FC236}">
                <a16:creationId xmlns:a16="http://schemas.microsoft.com/office/drawing/2014/main" id="{1B177F38-5C23-7014-FE10-699DF6147BF4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2772590" y="3479641"/>
            <a:ext cx="9063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5" name="Текст 22">
            <a:extLst>
              <a:ext uri="{FF2B5EF4-FFF2-40B4-BE49-F238E27FC236}">
                <a16:creationId xmlns:a16="http://schemas.microsoft.com/office/drawing/2014/main" id="{FC3B932D-C687-8267-4898-ABA8D93191B1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6112750" y="1415365"/>
            <a:ext cx="117255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86" name="Полилиния 285">
            <a:extLst>
              <a:ext uri="{FF2B5EF4-FFF2-40B4-BE49-F238E27FC236}">
                <a16:creationId xmlns:a16="http://schemas.microsoft.com/office/drawing/2014/main" id="{F86DFE12-B9D3-3477-3A68-709923DF1D7A}"/>
              </a:ext>
            </a:extLst>
          </p:cNvPr>
          <p:cNvSpPr/>
          <p:nvPr/>
        </p:nvSpPr>
        <p:spPr>
          <a:xfrm>
            <a:off x="5513285" y="1012739"/>
            <a:ext cx="2422731" cy="650354"/>
          </a:xfrm>
          <a:custGeom>
            <a:avLst/>
            <a:gdLst>
              <a:gd name="connsiteX0" fmla="*/ 3230309 w 3230308"/>
              <a:gd name="connsiteY0" fmla="*/ 736616 h 867139"/>
              <a:gd name="connsiteX1" fmla="*/ 2507234 w 3230308"/>
              <a:gd name="connsiteY1" fmla="*/ 203794 h 867139"/>
              <a:gd name="connsiteX2" fmla="*/ 1632318 w 3230308"/>
              <a:gd name="connsiteY2" fmla="*/ 676 h 867139"/>
              <a:gd name="connsiteX3" fmla="*/ 748456 w 3230308"/>
              <a:gd name="connsiteY3" fmla="*/ 160429 h 867139"/>
              <a:gd name="connsiteX4" fmla="*/ 0 w 3230308"/>
              <a:gd name="connsiteY4" fmla="*/ 656968 h 867139"/>
              <a:gd name="connsiteX5" fmla="*/ 138570 w 3230308"/>
              <a:gd name="connsiteY5" fmla="*/ 794483 h 867139"/>
              <a:gd name="connsiteX6" fmla="*/ 821284 w 3230308"/>
              <a:gd name="connsiteY6" fmla="*/ 341563 h 867139"/>
              <a:gd name="connsiteX7" fmla="*/ 1627505 w 3230308"/>
              <a:gd name="connsiteY7" fmla="*/ 195843 h 867139"/>
              <a:gd name="connsiteX8" fmla="*/ 2425567 w 3230308"/>
              <a:gd name="connsiteY8" fmla="*/ 381124 h 867139"/>
              <a:gd name="connsiteX9" fmla="*/ 3085122 w 3230308"/>
              <a:gd name="connsiteY9" fmla="*/ 867140 h 867139"/>
              <a:gd name="connsiteX10" fmla="*/ 3230309 w 3230308"/>
              <a:gd name="connsiteY10" fmla="*/ 736616 h 8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0308" h="867139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Полилиния 286">
            <a:extLst>
              <a:ext uri="{FF2B5EF4-FFF2-40B4-BE49-F238E27FC236}">
                <a16:creationId xmlns:a16="http://schemas.microsoft.com/office/drawing/2014/main" id="{B2AF91BE-EBCD-782C-F2B0-D06A82CEF658}"/>
              </a:ext>
            </a:extLst>
          </p:cNvPr>
          <p:cNvSpPr/>
          <p:nvPr/>
        </p:nvSpPr>
        <p:spPr>
          <a:xfrm>
            <a:off x="7736077" y="1472480"/>
            <a:ext cx="627234" cy="2423450"/>
          </a:xfrm>
          <a:custGeom>
            <a:avLst/>
            <a:gdLst>
              <a:gd name="connsiteX0" fmla="*/ 133490 w 836312"/>
              <a:gd name="connsiteY0" fmla="*/ 3231267 h 3231267"/>
              <a:gd name="connsiteX1" fmla="*/ 651275 w 836312"/>
              <a:gd name="connsiteY1" fmla="*/ 2497347 h 3231267"/>
              <a:gd name="connsiteX2" fmla="*/ 836295 w 836312"/>
              <a:gd name="connsiteY2" fmla="*/ 1618425 h 3231267"/>
              <a:gd name="connsiteX3" fmla="*/ 658336 w 836312"/>
              <a:gd name="connsiteY3" fmla="*/ 738048 h 3231267"/>
              <a:gd name="connsiteX4" fmla="*/ 146457 w 836312"/>
              <a:gd name="connsiteY4" fmla="*/ 0 h 3231267"/>
              <a:gd name="connsiteX5" fmla="*/ 11824 w 836312"/>
              <a:gd name="connsiteY5" fmla="*/ 141383 h 3231267"/>
              <a:gd name="connsiteX6" fmla="*/ 478739 w 836312"/>
              <a:gd name="connsiteY6" fmla="*/ 814597 h 3231267"/>
              <a:gd name="connsiteX7" fmla="*/ 641071 w 836312"/>
              <a:gd name="connsiteY7" fmla="*/ 1617644 h 3231267"/>
              <a:gd name="connsiteX8" fmla="*/ 472300 w 836312"/>
              <a:gd name="connsiteY8" fmla="*/ 2419363 h 3231267"/>
              <a:gd name="connsiteX9" fmla="*/ 0 w 836312"/>
              <a:gd name="connsiteY9" fmla="*/ 3088805 h 3231267"/>
              <a:gd name="connsiteX10" fmla="*/ 133490 w 836312"/>
              <a:gd name="connsiteY10" fmla="*/ 3231267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 dirty="0">
              <a:solidFill>
                <a:schemeClr val="tx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Полилиния 287">
            <a:extLst>
              <a:ext uri="{FF2B5EF4-FFF2-40B4-BE49-F238E27FC236}">
                <a16:creationId xmlns:a16="http://schemas.microsoft.com/office/drawing/2014/main" id="{3D3C4835-0255-72C4-8F11-56859F9A4C3F}"/>
              </a:ext>
            </a:extLst>
          </p:cNvPr>
          <p:cNvSpPr/>
          <p:nvPr/>
        </p:nvSpPr>
        <p:spPr>
          <a:xfrm>
            <a:off x="5029559" y="1463298"/>
            <a:ext cx="627234" cy="2423450"/>
          </a:xfrm>
          <a:custGeom>
            <a:avLst/>
            <a:gdLst>
              <a:gd name="connsiteX0" fmla="*/ 702823 w 836312"/>
              <a:gd name="connsiteY0" fmla="*/ 0 h 3231267"/>
              <a:gd name="connsiteX1" fmla="*/ 185038 w 836312"/>
              <a:gd name="connsiteY1" fmla="*/ 733920 h 3231267"/>
              <a:gd name="connsiteX2" fmla="*/ 18 w 836312"/>
              <a:gd name="connsiteY2" fmla="*/ 1612836 h 3231267"/>
              <a:gd name="connsiteX3" fmla="*/ 177977 w 836312"/>
              <a:gd name="connsiteY3" fmla="*/ 2493213 h 3231267"/>
              <a:gd name="connsiteX4" fmla="*/ 689856 w 836312"/>
              <a:gd name="connsiteY4" fmla="*/ 3231267 h 3231267"/>
              <a:gd name="connsiteX5" fmla="*/ 824483 w 836312"/>
              <a:gd name="connsiteY5" fmla="*/ 3089885 h 3231267"/>
              <a:gd name="connsiteX6" fmla="*/ 357574 w 836312"/>
              <a:gd name="connsiteY6" fmla="*/ 2416664 h 3231267"/>
              <a:gd name="connsiteX7" fmla="*/ 195242 w 836312"/>
              <a:gd name="connsiteY7" fmla="*/ 1613624 h 3231267"/>
              <a:gd name="connsiteX8" fmla="*/ 364013 w 836312"/>
              <a:gd name="connsiteY8" fmla="*/ 811905 h 3231267"/>
              <a:gd name="connsiteX9" fmla="*/ 836313 w 836312"/>
              <a:gd name="connsiteY9" fmla="*/ 142456 h 3231267"/>
              <a:gd name="connsiteX10" fmla="*/ 702823 w 836312"/>
              <a:gd name="connsiteY10" fmla="*/ 0 h 323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312" h="3231267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Полилиния 288">
            <a:extLst>
              <a:ext uri="{FF2B5EF4-FFF2-40B4-BE49-F238E27FC236}">
                <a16:creationId xmlns:a16="http://schemas.microsoft.com/office/drawing/2014/main" id="{5FF46423-1990-852D-A8DB-12C499B2ED05}"/>
              </a:ext>
            </a:extLst>
          </p:cNvPr>
          <p:cNvSpPr/>
          <p:nvPr/>
        </p:nvSpPr>
        <p:spPr>
          <a:xfrm>
            <a:off x="5525282" y="3761538"/>
            <a:ext cx="2308202" cy="584950"/>
          </a:xfrm>
          <a:custGeom>
            <a:avLst/>
            <a:gdLst>
              <a:gd name="connsiteX0" fmla="*/ 0 w 3077603"/>
              <a:gd name="connsiteY0" fmla="*/ 138919 h 779933"/>
              <a:gd name="connsiteX1" fmla="*/ 1530026 w 3077603"/>
              <a:gd name="connsiteY1" fmla="*/ 779710 h 779933"/>
              <a:gd name="connsiteX2" fmla="*/ 3077604 w 3077603"/>
              <a:gd name="connsiteY2" fmla="*/ 182563 h 779933"/>
              <a:gd name="connsiteX3" fmla="*/ 2944432 w 3077603"/>
              <a:gd name="connsiteY3" fmla="*/ 39815 h 779933"/>
              <a:gd name="connsiteX4" fmla="*/ 1532795 w 3077603"/>
              <a:gd name="connsiteY4" fmla="*/ 584505 h 779933"/>
              <a:gd name="connsiteX5" fmla="*/ 137166 w 3077603"/>
              <a:gd name="connsiteY5" fmla="*/ 0 h 779933"/>
              <a:gd name="connsiteX6" fmla="*/ 0 w 3077603"/>
              <a:gd name="connsiteY6" fmla="*/ 138919 h 77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7603" h="779933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ru-RU" sz="1050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Текст 22">
            <a:extLst>
              <a:ext uri="{FF2B5EF4-FFF2-40B4-BE49-F238E27FC236}">
                <a16:creationId xmlns:a16="http://schemas.microsoft.com/office/drawing/2014/main" id="{3A535FB2-60DD-B96F-C79D-BF9730F055CE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 rot="5400000">
            <a:off x="7979380" y="2522622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2</a:t>
            </a:r>
            <a:endParaRPr lang="ru-RU" dirty="0"/>
          </a:p>
        </p:txBody>
      </p:sp>
      <p:sp>
        <p:nvSpPr>
          <p:cNvPr id="291" name="Текст 22">
            <a:extLst>
              <a:ext uri="{FF2B5EF4-FFF2-40B4-BE49-F238E27FC236}">
                <a16:creationId xmlns:a16="http://schemas.microsoft.com/office/drawing/2014/main" id="{626E0CD7-8371-12AD-2140-3B611051830F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6158575" y="4408627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3</a:t>
            </a:r>
            <a:endParaRPr lang="ru-RU" dirty="0"/>
          </a:p>
        </p:txBody>
      </p:sp>
      <p:sp>
        <p:nvSpPr>
          <p:cNvPr id="292" name="Текст 22">
            <a:extLst>
              <a:ext uri="{FF2B5EF4-FFF2-40B4-BE49-F238E27FC236}">
                <a16:creationId xmlns:a16="http://schemas.microsoft.com/office/drawing/2014/main" id="{CC1DBBF9-7F1B-8FED-0B80-285C5434AA8D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 rot="16200000">
            <a:off x="4391692" y="2513440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4</a:t>
            </a:r>
            <a:endParaRPr lang="ru-RU" dirty="0"/>
          </a:p>
        </p:txBody>
      </p:sp>
      <p:sp>
        <p:nvSpPr>
          <p:cNvPr id="293" name="Текст 22">
            <a:extLst>
              <a:ext uri="{FF2B5EF4-FFF2-40B4-BE49-F238E27FC236}">
                <a16:creationId xmlns:a16="http://schemas.microsoft.com/office/drawing/2014/main" id="{0C56F367-02CD-99D0-5464-A097A8CCE6E2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158575" y="793708"/>
            <a:ext cx="1041617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</a:t>
            </a:r>
            <a:r>
              <a:rPr lang="en-US" dirty="0">
                <a:effectLst/>
              </a:rPr>
              <a:t>1</a:t>
            </a:r>
            <a:endParaRPr lang="ru-RU" dirty="0"/>
          </a:p>
        </p:txBody>
      </p:sp>
      <p:sp>
        <p:nvSpPr>
          <p:cNvPr id="294" name="Текст 22">
            <a:extLst>
              <a:ext uri="{FF2B5EF4-FFF2-40B4-BE49-F238E27FC236}">
                <a16:creationId xmlns:a16="http://schemas.microsoft.com/office/drawing/2014/main" id="{A91A1629-835B-59A8-3119-DD8DD722D568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748527" y="1676969"/>
            <a:ext cx="865444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95" name="Текст 22">
            <a:extLst>
              <a:ext uri="{FF2B5EF4-FFF2-40B4-BE49-F238E27FC236}">
                <a16:creationId xmlns:a16="http://schemas.microsoft.com/office/drawing/2014/main" id="{5F9CC5A6-9961-D375-EABB-FDE49455C8AF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5882001" y="1755699"/>
            <a:ext cx="805950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6" name="Текст 22">
            <a:extLst>
              <a:ext uri="{FF2B5EF4-FFF2-40B4-BE49-F238E27FC236}">
                <a16:creationId xmlns:a16="http://schemas.microsoft.com/office/drawing/2014/main" id="{51B639EC-BABD-FC32-C5E1-1CD36F5A8BD5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5498106" y="2086267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7" name="Текст 22">
            <a:extLst>
              <a:ext uri="{FF2B5EF4-FFF2-40B4-BE49-F238E27FC236}">
                <a16:creationId xmlns:a16="http://schemas.microsoft.com/office/drawing/2014/main" id="{B158FD49-1792-D91B-867E-9397A6C3AA8A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7367256" y="2024325"/>
            <a:ext cx="865444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298" name="Текст 22">
            <a:extLst>
              <a:ext uri="{FF2B5EF4-FFF2-40B4-BE49-F238E27FC236}">
                <a16:creationId xmlns:a16="http://schemas.microsoft.com/office/drawing/2014/main" id="{AB77DEB8-6F8E-B4E3-084E-4A8B92C4E778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6544469" y="2204042"/>
            <a:ext cx="811560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299" name="Текст 22">
            <a:extLst>
              <a:ext uri="{FF2B5EF4-FFF2-40B4-BE49-F238E27FC236}">
                <a16:creationId xmlns:a16="http://schemas.microsoft.com/office/drawing/2014/main" id="{BD421EF2-825E-8260-9CCA-9C507A2F89CC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5310026" y="2432471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0" name="Текст 22">
            <a:extLst>
              <a:ext uri="{FF2B5EF4-FFF2-40B4-BE49-F238E27FC236}">
                <a16:creationId xmlns:a16="http://schemas.microsoft.com/office/drawing/2014/main" id="{BE29AC5C-417E-70C9-968E-F490DA5411F1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6062501" y="2623623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1" name="Текст 22">
            <a:extLst>
              <a:ext uri="{FF2B5EF4-FFF2-40B4-BE49-F238E27FC236}">
                <a16:creationId xmlns:a16="http://schemas.microsoft.com/office/drawing/2014/main" id="{D5EEE35F-2B48-A3B8-019A-E45D744836CA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950989" y="2518144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2" name="Текст 22">
            <a:extLst>
              <a:ext uri="{FF2B5EF4-FFF2-40B4-BE49-F238E27FC236}">
                <a16:creationId xmlns:a16="http://schemas.microsoft.com/office/drawing/2014/main" id="{6EFB3A10-75B9-824B-C8BA-15A402CA33D8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7164817" y="2808118"/>
            <a:ext cx="1015406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303" name="Текст 22">
            <a:extLst>
              <a:ext uri="{FF2B5EF4-FFF2-40B4-BE49-F238E27FC236}">
                <a16:creationId xmlns:a16="http://schemas.microsoft.com/office/drawing/2014/main" id="{51CA0FB3-B204-4C71-1A09-C04E8744B81D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5388276" y="2750750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4" name="Текст 22">
            <a:extLst>
              <a:ext uri="{FF2B5EF4-FFF2-40B4-BE49-F238E27FC236}">
                <a16:creationId xmlns:a16="http://schemas.microsoft.com/office/drawing/2014/main" id="{8AB181AA-3FA8-53B7-7EE1-9252B54F3407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5838306" y="2939452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5" name="Текст 22">
            <a:extLst>
              <a:ext uri="{FF2B5EF4-FFF2-40B4-BE49-F238E27FC236}">
                <a16:creationId xmlns:a16="http://schemas.microsoft.com/office/drawing/2014/main" id="{ABAD99F7-33D2-B823-C734-C949B090C974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5549754" y="3289942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6" name="Текст 22">
            <a:extLst>
              <a:ext uri="{FF2B5EF4-FFF2-40B4-BE49-F238E27FC236}">
                <a16:creationId xmlns:a16="http://schemas.microsoft.com/office/drawing/2014/main" id="{F1FF6031-A140-F7D1-CE81-265B0924409B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6631335" y="3162972"/>
            <a:ext cx="1015406" cy="2308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строчки</a:t>
            </a:r>
            <a:endParaRPr lang="ru-RU" dirty="0"/>
          </a:p>
        </p:txBody>
      </p:sp>
      <p:sp>
        <p:nvSpPr>
          <p:cNvPr id="307" name="Текст 22">
            <a:extLst>
              <a:ext uri="{FF2B5EF4-FFF2-40B4-BE49-F238E27FC236}">
                <a16:creationId xmlns:a16="http://schemas.microsoft.com/office/drawing/2014/main" id="{827F0326-4FF0-0226-4D01-5D173039D45D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5829139" y="3573696"/>
            <a:ext cx="1025495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8" name="Текст 22">
            <a:extLst>
              <a:ext uri="{FF2B5EF4-FFF2-40B4-BE49-F238E27FC236}">
                <a16:creationId xmlns:a16="http://schemas.microsoft.com/office/drawing/2014/main" id="{634C8D20-DBAE-71AB-4E7D-1109548A12E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6590545" y="3824927"/>
            <a:ext cx="9063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09" name="Текст 22">
            <a:extLst>
              <a:ext uri="{FF2B5EF4-FFF2-40B4-BE49-F238E27FC236}">
                <a16:creationId xmlns:a16="http://schemas.microsoft.com/office/drawing/2014/main" id="{B740DA14-CED7-A367-3B55-58020351F2AF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7063441" y="3479641"/>
            <a:ext cx="9063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4588" indent="-74588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ru-RU" sz="75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Наименование</a:t>
            </a:r>
            <a:endParaRPr lang="ru-RU" dirty="0"/>
          </a:p>
        </p:txBody>
      </p:sp>
      <p:sp>
        <p:nvSpPr>
          <p:cNvPr id="310" name="Диаграмма 31">
            <a:extLst>
              <a:ext uri="{FF2B5EF4-FFF2-40B4-BE49-F238E27FC236}">
                <a16:creationId xmlns:a16="http://schemas.microsoft.com/office/drawing/2014/main" id="{487220B8-F6CA-3912-1D29-5EEA211D764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186974" y="1147947"/>
            <a:ext cx="3013619" cy="305067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6" name="Заголовок 29">
            <a:extLst>
              <a:ext uri="{FF2B5EF4-FFF2-40B4-BE49-F238E27FC236}">
                <a16:creationId xmlns:a16="http://schemas.microsoft.com/office/drawing/2014/main" id="{F3D65124-3C66-FFA0-6B49-F790B6C4B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7534376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307FA8BC-873E-1379-2D0E-6363820EE00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1D8F3ACB-AA42-0493-7B14-624739F4F094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Matrix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0679E00B-FE66-EDF9-1AA2-37710C5FFDF8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69A9899C-BC86-A895-3A07-C7E33E069C8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9528E5B-C473-A7C6-DEBC-27F7A994421B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9B3BE1DF-8C44-2F3B-4CC1-ECE4C1532ECD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7019067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Имиджевый слайд 5">
  <p:cSld name="1_Имиджевый слайд 5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7357121" y="393184"/>
            <a:ext cx="1480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303853" y="393184"/>
            <a:ext cx="683826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20E8AA74-E0F6-B764-71B6-1690F644539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460750" y="357188"/>
            <a:ext cx="4223459" cy="62324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4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9D1350E9-1CEA-D629-5FAF-E1955910DFA8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460750" y="980435"/>
            <a:ext cx="4223459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62C411AA-AABC-7439-1A61-5A4FAB92731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460751" y="1765267"/>
            <a:ext cx="4010435" cy="36933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предложение,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1-2 строчки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AE63E695-FF2A-0272-C029-B6C747DF64B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652542" y="4451263"/>
            <a:ext cx="4223459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5" name="Таблица 33">
            <a:extLst>
              <a:ext uri="{FF2B5EF4-FFF2-40B4-BE49-F238E27FC236}">
                <a16:creationId xmlns:a16="http://schemas.microsoft.com/office/drawing/2014/main" id="{B52100CE-DDFB-43A1-09F0-4CEC25A5E266}"/>
              </a:ext>
            </a:extLst>
          </p:cNvPr>
          <p:cNvSpPr>
            <a:spLocks noGrp="1"/>
          </p:cNvSpPr>
          <p:nvPr>
            <p:ph type="tbl" sz="quarter" idx="32"/>
          </p:nvPr>
        </p:nvSpPr>
        <p:spPr>
          <a:xfrm>
            <a:off x="310741" y="2339600"/>
            <a:ext cx="8527269" cy="19982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1" name="Заголовок 29">
            <a:extLst>
              <a:ext uri="{FF2B5EF4-FFF2-40B4-BE49-F238E27FC236}">
                <a16:creationId xmlns:a16="http://schemas.microsoft.com/office/drawing/2014/main" id="{31F7F07C-1052-D7F4-E853-8A4528DDC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298566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42A4F126-52FB-C1E8-0D89-C18E460E7ED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9233419A-0262-5D7E-B090-FF55774CB0D1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Matrix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C7B6C7B9-CCD5-90D8-2C36-76B4FB845BFF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4E820437-D508-5E15-6950-46B713FA4D5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F739D62F-07BB-D757-E634-1D1A551FD8CD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8BDF9ADD-CF2B-4840-331A-B28626BCDA3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6526926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22">
            <a:extLst>
              <a:ext uri="{FF2B5EF4-FFF2-40B4-BE49-F238E27FC236}">
                <a16:creationId xmlns:a16="http://schemas.microsoft.com/office/drawing/2014/main" id="{20E8AA74-E0F6-B764-71B6-1690F644539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460750" y="357188"/>
            <a:ext cx="4223459" cy="62324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4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9D1350E9-1CEA-D629-5FAF-E1955910DFA8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460750" y="980435"/>
            <a:ext cx="4223459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62C411AA-AABC-7439-1A61-5A4FAB92731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460751" y="1765267"/>
            <a:ext cx="4010435" cy="36933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предложение,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1-2 строчки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AE63E695-FF2A-0272-C029-B6C747DF64B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652542" y="4451263"/>
            <a:ext cx="4223459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5" name="Таблица 33">
            <a:extLst>
              <a:ext uri="{FF2B5EF4-FFF2-40B4-BE49-F238E27FC236}">
                <a16:creationId xmlns:a16="http://schemas.microsoft.com/office/drawing/2014/main" id="{79F928D3-0384-F476-DB76-EBA65CD78D45}"/>
              </a:ext>
            </a:extLst>
          </p:cNvPr>
          <p:cNvSpPr>
            <a:spLocks noGrp="1"/>
          </p:cNvSpPr>
          <p:nvPr>
            <p:ph type="tbl" sz="quarter" idx="32"/>
          </p:nvPr>
        </p:nvSpPr>
        <p:spPr>
          <a:xfrm>
            <a:off x="310741" y="2339600"/>
            <a:ext cx="8527269" cy="19982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Заголовок 29">
            <a:extLst>
              <a:ext uri="{FF2B5EF4-FFF2-40B4-BE49-F238E27FC236}">
                <a16:creationId xmlns:a16="http://schemas.microsoft.com/office/drawing/2014/main" id="{2339F06C-3738-E39F-6E1F-C111BAA8F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298566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61E37E0F-4A08-6D64-5C12-251B62E4CDE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6815B7EA-6CEC-E3C4-49CF-72279B166ECA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Matrix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120623E7-D89B-20A4-C133-40869C5BDDAA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21B1A41A-DDE4-E5E3-97B3-CF0F09528CED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A93295D8-1BB3-A66A-1F3F-E637B9DABB0E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3D334631-3042-E7BC-8BC1-2B37B72D42B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54118454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C0C0A073-C956-6385-D881-C888A06D380C}"/>
              </a:ext>
            </a:extLst>
          </p:cNvPr>
          <p:cNvSpPr/>
          <p:nvPr/>
        </p:nvSpPr>
        <p:spPr>
          <a:xfrm>
            <a:off x="4643437" y="857250"/>
            <a:ext cx="4763" cy="3433763"/>
          </a:xfrm>
          <a:custGeom>
            <a:avLst/>
            <a:gdLst>
              <a:gd name="connsiteX0" fmla="*/ 0 w 6350"/>
              <a:gd name="connsiteY0" fmla="*/ 4578350 h 4578350"/>
              <a:gd name="connsiteX1" fmla="*/ 0 w 6350"/>
              <a:gd name="connsiteY1" fmla="*/ 0 h 457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4578350">
                <a:moveTo>
                  <a:pt x="0" y="457835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B1BFE3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EBE8CE97-E1EE-605A-686F-2BFF47DFF40E}"/>
              </a:ext>
            </a:extLst>
          </p:cNvPr>
          <p:cNvSpPr/>
          <p:nvPr/>
        </p:nvSpPr>
        <p:spPr>
          <a:xfrm>
            <a:off x="2857500" y="2576512"/>
            <a:ext cx="3429000" cy="4763"/>
          </a:xfrm>
          <a:custGeom>
            <a:avLst/>
            <a:gdLst>
              <a:gd name="connsiteX0" fmla="*/ 4572000 w 4572000"/>
              <a:gd name="connsiteY0" fmla="*/ 0 h 6350"/>
              <a:gd name="connsiteX1" fmla="*/ 0 w 4572000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0" h="6350">
                <a:moveTo>
                  <a:pt x="4572000" y="0"/>
                </a:moveTo>
                <a:lnTo>
                  <a:pt x="0" y="0"/>
                </a:lnTo>
              </a:path>
            </a:pathLst>
          </a:custGeom>
          <a:noFill/>
          <a:ln w="6350" cap="rnd">
            <a:solidFill>
              <a:srgbClr val="B1BFE3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олилиния 47">
            <a:extLst>
              <a:ext uri="{FF2B5EF4-FFF2-40B4-BE49-F238E27FC236}">
                <a16:creationId xmlns:a16="http://schemas.microsoft.com/office/drawing/2014/main" id="{771C3DDF-83DC-5FCE-D9CE-60F7487AEB81}"/>
              </a:ext>
            </a:extLst>
          </p:cNvPr>
          <p:cNvSpPr/>
          <p:nvPr/>
        </p:nvSpPr>
        <p:spPr>
          <a:xfrm>
            <a:off x="2826544" y="854869"/>
            <a:ext cx="66675" cy="3431381"/>
          </a:xfrm>
          <a:custGeom>
            <a:avLst/>
            <a:gdLst>
              <a:gd name="connsiteX0" fmla="*/ 44450 w 88900"/>
              <a:gd name="connsiteY0" fmla="*/ 4575175 h 4575175"/>
              <a:gd name="connsiteX1" fmla="*/ 44450 w 88900"/>
              <a:gd name="connsiteY1" fmla="*/ 0 h 4575175"/>
              <a:gd name="connsiteX2" fmla="*/ 44450 w 88900"/>
              <a:gd name="connsiteY2" fmla="*/ 0 h 4575175"/>
              <a:gd name="connsiteX3" fmla="*/ 0 w 88900"/>
              <a:gd name="connsiteY3" fmla="*/ 44450 h 4575175"/>
              <a:gd name="connsiteX4" fmla="*/ 44450 w 88900"/>
              <a:gd name="connsiteY4" fmla="*/ 0 h 4575175"/>
              <a:gd name="connsiteX5" fmla="*/ 88900 w 88900"/>
              <a:gd name="connsiteY5" fmla="*/ 44450 h 457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00" h="4575175">
                <a:moveTo>
                  <a:pt x="44450" y="4575175"/>
                </a:moveTo>
                <a:lnTo>
                  <a:pt x="44450" y="0"/>
                </a:lnTo>
                <a:moveTo>
                  <a:pt x="44450" y="0"/>
                </a:moveTo>
                <a:lnTo>
                  <a:pt x="0" y="44450"/>
                </a:lnTo>
                <a:moveTo>
                  <a:pt x="44450" y="0"/>
                </a:moveTo>
                <a:lnTo>
                  <a:pt x="88900" y="44450"/>
                </a:lnTo>
              </a:path>
            </a:pathLst>
          </a:custGeom>
          <a:noFill/>
          <a:ln w="12700" cap="flat">
            <a:solidFill>
              <a:srgbClr val="555D71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>
            <a:extLst>
              <a:ext uri="{FF2B5EF4-FFF2-40B4-BE49-F238E27FC236}">
                <a16:creationId xmlns:a16="http://schemas.microsoft.com/office/drawing/2014/main" id="{0C4B76F2-1542-3C06-0279-4012A796149E}"/>
              </a:ext>
            </a:extLst>
          </p:cNvPr>
          <p:cNvSpPr/>
          <p:nvPr/>
        </p:nvSpPr>
        <p:spPr>
          <a:xfrm>
            <a:off x="2857501" y="4252913"/>
            <a:ext cx="3431381" cy="66675"/>
          </a:xfrm>
          <a:custGeom>
            <a:avLst/>
            <a:gdLst>
              <a:gd name="connsiteX0" fmla="*/ 0 w 4575175"/>
              <a:gd name="connsiteY0" fmla="*/ 44450 h 88900"/>
              <a:gd name="connsiteX1" fmla="*/ 4575175 w 4575175"/>
              <a:gd name="connsiteY1" fmla="*/ 44450 h 88900"/>
              <a:gd name="connsiteX2" fmla="*/ 4575175 w 4575175"/>
              <a:gd name="connsiteY2" fmla="*/ 44450 h 88900"/>
              <a:gd name="connsiteX3" fmla="*/ 4530725 w 4575175"/>
              <a:gd name="connsiteY3" fmla="*/ 0 h 88900"/>
              <a:gd name="connsiteX4" fmla="*/ 4575175 w 4575175"/>
              <a:gd name="connsiteY4" fmla="*/ 44450 h 88900"/>
              <a:gd name="connsiteX5" fmla="*/ 4530725 w 4575175"/>
              <a:gd name="connsiteY5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5175" h="88900">
                <a:moveTo>
                  <a:pt x="0" y="44450"/>
                </a:moveTo>
                <a:lnTo>
                  <a:pt x="4575175" y="44450"/>
                </a:lnTo>
                <a:moveTo>
                  <a:pt x="4575175" y="44450"/>
                </a:moveTo>
                <a:lnTo>
                  <a:pt x="4530725" y="0"/>
                </a:lnTo>
                <a:moveTo>
                  <a:pt x="4575175" y="44450"/>
                </a:moveTo>
                <a:lnTo>
                  <a:pt x="4530725" y="88900"/>
                </a:lnTo>
              </a:path>
            </a:pathLst>
          </a:custGeom>
          <a:noFill/>
          <a:ln w="12700" cap="flat">
            <a:solidFill>
              <a:srgbClr val="555D71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22">
            <a:extLst>
              <a:ext uri="{FF2B5EF4-FFF2-40B4-BE49-F238E27FC236}">
                <a16:creationId xmlns:a16="http://schemas.microsoft.com/office/drawing/2014/main" id="{4CCEC78B-A56A-2520-C0CB-A2CD9F421C5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57733" y="1440888"/>
            <a:ext cx="219670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4" name="Текст 22">
            <a:extLst>
              <a:ext uri="{FF2B5EF4-FFF2-40B4-BE49-F238E27FC236}">
                <a16:creationId xmlns:a16="http://schemas.microsoft.com/office/drawing/2014/main" id="{C442D2F9-69D1-6039-1DF3-2C446C2B4ECE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832971" y="1492825"/>
            <a:ext cx="1734793" cy="5486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A24AB8C5-025F-DFC0-2E76-0A958CBA3BB3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57733" y="3151015"/>
            <a:ext cx="219670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7" name="Текст 22">
            <a:extLst>
              <a:ext uri="{FF2B5EF4-FFF2-40B4-BE49-F238E27FC236}">
                <a16:creationId xmlns:a16="http://schemas.microsoft.com/office/drawing/2014/main" id="{2F03A16F-C249-251B-0517-79BE7331BADF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32971" y="3202952"/>
            <a:ext cx="1734793" cy="38933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E438ECEA-285F-4258-A2D5-08887C53D87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411314" y="1440888"/>
            <a:ext cx="219670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E112D334-AB90-A3FE-3550-7BB710ACE76C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6586552" y="1492825"/>
            <a:ext cx="1899716" cy="5486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254F5121-4EB2-CD97-722F-E584871FBDB6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411314" y="3151015"/>
            <a:ext cx="219670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7565F8F1-1DC2-CC7C-F47B-9055125642B4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6586552" y="3202951"/>
            <a:ext cx="1899716" cy="5486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2" name="Диаграмма 31">
            <a:extLst>
              <a:ext uri="{FF2B5EF4-FFF2-40B4-BE49-F238E27FC236}">
                <a16:creationId xmlns:a16="http://schemas.microsoft.com/office/drawing/2014/main" id="{3FFE2CAC-CFF4-1C37-D2CB-87E705CAF51A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867025" y="829734"/>
            <a:ext cx="3457575" cy="344943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F6C654E5-CD6B-2574-AC45-C2990FCB8476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2493082" y="679825"/>
            <a:ext cx="728836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251BC0A5-8A79-0238-DC76-BC048193A7BB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2493082" y="4366000"/>
            <a:ext cx="728836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65CD17F3-EC08-434F-66F3-789D79A0F71F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5958678" y="4366000"/>
            <a:ext cx="728836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4" name="Текст 22">
            <a:extLst>
              <a:ext uri="{FF2B5EF4-FFF2-40B4-BE49-F238E27FC236}">
                <a16:creationId xmlns:a16="http://schemas.microsoft.com/office/drawing/2014/main" id="{0D563C88-37BD-84CE-602C-FEC182BA176B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4151534" y="4366000"/>
            <a:ext cx="962042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5" name="Текст 22">
            <a:extLst>
              <a:ext uri="{FF2B5EF4-FFF2-40B4-BE49-F238E27FC236}">
                <a16:creationId xmlns:a16="http://schemas.microsoft.com/office/drawing/2014/main" id="{4A47BF05-82BE-E5E8-A888-B6712EA66C27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 rot="16200000">
            <a:off x="2182768" y="2496777"/>
            <a:ext cx="1084673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1" name="Заголовок 29">
            <a:extLst>
              <a:ext uri="{FF2B5EF4-FFF2-40B4-BE49-F238E27FC236}">
                <a16:creationId xmlns:a16="http://schemas.microsoft.com/office/drawing/2014/main" id="{F39E3B05-499B-7ECE-B56E-3DA8EE06E8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8182415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79567083-96CD-1999-7AA6-1525E327FBC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85861CDB-E92C-CAB7-21DE-B046BB09398E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Matrix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E92EC41A-0A40-EA3D-AB41-CA70323015D8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4DE2761-424E-4D26-DDF9-23A9D54FC588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C47470B6-0BB1-BEEB-71E6-19DB7EC8EEA3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6387560B-1245-20C4-A29D-8AE03B96A268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4417488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ца 33">
            <a:extLst>
              <a:ext uri="{FF2B5EF4-FFF2-40B4-BE49-F238E27FC236}">
                <a16:creationId xmlns:a16="http://schemas.microsoft.com/office/drawing/2014/main" id="{FFEC464F-D3AA-86DF-45E3-54EAA053C55B}"/>
              </a:ext>
            </a:extLst>
          </p:cNvPr>
          <p:cNvSpPr>
            <a:spLocks noGrp="1"/>
          </p:cNvSpPr>
          <p:nvPr>
            <p:ph type="tbl" sz="quarter" idx="32"/>
          </p:nvPr>
        </p:nvSpPr>
        <p:spPr>
          <a:xfrm>
            <a:off x="3441138" y="1225944"/>
            <a:ext cx="5165763" cy="226374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4E1912A3-2F01-7099-1EA3-27CA03929AE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441138" y="427773"/>
            <a:ext cx="2605339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Название таблицы</a:t>
            </a:r>
            <a:endParaRPr lang="ru-RU" dirty="0"/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88ED224F-7F68-A674-C65D-34275F15923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94736" y="1661350"/>
            <a:ext cx="2605339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BFC2F600-C933-61F9-C5BC-B8DB77C7004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94736" y="2049360"/>
            <a:ext cx="2605339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C40E7F13-6DA0-592D-9428-E10D35B932F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94736" y="2428606"/>
            <a:ext cx="2605339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6074F8B-C8F0-4718-B2FF-7EEE780E6E60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94736" y="2806029"/>
            <a:ext cx="2605339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24" name="Текст 22">
            <a:extLst>
              <a:ext uri="{FF2B5EF4-FFF2-40B4-BE49-F238E27FC236}">
                <a16:creationId xmlns:a16="http://schemas.microsoft.com/office/drawing/2014/main" id="{63C8C1E2-85E0-FFD9-070A-4520D216D17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94736" y="3185948"/>
            <a:ext cx="2605339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25" name="Текст 22">
            <a:extLst>
              <a:ext uri="{FF2B5EF4-FFF2-40B4-BE49-F238E27FC236}">
                <a16:creationId xmlns:a16="http://schemas.microsoft.com/office/drawing/2014/main" id="{690C01A5-829B-B628-8AF9-AF8AB3D443E8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3581951" y="3624590"/>
            <a:ext cx="1904450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6" name="Текст 22">
            <a:extLst>
              <a:ext uri="{FF2B5EF4-FFF2-40B4-BE49-F238E27FC236}">
                <a16:creationId xmlns:a16="http://schemas.microsoft.com/office/drawing/2014/main" id="{D27EC640-39CF-E9A6-DE1B-46471F044633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3581951" y="3811627"/>
            <a:ext cx="1904450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7" name="Текст 22">
            <a:extLst>
              <a:ext uri="{FF2B5EF4-FFF2-40B4-BE49-F238E27FC236}">
                <a16:creationId xmlns:a16="http://schemas.microsoft.com/office/drawing/2014/main" id="{403B1FC4-24DE-8822-97CC-925C2CFE31FA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5866467" y="4383773"/>
            <a:ext cx="1472485" cy="25257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8" name="Текст 22">
            <a:extLst>
              <a:ext uri="{FF2B5EF4-FFF2-40B4-BE49-F238E27FC236}">
                <a16:creationId xmlns:a16="http://schemas.microsoft.com/office/drawing/2014/main" id="{99AB9A13-B444-569E-AFBA-AD4446CED702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6681410" y="4004680"/>
            <a:ext cx="1472485" cy="25257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774D72C9-2863-176F-B3C4-E27E9E172A2A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6531235" y="537102"/>
            <a:ext cx="1472485" cy="25257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id="{0E27E6D3-DBBD-9AB6-AEE9-C8BFC5333CF6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7202505" y="852078"/>
            <a:ext cx="1472485" cy="25257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1" name="Заголовок 29">
            <a:extLst>
              <a:ext uri="{FF2B5EF4-FFF2-40B4-BE49-F238E27FC236}">
                <a16:creationId xmlns:a16="http://schemas.microsoft.com/office/drawing/2014/main" id="{494FC68D-6A1A-5E68-1A11-E840630EB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298566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5A0F9D06-4893-8254-FC73-7C8A09A14A4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84B48D7B-A1FC-AFF8-A7C5-77A85A5AC99A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Matrix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425501BB-D200-0D3D-4CF3-4DE37C1C1B6F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C806002-4BCD-AC90-2170-2C53FA6C2DE4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ED76002-245F-2CEC-1DE9-06BEE8426B9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75BC5E05-8FCC-C138-7FCE-DA145154BF2A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21792001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Текст 22">
            <a:extLst>
              <a:ext uri="{FF2B5EF4-FFF2-40B4-BE49-F238E27FC236}">
                <a16:creationId xmlns:a16="http://schemas.microsoft.com/office/drawing/2014/main" id="{C897D8C1-5A72-A58A-30CE-C5555DB98BD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03853" y="703915"/>
            <a:ext cx="4010435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3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</a:t>
            </a:r>
            <a:endParaRPr lang="en-US" dirty="0">
              <a:effectLst/>
            </a:endParaRPr>
          </a:p>
        </p:txBody>
      </p:sp>
      <p:sp>
        <p:nvSpPr>
          <p:cNvPr id="162" name="Текст 22">
            <a:extLst>
              <a:ext uri="{FF2B5EF4-FFF2-40B4-BE49-F238E27FC236}">
                <a16:creationId xmlns:a16="http://schemas.microsoft.com/office/drawing/2014/main" id="{3E880A3B-3329-8359-8F68-49A05CFADFA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966474" y="2579082"/>
            <a:ext cx="534526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169" name="Текст 22">
            <a:extLst>
              <a:ext uri="{FF2B5EF4-FFF2-40B4-BE49-F238E27FC236}">
                <a16:creationId xmlns:a16="http://schemas.microsoft.com/office/drawing/2014/main" id="{5EF5076B-71B6-15EE-E733-0ECE3684D4BD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5608397" y="3203643"/>
            <a:ext cx="1452273" cy="62073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2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en-US" dirty="0">
              <a:effectLst/>
            </a:endParaRPr>
          </a:p>
        </p:txBody>
      </p:sp>
      <p:sp>
        <p:nvSpPr>
          <p:cNvPr id="171" name="Текст 22">
            <a:extLst>
              <a:ext uri="{FF2B5EF4-FFF2-40B4-BE49-F238E27FC236}">
                <a16:creationId xmlns:a16="http://schemas.microsoft.com/office/drawing/2014/main" id="{296E4015-9E82-DE1B-C6F0-D92194AFA4D7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155584" y="1401261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2" name="Текст 22">
            <a:extLst>
              <a:ext uri="{FF2B5EF4-FFF2-40B4-BE49-F238E27FC236}">
                <a16:creationId xmlns:a16="http://schemas.microsoft.com/office/drawing/2014/main" id="{97A6FACF-EBF9-E454-E895-D294CA0CF8E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155584" y="2315018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3" name="Текст 22">
            <a:extLst>
              <a:ext uri="{FF2B5EF4-FFF2-40B4-BE49-F238E27FC236}">
                <a16:creationId xmlns:a16="http://schemas.microsoft.com/office/drawing/2014/main" id="{42C0BDB4-C236-8728-18C4-50A2CFD181F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155584" y="3223841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6" name="Заголовок 29">
            <a:extLst>
              <a:ext uri="{FF2B5EF4-FFF2-40B4-BE49-F238E27FC236}">
                <a16:creationId xmlns:a16="http://schemas.microsoft.com/office/drawing/2014/main" id="{0DFA64EE-172C-40A6-9473-745CF0A9C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8227964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41D956BB-440D-1F4B-DCD2-995F137331F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3FABCC9A-82B3-1D02-9CFA-FD534011CDD8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>
                <a:solidFill>
                  <a:schemeClr val="bg2"/>
                </a:solidFill>
              </a:rPr>
              <a:t>Matrix</a:t>
            </a:r>
            <a:endParaRPr lang="ru-RU" sz="750" dirty="0">
              <a:solidFill>
                <a:schemeClr val="bg2"/>
              </a:solidFill>
            </a:endParaRPr>
          </a:p>
        </p:txBody>
      </p:sp>
      <p:sp>
        <p:nvSpPr>
          <p:cNvPr id="159" name="Текст 22">
            <a:extLst>
              <a:ext uri="{FF2B5EF4-FFF2-40B4-BE49-F238E27FC236}">
                <a16:creationId xmlns:a16="http://schemas.microsoft.com/office/drawing/2014/main" id="{BE21B7C8-13B8-3F81-3ED1-303D7A752E3D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618249" y="1607245"/>
            <a:ext cx="1465120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60" name="Текст 22">
            <a:extLst>
              <a:ext uri="{FF2B5EF4-FFF2-40B4-BE49-F238E27FC236}">
                <a16:creationId xmlns:a16="http://schemas.microsoft.com/office/drawing/2014/main" id="{79CC1ED1-82E3-8E9E-9843-CA6208EA89B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618249" y="2625570"/>
            <a:ext cx="146512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61" name="Текст 22">
            <a:extLst>
              <a:ext uri="{FF2B5EF4-FFF2-40B4-BE49-F238E27FC236}">
                <a16:creationId xmlns:a16="http://schemas.microsoft.com/office/drawing/2014/main" id="{3F524D59-0145-5A4F-BC9F-1F55A5AD242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618249" y="3517568"/>
            <a:ext cx="146512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8AB3FE2E-7EED-DCED-438B-B100BDA323C6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8E3CCDE-71B6-ACCB-BA36-AD7271526C3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219E7D9C-BA4D-A30E-A659-AE383E59D81D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D224D972-3665-2997-7EC0-F79A2FFCE7AF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10798797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Изображение и текст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Текст 22">
            <a:extLst>
              <a:ext uri="{FF2B5EF4-FFF2-40B4-BE49-F238E27FC236}">
                <a16:creationId xmlns:a16="http://schemas.microsoft.com/office/drawing/2014/main" id="{C897D8C1-5A72-A58A-30CE-C5555DB98BD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03853" y="703915"/>
            <a:ext cx="5043651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3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</a:t>
            </a:r>
            <a:endParaRPr lang="en-US" dirty="0">
              <a:effectLst/>
            </a:endParaRPr>
          </a:p>
        </p:txBody>
      </p:sp>
      <p:sp>
        <p:nvSpPr>
          <p:cNvPr id="15" name="Заголовок 29">
            <a:extLst>
              <a:ext uri="{FF2B5EF4-FFF2-40B4-BE49-F238E27FC236}">
                <a16:creationId xmlns:a16="http://schemas.microsoft.com/office/drawing/2014/main" id="{75EB01BC-B2FD-6C13-3409-7D43C088F8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5043651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E5ABC910-252B-7C7A-BE74-83F63E61D38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04365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2A94B4B1-0CB6-F7A3-2675-9D669CD69523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" sz="750" dirty="0">
                <a:solidFill>
                  <a:schemeClr val="bg2"/>
                </a:solidFill>
                <a:effectLst/>
              </a:rPr>
              <a:t>Brand Equity</a:t>
            </a:r>
            <a:endParaRPr lang="ru-RU" sz="750" dirty="0">
              <a:solidFill>
                <a:schemeClr val="bg2"/>
              </a:solidFill>
            </a:endParaRPr>
          </a:p>
        </p:txBody>
      </p:sp>
      <p:sp>
        <p:nvSpPr>
          <p:cNvPr id="3" name="Текст 22">
            <a:extLst>
              <a:ext uri="{FF2B5EF4-FFF2-40B4-BE49-F238E27FC236}">
                <a16:creationId xmlns:a16="http://schemas.microsoft.com/office/drawing/2014/main" id="{1EFD8A4A-B844-EE8B-C9E7-EB0CE9522D1A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966474" y="2579082"/>
            <a:ext cx="534526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4" name="Текст 22">
            <a:extLst>
              <a:ext uri="{FF2B5EF4-FFF2-40B4-BE49-F238E27FC236}">
                <a16:creationId xmlns:a16="http://schemas.microsoft.com/office/drawing/2014/main" id="{66B23D8D-6D60-29BE-65BE-815DD88BBCC1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5608397" y="3203643"/>
            <a:ext cx="1452273" cy="62073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25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en-US" dirty="0">
              <a:effectLst/>
            </a:endParaRPr>
          </a:p>
        </p:txBody>
      </p:sp>
      <p:sp>
        <p:nvSpPr>
          <p:cNvPr id="5" name="Текст 22">
            <a:extLst>
              <a:ext uri="{FF2B5EF4-FFF2-40B4-BE49-F238E27FC236}">
                <a16:creationId xmlns:a16="http://schemas.microsoft.com/office/drawing/2014/main" id="{E38C07C1-8460-61D2-BE23-DC6A0307197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155584" y="1401261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6" name="Текст 22">
            <a:extLst>
              <a:ext uri="{FF2B5EF4-FFF2-40B4-BE49-F238E27FC236}">
                <a16:creationId xmlns:a16="http://schemas.microsoft.com/office/drawing/2014/main" id="{BB0A2FB0-5014-BD16-1833-CCBB8B7983A6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155584" y="2315018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7" name="Текст 22">
            <a:extLst>
              <a:ext uri="{FF2B5EF4-FFF2-40B4-BE49-F238E27FC236}">
                <a16:creationId xmlns:a16="http://schemas.microsoft.com/office/drawing/2014/main" id="{E7209978-51BB-F5FE-4522-5EA2D60D4E91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155584" y="3223841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F8FB442B-0AE8-E319-06F6-9D30DEE585D1}"/>
              </a:ext>
            </a:extLst>
          </p:cNvPr>
          <p:cNvSpPr/>
          <p:nvPr/>
        </p:nvSpPr>
        <p:spPr>
          <a:xfrm>
            <a:off x="4577677" y="1731669"/>
            <a:ext cx="1377053" cy="1894379"/>
          </a:xfrm>
          <a:custGeom>
            <a:avLst/>
            <a:gdLst>
              <a:gd name="connsiteX0" fmla="*/ 0 w 1836070"/>
              <a:gd name="connsiteY0" fmla="*/ 0 h 2525839"/>
              <a:gd name="connsiteX1" fmla="*/ 674065 w 1836070"/>
              <a:gd name="connsiteY1" fmla="*/ 0 h 2525839"/>
              <a:gd name="connsiteX2" fmla="*/ 674065 w 1836070"/>
              <a:gd name="connsiteY2" fmla="*/ 1257243 h 2525839"/>
              <a:gd name="connsiteX3" fmla="*/ 674065 w 1836070"/>
              <a:gd name="connsiteY3" fmla="*/ 1257243 h 2525839"/>
              <a:gd name="connsiteX4" fmla="*/ 1836071 w 1836070"/>
              <a:gd name="connsiteY4" fmla="*/ 1257243 h 2525839"/>
              <a:gd name="connsiteX5" fmla="*/ 674065 w 1836070"/>
              <a:gd name="connsiteY5" fmla="*/ 1257243 h 2525839"/>
              <a:gd name="connsiteX6" fmla="*/ 0 w 1836070"/>
              <a:gd name="connsiteY6" fmla="*/ 1257243 h 2525839"/>
              <a:gd name="connsiteX7" fmla="*/ 674065 w 1836070"/>
              <a:gd name="connsiteY7" fmla="*/ 1257243 h 2525839"/>
              <a:gd name="connsiteX8" fmla="*/ 674065 w 1836070"/>
              <a:gd name="connsiteY8" fmla="*/ 2525840 h 2525839"/>
              <a:gd name="connsiteX9" fmla="*/ 0 w 1836070"/>
              <a:gd name="connsiteY9" fmla="*/ 2525840 h 252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070" h="2525839">
                <a:moveTo>
                  <a:pt x="0" y="0"/>
                </a:moveTo>
                <a:lnTo>
                  <a:pt x="674065" y="0"/>
                </a:lnTo>
                <a:lnTo>
                  <a:pt x="674065" y="1257243"/>
                </a:lnTo>
                <a:moveTo>
                  <a:pt x="674065" y="1257243"/>
                </a:moveTo>
                <a:lnTo>
                  <a:pt x="1836071" y="1257243"/>
                </a:lnTo>
                <a:moveTo>
                  <a:pt x="674065" y="1257243"/>
                </a:moveTo>
                <a:lnTo>
                  <a:pt x="0" y="1257243"/>
                </a:lnTo>
                <a:moveTo>
                  <a:pt x="674065" y="1257243"/>
                </a:moveTo>
                <a:lnTo>
                  <a:pt x="674065" y="2525840"/>
                </a:lnTo>
                <a:lnTo>
                  <a:pt x="0" y="2525840"/>
                </a:lnTo>
              </a:path>
            </a:pathLst>
          </a:custGeom>
          <a:noFill/>
          <a:ln w="6350" cap="flat">
            <a:solidFill>
              <a:srgbClr val="555D71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3EC83B94-4CB6-DE4F-45BC-9BF8A3C8B68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618249" y="1607245"/>
            <a:ext cx="1465120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89775DD2-CE33-6B11-B1CB-B38C98B6D98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618249" y="2625570"/>
            <a:ext cx="146512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DE69A087-4B0E-5547-1FC3-C9A82AB50455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618249" y="3517568"/>
            <a:ext cx="146512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0A8B47C-273F-1AA0-EFFD-AC0D3D731341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Рисунок 100">
            <a:extLst>
              <a:ext uri="{FF2B5EF4-FFF2-40B4-BE49-F238E27FC236}">
                <a16:creationId xmlns:a16="http://schemas.microsoft.com/office/drawing/2014/main" id="{B8783C5C-B398-1371-608D-E8316731D5EA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54333734-06B4-8B2F-E8EA-38188C2E1059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270AEBBC-12C7-FB1C-8A00-2E35AB15607F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AF91FEED-FBC8-5B3F-B7FF-4B9E8931115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79710182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Текст 22">
            <a:extLst>
              <a:ext uri="{FF2B5EF4-FFF2-40B4-BE49-F238E27FC236}">
                <a16:creationId xmlns:a16="http://schemas.microsoft.com/office/drawing/2014/main" id="{C897D8C1-5A72-A58A-30CE-C5555DB98BD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64888" y="938143"/>
            <a:ext cx="2427636" cy="32316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1,</a:t>
            </a:r>
          </a:p>
          <a:p>
            <a:pPr lvl="0"/>
            <a:r>
              <a:rPr lang="ru-RU" dirty="0">
                <a:effectLst/>
              </a:rPr>
              <a:t>В две-три строчки</a:t>
            </a:r>
            <a:endParaRPr lang="en-US" dirty="0">
              <a:effectLst/>
            </a:endParaRPr>
          </a:p>
        </p:txBody>
      </p:sp>
      <p:sp>
        <p:nvSpPr>
          <p:cNvPr id="9" name="Диаграмма 31">
            <a:extLst>
              <a:ext uri="{FF2B5EF4-FFF2-40B4-BE49-F238E27FC236}">
                <a16:creationId xmlns:a16="http://schemas.microsoft.com/office/drawing/2014/main" id="{1FB7A839-2A6B-40C9-FFA4-5EDD7325816E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34054" y="1384336"/>
            <a:ext cx="2489304" cy="24893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49F921B7-77A3-3694-26C8-92DC5C3470F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51735" y="3902387"/>
            <a:ext cx="2499686" cy="4050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2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en-US" dirty="0">
              <a:effectLst/>
            </a:endParaRP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C56293DD-8E1B-2965-9BB7-825052C3440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3358182" y="938143"/>
            <a:ext cx="2427636" cy="32316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1,</a:t>
            </a:r>
          </a:p>
          <a:p>
            <a:pPr lvl="0"/>
            <a:r>
              <a:rPr lang="ru-RU" dirty="0">
                <a:effectLst/>
              </a:rPr>
              <a:t>В две-три строчки</a:t>
            </a:r>
            <a:endParaRPr lang="en-US" dirty="0">
              <a:effectLst/>
            </a:endParaRPr>
          </a:p>
        </p:txBody>
      </p:sp>
      <p:sp>
        <p:nvSpPr>
          <p:cNvPr id="12" name="Диаграмма 31">
            <a:extLst>
              <a:ext uri="{FF2B5EF4-FFF2-40B4-BE49-F238E27FC236}">
                <a16:creationId xmlns:a16="http://schemas.microsoft.com/office/drawing/2014/main" id="{908CD8B7-2871-7758-8C45-52A0A54F63AB}"/>
              </a:ext>
            </a:extLst>
          </p:cNvPr>
          <p:cNvSpPr>
            <a:spLocks noGrp="1"/>
          </p:cNvSpPr>
          <p:nvPr>
            <p:ph type="chart" sz="quarter" idx="88"/>
          </p:nvPr>
        </p:nvSpPr>
        <p:spPr>
          <a:xfrm>
            <a:off x="3327348" y="1384336"/>
            <a:ext cx="2489304" cy="24893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" name="Текст 22">
            <a:extLst>
              <a:ext uri="{FF2B5EF4-FFF2-40B4-BE49-F238E27FC236}">
                <a16:creationId xmlns:a16="http://schemas.microsoft.com/office/drawing/2014/main" id="{FFFA64B5-E2E3-B0ED-2117-757058896BC3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445030" y="3902387"/>
            <a:ext cx="2499686" cy="4050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2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en-US" dirty="0">
              <a:effectLst/>
            </a:endParaRPr>
          </a:p>
        </p:txBody>
      </p:sp>
      <p:sp>
        <p:nvSpPr>
          <p:cNvPr id="15" name="Диаграмма 31">
            <a:extLst>
              <a:ext uri="{FF2B5EF4-FFF2-40B4-BE49-F238E27FC236}">
                <a16:creationId xmlns:a16="http://schemas.microsoft.com/office/drawing/2014/main" id="{2E716841-C394-829A-2BD0-97D4E5E72856}"/>
              </a:ext>
            </a:extLst>
          </p:cNvPr>
          <p:cNvSpPr>
            <a:spLocks noGrp="1"/>
          </p:cNvSpPr>
          <p:nvPr>
            <p:ph type="chart" sz="quarter" idx="91"/>
          </p:nvPr>
        </p:nvSpPr>
        <p:spPr>
          <a:xfrm>
            <a:off x="6220643" y="1384336"/>
            <a:ext cx="2489304" cy="24893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B13F2333-FF92-0615-D22F-374C798A85D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338324" y="3902387"/>
            <a:ext cx="2499686" cy="4050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2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1-2 строчки</a:t>
            </a:r>
            <a:endParaRPr lang="en-US" dirty="0">
              <a:effectLst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5D4E579-FB63-3816-B232-A513B4ABA65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7141985" y="997221"/>
            <a:ext cx="646621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13407AD3-DD00-6CE9-8BFE-1AEF4D25E1AC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51557" y="4671391"/>
            <a:ext cx="591284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859697A4-622E-F064-B439-4CBB77949A3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1190624" y="4671391"/>
            <a:ext cx="676554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41CD8888-AEAA-AF95-B104-9CDCB304A7C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026600" y="4671391"/>
            <a:ext cx="351174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22" name="Текст 22">
            <a:extLst>
              <a:ext uri="{FF2B5EF4-FFF2-40B4-BE49-F238E27FC236}">
                <a16:creationId xmlns:a16="http://schemas.microsoft.com/office/drawing/2014/main" id="{53522BEF-6829-4A76-ABCE-8039069E69D6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2556366" y="4671391"/>
            <a:ext cx="351174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5" name="Заголовок 29">
            <a:extLst>
              <a:ext uri="{FF2B5EF4-FFF2-40B4-BE49-F238E27FC236}">
                <a16:creationId xmlns:a16="http://schemas.microsoft.com/office/drawing/2014/main" id="{E7C9D799-27A7-CAC6-6461-51A08D6EA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8534157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B18BBE33-68A6-6ED7-2728-517DA7715B0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68EB6942-F08B-726D-19D1-9A676427BFF8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" sz="750" dirty="0">
                <a:solidFill>
                  <a:schemeClr val="bg2"/>
                </a:solidFill>
                <a:effectLst/>
              </a:rPr>
              <a:t>Brand Equity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766E6FEF-D9C5-F19F-7F52-A18F1ABCE82B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5383D64-B72C-031D-B0FC-8BF7F730C71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1369A127-DDC5-479D-DB95-4A3E3EC6334C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18AD78DC-D0D0-CF23-BA7F-A6E3222DCCB9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51333286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 22">
            <a:extLst>
              <a:ext uri="{FF2B5EF4-FFF2-40B4-BE49-F238E27FC236}">
                <a16:creationId xmlns:a16="http://schemas.microsoft.com/office/drawing/2014/main" id="{784B867E-8266-FB68-960D-838A0D0010BB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03853" y="707460"/>
            <a:ext cx="4223459" cy="1948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Под</a:t>
            </a:r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23" name="Диаграмма 31">
            <a:extLst>
              <a:ext uri="{FF2B5EF4-FFF2-40B4-BE49-F238E27FC236}">
                <a16:creationId xmlns:a16="http://schemas.microsoft.com/office/drawing/2014/main" id="{FD94DFA2-80FD-B5C3-2148-D289BB56E91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572001" y="1519615"/>
            <a:ext cx="2942408" cy="26448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5" name="Диаграмма 31">
            <a:extLst>
              <a:ext uri="{FF2B5EF4-FFF2-40B4-BE49-F238E27FC236}">
                <a16:creationId xmlns:a16="http://schemas.microsoft.com/office/drawing/2014/main" id="{D5D25AF3-55D0-38CC-79D0-C148EF9557FF}"/>
              </a:ext>
            </a:extLst>
          </p:cNvPr>
          <p:cNvSpPr>
            <a:spLocks noGrp="1"/>
          </p:cNvSpPr>
          <p:nvPr>
            <p:ph type="chart" sz="quarter" idx="84"/>
          </p:nvPr>
        </p:nvSpPr>
        <p:spPr>
          <a:xfrm>
            <a:off x="1587562" y="1519615"/>
            <a:ext cx="2984438" cy="26448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6" name="Текст 22">
            <a:extLst>
              <a:ext uri="{FF2B5EF4-FFF2-40B4-BE49-F238E27FC236}">
                <a16:creationId xmlns:a16="http://schemas.microsoft.com/office/drawing/2014/main" id="{126AEC3F-1BAE-8B14-1844-0E18FCF1325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03853" y="1580451"/>
            <a:ext cx="1216938" cy="67052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одно предложение, в 4-6 строчек</a:t>
            </a:r>
            <a:endParaRPr lang="ru-RU" dirty="0"/>
          </a:p>
        </p:txBody>
      </p:sp>
      <p:sp>
        <p:nvSpPr>
          <p:cNvPr id="27" name="Текст 22">
            <a:extLst>
              <a:ext uri="{FF2B5EF4-FFF2-40B4-BE49-F238E27FC236}">
                <a16:creationId xmlns:a16="http://schemas.microsoft.com/office/drawing/2014/main" id="{96E372EC-B764-C960-D682-EEA099A9343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621072" y="1535194"/>
            <a:ext cx="1216938" cy="67052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 в одно предложение, в 4-6 строчек</a:t>
            </a:r>
            <a:endParaRPr lang="ru-RU" dirty="0"/>
          </a:p>
        </p:txBody>
      </p:sp>
      <p:sp>
        <p:nvSpPr>
          <p:cNvPr id="15" name="Заголовок 29">
            <a:extLst>
              <a:ext uri="{FF2B5EF4-FFF2-40B4-BE49-F238E27FC236}">
                <a16:creationId xmlns:a16="http://schemas.microsoft.com/office/drawing/2014/main" id="{B5506622-8087-8013-41DD-025E1FC489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8534157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F8329BBB-9094-ED18-02C7-71A45184C15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CFB86189-2B7B-6750-82DD-B975ADAE55BE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" sz="750" dirty="0">
                <a:solidFill>
                  <a:schemeClr val="bg2"/>
                </a:solidFill>
                <a:effectLst/>
              </a:rPr>
              <a:t>Brand Equity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B10F06B6-6AE3-8CB4-8CFC-018AA99F4C7D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730CD2E4-18E3-D102-0163-35143F382CFC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1295594-8E8D-F401-06A4-4440EA68AAE6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76AA262F-83D6-8394-1977-7E406C1DE845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42269140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и 7 шту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9">
            <a:extLst>
              <a:ext uri="{FF2B5EF4-FFF2-40B4-BE49-F238E27FC236}">
                <a16:creationId xmlns:a16="http://schemas.microsoft.com/office/drawing/2014/main" id="{D8B793FB-BC44-4FA1-B1EF-28FB8A3C0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34703"/>
            <a:ext cx="8556144" cy="8309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заголовок, в две-три строчки</a:t>
            </a:r>
            <a:endParaRPr lang="ru-RU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20205864-7116-D902-198F-558B4D80BB5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03853" y="1280247"/>
            <a:ext cx="4223459" cy="1948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Под</a:t>
            </a:r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F832C982-2E45-2132-0AB3-AD16C8DA78CC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03853" y="1475120"/>
            <a:ext cx="42234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13" name="Рисунок 41">
            <a:extLst>
              <a:ext uri="{FF2B5EF4-FFF2-40B4-BE49-F238E27FC236}">
                <a16:creationId xmlns:a16="http://schemas.microsoft.com/office/drawing/2014/main" id="{E538DBD8-AEF4-D8ED-43D9-607BC8890C2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684425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8410296D-1258-4BB9-4866-5C5E88C79F5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03854" y="2167169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6" name="Диаграмма 31">
            <a:extLst>
              <a:ext uri="{FF2B5EF4-FFF2-40B4-BE49-F238E27FC236}">
                <a16:creationId xmlns:a16="http://schemas.microsoft.com/office/drawing/2014/main" id="{FFB01955-D24A-7A6E-7255-0F6E942104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684425" y="2164044"/>
            <a:ext cx="682508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" name="Текст 22">
            <a:extLst>
              <a:ext uri="{FF2B5EF4-FFF2-40B4-BE49-F238E27FC236}">
                <a16:creationId xmlns:a16="http://schemas.microsoft.com/office/drawing/2014/main" id="{428A357C-892A-D052-6B3C-00C7F627F3A6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303854" y="2715499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A1F20D28-F9E0-5DDD-E06A-0FBA419A41E0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303854" y="2578417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747F64E3-392A-B5D8-7142-DEE2AE1538E6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303854" y="2441335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8F322B0A-5846-EB6B-3CE2-AD6E90D82F00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303854" y="2304252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E4E4DCC9-4567-F6AD-E672-53526BE750F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492582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id="{B16F6781-F829-F83B-C72D-37280A8EDDF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492582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2" name="Текст 22">
            <a:extLst>
              <a:ext uri="{FF2B5EF4-FFF2-40B4-BE49-F238E27FC236}">
                <a16:creationId xmlns:a16="http://schemas.microsoft.com/office/drawing/2014/main" id="{06F14EA3-67E3-C8EC-4B2A-23020E6209D4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492582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3" name="Текст 22">
            <a:extLst>
              <a:ext uri="{FF2B5EF4-FFF2-40B4-BE49-F238E27FC236}">
                <a16:creationId xmlns:a16="http://schemas.microsoft.com/office/drawing/2014/main" id="{44B94579-60FE-1413-43F0-542F3CFE871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492582" y="2677517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4" name="Рисунок 41">
            <a:extLst>
              <a:ext uri="{FF2B5EF4-FFF2-40B4-BE49-F238E27FC236}">
                <a16:creationId xmlns:a16="http://schemas.microsoft.com/office/drawing/2014/main" id="{665D06AD-2E7A-9B1F-EB19-41FB4F292911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2766605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5" name="Диаграмма 31">
            <a:extLst>
              <a:ext uri="{FF2B5EF4-FFF2-40B4-BE49-F238E27FC236}">
                <a16:creationId xmlns:a16="http://schemas.microsoft.com/office/drawing/2014/main" id="{AB4FADB7-DCD2-D5EB-1F05-40CCC5396C00}"/>
              </a:ext>
            </a:extLst>
          </p:cNvPr>
          <p:cNvSpPr>
            <a:spLocks noGrp="1"/>
          </p:cNvSpPr>
          <p:nvPr>
            <p:ph type="chart" sz="quarter" idx="95"/>
          </p:nvPr>
        </p:nvSpPr>
        <p:spPr>
          <a:xfrm>
            <a:off x="2766605" y="2164044"/>
            <a:ext cx="676221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6" name="Текст 22">
            <a:extLst>
              <a:ext uri="{FF2B5EF4-FFF2-40B4-BE49-F238E27FC236}">
                <a16:creationId xmlns:a16="http://schemas.microsoft.com/office/drawing/2014/main" id="{8B126537-71C9-D2B6-A0EB-7212F94C738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574762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7" name="Текст 22">
            <a:extLst>
              <a:ext uri="{FF2B5EF4-FFF2-40B4-BE49-F238E27FC236}">
                <a16:creationId xmlns:a16="http://schemas.microsoft.com/office/drawing/2014/main" id="{3695262B-422B-E24F-31F5-46A30A0EB184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2574762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8" name="Текст 22">
            <a:extLst>
              <a:ext uri="{FF2B5EF4-FFF2-40B4-BE49-F238E27FC236}">
                <a16:creationId xmlns:a16="http://schemas.microsoft.com/office/drawing/2014/main" id="{9B560CE5-0FE0-1782-E334-25437920C9FA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574762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9" name="Текст 22">
            <a:extLst>
              <a:ext uri="{FF2B5EF4-FFF2-40B4-BE49-F238E27FC236}">
                <a16:creationId xmlns:a16="http://schemas.microsoft.com/office/drawing/2014/main" id="{82835B59-95C6-CE1D-17E0-A6379278B20D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574762" y="2677517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0" name="Рисунок 41">
            <a:extLst>
              <a:ext uri="{FF2B5EF4-FFF2-40B4-BE49-F238E27FC236}">
                <a16:creationId xmlns:a16="http://schemas.microsoft.com/office/drawing/2014/main" id="{29ACDCDC-8823-81A4-9EB8-88F5E0850BC0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3842499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1" name="Диаграмма 31">
            <a:extLst>
              <a:ext uri="{FF2B5EF4-FFF2-40B4-BE49-F238E27FC236}">
                <a16:creationId xmlns:a16="http://schemas.microsoft.com/office/drawing/2014/main" id="{4E50D0CE-110C-4B10-F195-BD9764A3D329}"/>
              </a:ext>
            </a:extLst>
          </p:cNvPr>
          <p:cNvSpPr>
            <a:spLocks noGrp="1"/>
          </p:cNvSpPr>
          <p:nvPr>
            <p:ph type="chart" sz="quarter" idx="101"/>
          </p:nvPr>
        </p:nvSpPr>
        <p:spPr>
          <a:xfrm>
            <a:off x="3842499" y="2164044"/>
            <a:ext cx="673079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2" name="Текст 22">
            <a:extLst>
              <a:ext uri="{FF2B5EF4-FFF2-40B4-BE49-F238E27FC236}">
                <a16:creationId xmlns:a16="http://schemas.microsoft.com/office/drawing/2014/main" id="{09C27EB2-7812-259F-25D8-14FD263FD53B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3650656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3" name="Текст 22">
            <a:extLst>
              <a:ext uri="{FF2B5EF4-FFF2-40B4-BE49-F238E27FC236}">
                <a16:creationId xmlns:a16="http://schemas.microsoft.com/office/drawing/2014/main" id="{A0DCD4EB-7B7D-8512-73F8-B10C6656085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650656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4" name="Текст 22">
            <a:extLst>
              <a:ext uri="{FF2B5EF4-FFF2-40B4-BE49-F238E27FC236}">
                <a16:creationId xmlns:a16="http://schemas.microsoft.com/office/drawing/2014/main" id="{47B5AA8A-1B9E-17FA-D94B-DF61017F785E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3650656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5" name="Текст 22">
            <a:extLst>
              <a:ext uri="{FF2B5EF4-FFF2-40B4-BE49-F238E27FC236}">
                <a16:creationId xmlns:a16="http://schemas.microsoft.com/office/drawing/2014/main" id="{1E3BB8C4-D46F-007D-F780-684C7A990D57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3650656" y="2677517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6" name="Рисунок 41">
            <a:extLst>
              <a:ext uri="{FF2B5EF4-FFF2-40B4-BE49-F238E27FC236}">
                <a16:creationId xmlns:a16="http://schemas.microsoft.com/office/drawing/2014/main" id="{29B50EB8-9A8C-F33F-FC73-F2D5A53560EC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4921538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7" name="Диаграмма 31">
            <a:extLst>
              <a:ext uri="{FF2B5EF4-FFF2-40B4-BE49-F238E27FC236}">
                <a16:creationId xmlns:a16="http://schemas.microsoft.com/office/drawing/2014/main" id="{699F64C7-F994-B2E6-893B-D8754F65C105}"/>
              </a:ext>
            </a:extLst>
          </p:cNvPr>
          <p:cNvSpPr>
            <a:spLocks noGrp="1"/>
          </p:cNvSpPr>
          <p:nvPr>
            <p:ph type="chart" sz="quarter" idx="107"/>
          </p:nvPr>
        </p:nvSpPr>
        <p:spPr>
          <a:xfrm>
            <a:off x="4921538" y="2164044"/>
            <a:ext cx="676217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8" name="Текст 22">
            <a:extLst>
              <a:ext uri="{FF2B5EF4-FFF2-40B4-BE49-F238E27FC236}">
                <a16:creationId xmlns:a16="http://schemas.microsoft.com/office/drawing/2014/main" id="{43106396-CFB4-0053-62A8-74342F55703C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4729694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9" name="Текст 22">
            <a:extLst>
              <a:ext uri="{FF2B5EF4-FFF2-40B4-BE49-F238E27FC236}">
                <a16:creationId xmlns:a16="http://schemas.microsoft.com/office/drawing/2014/main" id="{ED48A976-DD92-B5D4-EDDD-9D2EA3F2F2F3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4729694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0" name="Текст 22">
            <a:extLst>
              <a:ext uri="{FF2B5EF4-FFF2-40B4-BE49-F238E27FC236}">
                <a16:creationId xmlns:a16="http://schemas.microsoft.com/office/drawing/2014/main" id="{EF6D9587-5013-A0A7-3E70-182E5DD175C0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4729694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1" name="Текст 22">
            <a:extLst>
              <a:ext uri="{FF2B5EF4-FFF2-40B4-BE49-F238E27FC236}">
                <a16:creationId xmlns:a16="http://schemas.microsoft.com/office/drawing/2014/main" id="{2E84C11E-357F-FF81-77A8-0F2C30C5CB84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729694" y="2677517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2" name="Рисунок 41">
            <a:extLst>
              <a:ext uri="{FF2B5EF4-FFF2-40B4-BE49-F238E27FC236}">
                <a16:creationId xmlns:a16="http://schemas.microsoft.com/office/drawing/2014/main" id="{B18302E8-ABB9-DF2E-3CCF-4DBB1D93493F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5997428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53" name="Диаграмма 31">
            <a:extLst>
              <a:ext uri="{FF2B5EF4-FFF2-40B4-BE49-F238E27FC236}">
                <a16:creationId xmlns:a16="http://schemas.microsoft.com/office/drawing/2014/main" id="{A02E36A1-6FA4-390C-2B03-03C07E62E33D}"/>
              </a:ext>
            </a:extLst>
          </p:cNvPr>
          <p:cNvSpPr>
            <a:spLocks noGrp="1"/>
          </p:cNvSpPr>
          <p:nvPr>
            <p:ph type="chart" sz="quarter" idx="113"/>
          </p:nvPr>
        </p:nvSpPr>
        <p:spPr>
          <a:xfrm>
            <a:off x="5997428" y="2164044"/>
            <a:ext cx="676217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4" name="Текст 22">
            <a:extLst>
              <a:ext uri="{FF2B5EF4-FFF2-40B4-BE49-F238E27FC236}">
                <a16:creationId xmlns:a16="http://schemas.microsoft.com/office/drawing/2014/main" id="{6E51FB37-5189-FCA0-8495-503D4749A0C5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5805584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5" name="Текст 22">
            <a:extLst>
              <a:ext uri="{FF2B5EF4-FFF2-40B4-BE49-F238E27FC236}">
                <a16:creationId xmlns:a16="http://schemas.microsoft.com/office/drawing/2014/main" id="{AF902218-AAC8-5368-963B-B1BC17A0BB00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5805584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6" name="Текст 22">
            <a:extLst>
              <a:ext uri="{FF2B5EF4-FFF2-40B4-BE49-F238E27FC236}">
                <a16:creationId xmlns:a16="http://schemas.microsoft.com/office/drawing/2014/main" id="{A3CDA86F-2328-4A50-83A7-FE401A836E4D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5805584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7" name="Текст 22">
            <a:extLst>
              <a:ext uri="{FF2B5EF4-FFF2-40B4-BE49-F238E27FC236}">
                <a16:creationId xmlns:a16="http://schemas.microsoft.com/office/drawing/2014/main" id="{DD5C9EA4-A72B-A4A4-98B2-76371A03E317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5805584" y="2677517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8" name="Рисунок 41">
            <a:extLst>
              <a:ext uri="{FF2B5EF4-FFF2-40B4-BE49-F238E27FC236}">
                <a16:creationId xmlns:a16="http://schemas.microsoft.com/office/drawing/2014/main" id="{32A96BE0-27D0-A70C-C4AA-FF9FC40EFB44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7079605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59" name="Диаграмма 31">
            <a:extLst>
              <a:ext uri="{FF2B5EF4-FFF2-40B4-BE49-F238E27FC236}">
                <a16:creationId xmlns:a16="http://schemas.microsoft.com/office/drawing/2014/main" id="{5A430606-783D-FF78-1881-C7BB949CF6FA}"/>
              </a:ext>
            </a:extLst>
          </p:cNvPr>
          <p:cNvSpPr>
            <a:spLocks noGrp="1"/>
          </p:cNvSpPr>
          <p:nvPr>
            <p:ph type="chart" sz="quarter" idx="119"/>
          </p:nvPr>
        </p:nvSpPr>
        <p:spPr>
          <a:xfrm>
            <a:off x="7079605" y="2164044"/>
            <a:ext cx="676223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0" name="Текст 22">
            <a:extLst>
              <a:ext uri="{FF2B5EF4-FFF2-40B4-BE49-F238E27FC236}">
                <a16:creationId xmlns:a16="http://schemas.microsoft.com/office/drawing/2014/main" id="{26FFE98D-468B-CDFF-6577-109C80122B87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887762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1" name="Текст 22">
            <a:extLst>
              <a:ext uri="{FF2B5EF4-FFF2-40B4-BE49-F238E27FC236}">
                <a16:creationId xmlns:a16="http://schemas.microsoft.com/office/drawing/2014/main" id="{FDD057F9-3B97-0223-0E24-4EE3F0D8A828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887762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2" name="Текст 22">
            <a:extLst>
              <a:ext uri="{FF2B5EF4-FFF2-40B4-BE49-F238E27FC236}">
                <a16:creationId xmlns:a16="http://schemas.microsoft.com/office/drawing/2014/main" id="{6751271C-55D4-0559-ACFA-72AFE3C7E29D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887762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3" name="Текст 22">
            <a:extLst>
              <a:ext uri="{FF2B5EF4-FFF2-40B4-BE49-F238E27FC236}">
                <a16:creationId xmlns:a16="http://schemas.microsoft.com/office/drawing/2014/main" id="{2FEB47C3-8441-154B-0A70-2F3C35CDC902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6887762" y="2677517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8" name="Рисунок 41">
            <a:extLst>
              <a:ext uri="{FF2B5EF4-FFF2-40B4-BE49-F238E27FC236}">
                <a16:creationId xmlns:a16="http://schemas.microsoft.com/office/drawing/2014/main" id="{45EC5400-80F0-8A93-B46A-E97DD5F58252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161787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29" name="Диаграмма 31">
            <a:extLst>
              <a:ext uri="{FF2B5EF4-FFF2-40B4-BE49-F238E27FC236}">
                <a16:creationId xmlns:a16="http://schemas.microsoft.com/office/drawing/2014/main" id="{322DA69D-AF57-3F80-C0C9-FB9A51046AD9}"/>
              </a:ext>
            </a:extLst>
          </p:cNvPr>
          <p:cNvSpPr>
            <a:spLocks noGrp="1"/>
          </p:cNvSpPr>
          <p:nvPr>
            <p:ph type="chart" sz="quarter" idx="125"/>
          </p:nvPr>
        </p:nvSpPr>
        <p:spPr>
          <a:xfrm>
            <a:off x="8161787" y="2164044"/>
            <a:ext cx="676223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0" name="Текст 22">
            <a:extLst>
              <a:ext uri="{FF2B5EF4-FFF2-40B4-BE49-F238E27FC236}">
                <a16:creationId xmlns:a16="http://schemas.microsoft.com/office/drawing/2014/main" id="{0C24D5E6-E607-06A9-D9AB-7F19B56F313F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7969944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1" name="Текст 22">
            <a:extLst>
              <a:ext uri="{FF2B5EF4-FFF2-40B4-BE49-F238E27FC236}">
                <a16:creationId xmlns:a16="http://schemas.microsoft.com/office/drawing/2014/main" id="{5B15F004-3211-7EAA-0A47-4D9FB4D25447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7969944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2" name="Текст 22">
            <a:extLst>
              <a:ext uri="{FF2B5EF4-FFF2-40B4-BE49-F238E27FC236}">
                <a16:creationId xmlns:a16="http://schemas.microsoft.com/office/drawing/2014/main" id="{B0139035-DC1A-EEF5-43D2-E34DB4EB9DA6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7969944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3" name="Текст 22">
            <a:extLst>
              <a:ext uri="{FF2B5EF4-FFF2-40B4-BE49-F238E27FC236}">
                <a16:creationId xmlns:a16="http://schemas.microsoft.com/office/drawing/2014/main" id="{37D39239-F567-8D6E-CE53-4B23B63AC20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7969944" y="2677517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4" name="Рисунок 41">
            <a:extLst>
              <a:ext uri="{FF2B5EF4-FFF2-40B4-BE49-F238E27FC236}">
                <a16:creationId xmlns:a16="http://schemas.microsoft.com/office/drawing/2014/main" id="{D7175293-2476-8775-2285-6FB82BDB36AE}"/>
              </a:ext>
            </a:extLst>
          </p:cNvPr>
          <p:cNvSpPr>
            <a:spLocks noGrp="1"/>
          </p:cNvSpPr>
          <p:nvPr>
            <p:ph type="pic" sz="quarter" idx="130" hasCustomPrompt="1"/>
          </p:nvPr>
        </p:nvSpPr>
        <p:spPr>
          <a:xfrm>
            <a:off x="1684425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5" name="Диаграмма 31">
            <a:extLst>
              <a:ext uri="{FF2B5EF4-FFF2-40B4-BE49-F238E27FC236}">
                <a16:creationId xmlns:a16="http://schemas.microsoft.com/office/drawing/2014/main" id="{163BF935-A91B-991E-1281-48F73FF0FBBB}"/>
              </a:ext>
            </a:extLst>
          </p:cNvPr>
          <p:cNvSpPr>
            <a:spLocks noGrp="1"/>
          </p:cNvSpPr>
          <p:nvPr>
            <p:ph type="chart" sz="quarter" idx="131"/>
          </p:nvPr>
        </p:nvSpPr>
        <p:spPr>
          <a:xfrm>
            <a:off x="1684425" y="3489029"/>
            <a:ext cx="682508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6" name="Текст 22">
            <a:extLst>
              <a:ext uri="{FF2B5EF4-FFF2-40B4-BE49-F238E27FC236}">
                <a16:creationId xmlns:a16="http://schemas.microsoft.com/office/drawing/2014/main" id="{763A7FEE-1A71-9845-EC98-AF09809DDF30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1492582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7" name="Текст 22">
            <a:extLst>
              <a:ext uri="{FF2B5EF4-FFF2-40B4-BE49-F238E27FC236}">
                <a16:creationId xmlns:a16="http://schemas.microsoft.com/office/drawing/2014/main" id="{365371F9-F748-17A0-9A63-5454C7E470C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1492582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8" name="Текст 22">
            <a:extLst>
              <a:ext uri="{FF2B5EF4-FFF2-40B4-BE49-F238E27FC236}">
                <a16:creationId xmlns:a16="http://schemas.microsoft.com/office/drawing/2014/main" id="{07C894A6-9C59-27E6-7B9C-C072F0020A7A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1492582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9" name="Текст 22">
            <a:extLst>
              <a:ext uri="{FF2B5EF4-FFF2-40B4-BE49-F238E27FC236}">
                <a16:creationId xmlns:a16="http://schemas.microsoft.com/office/drawing/2014/main" id="{65A02B41-FDAD-BF72-2990-3388EBE14804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1492582" y="4002502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0" name="Рисунок 41">
            <a:extLst>
              <a:ext uri="{FF2B5EF4-FFF2-40B4-BE49-F238E27FC236}">
                <a16:creationId xmlns:a16="http://schemas.microsoft.com/office/drawing/2014/main" id="{BEF76B08-8A88-F139-93BD-EDBA3F827238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2766605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1" name="Диаграмма 31">
            <a:extLst>
              <a:ext uri="{FF2B5EF4-FFF2-40B4-BE49-F238E27FC236}">
                <a16:creationId xmlns:a16="http://schemas.microsoft.com/office/drawing/2014/main" id="{288BB94B-DDFD-4B69-D75F-3E50B8E8AAC6}"/>
              </a:ext>
            </a:extLst>
          </p:cNvPr>
          <p:cNvSpPr>
            <a:spLocks noGrp="1"/>
          </p:cNvSpPr>
          <p:nvPr>
            <p:ph type="chart" sz="quarter" idx="137"/>
          </p:nvPr>
        </p:nvSpPr>
        <p:spPr>
          <a:xfrm>
            <a:off x="2766605" y="3489029"/>
            <a:ext cx="676221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2" name="Текст 22">
            <a:extLst>
              <a:ext uri="{FF2B5EF4-FFF2-40B4-BE49-F238E27FC236}">
                <a16:creationId xmlns:a16="http://schemas.microsoft.com/office/drawing/2014/main" id="{2F16131E-ED6F-16B9-79DC-69AA2FA666C6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2574762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3" name="Текст 22">
            <a:extLst>
              <a:ext uri="{FF2B5EF4-FFF2-40B4-BE49-F238E27FC236}">
                <a16:creationId xmlns:a16="http://schemas.microsoft.com/office/drawing/2014/main" id="{23117F8C-627F-2CE4-442D-10CD3F387326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2574762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4" name="Текст 22">
            <a:extLst>
              <a:ext uri="{FF2B5EF4-FFF2-40B4-BE49-F238E27FC236}">
                <a16:creationId xmlns:a16="http://schemas.microsoft.com/office/drawing/2014/main" id="{349C38A5-EE6C-4B89-6DCA-4EC658FFE17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2574762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5" name="Текст 22">
            <a:extLst>
              <a:ext uri="{FF2B5EF4-FFF2-40B4-BE49-F238E27FC236}">
                <a16:creationId xmlns:a16="http://schemas.microsoft.com/office/drawing/2014/main" id="{6113E7A6-0421-C223-8BF8-F7D455CFA9F3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2574762" y="4002502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6" name="Рисунок 41">
            <a:extLst>
              <a:ext uri="{FF2B5EF4-FFF2-40B4-BE49-F238E27FC236}">
                <a16:creationId xmlns:a16="http://schemas.microsoft.com/office/drawing/2014/main" id="{C98A9D60-3F74-E738-1568-64EA1A1B1BB9}"/>
              </a:ext>
            </a:extLst>
          </p:cNvPr>
          <p:cNvSpPr>
            <a:spLocks noGrp="1"/>
          </p:cNvSpPr>
          <p:nvPr>
            <p:ph type="pic" sz="quarter" idx="142" hasCustomPrompt="1"/>
          </p:nvPr>
        </p:nvSpPr>
        <p:spPr>
          <a:xfrm>
            <a:off x="3842499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7" name="Диаграмма 31">
            <a:extLst>
              <a:ext uri="{FF2B5EF4-FFF2-40B4-BE49-F238E27FC236}">
                <a16:creationId xmlns:a16="http://schemas.microsoft.com/office/drawing/2014/main" id="{141F0292-AD49-F37B-44E1-7F9C92DCCD59}"/>
              </a:ext>
            </a:extLst>
          </p:cNvPr>
          <p:cNvSpPr>
            <a:spLocks noGrp="1"/>
          </p:cNvSpPr>
          <p:nvPr>
            <p:ph type="chart" sz="quarter" idx="143"/>
          </p:nvPr>
        </p:nvSpPr>
        <p:spPr>
          <a:xfrm>
            <a:off x="3842499" y="3489029"/>
            <a:ext cx="673079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8" name="Текст 22">
            <a:extLst>
              <a:ext uri="{FF2B5EF4-FFF2-40B4-BE49-F238E27FC236}">
                <a16:creationId xmlns:a16="http://schemas.microsoft.com/office/drawing/2014/main" id="{8F9DF1F0-B348-D60C-9158-0A9A7C87425B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3650656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3" name="Текст 22">
            <a:extLst>
              <a:ext uri="{FF2B5EF4-FFF2-40B4-BE49-F238E27FC236}">
                <a16:creationId xmlns:a16="http://schemas.microsoft.com/office/drawing/2014/main" id="{AC0E4075-3142-686A-2019-4EC77D5FB57F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3650656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4" name="Текст 22">
            <a:extLst>
              <a:ext uri="{FF2B5EF4-FFF2-40B4-BE49-F238E27FC236}">
                <a16:creationId xmlns:a16="http://schemas.microsoft.com/office/drawing/2014/main" id="{A2FBACD9-4203-854E-2FA1-434870631D3A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3650656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5" name="Текст 22">
            <a:extLst>
              <a:ext uri="{FF2B5EF4-FFF2-40B4-BE49-F238E27FC236}">
                <a16:creationId xmlns:a16="http://schemas.microsoft.com/office/drawing/2014/main" id="{5A96A165-7785-4616-CF3A-AB64922EE03C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3650656" y="4002502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6" name="Рисунок 41">
            <a:extLst>
              <a:ext uri="{FF2B5EF4-FFF2-40B4-BE49-F238E27FC236}">
                <a16:creationId xmlns:a16="http://schemas.microsoft.com/office/drawing/2014/main" id="{245249A5-A59F-7276-A852-AC80D50E22BA}"/>
              </a:ext>
            </a:extLst>
          </p:cNvPr>
          <p:cNvSpPr>
            <a:spLocks noGrp="1"/>
          </p:cNvSpPr>
          <p:nvPr>
            <p:ph type="pic" sz="quarter" idx="148" hasCustomPrompt="1"/>
          </p:nvPr>
        </p:nvSpPr>
        <p:spPr>
          <a:xfrm>
            <a:off x="4921538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8" name="Диаграмма 31">
            <a:extLst>
              <a:ext uri="{FF2B5EF4-FFF2-40B4-BE49-F238E27FC236}">
                <a16:creationId xmlns:a16="http://schemas.microsoft.com/office/drawing/2014/main" id="{AE81A472-E108-828A-DA63-1A2C0B820C43}"/>
              </a:ext>
            </a:extLst>
          </p:cNvPr>
          <p:cNvSpPr>
            <a:spLocks noGrp="1"/>
          </p:cNvSpPr>
          <p:nvPr>
            <p:ph type="chart" sz="quarter" idx="149"/>
          </p:nvPr>
        </p:nvSpPr>
        <p:spPr>
          <a:xfrm>
            <a:off x="4921538" y="3489029"/>
            <a:ext cx="676217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9" name="Текст 22">
            <a:extLst>
              <a:ext uri="{FF2B5EF4-FFF2-40B4-BE49-F238E27FC236}">
                <a16:creationId xmlns:a16="http://schemas.microsoft.com/office/drawing/2014/main" id="{09DB8A9A-AF2B-3D19-B9C7-B1D04030E119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4729694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0" name="Текст 22">
            <a:extLst>
              <a:ext uri="{FF2B5EF4-FFF2-40B4-BE49-F238E27FC236}">
                <a16:creationId xmlns:a16="http://schemas.microsoft.com/office/drawing/2014/main" id="{E8B3EAF5-298F-D3E0-CE9E-3506331B2F28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4729694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1" name="Текст 22">
            <a:extLst>
              <a:ext uri="{FF2B5EF4-FFF2-40B4-BE49-F238E27FC236}">
                <a16:creationId xmlns:a16="http://schemas.microsoft.com/office/drawing/2014/main" id="{CF299173-824D-CB48-C409-DCAF1F59BAA1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4729694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2" name="Текст 22">
            <a:extLst>
              <a:ext uri="{FF2B5EF4-FFF2-40B4-BE49-F238E27FC236}">
                <a16:creationId xmlns:a16="http://schemas.microsoft.com/office/drawing/2014/main" id="{3875A7DD-A4C3-0A8B-BA05-EDA37B0AEF3B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4729694" y="4002502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3" name="Рисунок 41">
            <a:extLst>
              <a:ext uri="{FF2B5EF4-FFF2-40B4-BE49-F238E27FC236}">
                <a16:creationId xmlns:a16="http://schemas.microsoft.com/office/drawing/2014/main" id="{6AB30641-E299-24E7-DABF-BB3BC7C25CBA}"/>
              </a:ext>
            </a:extLst>
          </p:cNvPr>
          <p:cNvSpPr>
            <a:spLocks noGrp="1"/>
          </p:cNvSpPr>
          <p:nvPr>
            <p:ph type="pic" sz="quarter" idx="154" hasCustomPrompt="1"/>
          </p:nvPr>
        </p:nvSpPr>
        <p:spPr>
          <a:xfrm>
            <a:off x="5997428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64" name="Диаграмма 31">
            <a:extLst>
              <a:ext uri="{FF2B5EF4-FFF2-40B4-BE49-F238E27FC236}">
                <a16:creationId xmlns:a16="http://schemas.microsoft.com/office/drawing/2014/main" id="{C8645C35-1552-D9BF-4B17-E96DAAD3DEF9}"/>
              </a:ext>
            </a:extLst>
          </p:cNvPr>
          <p:cNvSpPr>
            <a:spLocks noGrp="1"/>
          </p:cNvSpPr>
          <p:nvPr>
            <p:ph type="chart" sz="quarter" idx="155"/>
          </p:nvPr>
        </p:nvSpPr>
        <p:spPr>
          <a:xfrm>
            <a:off x="5997428" y="3489029"/>
            <a:ext cx="676217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5" name="Текст 22">
            <a:extLst>
              <a:ext uri="{FF2B5EF4-FFF2-40B4-BE49-F238E27FC236}">
                <a16:creationId xmlns:a16="http://schemas.microsoft.com/office/drawing/2014/main" id="{40EB9625-767C-87FB-1750-93D910BA501A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5805584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6" name="Текст 22">
            <a:extLst>
              <a:ext uri="{FF2B5EF4-FFF2-40B4-BE49-F238E27FC236}">
                <a16:creationId xmlns:a16="http://schemas.microsoft.com/office/drawing/2014/main" id="{77E1189A-0520-85AC-00AF-43CE99541042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5805584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7" name="Текст 22">
            <a:extLst>
              <a:ext uri="{FF2B5EF4-FFF2-40B4-BE49-F238E27FC236}">
                <a16:creationId xmlns:a16="http://schemas.microsoft.com/office/drawing/2014/main" id="{2B6C83C1-0810-DBDE-0BA6-B0C91D00BDB3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5805584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8" name="Текст 22">
            <a:extLst>
              <a:ext uri="{FF2B5EF4-FFF2-40B4-BE49-F238E27FC236}">
                <a16:creationId xmlns:a16="http://schemas.microsoft.com/office/drawing/2014/main" id="{BAE2A49B-9D4D-9E75-6F13-A75EF67EE409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5805584" y="4002502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9" name="Рисунок 41">
            <a:extLst>
              <a:ext uri="{FF2B5EF4-FFF2-40B4-BE49-F238E27FC236}">
                <a16:creationId xmlns:a16="http://schemas.microsoft.com/office/drawing/2014/main" id="{4F9E3827-C08D-0740-3D41-0E9574FC918D}"/>
              </a:ext>
            </a:extLst>
          </p:cNvPr>
          <p:cNvSpPr>
            <a:spLocks noGrp="1"/>
          </p:cNvSpPr>
          <p:nvPr>
            <p:ph type="pic" sz="quarter" idx="160" hasCustomPrompt="1"/>
          </p:nvPr>
        </p:nvSpPr>
        <p:spPr>
          <a:xfrm>
            <a:off x="7079605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70" name="Диаграмма 31">
            <a:extLst>
              <a:ext uri="{FF2B5EF4-FFF2-40B4-BE49-F238E27FC236}">
                <a16:creationId xmlns:a16="http://schemas.microsoft.com/office/drawing/2014/main" id="{8A2FB2D6-7C4A-1A5F-051E-0C25E364B426}"/>
              </a:ext>
            </a:extLst>
          </p:cNvPr>
          <p:cNvSpPr>
            <a:spLocks noGrp="1"/>
          </p:cNvSpPr>
          <p:nvPr>
            <p:ph type="chart" sz="quarter" idx="161"/>
          </p:nvPr>
        </p:nvSpPr>
        <p:spPr>
          <a:xfrm>
            <a:off x="7079605" y="3489029"/>
            <a:ext cx="676223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1" name="Текст 22">
            <a:extLst>
              <a:ext uri="{FF2B5EF4-FFF2-40B4-BE49-F238E27FC236}">
                <a16:creationId xmlns:a16="http://schemas.microsoft.com/office/drawing/2014/main" id="{4CAFA6B4-A94B-1D80-2B3F-162296B2947F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6887762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2" name="Текст 22">
            <a:extLst>
              <a:ext uri="{FF2B5EF4-FFF2-40B4-BE49-F238E27FC236}">
                <a16:creationId xmlns:a16="http://schemas.microsoft.com/office/drawing/2014/main" id="{0B0B6B24-0406-BA0E-9C3A-5B274CF0DA37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6887762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3" name="Текст 22">
            <a:extLst>
              <a:ext uri="{FF2B5EF4-FFF2-40B4-BE49-F238E27FC236}">
                <a16:creationId xmlns:a16="http://schemas.microsoft.com/office/drawing/2014/main" id="{974A23C4-ACB0-53D6-9A0F-856F17EC883F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6887762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4" name="Текст 22">
            <a:extLst>
              <a:ext uri="{FF2B5EF4-FFF2-40B4-BE49-F238E27FC236}">
                <a16:creationId xmlns:a16="http://schemas.microsoft.com/office/drawing/2014/main" id="{7AC4E85F-ABEA-5255-E625-F7E795076E76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6887762" y="4002502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5" name="Рисунок 41">
            <a:extLst>
              <a:ext uri="{FF2B5EF4-FFF2-40B4-BE49-F238E27FC236}">
                <a16:creationId xmlns:a16="http://schemas.microsoft.com/office/drawing/2014/main" id="{2F27D49E-D742-5DF4-5F22-F97007890EDB}"/>
              </a:ext>
            </a:extLst>
          </p:cNvPr>
          <p:cNvSpPr>
            <a:spLocks noGrp="1"/>
          </p:cNvSpPr>
          <p:nvPr>
            <p:ph type="pic" sz="quarter" idx="166" hasCustomPrompt="1"/>
          </p:nvPr>
        </p:nvSpPr>
        <p:spPr>
          <a:xfrm>
            <a:off x="8161787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76" name="Диаграмма 31">
            <a:extLst>
              <a:ext uri="{FF2B5EF4-FFF2-40B4-BE49-F238E27FC236}">
                <a16:creationId xmlns:a16="http://schemas.microsoft.com/office/drawing/2014/main" id="{C21AFAF6-505E-B3BA-E6F0-4137099A7381}"/>
              </a:ext>
            </a:extLst>
          </p:cNvPr>
          <p:cNvSpPr>
            <a:spLocks noGrp="1"/>
          </p:cNvSpPr>
          <p:nvPr>
            <p:ph type="chart" sz="quarter" idx="167"/>
          </p:nvPr>
        </p:nvSpPr>
        <p:spPr>
          <a:xfrm>
            <a:off x="8161787" y="3489029"/>
            <a:ext cx="676223" cy="6726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7" name="Текст 22">
            <a:extLst>
              <a:ext uri="{FF2B5EF4-FFF2-40B4-BE49-F238E27FC236}">
                <a16:creationId xmlns:a16="http://schemas.microsoft.com/office/drawing/2014/main" id="{E3CFC65C-983A-5B0A-F91C-1045657BBC34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7969944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8" name="Текст 22">
            <a:extLst>
              <a:ext uri="{FF2B5EF4-FFF2-40B4-BE49-F238E27FC236}">
                <a16:creationId xmlns:a16="http://schemas.microsoft.com/office/drawing/2014/main" id="{B98B3D78-1B79-B24F-E976-7802B6D6BEFD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7969944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9" name="Текст 22">
            <a:extLst>
              <a:ext uri="{FF2B5EF4-FFF2-40B4-BE49-F238E27FC236}">
                <a16:creationId xmlns:a16="http://schemas.microsoft.com/office/drawing/2014/main" id="{421D89DC-FE86-A035-3D87-CD46D89F97E6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7969944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80" name="Текст 22">
            <a:extLst>
              <a:ext uri="{FF2B5EF4-FFF2-40B4-BE49-F238E27FC236}">
                <a16:creationId xmlns:a16="http://schemas.microsoft.com/office/drawing/2014/main" id="{78EDF979-EF06-ED6F-67DE-EC9AD0C1199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7969944" y="4002502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81" name="Текст 22">
            <a:extLst>
              <a:ext uri="{FF2B5EF4-FFF2-40B4-BE49-F238E27FC236}">
                <a16:creationId xmlns:a16="http://schemas.microsoft.com/office/drawing/2014/main" id="{2EC8B30A-B0B4-0EA3-3E1A-18436902647C}"/>
              </a:ext>
            </a:extLst>
          </p:cNvPr>
          <p:cNvSpPr>
            <a:spLocks noGrp="1"/>
          </p:cNvSpPr>
          <p:nvPr>
            <p:ph type="body" sz="quarter" idx="172"/>
          </p:nvPr>
        </p:nvSpPr>
        <p:spPr>
          <a:xfrm>
            <a:off x="303854" y="3493533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2" name="Текст 22">
            <a:extLst>
              <a:ext uri="{FF2B5EF4-FFF2-40B4-BE49-F238E27FC236}">
                <a16:creationId xmlns:a16="http://schemas.microsoft.com/office/drawing/2014/main" id="{F53F9BE9-9BF2-C74C-98A8-A39E8915883D}"/>
              </a:ext>
            </a:extLst>
          </p:cNvPr>
          <p:cNvSpPr>
            <a:spLocks noGrp="1"/>
          </p:cNvSpPr>
          <p:nvPr>
            <p:ph type="body" sz="quarter" idx="173"/>
          </p:nvPr>
        </p:nvSpPr>
        <p:spPr>
          <a:xfrm>
            <a:off x="303854" y="4041862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3" name="Текст 22">
            <a:extLst>
              <a:ext uri="{FF2B5EF4-FFF2-40B4-BE49-F238E27FC236}">
                <a16:creationId xmlns:a16="http://schemas.microsoft.com/office/drawing/2014/main" id="{AF25D582-75B4-EDFC-A4AB-5CA9025FC218}"/>
              </a:ext>
            </a:extLst>
          </p:cNvPr>
          <p:cNvSpPr>
            <a:spLocks noGrp="1"/>
          </p:cNvSpPr>
          <p:nvPr>
            <p:ph type="body" sz="quarter" idx="174"/>
          </p:nvPr>
        </p:nvSpPr>
        <p:spPr>
          <a:xfrm>
            <a:off x="303854" y="3904781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4" name="Текст 22">
            <a:extLst>
              <a:ext uri="{FF2B5EF4-FFF2-40B4-BE49-F238E27FC236}">
                <a16:creationId xmlns:a16="http://schemas.microsoft.com/office/drawing/2014/main" id="{9C9CD865-6B61-34D1-2500-B751D265C542}"/>
              </a:ext>
            </a:extLst>
          </p:cNvPr>
          <p:cNvSpPr>
            <a:spLocks noGrp="1"/>
          </p:cNvSpPr>
          <p:nvPr>
            <p:ph type="body" sz="quarter" idx="175"/>
          </p:nvPr>
        </p:nvSpPr>
        <p:spPr>
          <a:xfrm>
            <a:off x="303854" y="3767698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5" name="Текст 22">
            <a:extLst>
              <a:ext uri="{FF2B5EF4-FFF2-40B4-BE49-F238E27FC236}">
                <a16:creationId xmlns:a16="http://schemas.microsoft.com/office/drawing/2014/main" id="{CEFEA14F-B247-3814-F925-035CB18B013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303854" y="3630616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6" name="Текст 22">
            <a:extLst>
              <a:ext uri="{FF2B5EF4-FFF2-40B4-BE49-F238E27FC236}">
                <a16:creationId xmlns:a16="http://schemas.microsoft.com/office/drawing/2014/main" id="{33947656-3C06-53EA-EFD5-48122FF697AD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03853" y="4310915"/>
            <a:ext cx="4223459" cy="22756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>
                <a:effectLst/>
              </a:rPr>
              <a:t>*</a:t>
            </a:r>
            <a:r>
              <a:rPr lang="ru-RU" dirty="0">
                <a:effectLst/>
              </a:rPr>
              <a:t> Поясняющая сноска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188" name="Текст 22">
            <a:extLst>
              <a:ext uri="{FF2B5EF4-FFF2-40B4-BE49-F238E27FC236}">
                <a16:creationId xmlns:a16="http://schemas.microsoft.com/office/drawing/2014/main" id="{73962633-0F92-8DC9-F595-9B05150AB26E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6794793" y="4310915"/>
            <a:ext cx="2043217" cy="22756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Поясняющая сноска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CBB53C7D-DA93-C80F-BD0E-B2701052F76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CC375380-E2BE-9DC9-8801-6FE468156D6F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" sz="750" dirty="0">
                <a:solidFill>
                  <a:schemeClr val="bg2"/>
                </a:solidFill>
                <a:effectLst/>
              </a:rPr>
              <a:t>Brand Equity</a:t>
            </a:r>
            <a:endParaRPr lang="ru-RU" sz="750" dirty="0">
              <a:solidFill>
                <a:schemeClr val="bg2"/>
              </a:solidFill>
            </a:endParaRPr>
          </a:p>
        </p:txBody>
      </p:sp>
      <p:sp>
        <p:nvSpPr>
          <p:cNvPr id="4" name="Текст 22">
            <a:extLst>
              <a:ext uri="{FF2B5EF4-FFF2-40B4-BE49-F238E27FC236}">
                <a16:creationId xmlns:a16="http://schemas.microsoft.com/office/drawing/2014/main" id="{F84023C8-E657-7574-74D3-22561051B639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315932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/>
              <a:t>Color</a:t>
            </a:r>
            <a:endParaRPr lang="ru-RU" dirty="0"/>
          </a:p>
        </p:txBody>
      </p:sp>
      <p:grpSp>
        <p:nvGrpSpPr>
          <p:cNvPr id="6" name="Рисунок 100">
            <a:extLst>
              <a:ext uri="{FF2B5EF4-FFF2-40B4-BE49-F238E27FC236}">
                <a16:creationId xmlns:a16="http://schemas.microsoft.com/office/drawing/2014/main" id="{B6AB3477-689E-A22D-7CCC-EA7AA81ABF70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65EABDA3-3438-CC29-109F-F51FAC1CF2F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0CD126F-FDE7-33D2-4D15-8C1EE4393350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0512BE2E-6F36-E9DB-D92E-3809F212FA9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7415234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и 7 штук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9">
            <a:extLst>
              <a:ext uri="{FF2B5EF4-FFF2-40B4-BE49-F238E27FC236}">
                <a16:creationId xmlns:a16="http://schemas.microsoft.com/office/drawing/2014/main" id="{D8B793FB-BC44-4FA1-B1EF-28FB8A3C0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34703"/>
            <a:ext cx="8556144" cy="8309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заголовок, в две-три строчки</a:t>
            </a:r>
            <a:endParaRPr lang="ru-RU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20205864-7116-D902-198F-558B4D80BB5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03853" y="1280247"/>
            <a:ext cx="4223459" cy="1948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Под</a:t>
            </a:r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F832C982-2E45-2132-0AB3-AD16C8DA78CC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03853" y="1475120"/>
            <a:ext cx="4223459" cy="1154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13" name="Рисунок 41">
            <a:extLst>
              <a:ext uri="{FF2B5EF4-FFF2-40B4-BE49-F238E27FC236}">
                <a16:creationId xmlns:a16="http://schemas.microsoft.com/office/drawing/2014/main" id="{E538DBD8-AEF4-D8ED-43D9-607BC8890C2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684425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8410296D-1258-4BB9-4866-5C5E88C79F5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03854" y="2167169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 </a:t>
            </a:r>
            <a:endParaRPr lang="ru-RU" dirty="0"/>
          </a:p>
        </p:txBody>
      </p:sp>
      <p:sp>
        <p:nvSpPr>
          <p:cNvPr id="16" name="Диаграмма 31">
            <a:extLst>
              <a:ext uri="{FF2B5EF4-FFF2-40B4-BE49-F238E27FC236}">
                <a16:creationId xmlns:a16="http://schemas.microsoft.com/office/drawing/2014/main" id="{FFB01955-D24A-7A6E-7255-0F6E942104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684425" y="2164043"/>
            <a:ext cx="682508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A1F20D28-F9E0-5DDD-E06A-0FBA419A41E0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303854" y="2578417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9" name="Текст 22">
            <a:extLst>
              <a:ext uri="{FF2B5EF4-FFF2-40B4-BE49-F238E27FC236}">
                <a16:creationId xmlns:a16="http://schemas.microsoft.com/office/drawing/2014/main" id="{747F64E3-392A-B5D8-7142-DEE2AE1538E6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303854" y="2441335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20" name="Текст 22">
            <a:extLst>
              <a:ext uri="{FF2B5EF4-FFF2-40B4-BE49-F238E27FC236}">
                <a16:creationId xmlns:a16="http://schemas.microsoft.com/office/drawing/2014/main" id="{8F322B0A-5846-EB6B-3CE2-AD6E90D82F00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303854" y="2304252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E4E4DCC9-4567-F6AD-E672-53526BE750F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492582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id="{B16F6781-F829-F83B-C72D-37280A8EDDF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492582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2" name="Текст 22">
            <a:extLst>
              <a:ext uri="{FF2B5EF4-FFF2-40B4-BE49-F238E27FC236}">
                <a16:creationId xmlns:a16="http://schemas.microsoft.com/office/drawing/2014/main" id="{06F14EA3-67E3-C8EC-4B2A-23020E6209D4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492582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4" name="Рисунок 41">
            <a:extLst>
              <a:ext uri="{FF2B5EF4-FFF2-40B4-BE49-F238E27FC236}">
                <a16:creationId xmlns:a16="http://schemas.microsoft.com/office/drawing/2014/main" id="{665D06AD-2E7A-9B1F-EB19-41FB4F292911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2766605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5" name="Диаграмма 31">
            <a:extLst>
              <a:ext uri="{FF2B5EF4-FFF2-40B4-BE49-F238E27FC236}">
                <a16:creationId xmlns:a16="http://schemas.microsoft.com/office/drawing/2014/main" id="{AB4FADB7-DCD2-D5EB-1F05-40CCC5396C00}"/>
              </a:ext>
            </a:extLst>
          </p:cNvPr>
          <p:cNvSpPr>
            <a:spLocks noGrp="1"/>
          </p:cNvSpPr>
          <p:nvPr>
            <p:ph type="chart" sz="quarter" idx="95"/>
          </p:nvPr>
        </p:nvSpPr>
        <p:spPr>
          <a:xfrm>
            <a:off x="2766605" y="2164043"/>
            <a:ext cx="676221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6" name="Текст 22">
            <a:extLst>
              <a:ext uri="{FF2B5EF4-FFF2-40B4-BE49-F238E27FC236}">
                <a16:creationId xmlns:a16="http://schemas.microsoft.com/office/drawing/2014/main" id="{8B126537-71C9-D2B6-A0EB-7212F94C738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574762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7" name="Текст 22">
            <a:extLst>
              <a:ext uri="{FF2B5EF4-FFF2-40B4-BE49-F238E27FC236}">
                <a16:creationId xmlns:a16="http://schemas.microsoft.com/office/drawing/2014/main" id="{3695262B-422B-E24F-31F5-46A30A0EB184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2574762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38" name="Текст 22">
            <a:extLst>
              <a:ext uri="{FF2B5EF4-FFF2-40B4-BE49-F238E27FC236}">
                <a16:creationId xmlns:a16="http://schemas.microsoft.com/office/drawing/2014/main" id="{9B560CE5-0FE0-1782-E334-25437920C9FA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574762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0" name="Рисунок 41">
            <a:extLst>
              <a:ext uri="{FF2B5EF4-FFF2-40B4-BE49-F238E27FC236}">
                <a16:creationId xmlns:a16="http://schemas.microsoft.com/office/drawing/2014/main" id="{29ACDCDC-8823-81A4-9EB8-88F5E0850BC0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3842499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1" name="Диаграмма 31">
            <a:extLst>
              <a:ext uri="{FF2B5EF4-FFF2-40B4-BE49-F238E27FC236}">
                <a16:creationId xmlns:a16="http://schemas.microsoft.com/office/drawing/2014/main" id="{4E50D0CE-110C-4B10-F195-BD9764A3D329}"/>
              </a:ext>
            </a:extLst>
          </p:cNvPr>
          <p:cNvSpPr>
            <a:spLocks noGrp="1"/>
          </p:cNvSpPr>
          <p:nvPr>
            <p:ph type="chart" sz="quarter" idx="101"/>
          </p:nvPr>
        </p:nvSpPr>
        <p:spPr>
          <a:xfrm>
            <a:off x="3842499" y="2164043"/>
            <a:ext cx="673079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2" name="Текст 22">
            <a:extLst>
              <a:ext uri="{FF2B5EF4-FFF2-40B4-BE49-F238E27FC236}">
                <a16:creationId xmlns:a16="http://schemas.microsoft.com/office/drawing/2014/main" id="{09C27EB2-7812-259F-25D8-14FD263FD53B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3650656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3" name="Текст 22">
            <a:extLst>
              <a:ext uri="{FF2B5EF4-FFF2-40B4-BE49-F238E27FC236}">
                <a16:creationId xmlns:a16="http://schemas.microsoft.com/office/drawing/2014/main" id="{A0DCD4EB-7B7D-8512-73F8-B10C6656085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650656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4" name="Текст 22">
            <a:extLst>
              <a:ext uri="{FF2B5EF4-FFF2-40B4-BE49-F238E27FC236}">
                <a16:creationId xmlns:a16="http://schemas.microsoft.com/office/drawing/2014/main" id="{47B5AA8A-1B9E-17FA-D94B-DF61017F785E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3650656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6" name="Рисунок 41">
            <a:extLst>
              <a:ext uri="{FF2B5EF4-FFF2-40B4-BE49-F238E27FC236}">
                <a16:creationId xmlns:a16="http://schemas.microsoft.com/office/drawing/2014/main" id="{29B50EB8-9A8C-F33F-FC73-F2D5A53560EC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4921538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7" name="Диаграмма 31">
            <a:extLst>
              <a:ext uri="{FF2B5EF4-FFF2-40B4-BE49-F238E27FC236}">
                <a16:creationId xmlns:a16="http://schemas.microsoft.com/office/drawing/2014/main" id="{699F64C7-F994-B2E6-893B-D8754F65C105}"/>
              </a:ext>
            </a:extLst>
          </p:cNvPr>
          <p:cNvSpPr>
            <a:spLocks noGrp="1"/>
          </p:cNvSpPr>
          <p:nvPr>
            <p:ph type="chart" sz="quarter" idx="107"/>
          </p:nvPr>
        </p:nvSpPr>
        <p:spPr>
          <a:xfrm>
            <a:off x="4921538" y="2164043"/>
            <a:ext cx="676217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8" name="Текст 22">
            <a:extLst>
              <a:ext uri="{FF2B5EF4-FFF2-40B4-BE49-F238E27FC236}">
                <a16:creationId xmlns:a16="http://schemas.microsoft.com/office/drawing/2014/main" id="{43106396-CFB4-0053-62A8-74342F55703C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4729694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9" name="Текст 22">
            <a:extLst>
              <a:ext uri="{FF2B5EF4-FFF2-40B4-BE49-F238E27FC236}">
                <a16:creationId xmlns:a16="http://schemas.microsoft.com/office/drawing/2014/main" id="{ED48A976-DD92-B5D4-EDDD-9D2EA3F2F2F3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4729694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0" name="Текст 22">
            <a:extLst>
              <a:ext uri="{FF2B5EF4-FFF2-40B4-BE49-F238E27FC236}">
                <a16:creationId xmlns:a16="http://schemas.microsoft.com/office/drawing/2014/main" id="{EF6D9587-5013-A0A7-3E70-182E5DD175C0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4729694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2" name="Рисунок 41">
            <a:extLst>
              <a:ext uri="{FF2B5EF4-FFF2-40B4-BE49-F238E27FC236}">
                <a16:creationId xmlns:a16="http://schemas.microsoft.com/office/drawing/2014/main" id="{B18302E8-ABB9-DF2E-3CCF-4DBB1D93493F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5997428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53" name="Диаграмма 31">
            <a:extLst>
              <a:ext uri="{FF2B5EF4-FFF2-40B4-BE49-F238E27FC236}">
                <a16:creationId xmlns:a16="http://schemas.microsoft.com/office/drawing/2014/main" id="{A02E36A1-6FA4-390C-2B03-03C07E62E33D}"/>
              </a:ext>
            </a:extLst>
          </p:cNvPr>
          <p:cNvSpPr>
            <a:spLocks noGrp="1"/>
          </p:cNvSpPr>
          <p:nvPr>
            <p:ph type="chart" sz="quarter" idx="113"/>
          </p:nvPr>
        </p:nvSpPr>
        <p:spPr>
          <a:xfrm>
            <a:off x="5997428" y="2164043"/>
            <a:ext cx="676217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4" name="Текст 22">
            <a:extLst>
              <a:ext uri="{FF2B5EF4-FFF2-40B4-BE49-F238E27FC236}">
                <a16:creationId xmlns:a16="http://schemas.microsoft.com/office/drawing/2014/main" id="{6E51FB37-5189-FCA0-8495-503D4749A0C5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5805584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5" name="Текст 22">
            <a:extLst>
              <a:ext uri="{FF2B5EF4-FFF2-40B4-BE49-F238E27FC236}">
                <a16:creationId xmlns:a16="http://schemas.microsoft.com/office/drawing/2014/main" id="{AF902218-AAC8-5368-963B-B1BC17A0BB00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5805584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6" name="Текст 22">
            <a:extLst>
              <a:ext uri="{FF2B5EF4-FFF2-40B4-BE49-F238E27FC236}">
                <a16:creationId xmlns:a16="http://schemas.microsoft.com/office/drawing/2014/main" id="{A3CDA86F-2328-4A50-83A7-FE401A836E4D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5805584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8" name="Рисунок 41">
            <a:extLst>
              <a:ext uri="{FF2B5EF4-FFF2-40B4-BE49-F238E27FC236}">
                <a16:creationId xmlns:a16="http://schemas.microsoft.com/office/drawing/2014/main" id="{32A96BE0-27D0-A70C-C4AA-FF9FC40EFB44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7079605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59" name="Диаграмма 31">
            <a:extLst>
              <a:ext uri="{FF2B5EF4-FFF2-40B4-BE49-F238E27FC236}">
                <a16:creationId xmlns:a16="http://schemas.microsoft.com/office/drawing/2014/main" id="{5A430606-783D-FF78-1881-C7BB949CF6FA}"/>
              </a:ext>
            </a:extLst>
          </p:cNvPr>
          <p:cNvSpPr>
            <a:spLocks noGrp="1"/>
          </p:cNvSpPr>
          <p:nvPr>
            <p:ph type="chart" sz="quarter" idx="119"/>
          </p:nvPr>
        </p:nvSpPr>
        <p:spPr>
          <a:xfrm>
            <a:off x="7079605" y="2164043"/>
            <a:ext cx="676223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0" name="Текст 22">
            <a:extLst>
              <a:ext uri="{FF2B5EF4-FFF2-40B4-BE49-F238E27FC236}">
                <a16:creationId xmlns:a16="http://schemas.microsoft.com/office/drawing/2014/main" id="{26FFE98D-468B-CDFF-6577-109C80122B87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887762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1" name="Текст 22">
            <a:extLst>
              <a:ext uri="{FF2B5EF4-FFF2-40B4-BE49-F238E27FC236}">
                <a16:creationId xmlns:a16="http://schemas.microsoft.com/office/drawing/2014/main" id="{FDD057F9-3B97-0223-0E24-4EE3F0D8A828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887762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2" name="Текст 22">
            <a:extLst>
              <a:ext uri="{FF2B5EF4-FFF2-40B4-BE49-F238E27FC236}">
                <a16:creationId xmlns:a16="http://schemas.microsoft.com/office/drawing/2014/main" id="{6751271C-55D4-0559-ACFA-72AFE3C7E29D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887762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8" name="Рисунок 41">
            <a:extLst>
              <a:ext uri="{FF2B5EF4-FFF2-40B4-BE49-F238E27FC236}">
                <a16:creationId xmlns:a16="http://schemas.microsoft.com/office/drawing/2014/main" id="{45EC5400-80F0-8A93-B46A-E97DD5F58252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161787" y="1772468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29" name="Диаграмма 31">
            <a:extLst>
              <a:ext uri="{FF2B5EF4-FFF2-40B4-BE49-F238E27FC236}">
                <a16:creationId xmlns:a16="http://schemas.microsoft.com/office/drawing/2014/main" id="{322DA69D-AF57-3F80-C0C9-FB9A51046AD9}"/>
              </a:ext>
            </a:extLst>
          </p:cNvPr>
          <p:cNvSpPr>
            <a:spLocks noGrp="1"/>
          </p:cNvSpPr>
          <p:nvPr>
            <p:ph type="chart" sz="quarter" idx="125"/>
          </p:nvPr>
        </p:nvSpPr>
        <p:spPr>
          <a:xfrm>
            <a:off x="8161787" y="2164043"/>
            <a:ext cx="676223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0" name="Текст 22">
            <a:extLst>
              <a:ext uri="{FF2B5EF4-FFF2-40B4-BE49-F238E27FC236}">
                <a16:creationId xmlns:a16="http://schemas.microsoft.com/office/drawing/2014/main" id="{0C24D5E6-E607-06A9-D9AB-7F19B56F313F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7969944" y="2246533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1" name="Текст 22">
            <a:extLst>
              <a:ext uri="{FF2B5EF4-FFF2-40B4-BE49-F238E27FC236}">
                <a16:creationId xmlns:a16="http://schemas.microsoft.com/office/drawing/2014/main" id="{5B15F004-3211-7EAA-0A47-4D9FB4D25447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7969944" y="2390194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2" name="Текст 22">
            <a:extLst>
              <a:ext uri="{FF2B5EF4-FFF2-40B4-BE49-F238E27FC236}">
                <a16:creationId xmlns:a16="http://schemas.microsoft.com/office/drawing/2014/main" id="{B0139035-DC1A-EEF5-43D2-E34DB4EB9DA6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7969944" y="2533856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3" name="Текст 22">
            <a:extLst>
              <a:ext uri="{FF2B5EF4-FFF2-40B4-BE49-F238E27FC236}">
                <a16:creationId xmlns:a16="http://schemas.microsoft.com/office/drawing/2014/main" id="{37D39239-F567-8D6E-CE53-4B23B63AC20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7969944" y="2677517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4" name="Рисунок 41">
            <a:extLst>
              <a:ext uri="{FF2B5EF4-FFF2-40B4-BE49-F238E27FC236}">
                <a16:creationId xmlns:a16="http://schemas.microsoft.com/office/drawing/2014/main" id="{D7175293-2476-8775-2285-6FB82BDB36AE}"/>
              </a:ext>
            </a:extLst>
          </p:cNvPr>
          <p:cNvSpPr>
            <a:spLocks noGrp="1"/>
          </p:cNvSpPr>
          <p:nvPr>
            <p:ph type="pic" sz="quarter" idx="130" hasCustomPrompt="1"/>
          </p:nvPr>
        </p:nvSpPr>
        <p:spPr>
          <a:xfrm>
            <a:off x="1684425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5" name="Диаграмма 31">
            <a:extLst>
              <a:ext uri="{FF2B5EF4-FFF2-40B4-BE49-F238E27FC236}">
                <a16:creationId xmlns:a16="http://schemas.microsoft.com/office/drawing/2014/main" id="{163BF935-A91B-991E-1281-48F73FF0FBBB}"/>
              </a:ext>
            </a:extLst>
          </p:cNvPr>
          <p:cNvSpPr>
            <a:spLocks noGrp="1"/>
          </p:cNvSpPr>
          <p:nvPr>
            <p:ph type="chart" sz="quarter" idx="131"/>
          </p:nvPr>
        </p:nvSpPr>
        <p:spPr>
          <a:xfrm>
            <a:off x="1684425" y="3489029"/>
            <a:ext cx="682508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6" name="Текст 22">
            <a:extLst>
              <a:ext uri="{FF2B5EF4-FFF2-40B4-BE49-F238E27FC236}">
                <a16:creationId xmlns:a16="http://schemas.microsoft.com/office/drawing/2014/main" id="{763A7FEE-1A71-9845-EC98-AF09809DDF30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1492582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7" name="Текст 22">
            <a:extLst>
              <a:ext uri="{FF2B5EF4-FFF2-40B4-BE49-F238E27FC236}">
                <a16:creationId xmlns:a16="http://schemas.microsoft.com/office/drawing/2014/main" id="{365371F9-F748-17A0-9A63-5454C7E470C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1492582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8" name="Текст 22">
            <a:extLst>
              <a:ext uri="{FF2B5EF4-FFF2-40B4-BE49-F238E27FC236}">
                <a16:creationId xmlns:a16="http://schemas.microsoft.com/office/drawing/2014/main" id="{07C894A6-9C59-27E6-7B9C-C072F0020A7A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1492582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0" name="Рисунок 41">
            <a:extLst>
              <a:ext uri="{FF2B5EF4-FFF2-40B4-BE49-F238E27FC236}">
                <a16:creationId xmlns:a16="http://schemas.microsoft.com/office/drawing/2014/main" id="{BEF76B08-8A88-F139-93BD-EDBA3F827238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2766605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1" name="Диаграмма 31">
            <a:extLst>
              <a:ext uri="{FF2B5EF4-FFF2-40B4-BE49-F238E27FC236}">
                <a16:creationId xmlns:a16="http://schemas.microsoft.com/office/drawing/2014/main" id="{288BB94B-DDFD-4B69-D75F-3E50B8E8AAC6}"/>
              </a:ext>
            </a:extLst>
          </p:cNvPr>
          <p:cNvSpPr>
            <a:spLocks noGrp="1"/>
          </p:cNvSpPr>
          <p:nvPr>
            <p:ph type="chart" sz="quarter" idx="137"/>
          </p:nvPr>
        </p:nvSpPr>
        <p:spPr>
          <a:xfrm>
            <a:off x="2766605" y="3489029"/>
            <a:ext cx="676221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2" name="Текст 22">
            <a:extLst>
              <a:ext uri="{FF2B5EF4-FFF2-40B4-BE49-F238E27FC236}">
                <a16:creationId xmlns:a16="http://schemas.microsoft.com/office/drawing/2014/main" id="{2F16131E-ED6F-16B9-79DC-69AA2FA666C6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2574762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3" name="Текст 22">
            <a:extLst>
              <a:ext uri="{FF2B5EF4-FFF2-40B4-BE49-F238E27FC236}">
                <a16:creationId xmlns:a16="http://schemas.microsoft.com/office/drawing/2014/main" id="{23117F8C-627F-2CE4-442D-10CD3F387326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2574762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4" name="Текст 22">
            <a:extLst>
              <a:ext uri="{FF2B5EF4-FFF2-40B4-BE49-F238E27FC236}">
                <a16:creationId xmlns:a16="http://schemas.microsoft.com/office/drawing/2014/main" id="{349C38A5-EE6C-4B89-6DCA-4EC658FFE17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2574762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46" name="Рисунок 41">
            <a:extLst>
              <a:ext uri="{FF2B5EF4-FFF2-40B4-BE49-F238E27FC236}">
                <a16:creationId xmlns:a16="http://schemas.microsoft.com/office/drawing/2014/main" id="{C98A9D60-3F74-E738-1568-64EA1A1B1BB9}"/>
              </a:ext>
            </a:extLst>
          </p:cNvPr>
          <p:cNvSpPr>
            <a:spLocks noGrp="1"/>
          </p:cNvSpPr>
          <p:nvPr>
            <p:ph type="pic" sz="quarter" idx="142" hasCustomPrompt="1"/>
          </p:nvPr>
        </p:nvSpPr>
        <p:spPr>
          <a:xfrm>
            <a:off x="3842499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7" name="Диаграмма 31">
            <a:extLst>
              <a:ext uri="{FF2B5EF4-FFF2-40B4-BE49-F238E27FC236}">
                <a16:creationId xmlns:a16="http://schemas.microsoft.com/office/drawing/2014/main" id="{141F0292-AD49-F37B-44E1-7F9C92DCCD59}"/>
              </a:ext>
            </a:extLst>
          </p:cNvPr>
          <p:cNvSpPr>
            <a:spLocks noGrp="1"/>
          </p:cNvSpPr>
          <p:nvPr>
            <p:ph type="chart" sz="quarter" idx="143"/>
          </p:nvPr>
        </p:nvSpPr>
        <p:spPr>
          <a:xfrm>
            <a:off x="3842499" y="3489029"/>
            <a:ext cx="673079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8" name="Текст 22">
            <a:extLst>
              <a:ext uri="{FF2B5EF4-FFF2-40B4-BE49-F238E27FC236}">
                <a16:creationId xmlns:a16="http://schemas.microsoft.com/office/drawing/2014/main" id="{8F9DF1F0-B348-D60C-9158-0A9A7C87425B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3650656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3" name="Текст 22">
            <a:extLst>
              <a:ext uri="{FF2B5EF4-FFF2-40B4-BE49-F238E27FC236}">
                <a16:creationId xmlns:a16="http://schemas.microsoft.com/office/drawing/2014/main" id="{AC0E4075-3142-686A-2019-4EC77D5FB57F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3650656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4" name="Текст 22">
            <a:extLst>
              <a:ext uri="{FF2B5EF4-FFF2-40B4-BE49-F238E27FC236}">
                <a16:creationId xmlns:a16="http://schemas.microsoft.com/office/drawing/2014/main" id="{A2FBACD9-4203-854E-2FA1-434870631D3A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3650656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56" name="Рисунок 41">
            <a:extLst>
              <a:ext uri="{FF2B5EF4-FFF2-40B4-BE49-F238E27FC236}">
                <a16:creationId xmlns:a16="http://schemas.microsoft.com/office/drawing/2014/main" id="{245249A5-A59F-7276-A852-AC80D50E22BA}"/>
              </a:ext>
            </a:extLst>
          </p:cNvPr>
          <p:cNvSpPr>
            <a:spLocks noGrp="1"/>
          </p:cNvSpPr>
          <p:nvPr>
            <p:ph type="pic" sz="quarter" idx="148" hasCustomPrompt="1"/>
          </p:nvPr>
        </p:nvSpPr>
        <p:spPr>
          <a:xfrm>
            <a:off x="4921538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8" name="Диаграмма 31">
            <a:extLst>
              <a:ext uri="{FF2B5EF4-FFF2-40B4-BE49-F238E27FC236}">
                <a16:creationId xmlns:a16="http://schemas.microsoft.com/office/drawing/2014/main" id="{AE81A472-E108-828A-DA63-1A2C0B820C43}"/>
              </a:ext>
            </a:extLst>
          </p:cNvPr>
          <p:cNvSpPr>
            <a:spLocks noGrp="1"/>
          </p:cNvSpPr>
          <p:nvPr>
            <p:ph type="chart" sz="quarter" idx="149"/>
          </p:nvPr>
        </p:nvSpPr>
        <p:spPr>
          <a:xfrm>
            <a:off x="4921538" y="3489029"/>
            <a:ext cx="676217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9" name="Текст 22">
            <a:extLst>
              <a:ext uri="{FF2B5EF4-FFF2-40B4-BE49-F238E27FC236}">
                <a16:creationId xmlns:a16="http://schemas.microsoft.com/office/drawing/2014/main" id="{09DB8A9A-AF2B-3D19-B9C7-B1D04030E119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4729694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0" name="Текст 22">
            <a:extLst>
              <a:ext uri="{FF2B5EF4-FFF2-40B4-BE49-F238E27FC236}">
                <a16:creationId xmlns:a16="http://schemas.microsoft.com/office/drawing/2014/main" id="{E8B3EAF5-298F-D3E0-CE9E-3506331B2F28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4729694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1" name="Текст 22">
            <a:extLst>
              <a:ext uri="{FF2B5EF4-FFF2-40B4-BE49-F238E27FC236}">
                <a16:creationId xmlns:a16="http://schemas.microsoft.com/office/drawing/2014/main" id="{CF299173-824D-CB48-C409-DCAF1F59BAA1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4729694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3" name="Рисунок 41">
            <a:extLst>
              <a:ext uri="{FF2B5EF4-FFF2-40B4-BE49-F238E27FC236}">
                <a16:creationId xmlns:a16="http://schemas.microsoft.com/office/drawing/2014/main" id="{6AB30641-E299-24E7-DABF-BB3BC7C25CBA}"/>
              </a:ext>
            </a:extLst>
          </p:cNvPr>
          <p:cNvSpPr>
            <a:spLocks noGrp="1"/>
          </p:cNvSpPr>
          <p:nvPr>
            <p:ph type="pic" sz="quarter" idx="154" hasCustomPrompt="1"/>
          </p:nvPr>
        </p:nvSpPr>
        <p:spPr>
          <a:xfrm>
            <a:off x="5997428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64" name="Диаграмма 31">
            <a:extLst>
              <a:ext uri="{FF2B5EF4-FFF2-40B4-BE49-F238E27FC236}">
                <a16:creationId xmlns:a16="http://schemas.microsoft.com/office/drawing/2014/main" id="{C8645C35-1552-D9BF-4B17-E96DAAD3DEF9}"/>
              </a:ext>
            </a:extLst>
          </p:cNvPr>
          <p:cNvSpPr>
            <a:spLocks noGrp="1"/>
          </p:cNvSpPr>
          <p:nvPr>
            <p:ph type="chart" sz="quarter" idx="155"/>
          </p:nvPr>
        </p:nvSpPr>
        <p:spPr>
          <a:xfrm>
            <a:off x="5997428" y="3489029"/>
            <a:ext cx="676217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5" name="Текст 22">
            <a:extLst>
              <a:ext uri="{FF2B5EF4-FFF2-40B4-BE49-F238E27FC236}">
                <a16:creationId xmlns:a16="http://schemas.microsoft.com/office/drawing/2014/main" id="{40EB9625-767C-87FB-1750-93D910BA501A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5805584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6" name="Текст 22">
            <a:extLst>
              <a:ext uri="{FF2B5EF4-FFF2-40B4-BE49-F238E27FC236}">
                <a16:creationId xmlns:a16="http://schemas.microsoft.com/office/drawing/2014/main" id="{77E1189A-0520-85AC-00AF-43CE99541042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5805584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7" name="Текст 22">
            <a:extLst>
              <a:ext uri="{FF2B5EF4-FFF2-40B4-BE49-F238E27FC236}">
                <a16:creationId xmlns:a16="http://schemas.microsoft.com/office/drawing/2014/main" id="{2B6C83C1-0810-DBDE-0BA6-B0C91D00BDB3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5805584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69" name="Рисунок 41">
            <a:extLst>
              <a:ext uri="{FF2B5EF4-FFF2-40B4-BE49-F238E27FC236}">
                <a16:creationId xmlns:a16="http://schemas.microsoft.com/office/drawing/2014/main" id="{4F9E3827-C08D-0740-3D41-0E9574FC918D}"/>
              </a:ext>
            </a:extLst>
          </p:cNvPr>
          <p:cNvSpPr>
            <a:spLocks noGrp="1"/>
          </p:cNvSpPr>
          <p:nvPr>
            <p:ph type="pic" sz="quarter" idx="160" hasCustomPrompt="1"/>
          </p:nvPr>
        </p:nvSpPr>
        <p:spPr>
          <a:xfrm>
            <a:off x="7079605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70" name="Диаграмма 31">
            <a:extLst>
              <a:ext uri="{FF2B5EF4-FFF2-40B4-BE49-F238E27FC236}">
                <a16:creationId xmlns:a16="http://schemas.microsoft.com/office/drawing/2014/main" id="{8A2FB2D6-7C4A-1A5F-051E-0C25E364B426}"/>
              </a:ext>
            </a:extLst>
          </p:cNvPr>
          <p:cNvSpPr>
            <a:spLocks noGrp="1"/>
          </p:cNvSpPr>
          <p:nvPr>
            <p:ph type="chart" sz="quarter" idx="161"/>
          </p:nvPr>
        </p:nvSpPr>
        <p:spPr>
          <a:xfrm>
            <a:off x="7079605" y="3489029"/>
            <a:ext cx="676223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1" name="Текст 22">
            <a:extLst>
              <a:ext uri="{FF2B5EF4-FFF2-40B4-BE49-F238E27FC236}">
                <a16:creationId xmlns:a16="http://schemas.microsoft.com/office/drawing/2014/main" id="{4CAFA6B4-A94B-1D80-2B3F-162296B2947F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6887762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2" name="Текст 22">
            <a:extLst>
              <a:ext uri="{FF2B5EF4-FFF2-40B4-BE49-F238E27FC236}">
                <a16:creationId xmlns:a16="http://schemas.microsoft.com/office/drawing/2014/main" id="{0B0B6B24-0406-BA0E-9C3A-5B274CF0DA37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6887762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3" name="Текст 22">
            <a:extLst>
              <a:ext uri="{FF2B5EF4-FFF2-40B4-BE49-F238E27FC236}">
                <a16:creationId xmlns:a16="http://schemas.microsoft.com/office/drawing/2014/main" id="{974A23C4-ACB0-53D6-9A0F-856F17EC883F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6887762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5" name="Рисунок 41">
            <a:extLst>
              <a:ext uri="{FF2B5EF4-FFF2-40B4-BE49-F238E27FC236}">
                <a16:creationId xmlns:a16="http://schemas.microsoft.com/office/drawing/2014/main" id="{2F27D49E-D742-5DF4-5F22-F97007890EDB}"/>
              </a:ext>
            </a:extLst>
          </p:cNvPr>
          <p:cNvSpPr>
            <a:spLocks noGrp="1"/>
          </p:cNvSpPr>
          <p:nvPr>
            <p:ph type="pic" sz="quarter" idx="166" hasCustomPrompt="1"/>
          </p:nvPr>
        </p:nvSpPr>
        <p:spPr>
          <a:xfrm>
            <a:off x="8161787" y="3097453"/>
            <a:ext cx="282546" cy="3348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5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76" name="Диаграмма 31">
            <a:extLst>
              <a:ext uri="{FF2B5EF4-FFF2-40B4-BE49-F238E27FC236}">
                <a16:creationId xmlns:a16="http://schemas.microsoft.com/office/drawing/2014/main" id="{C21AFAF6-505E-B3BA-E6F0-4137099A7381}"/>
              </a:ext>
            </a:extLst>
          </p:cNvPr>
          <p:cNvSpPr>
            <a:spLocks noGrp="1"/>
          </p:cNvSpPr>
          <p:nvPr>
            <p:ph type="chart" sz="quarter" idx="167"/>
          </p:nvPr>
        </p:nvSpPr>
        <p:spPr>
          <a:xfrm>
            <a:off x="8161787" y="3489029"/>
            <a:ext cx="676223" cy="56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7" name="Текст 22">
            <a:extLst>
              <a:ext uri="{FF2B5EF4-FFF2-40B4-BE49-F238E27FC236}">
                <a16:creationId xmlns:a16="http://schemas.microsoft.com/office/drawing/2014/main" id="{E3CFC65C-983A-5B0A-F91C-1045657BBC34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7969944" y="3571518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8" name="Текст 22">
            <a:extLst>
              <a:ext uri="{FF2B5EF4-FFF2-40B4-BE49-F238E27FC236}">
                <a16:creationId xmlns:a16="http://schemas.microsoft.com/office/drawing/2014/main" id="{B98B3D78-1B79-B24F-E976-7802B6D6BEFD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7969944" y="3715180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79" name="Текст 22">
            <a:extLst>
              <a:ext uri="{FF2B5EF4-FFF2-40B4-BE49-F238E27FC236}">
                <a16:creationId xmlns:a16="http://schemas.microsoft.com/office/drawing/2014/main" id="{421D89DC-FE86-A035-3D87-CD46D89F97E6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7969944" y="3858841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80" name="Текст 22">
            <a:extLst>
              <a:ext uri="{FF2B5EF4-FFF2-40B4-BE49-F238E27FC236}">
                <a16:creationId xmlns:a16="http://schemas.microsoft.com/office/drawing/2014/main" id="{78EDF979-EF06-ED6F-67DE-EC9AD0C1199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7969944" y="4002502"/>
            <a:ext cx="183690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81" name="Текст 22">
            <a:extLst>
              <a:ext uri="{FF2B5EF4-FFF2-40B4-BE49-F238E27FC236}">
                <a16:creationId xmlns:a16="http://schemas.microsoft.com/office/drawing/2014/main" id="{2EC8B30A-B0B4-0EA3-3E1A-18436902647C}"/>
              </a:ext>
            </a:extLst>
          </p:cNvPr>
          <p:cNvSpPr>
            <a:spLocks noGrp="1"/>
          </p:cNvSpPr>
          <p:nvPr>
            <p:ph type="body" sz="quarter" idx="172"/>
          </p:nvPr>
        </p:nvSpPr>
        <p:spPr>
          <a:xfrm>
            <a:off x="303854" y="3493533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3" name="Текст 22">
            <a:extLst>
              <a:ext uri="{FF2B5EF4-FFF2-40B4-BE49-F238E27FC236}">
                <a16:creationId xmlns:a16="http://schemas.microsoft.com/office/drawing/2014/main" id="{AF25D582-75B4-EDFC-A4AB-5CA9025FC218}"/>
              </a:ext>
            </a:extLst>
          </p:cNvPr>
          <p:cNvSpPr>
            <a:spLocks noGrp="1"/>
          </p:cNvSpPr>
          <p:nvPr>
            <p:ph type="body" sz="quarter" idx="174"/>
          </p:nvPr>
        </p:nvSpPr>
        <p:spPr>
          <a:xfrm>
            <a:off x="303854" y="3904781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4" name="Текст 22">
            <a:extLst>
              <a:ext uri="{FF2B5EF4-FFF2-40B4-BE49-F238E27FC236}">
                <a16:creationId xmlns:a16="http://schemas.microsoft.com/office/drawing/2014/main" id="{9C9CD865-6B61-34D1-2500-B751D265C542}"/>
              </a:ext>
            </a:extLst>
          </p:cNvPr>
          <p:cNvSpPr>
            <a:spLocks noGrp="1"/>
          </p:cNvSpPr>
          <p:nvPr>
            <p:ph type="body" sz="quarter" idx="175"/>
          </p:nvPr>
        </p:nvSpPr>
        <p:spPr>
          <a:xfrm>
            <a:off x="303854" y="3767698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5" name="Текст 22">
            <a:extLst>
              <a:ext uri="{FF2B5EF4-FFF2-40B4-BE49-F238E27FC236}">
                <a16:creationId xmlns:a16="http://schemas.microsoft.com/office/drawing/2014/main" id="{CEFEA14F-B247-3814-F925-035CB18B013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303854" y="3630616"/>
            <a:ext cx="1080273" cy="1038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86" name="Текст 22">
            <a:extLst>
              <a:ext uri="{FF2B5EF4-FFF2-40B4-BE49-F238E27FC236}">
                <a16:creationId xmlns:a16="http://schemas.microsoft.com/office/drawing/2014/main" id="{33947656-3C06-53EA-EFD5-48122FF697AD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03853" y="4310915"/>
            <a:ext cx="4223459" cy="22756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>
                <a:effectLst/>
              </a:rPr>
              <a:t>*</a:t>
            </a:r>
            <a:r>
              <a:rPr lang="ru-RU" dirty="0">
                <a:effectLst/>
              </a:rPr>
              <a:t> Поясняющая сноска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188" name="Текст 22">
            <a:extLst>
              <a:ext uri="{FF2B5EF4-FFF2-40B4-BE49-F238E27FC236}">
                <a16:creationId xmlns:a16="http://schemas.microsoft.com/office/drawing/2014/main" id="{73962633-0F92-8DC9-F595-9B05150AB26E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6794793" y="4310915"/>
            <a:ext cx="2043217" cy="22756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00" b="0" kern="1200" dirty="0" smtClean="0">
                <a:solidFill>
                  <a:srgbClr val="555D71">
                    <a:alpha val="100000"/>
                  </a:srgb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Поясняющая сноска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CBB53C7D-DA93-C80F-BD0E-B2701052F76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" name="Текст 22">
            <a:extLst>
              <a:ext uri="{FF2B5EF4-FFF2-40B4-BE49-F238E27FC236}">
                <a16:creationId xmlns:a16="http://schemas.microsoft.com/office/drawing/2014/main" id="{CC375380-E2BE-9DC9-8801-6FE468156D6F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5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" sz="750" dirty="0">
                <a:solidFill>
                  <a:schemeClr val="bg2"/>
                </a:solidFill>
                <a:effectLst/>
              </a:rPr>
              <a:t>Brand Equity</a:t>
            </a:r>
            <a:endParaRPr lang="ru-RU" sz="750" dirty="0">
              <a:solidFill>
                <a:schemeClr val="bg2"/>
              </a:solidFill>
            </a:endParaRPr>
          </a:p>
        </p:txBody>
      </p:sp>
      <p:sp>
        <p:nvSpPr>
          <p:cNvPr id="4" name="Текст 22">
            <a:extLst>
              <a:ext uri="{FF2B5EF4-FFF2-40B4-BE49-F238E27FC236}">
                <a16:creationId xmlns:a16="http://schemas.microsoft.com/office/drawing/2014/main" id="{F84023C8-E657-7574-74D3-22561051B639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315932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/>
              <a:t>Color</a:t>
            </a:r>
            <a:endParaRPr lang="ru-RU" dirty="0"/>
          </a:p>
        </p:txBody>
      </p:sp>
      <p:grpSp>
        <p:nvGrpSpPr>
          <p:cNvPr id="6" name="Рисунок 100">
            <a:extLst>
              <a:ext uri="{FF2B5EF4-FFF2-40B4-BE49-F238E27FC236}">
                <a16:creationId xmlns:a16="http://schemas.microsoft.com/office/drawing/2014/main" id="{EA3FA0CE-C310-ED7C-1687-3C7385332A25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ED15F9FB-B125-4B75-C8A8-68C6D8CEA62C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7FF9E83-44B2-7F7D-9D6D-AEB1840E5B0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4A7FE9F9-E89B-48E8-5345-88E393ED2377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27597323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и 5">
  <p:cSld name="Графики 5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/>
          <p:nvPr/>
        </p:nvSpPr>
        <p:spPr>
          <a:xfrm>
            <a:off x="4434051" y="0"/>
            <a:ext cx="4709948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5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307503" y="333449"/>
            <a:ext cx="4038451" cy="6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4760457" y="333449"/>
            <a:ext cx="3673456" cy="35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>
            <a:spLocks noGrp="1"/>
          </p:cNvSpPr>
          <p:nvPr>
            <p:ph type="pic" idx="2"/>
          </p:nvPr>
        </p:nvSpPr>
        <p:spPr>
          <a:xfrm>
            <a:off x="307503" y="1046747"/>
            <a:ext cx="1714068" cy="1718110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61" name="Google Shape;61;p15"/>
          <p:cNvSpPr txBox="1">
            <a:spLocks noGrp="1"/>
          </p:cNvSpPr>
          <p:nvPr>
            <p:ph type="body" idx="3"/>
          </p:nvPr>
        </p:nvSpPr>
        <p:spPr>
          <a:xfrm>
            <a:off x="4760457" y="676022"/>
            <a:ext cx="3673456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4"/>
          </p:nvPr>
        </p:nvSpPr>
        <p:spPr>
          <a:xfrm>
            <a:off x="4760457" y="931895"/>
            <a:ext cx="198834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5"/>
          </p:nvPr>
        </p:nvSpPr>
        <p:spPr>
          <a:xfrm>
            <a:off x="7001449" y="931895"/>
            <a:ext cx="193113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6"/>
          </p:nvPr>
        </p:nvSpPr>
        <p:spPr>
          <a:xfrm>
            <a:off x="4760457" y="2931543"/>
            <a:ext cx="1888268" cy="25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7"/>
          </p:nvPr>
        </p:nvSpPr>
        <p:spPr>
          <a:xfrm>
            <a:off x="7001324" y="2931543"/>
            <a:ext cx="1931200" cy="25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8"/>
          </p:nvPr>
        </p:nvSpPr>
        <p:spPr>
          <a:xfrm>
            <a:off x="4760457" y="1349943"/>
            <a:ext cx="198834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9"/>
          </p:nvPr>
        </p:nvSpPr>
        <p:spPr>
          <a:xfrm>
            <a:off x="7001449" y="1349943"/>
            <a:ext cx="1931136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3"/>
          </p:nvPr>
        </p:nvSpPr>
        <p:spPr>
          <a:xfrm>
            <a:off x="4760457" y="2143421"/>
            <a:ext cx="1988347" cy="47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4"/>
          </p:nvPr>
        </p:nvSpPr>
        <p:spPr>
          <a:xfrm>
            <a:off x="7001449" y="1983392"/>
            <a:ext cx="1931136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5"/>
          </p:nvPr>
        </p:nvSpPr>
        <p:spPr>
          <a:xfrm>
            <a:off x="4760457" y="1989058"/>
            <a:ext cx="1988347" cy="187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6"/>
          </p:nvPr>
        </p:nvSpPr>
        <p:spPr>
          <a:xfrm>
            <a:off x="4760457" y="3417814"/>
            <a:ext cx="126138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7"/>
          </p:nvPr>
        </p:nvSpPr>
        <p:spPr>
          <a:xfrm>
            <a:off x="7001324" y="3417814"/>
            <a:ext cx="1307120" cy="45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8"/>
          </p:nvPr>
        </p:nvSpPr>
        <p:spPr>
          <a:xfrm>
            <a:off x="4760457" y="3858280"/>
            <a:ext cx="126138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9"/>
          </p:nvPr>
        </p:nvSpPr>
        <p:spPr>
          <a:xfrm>
            <a:off x="7001324" y="3858280"/>
            <a:ext cx="1307120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20"/>
          </p:nvPr>
        </p:nvSpPr>
        <p:spPr>
          <a:xfrm>
            <a:off x="4760457" y="4271138"/>
            <a:ext cx="126138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21"/>
          </p:nvPr>
        </p:nvSpPr>
        <p:spPr>
          <a:xfrm>
            <a:off x="7001324" y="4271138"/>
            <a:ext cx="1307120" cy="45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22"/>
          </p:nvPr>
        </p:nvSpPr>
        <p:spPr>
          <a:xfrm>
            <a:off x="6021844" y="3417814"/>
            <a:ext cx="569363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23"/>
          </p:nvPr>
        </p:nvSpPr>
        <p:spPr>
          <a:xfrm>
            <a:off x="6021844" y="3858280"/>
            <a:ext cx="569363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24"/>
          </p:nvPr>
        </p:nvSpPr>
        <p:spPr>
          <a:xfrm>
            <a:off x="6021844" y="4271138"/>
            <a:ext cx="569363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25"/>
          </p:nvPr>
        </p:nvSpPr>
        <p:spPr>
          <a:xfrm>
            <a:off x="8268647" y="3417814"/>
            <a:ext cx="59325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26"/>
          </p:nvPr>
        </p:nvSpPr>
        <p:spPr>
          <a:xfrm>
            <a:off x="8268647" y="3858280"/>
            <a:ext cx="59325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7"/>
          </p:nvPr>
        </p:nvSpPr>
        <p:spPr>
          <a:xfrm>
            <a:off x="8268647" y="4271138"/>
            <a:ext cx="59325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28"/>
          </p:nvPr>
        </p:nvSpPr>
        <p:spPr>
          <a:xfrm>
            <a:off x="4760457" y="4762866"/>
            <a:ext cx="2019142" cy="25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29"/>
          </p:nvPr>
        </p:nvSpPr>
        <p:spPr>
          <a:xfrm>
            <a:off x="307503" y="4762866"/>
            <a:ext cx="4038452" cy="25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30"/>
          </p:nvPr>
        </p:nvSpPr>
        <p:spPr>
          <a:xfrm>
            <a:off x="2910998" y="1534705"/>
            <a:ext cx="1409318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31"/>
          </p:nvPr>
        </p:nvSpPr>
        <p:spPr>
          <a:xfrm>
            <a:off x="2910998" y="1079703"/>
            <a:ext cx="1409318" cy="352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32"/>
          </p:nvPr>
        </p:nvSpPr>
        <p:spPr>
          <a:xfrm>
            <a:off x="2910998" y="2444709"/>
            <a:ext cx="1409318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33"/>
          </p:nvPr>
        </p:nvSpPr>
        <p:spPr>
          <a:xfrm>
            <a:off x="2910998" y="1989707"/>
            <a:ext cx="1409318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34"/>
          </p:nvPr>
        </p:nvSpPr>
        <p:spPr>
          <a:xfrm>
            <a:off x="307503" y="2881802"/>
            <a:ext cx="4038452" cy="9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35"/>
          </p:nvPr>
        </p:nvSpPr>
        <p:spPr>
          <a:xfrm>
            <a:off x="307503" y="4167677"/>
            <a:ext cx="4038452" cy="421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36"/>
          </p:nvPr>
        </p:nvSpPr>
        <p:spPr>
          <a:xfrm>
            <a:off x="2673062" y="4554456"/>
            <a:ext cx="158721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37"/>
          </p:nvPr>
        </p:nvSpPr>
        <p:spPr>
          <a:xfrm>
            <a:off x="2130999" y="1534705"/>
            <a:ext cx="711126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38"/>
          </p:nvPr>
        </p:nvSpPr>
        <p:spPr>
          <a:xfrm>
            <a:off x="2130999" y="1085498"/>
            <a:ext cx="711126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39"/>
          </p:nvPr>
        </p:nvSpPr>
        <p:spPr>
          <a:xfrm>
            <a:off x="2130999" y="2444709"/>
            <a:ext cx="711126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AA3D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2AA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40"/>
          </p:nvPr>
        </p:nvSpPr>
        <p:spPr>
          <a:xfrm>
            <a:off x="2130999" y="1989707"/>
            <a:ext cx="711126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AA3D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2AA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>
            <a:spLocks noGrp="1"/>
          </p:cNvSpPr>
          <p:nvPr>
            <p:ph type="chart" idx="41"/>
          </p:nvPr>
        </p:nvSpPr>
        <p:spPr>
          <a:xfrm>
            <a:off x="4760457" y="1670447"/>
            <a:ext cx="1988414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>
            <a:spLocks noGrp="1"/>
          </p:cNvSpPr>
          <p:nvPr>
            <p:ph type="chart" idx="42"/>
          </p:nvPr>
        </p:nvSpPr>
        <p:spPr>
          <a:xfrm>
            <a:off x="7001388" y="1670447"/>
            <a:ext cx="1931201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>
            <a:spLocks noGrp="1"/>
          </p:cNvSpPr>
          <p:nvPr>
            <p:ph type="chart" idx="43"/>
          </p:nvPr>
        </p:nvSpPr>
        <p:spPr>
          <a:xfrm>
            <a:off x="7001388" y="2303896"/>
            <a:ext cx="1931201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44"/>
          </p:nvPr>
        </p:nvSpPr>
        <p:spPr>
          <a:xfrm>
            <a:off x="4595568" y="1320264"/>
            <a:ext cx="31656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45"/>
          </p:nvPr>
        </p:nvSpPr>
        <p:spPr>
          <a:xfrm>
            <a:off x="6837355" y="1320264"/>
            <a:ext cx="28353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46"/>
          </p:nvPr>
        </p:nvSpPr>
        <p:spPr>
          <a:xfrm>
            <a:off x="6837355" y="1946797"/>
            <a:ext cx="28353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02" name="Google Shape;102;p15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03" name="Google Shape;103;p15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Изображение и текст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879658A-DDA5-211C-2AFB-D933B9B026FD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tx1"/>
                </a:solidFill>
              </a:rPr>
              <a:pPr/>
              <a:t>‹#›</a:t>
            </a:fld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9" name="Текст 62">
            <a:extLst>
              <a:ext uri="{FF2B5EF4-FFF2-40B4-BE49-F238E27FC236}">
                <a16:creationId xmlns:a16="http://schemas.microsoft.com/office/drawing/2014/main" id="{1840D00D-8682-68D7-2E1B-815902F6145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07864" y="708271"/>
            <a:ext cx="8021813" cy="254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Текстовое описание основной идеи в 1-2 строки</a:t>
            </a:r>
          </a:p>
        </p:txBody>
      </p:sp>
      <p:sp>
        <p:nvSpPr>
          <p:cNvPr id="2" name="Заголовок 29">
            <a:extLst>
              <a:ext uri="{FF2B5EF4-FFF2-40B4-BE49-F238E27FC236}">
                <a16:creationId xmlns:a16="http://schemas.microsoft.com/office/drawing/2014/main" id="{9305D26D-6770-35F9-5E40-9E1B230B7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64" y="357880"/>
            <a:ext cx="8021813" cy="360173"/>
          </a:xfrm>
          <a:prstGeom prst="rect">
            <a:avLst/>
          </a:prstGeom>
        </p:spPr>
        <p:txBody>
          <a:bodyPr lIns="0" tIns="0" rIns="0" bIns="0"/>
          <a:lstStyle>
            <a:lvl1pPr marL="0" algn="l" defTabSz="685800" rtl="0" eaLnBrk="1" latinLnBrk="0" hangingPunct="1">
              <a:defRPr lang="ru-RU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6872BBC8-89EA-CC76-81F5-85ECBE0920A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7864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2" name="Текст 62">
            <a:extLst>
              <a:ext uri="{FF2B5EF4-FFF2-40B4-BE49-F238E27FC236}">
                <a16:creationId xmlns:a16="http://schemas.microsoft.com/office/drawing/2014/main" id="{2BAFD9BF-9775-0F81-A584-0D107917FAE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07864" y="1225478"/>
            <a:ext cx="1275557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5" name="Диаграмма 34">
            <a:extLst>
              <a:ext uri="{FF2B5EF4-FFF2-40B4-BE49-F238E27FC236}">
                <a16:creationId xmlns:a16="http://schemas.microsoft.com/office/drawing/2014/main" id="{9D32C88B-F278-7E19-2D5D-D8A072BF45F1}"/>
              </a:ext>
            </a:extLst>
          </p:cNvPr>
          <p:cNvSpPr>
            <a:spLocks noGrp="1"/>
          </p:cNvSpPr>
          <p:nvPr>
            <p:ph type="chart" sz="quarter" idx="73"/>
          </p:nvPr>
        </p:nvSpPr>
        <p:spPr>
          <a:xfrm>
            <a:off x="307864" y="1421429"/>
            <a:ext cx="1275557" cy="5478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42" name="Текст 62">
            <a:extLst>
              <a:ext uri="{FF2B5EF4-FFF2-40B4-BE49-F238E27FC236}">
                <a16:creationId xmlns:a16="http://schemas.microsoft.com/office/drawing/2014/main" id="{0D36BF21-1E94-D8F1-8A29-39B1C9F4739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715559" y="1225478"/>
            <a:ext cx="1074050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5" name="Текст 62">
            <a:extLst>
              <a:ext uri="{FF2B5EF4-FFF2-40B4-BE49-F238E27FC236}">
                <a16:creationId xmlns:a16="http://schemas.microsoft.com/office/drawing/2014/main" id="{F652F2C7-BC2A-51CA-E65E-850006E0DC96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715559" y="1421429"/>
            <a:ext cx="1074050" cy="547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 в 3 строчки</a:t>
            </a:r>
            <a:endParaRPr lang="ru-RU" dirty="0"/>
          </a:p>
        </p:txBody>
      </p:sp>
      <p:sp>
        <p:nvSpPr>
          <p:cNvPr id="46" name="Текст 62">
            <a:extLst>
              <a:ext uri="{FF2B5EF4-FFF2-40B4-BE49-F238E27FC236}">
                <a16:creationId xmlns:a16="http://schemas.microsoft.com/office/drawing/2014/main" id="{AE028D13-B396-C572-A4F2-A5922DA7CF6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07864" y="2068662"/>
            <a:ext cx="2481745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7" name="Текст 62">
            <a:extLst>
              <a:ext uri="{FF2B5EF4-FFF2-40B4-BE49-F238E27FC236}">
                <a16:creationId xmlns:a16="http://schemas.microsoft.com/office/drawing/2014/main" id="{D494A67D-4551-0495-1BAE-696EEED8C296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07864" y="2261201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48" name="Текст 62">
            <a:extLst>
              <a:ext uri="{FF2B5EF4-FFF2-40B4-BE49-F238E27FC236}">
                <a16:creationId xmlns:a16="http://schemas.microsoft.com/office/drawing/2014/main" id="{CDE3D054-D16B-8C31-F6F6-3565A62F9CD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81154" y="2261201"/>
            <a:ext cx="2208455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49" name="Текст 62">
            <a:extLst>
              <a:ext uri="{FF2B5EF4-FFF2-40B4-BE49-F238E27FC236}">
                <a16:creationId xmlns:a16="http://schemas.microsoft.com/office/drawing/2014/main" id="{C5BE4C32-F10F-2D14-2B32-170C6D4945D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07864" y="2556931"/>
            <a:ext cx="2481745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0" name="Текст 62">
            <a:extLst>
              <a:ext uri="{FF2B5EF4-FFF2-40B4-BE49-F238E27FC236}">
                <a16:creationId xmlns:a16="http://schemas.microsoft.com/office/drawing/2014/main" id="{011DF2B1-C30A-99AF-E55B-9FDBC984A1E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07864" y="2749470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1" name="Текст 62">
            <a:extLst>
              <a:ext uri="{FF2B5EF4-FFF2-40B4-BE49-F238E27FC236}">
                <a16:creationId xmlns:a16="http://schemas.microsoft.com/office/drawing/2014/main" id="{F37A677E-67C6-81D5-6EF7-A5BB3D443BA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93623" y="2749470"/>
            <a:ext cx="219598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52" name="Текст 62">
            <a:extLst>
              <a:ext uri="{FF2B5EF4-FFF2-40B4-BE49-F238E27FC236}">
                <a16:creationId xmlns:a16="http://schemas.microsoft.com/office/drawing/2014/main" id="{E1FD7C17-6E3B-A47B-E1D2-38EAB689F3E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307864" y="2938140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3" name="Текст 62">
            <a:extLst>
              <a:ext uri="{FF2B5EF4-FFF2-40B4-BE49-F238E27FC236}">
                <a16:creationId xmlns:a16="http://schemas.microsoft.com/office/drawing/2014/main" id="{4E07C70D-1B10-8A30-51B0-B2527143537E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93623" y="2938140"/>
            <a:ext cx="219598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54" name="Текст 62">
            <a:extLst>
              <a:ext uri="{FF2B5EF4-FFF2-40B4-BE49-F238E27FC236}">
                <a16:creationId xmlns:a16="http://schemas.microsoft.com/office/drawing/2014/main" id="{D09CF94F-B5BF-29E2-D2B8-E03AC12EC9D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07864" y="3126810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55" name="Текст 62">
            <a:extLst>
              <a:ext uri="{FF2B5EF4-FFF2-40B4-BE49-F238E27FC236}">
                <a16:creationId xmlns:a16="http://schemas.microsoft.com/office/drawing/2014/main" id="{4476C3F1-9D60-15B7-7826-6442E6E14CEF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93623" y="3126810"/>
            <a:ext cx="219598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56" name="Текст 62">
            <a:extLst>
              <a:ext uri="{FF2B5EF4-FFF2-40B4-BE49-F238E27FC236}">
                <a16:creationId xmlns:a16="http://schemas.microsoft.com/office/drawing/2014/main" id="{615D0EC3-DDF8-DAB4-C8EC-DBE1A6A91A4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07864" y="3315480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1" name="Текст 62">
            <a:extLst>
              <a:ext uri="{FF2B5EF4-FFF2-40B4-BE49-F238E27FC236}">
                <a16:creationId xmlns:a16="http://schemas.microsoft.com/office/drawing/2014/main" id="{671A5950-58B8-9A9F-36C1-E8783FD1A2E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93623" y="3315480"/>
            <a:ext cx="219598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62" name="Текст 62">
            <a:extLst>
              <a:ext uri="{FF2B5EF4-FFF2-40B4-BE49-F238E27FC236}">
                <a16:creationId xmlns:a16="http://schemas.microsoft.com/office/drawing/2014/main" id="{F56C568C-76CB-078F-0AB0-ADDD7941D01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07864" y="3598605"/>
            <a:ext cx="2481745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3" name="Текст 62">
            <a:extLst>
              <a:ext uri="{FF2B5EF4-FFF2-40B4-BE49-F238E27FC236}">
                <a16:creationId xmlns:a16="http://schemas.microsoft.com/office/drawing/2014/main" id="{C0555F0B-B6F1-CDB2-0C8B-62D40ECE359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07864" y="3794265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64" name="Текст 62">
            <a:extLst>
              <a:ext uri="{FF2B5EF4-FFF2-40B4-BE49-F238E27FC236}">
                <a16:creationId xmlns:a16="http://schemas.microsoft.com/office/drawing/2014/main" id="{07214C8A-5249-E16F-E476-3C2A462B2E18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93623" y="3794265"/>
            <a:ext cx="219598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68" name="Текст 62">
            <a:extLst>
              <a:ext uri="{FF2B5EF4-FFF2-40B4-BE49-F238E27FC236}">
                <a16:creationId xmlns:a16="http://schemas.microsoft.com/office/drawing/2014/main" id="{90D365E0-D2BE-2FDF-3AAD-9F5822857F90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307864" y="3983247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73" name="Текст 62">
            <a:extLst>
              <a:ext uri="{FF2B5EF4-FFF2-40B4-BE49-F238E27FC236}">
                <a16:creationId xmlns:a16="http://schemas.microsoft.com/office/drawing/2014/main" id="{C832A532-5AA4-E5C7-5EDA-C9E141571A30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93623" y="3983247"/>
            <a:ext cx="219598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74" name="Текст 62">
            <a:extLst>
              <a:ext uri="{FF2B5EF4-FFF2-40B4-BE49-F238E27FC236}">
                <a16:creationId xmlns:a16="http://schemas.microsoft.com/office/drawing/2014/main" id="{75A54BD4-CAA7-71F3-5A40-D5452F805FE9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307864" y="4172229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76" name="Текст 62">
            <a:extLst>
              <a:ext uri="{FF2B5EF4-FFF2-40B4-BE49-F238E27FC236}">
                <a16:creationId xmlns:a16="http://schemas.microsoft.com/office/drawing/2014/main" id="{48031661-E424-430F-2073-DE16B1D50E71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593623" y="4172229"/>
            <a:ext cx="219598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77" name="Текст 62">
            <a:extLst>
              <a:ext uri="{FF2B5EF4-FFF2-40B4-BE49-F238E27FC236}">
                <a16:creationId xmlns:a16="http://schemas.microsoft.com/office/drawing/2014/main" id="{B7A7ABA6-B680-E4B0-9B8F-32C162E306EC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07864" y="4361211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78" name="Текст 62">
            <a:extLst>
              <a:ext uri="{FF2B5EF4-FFF2-40B4-BE49-F238E27FC236}">
                <a16:creationId xmlns:a16="http://schemas.microsoft.com/office/drawing/2014/main" id="{8095A13B-DA62-835B-0E25-19494D5CADC2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93623" y="4361211"/>
            <a:ext cx="219598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79" name="Текст 62">
            <a:extLst>
              <a:ext uri="{FF2B5EF4-FFF2-40B4-BE49-F238E27FC236}">
                <a16:creationId xmlns:a16="http://schemas.microsoft.com/office/drawing/2014/main" id="{4C69595C-D50E-D521-E1FE-FAEAE042470B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3131885" y="1225478"/>
            <a:ext cx="2734687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1" name="Текст 62">
            <a:extLst>
              <a:ext uri="{FF2B5EF4-FFF2-40B4-BE49-F238E27FC236}">
                <a16:creationId xmlns:a16="http://schemas.microsoft.com/office/drawing/2014/main" id="{AEB86A5E-A268-6E21-1DBE-FD0D34FCFA25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131885" y="1417347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82" name="Текст 62">
            <a:extLst>
              <a:ext uri="{FF2B5EF4-FFF2-40B4-BE49-F238E27FC236}">
                <a16:creationId xmlns:a16="http://schemas.microsoft.com/office/drawing/2014/main" id="{0D133A67-D2AE-9B44-328D-D209DE1F64D8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3423878" y="1417347"/>
            <a:ext cx="2442693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83" name="Текст 62">
            <a:extLst>
              <a:ext uri="{FF2B5EF4-FFF2-40B4-BE49-F238E27FC236}">
                <a16:creationId xmlns:a16="http://schemas.microsoft.com/office/drawing/2014/main" id="{FBCD34F3-94ED-514C-567D-A46B45827313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131885" y="1606259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84" name="Текст 62">
            <a:extLst>
              <a:ext uri="{FF2B5EF4-FFF2-40B4-BE49-F238E27FC236}">
                <a16:creationId xmlns:a16="http://schemas.microsoft.com/office/drawing/2014/main" id="{8226D5D1-663F-CEB6-4050-48B36C8B4694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3423878" y="1606259"/>
            <a:ext cx="2442693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85" name="Текст 62">
            <a:extLst>
              <a:ext uri="{FF2B5EF4-FFF2-40B4-BE49-F238E27FC236}">
                <a16:creationId xmlns:a16="http://schemas.microsoft.com/office/drawing/2014/main" id="{F06AD8AD-F3EB-54C7-6E44-86C408B90D69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3131885" y="1795173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86" name="Текст 62">
            <a:extLst>
              <a:ext uri="{FF2B5EF4-FFF2-40B4-BE49-F238E27FC236}">
                <a16:creationId xmlns:a16="http://schemas.microsoft.com/office/drawing/2014/main" id="{A1FC9863-3E32-8043-902F-059E47744D9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423878" y="1795173"/>
            <a:ext cx="2442693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87" name="Текст 62">
            <a:extLst>
              <a:ext uri="{FF2B5EF4-FFF2-40B4-BE49-F238E27FC236}">
                <a16:creationId xmlns:a16="http://schemas.microsoft.com/office/drawing/2014/main" id="{FEEC90A9-3FD3-2F7D-6EB0-0AD34320C67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3131885" y="2078311"/>
            <a:ext cx="2734687" cy="135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8" name="Текст 62">
            <a:extLst>
              <a:ext uri="{FF2B5EF4-FFF2-40B4-BE49-F238E27FC236}">
                <a16:creationId xmlns:a16="http://schemas.microsoft.com/office/drawing/2014/main" id="{577FFD0A-A50A-70A3-EE40-984A45F68EAD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3131885" y="2219506"/>
            <a:ext cx="2734687" cy="135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89" name="Текст 62">
            <a:extLst>
              <a:ext uri="{FF2B5EF4-FFF2-40B4-BE49-F238E27FC236}">
                <a16:creationId xmlns:a16="http://schemas.microsoft.com/office/drawing/2014/main" id="{E157756D-3E98-89A2-02A8-720C7A576BC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3131885" y="2411083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90" name="Текст 62">
            <a:extLst>
              <a:ext uri="{FF2B5EF4-FFF2-40B4-BE49-F238E27FC236}">
                <a16:creationId xmlns:a16="http://schemas.microsoft.com/office/drawing/2014/main" id="{87B7E7BF-8A6F-4DA9-ABC8-BFE38ED7E55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3423878" y="2411083"/>
            <a:ext cx="2442693" cy="316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 в 2 строчки</a:t>
            </a:r>
            <a:endParaRPr lang="ru-RU" dirty="0"/>
          </a:p>
        </p:txBody>
      </p:sp>
      <p:sp>
        <p:nvSpPr>
          <p:cNvPr id="91" name="Текст 62">
            <a:extLst>
              <a:ext uri="{FF2B5EF4-FFF2-40B4-BE49-F238E27FC236}">
                <a16:creationId xmlns:a16="http://schemas.microsoft.com/office/drawing/2014/main" id="{1892CFF8-79D0-085E-6804-52B97201D86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3131885" y="2731191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92" name="Текст 62">
            <a:extLst>
              <a:ext uri="{FF2B5EF4-FFF2-40B4-BE49-F238E27FC236}">
                <a16:creationId xmlns:a16="http://schemas.microsoft.com/office/drawing/2014/main" id="{1FEFEE11-0D7B-896D-62FF-7C5B7CD895D7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3423878" y="2731191"/>
            <a:ext cx="2442693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93" name="Текст 62">
            <a:extLst>
              <a:ext uri="{FF2B5EF4-FFF2-40B4-BE49-F238E27FC236}">
                <a16:creationId xmlns:a16="http://schemas.microsoft.com/office/drawing/2014/main" id="{E9EA2105-E814-8336-A1AB-63D981242B26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3131885" y="2930297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rgbClr val="12AA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94" name="Текст 62">
            <a:extLst>
              <a:ext uri="{FF2B5EF4-FFF2-40B4-BE49-F238E27FC236}">
                <a16:creationId xmlns:a16="http://schemas.microsoft.com/office/drawing/2014/main" id="{7053DD6A-5D9F-6977-9971-2310A3126147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423878" y="2930297"/>
            <a:ext cx="2442693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95" name="Текст 62">
            <a:extLst>
              <a:ext uri="{FF2B5EF4-FFF2-40B4-BE49-F238E27FC236}">
                <a16:creationId xmlns:a16="http://schemas.microsoft.com/office/drawing/2014/main" id="{6F06AAC1-1576-AB8B-3947-F313B560A11F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3131885" y="3129402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96" name="Текст 62">
            <a:extLst>
              <a:ext uri="{FF2B5EF4-FFF2-40B4-BE49-F238E27FC236}">
                <a16:creationId xmlns:a16="http://schemas.microsoft.com/office/drawing/2014/main" id="{7BDDA32F-DD13-BB7A-228E-1A76CCD0760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3423878" y="3129402"/>
            <a:ext cx="2442693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97" name="Текст 62">
            <a:extLst>
              <a:ext uri="{FF2B5EF4-FFF2-40B4-BE49-F238E27FC236}">
                <a16:creationId xmlns:a16="http://schemas.microsoft.com/office/drawing/2014/main" id="{72EA8F16-3254-4738-222A-CF487AC0EC2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3131885" y="3413456"/>
            <a:ext cx="2734687" cy="135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8" name="Диаграмма 34">
            <a:extLst>
              <a:ext uri="{FF2B5EF4-FFF2-40B4-BE49-F238E27FC236}">
                <a16:creationId xmlns:a16="http://schemas.microsoft.com/office/drawing/2014/main" id="{BF509769-E8E4-5C0F-3F78-817B2A952341}"/>
              </a:ext>
            </a:extLst>
          </p:cNvPr>
          <p:cNvSpPr>
            <a:spLocks noGrp="1"/>
          </p:cNvSpPr>
          <p:nvPr>
            <p:ph type="chart" sz="quarter" idx="115"/>
          </p:nvPr>
        </p:nvSpPr>
        <p:spPr>
          <a:xfrm>
            <a:off x="3131885" y="3601103"/>
            <a:ext cx="2734687" cy="11578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6" name="Текст 62">
            <a:extLst>
              <a:ext uri="{FF2B5EF4-FFF2-40B4-BE49-F238E27FC236}">
                <a16:creationId xmlns:a16="http://schemas.microsoft.com/office/drawing/2014/main" id="{953A850B-6A4A-C2F7-9992-5958B37FAE50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6285340" y="1225478"/>
            <a:ext cx="2552669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7" name="Текст 62">
            <a:extLst>
              <a:ext uri="{FF2B5EF4-FFF2-40B4-BE49-F238E27FC236}">
                <a16:creationId xmlns:a16="http://schemas.microsoft.com/office/drawing/2014/main" id="{AB54FC4A-7F67-5C20-421D-BD756F885759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6285340" y="1417347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08" name="Текст 62">
            <a:extLst>
              <a:ext uri="{FF2B5EF4-FFF2-40B4-BE49-F238E27FC236}">
                <a16:creationId xmlns:a16="http://schemas.microsoft.com/office/drawing/2014/main" id="{BC1B2F9E-E9F9-BE78-50EC-390F97B19ADA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6577334" y="1417347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09" name="Текст 62">
            <a:extLst>
              <a:ext uri="{FF2B5EF4-FFF2-40B4-BE49-F238E27FC236}">
                <a16:creationId xmlns:a16="http://schemas.microsoft.com/office/drawing/2014/main" id="{5A37A293-8C83-06B8-15D4-C390AF8D08FC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6285340" y="1610212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0" name="Текст 62">
            <a:extLst>
              <a:ext uri="{FF2B5EF4-FFF2-40B4-BE49-F238E27FC236}">
                <a16:creationId xmlns:a16="http://schemas.microsoft.com/office/drawing/2014/main" id="{0AB001BB-234B-C41B-D04D-6EA916E1BD43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577334" y="1610212"/>
            <a:ext cx="2260676" cy="3186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 в 2 строчки</a:t>
            </a:r>
            <a:endParaRPr lang="ru-RU" dirty="0"/>
          </a:p>
        </p:txBody>
      </p:sp>
      <p:sp>
        <p:nvSpPr>
          <p:cNvPr id="111" name="Текст 62">
            <a:extLst>
              <a:ext uri="{FF2B5EF4-FFF2-40B4-BE49-F238E27FC236}">
                <a16:creationId xmlns:a16="http://schemas.microsoft.com/office/drawing/2014/main" id="{8D7545B1-955B-F778-6B39-1E6363608DE9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285340" y="1991124"/>
            <a:ext cx="2552669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2" name="Текст 62">
            <a:extLst>
              <a:ext uri="{FF2B5EF4-FFF2-40B4-BE49-F238E27FC236}">
                <a16:creationId xmlns:a16="http://schemas.microsoft.com/office/drawing/2014/main" id="{1DCCA7C6-FC19-9BCD-63CD-C48E2F09CE71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285340" y="2176143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3" name="Текст 62">
            <a:extLst>
              <a:ext uri="{FF2B5EF4-FFF2-40B4-BE49-F238E27FC236}">
                <a16:creationId xmlns:a16="http://schemas.microsoft.com/office/drawing/2014/main" id="{0EA64A22-CABB-E685-F7E6-2B9F0E87C88A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6577334" y="2176143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4" name="Текст 62">
            <a:extLst>
              <a:ext uri="{FF2B5EF4-FFF2-40B4-BE49-F238E27FC236}">
                <a16:creationId xmlns:a16="http://schemas.microsoft.com/office/drawing/2014/main" id="{67D8E298-5EBD-B25E-D3FF-F206234F4469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6285340" y="2366905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rgbClr val="12AA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5" name="Текст 62">
            <a:extLst>
              <a:ext uri="{FF2B5EF4-FFF2-40B4-BE49-F238E27FC236}">
                <a16:creationId xmlns:a16="http://schemas.microsoft.com/office/drawing/2014/main" id="{EBDF1582-844D-D8E4-9D70-81552F117F43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6577334" y="2366905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6" name="Текст 62">
            <a:extLst>
              <a:ext uri="{FF2B5EF4-FFF2-40B4-BE49-F238E27FC236}">
                <a16:creationId xmlns:a16="http://schemas.microsoft.com/office/drawing/2014/main" id="{3448D26F-2289-381A-FA1C-C26A5AA3DC5E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6285340" y="2557667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17" name="Текст 62">
            <a:extLst>
              <a:ext uri="{FF2B5EF4-FFF2-40B4-BE49-F238E27FC236}">
                <a16:creationId xmlns:a16="http://schemas.microsoft.com/office/drawing/2014/main" id="{D4BC4640-42E9-E1A0-DDC6-0BF098A637D8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6577334" y="2557667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18" name="Текст 62">
            <a:extLst>
              <a:ext uri="{FF2B5EF4-FFF2-40B4-BE49-F238E27FC236}">
                <a16:creationId xmlns:a16="http://schemas.microsoft.com/office/drawing/2014/main" id="{6091435E-8C09-5DE7-F488-05571D649582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285340" y="2847446"/>
            <a:ext cx="2552669" cy="328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 в 1-2 строчки</a:t>
            </a:r>
          </a:p>
        </p:txBody>
      </p:sp>
      <p:sp>
        <p:nvSpPr>
          <p:cNvPr id="119" name="Текст 62">
            <a:extLst>
              <a:ext uri="{FF2B5EF4-FFF2-40B4-BE49-F238E27FC236}">
                <a16:creationId xmlns:a16="http://schemas.microsoft.com/office/drawing/2014/main" id="{574895C7-487B-E7BF-71BB-FCFA60CFC767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6285340" y="3225043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0" name="Текст 62">
            <a:extLst>
              <a:ext uri="{FF2B5EF4-FFF2-40B4-BE49-F238E27FC236}">
                <a16:creationId xmlns:a16="http://schemas.microsoft.com/office/drawing/2014/main" id="{B5DFBBCB-572D-AFD3-6250-982D1FDCA194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6577334" y="3225043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21" name="Текст 62">
            <a:extLst>
              <a:ext uri="{FF2B5EF4-FFF2-40B4-BE49-F238E27FC236}">
                <a16:creationId xmlns:a16="http://schemas.microsoft.com/office/drawing/2014/main" id="{AF61E59B-6503-41AA-FBB8-9525EC8BFA07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6285340" y="3415953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2" name="Текст 62">
            <a:extLst>
              <a:ext uri="{FF2B5EF4-FFF2-40B4-BE49-F238E27FC236}">
                <a16:creationId xmlns:a16="http://schemas.microsoft.com/office/drawing/2014/main" id="{8EAF7496-5A1C-95FC-9F1D-72E5FBD5A233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6577334" y="3415953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23" name="Текст 62">
            <a:extLst>
              <a:ext uri="{FF2B5EF4-FFF2-40B4-BE49-F238E27FC236}">
                <a16:creationId xmlns:a16="http://schemas.microsoft.com/office/drawing/2014/main" id="{9A79BF5F-900B-41EC-1B04-A107B360D8E5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6285340" y="3606864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4" name="Текст 62">
            <a:extLst>
              <a:ext uri="{FF2B5EF4-FFF2-40B4-BE49-F238E27FC236}">
                <a16:creationId xmlns:a16="http://schemas.microsoft.com/office/drawing/2014/main" id="{8BE5AF93-BE76-84F0-BFFF-8F7523C0457C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6577334" y="3606864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25" name="Текст 62">
            <a:extLst>
              <a:ext uri="{FF2B5EF4-FFF2-40B4-BE49-F238E27FC236}">
                <a16:creationId xmlns:a16="http://schemas.microsoft.com/office/drawing/2014/main" id="{0A6F37CB-9A93-A61D-4B40-8429B3D5FAA5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6285340" y="3892241"/>
            <a:ext cx="2552669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6" name="Текст 62">
            <a:extLst>
              <a:ext uri="{FF2B5EF4-FFF2-40B4-BE49-F238E27FC236}">
                <a16:creationId xmlns:a16="http://schemas.microsoft.com/office/drawing/2014/main" id="{AFD71833-47F6-DECC-A428-9C6DAB04A147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6285340" y="4081135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7" name="Текст 62">
            <a:extLst>
              <a:ext uri="{FF2B5EF4-FFF2-40B4-BE49-F238E27FC236}">
                <a16:creationId xmlns:a16="http://schemas.microsoft.com/office/drawing/2014/main" id="{FF8F7C85-47D4-53C7-27D0-E1C0CE68A1D6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6577334" y="4081135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28" name="Текст 62">
            <a:extLst>
              <a:ext uri="{FF2B5EF4-FFF2-40B4-BE49-F238E27FC236}">
                <a16:creationId xmlns:a16="http://schemas.microsoft.com/office/drawing/2014/main" id="{66F4839F-73D1-25C7-46F3-ECC2406BA35F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6285340" y="4272718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29" name="Текст 62">
            <a:extLst>
              <a:ext uri="{FF2B5EF4-FFF2-40B4-BE49-F238E27FC236}">
                <a16:creationId xmlns:a16="http://schemas.microsoft.com/office/drawing/2014/main" id="{049BB861-3F27-85BC-C600-1418DC632E83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6577334" y="4272718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30" name="Текст 62">
            <a:extLst>
              <a:ext uri="{FF2B5EF4-FFF2-40B4-BE49-F238E27FC236}">
                <a16:creationId xmlns:a16="http://schemas.microsoft.com/office/drawing/2014/main" id="{25571ADC-6F2A-7FEF-BB55-0677F1B09124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6285340" y="4464301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1" name="Текст 62">
            <a:extLst>
              <a:ext uri="{FF2B5EF4-FFF2-40B4-BE49-F238E27FC236}">
                <a16:creationId xmlns:a16="http://schemas.microsoft.com/office/drawing/2014/main" id="{A87E0B76-964A-77CA-0A79-EA376650ED2C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6577334" y="4464301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sp>
        <p:nvSpPr>
          <p:cNvPr id="132" name="Текст 62">
            <a:extLst>
              <a:ext uri="{FF2B5EF4-FFF2-40B4-BE49-F238E27FC236}">
                <a16:creationId xmlns:a16="http://schemas.microsoft.com/office/drawing/2014/main" id="{613B1D9B-232C-E678-7394-F118BAEC226F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6285340" y="4655883"/>
            <a:ext cx="24902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ru-RU" dirty="0"/>
          </a:p>
        </p:txBody>
      </p:sp>
      <p:sp>
        <p:nvSpPr>
          <p:cNvPr id="133" name="Текст 62">
            <a:extLst>
              <a:ext uri="{FF2B5EF4-FFF2-40B4-BE49-F238E27FC236}">
                <a16:creationId xmlns:a16="http://schemas.microsoft.com/office/drawing/2014/main" id="{071D4163-4626-7B4D-1B47-F267308BC49A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6577334" y="4655883"/>
            <a:ext cx="2260676" cy="195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ru-RU" dirty="0"/>
          </a:p>
        </p:txBody>
      </p: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F3B70ED0-2B0A-23DC-7180-007433FCB8B0}"/>
              </a:ext>
            </a:extLst>
          </p:cNvPr>
          <p:cNvCxnSpPr/>
          <p:nvPr/>
        </p:nvCxnSpPr>
        <p:spPr>
          <a:xfrm>
            <a:off x="6000750" y="1153284"/>
            <a:ext cx="0" cy="360564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id="{597040D4-D5F8-F653-7BF4-555904CBFC4A}"/>
              </a:ext>
            </a:extLst>
          </p:cNvPr>
          <p:cNvCxnSpPr/>
          <p:nvPr/>
        </p:nvCxnSpPr>
        <p:spPr>
          <a:xfrm>
            <a:off x="2857500" y="1153284"/>
            <a:ext cx="0" cy="360564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D067A67B-F506-9163-B5BE-E50E6A2E4DBA}"/>
              </a:ext>
            </a:extLst>
          </p:cNvPr>
          <p:cNvCxnSpPr>
            <a:cxnSpLocks/>
          </p:cNvCxnSpPr>
          <p:nvPr/>
        </p:nvCxnSpPr>
        <p:spPr>
          <a:xfrm flipV="1">
            <a:off x="8180882" y="4823085"/>
            <a:ext cx="0" cy="23609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Рисунок 6">
            <a:extLst>
              <a:ext uri="{FF2B5EF4-FFF2-40B4-BE49-F238E27FC236}">
                <a16:creationId xmlns:a16="http://schemas.microsoft.com/office/drawing/2014/main" id="{4C4DF971-B0F5-3975-A4B4-ABDC6EF61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7865" y="4836726"/>
            <a:ext cx="883981" cy="2088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/>
            </a:lvl1pPr>
          </a:lstStyle>
          <a:p>
            <a:r>
              <a:rPr lang="ru-RU" dirty="0"/>
              <a:t>Логотип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664BA9A6-3890-9EFC-FB2E-50AC7B02A462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1CC6AC43-0556-A265-62B2-241838AA161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DF0A23A-3C7C-54E9-9715-CBC822D9209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44CEF204-A800-6A49-67E4-D4B04B86C0C7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54778841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/>
              <a:pPr/>
              <a:t>‹#›</a:t>
            </a:fld>
            <a:endParaRPr lang="ru-RU" sz="900" dirty="0"/>
          </a:p>
        </p:txBody>
      </p:sp>
      <p:sp>
        <p:nvSpPr>
          <p:cNvPr id="158" name="Текст 22">
            <a:extLst>
              <a:ext uri="{FF2B5EF4-FFF2-40B4-BE49-F238E27FC236}">
                <a16:creationId xmlns:a16="http://schemas.microsoft.com/office/drawing/2014/main" id="{C897D8C1-5A72-A58A-30CE-C5555DB98BD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03853" y="703915"/>
            <a:ext cx="4010435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3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</a:t>
            </a:r>
            <a:endParaRPr lang="en-US" dirty="0">
              <a:effectLst/>
            </a:endParaRPr>
          </a:p>
        </p:txBody>
      </p:sp>
      <p:sp>
        <p:nvSpPr>
          <p:cNvPr id="159" name="Текст 22">
            <a:extLst>
              <a:ext uri="{FF2B5EF4-FFF2-40B4-BE49-F238E27FC236}">
                <a16:creationId xmlns:a16="http://schemas.microsoft.com/office/drawing/2014/main" id="{BE21B7C8-13B8-3F81-3ED1-303D7A752E3D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21156" y="1607245"/>
            <a:ext cx="1465120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60" name="Текст 22">
            <a:extLst>
              <a:ext uri="{FF2B5EF4-FFF2-40B4-BE49-F238E27FC236}">
                <a16:creationId xmlns:a16="http://schemas.microsoft.com/office/drawing/2014/main" id="{79CC1ED1-82E3-8E9E-9843-CA6208EA89B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21156" y="2625570"/>
            <a:ext cx="146512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61" name="Текст 22">
            <a:extLst>
              <a:ext uri="{FF2B5EF4-FFF2-40B4-BE49-F238E27FC236}">
                <a16:creationId xmlns:a16="http://schemas.microsoft.com/office/drawing/2014/main" id="{3F524D59-0145-5A4F-BC9F-1F55A5AD242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21156" y="3517568"/>
            <a:ext cx="146512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sp>
        <p:nvSpPr>
          <p:cNvPr id="162" name="Текст 22">
            <a:extLst>
              <a:ext uri="{FF2B5EF4-FFF2-40B4-BE49-F238E27FC236}">
                <a16:creationId xmlns:a16="http://schemas.microsoft.com/office/drawing/2014/main" id="{3E880A3B-3329-8359-8F68-49A05CFADFA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969381" y="2579082"/>
            <a:ext cx="534526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165" name="Текст 22">
            <a:extLst>
              <a:ext uri="{FF2B5EF4-FFF2-40B4-BE49-F238E27FC236}">
                <a16:creationId xmlns:a16="http://schemas.microsoft.com/office/drawing/2014/main" id="{8F6B6433-B3AE-AF36-7ABD-A8CCDAA58E5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844464" y="1897753"/>
            <a:ext cx="861137" cy="2423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66" name="Текст 22">
            <a:extLst>
              <a:ext uri="{FF2B5EF4-FFF2-40B4-BE49-F238E27FC236}">
                <a16:creationId xmlns:a16="http://schemas.microsoft.com/office/drawing/2014/main" id="{566B1EA5-87A9-661D-203C-A1FC7008F87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844464" y="2563463"/>
            <a:ext cx="861137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67" name="Текст 22">
            <a:extLst>
              <a:ext uri="{FF2B5EF4-FFF2-40B4-BE49-F238E27FC236}">
                <a16:creationId xmlns:a16="http://schemas.microsoft.com/office/drawing/2014/main" id="{13899D89-2D65-437B-B60E-4ACBDB793B3E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844464" y="3163248"/>
            <a:ext cx="861137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sp>
        <p:nvSpPr>
          <p:cNvPr id="168" name="Текст 22">
            <a:extLst>
              <a:ext uri="{FF2B5EF4-FFF2-40B4-BE49-F238E27FC236}">
                <a16:creationId xmlns:a16="http://schemas.microsoft.com/office/drawing/2014/main" id="{23C675E3-59A1-7A07-33C9-28627DF60198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7798436" y="2563463"/>
            <a:ext cx="861137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4</a:t>
            </a:r>
            <a:endParaRPr lang="en-US" dirty="0">
              <a:effectLst/>
            </a:endParaRPr>
          </a:p>
        </p:txBody>
      </p:sp>
      <p:sp>
        <p:nvSpPr>
          <p:cNvPr id="169" name="Текст 22">
            <a:extLst>
              <a:ext uri="{FF2B5EF4-FFF2-40B4-BE49-F238E27FC236}">
                <a16:creationId xmlns:a16="http://schemas.microsoft.com/office/drawing/2014/main" id="{5EF5076B-71B6-15EE-E733-0ECE3684D4BD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3611304" y="3203643"/>
            <a:ext cx="1452273" cy="62073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25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en-US" dirty="0">
              <a:effectLst/>
            </a:endParaRPr>
          </a:p>
        </p:txBody>
      </p:sp>
      <p:sp>
        <p:nvSpPr>
          <p:cNvPr id="170" name="Текст 22">
            <a:extLst>
              <a:ext uri="{FF2B5EF4-FFF2-40B4-BE49-F238E27FC236}">
                <a16:creationId xmlns:a16="http://schemas.microsoft.com/office/drawing/2014/main" id="{431ABD4C-A6B6-F47A-F4A6-D8DCC2AF1B23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7619999" y="2974066"/>
            <a:ext cx="1218011" cy="70508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675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en-US" dirty="0">
              <a:effectLst/>
            </a:endParaRPr>
          </a:p>
        </p:txBody>
      </p:sp>
      <p:sp>
        <p:nvSpPr>
          <p:cNvPr id="171" name="Текст 22">
            <a:extLst>
              <a:ext uri="{FF2B5EF4-FFF2-40B4-BE49-F238E27FC236}">
                <a16:creationId xmlns:a16="http://schemas.microsoft.com/office/drawing/2014/main" id="{296E4015-9E82-DE1B-C6F0-D92194AFA4D7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158492" y="1401261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2" name="Текст 22">
            <a:extLst>
              <a:ext uri="{FF2B5EF4-FFF2-40B4-BE49-F238E27FC236}">
                <a16:creationId xmlns:a16="http://schemas.microsoft.com/office/drawing/2014/main" id="{97A6FACF-EBF9-E454-E895-D294CA0CF8E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2158492" y="2315018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3" name="Текст 22">
            <a:extLst>
              <a:ext uri="{FF2B5EF4-FFF2-40B4-BE49-F238E27FC236}">
                <a16:creationId xmlns:a16="http://schemas.microsoft.com/office/drawing/2014/main" id="{42C0BDB4-C236-8728-18C4-50A2CFD181F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158492" y="3223841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4" name="Текст 22">
            <a:extLst>
              <a:ext uri="{FF2B5EF4-FFF2-40B4-BE49-F238E27FC236}">
                <a16:creationId xmlns:a16="http://schemas.microsoft.com/office/drawing/2014/main" id="{23D3DF67-CE5C-2516-9DB0-D13D9183AA56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6831729" y="1768827"/>
            <a:ext cx="361824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5" name="Текст 22">
            <a:extLst>
              <a:ext uri="{FF2B5EF4-FFF2-40B4-BE49-F238E27FC236}">
                <a16:creationId xmlns:a16="http://schemas.microsoft.com/office/drawing/2014/main" id="{55743693-4457-F42C-7EA4-3F2478B1B7BE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6831729" y="2367152"/>
            <a:ext cx="361824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6" name="Текст 22">
            <a:extLst>
              <a:ext uri="{FF2B5EF4-FFF2-40B4-BE49-F238E27FC236}">
                <a16:creationId xmlns:a16="http://schemas.microsoft.com/office/drawing/2014/main" id="{BF1E104F-7578-2611-4692-0464EC5AAACA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831729" y="2972474"/>
            <a:ext cx="361824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EA3659B-253B-95D6-A4DD-67219021D4D3}"/>
              </a:ext>
            </a:extLst>
          </p:cNvPr>
          <p:cNvSpPr/>
          <p:nvPr/>
        </p:nvSpPr>
        <p:spPr>
          <a:xfrm>
            <a:off x="310741" y="108569"/>
            <a:ext cx="619125" cy="183450"/>
          </a:xfrm>
          <a:prstGeom prst="roundRect">
            <a:avLst>
              <a:gd name="adj" fmla="val 50000"/>
            </a:avLst>
          </a:prstGeom>
          <a:solidFill>
            <a:srgbClr val="555D71"/>
          </a:solidFill>
          <a:ln w="62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34A2B-2C46-08E8-A3A8-E39616128269}"/>
              </a:ext>
            </a:extLst>
          </p:cNvPr>
          <p:cNvSpPr txBox="1"/>
          <p:nvPr/>
        </p:nvSpPr>
        <p:spPr>
          <a:xfrm>
            <a:off x="332909" y="105147"/>
            <a:ext cx="44778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2"/>
                </a:solidFill>
              </a:rPr>
              <a:t>Matrix</a:t>
            </a:r>
            <a:endParaRPr lang="ru-RU" sz="750" dirty="0">
              <a:solidFill>
                <a:schemeClr val="bg2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4F277C5-EDFC-8A79-9C98-A3ACE6FB5ABE}"/>
              </a:ext>
            </a:extLst>
          </p:cNvPr>
          <p:cNvGrpSpPr/>
          <p:nvPr/>
        </p:nvGrpSpPr>
        <p:grpSpPr>
          <a:xfrm>
            <a:off x="738988" y="146493"/>
            <a:ext cx="108068" cy="108071"/>
            <a:chOff x="974098" y="-449611"/>
            <a:chExt cx="144090" cy="144094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596BE01-9508-65EF-F5E4-061731D2DA5A}"/>
                </a:ext>
              </a:extLst>
            </p:cNvPr>
            <p:cNvSpPr/>
            <p:nvPr/>
          </p:nvSpPr>
          <p:spPr>
            <a:xfrm>
              <a:off x="997784" y="-427011"/>
              <a:ext cx="93948" cy="93948"/>
            </a:xfrm>
            <a:custGeom>
              <a:avLst/>
              <a:gdLst>
                <a:gd name="connsiteX0" fmla="*/ 0 w 93948"/>
                <a:gd name="connsiteY0" fmla="*/ 0 h 93948"/>
                <a:gd name="connsiteX1" fmla="*/ 93948 w 93948"/>
                <a:gd name="connsiteY1" fmla="*/ 93949 h 9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948" h="93948">
                  <a:moveTo>
                    <a:pt x="0" y="0"/>
                  </a:moveTo>
                  <a:lnTo>
                    <a:pt x="93948" y="93949"/>
                  </a:lnTo>
                </a:path>
              </a:pathLst>
            </a:custGeom>
            <a:ln w="7030" cap="flat">
              <a:solidFill>
                <a:srgbClr val="B1BFE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180416BE-4ABC-05B5-C70B-79964BBAF541}"/>
                </a:ext>
              </a:extLst>
            </p:cNvPr>
            <p:cNvSpPr/>
            <p:nvPr/>
          </p:nvSpPr>
          <p:spPr>
            <a:xfrm>
              <a:off x="1000794" y="-425586"/>
              <a:ext cx="93948" cy="93948"/>
            </a:xfrm>
            <a:custGeom>
              <a:avLst/>
              <a:gdLst>
                <a:gd name="connsiteX0" fmla="*/ 93948 w 93948"/>
                <a:gd name="connsiteY0" fmla="*/ 0 h 93948"/>
                <a:gd name="connsiteX1" fmla="*/ 0 w 93948"/>
                <a:gd name="connsiteY1" fmla="*/ 93949 h 9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948" h="93948">
                  <a:moveTo>
                    <a:pt x="93948" y="0"/>
                  </a:moveTo>
                  <a:lnTo>
                    <a:pt x="0" y="93949"/>
                  </a:lnTo>
                </a:path>
              </a:pathLst>
            </a:custGeom>
            <a:ln w="7030" cap="flat">
              <a:solidFill>
                <a:srgbClr val="B1BFE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93DF7D09-62A6-6D4C-930D-977FA95AFE82}"/>
                </a:ext>
              </a:extLst>
            </p:cNvPr>
            <p:cNvSpPr/>
            <p:nvPr/>
          </p:nvSpPr>
          <p:spPr>
            <a:xfrm>
              <a:off x="995009" y="-449611"/>
              <a:ext cx="104717" cy="38330"/>
            </a:xfrm>
            <a:custGeom>
              <a:avLst/>
              <a:gdLst>
                <a:gd name="connsiteX0" fmla="*/ 104718 w 104717"/>
                <a:gd name="connsiteY0" fmla="*/ 23880 h 38330"/>
                <a:gd name="connsiteX1" fmla="*/ 81280 w 104717"/>
                <a:gd name="connsiteY1" fmla="*/ 6607 h 38330"/>
                <a:gd name="connsiteX2" fmla="*/ 52915 w 104717"/>
                <a:gd name="connsiteY2" fmla="*/ 22 h 38330"/>
                <a:gd name="connsiteX3" fmla="*/ 24263 w 104717"/>
                <a:gd name="connsiteY3" fmla="*/ 5201 h 38330"/>
                <a:gd name="connsiteX4" fmla="*/ 0 w 104717"/>
                <a:gd name="connsiteY4" fmla="*/ 21298 h 38330"/>
                <a:gd name="connsiteX5" fmla="*/ 15342 w 104717"/>
                <a:gd name="connsiteY5" fmla="*/ 36524 h 38330"/>
                <a:gd name="connsiteX6" fmla="*/ 32328 w 104717"/>
                <a:gd name="connsiteY6" fmla="*/ 25256 h 38330"/>
                <a:gd name="connsiteX7" fmla="*/ 52381 w 104717"/>
                <a:gd name="connsiteY7" fmla="*/ 21630 h 38330"/>
                <a:gd name="connsiteX8" fmla="*/ 72238 w 104717"/>
                <a:gd name="connsiteY8" fmla="*/ 26240 h 38330"/>
                <a:gd name="connsiteX9" fmla="*/ 88646 w 104717"/>
                <a:gd name="connsiteY9" fmla="*/ 38331 h 38330"/>
                <a:gd name="connsiteX10" fmla="*/ 104718 w 104717"/>
                <a:gd name="connsiteY10" fmla="*/ 23880 h 3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17" h="38330">
                  <a:moveTo>
                    <a:pt x="104718" y="23880"/>
                  </a:moveTo>
                  <a:cubicBezTo>
                    <a:pt x="98165" y="16587"/>
                    <a:pt x="90189" y="10709"/>
                    <a:pt x="81280" y="6607"/>
                  </a:cubicBezTo>
                  <a:cubicBezTo>
                    <a:pt x="72371" y="2504"/>
                    <a:pt x="62719" y="264"/>
                    <a:pt x="52915" y="22"/>
                  </a:cubicBezTo>
                  <a:cubicBezTo>
                    <a:pt x="43110" y="-220"/>
                    <a:pt x="33363" y="1542"/>
                    <a:pt x="24263" y="5201"/>
                  </a:cubicBezTo>
                  <a:cubicBezTo>
                    <a:pt x="15164" y="8859"/>
                    <a:pt x="6909" y="14337"/>
                    <a:pt x="0" y="21298"/>
                  </a:cubicBezTo>
                  <a:lnTo>
                    <a:pt x="15342" y="36524"/>
                  </a:lnTo>
                  <a:cubicBezTo>
                    <a:pt x="20174" y="31651"/>
                    <a:pt x="25952" y="27817"/>
                    <a:pt x="32328" y="25256"/>
                  </a:cubicBezTo>
                  <a:cubicBezTo>
                    <a:pt x="38697" y="22695"/>
                    <a:pt x="45517" y="21461"/>
                    <a:pt x="52381" y="21630"/>
                  </a:cubicBezTo>
                  <a:cubicBezTo>
                    <a:pt x="59245" y="21799"/>
                    <a:pt x="66002" y="23368"/>
                    <a:pt x="72238" y="26240"/>
                  </a:cubicBezTo>
                  <a:cubicBezTo>
                    <a:pt x="78473" y="29111"/>
                    <a:pt x="84055" y="33226"/>
                    <a:pt x="88646" y="38331"/>
                  </a:cubicBezTo>
                  <a:lnTo>
                    <a:pt x="104718" y="23880"/>
                  </a:lnTo>
                  <a:close/>
                </a:path>
              </a:pathLst>
            </a:custGeom>
            <a:solidFill>
              <a:srgbClr val="FFBF1A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31EAC8F3-4819-90C7-07CC-CE2AC2B11DA3}"/>
                </a:ext>
              </a:extLst>
            </p:cNvPr>
            <p:cNvSpPr/>
            <p:nvPr/>
          </p:nvSpPr>
          <p:spPr>
            <a:xfrm>
              <a:off x="1080626" y="-428599"/>
              <a:ext cx="37562" cy="103614"/>
            </a:xfrm>
            <a:custGeom>
              <a:avLst/>
              <a:gdLst>
                <a:gd name="connsiteX0" fmla="*/ 14783 w 37562"/>
                <a:gd name="connsiteY0" fmla="*/ 103614 h 103614"/>
                <a:gd name="connsiteX1" fmla="*/ 31401 w 37562"/>
                <a:gd name="connsiteY1" fmla="*/ 80195 h 103614"/>
                <a:gd name="connsiteX2" fmla="*/ 37554 w 37562"/>
                <a:gd name="connsiteY2" fmla="*/ 52144 h 103614"/>
                <a:gd name="connsiteX3" fmla="*/ 32264 w 37562"/>
                <a:gd name="connsiteY3" fmla="*/ 23917 h 103614"/>
                <a:gd name="connsiteX4" fmla="*/ 16370 w 37562"/>
                <a:gd name="connsiteY4" fmla="*/ 0 h 103614"/>
                <a:gd name="connsiteX5" fmla="*/ 1111 w 37562"/>
                <a:gd name="connsiteY5" fmla="*/ 15312 h 103614"/>
                <a:gd name="connsiteX6" fmla="*/ 12243 w 37562"/>
                <a:gd name="connsiteY6" fmla="*/ 32054 h 103614"/>
                <a:gd name="connsiteX7" fmla="*/ 15945 w 37562"/>
                <a:gd name="connsiteY7" fmla="*/ 51813 h 103614"/>
                <a:gd name="connsiteX8" fmla="*/ 11633 w 37562"/>
                <a:gd name="connsiteY8" fmla="*/ 71448 h 103614"/>
                <a:gd name="connsiteX9" fmla="*/ 0 w 37562"/>
                <a:gd name="connsiteY9" fmla="*/ 87841 h 103614"/>
                <a:gd name="connsiteX10" fmla="*/ 14783 w 37562"/>
                <a:gd name="connsiteY10" fmla="*/ 103614 h 10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62" h="103614">
                  <a:moveTo>
                    <a:pt x="14783" y="103614"/>
                  </a:moveTo>
                  <a:cubicBezTo>
                    <a:pt x="21838" y="97003"/>
                    <a:pt x="27489" y="89038"/>
                    <a:pt x="31401" y="80195"/>
                  </a:cubicBezTo>
                  <a:cubicBezTo>
                    <a:pt x="35312" y="71352"/>
                    <a:pt x="37408" y="61813"/>
                    <a:pt x="37554" y="52144"/>
                  </a:cubicBezTo>
                  <a:cubicBezTo>
                    <a:pt x="37706" y="42476"/>
                    <a:pt x="35903" y="32876"/>
                    <a:pt x="32264" y="23917"/>
                  </a:cubicBezTo>
                  <a:cubicBezTo>
                    <a:pt x="28626" y="14959"/>
                    <a:pt x="23222" y="6825"/>
                    <a:pt x="16370" y="0"/>
                  </a:cubicBezTo>
                  <a:lnTo>
                    <a:pt x="1111" y="15312"/>
                  </a:lnTo>
                  <a:cubicBezTo>
                    <a:pt x="5906" y="20089"/>
                    <a:pt x="9690" y="25783"/>
                    <a:pt x="12243" y="32054"/>
                  </a:cubicBezTo>
                  <a:cubicBezTo>
                    <a:pt x="14789" y="38325"/>
                    <a:pt x="16047" y="45044"/>
                    <a:pt x="15945" y="51813"/>
                  </a:cubicBezTo>
                  <a:cubicBezTo>
                    <a:pt x="15837" y="58581"/>
                    <a:pt x="14376" y="65258"/>
                    <a:pt x="11633" y="71448"/>
                  </a:cubicBezTo>
                  <a:cubicBezTo>
                    <a:pt x="8896" y="77638"/>
                    <a:pt x="4940" y="83214"/>
                    <a:pt x="0" y="87841"/>
                  </a:cubicBezTo>
                  <a:lnTo>
                    <a:pt x="14783" y="103614"/>
                  </a:lnTo>
                  <a:close/>
                </a:path>
              </a:pathLst>
            </a:custGeom>
            <a:solidFill>
              <a:srgbClr val="FF99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1989FB24-5D52-434E-2839-2816EB843B96}"/>
                </a:ext>
              </a:extLst>
            </p:cNvPr>
            <p:cNvSpPr/>
            <p:nvPr/>
          </p:nvSpPr>
          <p:spPr>
            <a:xfrm>
              <a:off x="974098" y="-429000"/>
              <a:ext cx="38106" cy="104735"/>
            </a:xfrm>
            <a:custGeom>
              <a:avLst/>
              <a:gdLst>
                <a:gd name="connsiteX0" fmla="*/ 21609 w 38106"/>
                <a:gd name="connsiteY0" fmla="*/ 0 h 104735"/>
                <a:gd name="connsiteX1" fmla="*/ 5366 w 38106"/>
                <a:gd name="connsiteY1" fmla="*/ 24167 h 104735"/>
                <a:gd name="connsiteX2" fmla="*/ 13 w 38106"/>
                <a:gd name="connsiteY2" fmla="*/ 52788 h 104735"/>
                <a:gd name="connsiteX3" fmla="*/ 6426 w 38106"/>
                <a:gd name="connsiteY3" fmla="*/ 81191 h 104735"/>
                <a:gd name="connsiteX4" fmla="*/ 23558 w 38106"/>
                <a:gd name="connsiteY4" fmla="*/ 104736 h 104735"/>
                <a:gd name="connsiteX5" fmla="*/ 38106 w 38106"/>
                <a:gd name="connsiteY5" fmla="*/ 88748 h 104735"/>
                <a:gd name="connsiteX6" fmla="*/ 26117 w 38106"/>
                <a:gd name="connsiteY6" fmla="*/ 72267 h 104735"/>
                <a:gd name="connsiteX7" fmla="*/ 21628 w 38106"/>
                <a:gd name="connsiteY7" fmla="*/ 52386 h 104735"/>
                <a:gd name="connsiteX8" fmla="*/ 25375 w 38106"/>
                <a:gd name="connsiteY8" fmla="*/ 32350 h 104735"/>
                <a:gd name="connsiteX9" fmla="*/ 36741 w 38106"/>
                <a:gd name="connsiteY9" fmla="*/ 15434 h 104735"/>
                <a:gd name="connsiteX10" fmla="*/ 21609 w 38106"/>
                <a:gd name="connsiteY10" fmla="*/ 0 h 10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6" h="104735">
                  <a:moveTo>
                    <a:pt x="21609" y="0"/>
                  </a:moveTo>
                  <a:cubicBezTo>
                    <a:pt x="14605" y="6866"/>
                    <a:pt x="9080" y="15090"/>
                    <a:pt x="5366" y="24167"/>
                  </a:cubicBezTo>
                  <a:cubicBezTo>
                    <a:pt x="1651" y="33244"/>
                    <a:pt x="-172" y="42983"/>
                    <a:pt x="13" y="52788"/>
                  </a:cubicBezTo>
                  <a:cubicBezTo>
                    <a:pt x="197" y="62594"/>
                    <a:pt x="2381" y="72259"/>
                    <a:pt x="6426" y="81191"/>
                  </a:cubicBezTo>
                  <a:cubicBezTo>
                    <a:pt x="10477" y="90123"/>
                    <a:pt x="16307" y="98135"/>
                    <a:pt x="23558" y="104736"/>
                  </a:cubicBezTo>
                  <a:lnTo>
                    <a:pt x="38106" y="88748"/>
                  </a:lnTo>
                  <a:cubicBezTo>
                    <a:pt x="33033" y="84128"/>
                    <a:pt x="28950" y="78520"/>
                    <a:pt x="26117" y="72267"/>
                  </a:cubicBezTo>
                  <a:cubicBezTo>
                    <a:pt x="23279" y="66015"/>
                    <a:pt x="21755" y="59249"/>
                    <a:pt x="21628" y="52386"/>
                  </a:cubicBezTo>
                  <a:cubicBezTo>
                    <a:pt x="21495" y="45522"/>
                    <a:pt x="22771" y="38705"/>
                    <a:pt x="25375" y="32350"/>
                  </a:cubicBezTo>
                  <a:cubicBezTo>
                    <a:pt x="27972" y="25996"/>
                    <a:pt x="31839" y="20240"/>
                    <a:pt x="36741" y="15434"/>
                  </a:cubicBezTo>
                  <a:lnTo>
                    <a:pt x="21609" y="0"/>
                  </a:lnTo>
                  <a:close/>
                </a:path>
              </a:pathLst>
            </a:custGeom>
            <a:solidFill>
              <a:srgbClr val="E5EAF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84672AB4-B5A0-2D73-924A-F7A2072B69CA}"/>
                </a:ext>
              </a:extLst>
            </p:cNvPr>
            <p:cNvSpPr/>
            <p:nvPr/>
          </p:nvSpPr>
          <p:spPr>
            <a:xfrm>
              <a:off x="994844" y="-342290"/>
              <a:ext cx="102806" cy="36773"/>
            </a:xfrm>
            <a:custGeom>
              <a:avLst/>
              <a:gdLst>
                <a:gd name="connsiteX0" fmla="*/ 0 w 102806"/>
                <a:gd name="connsiteY0" fmla="*/ 15303 h 36773"/>
                <a:gd name="connsiteX1" fmla="*/ 23558 w 102806"/>
                <a:gd name="connsiteY1" fmla="*/ 31215 h 36773"/>
                <a:gd name="connsiteX2" fmla="*/ 51441 w 102806"/>
                <a:gd name="connsiteY2" fmla="*/ 36773 h 36773"/>
                <a:gd name="connsiteX3" fmla="*/ 79305 w 102806"/>
                <a:gd name="connsiteY3" fmla="*/ 31114 h 36773"/>
                <a:gd name="connsiteX4" fmla="*/ 102806 w 102806"/>
                <a:gd name="connsiteY4" fmla="*/ 15119 h 36773"/>
                <a:gd name="connsiteX5" fmla="*/ 87357 w 102806"/>
                <a:gd name="connsiteY5" fmla="*/ 0 h 36773"/>
                <a:gd name="connsiteX6" fmla="*/ 70904 w 102806"/>
                <a:gd name="connsiteY6" fmla="*/ 11197 h 36773"/>
                <a:gd name="connsiteX7" fmla="*/ 51403 w 102806"/>
                <a:gd name="connsiteY7" fmla="*/ 15159 h 36773"/>
                <a:gd name="connsiteX8" fmla="*/ 31883 w 102806"/>
                <a:gd name="connsiteY8" fmla="*/ 11267 h 36773"/>
                <a:gd name="connsiteX9" fmla="*/ 15392 w 102806"/>
                <a:gd name="connsiteY9" fmla="*/ 130 h 36773"/>
                <a:gd name="connsiteX10" fmla="*/ 0 w 102806"/>
                <a:gd name="connsiteY10" fmla="*/ 15303 h 3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06" h="36773">
                  <a:moveTo>
                    <a:pt x="0" y="15303"/>
                  </a:moveTo>
                  <a:cubicBezTo>
                    <a:pt x="6718" y="22120"/>
                    <a:pt x="14726" y="27529"/>
                    <a:pt x="23558" y="31215"/>
                  </a:cubicBezTo>
                  <a:cubicBezTo>
                    <a:pt x="32391" y="34901"/>
                    <a:pt x="41872" y="36791"/>
                    <a:pt x="51441" y="36773"/>
                  </a:cubicBezTo>
                  <a:cubicBezTo>
                    <a:pt x="61011" y="36756"/>
                    <a:pt x="70485" y="34832"/>
                    <a:pt x="79305" y="31114"/>
                  </a:cubicBezTo>
                  <a:cubicBezTo>
                    <a:pt x="88119" y="27396"/>
                    <a:pt x="96114" y="21958"/>
                    <a:pt x="102806" y="15119"/>
                  </a:cubicBezTo>
                  <a:lnTo>
                    <a:pt x="87357" y="0"/>
                  </a:lnTo>
                  <a:cubicBezTo>
                    <a:pt x="82671" y="4788"/>
                    <a:pt x="77076" y="8595"/>
                    <a:pt x="70904" y="11197"/>
                  </a:cubicBezTo>
                  <a:cubicBezTo>
                    <a:pt x="64732" y="13800"/>
                    <a:pt x="58102" y="15147"/>
                    <a:pt x="51403" y="15159"/>
                  </a:cubicBezTo>
                  <a:cubicBezTo>
                    <a:pt x="44704" y="15171"/>
                    <a:pt x="38068" y="13848"/>
                    <a:pt x="31883" y="11267"/>
                  </a:cubicBezTo>
                  <a:cubicBezTo>
                    <a:pt x="25705" y="8687"/>
                    <a:pt x="20098" y="4901"/>
                    <a:pt x="15392" y="130"/>
                  </a:cubicBezTo>
                  <a:lnTo>
                    <a:pt x="0" y="15303"/>
                  </a:lnTo>
                  <a:close/>
                </a:path>
              </a:pathLst>
            </a:custGeom>
            <a:solidFill>
              <a:srgbClr val="B1BFE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sp>
        <p:nvSpPr>
          <p:cNvPr id="16" name="Заголовок 29">
            <a:extLst>
              <a:ext uri="{FF2B5EF4-FFF2-40B4-BE49-F238E27FC236}">
                <a16:creationId xmlns:a16="http://schemas.microsoft.com/office/drawing/2014/main" id="{0DFA64EE-172C-40A6-9473-745CF0A9C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8227964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41D956BB-440D-1F4B-DCD2-995F137331F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76461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tx1"/>
                </a:solidFill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3292C0BC-99F2-0E9F-46AC-501C9B3ECFAF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252DFD84-50DA-C73F-C2A2-219A332843D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19DA4264-ECA6-6895-DEB9-608A8D3B7AA1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E88B8F8C-F0FE-6B40-B727-D9364EA0AD41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5345603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Изображение и текс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5BFB295-6054-D62D-3202-9790548A6C01}"/>
              </a:ext>
            </a:extLst>
          </p:cNvPr>
          <p:cNvSpPr/>
          <p:nvPr/>
        </p:nvSpPr>
        <p:spPr>
          <a:xfrm>
            <a:off x="0" y="0"/>
            <a:ext cx="549043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7D2B1E1E-2211-43C3-BCF3-DC655251B80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/>
              <a:pPr/>
              <a:t>‹#›</a:t>
            </a:fld>
            <a:endParaRPr lang="ru-RU" sz="900" dirty="0"/>
          </a:p>
        </p:txBody>
      </p:sp>
      <p:sp>
        <p:nvSpPr>
          <p:cNvPr id="158" name="Текст 22">
            <a:extLst>
              <a:ext uri="{FF2B5EF4-FFF2-40B4-BE49-F238E27FC236}">
                <a16:creationId xmlns:a16="http://schemas.microsoft.com/office/drawing/2014/main" id="{C897D8C1-5A72-A58A-30CE-C5555DB98BD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03853" y="703915"/>
            <a:ext cx="5043651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3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 в одно предложение</a:t>
            </a:r>
            <a:endParaRPr lang="en-US" dirty="0">
              <a:effectLst/>
            </a:endParaRPr>
          </a:p>
        </p:txBody>
      </p:sp>
      <p:sp>
        <p:nvSpPr>
          <p:cNvPr id="159" name="Текст 22">
            <a:extLst>
              <a:ext uri="{FF2B5EF4-FFF2-40B4-BE49-F238E27FC236}">
                <a16:creationId xmlns:a16="http://schemas.microsoft.com/office/drawing/2014/main" id="{BE21B7C8-13B8-3F81-3ED1-303D7A752E3D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21156" y="1620961"/>
            <a:ext cx="1465120" cy="3231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60" name="Текст 22">
            <a:extLst>
              <a:ext uri="{FF2B5EF4-FFF2-40B4-BE49-F238E27FC236}">
                <a16:creationId xmlns:a16="http://schemas.microsoft.com/office/drawing/2014/main" id="{79CC1ED1-82E3-8E9E-9843-CA6208EA89B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21156" y="2625570"/>
            <a:ext cx="146512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61" name="Текст 22">
            <a:extLst>
              <a:ext uri="{FF2B5EF4-FFF2-40B4-BE49-F238E27FC236}">
                <a16:creationId xmlns:a16="http://schemas.microsoft.com/office/drawing/2014/main" id="{3F524D59-0145-5A4F-BC9F-1F55A5AD242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21156" y="3517568"/>
            <a:ext cx="1465120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sp>
        <p:nvSpPr>
          <p:cNvPr id="162" name="Текст 22">
            <a:extLst>
              <a:ext uri="{FF2B5EF4-FFF2-40B4-BE49-F238E27FC236}">
                <a16:creationId xmlns:a16="http://schemas.microsoft.com/office/drawing/2014/main" id="{3E880A3B-3329-8359-8F68-49A05CFADFA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4070178" y="2645768"/>
            <a:ext cx="534526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tx1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Текст</a:t>
            </a:r>
            <a:endParaRPr lang="en-US" dirty="0">
              <a:effectLst/>
            </a:endParaRPr>
          </a:p>
        </p:txBody>
      </p:sp>
      <p:sp>
        <p:nvSpPr>
          <p:cNvPr id="165" name="Текст 22">
            <a:extLst>
              <a:ext uri="{FF2B5EF4-FFF2-40B4-BE49-F238E27FC236}">
                <a16:creationId xmlns:a16="http://schemas.microsoft.com/office/drawing/2014/main" id="{8F6B6433-B3AE-AF36-7ABD-A8CCDAA58E5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061405" y="1967784"/>
            <a:ext cx="861137" cy="2423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</a:t>
            </a:r>
            <a:endParaRPr lang="en-US" dirty="0">
              <a:effectLst/>
            </a:endParaRPr>
          </a:p>
        </p:txBody>
      </p:sp>
      <p:sp>
        <p:nvSpPr>
          <p:cNvPr id="166" name="Текст 22">
            <a:extLst>
              <a:ext uri="{FF2B5EF4-FFF2-40B4-BE49-F238E27FC236}">
                <a16:creationId xmlns:a16="http://schemas.microsoft.com/office/drawing/2014/main" id="{566B1EA5-87A9-661D-203C-A1FC7008F87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061405" y="2563463"/>
            <a:ext cx="861137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2</a:t>
            </a:r>
            <a:endParaRPr lang="en-US" dirty="0">
              <a:effectLst/>
            </a:endParaRPr>
          </a:p>
        </p:txBody>
      </p:sp>
      <p:sp>
        <p:nvSpPr>
          <p:cNvPr id="167" name="Текст 22">
            <a:extLst>
              <a:ext uri="{FF2B5EF4-FFF2-40B4-BE49-F238E27FC236}">
                <a16:creationId xmlns:a16="http://schemas.microsoft.com/office/drawing/2014/main" id="{13899D89-2D65-437B-B60E-4ACBDB793B3E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061405" y="3093661"/>
            <a:ext cx="861137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rgbClr val="555D71">
                    <a:alpha val="100000"/>
                  </a:srgbClr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3</a:t>
            </a:r>
            <a:endParaRPr lang="en-US" dirty="0">
              <a:effectLst/>
            </a:endParaRPr>
          </a:p>
        </p:txBody>
      </p:sp>
      <p:sp>
        <p:nvSpPr>
          <p:cNvPr id="168" name="Текст 22">
            <a:extLst>
              <a:ext uri="{FF2B5EF4-FFF2-40B4-BE49-F238E27FC236}">
                <a16:creationId xmlns:a16="http://schemas.microsoft.com/office/drawing/2014/main" id="{23C675E3-59A1-7A07-33C9-28627DF60198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7798436" y="2571751"/>
            <a:ext cx="861137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en-US" dirty="0" err="1">
                <a:effectLst/>
              </a:rPr>
              <a:t>Наи</a:t>
            </a:r>
            <a:r>
              <a:rPr lang="ru-RU" dirty="0" err="1">
                <a:effectLst/>
              </a:rPr>
              <a:t>менование</a:t>
            </a:r>
            <a:r>
              <a:rPr lang="ru-RU" dirty="0">
                <a:effectLst/>
              </a:rPr>
              <a:t> 4</a:t>
            </a:r>
            <a:endParaRPr lang="en-US" dirty="0">
              <a:effectLst/>
            </a:endParaRPr>
          </a:p>
        </p:txBody>
      </p:sp>
      <p:sp>
        <p:nvSpPr>
          <p:cNvPr id="169" name="Текст 22">
            <a:extLst>
              <a:ext uri="{FF2B5EF4-FFF2-40B4-BE49-F238E27FC236}">
                <a16:creationId xmlns:a16="http://schemas.microsoft.com/office/drawing/2014/main" id="{5EF5076B-71B6-15EE-E733-0ECE3684D4BD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3611304" y="3203643"/>
            <a:ext cx="1452273" cy="62073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825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en-US" dirty="0">
              <a:effectLst/>
            </a:endParaRPr>
          </a:p>
        </p:txBody>
      </p:sp>
      <p:sp>
        <p:nvSpPr>
          <p:cNvPr id="171" name="Текст 22">
            <a:extLst>
              <a:ext uri="{FF2B5EF4-FFF2-40B4-BE49-F238E27FC236}">
                <a16:creationId xmlns:a16="http://schemas.microsoft.com/office/drawing/2014/main" id="{296E4015-9E82-DE1B-C6F0-D92194AFA4D7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158492" y="1438802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2" name="Текст 22">
            <a:extLst>
              <a:ext uri="{FF2B5EF4-FFF2-40B4-BE49-F238E27FC236}">
                <a16:creationId xmlns:a16="http://schemas.microsoft.com/office/drawing/2014/main" id="{97A6FACF-EBF9-E454-E895-D294CA0CF8E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2158492" y="2346953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3" name="Текст 22">
            <a:extLst>
              <a:ext uri="{FF2B5EF4-FFF2-40B4-BE49-F238E27FC236}">
                <a16:creationId xmlns:a16="http://schemas.microsoft.com/office/drawing/2014/main" id="{42C0BDB4-C236-8728-18C4-50A2CFD181F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158492" y="3245817"/>
            <a:ext cx="361824" cy="1615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050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4" name="Текст 22">
            <a:extLst>
              <a:ext uri="{FF2B5EF4-FFF2-40B4-BE49-F238E27FC236}">
                <a16:creationId xmlns:a16="http://schemas.microsoft.com/office/drawing/2014/main" id="{23D3DF67-CE5C-2516-9DB0-D13D9183AA56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6922542" y="1862727"/>
            <a:ext cx="361824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5" name="Текст 22">
            <a:extLst>
              <a:ext uri="{FF2B5EF4-FFF2-40B4-BE49-F238E27FC236}">
                <a16:creationId xmlns:a16="http://schemas.microsoft.com/office/drawing/2014/main" id="{55743693-4457-F42C-7EA4-3F2478B1B7BE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6922542" y="2394701"/>
            <a:ext cx="361824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176" name="Текст 22">
            <a:extLst>
              <a:ext uri="{FF2B5EF4-FFF2-40B4-BE49-F238E27FC236}">
                <a16:creationId xmlns:a16="http://schemas.microsoft.com/office/drawing/2014/main" id="{BF1E104F-7578-2611-4692-0464EC5AAACA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922542" y="2934888"/>
            <a:ext cx="361824" cy="1211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88" b="0" kern="1200" dirty="0" smtClean="0">
                <a:solidFill>
                  <a:schemeClr val="bg2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pPr lvl="0"/>
            <a:r>
              <a:rPr lang="ru-RU" dirty="0">
                <a:effectLst/>
              </a:rPr>
              <a:t>00%</a:t>
            </a:r>
            <a:endParaRPr lang="en-US" dirty="0">
              <a:effectLst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CCA9395-A4DE-D5DC-9DCA-DC74F9245201}"/>
              </a:ext>
            </a:extLst>
          </p:cNvPr>
          <p:cNvSpPr/>
          <p:nvPr/>
        </p:nvSpPr>
        <p:spPr>
          <a:xfrm>
            <a:off x="310741" y="107960"/>
            <a:ext cx="879884" cy="18345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62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9EE8A-011F-2FB6-CA92-AA3A70B276BE}"/>
              </a:ext>
            </a:extLst>
          </p:cNvPr>
          <p:cNvSpPr txBox="1"/>
          <p:nvPr/>
        </p:nvSpPr>
        <p:spPr>
          <a:xfrm>
            <a:off x="332909" y="107353"/>
            <a:ext cx="82333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750" dirty="0">
                <a:solidFill>
                  <a:schemeClr val="tx1"/>
                </a:solidFill>
                <a:effectLst/>
              </a:rPr>
              <a:t>Brand Equity</a:t>
            </a:r>
            <a:endParaRPr lang="ru-RU" sz="750" dirty="0">
              <a:solidFill>
                <a:schemeClr val="tx1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31D4E84-1D44-7DAD-0073-C4E71AAB2A20}"/>
              </a:ext>
            </a:extLst>
          </p:cNvPr>
          <p:cNvGrpSpPr/>
          <p:nvPr/>
        </p:nvGrpSpPr>
        <p:grpSpPr>
          <a:xfrm>
            <a:off x="993885" y="153780"/>
            <a:ext cx="99287" cy="91811"/>
            <a:chOff x="1325180" y="8034236"/>
            <a:chExt cx="132382" cy="122414"/>
          </a:xfrm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6080668A-CB8E-F247-1F64-035431348D1D}"/>
                </a:ext>
              </a:extLst>
            </p:cNvPr>
            <p:cNvSpPr/>
            <p:nvPr userDrawn="1"/>
          </p:nvSpPr>
          <p:spPr>
            <a:xfrm>
              <a:off x="1339778" y="8063708"/>
              <a:ext cx="44318" cy="80939"/>
            </a:xfrm>
            <a:custGeom>
              <a:avLst/>
              <a:gdLst>
                <a:gd name="connsiteX0" fmla="*/ 20010 w 44318"/>
                <a:gd name="connsiteY0" fmla="*/ 80940 h 80939"/>
                <a:gd name="connsiteX1" fmla="*/ 2681 w 44318"/>
                <a:gd name="connsiteY1" fmla="*/ 59176 h 80939"/>
                <a:gd name="connsiteX2" fmla="*/ 1862 w 44318"/>
                <a:gd name="connsiteY2" fmla="*/ 31371 h 80939"/>
                <a:gd name="connsiteX3" fmla="*/ 17864 w 44318"/>
                <a:gd name="connsiteY3" fmla="*/ 8620 h 80939"/>
                <a:gd name="connsiteX4" fmla="*/ 44318 w 44318"/>
                <a:gd name="connsiteY4" fmla="*/ 1 h 80939"/>
                <a:gd name="connsiteX5" fmla="*/ 44033 w 44318"/>
                <a:gd name="connsiteY5" fmla="*/ 44036 h 80939"/>
                <a:gd name="connsiteX6" fmla="*/ 20010 w 44318"/>
                <a:gd name="connsiteY6" fmla="*/ 80940 h 8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18" h="80939">
                  <a:moveTo>
                    <a:pt x="20010" y="80940"/>
                  </a:moveTo>
                  <a:cubicBezTo>
                    <a:pt x="12035" y="75748"/>
                    <a:pt x="5958" y="68112"/>
                    <a:pt x="2681" y="59176"/>
                  </a:cubicBezTo>
                  <a:cubicBezTo>
                    <a:pt x="-589" y="50240"/>
                    <a:pt x="-875" y="40485"/>
                    <a:pt x="1862" y="31371"/>
                  </a:cubicBezTo>
                  <a:cubicBezTo>
                    <a:pt x="4599" y="22257"/>
                    <a:pt x="10212" y="14274"/>
                    <a:pt x="17864" y="8620"/>
                  </a:cubicBezTo>
                  <a:cubicBezTo>
                    <a:pt x="25522" y="2964"/>
                    <a:pt x="34800" y="-59"/>
                    <a:pt x="44318" y="1"/>
                  </a:cubicBezTo>
                  <a:lnTo>
                    <a:pt x="44033" y="44036"/>
                  </a:lnTo>
                  <a:lnTo>
                    <a:pt x="20010" y="80940"/>
                  </a:lnTo>
                  <a:close/>
                </a:path>
              </a:pathLst>
            </a:custGeom>
            <a:solidFill>
              <a:srgbClr val="E5EAF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3CE91F0C-7F70-E0CB-2D4E-4EEADC298A1B}"/>
                </a:ext>
              </a:extLst>
            </p:cNvPr>
            <p:cNvSpPr/>
            <p:nvPr userDrawn="1"/>
          </p:nvSpPr>
          <p:spPr>
            <a:xfrm>
              <a:off x="1357287" y="8065379"/>
              <a:ext cx="75175" cy="87063"/>
            </a:xfrm>
            <a:custGeom>
              <a:avLst/>
              <a:gdLst>
                <a:gd name="connsiteX0" fmla="*/ 55975 w 75175"/>
                <a:gd name="connsiteY0" fmla="*/ 0 h 87063"/>
                <a:gd name="connsiteX1" fmla="*/ 74606 w 75175"/>
                <a:gd name="connsiteY1" fmla="*/ 31228 h 87063"/>
                <a:gd name="connsiteX2" fmla="*/ 66262 w 75175"/>
                <a:gd name="connsiteY2" fmla="*/ 66623 h 87063"/>
                <a:gd name="connsiteX3" fmla="*/ 35642 w 75175"/>
                <a:gd name="connsiteY3" fmla="*/ 86237 h 87063"/>
                <a:gd name="connsiteX4" fmla="*/ 0 w 75175"/>
                <a:gd name="connsiteY4" fmla="*/ 79017 h 87063"/>
                <a:gd name="connsiteX5" fmla="*/ 26733 w 75175"/>
                <a:gd name="connsiteY5" fmla="*/ 38622 h 87063"/>
                <a:gd name="connsiteX6" fmla="*/ 55975 w 75175"/>
                <a:gd name="connsiteY6" fmla="*/ 0 h 8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75" h="87063">
                  <a:moveTo>
                    <a:pt x="55975" y="0"/>
                  </a:moveTo>
                  <a:cubicBezTo>
                    <a:pt x="66002" y="7595"/>
                    <a:pt x="72688" y="18793"/>
                    <a:pt x="74606" y="31228"/>
                  </a:cubicBezTo>
                  <a:cubicBezTo>
                    <a:pt x="76530" y="43663"/>
                    <a:pt x="73533" y="56356"/>
                    <a:pt x="66262" y="66623"/>
                  </a:cubicBezTo>
                  <a:cubicBezTo>
                    <a:pt x="58991" y="76890"/>
                    <a:pt x="48006" y="83924"/>
                    <a:pt x="35642" y="86237"/>
                  </a:cubicBezTo>
                  <a:cubicBezTo>
                    <a:pt x="23273" y="88551"/>
                    <a:pt x="10490" y="85961"/>
                    <a:pt x="0" y="79017"/>
                  </a:cubicBezTo>
                  <a:lnTo>
                    <a:pt x="26733" y="38622"/>
                  </a:lnTo>
                  <a:lnTo>
                    <a:pt x="55975" y="0"/>
                  </a:lnTo>
                  <a:close/>
                </a:path>
              </a:pathLst>
            </a:custGeom>
            <a:solidFill>
              <a:srgbClr val="CFD6E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606B8252-638C-0DA4-7579-7D2721D3E71A}"/>
                </a:ext>
              </a:extLst>
            </p:cNvPr>
            <p:cNvSpPr/>
            <p:nvPr userDrawn="1"/>
          </p:nvSpPr>
          <p:spPr>
            <a:xfrm>
              <a:off x="1325180" y="8048072"/>
              <a:ext cx="88317" cy="108578"/>
            </a:xfrm>
            <a:custGeom>
              <a:avLst/>
              <a:gdLst>
                <a:gd name="connsiteX0" fmla="*/ 26722 w 88317"/>
                <a:gd name="connsiteY0" fmla="*/ 108578 h 108578"/>
                <a:gd name="connsiteX1" fmla="*/ 1443 w 88317"/>
                <a:gd name="connsiteY1" fmla="*/ 72101 h 108578"/>
                <a:gd name="connsiteX2" fmla="*/ 8663 w 88317"/>
                <a:gd name="connsiteY2" fmla="*/ 28309 h 108578"/>
                <a:gd name="connsiteX3" fmla="*/ 44318 w 88317"/>
                <a:gd name="connsiteY3" fmla="*/ 1882 h 108578"/>
                <a:gd name="connsiteX4" fmla="*/ 88317 w 88317"/>
                <a:gd name="connsiteY4" fmla="*/ 7714 h 108578"/>
                <a:gd name="connsiteX5" fmla="*/ 59120 w 88317"/>
                <a:gd name="connsiteY5" fmla="*/ 59122 h 108578"/>
                <a:gd name="connsiteX6" fmla="*/ 26722 w 88317"/>
                <a:gd name="connsiteY6" fmla="*/ 108578 h 10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317" h="108578">
                  <a:moveTo>
                    <a:pt x="26722" y="108578"/>
                  </a:moveTo>
                  <a:cubicBezTo>
                    <a:pt x="13876" y="100164"/>
                    <a:pt x="4808" y="87082"/>
                    <a:pt x="1443" y="72101"/>
                  </a:cubicBezTo>
                  <a:cubicBezTo>
                    <a:pt x="-1929" y="57120"/>
                    <a:pt x="662" y="41414"/>
                    <a:pt x="8663" y="28309"/>
                  </a:cubicBezTo>
                  <a:cubicBezTo>
                    <a:pt x="16664" y="15203"/>
                    <a:pt x="29453" y="5726"/>
                    <a:pt x="44318" y="1882"/>
                  </a:cubicBezTo>
                  <a:cubicBezTo>
                    <a:pt x="59190" y="-1961"/>
                    <a:pt x="74969" y="130"/>
                    <a:pt x="88317" y="7714"/>
                  </a:cubicBezTo>
                  <a:lnTo>
                    <a:pt x="59120" y="59122"/>
                  </a:lnTo>
                  <a:lnTo>
                    <a:pt x="26722" y="108578"/>
                  </a:lnTo>
                  <a:close/>
                </a:path>
              </a:pathLst>
            </a:custGeom>
            <a:solidFill>
              <a:srgbClr val="7E96B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A1F9B366-C846-25A5-65D1-33D836FB3DD1}"/>
                </a:ext>
              </a:extLst>
            </p:cNvPr>
            <p:cNvSpPr/>
            <p:nvPr userDrawn="1"/>
          </p:nvSpPr>
          <p:spPr>
            <a:xfrm>
              <a:off x="1383779" y="8034236"/>
              <a:ext cx="73783" cy="105895"/>
            </a:xfrm>
            <a:custGeom>
              <a:avLst/>
              <a:gdLst>
                <a:gd name="connsiteX0" fmla="*/ 0 w 73783"/>
                <a:gd name="connsiteY0" fmla="*/ 0 h 105895"/>
                <a:gd name="connsiteX1" fmla="*/ 35719 w 73783"/>
                <a:gd name="connsiteY1" fmla="*/ 9220 h 105895"/>
                <a:gd name="connsiteX2" fmla="*/ 62503 w 73783"/>
                <a:gd name="connsiteY2" fmla="*/ 34576 h 105895"/>
                <a:gd name="connsiteX3" fmla="*/ 73673 w 73783"/>
                <a:gd name="connsiteY3" fmla="*/ 69730 h 105895"/>
                <a:gd name="connsiteX4" fmla="*/ 66427 w 73783"/>
                <a:gd name="connsiteY4" fmla="*/ 105896 h 105895"/>
                <a:gd name="connsiteX5" fmla="*/ 0 w 73783"/>
                <a:gd name="connsiteY5" fmla="*/ 73779 h 105895"/>
                <a:gd name="connsiteX6" fmla="*/ 0 w 73783"/>
                <a:gd name="connsiteY6" fmla="*/ 0 h 105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783" h="105895">
                  <a:moveTo>
                    <a:pt x="0" y="0"/>
                  </a:moveTo>
                  <a:cubicBezTo>
                    <a:pt x="12497" y="0"/>
                    <a:pt x="24784" y="3172"/>
                    <a:pt x="35719" y="9220"/>
                  </a:cubicBezTo>
                  <a:cubicBezTo>
                    <a:pt x="46647" y="15267"/>
                    <a:pt x="55867" y="23992"/>
                    <a:pt x="62503" y="34576"/>
                  </a:cubicBezTo>
                  <a:cubicBezTo>
                    <a:pt x="69145" y="45159"/>
                    <a:pt x="72987" y="57255"/>
                    <a:pt x="73673" y="69730"/>
                  </a:cubicBezTo>
                  <a:cubicBezTo>
                    <a:pt x="74359" y="82204"/>
                    <a:pt x="71863" y="94649"/>
                    <a:pt x="66427" y="105896"/>
                  </a:cubicBezTo>
                  <a:lnTo>
                    <a:pt x="0" y="73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F1A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  <p:sp>
        <p:nvSpPr>
          <p:cNvPr id="15" name="Заголовок 29">
            <a:extLst>
              <a:ext uri="{FF2B5EF4-FFF2-40B4-BE49-F238E27FC236}">
                <a16:creationId xmlns:a16="http://schemas.microsoft.com/office/drawing/2014/main" id="{75EB01BC-B2FD-6C13-3409-7D43C088F8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179"/>
            <a:ext cx="5043651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E5ABC910-252B-7C7A-BE74-83F63E61D38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3853" y="4762866"/>
            <a:ext cx="5043651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2"/>
                </a:solidFill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006DBCF1-8463-6AFC-26AE-03D72754659D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980BF8B7-202D-2E5F-2633-794214BB0A5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D3C02DC0-08F6-87E2-C4D8-F4A29E5C185E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28DF58C-27A5-99AF-84AE-FABC47F57361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99057001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Имиджевый слайд 5">
  <p:cSld name="1_Имиджевый слайд 5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>
            <a:spLocks noGrp="1"/>
          </p:cNvSpPr>
          <p:nvPr>
            <p:ph type="pic" idx="2"/>
          </p:nvPr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7357122" y="393184"/>
            <a:ext cx="1480888" cy="290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303854" y="393185"/>
            <a:ext cx="683826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3681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и 5">
  <p:cSld name="1_Графики 5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/>
          <p:nvPr/>
        </p:nvSpPr>
        <p:spPr>
          <a:xfrm>
            <a:off x="4434052" y="0"/>
            <a:ext cx="4709948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5"/>
          <p:cNvSpPr txBox="1"/>
          <p:nvPr/>
        </p:nvSpPr>
        <p:spPr>
          <a:xfrm>
            <a:off x="8272131" y="110730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307504" y="333450"/>
            <a:ext cx="4038451" cy="6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4760457" y="333450"/>
            <a:ext cx="3673456" cy="35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>
            <a:spLocks noGrp="1"/>
          </p:cNvSpPr>
          <p:nvPr>
            <p:ph type="pic" idx="2"/>
          </p:nvPr>
        </p:nvSpPr>
        <p:spPr>
          <a:xfrm>
            <a:off x="307503" y="1046748"/>
            <a:ext cx="1714068" cy="1718110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61" name="Google Shape;61;p15"/>
          <p:cNvSpPr txBox="1">
            <a:spLocks noGrp="1"/>
          </p:cNvSpPr>
          <p:nvPr>
            <p:ph type="body" idx="3"/>
          </p:nvPr>
        </p:nvSpPr>
        <p:spPr>
          <a:xfrm>
            <a:off x="4760457" y="676023"/>
            <a:ext cx="3673456" cy="1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4"/>
          </p:nvPr>
        </p:nvSpPr>
        <p:spPr>
          <a:xfrm>
            <a:off x="4760458" y="931896"/>
            <a:ext cx="1988347" cy="1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5"/>
          </p:nvPr>
        </p:nvSpPr>
        <p:spPr>
          <a:xfrm>
            <a:off x="7001449" y="931896"/>
            <a:ext cx="1931136" cy="1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6"/>
          </p:nvPr>
        </p:nvSpPr>
        <p:spPr>
          <a:xfrm>
            <a:off x="4760458" y="2931544"/>
            <a:ext cx="1888268" cy="1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7"/>
          </p:nvPr>
        </p:nvSpPr>
        <p:spPr>
          <a:xfrm>
            <a:off x="7001325" y="2931544"/>
            <a:ext cx="1931200" cy="1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8"/>
          </p:nvPr>
        </p:nvSpPr>
        <p:spPr>
          <a:xfrm>
            <a:off x="4760458" y="1349944"/>
            <a:ext cx="198834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9"/>
          </p:nvPr>
        </p:nvSpPr>
        <p:spPr>
          <a:xfrm>
            <a:off x="7001449" y="1349944"/>
            <a:ext cx="1931136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3"/>
          </p:nvPr>
        </p:nvSpPr>
        <p:spPr>
          <a:xfrm>
            <a:off x="4760458" y="2143422"/>
            <a:ext cx="1988347" cy="47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4"/>
          </p:nvPr>
        </p:nvSpPr>
        <p:spPr>
          <a:xfrm>
            <a:off x="7001449" y="1983393"/>
            <a:ext cx="1931136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5"/>
          </p:nvPr>
        </p:nvSpPr>
        <p:spPr>
          <a:xfrm>
            <a:off x="4760458" y="1989058"/>
            <a:ext cx="1988347" cy="187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6"/>
          </p:nvPr>
        </p:nvSpPr>
        <p:spPr>
          <a:xfrm>
            <a:off x="4760458" y="3417815"/>
            <a:ext cx="126138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7"/>
          </p:nvPr>
        </p:nvSpPr>
        <p:spPr>
          <a:xfrm>
            <a:off x="7001325" y="3417815"/>
            <a:ext cx="1307120" cy="45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8"/>
          </p:nvPr>
        </p:nvSpPr>
        <p:spPr>
          <a:xfrm>
            <a:off x="4760458" y="3858281"/>
            <a:ext cx="126138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9"/>
          </p:nvPr>
        </p:nvSpPr>
        <p:spPr>
          <a:xfrm>
            <a:off x="7001325" y="3858281"/>
            <a:ext cx="1307120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20"/>
          </p:nvPr>
        </p:nvSpPr>
        <p:spPr>
          <a:xfrm>
            <a:off x="4760458" y="4271139"/>
            <a:ext cx="126138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21"/>
          </p:nvPr>
        </p:nvSpPr>
        <p:spPr>
          <a:xfrm>
            <a:off x="7001325" y="4271138"/>
            <a:ext cx="1307120" cy="45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22"/>
          </p:nvPr>
        </p:nvSpPr>
        <p:spPr>
          <a:xfrm>
            <a:off x="6021845" y="3417815"/>
            <a:ext cx="569363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marR="0" lvl="0" indent="-22859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23"/>
          </p:nvPr>
        </p:nvSpPr>
        <p:spPr>
          <a:xfrm>
            <a:off x="6021845" y="3858281"/>
            <a:ext cx="569363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marR="0" lvl="0" indent="-22859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24"/>
          </p:nvPr>
        </p:nvSpPr>
        <p:spPr>
          <a:xfrm>
            <a:off x="6021845" y="4271139"/>
            <a:ext cx="569363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marR="0" lvl="0" indent="-22859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25"/>
          </p:nvPr>
        </p:nvSpPr>
        <p:spPr>
          <a:xfrm>
            <a:off x="8268648" y="3417815"/>
            <a:ext cx="59325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marR="0" lvl="0" indent="-22859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26"/>
          </p:nvPr>
        </p:nvSpPr>
        <p:spPr>
          <a:xfrm>
            <a:off x="8268648" y="3858281"/>
            <a:ext cx="59325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marR="0" lvl="0" indent="-22859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7"/>
          </p:nvPr>
        </p:nvSpPr>
        <p:spPr>
          <a:xfrm>
            <a:off x="8268648" y="4271139"/>
            <a:ext cx="593257" cy="32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marR="0" lvl="0" indent="-22859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28"/>
          </p:nvPr>
        </p:nvSpPr>
        <p:spPr>
          <a:xfrm>
            <a:off x="4760457" y="4762867"/>
            <a:ext cx="2019142" cy="25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29"/>
          </p:nvPr>
        </p:nvSpPr>
        <p:spPr>
          <a:xfrm>
            <a:off x="307504" y="4762867"/>
            <a:ext cx="4038452" cy="25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30"/>
          </p:nvPr>
        </p:nvSpPr>
        <p:spPr>
          <a:xfrm>
            <a:off x="2910999" y="1534706"/>
            <a:ext cx="1409318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31"/>
          </p:nvPr>
        </p:nvSpPr>
        <p:spPr>
          <a:xfrm>
            <a:off x="2910999" y="1079703"/>
            <a:ext cx="1409318" cy="352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32"/>
          </p:nvPr>
        </p:nvSpPr>
        <p:spPr>
          <a:xfrm>
            <a:off x="2910999" y="2444710"/>
            <a:ext cx="1409318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33"/>
          </p:nvPr>
        </p:nvSpPr>
        <p:spPr>
          <a:xfrm>
            <a:off x="2910999" y="1989708"/>
            <a:ext cx="1409318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34"/>
          </p:nvPr>
        </p:nvSpPr>
        <p:spPr>
          <a:xfrm>
            <a:off x="307504" y="2881803"/>
            <a:ext cx="4038452" cy="9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35"/>
          </p:nvPr>
        </p:nvSpPr>
        <p:spPr>
          <a:xfrm>
            <a:off x="307504" y="4167678"/>
            <a:ext cx="4038452" cy="421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36"/>
          </p:nvPr>
        </p:nvSpPr>
        <p:spPr>
          <a:xfrm>
            <a:off x="2673063" y="4554457"/>
            <a:ext cx="158721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marR="0" lvl="0" indent="-22859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37"/>
          </p:nvPr>
        </p:nvSpPr>
        <p:spPr>
          <a:xfrm>
            <a:off x="2130999" y="1534706"/>
            <a:ext cx="711126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38"/>
          </p:nvPr>
        </p:nvSpPr>
        <p:spPr>
          <a:xfrm>
            <a:off x="2130999" y="1081628"/>
            <a:ext cx="711126" cy="35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39"/>
          </p:nvPr>
        </p:nvSpPr>
        <p:spPr>
          <a:xfrm>
            <a:off x="2130999" y="2444710"/>
            <a:ext cx="711126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AA3D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2AA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40"/>
          </p:nvPr>
        </p:nvSpPr>
        <p:spPr>
          <a:xfrm>
            <a:off x="2130999" y="1989708"/>
            <a:ext cx="711126" cy="35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AA3D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2AA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>
            <a:spLocks noGrp="1"/>
          </p:cNvSpPr>
          <p:nvPr>
            <p:ph type="chart" idx="41"/>
          </p:nvPr>
        </p:nvSpPr>
        <p:spPr>
          <a:xfrm>
            <a:off x="4760458" y="1670448"/>
            <a:ext cx="1988414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>
            <a:spLocks noGrp="1"/>
          </p:cNvSpPr>
          <p:nvPr>
            <p:ph type="chart" idx="42"/>
          </p:nvPr>
        </p:nvSpPr>
        <p:spPr>
          <a:xfrm>
            <a:off x="7001389" y="1670448"/>
            <a:ext cx="1931201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>
            <a:spLocks noGrp="1"/>
          </p:cNvSpPr>
          <p:nvPr>
            <p:ph type="chart" idx="43"/>
          </p:nvPr>
        </p:nvSpPr>
        <p:spPr>
          <a:xfrm>
            <a:off x="7001389" y="2303897"/>
            <a:ext cx="1931201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44"/>
          </p:nvPr>
        </p:nvSpPr>
        <p:spPr>
          <a:xfrm>
            <a:off x="4595568" y="1320265"/>
            <a:ext cx="31656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45"/>
          </p:nvPr>
        </p:nvSpPr>
        <p:spPr>
          <a:xfrm>
            <a:off x="6837355" y="1320265"/>
            <a:ext cx="28353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46"/>
          </p:nvPr>
        </p:nvSpPr>
        <p:spPr>
          <a:xfrm>
            <a:off x="6837355" y="1946798"/>
            <a:ext cx="28353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02" name="Google Shape;102;p15"/>
          <p:cNvGrpSpPr/>
          <p:nvPr/>
        </p:nvGrpSpPr>
        <p:grpSpPr>
          <a:xfrm>
            <a:off x="8264092" y="4840782"/>
            <a:ext cx="573919" cy="199800"/>
            <a:chOff x="3497858" y="2521444"/>
            <a:chExt cx="5186765" cy="1805684"/>
          </a:xfrm>
        </p:grpSpPr>
        <p:sp>
          <p:nvSpPr>
            <p:cNvPr id="103" name="Google Shape;103;p15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83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зображение и текст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A701A7F1-BF12-9D9B-CF0A-2443F5C04F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428283" y="0"/>
            <a:ext cx="3717131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Заголовок 29">
            <a:extLst>
              <a:ext uri="{FF2B5EF4-FFF2-40B4-BE49-F238E27FC236}">
                <a16:creationId xmlns:a16="http://schemas.microsoft.com/office/drawing/2014/main" id="{A9B3AE87-CA2F-4799-1AD7-EBF7EFFE5E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65" y="357881"/>
            <a:ext cx="4910617" cy="360173"/>
          </a:xfrm>
          <a:prstGeom prst="rect">
            <a:avLst/>
          </a:prstGeom>
        </p:spPr>
        <p:txBody>
          <a:bodyPr lIns="0" tIns="0" rIns="0" bIns="0"/>
          <a:lstStyle>
            <a:lvl1pPr marL="0" algn="l" defTabSz="685783" rtl="0" eaLnBrk="1" latinLnBrk="0" hangingPunct="1"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BE61CC55-1A60-D23F-C04D-A957408CB0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7864" y="4762867"/>
            <a:ext cx="4939115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600"/>
            </a:lvl2pPr>
            <a:lvl3pPr marL="685783" indent="0">
              <a:buNone/>
              <a:defRPr sz="600"/>
            </a:lvl3pPr>
            <a:lvl4pPr marL="1028675" indent="0">
              <a:buNone/>
              <a:defRPr sz="600"/>
            </a:lvl4pPr>
            <a:lvl5pPr marL="1371566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BAE79109-84BD-BA13-48DE-5DA4D0FA19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864" y="901442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A87D726C-D504-CFE3-6108-8085072348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8615" y="901441"/>
            <a:ext cx="2651432" cy="3601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id="{3A607518-A179-CF40-2460-DD8909E361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8615" y="1378520"/>
            <a:ext cx="2651432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2EBE6FC0-6F9A-FE6D-FE99-8260FC83A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7864" y="1378520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4BEAC034-ABBE-C1BA-B5CA-6F1451CBB6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8615" y="1684148"/>
            <a:ext cx="2651432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2" name="Текст 26">
            <a:extLst>
              <a:ext uri="{FF2B5EF4-FFF2-40B4-BE49-F238E27FC236}">
                <a16:creationId xmlns:a16="http://schemas.microsoft.com/office/drawing/2014/main" id="{7163916F-5247-8FA7-0A9A-CF86DF34DB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864" y="1684148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E82A2D72-0BF1-CF58-DC6A-74A0E13F53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864" y="1977968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4C8DDF25-5467-6259-78A0-0E50FC5AFD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38615" y="1977967"/>
            <a:ext cx="2651432" cy="61365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35" name="Текст 26">
            <a:extLst>
              <a:ext uri="{FF2B5EF4-FFF2-40B4-BE49-F238E27FC236}">
                <a16:creationId xmlns:a16="http://schemas.microsoft.com/office/drawing/2014/main" id="{57841209-6971-833F-4497-55D5F10741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864" y="2812854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id="{A1CBCED6-CE16-D86A-DF18-EA9EA68197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38615" y="2812853"/>
            <a:ext cx="2651432" cy="76174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37" name="Текст 26">
            <a:extLst>
              <a:ext uri="{FF2B5EF4-FFF2-40B4-BE49-F238E27FC236}">
                <a16:creationId xmlns:a16="http://schemas.microsoft.com/office/drawing/2014/main" id="{37CCEA98-0CBB-3148-A6A8-A48D6A09793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864" y="3795836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Текст 26">
            <a:extLst>
              <a:ext uri="{FF2B5EF4-FFF2-40B4-BE49-F238E27FC236}">
                <a16:creationId xmlns:a16="http://schemas.microsoft.com/office/drawing/2014/main" id="{AD9348FB-8658-96C7-D76E-115A61035F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38616" y="3795836"/>
            <a:ext cx="3808181" cy="67542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783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783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2" name="Текст 26">
            <a:extLst>
              <a:ext uri="{FF2B5EF4-FFF2-40B4-BE49-F238E27FC236}">
                <a16:creationId xmlns:a16="http://schemas.microsoft.com/office/drawing/2014/main" id="{C356051B-E6F5-6F59-1D85-086A916A6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863" y="901441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Текст 26">
            <a:extLst>
              <a:ext uri="{FF2B5EF4-FFF2-40B4-BE49-F238E27FC236}">
                <a16:creationId xmlns:a16="http://schemas.microsoft.com/office/drawing/2014/main" id="{17EFEC59-F5E8-BC91-1748-D28203BC6B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8615" y="901440"/>
            <a:ext cx="2651432" cy="3601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4" name="Текст 26">
            <a:extLst>
              <a:ext uri="{FF2B5EF4-FFF2-40B4-BE49-F238E27FC236}">
                <a16:creationId xmlns:a16="http://schemas.microsoft.com/office/drawing/2014/main" id="{746F3D43-734E-1008-F3EE-FC9B97C3C8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8615" y="1378519"/>
            <a:ext cx="2651432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26">
            <a:extLst>
              <a:ext uri="{FF2B5EF4-FFF2-40B4-BE49-F238E27FC236}">
                <a16:creationId xmlns:a16="http://schemas.microsoft.com/office/drawing/2014/main" id="{A8442906-4225-6726-F259-60C48C5CC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7863" y="1378519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26">
            <a:extLst>
              <a:ext uri="{FF2B5EF4-FFF2-40B4-BE49-F238E27FC236}">
                <a16:creationId xmlns:a16="http://schemas.microsoft.com/office/drawing/2014/main" id="{139C4AE9-D6BC-3091-16A9-DEAEF56A05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8615" y="1684147"/>
            <a:ext cx="2651432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4D80209F-43D8-AE9D-DD69-1A553B545C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863" y="1684147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id="{473C6ADE-4323-391D-052F-D74A6A7EDF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863" y="1977967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31A8B27B-11AD-42AD-716D-D37EE40086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38615" y="1977966"/>
            <a:ext cx="2651432" cy="61365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86B8AE97-C403-8FB0-535B-89C275E2DB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863" y="2812853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26">
            <a:extLst>
              <a:ext uri="{FF2B5EF4-FFF2-40B4-BE49-F238E27FC236}">
                <a16:creationId xmlns:a16="http://schemas.microsoft.com/office/drawing/2014/main" id="{D6C45595-2118-44D9-9488-96191AD964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38615" y="2812852"/>
            <a:ext cx="2651432" cy="76174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14" name="Текст 26">
            <a:extLst>
              <a:ext uri="{FF2B5EF4-FFF2-40B4-BE49-F238E27FC236}">
                <a16:creationId xmlns:a16="http://schemas.microsoft.com/office/drawing/2014/main" id="{6FDF87BD-FF37-F5A3-92B1-AE9082BEE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863" y="3795835"/>
            <a:ext cx="1100696" cy="2077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None/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None/>
              <a:defRPr lang="ru-RU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73317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Изображение и текст 1">
  <p:cSld name="1_Изображение и текст 1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303853" y="3413656"/>
            <a:ext cx="231623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600"/>
              <a:buFont typeface="Arial"/>
              <a:buNone/>
              <a:defRPr sz="6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2"/>
          </p:nvPr>
        </p:nvSpPr>
        <p:spPr>
          <a:xfrm>
            <a:off x="5235701" y="2420237"/>
            <a:ext cx="332813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3"/>
          </p:nvPr>
        </p:nvSpPr>
        <p:spPr>
          <a:xfrm>
            <a:off x="303853" y="4347610"/>
            <a:ext cx="231623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4"/>
          </p:nvPr>
        </p:nvSpPr>
        <p:spPr>
          <a:xfrm>
            <a:off x="5441561" y="2477977"/>
            <a:ext cx="3398963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5"/>
          </p:nvPr>
        </p:nvSpPr>
        <p:spPr>
          <a:xfrm>
            <a:off x="5441561" y="2768697"/>
            <a:ext cx="3404983" cy="47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6"/>
          </p:nvPr>
        </p:nvSpPr>
        <p:spPr>
          <a:xfrm>
            <a:off x="5235701" y="3461287"/>
            <a:ext cx="332813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7"/>
          </p:nvPr>
        </p:nvSpPr>
        <p:spPr>
          <a:xfrm>
            <a:off x="5441561" y="3519027"/>
            <a:ext cx="3396449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8"/>
          </p:nvPr>
        </p:nvSpPr>
        <p:spPr>
          <a:xfrm>
            <a:off x="5441562" y="3809747"/>
            <a:ext cx="3402464" cy="66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303853" y="356223"/>
            <a:ext cx="4225048" cy="37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9"/>
          </p:nvPr>
        </p:nvSpPr>
        <p:spPr>
          <a:xfrm>
            <a:off x="303853" y="740961"/>
            <a:ext cx="8144092" cy="55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17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13"/>
          </p:nvPr>
        </p:nvSpPr>
        <p:spPr>
          <a:xfrm>
            <a:off x="303853" y="4762866"/>
            <a:ext cx="7761590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9" name="Google Shape;129;p17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30" name="Google Shape;130;p17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устой слайд">
  <p:cSld name="1_Пустой слайд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303853" y="4762866"/>
            <a:ext cx="7761590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body" idx="2"/>
          </p:nvPr>
        </p:nvSpPr>
        <p:spPr>
          <a:xfrm>
            <a:off x="444019" y="4646737"/>
            <a:ext cx="631836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body" idx="3"/>
          </p:nvPr>
        </p:nvSpPr>
        <p:spPr>
          <a:xfrm>
            <a:off x="1194636" y="4646737"/>
            <a:ext cx="631836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body" idx="4"/>
          </p:nvPr>
        </p:nvSpPr>
        <p:spPr>
          <a:xfrm>
            <a:off x="2045727" y="4646737"/>
            <a:ext cx="631836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grpSp>
        <p:nvGrpSpPr>
          <p:cNvPr id="140" name="Google Shape;140;p18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41" name="Google Shape;141;p18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лонтитул">
  <p:cSld name="Колонтитул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9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cxnSp>
          <p:nvCxnSpPr>
            <p:cNvPr id="146" name="Google Shape;146;p19"/>
            <p:cNvCxnSpPr/>
            <p:nvPr/>
          </p:nvCxnSpPr>
          <p:spPr>
            <a:xfrm>
              <a:off x="0" y="647264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7" name="Google Shape;147;p19"/>
            <p:cNvCxnSpPr/>
            <p:nvPr/>
          </p:nvCxnSpPr>
          <p:spPr>
            <a:xfrm>
              <a:off x="0" y="520963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8" name="Google Shape;148;p19"/>
            <p:cNvCxnSpPr/>
            <p:nvPr/>
          </p:nvCxnSpPr>
          <p:spPr>
            <a:xfrm>
              <a:off x="0" y="394662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" name="Google Shape;149;p19"/>
            <p:cNvCxnSpPr/>
            <p:nvPr/>
          </p:nvCxnSpPr>
          <p:spPr>
            <a:xfrm>
              <a:off x="0" y="268361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0" name="Google Shape;150;p19"/>
            <p:cNvCxnSpPr/>
            <p:nvPr/>
          </p:nvCxnSpPr>
          <p:spPr>
            <a:xfrm>
              <a:off x="0" y="142060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1" name="Google Shape;151;p19"/>
            <p:cNvCxnSpPr/>
            <p:nvPr/>
          </p:nvCxnSpPr>
          <p:spPr>
            <a:xfrm>
              <a:off x="0" y="773565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2" name="Google Shape;152;p19"/>
            <p:cNvCxnSpPr/>
            <p:nvPr/>
          </p:nvCxnSpPr>
          <p:spPr>
            <a:xfrm>
              <a:off x="0" y="1405070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3" name="Google Shape;153;p19"/>
            <p:cNvCxnSpPr/>
            <p:nvPr/>
          </p:nvCxnSpPr>
          <p:spPr>
            <a:xfrm>
              <a:off x="0" y="1278769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4" name="Google Shape;154;p19"/>
            <p:cNvCxnSpPr/>
            <p:nvPr/>
          </p:nvCxnSpPr>
          <p:spPr>
            <a:xfrm>
              <a:off x="0" y="1152468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5" name="Google Shape;155;p19"/>
            <p:cNvCxnSpPr/>
            <p:nvPr/>
          </p:nvCxnSpPr>
          <p:spPr>
            <a:xfrm>
              <a:off x="0" y="1026167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6" name="Google Shape;156;p19"/>
            <p:cNvCxnSpPr/>
            <p:nvPr/>
          </p:nvCxnSpPr>
          <p:spPr>
            <a:xfrm>
              <a:off x="0" y="899866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7" name="Google Shape;157;p19"/>
            <p:cNvCxnSpPr/>
            <p:nvPr/>
          </p:nvCxnSpPr>
          <p:spPr>
            <a:xfrm>
              <a:off x="0" y="1531371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8" name="Google Shape;158;p19"/>
            <p:cNvCxnSpPr/>
            <p:nvPr/>
          </p:nvCxnSpPr>
          <p:spPr>
            <a:xfrm>
              <a:off x="0" y="2162876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9" name="Google Shape;159;p19"/>
            <p:cNvCxnSpPr/>
            <p:nvPr/>
          </p:nvCxnSpPr>
          <p:spPr>
            <a:xfrm>
              <a:off x="0" y="2036575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0" name="Google Shape;160;p19"/>
            <p:cNvCxnSpPr/>
            <p:nvPr/>
          </p:nvCxnSpPr>
          <p:spPr>
            <a:xfrm>
              <a:off x="0" y="1910274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1" name="Google Shape;161;p19"/>
            <p:cNvCxnSpPr/>
            <p:nvPr/>
          </p:nvCxnSpPr>
          <p:spPr>
            <a:xfrm>
              <a:off x="0" y="1783973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19"/>
            <p:cNvCxnSpPr/>
            <p:nvPr/>
          </p:nvCxnSpPr>
          <p:spPr>
            <a:xfrm>
              <a:off x="0" y="1657672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3" name="Google Shape;163;p19"/>
            <p:cNvCxnSpPr/>
            <p:nvPr/>
          </p:nvCxnSpPr>
          <p:spPr>
            <a:xfrm>
              <a:off x="0" y="2289177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4" name="Google Shape;164;p19"/>
            <p:cNvCxnSpPr/>
            <p:nvPr/>
          </p:nvCxnSpPr>
          <p:spPr>
            <a:xfrm>
              <a:off x="0" y="2920682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5" name="Google Shape;165;p19"/>
            <p:cNvCxnSpPr/>
            <p:nvPr/>
          </p:nvCxnSpPr>
          <p:spPr>
            <a:xfrm>
              <a:off x="0" y="2794381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6" name="Google Shape;166;p19"/>
            <p:cNvCxnSpPr/>
            <p:nvPr/>
          </p:nvCxnSpPr>
          <p:spPr>
            <a:xfrm>
              <a:off x="0" y="2668080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7" name="Google Shape;167;p19"/>
            <p:cNvCxnSpPr/>
            <p:nvPr/>
          </p:nvCxnSpPr>
          <p:spPr>
            <a:xfrm>
              <a:off x="0" y="2541779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" name="Google Shape;168;p19"/>
            <p:cNvCxnSpPr/>
            <p:nvPr/>
          </p:nvCxnSpPr>
          <p:spPr>
            <a:xfrm>
              <a:off x="0" y="2415478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9" name="Google Shape;169;p19"/>
            <p:cNvCxnSpPr/>
            <p:nvPr/>
          </p:nvCxnSpPr>
          <p:spPr>
            <a:xfrm>
              <a:off x="0" y="3046983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" name="Google Shape;170;p19"/>
            <p:cNvCxnSpPr/>
            <p:nvPr/>
          </p:nvCxnSpPr>
          <p:spPr>
            <a:xfrm>
              <a:off x="0" y="3678488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1" name="Google Shape;171;p19"/>
            <p:cNvCxnSpPr/>
            <p:nvPr/>
          </p:nvCxnSpPr>
          <p:spPr>
            <a:xfrm>
              <a:off x="0" y="3552187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2" name="Google Shape;172;p19"/>
            <p:cNvCxnSpPr/>
            <p:nvPr/>
          </p:nvCxnSpPr>
          <p:spPr>
            <a:xfrm>
              <a:off x="0" y="3425886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3" name="Google Shape;173;p19"/>
            <p:cNvCxnSpPr/>
            <p:nvPr/>
          </p:nvCxnSpPr>
          <p:spPr>
            <a:xfrm>
              <a:off x="0" y="3299585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19"/>
            <p:cNvCxnSpPr/>
            <p:nvPr/>
          </p:nvCxnSpPr>
          <p:spPr>
            <a:xfrm>
              <a:off x="0" y="3173284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5" name="Google Shape;175;p19"/>
            <p:cNvCxnSpPr/>
            <p:nvPr/>
          </p:nvCxnSpPr>
          <p:spPr>
            <a:xfrm>
              <a:off x="0" y="3804789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6" name="Google Shape;176;p19"/>
            <p:cNvCxnSpPr/>
            <p:nvPr/>
          </p:nvCxnSpPr>
          <p:spPr>
            <a:xfrm>
              <a:off x="0" y="4436294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7" name="Google Shape;177;p19"/>
            <p:cNvCxnSpPr/>
            <p:nvPr/>
          </p:nvCxnSpPr>
          <p:spPr>
            <a:xfrm>
              <a:off x="0" y="4309993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8" name="Google Shape;178;p19"/>
            <p:cNvCxnSpPr/>
            <p:nvPr/>
          </p:nvCxnSpPr>
          <p:spPr>
            <a:xfrm>
              <a:off x="0" y="4183692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9" name="Google Shape;179;p19"/>
            <p:cNvCxnSpPr/>
            <p:nvPr/>
          </p:nvCxnSpPr>
          <p:spPr>
            <a:xfrm>
              <a:off x="0" y="4057391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0" name="Google Shape;180;p19"/>
            <p:cNvCxnSpPr/>
            <p:nvPr/>
          </p:nvCxnSpPr>
          <p:spPr>
            <a:xfrm>
              <a:off x="0" y="3931090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1" name="Google Shape;181;p19"/>
            <p:cNvCxnSpPr/>
            <p:nvPr/>
          </p:nvCxnSpPr>
          <p:spPr>
            <a:xfrm>
              <a:off x="0" y="4562595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2" name="Google Shape;182;p19"/>
            <p:cNvCxnSpPr/>
            <p:nvPr/>
          </p:nvCxnSpPr>
          <p:spPr>
            <a:xfrm>
              <a:off x="0" y="5194100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3" name="Google Shape;183;p19"/>
            <p:cNvCxnSpPr/>
            <p:nvPr/>
          </p:nvCxnSpPr>
          <p:spPr>
            <a:xfrm>
              <a:off x="0" y="5067799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4" name="Google Shape;184;p19"/>
            <p:cNvCxnSpPr/>
            <p:nvPr/>
          </p:nvCxnSpPr>
          <p:spPr>
            <a:xfrm>
              <a:off x="0" y="4941498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5" name="Google Shape;185;p19"/>
            <p:cNvCxnSpPr/>
            <p:nvPr/>
          </p:nvCxnSpPr>
          <p:spPr>
            <a:xfrm>
              <a:off x="0" y="4815197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6" name="Google Shape;186;p19"/>
            <p:cNvCxnSpPr/>
            <p:nvPr/>
          </p:nvCxnSpPr>
          <p:spPr>
            <a:xfrm>
              <a:off x="0" y="4688896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7" name="Google Shape;187;p19"/>
            <p:cNvCxnSpPr/>
            <p:nvPr/>
          </p:nvCxnSpPr>
          <p:spPr>
            <a:xfrm>
              <a:off x="0" y="5320401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8" name="Google Shape;188;p19"/>
            <p:cNvCxnSpPr/>
            <p:nvPr/>
          </p:nvCxnSpPr>
          <p:spPr>
            <a:xfrm>
              <a:off x="0" y="5951906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9" name="Google Shape;189;p19"/>
            <p:cNvCxnSpPr/>
            <p:nvPr/>
          </p:nvCxnSpPr>
          <p:spPr>
            <a:xfrm>
              <a:off x="0" y="5825605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0" name="Google Shape;190;p19"/>
            <p:cNvCxnSpPr/>
            <p:nvPr/>
          </p:nvCxnSpPr>
          <p:spPr>
            <a:xfrm>
              <a:off x="0" y="5699304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1" name="Google Shape;191;p19"/>
            <p:cNvCxnSpPr/>
            <p:nvPr/>
          </p:nvCxnSpPr>
          <p:spPr>
            <a:xfrm>
              <a:off x="0" y="5573003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2" name="Google Shape;192;p19"/>
            <p:cNvCxnSpPr/>
            <p:nvPr/>
          </p:nvCxnSpPr>
          <p:spPr>
            <a:xfrm>
              <a:off x="0" y="5446702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" name="Google Shape;193;p19"/>
            <p:cNvCxnSpPr/>
            <p:nvPr/>
          </p:nvCxnSpPr>
          <p:spPr>
            <a:xfrm>
              <a:off x="0" y="6078207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4" name="Google Shape;194;p19"/>
            <p:cNvCxnSpPr/>
            <p:nvPr/>
          </p:nvCxnSpPr>
          <p:spPr>
            <a:xfrm>
              <a:off x="0" y="6709719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5" name="Google Shape;195;p19"/>
            <p:cNvCxnSpPr/>
            <p:nvPr/>
          </p:nvCxnSpPr>
          <p:spPr>
            <a:xfrm>
              <a:off x="0" y="6583411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6" name="Google Shape;196;p19"/>
            <p:cNvCxnSpPr/>
            <p:nvPr/>
          </p:nvCxnSpPr>
          <p:spPr>
            <a:xfrm>
              <a:off x="0" y="6457110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7" name="Google Shape;197;p19"/>
            <p:cNvCxnSpPr/>
            <p:nvPr/>
          </p:nvCxnSpPr>
          <p:spPr>
            <a:xfrm>
              <a:off x="0" y="6330809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8" name="Google Shape;198;p19"/>
            <p:cNvCxnSpPr/>
            <p:nvPr/>
          </p:nvCxnSpPr>
          <p:spPr>
            <a:xfrm>
              <a:off x="0" y="6204508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9" name="Google Shape;199;p19"/>
            <p:cNvCxnSpPr/>
            <p:nvPr/>
          </p:nvCxnSpPr>
          <p:spPr>
            <a:xfrm rot="10800000">
              <a:off x="40798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0" name="Google Shape;200;p19"/>
            <p:cNvCxnSpPr/>
            <p:nvPr/>
          </p:nvCxnSpPr>
          <p:spPr>
            <a:xfrm rot="10800000">
              <a:off x="7872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1" name="Google Shape;201;p19"/>
            <p:cNvCxnSpPr/>
            <p:nvPr/>
          </p:nvCxnSpPr>
          <p:spPr>
            <a:xfrm rot="10800000">
              <a:off x="116658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2" name="Google Shape;202;p19"/>
            <p:cNvCxnSpPr/>
            <p:nvPr/>
          </p:nvCxnSpPr>
          <p:spPr>
            <a:xfrm rot="10800000">
              <a:off x="154587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3" name="Google Shape;203;p19"/>
            <p:cNvCxnSpPr/>
            <p:nvPr/>
          </p:nvCxnSpPr>
          <p:spPr>
            <a:xfrm rot="10800000">
              <a:off x="192517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4" name="Google Shape;204;p19"/>
            <p:cNvCxnSpPr/>
            <p:nvPr/>
          </p:nvCxnSpPr>
          <p:spPr>
            <a:xfrm rot="10800000">
              <a:off x="230446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5" name="Google Shape;205;p19"/>
            <p:cNvCxnSpPr/>
            <p:nvPr/>
          </p:nvCxnSpPr>
          <p:spPr>
            <a:xfrm rot="10800000">
              <a:off x="268376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6" name="Google Shape;206;p19"/>
            <p:cNvCxnSpPr/>
            <p:nvPr/>
          </p:nvCxnSpPr>
          <p:spPr>
            <a:xfrm rot="10800000">
              <a:off x="30630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7" name="Google Shape;207;p19"/>
            <p:cNvCxnSpPr/>
            <p:nvPr/>
          </p:nvCxnSpPr>
          <p:spPr>
            <a:xfrm rot="10800000">
              <a:off x="344235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8" name="Google Shape;208;p19"/>
            <p:cNvCxnSpPr/>
            <p:nvPr/>
          </p:nvCxnSpPr>
          <p:spPr>
            <a:xfrm rot="10800000">
              <a:off x="382165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9" name="Google Shape;209;p19"/>
            <p:cNvCxnSpPr/>
            <p:nvPr/>
          </p:nvCxnSpPr>
          <p:spPr>
            <a:xfrm rot="10800000">
              <a:off x="420094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0" name="Google Shape;210;p19"/>
            <p:cNvCxnSpPr/>
            <p:nvPr/>
          </p:nvCxnSpPr>
          <p:spPr>
            <a:xfrm rot="10800000">
              <a:off x="458024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1" name="Google Shape;211;p19"/>
            <p:cNvCxnSpPr/>
            <p:nvPr/>
          </p:nvCxnSpPr>
          <p:spPr>
            <a:xfrm rot="10800000">
              <a:off x="495954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2" name="Google Shape;212;p19"/>
            <p:cNvCxnSpPr/>
            <p:nvPr/>
          </p:nvCxnSpPr>
          <p:spPr>
            <a:xfrm rot="10800000">
              <a:off x="53388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3" name="Google Shape;213;p19"/>
            <p:cNvCxnSpPr/>
            <p:nvPr/>
          </p:nvCxnSpPr>
          <p:spPr>
            <a:xfrm rot="10800000">
              <a:off x="57181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4" name="Google Shape;214;p19"/>
            <p:cNvCxnSpPr/>
            <p:nvPr/>
          </p:nvCxnSpPr>
          <p:spPr>
            <a:xfrm rot="10800000">
              <a:off x="609742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5" name="Google Shape;215;p19"/>
            <p:cNvCxnSpPr/>
            <p:nvPr/>
          </p:nvCxnSpPr>
          <p:spPr>
            <a:xfrm rot="10800000">
              <a:off x="647672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6" name="Google Shape;216;p19"/>
            <p:cNvCxnSpPr/>
            <p:nvPr/>
          </p:nvCxnSpPr>
          <p:spPr>
            <a:xfrm rot="10800000">
              <a:off x="685602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7" name="Google Shape;217;p19"/>
            <p:cNvCxnSpPr/>
            <p:nvPr/>
          </p:nvCxnSpPr>
          <p:spPr>
            <a:xfrm rot="10800000">
              <a:off x="723531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8" name="Google Shape;218;p19"/>
            <p:cNvCxnSpPr/>
            <p:nvPr/>
          </p:nvCxnSpPr>
          <p:spPr>
            <a:xfrm rot="10800000">
              <a:off x="761461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9" name="Google Shape;219;p19"/>
            <p:cNvCxnSpPr/>
            <p:nvPr/>
          </p:nvCxnSpPr>
          <p:spPr>
            <a:xfrm rot="10800000">
              <a:off x="79939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0" name="Google Shape;220;p19"/>
            <p:cNvCxnSpPr/>
            <p:nvPr/>
          </p:nvCxnSpPr>
          <p:spPr>
            <a:xfrm rot="10800000">
              <a:off x="837320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1" name="Google Shape;221;p19"/>
            <p:cNvCxnSpPr/>
            <p:nvPr/>
          </p:nvCxnSpPr>
          <p:spPr>
            <a:xfrm rot="10800000">
              <a:off x="875250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2" name="Google Shape;222;p19"/>
            <p:cNvCxnSpPr/>
            <p:nvPr/>
          </p:nvCxnSpPr>
          <p:spPr>
            <a:xfrm rot="10800000">
              <a:off x="913179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3" name="Google Shape;223;p19"/>
            <p:cNvCxnSpPr/>
            <p:nvPr/>
          </p:nvCxnSpPr>
          <p:spPr>
            <a:xfrm rot="10800000">
              <a:off x="951109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4" name="Google Shape;224;p19"/>
            <p:cNvCxnSpPr/>
            <p:nvPr/>
          </p:nvCxnSpPr>
          <p:spPr>
            <a:xfrm rot="10800000">
              <a:off x="989038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5" name="Google Shape;225;p19"/>
            <p:cNvCxnSpPr/>
            <p:nvPr/>
          </p:nvCxnSpPr>
          <p:spPr>
            <a:xfrm rot="10800000">
              <a:off x="102696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6" name="Google Shape;226;p19"/>
            <p:cNvCxnSpPr/>
            <p:nvPr/>
          </p:nvCxnSpPr>
          <p:spPr>
            <a:xfrm rot="10800000">
              <a:off x="1064898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7" name="Google Shape;227;p19"/>
            <p:cNvCxnSpPr/>
            <p:nvPr/>
          </p:nvCxnSpPr>
          <p:spPr>
            <a:xfrm rot="10800000">
              <a:off x="1102827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8" name="Google Shape;228;p19"/>
            <p:cNvCxnSpPr/>
            <p:nvPr/>
          </p:nvCxnSpPr>
          <p:spPr>
            <a:xfrm rot="10800000">
              <a:off x="1140757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9" name="Google Shape;229;p19"/>
            <p:cNvCxnSpPr/>
            <p:nvPr/>
          </p:nvCxnSpPr>
          <p:spPr>
            <a:xfrm rot="10800000">
              <a:off x="1178686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B6BCC9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0" name="Google Shape;230;p19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body" idx="1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33" name="Google Shape;233;p19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234" name="Google Shape;234;p19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20"/>
          <p:cNvCxnSpPr/>
          <p:nvPr/>
        </p:nvCxnSpPr>
        <p:spPr>
          <a:xfrm rot="10800000">
            <a:off x="8180882" y="4823085"/>
            <a:ext cx="0" cy="23609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20"/>
          <p:cNvSpPr>
            <a:spLocks noGrp="1"/>
          </p:cNvSpPr>
          <p:nvPr>
            <p:ph type="pic" idx="2"/>
          </p:nvPr>
        </p:nvSpPr>
        <p:spPr>
          <a:xfrm>
            <a:off x="7197865" y="4836726"/>
            <a:ext cx="883981" cy="208814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0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0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grpSp>
        <p:nvGrpSpPr>
          <p:cNvPr id="242" name="Google Shape;242;p20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243" name="Google Shape;243;p20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7 пунктов">
  <p:cSld name="Содержание 7 пунктов">
    <p:bg>
      <p:bgPr>
        <a:solidFill>
          <a:schemeClr val="dk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1"/>
          <p:cNvSpPr txBox="1">
            <a:spLocks noGrp="1"/>
          </p:cNvSpPr>
          <p:nvPr>
            <p:ph type="body" idx="1"/>
          </p:nvPr>
        </p:nvSpPr>
        <p:spPr>
          <a:xfrm>
            <a:off x="3429676" y="458314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21"/>
          <p:cNvSpPr txBox="1">
            <a:spLocks noGrp="1"/>
          </p:cNvSpPr>
          <p:nvPr>
            <p:ph type="body" idx="2"/>
          </p:nvPr>
        </p:nvSpPr>
        <p:spPr>
          <a:xfrm>
            <a:off x="3429676" y="1024463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21"/>
          <p:cNvSpPr txBox="1">
            <a:spLocks noGrp="1"/>
          </p:cNvSpPr>
          <p:nvPr>
            <p:ph type="body" idx="3"/>
          </p:nvPr>
        </p:nvSpPr>
        <p:spPr>
          <a:xfrm>
            <a:off x="3429676" y="1688348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Google Shape;251;p21"/>
          <p:cNvSpPr txBox="1">
            <a:spLocks noGrp="1"/>
          </p:cNvSpPr>
          <p:nvPr>
            <p:ph type="body" idx="4"/>
          </p:nvPr>
        </p:nvSpPr>
        <p:spPr>
          <a:xfrm>
            <a:off x="3429676" y="2312469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2" name="Google Shape;252;p21"/>
          <p:cNvSpPr txBox="1">
            <a:spLocks noGrp="1"/>
          </p:cNvSpPr>
          <p:nvPr>
            <p:ph type="body" idx="5"/>
          </p:nvPr>
        </p:nvSpPr>
        <p:spPr>
          <a:xfrm>
            <a:off x="3429676" y="2927170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body" idx="6"/>
          </p:nvPr>
        </p:nvSpPr>
        <p:spPr>
          <a:xfrm>
            <a:off x="3429676" y="3554641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body" idx="7"/>
          </p:nvPr>
        </p:nvSpPr>
        <p:spPr>
          <a:xfrm>
            <a:off x="3429676" y="4176983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body" idx="8"/>
          </p:nvPr>
        </p:nvSpPr>
        <p:spPr>
          <a:xfrm>
            <a:off x="8378235" y="458314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body" idx="9"/>
          </p:nvPr>
        </p:nvSpPr>
        <p:spPr>
          <a:xfrm>
            <a:off x="8378235" y="1024463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body" idx="13"/>
          </p:nvPr>
        </p:nvSpPr>
        <p:spPr>
          <a:xfrm>
            <a:off x="8378235" y="1688348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body" idx="14"/>
          </p:nvPr>
        </p:nvSpPr>
        <p:spPr>
          <a:xfrm>
            <a:off x="8378235" y="2312469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body" idx="15"/>
          </p:nvPr>
        </p:nvSpPr>
        <p:spPr>
          <a:xfrm>
            <a:off x="8378235" y="2927170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body" idx="16"/>
          </p:nvPr>
        </p:nvSpPr>
        <p:spPr>
          <a:xfrm>
            <a:off x="8378235" y="3554641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body" idx="17"/>
          </p:nvPr>
        </p:nvSpPr>
        <p:spPr>
          <a:xfrm>
            <a:off x="8378235" y="4176983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body" idx="18"/>
          </p:nvPr>
        </p:nvSpPr>
        <p:spPr>
          <a:xfrm>
            <a:off x="3732455" y="501816"/>
            <a:ext cx="4345469" cy="29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body" idx="19"/>
          </p:nvPr>
        </p:nvSpPr>
        <p:spPr>
          <a:xfrm>
            <a:off x="3732454" y="1113798"/>
            <a:ext cx="4345469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body" idx="20"/>
          </p:nvPr>
        </p:nvSpPr>
        <p:spPr>
          <a:xfrm>
            <a:off x="3732454" y="1725780"/>
            <a:ext cx="4345469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body" idx="21"/>
          </p:nvPr>
        </p:nvSpPr>
        <p:spPr>
          <a:xfrm>
            <a:off x="3732454" y="2337762"/>
            <a:ext cx="4345469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body" idx="22"/>
          </p:nvPr>
        </p:nvSpPr>
        <p:spPr>
          <a:xfrm>
            <a:off x="3732454" y="2943675"/>
            <a:ext cx="4345469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body" idx="23"/>
          </p:nvPr>
        </p:nvSpPr>
        <p:spPr>
          <a:xfrm>
            <a:off x="3732454" y="3579933"/>
            <a:ext cx="4345469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body" idx="24"/>
          </p:nvPr>
        </p:nvSpPr>
        <p:spPr>
          <a:xfrm>
            <a:off x="3732454" y="4185850"/>
            <a:ext cx="4345469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p21"/>
          <p:cNvSpPr txBox="1">
            <a:spLocks noGrp="1"/>
          </p:cNvSpPr>
          <p:nvPr>
            <p:ph type="body" idx="25"/>
          </p:nvPr>
        </p:nvSpPr>
        <p:spPr>
          <a:xfrm>
            <a:off x="303853" y="4933886"/>
            <a:ext cx="6880298" cy="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Google Shape;270;p21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287769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grpSp>
        <p:nvGrpSpPr>
          <p:cNvPr id="271" name="Google Shape;271;p21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272" name="Google Shape;272;p21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1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14 пунктов">
  <p:cSld name="Содержание 14 пунктов">
    <p:bg>
      <p:bgPr>
        <a:solidFill>
          <a:schemeClr val="dk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2"/>
          <p:cNvSpPr txBox="1">
            <a:spLocks noGrp="1"/>
          </p:cNvSpPr>
          <p:nvPr>
            <p:ph type="body" idx="1"/>
          </p:nvPr>
        </p:nvSpPr>
        <p:spPr>
          <a:xfrm>
            <a:off x="303854" y="815143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22"/>
          <p:cNvSpPr txBox="1">
            <a:spLocks noGrp="1"/>
          </p:cNvSpPr>
          <p:nvPr>
            <p:ph type="body" idx="2"/>
          </p:nvPr>
        </p:nvSpPr>
        <p:spPr>
          <a:xfrm>
            <a:off x="3909031" y="815143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22"/>
          <p:cNvSpPr txBox="1">
            <a:spLocks noGrp="1"/>
          </p:cNvSpPr>
          <p:nvPr>
            <p:ph type="body" idx="3"/>
          </p:nvPr>
        </p:nvSpPr>
        <p:spPr>
          <a:xfrm>
            <a:off x="590004" y="870938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22"/>
          <p:cNvSpPr txBox="1">
            <a:spLocks noGrp="1"/>
          </p:cNvSpPr>
          <p:nvPr>
            <p:ph type="body" idx="4"/>
          </p:nvPr>
        </p:nvSpPr>
        <p:spPr>
          <a:xfrm>
            <a:off x="303854" y="1317113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" name="Google Shape;281;p22"/>
          <p:cNvSpPr txBox="1">
            <a:spLocks noGrp="1"/>
          </p:cNvSpPr>
          <p:nvPr>
            <p:ph type="body" idx="5"/>
          </p:nvPr>
        </p:nvSpPr>
        <p:spPr>
          <a:xfrm>
            <a:off x="3909031" y="1317113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body" idx="6"/>
          </p:nvPr>
        </p:nvSpPr>
        <p:spPr>
          <a:xfrm>
            <a:off x="590004" y="1373874"/>
            <a:ext cx="3297761" cy="29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body" idx="7"/>
          </p:nvPr>
        </p:nvSpPr>
        <p:spPr>
          <a:xfrm>
            <a:off x="303854" y="1834989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body" idx="8"/>
          </p:nvPr>
        </p:nvSpPr>
        <p:spPr>
          <a:xfrm>
            <a:off x="3909031" y="1834989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body" idx="9"/>
          </p:nvPr>
        </p:nvSpPr>
        <p:spPr>
          <a:xfrm>
            <a:off x="590004" y="1894394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body" idx="13"/>
          </p:nvPr>
        </p:nvSpPr>
        <p:spPr>
          <a:xfrm>
            <a:off x="303854" y="2343788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body" idx="14"/>
          </p:nvPr>
        </p:nvSpPr>
        <p:spPr>
          <a:xfrm>
            <a:off x="3909031" y="2343788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8" name="Google Shape;288;p22"/>
          <p:cNvSpPr txBox="1">
            <a:spLocks noGrp="1"/>
          </p:cNvSpPr>
          <p:nvPr>
            <p:ph type="body" idx="15"/>
          </p:nvPr>
        </p:nvSpPr>
        <p:spPr>
          <a:xfrm>
            <a:off x="590004" y="2397952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body" idx="16"/>
          </p:nvPr>
        </p:nvSpPr>
        <p:spPr>
          <a:xfrm>
            <a:off x="303854" y="2847345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body" idx="17"/>
          </p:nvPr>
        </p:nvSpPr>
        <p:spPr>
          <a:xfrm>
            <a:off x="3909031" y="2853189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body" idx="18"/>
          </p:nvPr>
        </p:nvSpPr>
        <p:spPr>
          <a:xfrm>
            <a:off x="590004" y="2905328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body" idx="19"/>
          </p:nvPr>
        </p:nvSpPr>
        <p:spPr>
          <a:xfrm>
            <a:off x="303854" y="3346704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body" idx="20"/>
          </p:nvPr>
        </p:nvSpPr>
        <p:spPr>
          <a:xfrm>
            <a:off x="3909031" y="3346704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Google Shape;294;p22"/>
          <p:cNvSpPr txBox="1">
            <a:spLocks noGrp="1"/>
          </p:cNvSpPr>
          <p:nvPr>
            <p:ph type="body" idx="21"/>
          </p:nvPr>
        </p:nvSpPr>
        <p:spPr>
          <a:xfrm>
            <a:off x="590004" y="3388718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22"/>
          <p:cNvSpPr txBox="1">
            <a:spLocks noGrp="1"/>
          </p:cNvSpPr>
          <p:nvPr>
            <p:ph type="body" idx="22"/>
          </p:nvPr>
        </p:nvSpPr>
        <p:spPr>
          <a:xfrm>
            <a:off x="303854" y="3830096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body" idx="23"/>
          </p:nvPr>
        </p:nvSpPr>
        <p:spPr>
          <a:xfrm>
            <a:off x="3909031" y="3830096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7" name="Google Shape;297;p22"/>
          <p:cNvSpPr txBox="1">
            <a:spLocks noGrp="1"/>
          </p:cNvSpPr>
          <p:nvPr>
            <p:ph type="body" idx="24"/>
          </p:nvPr>
        </p:nvSpPr>
        <p:spPr>
          <a:xfrm>
            <a:off x="590004" y="3870024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body" idx="25"/>
          </p:nvPr>
        </p:nvSpPr>
        <p:spPr>
          <a:xfrm>
            <a:off x="303854" y="4320706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Google Shape;299;p22"/>
          <p:cNvSpPr txBox="1">
            <a:spLocks noGrp="1"/>
          </p:cNvSpPr>
          <p:nvPr>
            <p:ph type="body" idx="26"/>
          </p:nvPr>
        </p:nvSpPr>
        <p:spPr>
          <a:xfrm>
            <a:off x="3909031" y="4320706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p22"/>
          <p:cNvSpPr txBox="1">
            <a:spLocks noGrp="1"/>
          </p:cNvSpPr>
          <p:nvPr>
            <p:ph type="body" idx="27"/>
          </p:nvPr>
        </p:nvSpPr>
        <p:spPr>
          <a:xfrm>
            <a:off x="590004" y="4360634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22"/>
          <p:cNvSpPr txBox="1">
            <a:spLocks noGrp="1"/>
          </p:cNvSpPr>
          <p:nvPr>
            <p:ph type="body" idx="28"/>
          </p:nvPr>
        </p:nvSpPr>
        <p:spPr>
          <a:xfrm>
            <a:off x="4768915" y="815143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2" name="Google Shape;302;p22"/>
          <p:cNvSpPr txBox="1">
            <a:spLocks noGrp="1"/>
          </p:cNvSpPr>
          <p:nvPr>
            <p:ph type="body" idx="29"/>
          </p:nvPr>
        </p:nvSpPr>
        <p:spPr>
          <a:xfrm>
            <a:off x="8359274" y="815143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3" name="Google Shape;303;p22"/>
          <p:cNvSpPr txBox="1">
            <a:spLocks noGrp="1"/>
          </p:cNvSpPr>
          <p:nvPr>
            <p:ph type="body" idx="30"/>
          </p:nvPr>
        </p:nvSpPr>
        <p:spPr>
          <a:xfrm>
            <a:off x="5057654" y="870938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22"/>
          <p:cNvSpPr txBox="1">
            <a:spLocks noGrp="1"/>
          </p:cNvSpPr>
          <p:nvPr>
            <p:ph type="body" idx="31"/>
          </p:nvPr>
        </p:nvSpPr>
        <p:spPr>
          <a:xfrm>
            <a:off x="4768915" y="1317113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22"/>
          <p:cNvSpPr txBox="1">
            <a:spLocks noGrp="1"/>
          </p:cNvSpPr>
          <p:nvPr>
            <p:ph type="body" idx="32"/>
          </p:nvPr>
        </p:nvSpPr>
        <p:spPr>
          <a:xfrm>
            <a:off x="8359274" y="1317113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Google Shape;306;p22"/>
          <p:cNvSpPr txBox="1">
            <a:spLocks noGrp="1"/>
          </p:cNvSpPr>
          <p:nvPr>
            <p:ph type="body" idx="33"/>
          </p:nvPr>
        </p:nvSpPr>
        <p:spPr>
          <a:xfrm>
            <a:off x="5057654" y="1373874"/>
            <a:ext cx="3297761" cy="29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22"/>
          <p:cNvSpPr txBox="1">
            <a:spLocks noGrp="1"/>
          </p:cNvSpPr>
          <p:nvPr>
            <p:ph type="body" idx="34"/>
          </p:nvPr>
        </p:nvSpPr>
        <p:spPr>
          <a:xfrm>
            <a:off x="4756988" y="1834989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Google Shape;308;p22"/>
          <p:cNvSpPr txBox="1">
            <a:spLocks noGrp="1"/>
          </p:cNvSpPr>
          <p:nvPr>
            <p:ph type="body" idx="35"/>
          </p:nvPr>
        </p:nvSpPr>
        <p:spPr>
          <a:xfrm>
            <a:off x="8359274" y="1834989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9" name="Google Shape;309;p22"/>
          <p:cNvSpPr txBox="1">
            <a:spLocks noGrp="1"/>
          </p:cNvSpPr>
          <p:nvPr>
            <p:ph type="body" idx="36"/>
          </p:nvPr>
        </p:nvSpPr>
        <p:spPr>
          <a:xfrm>
            <a:off x="5057654" y="1894394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0" name="Google Shape;310;p22"/>
          <p:cNvSpPr txBox="1">
            <a:spLocks noGrp="1"/>
          </p:cNvSpPr>
          <p:nvPr>
            <p:ph type="body" idx="37"/>
          </p:nvPr>
        </p:nvSpPr>
        <p:spPr>
          <a:xfrm>
            <a:off x="4756988" y="2367836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22"/>
          <p:cNvSpPr txBox="1">
            <a:spLocks noGrp="1"/>
          </p:cNvSpPr>
          <p:nvPr>
            <p:ph type="body" idx="38"/>
          </p:nvPr>
        </p:nvSpPr>
        <p:spPr>
          <a:xfrm>
            <a:off x="8359274" y="2367836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Google Shape;312;p22"/>
          <p:cNvSpPr txBox="1">
            <a:spLocks noGrp="1"/>
          </p:cNvSpPr>
          <p:nvPr>
            <p:ph type="body" idx="39"/>
          </p:nvPr>
        </p:nvSpPr>
        <p:spPr>
          <a:xfrm>
            <a:off x="5057654" y="2397952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p22"/>
          <p:cNvSpPr txBox="1">
            <a:spLocks noGrp="1"/>
          </p:cNvSpPr>
          <p:nvPr>
            <p:ph type="body" idx="40"/>
          </p:nvPr>
        </p:nvSpPr>
        <p:spPr>
          <a:xfrm>
            <a:off x="4756988" y="2853189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p22"/>
          <p:cNvSpPr txBox="1">
            <a:spLocks noGrp="1"/>
          </p:cNvSpPr>
          <p:nvPr>
            <p:ph type="body" idx="41"/>
          </p:nvPr>
        </p:nvSpPr>
        <p:spPr>
          <a:xfrm>
            <a:off x="8359274" y="2853189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Google Shape;315;p22"/>
          <p:cNvSpPr txBox="1">
            <a:spLocks noGrp="1"/>
          </p:cNvSpPr>
          <p:nvPr>
            <p:ph type="body" idx="42"/>
          </p:nvPr>
        </p:nvSpPr>
        <p:spPr>
          <a:xfrm>
            <a:off x="5057654" y="2905328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p22"/>
          <p:cNvSpPr txBox="1">
            <a:spLocks noGrp="1"/>
          </p:cNvSpPr>
          <p:nvPr>
            <p:ph type="body" idx="43"/>
          </p:nvPr>
        </p:nvSpPr>
        <p:spPr>
          <a:xfrm>
            <a:off x="4756988" y="3346704"/>
            <a:ext cx="411967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7" name="Google Shape;317;p22"/>
          <p:cNvSpPr txBox="1">
            <a:spLocks noGrp="1"/>
          </p:cNvSpPr>
          <p:nvPr>
            <p:ph type="body" idx="44"/>
          </p:nvPr>
        </p:nvSpPr>
        <p:spPr>
          <a:xfrm>
            <a:off x="8359274" y="3346704"/>
            <a:ext cx="47798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Google Shape;318;p22"/>
          <p:cNvSpPr txBox="1">
            <a:spLocks noGrp="1"/>
          </p:cNvSpPr>
          <p:nvPr>
            <p:ph type="body" idx="45"/>
          </p:nvPr>
        </p:nvSpPr>
        <p:spPr>
          <a:xfrm>
            <a:off x="5057654" y="3388718"/>
            <a:ext cx="32977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9" name="Google Shape;319;p22"/>
          <p:cNvSpPr txBox="1">
            <a:spLocks noGrp="1"/>
          </p:cNvSpPr>
          <p:nvPr>
            <p:ph type="body" idx="46"/>
          </p:nvPr>
        </p:nvSpPr>
        <p:spPr>
          <a:xfrm>
            <a:off x="303853" y="4933886"/>
            <a:ext cx="6880298" cy="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287769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grpSp>
        <p:nvGrpSpPr>
          <p:cNvPr id="321" name="Google Shape;321;p22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322" name="Google Shape;322;p22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Содержание 14 пунктов">
  <p:cSld name="1_Содержание 14 пунктов">
    <p:bg>
      <p:bgPr>
        <a:solidFill>
          <a:schemeClr val="dk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3"/>
          <p:cNvSpPr txBox="1">
            <a:spLocks noGrp="1"/>
          </p:cNvSpPr>
          <p:nvPr>
            <p:ph type="body" idx="1"/>
          </p:nvPr>
        </p:nvSpPr>
        <p:spPr>
          <a:xfrm>
            <a:off x="303854" y="815143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body" idx="2"/>
          </p:nvPr>
        </p:nvSpPr>
        <p:spPr>
          <a:xfrm>
            <a:off x="4154557" y="870938"/>
            <a:ext cx="23245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9" name="Google Shape;329;p23"/>
          <p:cNvSpPr txBox="1">
            <a:spLocks noGrp="1"/>
          </p:cNvSpPr>
          <p:nvPr>
            <p:ph type="body" idx="3"/>
          </p:nvPr>
        </p:nvSpPr>
        <p:spPr>
          <a:xfrm>
            <a:off x="486490" y="870938"/>
            <a:ext cx="3600704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0" name="Google Shape;330;p23"/>
          <p:cNvSpPr txBox="1">
            <a:spLocks noGrp="1"/>
          </p:cNvSpPr>
          <p:nvPr>
            <p:ph type="body" idx="4"/>
          </p:nvPr>
        </p:nvSpPr>
        <p:spPr>
          <a:xfrm>
            <a:off x="303854" y="1317113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1" name="Google Shape;331;p23"/>
          <p:cNvSpPr txBox="1">
            <a:spLocks noGrp="1"/>
          </p:cNvSpPr>
          <p:nvPr>
            <p:ph type="body" idx="5"/>
          </p:nvPr>
        </p:nvSpPr>
        <p:spPr>
          <a:xfrm>
            <a:off x="4154557" y="1373874"/>
            <a:ext cx="23245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2" name="Google Shape;332;p23"/>
          <p:cNvSpPr txBox="1">
            <a:spLocks noGrp="1"/>
          </p:cNvSpPr>
          <p:nvPr>
            <p:ph type="body" idx="6"/>
          </p:nvPr>
        </p:nvSpPr>
        <p:spPr>
          <a:xfrm>
            <a:off x="486490" y="1373874"/>
            <a:ext cx="3600705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3" name="Google Shape;333;p23"/>
          <p:cNvSpPr txBox="1">
            <a:spLocks noGrp="1"/>
          </p:cNvSpPr>
          <p:nvPr>
            <p:ph type="body" idx="7"/>
          </p:nvPr>
        </p:nvSpPr>
        <p:spPr>
          <a:xfrm>
            <a:off x="303854" y="1834989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4" name="Google Shape;334;p23"/>
          <p:cNvSpPr txBox="1">
            <a:spLocks noGrp="1"/>
          </p:cNvSpPr>
          <p:nvPr>
            <p:ph type="body" idx="8"/>
          </p:nvPr>
        </p:nvSpPr>
        <p:spPr>
          <a:xfrm>
            <a:off x="4154557" y="1894394"/>
            <a:ext cx="23245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5" name="Google Shape;335;p23"/>
          <p:cNvSpPr txBox="1">
            <a:spLocks noGrp="1"/>
          </p:cNvSpPr>
          <p:nvPr>
            <p:ph type="body" idx="9"/>
          </p:nvPr>
        </p:nvSpPr>
        <p:spPr>
          <a:xfrm>
            <a:off x="486490" y="1894394"/>
            <a:ext cx="3600705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6" name="Google Shape;336;p23"/>
          <p:cNvSpPr txBox="1">
            <a:spLocks noGrp="1"/>
          </p:cNvSpPr>
          <p:nvPr>
            <p:ph type="body" idx="13"/>
          </p:nvPr>
        </p:nvSpPr>
        <p:spPr>
          <a:xfrm>
            <a:off x="303854" y="2343788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7" name="Google Shape;337;p23"/>
          <p:cNvSpPr txBox="1">
            <a:spLocks noGrp="1"/>
          </p:cNvSpPr>
          <p:nvPr>
            <p:ph type="body" idx="14"/>
          </p:nvPr>
        </p:nvSpPr>
        <p:spPr>
          <a:xfrm>
            <a:off x="4154557" y="2397952"/>
            <a:ext cx="23245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8" name="Google Shape;338;p23"/>
          <p:cNvSpPr txBox="1">
            <a:spLocks noGrp="1"/>
          </p:cNvSpPr>
          <p:nvPr>
            <p:ph type="body" idx="15"/>
          </p:nvPr>
        </p:nvSpPr>
        <p:spPr>
          <a:xfrm>
            <a:off x="486490" y="2397952"/>
            <a:ext cx="3664207" cy="26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9" name="Google Shape;339;p23"/>
          <p:cNvSpPr txBox="1">
            <a:spLocks noGrp="1"/>
          </p:cNvSpPr>
          <p:nvPr>
            <p:ph type="body" idx="16"/>
          </p:nvPr>
        </p:nvSpPr>
        <p:spPr>
          <a:xfrm>
            <a:off x="303854" y="2847345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0" name="Google Shape;340;p23"/>
          <p:cNvSpPr txBox="1">
            <a:spLocks noGrp="1"/>
          </p:cNvSpPr>
          <p:nvPr>
            <p:ph type="body" idx="17"/>
          </p:nvPr>
        </p:nvSpPr>
        <p:spPr>
          <a:xfrm>
            <a:off x="4154557" y="2905328"/>
            <a:ext cx="23245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1" name="Google Shape;341;p23"/>
          <p:cNvSpPr txBox="1">
            <a:spLocks noGrp="1"/>
          </p:cNvSpPr>
          <p:nvPr>
            <p:ph type="body" idx="18"/>
          </p:nvPr>
        </p:nvSpPr>
        <p:spPr>
          <a:xfrm>
            <a:off x="486490" y="2905328"/>
            <a:ext cx="3600703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2" name="Google Shape;342;p23"/>
          <p:cNvSpPr txBox="1">
            <a:spLocks noGrp="1"/>
          </p:cNvSpPr>
          <p:nvPr>
            <p:ph type="body" idx="19"/>
          </p:nvPr>
        </p:nvSpPr>
        <p:spPr>
          <a:xfrm>
            <a:off x="303854" y="3346704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3" name="Google Shape;343;p23"/>
          <p:cNvSpPr txBox="1">
            <a:spLocks noGrp="1"/>
          </p:cNvSpPr>
          <p:nvPr>
            <p:ph type="body" idx="20"/>
          </p:nvPr>
        </p:nvSpPr>
        <p:spPr>
          <a:xfrm>
            <a:off x="4154557" y="3388718"/>
            <a:ext cx="23245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4" name="Google Shape;344;p23"/>
          <p:cNvSpPr txBox="1">
            <a:spLocks noGrp="1"/>
          </p:cNvSpPr>
          <p:nvPr>
            <p:ph type="body" idx="21"/>
          </p:nvPr>
        </p:nvSpPr>
        <p:spPr>
          <a:xfrm>
            <a:off x="486490" y="3388718"/>
            <a:ext cx="3600703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5" name="Google Shape;345;p23"/>
          <p:cNvSpPr txBox="1">
            <a:spLocks noGrp="1"/>
          </p:cNvSpPr>
          <p:nvPr>
            <p:ph type="body" idx="22"/>
          </p:nvPr>
        </p:nvSpPr>
        <p:spPr>
          <a:xfrm>
            <a:off x="303854" y="3830096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p23"/>
          <p:cNvSpPr txBox="1">
            <a:spLocks noGrp="1"/>
          </p:cNvSpPr>
          <p:nvPr>
            <p:ph type="body" idx="23"/>
          </p:nvPr>
        </p:nvSpPr>
        <p:spPr>
          <a:xfrm>
            <a:off x="4154557" y="3870024"/>
            <a:ext cx="23245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7" name="Google Shape;347;p23"/>
          <p:cNvSpPr txBox="1">
            <a:spLocks noGrp="1"/>
          </p:cNvSpPr>
          <p:nvPr>
            <p:ph type="body" idx="24"/>
          </p:nvPr>
        </p:nvSpPr>
        <p:spPr>
          <a:xfrm>
            <a:off x="486490" y="3870024"/>
            <a:ext cx="3600703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8" name="Google Shape;348;p23"/>
          <p:cNvSpPr txBox="1">
            <a:spLocks noGrp="1"/>
          </p:cNvSpPr>
          <p:nvPr>
            <p:ph type="body" idx="25"/>
          </p:nvPr>
        </p:nvSpPr>
        <p:spPr>
          <a:xfrm>
            <a:off x="303854" y="4320706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9" name="Google Shape;349;p23"/>
          <p:cNvSpPr txBox="1">
            <a:spLocks noGrp="1"/>
          </p:cNvSpPr>
          <p:nvPr>
            <p:ph type="body" idx="26"/>
          </p:nvPr>
        </p:nvSpPr>
        <p:spPr>
          <a:xfrm>
            <a:off x="4150697" y="4360633"/>
            <a:ext cx="23631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0" name="Google Shape;350;p23"/>
          <p:cNvSpPr txBox="1">
            <a:spLocks noGrp="1"/>
          </p:cNvSpPr>
          <p:nvPr>
            <p:ph type="body" idx="27"/>
          </p:nvPr>
        </p:nvSpPr>
        <p:spPr>
          <a:xfrm>
            <a:off x="486490" y="4360633"/>
            <a:ext cx="360070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1" name="Google Shape;351;p23"/>
          <p:cNvSpPr txBox="1">
            <a:spLocks noGrp="1"/>
          </p:cNvSpPr>
          <p:nvPr>
            <p:ph type="body" idx="28"/>
          </p:nvPr>
        </p:nvSpPr>
        <p:spPr>
          <a:xfrm>
            <a:off x="4768915" y="815143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body" idx="29"/>
          </p:nvPr>
        </p:nvSpPr>
        <p:spPr>
          <a:xfrm>
            <a:off x="8620829" y="870938"/>
            <a:ext cx="21642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3" name="Google Shape;353;p23"/>
          <p:cNvSpPr txBox="1">
            <a:spLocks noGrp="1"/>
          </p:cNvSpPr>
          <p:nvPr>
            <p:ph type="body" idx="30"/>
          </p:nvPr>
        </p:nvSpPr>
        <p:spPr>
          <a:xfrm>
            <a:off x="4959874" y="870938"/>
            <a:ext cx="3603928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4" name="Google Shape;354;p23"/>
          <p:cNvSpPr txBox="1">
            <a:spLocks noGrp="1"/>
          </p:cNvSpPr>
          <p:nvPr>
            <p:ph type="body" idx="31"/>
          </p:nvPr>
        </p:nvSpPr>
        <p:spPr>
          <a:xfrm>
            <a:off x="4768915" y="1317113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5" name="Google Shape;355;p23"/>
          <p:cNvSpPr txBox="1">
            <a:spLocks noGrp="1"/>
          </p:cNvSpPr>
          <p:nvPr>
            <p:ph type="body" idx="32"/>
          </p:nvPr>
        </p:nvSpPr>
        <p:spPr>
          <a:xfrm>
            <a:off x="8620829" y="1373874"/>
            <a:ext cx="21642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6" name="Google Shape;356;p23"/>
          <p:cNvSpPr txBox="1">
            <a:spLocks noGrp="1"/>
          </p:cNvSpPr>
          <p:nvPr>
            <p:ph type="body" idx="33"/>
          </p:nvPr>
        </p:nvSpPr>
        <p:spPr>
          <a:xfrm>
            <a:off x="4959874" y="1373874"/>
            <a:ext cx="3603928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7" name="Google Shape;357;p23"/>
          <p:cNvSpPr txBox="1">
            <a:spLocks noGrp="1"/>
          </p:cNvSpPr>
          <p:nvPr>
            <p:ph type="body" idx="34"/>
          </p:nvPr>
        </p:nvSpPr>
        <p:spPr>
          <a:xfrm>
            <a:off x="4756988" y="1834989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23"/>
          <p:cNvSpPr txBox="1">
            <a:spLocks noGrp="1"/>
          </p:cNvSpPr>
          <p:nvPr>
            <p:ph type="body" idx="35"/>
          </p:nvPr>
        </p:nvSpPr>
        <p:spPr>
          <a:xfrm>
            <a:off x="8620829" y="1894394"/>
            <a:ext cx="21642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23"/>
          <p:cNvSpPr txBox="1">
            <a:spLocks noGrp="1"/>
          </p:cNvSpPr>
          <p:nvPr>
            <p:ph type="body" idx="36"/>
          </p:nvPr>
        </p:nvSpPr>
        <p:spPr>
          <a:xfrm>
            <a:off x="4959874" y="1894394"/>
            <a:ext cx="3603928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0" name="Google Shape;360;p23"/>
          <p:cNvSpPr txBox="1">
            <a:spLocks noGrp="1"/>
          </p:cNvSpPr>
          <p:nvPr>
            <p:ph type="body" idx="37"/>
          </p:nvPr>
        </p:nvSpPr>
        <p:spPr>
          <a:xfrm>
            <a:off x="4756988" y="2367836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body" idx="38"/>
          </p:nvPr>
        </p:nvSpPr>
        <p:spPr>
          <a:xfrm>
            <a:off x="8620829" y="2397952"/>
            <a:ext cx="21642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body" idx="39"/>
          </p:nvPr>
        </p:nvSpPr>
        <p:spPr>
          <a:xfrm>
            <a:off x="4959874" y="2397952"/>
            <a:ext cx="3603928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body" idx="40"/>
          </p:nvPr>
        </p:nvSpPr>
        <p:spPr>
          <a:xfrm>
            <a:off x="4756988" y="2853189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4" name="Google Shape;364;p23"/>
          <p:cNvSpPr txBox="1">
            <a:spLocks noGrp="1"/>
          </p:cNvSpPr>
          <p:nvPr>
            <p:ph type="body" idx="41"/>
          </p:nvPr>
        </p:nvSpPr>
        <p:spPr>
          <a:xfrm>
            <a:off x="8620829" y="2905328"/>
            <a:ext cx="21642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5" name="Google Shape;365;p23"/>
          <p:cNvSpPr txBox="1">
            <a:spLocks noGrp="1"/>
          </p:cNvSpPr>
          <p:nvPr>
            <p:ph type="body" idx="42"/>
          </p:nvPr>
        </p:nvSpPr>
        <p:spPr>
          <a:xfrm>
            <a:off x="4959874" y="2905328"/>
            <a:ext cx="3603928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6" name="Google Shape;366;p23"/>
          <p:cNvSpPr txBox="1">
            <a:spLocks noGrp="1"/>
          </p:cNvSpPr>
          <p:nvPr>
            <p:ph type="body" idx="43"/>
          </p:nvPr>
        </p:nvSpPr>
        <p:spPr>
          <a:xfrm>
            <a:off x="4756988" y="3346704"/>
            <a:ext cx="411967" cy="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7" name="Google Shape;367;p23"/>
          <p:cNvSpPr txBox="1">
            <a:spLocks noGrp="1"/>
          </p:cNvSpPr>
          <p:nvPr>
            <p:ph type="body" idx="44"/>
          </p:nvPr>
        </p:nvSpPr>
        <p:spPr>
          <a:xfrm>
            <a:off x="8620829" y="3388718"/>
            <a:ext cx="216426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8" name="Google Shape;368;p23"/>
          <p:cNvSpPr txBox="1">
            <a:spLocks noGrp="1"/>
          </p:cNvSpPr>
          <p:nvPr>
            <p:ph type="body" idx="45"/>
          </p:nvPr>
        </p:nvSpPr>
        <p:spPr>
          <a:xfrm>
            <a:off x="4959874" y="3388718"/>
            <a:ext cx="3603928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9" name="Google Shape;369;p23"/>
          <p:cNvSpPr txBox="1">
            <a:spLocks noGrp="1"/>
          </p:cNvSpPr>
          <p:nvPr>
            <p:ph type="body" idx="46"/>
          </p:nvPr>
        </p:nvSpPr>
        <p:spPr>
          <a:xfrm>
            <a:off x="303853" y="4933886"/>
            <a:ext cx="6880298" cy="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0" name="Google Shape;370;p23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287769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grpSp>
        <p:nvGrpSpPr>
          <p:cNvPr id="371" name="Google Shape;371;p23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372" name="Google Shape;372;p23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с фото">
  <p:cSld name="Разделитель с фото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377" name="Google Shape;377;p24"/>
          <p:cNvSpPr txBox="1">
            <a:spLocks noGrp="1"/>
          </p:cNvSpPr>
          <p:nvPr>
            <p:ph type="body" idx="1"/>
          </p:nvPr>
        </p:nvSpPr>
        <p:spPr>
          <a:xfrm>
            <a:off x="284255" y="326692"/>
            <a:ext cx="1181629" cy="57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" name="Google Shape;378;p24"/>
          <p:cNvSpPr txBox="1">
            <a:spLocks noGrp="1"/>
          </p:cNvSpPr>
          <p:nvPr>
            <p:ph type="title"/>
          </p:nvPr>
        </p:nvSpPr>
        <p:spPr>
          <a:xfrm>
            <a:off x="1247191" y="671636"/>
            <a:ext cx="7590819" cy="14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">
  <p:cSld name="Разделитель">
    <p:bg>
      <p:bgPr>
        <a:solidFill>
          <a:schemeClr val="dk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5"/>
          <p:cNvSpPr txBox="1"/>
          <p:nvPr/>
        </p:nvSpPr>
        <p:spPr>
          <a:xfrm>
            <a:off x="303853" y="364161"/>
            <a:ext cx="4051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Telegram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5"/>
          <p:cNvSpPr txBox="1"/>
          <p:nvPr/>
        </p:nvSpPr>
        <p:spPr>
          <a:xfrm>
            <a:off x="303853" y="1219203"/>
            <a:ext cx="272912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E-mail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0522" y="3067310"/>
            <a:ext cx="1509479" cy="150947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5"/>
          <p:cNvSpPr txBox="1">
            <a:spLocks noGrp="1"/>
          </p:cNvSpPr>
          <p:nvPr>
            <p:ph type="body" idx="1"/>
          </p:nvPr>
        </p:nvSpPr>
        <p:spPr>
          <a:xfrm>
            <a:off x="559027" y="456494"/>
            <a:ext cx="6340538" cy="72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4" name="Google Shape;384;p25"/>
          <p:cNvSpPr txBox="1">
            <a:spLocks noGrp="1"/>
          </p:cNvSpPr>
          <p:nvPr>
            <p:ph type="body" idx="2"/>
          </p:nvPr>
        </p:nvSpPr>
        <p:spPr>
          <a:xfrm>
            <a:off x="559027" y="1219203"/>
            <a:ext cx="6340538" cy="72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5" name="Google Shape;385;p25"/>
          <p:cNvSpPr txBox="1">
            <a:spLocks noGrp="1"/>
          </p:cNvSpPr>
          <p:nvPr>
            <p:ph type="body" idx="3"/>
          </p:nvPr>
        </p:nvSpPr>
        <p:spPr>
          <a:xfrm>
            <a:off x="587965" y="4605593"/>
            <a:ext cx="6340538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86" name="Google Shape;386;p25"/>
          <p:cNvGrpSpPr/>
          <p:nvPr/>
        </p:nvGrpSpPr>
        <p:grpSpPr>
          <a:xfrm>
            <a:off x="7713127" y="4359408"/>
            <a:ext cx="1124883" cy="391609"/>
            <a:chOff x="3497858" y="2521444"/>
            <a:chExt cx="5186765" cy="1805684"/>
          </a:xfrm>
        </p:grpSpPr>
        <p:sp>
          <p:nvSpPr>
            <p:cNvPr id="387" name="Google Shape;387;p25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5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5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евый слайд 1">
  <p:cSld name="Имиджевый слайд 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392" name="Google Shape;392;p26"/>
          <p:cNvSpPr txBox="1">
            <a:spLocks noGrp="1"/>
          </p:cNvSpPr>
          <p:nvPr>
            <p:ph type="title"/>
          </p:nvPr>
        </p:nvSpPr>
        <p:spPr>
          <a:xfrm>
            <a:off x="303853" y="2289796"/>
            <a:ext cx="7886700" cy="22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93" name="Google Shape;393;p26"/>
          <p:cNvSpPr>
            <a:spLocks noGrp="1"/>
          </p:cNvSpPr>
          <p:nvPr>
            <p:ph type="pic" idx="3"/>
          </p:nvPr>
        </p:nvSpPr>
        <p:spPr>
          <a:xfrm>
            <a:off x="8136551" y="4846808"/>
            <a:ext cx="701458" cy="208814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26"/>
          <p:cNvSpPr txBox="1">
            <a:spLocks noGrp="1"/>
          </p:cNvSpPr>
          <p:nvPr>
            <p:ph type="body" idx="1"/>
          </p:nvPr>
        </p:nvSpPr>
        <p:spPr>
          <a:xfrm>
            <a:off x="241440" y="4820620"/>
            <a:ext cx="2428549" cy="18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5" name="Google Shape;395;p26"/>
          <p:cNvSpPr txBox="1">
            <a:spLocks noGrp="1"/>
          </p:cNvSpPr>
          <p:nvPr>
            <p:ph type="body" idx="4"/>
          </p:nvPr>
        </p:nvSpPr>
        <p:spPr>
          <a:xfrm>
            <a:off x="3380057" y="4820620"/>
            <a:ext cx="2428549" cy="18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евый слайд 2">
  <p:cSld name="Имиджевый слайд 2">
    <p:bg>
      <p:bgPr>
        <a:solidFill>
          <a:schemeClr val="dk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7"/>
          <p:cNvSpPr txBox="1">
            <a:spLocks noGrp="1"/>
          </p:cNvSpPr>
          <p:nvPr>
            <p:ph type="title"/>
          </p:nvPr>
        </p:nvSpPr>
        <p:spPr>
          <a:xfrm>
            <a:off x="308932" y="296518"/>
            <a:ext cx="8534157" cy="225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pic>
        <p:nvPicPr>
          <p:cNvPr id="398" name="Google Shape;39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4592" y="4854102"/>
            <a:ext cx="577120" cy="20199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7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7"/>
          <p:cNvSpPr/>
          <p:nvPr/>
        </p:nvSpPr>
        <p:spPr>
          <a:xfrm>
            <a:off x="5435114" y="2064653"/>
            <a:ext cx="83251" cy="83251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83726" algn="ctr" rotWithShape="0">
              <a:schemeClr val="lt2">
                <a:alpha val="84705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1" name="Google Shape;401;p27"/>
          <p:cNvCxnSpPr>
            <a:stCxn id="400" idx="4"/>
          </p:cNvCxnSpPr>
          <p:nvPr/>
        </p:nvCxnSpPr>
        <p:spPr>
          <a:xfrm>
            <a:off x="5476740" y="2147904"/>
            <a:ext cx="0" cy="2995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2" name="Google Shape;402;p27"/>
          <p:cNvSpPr txBox="1">
            <a:spLocks noGrp="1"/>
          </p:cNvSpPr>
          <p:nvPr>
            <p:ph type="body" idx="1"/>
          </p:nvPr>
        </p:nvSpPr>
        <p:spPr>
          <a:xfrm>
            <a:off x="5642242" y="1932443"/>
            <a:ext cx="3195766" cy="33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3" name="Google Shape;403;p27"/>
          <p:cNvSpPr txBox="1">
            <a:spLocks noGrp="1"/>
          </p:cNvSpPr>
          <p:nvPr>
            <p:ph type="body" idx="2"/>
          </p:nvPr>
        </p:nvSpPr>
        <p:spPr>
          <a:xfrm>
            <a:off x="5642242" y="2381096"/>
            <a:ext cx="3195766" cy="491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04" name="Google Shape;404;p27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405" name="Google Shape;405;p27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евый слайд 3">
  <p:cSld name="Имиджевый слайд 3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8"/>
          <p:cNvSpPr>
            <a:spLocks noGrp="1"/>
          </p:cNvSpPr>
          <p:nvPr>
            <p:ph type="pic" idx="2"/>
          </p:nvPr>
        </p:nvSpPr>
        <p:spPr>
          <a:xfrm>
            <a:off x="3595686" y="0"/>
            <a:ext cx="5548314" cy="5143500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410" name="Google Shape;410;p28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3125812" cy="163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11" name="Google Shape;411;p28"/>
          <p:cNvSpPr txBox="1">
            <a:spLocks noGrp="1"/>
          </p:cNvSpPr>
          <p:nvPr>
            <p:ph type="body" idx="1"/>
          </p:nvPr>
        </p:nvSpPr>
        <p:spPr>
          <a:xfrm>
            <a:off x="303853" y="4832320"/>
            <a:ext cx="312581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евый слайд 4">
  <p:cSld name="Имиджевый слайд 4">
    <p:bg>
      <p:bgPr>
        <a:gradFill>
          <a:gsLst>
            <a:gs pos="0">
              <a:srgbClr val="FFD600"/>
            </a:gs>
            <a:gs pos="100000">
              <a:srgbClr val="FF9900"/>
            </a:gs>
          </a:gsLst>
          <a:lin ang="5400000" scaled="0"/>
        </a:gra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9"/>
          <p:cNvSpPr txBox="1">
            <a:spLocks noGrp="1"/>
          </p:cNvSpPr>
          <p:nvPr>
            <p:ph type="title"/>
          </p:nvPr>
        </p:nvSpPr>
        <p:spPr>
          <a:xfrm>
            <a:off x="309133" y="2130207"/>
            <a:ext cx="8726042" cy="28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rial"/>
              <a:buNone/>
              <a:defRPr sz="6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grpSp>
        <p:nvGrpSpPr>
          <p:cNvPr id="414" name="Google Shape;414;p29"/>
          <p:cNvGrpSpPr/>
          <p:nvPr/>
        </p:nvGrpSpPr>
        <p:grpSpPr>
          <a:xfrm>
            <a:off x="309134" y="384572"/>
            <a:ext cx="860686" cy="299633"/>
            <a:chOff x="3497858" y="2521444"/>
            <a:chExt cx="5186765" cy="1805684"/>
          </a:xfrm>
        </p:grpSpPr>
        <p:sp>
          <p:nvSpPr>
            <p:cNvPr id="415" name="Google Shape;415;p29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rgbClr val="555D7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rgbClr val="555D7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rgbClr val="555D7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Имиджевый слайд 11">
  <p:cSld name="1_Имиджевый слайд 11">
    <p:bg>
      <p:bgPr>
        <a:solidFill>
          <a:schemeClr val="dk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0"/>
          <p:cNvSpPr/>
          <p:nvPr/>
        </p:nvSpPr>
        <p:spPr>
          <a:xfrm rot="5400000">
            <a:off x="6003952" y="2108697"/>
            <a:ext cx="136175" cy="137511"/>
          </a:xfrm>
          <a:custGeom>
            <a:avLst/>
            <a:gdLst/>
            <a:ahLst/>
            <a:cxnLst/>
            <a:rect l="l" t="t" r="r" b="b"/>
            <a:pathLst>
              <a:path w="181567" h="183348" extrusionOk="0">
                <a:moveTo>
                  <a:pt x="181567" y="91674"/>
                </a:moveTo>
                <a:cubicBezTo>
                  <a:pt x="181567" y="142305"/>
                  <a:pt x="140922" y="183349"/>
                  <a:pt x="90784" y="183349"/>
                </a:cubicBezTo>
                <a:cubicBezTo>
                  <a:pt x="40645" y="183349"/>
                  <a:pt x="0" y="142305"/>
                  <a:pt x="0" y="91674"/>
                </a:cubicBezTo>
                <a:cubicBezTo>
                  <a:pt x="0" y="41044"/>
                  <a:pt x="40645" y="0"/>
                  <a:pt x="90784" y="0"/>
                </a:cubicBezTo>
                <a:cubicBezTo>
                  <a:pt x="140922" y="0"/>
                  <a:pt x="181567" y="41044"/>
                  <a:pt x="181567" y="91674"/>
                </a:cubicBezTo>
                <a:close/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0"/>
          <p:cNvSpPr txBox="1">
            <a:spLocks noGrp="1"/>
          </p:cNvSpPr>
          <p:nvPr>
            <p:ph type="body" idx="1"/>
          </p:nvPr>
        </p:nvSpPr>
        <p:spPr>
          <a:xfrm>
            <a:off x="6290328" y="2131295"/>
            <a:ext cx="2547682" cy="178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21" name="Google Shape;421;p30"/>
          <p:cNvCxnSpPr/>
          <p:nvPr/>
        </p:nvCxnSpPr>
        <p:spPr>
          <a:xfrm>
            <a:off x="6072039" y="2245541"/>
            <a:ext cx="0" cy="289796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2" name="Google Shape;422;p30"/>
          <p:cNvSpPr txBox="1">
            <a:spLocks noGrp="1"/>
          </p:cNvSpPr>
          <p:nvPr>
            <p:ph type="title"/>
          </p:nvPr>
        </p:nvSpPr>
        <p:spPr>
          <a:xfrm>
            <a:off x="309133" y="291611"/>
            <a:ext cx="8528876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grpSp>
        <p:nvGrpSpPr>
          <p:cNvPr id="423" name="Google Shape;423;p30"/>
          <p:cNvGrpSpPr/>
          <p:nvPr/>
        </p:nvGrpSpPr>
        <p:grpSpPr>
          <a:xfrm>
            <a:off x="6290328" y="4656611"/>
            <a:ext cx="824011" cy="286865"/>
            <a:chOff x="3497858" y="2521444"/>
            <a:chExt cx="5186765" cy="1805684"/>
          </a:xfrm>
        </p:grpSpPr>
        <p:sp>
          <p:nvSpPr>
            <p:cNvPr id="424" name="Google Shape;424;p30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евый слайд 5">
  <p:cSld name="Имиджевый слайд 5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1"/>
          <p:cNvSpPr>
            <a:spLocks noGrp="1"/>
          </p:cNvSpPr>
          <p:nvPr>
            <p:ph type="pic" idx="2"/>
          </p:nvPr>
        </p:nvSpPr>
        <p:spPr>
          <a:xfrm>
            <a:off x="4572001" y="0"/>
            <a:ext cx="4572000" cy="5143500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429" name="Google Shape;429;p31"/>
          <p:cNvSpPr txBox="1">
            <a:spLocks noGrp="1"/>
          </p:cNvSpPr>
          <p:nvPr>
            <p:ph type="title"/>
          </p:nvPr>
        </p:nvSpPr>
        <p:spPr>
          <a:xfrm>
            <a:off x="314243" y="325630"/>
            <a:ext cx="5243541" cy="120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30" name="Google Shape;430;p31"/>
          <p:cNvSpPr txBox="1">
            <a:spLocks noGrp="1"/>
          </p:cNvSpPr>
          <p:nvPr>
            <p:ph type="body" idx="1"/>
          </p:nvPr>
        </p:nvSpPr>
        <p:spPr>
          <a:xfrm>
            <a:off x="314243" y="3308573"/>
            <a:ext cx="32572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3"/>
          </p:nvPr>
        </p:nvSpPr>
        <p:spPr>
          <a:xfrm>
            <a:off x="513393" y="3378358"/>
            <a:ext cx="3201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body" idx="4"/>
          </p:nvPr>
        </p:nvSpPr>
        <p:spPr>
          <a:xfrm>
            <a:off x="513393" y="3871268"/>
            <a:ext cx="3201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body" idx="5"/>
          </p:nvPr>
        </p:nvSpPr>
        <p:spPr>
          <a:xfrm>
            <a:off x="513392" y="4381976"/>
            <a:ext cx="3201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body" idx="6"/>
          </p:nvPr>
        </p:nvSpPr>
        <p:spPr>
          <a:xfrm>
            <a:off x="314243" y="3812747"/>
            <a:ext cx="32572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5" name="Google Shape;435;p31"/>
          <p:cNvSpPr txBox="1">
            <a:spLocks noGrp="1"/>
          </p:cNvSpPr>
          <p:nvPr>
            <p:ph type="body" idx="7"/>
          </p:nvPr>
        </p:nvSpPr>
        <p:spPr>
          <a:xfrm>
            <a:off x="314243" y="4316921"/>
            <a:ext cx="32572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евый слайд 6">
  <p:cSld name="Имиджевый слайд 6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438" name="Google Shape;438;p32"/>
          <p:cNvSpPr txBox="1">
            <a:spLocks noGrp="1"/>
          </p:cNvSpPr>
          <p:nvPr>
            <p:ph type="body" idx="1"/>
          </p:nvPr>
        </p:nvSpPr>
        <p:spPr>
          <a:xfrm>
            <a:off x="314748" y="1082893"/>
            <a:ext cx="3400425" cy="657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9" name="Google Shape;439;p32"/>
          <p:cNvSpPr txBox="1">
            <a:spLocks noGrp="1"/>
          </p:cNvSpPr>
          <p:nvPr>
            <p:ph type="title"/>
          </p:nvPr>
        </p:nvSpPr>
        <p:spPr>
          <a:xfrm>
            <a:off x="314748" y="396172"/>
            <a:ext cx="6547266" cy="68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Разделитель_06">
  <p:cSld name="1_Разделитель_06">
    <p:bg>
      <p:bgPr>
        <a:solidFill>
          <a:schemeClr val="lt2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3"/>
          <p:cNvSpPr>
            <a:spLocks noGrp="1"/>
          </p:cNvSpPr>
          <p:nvPr>
            <p:ph type="pic" idx="2"/>
          </p:nvPr>
        </p:nvSpPr>
        <p:spPr>
          <a:xfrm>
            <a:off x="0" y="0"/>
            <a:ext cx="3428999" cy="5143500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442" name="Google Shape;442;p33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3"/>
          <p:cNvSpPr txBox="1">
            <a:spLocks noGrp="1"/>
          </p:cNvSpPr>
          <p:nvPr>
            <p:ph type="title"/>
          </p:nvPr>
        </p:nvSpPr>
        <p:spPr>
          <a:xfrm>
            <a:off x="3688079" y="327046"/>
            <a:ext cx="5149930" cy="85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44" name="Google Shape;444;p33"/>
          <p:cNvSpPr txBox="1">
            <a:spLocks noGrp="1"/>
          </p:cNvSpPr>
          <p:nvPr>
            <p:ph type="body" idx="1"/>
          </p:nvPr>
        </p:nvSpPr>
        <p:spPr>
          <a:xfrm>
            <a:off x="3688079" y="1226131"/>
            <a:ext cx="5149921" cy="59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45" name="Google Shape;445;p33"/>
          <p:cNvCxnSpPr/>
          <p:nvPr/>
        </p:nvCxnSpPr>
        <p:spPr>
          <a:xfrm rot="10800000">
            <a:off x="8180882" y="4823085"/>
            <a:ext cx="0" cy="23609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6" name="Google Shape;446;p33"/>
          <p:cNvSpPr>
            <a:spLocks noGrp="1"/>
          </p:cNvSpPr>
          <p:nvPr>
            <p:ph type="pic" idx="3"/>
          </p:nvPr>
        </p:nvSpPr>
        <p:spPr>
          <a:xfrm>
            <a:off x="7197865" y="4836726"/>
            <a:ext cx="883981" cy="208814"/>
          </a:xfrm>
          <a:prstGeom prst="rect">
            <a:avLst/>
          </a:prstGeom>
          <a:noFill/>
          <a:ln>
            <a:noFill/>
          </a:ln>
        </p:spPr>
      </p:sp>
      <p:sp>
        <p:nvSpPr>
          <p:cNvPr id="447" name="Google Shape;447;p33"/>
          <p:cNvSpPr txBox="1">
            <a:spLocks noGrp="1"/>
          </p:cNvSpPr>
          <p:nvPr>
            <p:ph type="body" idx="4"/>
          </p:nvPr>
        </p:nvSpPr>
        <p:spPr>
          <a:xfrm>
            <a:off x="3688079" y="3940756"/>
            <a:ext cx="5149921" cy="59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8" name="Google Shape;448;p33"/>
          <p:cNvSpPr txBox="1">
            <a:spLocks noGrp="1"/>
          </p:cNvSpPr>
          <p:nvPr>
            <p:ph type="body" idx="5"/>
          </p:nvPr>
        </p:nvSpPr>
        <p:spPr>
          <a:xfrm>
            <a:off x="3688079" y="1890500"/>
            <a:ext cx="1826896" cy="59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9" name="Google Shape;449;p33"/>
          <p:cNvSpPr txBox="1">
            <a:spLocks noGrp="1"/>
          </p:cNvSpPr>
          <p:nvPr>
            <p:ph type="body" idx="6"/>
          </p:nvPr>
        </p:nvSpPr>
        <p:spPr>
          <a:xfrm>
            <a:off x="5709761" y="1890500"/>
            <a:ext cx="1826896" cy="59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0" name="Google Shape;450;p33"/>
          <p:cNvSpPr txBox="1">
            <a:spLocks noGrp="1"/>
          </p:cNvSpPr>
          <p:nvPr>
            <p:ph type="body" idx="7"/>
          </p:nvPr>
        </p:nvSpPr>
        <p:spPr>
          <a:xfrm>
            <a:off x="3688078" y="4832320"/>
            <a:ext cx="312581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51" name="Google Shape;451;p33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452" name="Google Shape;452;p33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евый слайд 7">
  <p:cSld name="Имиджевый слайд 7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4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34"/>
          <p:cNvSpPr txBox="1">
            <a:spLocks noGrp="1"/>
          </p:cNvSpPr>
          <p:nvPr>
            <p:ph type="body" idx="1"/>
          </p:nvPr>
        </p:nvSpPr>
        <p:spPr>
          <a:xfrm>
            <a:off x="303853" y="4762866"/>
            <a:ext cx="4908490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58" name="Google Shape;458;p34"/>
          <p:cNvCxnSpPr/>
          <p:nvPr/>
        </p:nvCxnSpPr>
        <p:spPr>
          <a:xfrm>
            <a:off x="0" y="1440657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C6D1E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9" name="Google Shape;459;p34"/>
          <p:cNvCxnSpPr/>
          <p:nvPr/>
        </p:nvCxnSpPr>
        <p:spPr>
          <a:xfrm>
            <a:off x="0" y="2487217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C6D1E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0" name="Google Shape;460;p34"/>
          <p:cNvCxnSpPr/>
          <p:nvPr/>
        </p:nvCxnSpPr>
        <p:spPr>
          <a:xfrm>
            <a:off x="0" y="3533777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C6D1E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1" name="Google Shape;461;p34"/>
          <p:cNvCxnSpPr/>
          <p:nvPr/>
        </p:nvCxnSpPr>
        <p:spPr>
          <a:xfrm>
            <a:off x="0" y="4580336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C6D1E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2" name="Google Shape;462;p34"/>
          <p:cNvSpPr txBox="1">
            <a:spLocks noGrp="1"/>
          </p:cNvSpPr>
          <p:nvPr>
            <p:ph type="body" idx="2"/>
          </p:nvPr>
        </p:nvSpPr>
        <p:spPr>
          <a:xfrm>
            <a:off x="402436" y="607844"/>
            <a:ext cx="393999" cy="23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" name="Google Shape;463;p34"/>
          <p:cNvSpPr txBox="1">
            <a:spLocks noGrp="1"/>
          </p:cNvSpPr>
          <p:nvPr>
            <p:ph type="body" idx="3"/>
          </p:nvPr>
        </p:nvSpPr>
        <p:spPr>
          <a:xfrm>
            <a:off x="705946" y="442019"/>
            <a:ext cx="5363138" cy="78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" name="Google Shape;464;p34"/>
          <p:cNvSpPr txBox="1">
            <a:spLocks noGrp="1"/>
          </p:cNvSpPr>
          <p:nvPr>
            <p:ph type="body" idx="4"/>
          </p:nvPr>
        </p:nvSpPr>
        <p:spPr>
          <a:xfrm>
            <a:off x="6271984" y="822584"/>
            <a:ext cx="2566026" cy="41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p34"/>
          <p:cNvSpPr txBox="1">
            <a:spLocks noGrp="1"/>
          </p:cNvSpPr>
          <p:nvPr>
            <p:ph type="body" idx="5"/>
          </p:nvPr>
        </p:nvSpPr>
        <p:spPr>
          <a:xfrm>
            <a:off x="6271982" y="604481"/>
            <a:ext cx="256602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6" name="Google Shape;466;p34"/>
          <p:cNvSpPr txBox="1">
            <a:spLocks noGrp="1"/>
          </p:cNvSpPr>
          <p:nvPr>
            <p:ph type="body" idx="6"/>
          </p:nvPr>
        </p:nvSpPr>
        <p:spPr>
          <a:xfrm>
            <a:off x="402436" y="1647969"/>
            <a:ext cx="393999" cy="23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7" name="Google Shape;467;p34"/>
          <p:cNvSpPr txBox="1">
            <a:spLocks noGrp="1"/>
          </p:cNvSpPr>
          <p:nvPr>
            <p:ph type="body" idx="7"/>
          </p:nvPr>
        </p:nvSpPr>
        <p:spPr>
          <a:xfrm>
            <a:off x="705946" y="1518831"/>
            <a:ext cx="5363138" cy="78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8" name="Google Shape;468;p34"/>
          <p:cNvSpPr txBox="1">
            <a:spLocks noGrp="1"/>
          </p:cNvSpPr>
          <p:nvPr>
            <p:ph type="body" idx="8"/>
          </p:nvPr>
        </p:nvSpPr>
        <p:spPr>
          <a:xfrm>
            <a:off x="6271984" y="1869139"/>
            <a:ext cx="2566026" cy="41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9" name="Google Shape;469;p34"/>
          <p:cNvSpPr txBox="1">
            <a:spLocks noGrp="1"/>
          </p:cNvSpPr>
          <p:nvPr>
            <p:ph type="body" idx="9"/>
          </p:nvPr>
        </p:nvSpPr>
        <p:spPr>
          <a:xfrm>
            <a:off x="6271982" y="1651036"/>
            <a:ext cx="256602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0" name="Google Shape;470;p34"/>
          <p:cNvSpPr txBox="1">
            <a:spLocks noGrp="1"/>
          </p:cNvSpPr>
          <p:nvPr>
            <p:ph type="body" idx="13"/>
          </p:nvPr>
        </p:nvSpPr>
        <p:spPr>
          <a:xfrm>
            <a:off x="402436" y="2689425"/>
            <a:ext cx="393999" cy="23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1" name="Google Shape;471;p34"/>
          <p:cNvSpPr txBox="1">
            <a:spLocks noGrp="1"/>
          </p:cNvSpPr>
          <p:nvPr>
            <p:ph type="body" idx="14"/>
          </p:nvPr>
        </p:nvSpPr>
        <p:spPr>
          <a:xfrm>
            <a:off x="705946" y="2572644"/>
            <a:ext cx="5363138" cy="78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2" name="Google Shape;472;p34"/>
          <p:cNvSpPr txBox="1">
            <a:spLocks noGrp="1"/>
          </p:cNvSpPr>
          <p:nvPr>
            <p:ph type="body" idx="15"/>
          </p:nvPr>
        </p:nvSpPr>
        <p:spPr>
          <a:xfrm>
            <a:off x="6271984" y="2914621"/>
            <a:ext cx="2566026" cy="41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34"/>
          <p:cNvSpPr txBox="1">
            <a:spLocks noGrp="1"/>
          </p:cNvSpPr>
          <p:nvPr>
            <p:ph type="body" idx="16"/>
          </p:nvPr>
        </p:nvSpPr>
        <p:spPr>
          <a:xfrm>
            <a:off x="6271982" y="2696518"/>
            <a:ext cx="256602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34"/>
          <p:cNvSpPr txBox="1">
            <a:spLocks noGrp="1"/>
          </p:cNvSpPr>
          <p:nvPr>
            <p:ph type="body" idx="17"/>
          </p:nvPr>
        </p:nvSpPr>
        <p:spPr>
          <a:xfrm>
            <a:off x="402436" y="3739977"/>
            <a:ext cx="393999" cy="23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34"/>
          <p:cNvSpPr txBox="1">
            <a:spLocks noGrp="1"/>
          </p:cNvSpPr>
          <p:nvPr>
            <p:ph type="body" idx="18"/>
          </p:nvPr>
        </p:nvSpPr>
        <p:spPr>
          <a:xfrm>
            <a:off x="705946" y="3604765"/>
            <a:ext cx="5363138" cy="78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6" name="Google Shape;476;p34"/>
          <p:cNvSpPr txBox="1">
            <a:spLocks noGrp="1"/>
          </p:cNvSpPr>
          <p:nvPr>
            <p:ph type="body" idx="19"/>
          </p:nvPr>
        </p:nvSpPr>
        <p:spPr>
          <a:xfrm>
            <a:off x="6271984" y="3953360"/>
            <a:ext cx="2566026" cy="41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" name="Google Shape;477;p34"/>
          <p:cNvSpPr txBox="1">
            <a:spLocks noGrp="1"/>
          </p:cNvSpPr>
          <p:nvPr>
            <p:ph type="body" idx="20"/>
          </p:nvPr>
        </p:nvSpPr>
        <p:spPr>
          <a:xfrm>
            <a:off x="6271982" y="3735257"/>
            <a:ext cx="256602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78" name="Google Shape;478;p34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479" name="Google Shape;479;p34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4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и 2">
  <p:cSld name="Графики 2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5"/>
          <p:cNvSpPr/>
          <p:nvPr/>
        </p:nvSpPr>
        <p:spPr>
          <a:xfrm>
            <a:off x="3823139" y="0"/>
            <a:ext cx="5320861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5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5"/>
          <p:cNvSpPr txBox="1">
            <a:spLocks noGrp="1"/>
          </p:cNvSpPr>
          <p:nvPr>
            <p:ph type="title"/>
          </p:nvPr>
        </p:nvSpPr>
        <p:spPr>
          <a:xfrm>
            <a:off x="303853" y="343132"/>
            <a:ext cx="3200217" cy="92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86" name="Google Shape;486;p35"/>
          <p:cNvSpPr txBox="1">
            <a:spLocks noGrp="1"/>
          </p:cNvSpPr>
          <p:nvPr>
            <p:ph type="body" idx="1"/>
          </p:nvPr>
        </p:nvSpPr>
        <p:spPr>
          <a:xfrm>
            <a:off x="303853" y="4762866"/>
            <a:ext cx="3435779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7" name="Google Shape;487;p35"/>
          <p:cNvSpPr txBox="1">
            <a:spLocks noGrp="1"/>
          </p:cNvSpPr>
          <p:nvPr>
            <p:ph type="body" idx="2"/>
          </p:nvPr>
        </p:nvSpPr>
        <p:spPr>
          <a:xfrm>
            <a:off x="303853" y="1271725"/>
            <a:ext cx="3200217" cy="46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8" name="Google Shape;488;p35"/>
          <p:cNvSpPr>
            <a:spLocks noGrp="1"/>
          </p:cNvSpPr>
          <p:nvPr>
            <p:ph type="chart" idx="3"/>
          </p:nvPr>
        </p:nvSpPr>
        <p:spPr>
          <a:xfrm>
            <a:off x="4221528" y="1059657"/>
            <a:ext cx="4143155" cy="3444741"/>
          </a:xfrm>
          <a:prstGeom prst="rect">
            <a:avLst/>
          </a:prstGeom>
          <a:solidFill>
            <a:srgbClr val="949AA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9" name="Google Shape;489;p35"/>
          <p:cNvSpPr>
            <a:spLocks noGrp="1"/>
          </p:cNvSpPr>
          <p:nvPr>
            <p:ph type="chart" idx="4"/>
          </p:nvPr>
        </p:nvSpPr>
        <p:spPr>
          <a:xfrm>
            <a:off x="303853" y="1891146"/>
            <a:ext cx="3200217" cy="2670464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0" name="Google Shape;490;p35"/>
          <p:cNvSpPr txBox="1">
            <a:spLocks noGrp="1"/>
          </p:cNvSpPr>
          <p:nvPr>
            <p:ph type="body" idx="5"/>
          </p:nvPr>
        </p:nvSpPr>
        <p:spPr>
          <a:xfrm>
            <a:off x="4221527" y="343132"/>
            <a:ext cx="4143155" cy="63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91" name="Google Shape;491;p35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492" name="Google Shape;492;p35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Графики 2">
  <p:cSld name="1_Графики 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/>
          <p:nvPr/>
        </p:nvSpPr>
        <p:spPr>
          <a:xfrm>
            <a:off x="3823139" y="0"/>
            <a:ext cx="5320861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6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6"/>
          <p:cNvSpPr txBox="1">
            <a:spLocks noGrp="1"/>
          </p:cNvSpPr>
          <p:nvPr>
            <p:ph type="body" idx="1"/>
          </p:nvPr>
        </p:nvSpPr>
        <p:spPr>
          <a:xfrm>
            <a:off x="303853" y="4762866"/>
            <a:ext cx="3435779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9" name="Google Shape;499;p36"/>
          <p:cNvSpPr>
            <a:spLocks noGrp="1"/>
          </p:cNvSpPr>
          <p:nvPr>
            <p:ph type="chart" idx="2"/>
          </p:nvPr>
        </p:nvSpPr>
        <p:spPr>
          <a:xfrm>
            <a:off x="4221528" y="1576449"/>
            <a:ext cx="4143155" cy="3168605"/>
          </a:xfrm>
          <a:prstGeom prst="rect">
            <a:avLst/>
          </a:prstGeom>
          <a:solidFill>
            <a:srgbClr val="949AA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Google Shape;500;p36"/>
          <p:cNvSpPr>
            <a:spLocks noGrp="1"/>
          </p:cNvSpPr>
          <p:nvPr>
            <p:ph type="chart" idx="3"/>
          </p:nvPr>
        </p:nvSpPr>
        <p:spPr>
          <a:xfrm>
            <a:off x="303853" y="1891146"/>
            <a:ext cx="3200217" cy="2670464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1" name="Google Shape;501;p36"/>
          <p:cNvSpPr txBox="1">
            <a:spLocks noGrp="1"/>
          </p:cNvSpPr>
          <p:nvPr>
            <p:ph type="body" idx="4"/>
          </p:nvPr>
        </p:nvSpPr>
        <p:spPr>
          <a:xfrm>
            <a:off x="4221527" y="826518"/>
            <a:ext cx="4143155" cy="63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2" name="Google Shape;502;p36"/>
          <p:cNvSpPr txBox="1">
            <a:spLocks noGrp="1"/>
          </p:cNvSpPr>
          <p:nvPr>
            <p:ph type="title"/>
          </p:nvPr>
        </p:nvSpPr>
        <p:spPr>
          <a:xfrm>
            <a:off x="303853" y="343132"/>
            <a:ext cx="3200217" cy="92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03" name="Google Shape;503;p36"/>
          <p:cNvSpPr txBox="1">
            <a:spLocks noGrp="1"/>
          </p:cNvSpPr>
          <p:nvPr>
            <p:ph type="body" idx="5"/>
          </p:nvPr>
        </p:nvSpPr>
        <p:spPr>
          <a:xfrm>
            <a:off x="303853" y="1271725"/>
            <a:ext cx="3200217" cy="46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04" name="Google Shape;504;p36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505" name="Google Shape;505;p36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и 3">
  <p:cSld name="Графики 3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7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7"/>
          <p:cNvSpPr txBox="1">
            <a:spLocks noGrp="1"/>
          </p:cNvSpPr>
          <p:nvPr>
            <p:ph type="body" idx="1"/>
          </p:nvPr>
        </p:nvSpPr>
        <p:spPr>
          <a:xfrm>
            <a:off x="313037" y="728537"/>
            <a:ext cx="7765325" cy="263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1" name="Google Shape;511;p37"/>
          <p:cNvSpPr txBox="1">
            <a:spLocks noGrp="1"/>
          </p:cNvSpPr>
          <p:nvPr>
            <p:ph type="title"/>
          </p:nvPr>
        </p:nvSpPr>
        <p:spPr>
          <a:xfrm>
            <a:off x="313037" y="359087"/>
            <a:ext cx="7765325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12" name="Google Shape;512;p37"/>
          <p:cNvSpPr>
            <a:spLocks noGrp="1"/>
          </p:cNvSpPr>
          <p:nvPr>
            <p:ph type="chart" idx="2"/>
          </p:nvPr>
        </p:nvSpPr>
        <p:spPr>
          <a:xfrm>
            <a:off x="335128" y="1612900"/>
            <a:ext cx="8502882" cy="2652325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3" name="Google Shape;513;p37"/>
          <p:cNvSpPr txBox="1">
            <a:spLocks noGrp="1"/>
          </p:cNvSpPr>
          <p:nvPr>
            <p:ph type="body" idx="3"/>
          </p:nvPr>
        </p:nvSpPr>
        <p:spPr>
          <a:xfrm>
            <a:off x="313037" y="1324286"/>
            <a:ext cx="1600200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4" name="Google Shape;514;p37"/>
          <p:cNvSpPr txBox="1">
            <a:spLocks noGrp="1"/>
          </p:cNvSpPr>
          <p:nvPr>
            <p:ph type="body" idx="4"/>
          </p:nvPr>
        </p:nvSpPr>
        <p:spPr>
          <a:xfrm>
            <a:off x="433157" y="4560592"/>
            <a:ext cx="67387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5" name="Google Shape;515;p37"/>
          <p:cNvSpPr txBox="1">
            <a:spLocks noGrp="1"/>
          </p:cNvSpPr>
          <p:nvPr>
            <p:ph type="body" idx="5"/>
          </p:nvPr>
        </p:nvSpPr>
        <p:spPr>
          <a:xfrm>
            <a:off x="1178459" y="4560592"/>
            <a:ext cx="67387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6" name="Google Shape;516;p37"/>
          <p:cNvSpPr txBox="1">
            <a:spLocks noGrp="1"/>
          </p:cNvSpPr>
          <p:nvPr>
            <p:ph type="body" idx="6"/>
          </p:nvPr>
        </p:nvSpPr>
        <p:spPr>
          <a:xfrm>
            <a:off x="2024691" y="4560592"/>
            <a:ext cx="67387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7" name="Google Shape;517;p37"/>
          <p:cNvSpPr txBox="1">
            <a:spLocks noGrp="1"/>
          </p:cNvSpPr>
          <p:nvPr>
            <p:ph type="body" idx="7"/>
          </p:nvPr>
        </p:nvSpPr>
        <p:spPr>
          <a:xfrm>
            <a:off x="303853" y="4762866"/>
            <a:ext cx="7671223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18" name="Google Shape;518;p37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519" name="Google Shape;519;p37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Графики 3">
  <p:cSld name="1_Графики 3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8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8"/>
          <p:cNvSpPr>
            <a:spLocks noGrp="1"/>
          </p:cNvSpPr>
          <p:nvPr>
            <p:ph type="chart" idx="2"/>
          </p:nvPr>
        </p:nvSpPr>
        <p:spPr>
          <a:xfrm>
            <a:off x="335128" y="1612900"/>
            <a:ext cx="8502882" cy="2652325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5" name="Google Shape;525;p38"/>
          <p:cNvSpPr txBox="1">
            <a:spLocks noGrp="1"/>
          </p:cNvSpPr>
          <p:nvPr>
            <p:ph type="body" idx="1"/>
          </p:nvPr>
        </p:nvSpPr>
        <p:spPr>
          <a:xfrm>
            <a:off x="313037" y="1324286"/>
            <a:ext cx="1600200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6" name="Google Shape;526;p38"/>
          <p:cNvSpPr txBox="1">
            <a:spLocks noGrp="1"/>
          </p:cNvSpPr>
          <p:nvPr>
            <p:ph type="body" idx="3"/>
          </p:nvPr>
        </p:nvSpPr>
        <p:spPr>
          <a:xfrm>
            <a:off x="1178459" y="4560592"/>
            <a:ext cx="67387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7" name="Google Shape;527;p38"/>
          <p:cNvSpPr txBox="1">
            <a:spLocks noGrp="1"/>
          </p:cNvSpPr>
          <p:nvPr>
            <p:ph type="body" idx="4"/>
          </p:nvPr>
        </p:nvSpPr>
        <p:spPr>
          <a:xfrm>
            <a:off x="2024691" y="4560592"/>
            <a:ext cx="67387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8" name="Google Shape;528;p38"/>
          <p:cNvSpPr txBox="1">
            <a:spLocks noGrp="1"/>
          </p:cNvSpPr>
          <p:nvPr>
            <p:ph type="body" idx="5"/>
          </p:nvPr>
        </p:nvSpPr>
        <p:spPr>
          <a:xfrm>
            <a:off x="313037" y="728537"/>
            <a:ext cx="7765325" cy="263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9" name="Google Shape;529;p38"/>
          <p:cNvSpPr txBox="1">
            <a:spLocks noGrp="1"/>
          </p:cNvSpPr>
          <p:nvPr>
            <p:ph type="title"/>
          </p:nvPr>
        </p:nvSpPr>
        <p:spPr>
          <a:xfrm>
            <a:off x="313037" y="359087"/>
            <a:ext cx="7765325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30" name="Google Shape;530;p38"/>
          <p:cNvSpPr txBox="1">
            <a:spLocks noGrp="1"/>
          </p:cNvSpPr>
          <p:nvPr>
            <p:ph type="body" idx="6"/>
          </p:nvPr>
        </p:nvSpPr>
        <p:spPr>
          <a:xfrm>
            <a:off x="433157" y="4560592"/>
            <a:ext cx="67387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1" name="Google Shape;531;p38"/>
          <p:cNvSpPr txBox="1">
            <a:spLocks noGrp="1"/>
          </p:cNvSpPr>
          <p:nvPr>
            <p:ph type="body" idx="7"/>
          </p:nvPr>
        </p:nvSpPr>
        <p:spPr>
          <a:xfrm>
            <a:off x="303853" y="4762866"/>
            <a:ext cx="7671223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32" name="Google Shape;532;p38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533" name="Google Shape;533;p38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и 4">
  <p:cSld name="Графики 4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9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9"/>
          <p:cNvSpPr txBox="1">
            <a:spLocks noGrp="1"/>
          </p:cNvSpPr>
          <p:nvPr>
            <p:ph type="title"/>
          </p:nvPr>
        </p:nvSpPr>
        <p:spPr>
          <a:xfrm>
            <a:off x="303853" y="391314"/>
            <a:ext cx="7765325" cy="56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cxnSp>
        <p:nvCxnSpPr>
          <p:cNvPr id="539" name="Google Shape;539;p39"/>
          <p:cNvCxnSpPr/>
          <p:nvPr/>
        </p:nvCxnSpPr>
        <p:spPr>
          <a:xfrm>
            <a:off x="567929" y="1147970"/>
            <a:ext cx="0" cy="333116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stealth" w="med" len="med"/>
            <a:tailEnd type="none" w="sm" len="sm"/>
          </a:ln>
        </p:spPr>
      </p:cxnSp>
      <p:cxnSp>
        <p:nvCxnSpPr>
          <p:cNvPr id="540" name="Google Shape;540;p39"/>
          <p:cNvCxnSpPr/>
          <p:nvPr/>
        </p:nvCxnSpPr>
        <p:spPr>
          <a:xfrm rot="10800000">
            <a:off x="567929" y="4479131"/>
            <a:ext cx="800457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stealth" w="med" len="med"/>
            <a:tailEnd type="none" w="sm" len="sm"/>
          </a:ln>
        </p:spPr>
      </p:cxnSp>
      <p:sp>
        <p:nvSpPr>
          <p:cNvPr id="541" name="Google Shape;541;p39"/>
          <p:cNvSpPr txBox="1">
            <a:spLocks noGrp="1"/>
          </p:cNvSpPr>
          <p:nvPr>
            <p:ph type="body" idx="1"/>
          </p:nvPr>
        </p:nvSpPr>
        <p:spPr>
          <a:xfrm>
            <a:off x="5936453" y="4560658"/>
            <a:ext cx="290155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2" name="Google Shape;542;p39"/>
          <p:cNvSpPr txBox="1">
            <a:spLocks noGrp="1"/>
          </p:cNvSpPr>
          <p:nvPr>
            <p:ph type="body" idx="2"/>
          </p:nvPr>
        </p:nvSpPr>
        <p:spPr>
          <a:xfrm rot="-5400000">
            <a:off x="-368672" y="1755196"/>
            <a:ext cx="161606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3" name="Google Shape;543;p39"/>
          <p:cNvSpPr txBox="1">
            <a:spLocks noGrp="1"/>
          </p:cNvSpPr>
          <p:nvPr>
            <p:ph type="body" idx="3"/>
          </p:nvPr>
        </p:nvSpPr>
        <p:spPr>
          <a:xfrm>
            <a:off x="303853" y="4762866"/>
            <a:ext cx="7671223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44" name="Google Shape;544;p39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545" name="Google Shape;545;p39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и 7">
  <p:cSld name="Графики 7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0"/>
          <p:cNvSpPr>
            <a:spLocks noGrp="1"/>
          </p:cNvSpPr>
          <p:nvPr>
            <p:ph type="chart" idx="2"/>
          </p:nvPr>
        </p:nvSpPr>
        <p:spPr>
          <a:xfrm>
            <a:off x="389702" y="1147763"/>
            <a:ext cx="4138613" cy="2660876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0" name="Google Shape;550;p40"/>
          <p:cNvSpPr>
            <a:spLocks noGrp="1"/>
          </p:cNvSpPr>
          <p:nvPr>
            <p:ph type="chart" idx="3"/>
          </p:nvPr>
        </p:nvSpPr>
        <p:spPr>
          <a:xfrm>
            <a:off x="4781460" y="1147763"/>
            <a:ext cx="4138613" cy="2660876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1" name="Google Shape;551;p40"/>
          <p:cNvSpPr txBox="1">
            <a:spLocks noGrp="1"/>
          </p:cNvSpPr>
          <p:nvPr>
            <p:ph type="title"/>
          </p:nvPr>
        </p:nvSpPr>
        <p:spPr>
          <a:xfrm>
            <a:off x="312210" y="332912"/>
            <a:ext cx="8048145" cy="61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52" name="Google Shape;552;p40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40"/>
          <p:cNvSpPr txBox="1">
            <a:spLocks noGrp="1"/>
          </p:cNvSpPr>
          <p:nvPr>
            <p:ph type="body" idx="1"/>
          </p:nvPr>
        </p:nvSpPr>
        <p:spPr>
          <a:xfrm>
            <a:off x="312210" y="4762866"/>
            <a:ext cx="7685570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4" name="Google Shape;554;p40"/>
          <p:cNvSpPr txBox="1">
            <a:spLocks noGrp="1"/>
          </p:cNvSpPr>
          <p:nvPr>
            <p:ph type="body" idx="4"/>
          </p:nvPr>
        </p:nvSpPr>
        <p:spPr>
          <a:xfrm>
            <a:off x="503567" y="4554920"/>
            <a:ext cx="631836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5" name="Google Shape;555;p40"/>
          <p:cNvSpPr txBox="1">
            <a:spLocks noGrp="1"/>
          </p:cNvSpPr>
          <p:nvPr>
            <p:ph type="body" idx="5"/>
          </p:nvPr>
        </p:nvSpPr>
        <p:spPr>
          <a:xfrm>
            <a:off x="1246326" y="4554920"/>
            <a:ext cx="631836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6" name="Google Shape;556;p40"/>
          <p:cNvSpPr txBox="1">
            <a:spLocks noGrp="1"/>
          </p:cNvSpPr>
          <p:nvPr>
            <p:ph type="body" idx="6"/>
          </p:nvPr>
        </p:nvSpPr>
        <p:spPr>
          <a:xfrm>
            <a:off x="2046428" y="4554920"/>
            <a:ext cx="631836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7" name="Google Shape;557;p40"/>
          <p:cNvSpPr txBox="1">
            <a:spLocks noGrp="1"/>
          </p:cNvSpPr>
          <p:nvPr>
            <p:ph type="body" idx="7"/>
          </p:nvPr>
        </p:nvSpPr>
        <p:spPr>
          <a:xfrm>
            <a:off x="708660" y="3826361"/>
            <a:ext cx="263250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8" name="Google Shape;558;p40"/>
          <p:cNvSpPr txBox="1">
            <a:spLocks noGrp="1"/>
          </p:cNvSpPr>
          <p:nvPr>
            <p:ph type="body" idx="8"/>
          </p:nvPr>
        </p:nvSpPr>
        <p:spPr>
          <a:xfrm>
            <a:off x="708660" y="3983348"/>
            <a:ext cx="2632500" cy="32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9" name="Google Shape;559;p40"/>
          <p:cNvSpPr txBox="1">
            <a:spLocks noGrp="1"/>
          </p:cNvSpPr>
          <p:nvPr>
            <p:ph type="body" idx="9"/>
          </p:nvPr>
        </p:nvSpPr>
        <p:spPr>
          <a:xfrm>
            <a:off x="5064530" y="3826361"/>
            <a:ext cx="263250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0" name="Google Shape;560;p40"/>
          <p:cNvSpPr txBox="1">
            <a:spLocks noGrp="1"/>
          </p:cNvSpPr>
          <p:nvPr>
            <p:ph type="body" idx="13"/>
          </p:nvPr>
        </p:nvSpPr>
        <p:spPr>
          <a:xfrm>
            <a:off x="5064530" y="3983348"/>
            <a:ext cx="2632500" cy="32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61" name="Google Shape;561;p40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562" name="Google Shape;562;p40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и 8">
  <p:cSld name="Графики 8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1"/>
          <p:cNvSpPr/>
          <p:nvPr/>
        </p:nvSpPr>
        <p:spPr>
          <a:xfrm>
            <a:off x="0" y="0"/>
            <a:ext cx="4604657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41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1"/>
          <p:cNvSpPr txBox="1">
            <a:spLocks noGrp="1"/>
          </p:cNvSpPr>
          <p:nvPr>
            <p:ph type="title"/>
          </p:nvPr>
        </p:nvSpPr>
        <p:spPr>
          <a:xfrm>
            <a:off x="307503" y="343132"/>
            <a:ext cx="4166086" cy="119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69" name="Google Shape;569;p41"/>
          <p:cNvSpPr txBox="1">
            <a:spLocks noGrp="1"/>
          </p:cNvSpPr>
          <p:nvPr>
            <p:ph type="body" idx="1"/>
          </p:nvPr>
        </p:nvSpPr>
        <p:spPr>
          <a:xfrm>
            <a:off x="307503" y="1553688"/>
            <a:ext cx="4166086" cy="28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0" name="Google Shape;570;p41"/>
          <p:cNvSpPr txBox="1">
            <a:spLocks noGrp="1"/>
          </p:cNvSpPr>
          <p:nvPr>
            <p:ph type="body" idx="2"/>
          </p:nvPr>
        </p:nvSpPr>
        <p:spPr>
          <a:xfrm>
            <a:off x="404291" y="4313081"/>
            <a:ext cx="1026944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1" name="Google Shape;571;p41"/>
          <p:cNvSpPr txBox="1">
            <a:spLocks noGrp="1"/>
          </p:cNvSpPr>
          <p:nvPr>
            <p:ph type="body" idx="3"/>
          </p:nvPr>
        </p:nvSpPr>
        <p:spPr>
          <a:xfrm>
            <a:off x="307503" y="4762866"/>
            <a:ext cx="3183300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2" name="Google Shape;572;p41"/>
          <p:cNvSpPr txBox="1">
            <a:spLocks noGrp="1"/>
          </p:cNvSpPr>
          <p:nvPr>
            <p:ph type="body" idx="4"/>
          </p:nvPr>
        </p:nvSpPr>
        <p:spPr>
          <a:xfrm>
            <a:off x="2579045" y="2699204"/>
            <a:ext cx="1808860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3" name="Google Shape;573;p41"/>
          <p:cNvSpPr txBox="1">
            <a:spLocks noGrp="1"/>
          </p:cNvSpPr>
          <p:nvPr>
            <p:ph type="body" idx="5"/>
          </p:nvPr>
        </p:nvSpPr>
        <p:spPr>
          <a:xfrm>
            <a:off x="2579045" y="4657954"/>
            <a:ext cx="1881597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4" name="Google Shape;574;p41"/>
          <p:cNvSpPr>
            <a:spLocks noGrp="1"/>
          </p:cNvSpPr>
          <p:nvPr>
            <p:ph type="chart" idx="6"/>
          </p:nvPr>
        </p:nvSpPr>
        <p:spPr>
          <a:xfrm>
            <a:off x="4967869" y="384572"/>
            <a:ext cx="3872261" cy="3521374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5" name="Google Shape;575;p41"/>
          <p:cNvSpPr txBox="1">
            <a:spLocks noGrp="1"/>
          </p:cNvSpPr>
          <p:nvPr>
            <p:ph type="body" idx="7"/>
          </p:nvPr>
        </p:nvSpPr>
        <p:spPr>
          <a:xfrm>
            <a:off x="2704555" y="2992415"/>
            <a:ext cx="1683351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6" name="Google Shape;576;p41"/>
          <p:cNvSpPr txBox="1">
            <a:spLocks noGrp="1"/>
          </p:cNvSpPr>
          <p:nvPr>
            <p:ph type="body" idx="8"/>
          </p:nvPr>
        </p:nvSpPr>
        <p:spPr>
          <a:xfrm>
            <a:off x="2704555" y="3131968"/>
            <a:ext cx="1683351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77" name="Google Shape;577;p41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578" name="Google Shape;578;p41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1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1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Графики 8">
  <p:cSld name="1_Графики 8">
    <p:bg>
      <p:bgPr>
        <a:solidFill>
          <a:schemeClr val="lt1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2"/>
          <p:cNvSpPr/>
          <p:nvPr/>
        </p:nvSpPr>
        <p:spPr>
          <a:xfrm>
            <a:off x="0" y="0"/>
            <a:ext cx="4604657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42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2"/>
          <p:cNvSpPr txBox="1">
            <a:spLocks noGrp="1"/>
          </p:cNvSpPr>
          <p:nvPr>
            <p:ph type="title"/>
          </p:nvPr>
        </p:nvSpPr>
        <p:spPr>
          <a:xfrm>
            <a:off x="307503" y="343132"/>
            <a:ext cx="4166086" cy="119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5" name="Google Shape;585;p42"/>
          <p:cNvSpPr txBox="1">
            <a:spLocks noGrp="1"/>
          </p:cNvSpPr>
          <p:nvPr>
            <p:ph type="body" idx="1"/>
          </p:nvPr>
        </p:nvSpPr>
        <p:spPr>
          <a:xfrm>
            <a:off x="307503" y="1553688"/>
            <a:ext cx="4166086" cy="28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6" name="Google Shape;586;p42"/>
          <p:cNvSpPr txBox="1">
            <a:spLocks noGrp="1"/>
          </p:cNvSpPr>
          <p:nvPr>
            <p:ph type="body" idx="2"/>
          </p:nvPr>
        </p:nvSpPr>
        <p:spPr>
          <a:xfrm>
            <a:off x="404291" y="4313081"/>
            <a:ext cx="1026944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7" name="Google Shape;587;p42"/>
          <p:cNvSpPr txBox="1">
            <a:spLocks noGrp="1"/>
          </p:cNvSpPr>
          <p:nvPr>
            <p:ph type="body" idx="3"/>
          </p:nvPr>
        </p:nvSpPr>
        <p:spPr>
          <a:xfrm>
            <a:off x="307503" y="4762866"/>
            <a:ext cx="3183300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8" name="Google Shape;588;p42"/>
          <p:cNvSpPr txBox="1">
            <a:spLocks noGrp="1"/>
          </p:cNvSpPr>
          <p:nvPr>
            <p:ph type="body" idx="4"/>
          </p:nvPr>
        </p:nvSpPr>
        <p:spPr>
          <a:xfrm>
            <a:off x="2579045" y="2699204"/>
            <a:ext cx="1808860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9" name="Google Shape;589;p42"/>
          <p:cNvSpPr txBox="1">
            <a:spLocks noGrp="1"/>
          </p:cNvSpPr>
          <p:nvPr>
            <p:ph type="body" idx="5"/>
          </p:nvPr>
        </p:nvSpPr>
        <p:spPr>
          <a:xfrm>
            <a:off x="2579045" y="4657954"/>
            <a:ext cx="1881597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0" name="Google Shape;590;p42"/>
          <p:cNvSpPr txBox="1">
            <a:spLocks noGrp="1"/>
          </p:cNvSpPr>
          <p:nvPr>
            <p:ph type="body" idx="6"/>
          </p:nvPr>
        </p:nvSpPr>
        <p:spPr>
          <a:xfrm>
            <a:off x="2704555" y="2992415"/>
            <a:ext cx="1683351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1" name="Google Shape;591;p42"/>
          <p:cNvSpPr txBox="1">
            <a:spLocks noGrp="1"/>
          </p:cNvSpPr>
          <p:nvPr>
            <p:ph type="body" idx="7"/>
          </p:nvPr>
        </p:nvSpPr>
        <p:spPr>
          <a:xfrm>
            <a:off x="2704555" y="3131968"/>
            <a:ext cx="1683351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2" name="Google Shape;592;p42"/>
          <p:cNvSpPr>
            <a:spLocks noGrp="1"/>
          </p:cNvSpPr>
          <p:nvPr>
            <p:ph type="chart" idx="8"/>
          </p:nvPr>
        </p:nvSpPr>
        <p:spPr>
          <a:xfrm>
            <a:off x="4967869" y="384572"/>
            <a:ext cx="3872261" cy="3521374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93" name="Google Shape;593;p42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594" name="Google Shape;594;p42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2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Изображение и текст 1">
  <p:cSld name="2_Изображение и текст 1">
    <p:bg>
      <p:bgPr>
        <a:solidFill>
          <a:schemeClr val="dk1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3"/>
          <p:cNvSpPr txBox="1">
            <a:spLocks noGrp="1"/>
          </p:cNvSpPr>
          <p:nvPr>
            <p:ph type="title"/>
          </p:nvPr>
        </p:nvSpPr>
        <p:spPr>
          <a:xfrm>
            <a:off x="303854" y="352983"/>
            <a:ext cx="4225048" cy="37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99" name="Google Shape;599;p43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3"/>
          <p:cNvSpPr txBox="1">
            <a:spLocks noGrp="1"/>
          </p:cNvSpPr>
          <p:nvPr>
            <p:ph type="body" idx="1"/>
          </p:nvPr>
        </p:nvSpPr>
        <p:spPr>
          <a:xfrm>
            <a:off x="303853" y="749527"/>
            <a:ext cx="8144092" cy="65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1" name="Google Shape;601;p43"/>
          <p:cNvSpPr/>
          <p:nvPr/>
        </p:nvSpPr>
        <p:spPr>
          <a:xfrm>
            <a:off x="369606" y="4027649"/>
            <a:ext cx="8486719" cy="4747"/>
          </a:xfrm>
          <a:custGeom>
            <a:avLst/>
            <a:gdLst/>
            <a:ahLst/>
            <a:cxnLst/>
            <a:rect l="l" t="t" r="r" b="b"/>
            <a:pathLst>
              <a:path w="11315625" h="6330" extrusionOk="0">
                <a:moveTo>
                  <a:pt x="11315625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BF1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43"/>
          <p:cNvSpPr/>
          <p:nvPr/>
        </p:nvSpPr>
        <p:spPr>
          <a:xfrm>
            <a:off x="531257" y="3386717"/>
            <a:ext cx="8325067" cy="4747"/>
          </a:xfrm>
          <a:custGeom>
            <a:avLst/>
            <a:gdLst/>
            <a:ahLst/>
            <a:cxnLst/>
            <a:rect l="l" t="t" r="r" b="b"/>
            <a:pathLst>
              <a:path w="11100089" h="6330" extrusionOk="0">
                <a:moveTo>
                  <a:pt x="11100089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BF1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3"/>
          <p:cNvSpPr/>
          <p:nvPr/>
        </p:nvSpPr>
        <p:spPr>
          <a:xfrm>
            <a:off x="899438" y="2043134"/>
            <a:ext cx="7956886" cy="4747"/>
          </a:xfrm>
          <a:custGeom>
            <a:avLst/>
            <a:gdLst/>
            <a:ahLst/>
            <a:cxnLst/>
            <a:rect l="l" t="t" r="r" b="b"/>
            <a:pathLst>
              <a:path w="10609181" h="6330" extrusionOk="0">
                <a:moveTo>
                  <a:pt x="10609181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BF1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3"/>
          <p:cNvSpPr/>
          <p:nvPr/>
        </p:nvSpPr>
        <p:spPr>
          <a:xfrm>
            <a:off x="1438989" y="2674571"/>
            <a:ext cx="7417335" cy="4747"/>
          </a:xfrm>
          <a:custGeom>
            <a:avLst/>
            <a:gdLst/>
            <a:ahLst/>
            <a:cxnLst/>
            <a:rect l="l" t="t" r="r" b="b"/>
            <a:pathLst>
              <a:path w="9889780" h="6330" extrusionOk="0">
                <a:moveTo>
                  <a:pt x="9889780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BF1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43"/>
          <p:cNvSpPr/>
          <p:nvPr/>
        </p:nvSpPr>
        <p:spPr>
          <a:xfrm>
            <a:off x="723495" y="1385862"/>
            <a:ext cx="703028" cy="1279213"/>
          </a:xfrm>
          <a:custGeom>
            <a:avLst/>
            <a:gdLst/>
            <a:ahLst/>
            <a:cxnLst/>
            <a:rect l="l" t="t" r="r" b="b"/>
            <a:pathLst>
              <a:path w="937371" h="1705617" extrusionOk="0">
                <a:moveTo>
                  <a:pt x="0" y="1705618"/>
                </a:moveTo>
                <a:lnTo>
                  <a:pt x="468689" y="0"/>
                </a:lnTo>
                <a:lnTo>
                  <a:pt x="937371" y="1705618"/>
                </a:lnTo>
                <a:lnTo>
                  <a:pt x="612971" y="1705618"/>
                </a:lnTo>
                <a:lnTo>
                  <a:pt x="0" y="1705618"/>
                </a:lnTo>
                <a:close/>
              </a:path>
            </a:pathLst>
          </a:custGeom>
          <a:noFill/>
          <a:ln w="25350" cap="flat" cmpd="sng">
            <a:solidFill>
              <a:srgbClr val="FFBF1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43"/>
          <p:cNvSpPr/>
          <p:nvPr/>
        </p:nvSpPr>
        <p:spPr>
          <a:xfrm>
            <a:off x="215453" y="2750533"/>
            <a:ext cx="1716593" cy="1899056"/>
          </a:xfrm>
          <a:custGeom>
            <a:avLst/>
            <a:gdLst/>
            <a:ahLst/>
            <a:cxnLst/>
            <a:rect l="l" t="t" r="r" b="b"/>
            <a:pathLst>
              <a:path w="2288790" h="2532075" extrusionOk="0">
                <a:moveTo>
                  <a:pt x="1144404" y="0"/>
                </a:moveTo>
                <a:lnTo>
                  <a:pt x="1635096" y="0"/>
                </a:lnTo>
                <a:lnTo>
                  <a:pt x="2288791" y="2532076"/>
                </a:lnTo>
                <a:lnTo>
                  <a:pt x="0" y="2532076"/>
                </a:lnTo>
                <a:lnTo>
                  <a:pt x="649959" y="0"/>
                </a:lnTo>
                <a:lnTo>
                  <a:pt x="1144404" y="0"/>
                </a:lnTo>
                <a:close/>
              </a:path>
            </a:pathLst>
          </a:custGeom>
          <a:noFill/>
          <a:ln w="25350" cap="flat" cmpd="sng">
            <a:solidFill>
              <a:srgbClr val="FFBF1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3"/>
          <p:cNvSpPr txBox="1">
            <a:spLocks noGrp="1"/>
          </p:cNvSpPr>
          <p:nvPr>
            <p:ph type="body" idx="2"/>
          </p:nvPr>
        </p:nvSpPr>
        <p:spPr>
          <a:xfrm>
            <a:off x="2302529" y="1468263"/>
            <a:ext cx="2759448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8" name="Google Shape;608;p43"/>
          <p:cNvSpPr txBox="1">
            <a:spLocks noGrp="1"/>
          </p:cNvSpPr>
          <p:nvPr>
            <p:ph type="body" idx="3"/>
          </p:nvPr>
        </p:nvSpPr>
        <p:spPr>
          <a:xfrm>
            <a:off x="5223857" y="1352639"/>
            <a:ext cx="29933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9" name="Google Shape;609;p43"/>
          <p:cNvSpPr txBox="1">
            <a:spLocks noGrp="1"/>
          </p:cNvSpPr>
          <p:nvPr>
            <p:ph type="body" idx="4"/>
          </p:nvPr>
        </p:nvSpPr>
        <p:spPr>
          <a:xfrm>
            <a:off x="5446366" y="1431239"/>
            <a:ext cx="3433720" cy="543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0" name="Google Shape;610;p43"/>
          <p:cNvSpPr txBox="1">
            <a:spLocks noGrp="1"/>
          </p:cNvSpPr>
          <p:nvPr>
            <p:ph type="body" idx="5"/>
          </p:nvPr>
        </p:nvSpPr>
        <p:spPr>
          <a:xfrm>
            <a:off x="5223857" y="2112746"/>
            <a:ext cx="29933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1" name="Google Shape;611;p43"/>
          <p:cNvSpPr txBox="1">
            <a:spLocks noGrp="1"/>
          </p:cNvSpPr>
          <p:nvPr>
            <p:ph type="body" idx="6"/>
          </p:nvPr>
        </p:nvSpPr>
        <p:spPr>
          <a:xfrm>
            <a:off x="5446366" y="2175896"/>
            <a:ext cx="3433720" cy="37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2" name="Google Shape;612;p43"/>
          <p:cNvSpPr txBox="1">
            <a:spLocks noGrp="1"/>
          </p:cNvSpPr>
          <p:nvPr>
            <p:ph type="body" idx="7"/>
          </p:nvPr>
        </p:nvSpPr>
        <p:spPr>
          <a:xfrm>
            <a:off x="2302529" y="2150609"/>
            <a:ext cx="2759448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3" name="Google Shape;613;p43"/>
          <p:cNvSpPr txBox="1">
            <a:spLocks noGrp="1"/>
          </p:cNvSpPr>
          <p:nvPr>
            <p:ph type="body" idx="8"/>
          </p:nvPr>
        </p:nvSpPr>
        <p:spPr>
          <a:xfrm>
            <a:off x="5223857" y="2780338"/>
            <a:ext cx="29933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4" name="Google Shape;614;p43"/>
          <p:cNvSpPr txBox="1">
            <a:spLocks noGrp="1"/>
          </p:cNvSpPr>
          <p:nvPr>
            <p:ph type="body" idx="9"/>
          </p:nvPr>
        </p:nvSpPr>
        <p:spPr>
          <a:xfrm>
            <a:off x="5422605" y="2853667"/>
            <a:ext cx="3457480" cy="37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5" name="Google Shape;615;p43"/>
          <p:cNvSpPr txBox="1">
            <a:spLocks noGrp="1"/>
          </p:cNvSpPr>
          <p:nvPr>
            <p:ph type="body" idx="13"/>
          </p:nvPr>
        </p:nvSpPr>
        <p:spPr>
          <a:xfrm>
            <a:off x="2302529" y="2769986"/>
            <a:ext cx="2759448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6" name="Google Shape;616;p43"/>
          <p:cNvSpPr txBox="1">
            <a:spLocks noGrp="1"/>
          </p:cNvSpPr>
          <p:nvPr>
            <p:ph type="body" idx="14"/>
          </p:nvPr>
        </p:nvSpPr>
        <p:spPr>
          <a:xfrm>
            <a:off x="5223857" y="3416521"/>
            <a:ext cx="29933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7" name="Google Shape;617;p43"/>
          <p:cNvSpPr txBox="1">
            <a:spLocks noGrp="1"/>
          </p:cNvSpPr>
          <p:nvPr>
            <p:ph type="body" idx="15"/>
          </p:nvPr>
        </p:nvSpPr>
        <p:spPr>
          <a:xfrm>
            <a:off x="5422605" y="3495656"/>
            <a:ext cx="3457480" cy="46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8" name="Google Shape;618;p43"/>
          <p:cNvSpPr txBox="1">
            <a:spLocks noGrp="1"/>
          </p:cNvSpPr>
          <p:nvPr>
            <p:ph type="body" idx="16"/>
          </p:nvPr>
        </p:nvSpPr>
        <p:spPr>
          <a:xfrm>
            <a:off x="2302529" y="3477385"/>
            <a:ext cx="2759448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9" name="Google Shape;619;p43"/>
          <p:cNvSpPr txBox="1">
            <a:spLocks noGrp="1"/>
          </p:cNvSpPr>
          <p:nvPr>
            <p:ph type="body" idx="17"/>
          </p:nvPr>
        </p:nvSpPr>
        <p:spPr>
          <a:xfrm>
            <a:off x="5223857" y="4102077"/>
            <a:ext cx="29933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0" name="Google Shape;620;p43"/>
          <p:cNvSpPr txBox="1">
            <a:spLocks noGrp="1"/>
          </p:cNvSpPr>
          <p:nvPr>
            <p:ph type="body" idx="18"/>
          </p:nvPr>
        </p:nvSpPr>
        <p:spPr>
          <a:xfrm>
            <a:off x="5422605" y="4200173"/>
            <a:ext cx="3433720" cy="2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1" name="Google Shape;621;p43"/>
          <p:cNvSpPr txBox="1">
            <a:spLocks noGrp="1"/>
          </p:cNvSpPr>
          <p:nvPr>
            <p:ph type="body" idx="19"/>
          </p:nvPr>
        </p:nvSpPr>
        <p:spPr>
          <a:xfrm>
            <a:off x="2302529" y="4125160"/>
            <a:ext cx="2759448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2" name="Google Shape;622;p43"/>
          <p:cNvSpPr txBox="1">
            <a:spLocks noGrp="1"/>
          </p:cNvSpPr>
          <p:nvPr>
            <p:ph type="body" idx="20"/>
          </p:nvPr>
        </p:nvSpPr>
        <p:spPr>
          <a:xfrm>
            <a:off x="712032" y="4723618"/>
            <a:ext cx="72343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43"/>
          <p:cNvSpPr txBox="1">
            <a:spLocks noGrp="1"/>
          </p:cNvSpPr>
          <p:nvPr>
            <p:ph type="body" idx="21"/>
          </p:nvPr>
        </p:nvSpPr>
        <p:spPr>
          <a:xfrm>
            <a:off x="303853" y="4762866"/>
            <a:ext cx="7693786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625" name="Google Shape;625;p43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3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3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 карточки">
  <p:cSld name="1_4 карточки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4"/>
          <p:cNvSpPr/>
          <p:nvPr/>
        </p:nvSpPr>
        <p:spPr>
          <a:xfrm>
            <a:off x="0" y="0"/>
            <a:ext cx="4850477" cy="516220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44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44"/>
          <p:cNvSpPr txBox="1">
            <a:spLocks noGrp="1"/>
          </p:cNvSpPr>
          <p:nvPr>
            <p:ph type="body" idx="1"/>
          </p:nvPr>
        </p:nvSpPr>
        <p:spPr>
          <a:xfrm>
            <a:off x="5434007" y="3693314"/>
            <a:ext cx="3404003" cy="62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2" name="Google Shape;632;p44"/>
          <p:cNvSpPr txBox="1">
            <a:spLocks noGrp="1"/>
          </p:cNvSpPr>
          <p:nvPr>
            <p:ph type="body" idx="2"/>
          </p:nvPr>
        </p:nvSpPr>
        <p:spPr>
          <a:xfrm>
            <a:off x="7987554" y="4302202"/>
            <a:ext cx="850457" cy="23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3" name="Google Shape;633;p44"/>
          <p:cNvSpPr txBox="1">
            <a:spLocks noGrp="1"/>
          </p:cNvSpPr>
          <p:nvPr>
            <p:ph type="body" idx="3"/>
          </p:nvPr>
        </p:nvSpPr>
        <p:spPr>
          <a:xfrm>
            <a:off x="5434007" y="2359122"/>
            <a:ext cx="3404003" cy="62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4" name="Google Shape;634;p44"/>
          <p:cNvSpPr txBox="1">
            <a:spLocks noGrp="1"/>
          </p:cNvSpPr>
          <p:nvPr>
            <p:ph type="body" idx="4"/>
          </p:nvPr>
        </p:nvSpPr>
        <p:spPr>
          <a:xfrm>
            <a:off x="7987554" y="2968010"/>
            <a:ext cx="850457" cy="23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5" name="Google Shape;635;p44"/>
          <p:cNvSpPr txBox="1">
            <a:spLocks noGrp="1"/>
          </p:cNvSpPr>
          <p:nvPr>
            <p:ph type="body" idx="5"/>
          </p:nvPr>
        </p:nvSpPr>
        <p:spPr>
          <a:xfrm>
            <a:off x="5434007" y="744375"/>
            <a:ext cx="3404003" cy="91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6" name="Google Shape;636;p44"/>
          <p:cNvSpPr txBox="1">
            <a:spLocks noGrp="1"/>
          </p:cNvSpPr>
          <p:nvPr>
            <p:ph type="body" idx="6"/>
          </p:nvPr>
        </p:nvSpPr>
        <p:spPr>
          <a:xfrm>
            <a:off x="7987554" y="1633817"/>
            <a:ext cx="850457" cy="23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7" name="Google Shape;637;p44"/>
          <p:cNvSpPr txBox="1">
            <a:spLocks noGrp="1"/>
          </p:cNvSpPr>
          <p:nvPr>
            <p:ph type="body" idx="7"/>
          </p:nvPr>
        </p:nvSpPr>
        <p:spPr>
          <a:xfrm>
            <a:off x="319094" y="4762866"/>
            <a:ext cx="4356563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8" name="Google Shape;638;p44"/>
          <p:cNvSpPr txBox="1">
            <a:spLocks noGrp="1"/>
          </p:cNvSpPr>
          <p:nvPr>
            <p:ph type="title"/>
          </p:nvPr>
        </p:nvSpPr>
        <p:spPr>
          <a:xfrm>
            <a:off x="319094" y="323800"/>
            <a:ext cx="4356563" cy="98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39" name="Google Shape;639;p44"/>
          <p:cNvSpPr txBox="1">
            <a:spLocks noGrp="1"/>
          </p:cNvSpPr>
          <p:nvPr>
            <p:ph type="body" idx="8"/>
          </p:nvPr>
        </p:nvSpPr>
        <p:spPr>
          <a:xfrm>
            <a:off x="197641" y="1455060"/>
            <a:ext cx="32200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0" name="Google Shape;640;p44"/>
          <p:cNvSpPr txBox="1">
            <a:spLocks noGrp="1"/>
          </p:cNvSpPr>
          <p:nvPr>
            <p:ph type="body" idx="9"/>
          </p:nvPr>
        </p:nvSpPr>
        <p:spPr>
          <a:xfrm>
            <a:off x="428785" y="1471112"/>
            <a:ext cx="4246872" cy="40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1" name="Google Shape;641;p44"/>
          <p:cNvSpPr txBox="1">
            <a:spLocks noGrp="1"/>
          </p:cNvSpPr>
          <p:nvPr>
            <p:ph type="body" idx="13"/>
          </p:nvPr>
        </p:nvSpPr>
        <p:spPr>
          <a:xfrm>
            <a:off x="428785" y="2006518"/>
            <a:ext cx="4246872" cy="56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2" name="Google Shape;642;p44"/>
          <p:cNvSpPr txBox="1">
            <a:spLocks noGrp="1"/>
          </p:cNvSpPr>
          <p:nvPr>
            <p:ph type="body" idx="14"/>
          </p:nvPr>
        </p:nvSpPr>
        <p:spPr>
          <a:xfrm>
            <a:off x="197641" y="2784549"/>
            <a:ext cx="32200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3" name="Google Shape;643;p44"/>
          <p:cNvSpPr txBox="1">
            <a:spLocks noGrp="1"/>
          </p:cNvSpPr>
          <p:nvPr>
            <p:ph type="body" idx="15"/>
          </p:nvPr>
        </p:nvSpPr>
        <p:spPr>
          <a:xfrm>
            <a:off x="428785" y="2800601"/>
            <a:ext cx="4246872" cy="40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4" name="Google Shape;644;p44"/>
          <p:cNvSpPr txBox="1">
            <a:spLocks noGrp="1"/>
          </p:cNvSpPr>
          <p:nvPr>
            <p:ph type="body" idx="16"/>
          </p:nvPr>
        </p:nvSpPr>
        <p:spPr>
          <a:xfrm>
            <a:off x="197641" y="3458317"/>
            <a:ext cx="32200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5" name="Google Shape;645;p44"/>
          <p:cNvSpPr txBox="1">
            <a:spLocks noGrp="1"/>
          </p:cNvSpPr>
          <p:nvPr>
            <p:ph type="body" idx="17"/>
          </p:nvPr>
        </p:nvSpPr>
        <p:spPr>
          <a:xfrm>
            <a:off x="428785" y="3474369"/>
            <a:ext cx="4246872" cy="40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46" name="Google Shape;646;p44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647" name="Google Shape;647;p44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зображение и текст 4">
  <p:cSld name="Изображение и текст 4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5"/>
          <p:cNvSpPr/>
          <p:nvPr/>
        </p:nvSpPr>
        <p:spPr>
          <a:xfrm>
            <a:off x="0" y="0"/>
            <a:ext cx="4886325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45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45"/>
          <p:cNvSpPr>
            <a:spLocks noGrp="1"/>
          </p:cNvSpPr>
          <p:nvPr>
            <p:ph type="pic" idx="2"/>
          </p:nvPr>
        </p:nvSpPr>
        <p:spPr>
          <a:xfrm>
            <a:off x="319094" y="1219377"/>
            <a:ext cx="4356563" cy="2810056"/>
          </a:xfrm>
          <a:prstGeom prst="rect">
            <a:avLst/>
          </a:prstGeom>
          <a:solidFill>
            <a:srgbClr val="949AAD"/>
          </a:solidFill>
          <a:ln>
            <a:noFill/>
          </a:ln>
        </p:spPr>
      </p:sp>
      <p:sp>
        <p:nvSpPr>
          <p:cNvPr id="654" name="Google Shape;654;p45"/>
          <p:cNvSpPr txBox="1">
            <a:spLocks noGrp="1"/>
          </p:cNvSpPr>
          <p:nvPr>
            <p:ph type="body" idx="1"/>
          </p:nvPr>
        </p:nvSpPr>
        <p:spPr>
          <a:xfrm>
            <a:off x="5434007" y="1470959"/>
            <a:ext cx="3404003" cy="98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5" name="Google Shape;655;p45"/>
          <p:cNvSpPr txBox="1">
            <a:spLocks noGrp="1"/>
          </p:cNvSpPr>
          <p:nvPr>
            <p:ph type="body" idx="3"/>
          </p:nvPr>
        </p:nvSpPr>
        <p:spPr>
          <a:xfrm>
            <a:off x="7987553" y="2381621"/>
            <a:ext cx="850457" cy="23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6" name="Google Shape;656;p45"/>
          <p:cNvSpPr txBox="1">
            <a:spLocks noGrp="1"/>
          </p:cNvSpPr>
          <p:nvPr>
            <p:ph type="body" idx="4"/>
          </p:nvPr>
        </p:nvSpPr>
        <p:spPr>
          <a:xfrm>
            <a:off x="5434007" y="3294047"/>
            <a:ext cx="3404003" cy="62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7" name="Google Shape;657;p45"/>
          <p:cNvSpPr txBox="1">
            <a:spLocks noGrp="1"/>
          </p:cNvSpPr>
          <p:nvPr>
            <p:ph type="body" idx="5"/>
          </p:nvPr>
        </p:nvSpPr>
        <p:spPr>
          <a:xfrm>
            <a:off x="7987554" y="3888843"/>
            <a:ext cx="850457" cy="23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8" name="Google Shape;658;p45"/>
          <p:cNvSpPr txBox="1">
            <a:spLocks noGrp="1"/>
          </p:cNvSpPr>
          <p:nvPr>
            <p:ph type="body" idx="6"/>
          </p:nvPr>
        </p:nvSpPr>
        <p:spPr>
          <a:xfrm>
            <a:off x="319094" y="4762866"/>
            <a:ext cx="4356563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9" name="Google Shape;659;p45"/>
          <p:cNvSpPr txBox="1">
            <a:spLocks noGrp="1"/>
          </p:cNvSpPr>
          <p:nvPr>
            <p:ph type="title"/>
          </p:nvPr>
        </p:nvSpPr>
        <p:spPr>
          <a:xfrm>
            <a:off x="319094" y="323800"/>
            <a:ext cx="4356563" cy="69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grpSp>
        <p:nvGrpSpPr>
          <p:cNvPr id="660" name="Google Shape;660;p45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661" name="Google Shape;661;p45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5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5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аймлайн">
  <p:cSld name="1_Таймлайн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6"/>
          <p:cNvSpPr/>
          <p:nvPr/>
        </p:nvSpPr>
        <p:spPr>
          <a:xfrm>
            <a:off x="0" y="-1"/>
            <a:ext cx="9144000" cy="370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46"/>
          <p:cNvSpPr txBox="1">
            <a:spLocks noGrp="1"/>
          </p:cNvSpPr>
          <p:nvPr>
            <p:ph type="body" idx="1"/>
          </p:nvPr>
        </p:nvSpPr>
        <p:spPr>
          <a:xfrm>
            <a:off x="144042" y="1904661"/>
            <a:ext cx="275556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7" name="Google Shape;667;p46"/>
          <p:cNvSpPr txBox="1">
            <a:spLocks noGrp="1"/>
          </p:cNvSpPr>
          <p:nvPr>
            <p:ph type="body" idx="2"/>
          </p:nvPr>
        </p:nvSpPr>
        <p:spPr>
          <a:xfrm>
            <a:off x="310729" y="1944710"/>
            <a:ext cx="113446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8" name="Google Shape;668;p46"/>
          <p:cNvSpPr txBox="1">
            <a:spLocks noGrp="1"/>
          </p:cNvSpPr>
          <p:nvPr>
            <p:ph type="body" idx="3"/>
          </p:nvPr>
        </p:nvSpPr>
        <p:spPr>
          <a:xfrm>
            <a:off x="389620" y="3929066"/>
            <a:ext cx="4068368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9" name="Google Shape;669;p46"/>
          <p:cNvSpPr txBox="1">
            <a:spLocks noGrp="1"/>
          </p:cNvSpPr>
          <p:nvPr>
            <p:ph type="body" idx="4"/>
          </p:nvPr>
        </p:nvSpPr>
        <p:spPr>
          <a:xfrm>
            <a:off x="389620" y="4201132"/>
            <a:ext cx="4068367" cy="49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0" name="Google Shape;670;p46"/>
          <p:cNvSpPr txBox="1">
            <a:spLocks noGrp="1"/>
          </p:cNvSpPr>
          <p:nvPr>
            <p:ph type="body" idx="5"/>
          </p:nvPr>
        </p:nvSpPr>
        <p:spPr>
          <a:xfrm>
            <a:off x="4930642" y="4201132"/>
            <a:ext cx="3907367" cy="49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1" name="Google Shape;671;p46"/>
          <p:cNvSpPr txBox="1">
            <a:spLocks noGrp="1"/>
          </p:cNvSpPr>
          <p:nvPr>
            <p:ph type="body" idx="6"/>
          </p:nvPr>
        </p:nvSpPr>
        <p:spPr>
          <a:xfrm>
            <a:off x="1903817" y="1904661"/>
            <a:ext cx="275556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2" name="Google Shape;672;p46"/>
          <p:cNvSpPr txBox="1">
            <a:spLocks noGrp="1"/>
          </p:cNvSpPr>
          <p:nvPr>
            <p:ph type="body" idx="7"/>
          </p:nvPr>
        </p:nvSpPr>
        <p:spPr>
          <a:xfrm>
            <a:off x="2067769" y="1944710"/>
            <a:ext cx="113446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3" name="Google Shape;673;p46"/>
          <p:cNvSpPr txBox="1">
            <a:spLocks noGrp="1"/>
          </p:cNvSpPr>
          <p:nvPr>
            <p:ph type="body" idx="8"/>
          </p:nvPr>
        </p:nvSpPr>
        <p:spPr>
          <a:xfrm>
            <a:off x="2067768" y="2193799"/>
            <a:ext cx="1134461" cy="79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4" name="Google Shape;674;p46"/>
          <p:cNvSpPr txBox="1">
            <a:spLocks noGrp="1"/>
          </p:cNvSpPr>
          <p:nvPr>
            <p:ph type="body" idx="9"/>
          </p:nvPr>
        </p:nvSpPr>
        <p:spPr>
          <a:xfrm>
            <a:off x="3853673" y="1904661"/>
            <a:ext cx="275556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5" name="Google Shape;675;p46"/>
          <p:cNvSpPr txBox="1">
            <a:spLocks noGrp="1"/>
          </p:cNvSpPr>
          <p:nvPr>
            <p:ph type="body" idx="13"/>
          </p:nvPr>
        </p:nvSpPr>
        <p:spPr>
          <a:xfrm>
            <a:off x="4007048" y="1944710"/>
            <a:ext cx="113446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6" name="Google Shape;676;p46"/>
          <p:cNvSpPr txBox="1">
            <a:spLocks noGrp="1"/>
          </p:cNvSpPr>
          <p:nvPr>
            <p:ph type="body" idx="14"/>
          </p:nvPr>
        </p:nvSpPr>
        <p:spPr>
          <a:xfrm>
            <a:off x="4007048" y="2181029"/>
            <a:ext cx="1134460" cy="52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7" name="Google Shape;677;p46"/>
          <p:cNvSpPr txBox="1">
            <a:spLocks noGrp="1"/>
          </p:cNvSpPr>
          <p:nvPr>
            <p:ph type="body" idx="15"/>
          </p:nvPr>
        </p:nvSpPr>
        <p:spPr>
          <a:xfrm>
            <a:off x="5706248" y="1904661"/>
            <a:ext cx="275556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8" name="Google Shape;678;p46"/>
          <p:cNvSpPr txBox="1">
            <a:spLocks noGrp="1"/>
          </p:cNvSpPr>
          <p:nvPr>
            <p:ph type="body" idx="16"/>
          </p:nvPr>
        </p:nvSpPr>
        <p:spPr>
          <a:xfrm>
            <a:off x="5871579" y="1944710"/>
            <a:ext cx="113446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9" name="Google Shape;679;p46"/>
          <p:cNvSpPr txBox="1">
            <a:spLocks noGrp="1"/>
          </p:cNvSpPr>
          <p:nvPr>
            <p:ph type="body" idx="17"/>
          </p:nvPr>
        </p:nvSpPr>
        <p:spPr>
          <a:xfrm>
            <a:off x="5871579" y="2181029"/>
            <a:ext cx="1134461" cy="52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0" name="Google Shape;680;p46"/>
          <p:cNvSpPr txBox="1">
            <a:spLocks noGrp="1"/>
          </p:cNvSpPr>
          <p:nvPr>
            <p:ph type="body" idx="18"/>
          </p:nvPr>
        </p:nvSpPr>
        <p:spPr>
          <a:xfrm>
            <a:off x="7574895" y="1904661"/>
            <a:ext cx="275556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1" name="Google Shape;681;p46"/>
          <p:cNvSpPr txBox="1">
            <a:spLocks noGrp="1"/>
          </p:cNvSpPr>
          <p:nvPr>
            <p:ph type="body" idx="19"/>
          </p:nvPr>
        </p:nvSpPr>
        <p:spPr>
          <a:xfrm>
            <a:off x="7736110" y="1944710"/>
            <a:ext cx="1101899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2" name="Google Shape;682;p46"/>
          <p:cNvSpPr txBox="1">
            <a:spLocks noGrp="1"/>
          </p:cNvSpPr>
          <p:nvPr>
            <p:ph type="body" idx="20"/>
          </p:nvPr>
        </p:nvSpPr>
        <p:spPr>
          <a:xfrm>
            <a:off x="7736110" y="2181029"/>
            <a:ext cx="1101899" cy="52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3" name="Google Shape;683;p46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6"/>
          <p:cNvSpPr txBox="1">
            <a:spLocks noGrp="1"/>
          </p:cNvSpPr>
          <p:nvPr>
            <p:ph type="title"/>
          </p:nvPr>
        </p:nvSpPr>
        <p:spPr>
          <a:xfrm>
            <a:off x="307864" y="357880"/>
            <a:ext cx="7964266" cy="36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85" name="Google Shape;685;p46"/>
          <p:cNvSpPr txBox="1">
            <a:spLocks noGrp="1"/>
          </p:cNvSpPr>
          <p:nvPr>
            <p:ph type="body" idx="21"/>
          </p:nvPr>
        </p:nvSpPr>
        <p:spPr>
          <a:xfrm>
            <a:off x="307864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Google Shape;686;p46"/>
          <p:cNvSpPr txBox="1">
            <a:spLocks noGrp="1"/>
          </p:cNvSpPr>
          <p:nvPr>
            <p:ph type="body" idx="22"/>
          </p:nvPr>
        </p:nvSpPr>
        <p:spPr>
          <a:xfrm>
            <a:off x="310729" y="2181029"/>
            <a:ext cx="1134461" cy="52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87" name="Google Shape;687;p46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688" name="Google Shape;688;p46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6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6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уговая 1">
  <p:cSld name="Круговая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7"/>
          <p:cNvSpPr>
            <a:spLocks noGrp="1"/>
          </p:cNvSpPr>
          <p:nvPr>
            <p:ph type="tbl" idx="2"/>
          </p:nvPr>
        </p:nvSpPr>
        <p:spPr>
          <a:xfrm>
            <a:off x="1" y="1037358"/>
            <a:ext cx="2247900" cy="338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3" name="Google Shape;693;p47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47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95" name="Google Shape;695;p47"/>
          <p:cNvSpPr txBox="1">
            <a:spLocks noGrp="1"/>
          </p:cNvSpPr>
          <p:nvPr>
            <p:ph type="body" idx="1"/>
          </p:nvPr>
        </p:nvSpPr>
        <p:spPr>
          <a:xfrm>
            <a:off x="307864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47"/>
          <p:cNvSpPr txBox="1">
            <a:spLocks noGrp="1"/>
          </p:cNvSpPr>
          <p:nvPr>
            <p:ph type="body" idx="3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97" name="Google Shape;697;p47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698" name="Google Shape;698;p47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7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7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уговая 2">
  <p:cSld name="Круговая 2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8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8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04" name="Google Shape;704;p48"/>
          <p:cNvSpPr txBox="1">
            <a:spLocks noGrp="1"/>
          </p:cNvSpPr>
          <p:nvPr>
            <p:ph type="body" idx="1"/>
          </p:nvPr>
        </p:nvSpPr>
        <p:spPr>
          <a:xfrm>
            <a:off x="307864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5" name="Google Shape;705;p48"/>
          <p:cNvSpPr txBox="1">
            <a:spLocks noGrp="1"/>
          </p:cNvSpPr>
          <p:nvPr>
            <p:ph type="body" idx="2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06" name="Google Shape;706;p48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707" name="Google Shape;707;p48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уговая 3">
  <p:cSld name="Круговая 3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9"/>
          <p:cNvSpPr>
            <a:spLocks noGrp="1"/>
          </p:cNvSpPr>
          <p:nvPr>
            <p:ph type="tbl" idx="2"/>
          </p:nvPr>
        </p:nvSpPr>
        <p:spPr>
          <a:xfrm>
            <a:off x="0" y="1037358"/>
            <a:ext cx="2728912" cy="338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2" name="Google Shape;712;p49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49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14" name="Google Shape;714;p49"/>
          <p:cNvSpPr txBox="1">
            <a:spLocks noGrp="1"/>
          </p:cNvSpPr>
          <p:nvPr>
            <p:ph type="body" idx="1"/>
          </p:nvPr>
        </p:nvSpPr>
        <p:spPr>
          <a:xfrm>
            <a:off x="307864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5" name="Google Shape;715;p49"/>
          <p:cNvSpPr txBox="1">
            <a:spLocks noGrp="1"/>
          </p:cNvSpPr>
          <p:nvPr>
            <p:ph type="body" idx="3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16" name="Google Shape;716;p49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717" name="Google Shape;717;p49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49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49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Круговая 3">
  <p:cSld name="1_Круговая 3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0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50"/>
          <p:cNvSpPr txBox="1">
            <a:spLocks noGrp="1"/>
          </p:cNvSpPr>
          <p:nvPr>
            <p:ph type="body" idx="1"/>
          </p:nvPr>
        </p:nvSpPr>
        <p:spPr>
          <a:xfrm>
            <a:off x="3438499" y="648344"/>
            <a:ext cx="226700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3" name="Google Shape;723;p50"/>
          <p:cNvSpPr txBox="1">
            <a:spLocks noGrp="1"/>
          </p:cNvSpPr>
          <p:nvPr>
            <p:ph type="body" idx="2"/>
          </p:nvPr>
        </p:nvSpPr>
        <p:spPr>
          <a:xfrm>
            <a:off x="3438499" y="4559638"/>
            <a:ext cx="2267002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4" name="Google Shape;724;p50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25" name="Google Shape;725;p50"/>
          <p:cNvSpPr txBox="1">
            <a:spLocks noGrp="1"/>
          </p:cNvSpPr>
          <p:nvPr>
            <p:ph type="body" idx="3"/>
          </p:nvPr>
        </p:nvSpPr>
        <p:spPr>
          <a:xfrm>
            <a:off x="307864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6" name="Google Shape;726;p50"/>
          <p:cNvSpPr txBox="1">
            <a:spLocks noGrp="1"/>
          </p:cNvSpPr>
          <p:nvPr>
            <p:ph type="body" idx="4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27" name="Google Shape;727;p50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728" name="Google Shape;728;p50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50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50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Круговая 2">
  <p:cSld name="2_Круговая 2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1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51"/>
          <p:cNvSpPr txBox="1">
            <a:spLocks noGrp="1"/>
          </p:cNvSpPr>
          <p:nvPr>
            <p:ph type="body" idx="1"/>
          </p:nvPr>
        </p:nvSpPr>
        <p:spPr>
          <a:xfrm>
            <a:off x="3974280" y="1581889"/>
            <a:ext cx="1306380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4" name="Google Shape;734;p51"/>
          <p:cNvSpPr txBox="1">
            <a:spLocks noGrp="1"/>
          </p:cNvSpPr>
          <p:nvPr>
            <p:ph type="body" idx="2"/>
          </p:nvPr>
        </p:nvSpPr>
        <p:spPr>
          <a:xfrm>
            <a:off x="3974280" y="1455374"/>
            <a:ext cx="130638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5" name="Google Shape;735;p51"/>
          <p:cNvSpPr txBox="1">
            <a:spLocks noGrp="1"/>
          </p:cNvSpPr>
          <p:nvPr>
            <p:ph type="body" idx="3"/>
          </p:nvPr>
        </p:nvSpPr>
        <p:spPr>
          <a:xfrm>
            <a:off x="2436761" y="2525786"/>
            <a:ext cx="1306380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6" name="Google Shape;736;p51"/>
          <p:cNvSpPr txBox="1">
            <a:spLocks noGrp="1"/>
          </p:cNvSpPr>
          <p:nvPr>
            <p:ph type="body" idx="4"/>
          </p:nvPr>
        </p:nvSpPr>
        <p:spPr>
          <a:xfrm>
            <a:off x="2436761" y="2399272"/>
            <a:ext cx="130638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7" name="Google Shape;737;p51"/>
          <p:cNvSpPr txBox="1">
            <a:spLocks noGrp="1"/>
          </p:cNvSpPr>
          <p:nvPr>
            <p:ph type="body" idx="5"/>
          </p:nvPr>
        </p:nvSpPr>
        <p:spPr>
          <a:xfrm>
            <a:off x="5438232" y="2525786"/>
            <a:ext cx="1306380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8" name="Google Shape;738;p51"/>
          <p:cNvSpPr txBox="1">
            <a:spLocks noGrp="1"/>
          </p:cNvSpPr>
          <p:nvPr>
            <p:ph type="body" idx="6"/>
          </p:nvPr>
        </p:nvSpPr>
        <p:spPr>
          <a:xfrm>
            <a:off x="5438232" y="2399272"/>
            <a:ext cx="130638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9" name="Google Shape;739;p51"/>
          <p:cNvSpPr txBox="1">
            <a:spLocks noGrp="1"/>
          </p:cNvSpPr>
          <p:nvPr>
            <p:ph type="body" idx="7"/>
          </p:nvPr>
        </p:nvSpPr>
        <p:spPr>
          <a:xfrm>
            <a:off x="3974280" y="3466962"/>
            <a:ext cx="1306380" cy="14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0" name="Google Shape;740;p51"/>
          <p:cNvSpPr txBox="1">
            <a:spLocks noGrp="1"/>
          </p:cNvSpPr>
          <p:nvPr>
            <p:ph type="body" idx="8"/>
          </p:nvPr>
        </p:nvSpPr>
        <p:spPr>
          <a:xfrm>
            <a:off x="3974280" y="3340448"/>
            <a:ext cx="130638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1" name="Google Shape;741;p51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42" name="Google Shape;742;p51"/>
          <p:cNvSpPr txBox="1">
            <a:spLocks noGrp="1"/>
          </p:cNvSpPr>
          <p:nvPr>
            <p:ph type="body" idx="9"/>
          </p:nvPr>
        </p:nvSpPr>
        <p:spPr>
          <a:xfrm>
            <a:off x="307864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3" name="Google Shape;743;p51"/>
          <p:cNvSpPr txBox="1">
            <a:spLocks noGrp="1"/>
          </p:cNvSpPr>
          <p:nvPr>
            <p:ph type="body" idx="13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44" name="Google Shape;744;p51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745" name="Google Shape;745;p51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51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51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Круговая 2">
  <p:cSld name="3_Круговая 2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2"/>
          <p:cNvSpPr>
            <a:spLocks noGrp="1"/>
          </p:cNvSpPr>
          <p:nvPr>
            <p:ph type="pic" idx="2"/>
          </p:nvPr>
        </p:nvSpPr>
        <p:spPr>
          <a:xfrm>
            <a:off x="2369210" y="763073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50" name="Google Shape;750;p52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52"/>
          <p:cNvSpPr>
            <a:spLocks noGrp="1"/>
          </p:cNvSpPr>
          <p:nvPr>
            <p:ph type="pic" idx="3"/>
          </p:nvPr>
        </p:nvSpPr>
        <p:spPr>
          <a:xfrm>
            <a:off x="2849232" y="763073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52" name="Google Shape;752;p52"/>
          <p:cNvSpPr>
            <a:spLocks noGrp="1"/>
          </p:cNvSpPr>
          <p:nvPr>
            <p:ph type="pic" idx="4"/>
          </p:nvPr>
        </p:nvSpPr>
        <p:spPr>
          <a:xfrm>
            <a:off x="3329264" y="763073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53" name="Google Shape;753;p52"/>
          <p:cNvSpPr>
            <a:spLocks noGrp="1"/>
          </p:cNvSpPr>
          <p:nvPr>
            <p:ph type="pic" idx="5"/>
          </p:nvPr>
        </p:nvSpPr>
        <p:spPr>
          <a:xfrm>
            <a:off x="3809285" y="763073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54" name="Google Shape;754;p52"/>
          <p:cNvSpPr>
            <a:spLocks noGrp="1"/>
          </p:cNvSpPr>
          <p:nvPr>
            <p:ph type="pic" idx="6"/>
          </p:nvPr>
        </p:nvSpPr>
        <p:spPr>
          <a:xfrm>
            <a:off x="2369210" y="1336611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55" name="Google Shape;755;p52"/>
          <p:cNvSpPr>
            <a:spLocks noGrp="1"/>
          </p:cNvSpPr>
          <p:nvPr>
            <p:ph type="pic" idx="7"/>
          </p:nvPr>
        </p:nvSpPr>
        <p:spPr>
          <a:xfrm>
            <a:off x="2849232" y="1336611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56" name="Google Shape;756;p52"/>
          <p:cNvSpPr>
            <a:spLocks noGrp="1"/>
          </p:cNvSpPr>
          <p:nvPr>
            <p:ph type="pic" idx="8"/>
          </p:nvPr>
        </p:nvSpPr>
        <p:spPr>
          <a:xfrm>
            <a:off x="3329264" y="1336611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57" name="Google Shape;757;p52"/>
          <p:cNvSpPr>
            <a:spLocks noGrp="1"/>
          </p:cNvSpPr>
          <p:nvPr>
            <p:ph type="pic" idx="9"/>
          </p:nvPr>
        </p:nvSpPr>
        <p:spPr>
          <a:xfrm>
            <a:off x="3809285" y="1336611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58" name="Google Shape;758;p52"/>
          <p:cNvSpPr>
            <a:spLocks noGrp="1"/>
          </p:cNvSpPr>
          <p:nvPr>
            <p:ph type="pic" idx="13"/>
          </p:nvPr>
        </p:nvSpPr>
        <p:spPr>
          <a:xfrm>
            <a:off x="6347698" y="763073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59" name="Google Shape;759;p52"/>
          <p:cNvSpPr>
            <a:spLocks noGrp="1"/>
          </p:cNvSpPr>
          <p:nvPr>
            <p:ph type="pic" idx="14"/>
          </p:nvPr>
        </p:nvSpPr>
        <p:spPr>
          <a:xfrm>
            <a:off x="5867676" y="763073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60" name="Google Shape;760;p52"/>
          <p:cNvSpPr>
            <a:spLocks noGrp="1"/>
          </p:cNvSpPr>
          <p:nvPr>
            <p:ph type="pic" idx="15"/>
          </p:nvPr>
        </p:nvSpPr>
        <p:spPr>
          <a:xfrm>
            <a:off x="5387644" y="763073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61" name="Google Shape;761;p52"/>
          <p:cNvSpPr>
            <a:spLocks noGrp="1"/>
          </p:cNvSpPr>
          <p:nvPr>
            <p:ph type="pic" idx="16"/>
          </p:nvPr>
        </p:nvSpPr>
        <p:spPr>
          <a:xfrm>
            <a:off x="4907623" y="763073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62" name="Google Shape;762;p52"/>
          <p:cNvSpPr>
            <a:spLocks noGrp="1"/>
          </p:cNvSpPr>
          <p:nvPr>
            <p:ph type="pic" idx="17"/>
          </p:nvPr>
        </p:nvSpPr>
        <p:spPr>
          <a:xfrm>
            <a:off x="6347698" y="1336611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63" name="Google Shape;763;p52"/>
          <p:cNvSpPr>
            <a:spLocks noGrp="1"/>
          </p:cNvSpPr>
          <p:nvPr>
            <p:ph type="pic" idx="18"/>
          </p:nvPr>
        </p:nvSpPr>
        <p:spPr>
          <a:xfrm>
            <a:off x="5867676" y="1336611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64" name="Google Shape;764;p52"/>
          <p:cNvSpPr>
            <a:spLocks noGrp="1"/>
          </p:cNvSpPr>
          <p:nvPr>
            <p:ph type="pic" idx="19"/>
          </p:nvPr>
        </p:nvSpPr>
        <p:spPr>
          <a:xfrm>
            <a:off x="5387644" y="1336611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65" name="Google Shape;765;p52"/>
          <p:cNvSpPr>
            <a:spLocks noGrp="1"/>
          </p:cNvSpPr>
          <p:nvPr>
            <p:ph type="pic" idx="20"/>
          </p:nvPr>
        </p:nvSpPr>
        <p:spPr>
          <a:xfrm>
            <a:off x="4907623" y="1336611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66" name="Google Shape;766;p52"/>
          <p:cNvSpPr>
            <a:spLocks noGrp="1"/>
          </p:cNvSpPr>
          <p:nvPr>
            <p:ph type="pic" idx="21"/>
          </p:nvPr>
        </p:nvSpPr>
        <p:spPr>
          <a:xfrm>
            <a:off x="6347698" y="2139437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67" name="Google Shape;767;p52"/>
          <p:cNvSpPr>
            <a:spLocks noGrp="1"/>
          </p:cNvSpPr>
          <p:nvPr>
            <p:ph type="pic" idx="22"/>
          </p:nvPr>
        </p:nvSpPr>
        <p:spPr>
          <a:xfrm>
            <a:off x="6827720" y="2139437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68" name="Google Shape;768;p52"/>
          <p:cNvSpPr>
            <a:spLocks noGrp="1"/>
          </p:cNvSpPr>
          <p:nvPr>
            <p:ph type="pic" idx="23"/>
          </p:nvPr>
        </p:nvSpPr>
        <p:spPr>
          <a:xfrm>
            <a:off x="7307751" y="2139437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69" name="Google Shape;769;p52"/>
          <p:cNvSpPr>
            <a:spLocks noGrp="1"/>
          </p:cNvSpPr>
          <p:nvPr>
            <p:ph type="pic" idx="24"/>
          </p:nvPr>
        </p:nvSpPr>
        <p:spPr>
          <a:xfrm>
            <a:off x="7787773" y="2139437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70" name="Google Shape;770;p52"/>
          <p:cNvSpPr>
            <a:spLocks noGrp="1"/>
          </p:cNvSpPr>
          <p:nvPr>
            <p:ph type="pic" idx="25"/>
          </p:nvPr>
        </p:nvSpPr>
        <p:spPr>
          <a:xfrm>
            <a:off x="6347698" y="271297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71" name="Google Shape;771;p52"/>
          <p:cNvSpPr>
            <a:spLocks noGrp="1"/>
          </p:cNvSpPr>
          <p:nvPr>
            <p:ph type="pic" idx="26"/>
          </p:nvPr>
        </p:nvSpPr>
        <p:spPr>
          <a:xfrm>
            <a:off x="6827720" y="271297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72" name="Google Shape;772;p52"/>
          <p:cNvSpPr>
            <a:spLocks noGrp="1"/>
          </p:cNvSpPr>
          <p:nvPr>
            <p:ph type="pic" idx="27"/>
          </p:nvPr>
        </p:nvSpPr>
        <p:spPr>
          <a:xfrm>
            <a:off x="7307751" y="271297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73" name="Google Shape;773;p52"/>
          <p:cNvSpPr>
            <a:spLocks noGrp="1"/>
          </p:cNvSpPr>
          <p:nvPr>
            <p:ph type="pic" idx="28"/>
          </p:nvPr>
        </p:nvSpPr>
        <p:spPr>
          <a:xfrm>
            <a:off x="7787773" y="271297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74" name="Google Shape;774;p52"/>
          <p:cNvSpPr>
            <a:spLocks noGrp="1"/>
          </p:cNvSpPr>
          <p:nvPr>
            <p:ph type="pic" idx="29"/>
          </p:nvPr>
        </p:nvSpPr>
        <p:spPr>
          <a:xfrm>
            <a:off x="929135" y="2139437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75" name="Google Shape;775;p52"/>
          <p:cNvSpPr>
            <a:spLocks noGrp="1"/>
          </p:cNvSpPr>
          <p:nvPr>
            <p:ph type="pic" idx="30"/>
          </p:nvPr>
        </p:nvSpPr>
        <p:spPr>
          <a:xfrm>
            <a:off x="1409157" y="2139437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76" name="Google Shape;776;p52"/>
          <p:cNvSpPr>
            <a:spLocks noGrp="1"/>
          </p:cNvSpPr>
          <p:nvPr>
            <p:ph type="pic" idx="31"/>
          </p:nvPr>
        </p:nvSpPr>
        <p:spPr>
          <a:xfrm>
            <a:off x="1889189" y="2139437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77" name="Google Shape;777;p52"/>
          <p:cNvSpPr>
            <a:spLocks noGrp="1"/>
          </p:cNvSpPr>
          <p:nvPr>
            <p:ph type="pic" idx="32"/>
          </p:nvPr>
        </p:nvSpPr>
        <p:spPr>
          <a:xfrm>
            <a:off x="2369210" y="2139437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78" name="Google Shape;778;p52"/>
          <p:cNvSpPr>
            <a:spLocks noGrp="1"/>
          </p:cNvSpPr>
          <p:nvPr>
            <p:ph type="pic" idx="33"/>
          </p:nvPr>
        </p:nvSpPr>
        <p:spPr>
          <a:xfrm>
            <a:off x="929135" y="271297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79" name="Google Shape;779;p52"/>
          <p:cNvSpPr>
            <a:spLocks noGrp="1"/>
          </p:cNvSpPr>
          <p:nvPr>
            <p:ph type="pic" idx="34"/>
          </p:nvPr>
        </p:nvSpPr>
        <p:spPr>
          <a:xfrm>
            <a:off x="1409157" y="271297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80" name="Google Shape;780;p52"/>
          <p:cNvSpPr>
            <a:spLocks noGrp="1"/>
          </p:cNvSpPr>
          <p:nvPr>
            <p:ph type="pic" idx="35"/>
          </p:nvPr>
        </p:nvSpPr>
        <p:spPr>
          <a:xfrm>
            <a:off x="1889189" y="271297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81" name="Google Shape;781;p52"/>
          <p:cNvSpPr>
            <a:spLocks noGrp="1"/>
          </p:cNvSpPr>
          <p:nvPr>
            <p:ph type="pic" idx="36"/>
          </p:nvPr>
        </p:nvSpPr>
        <p:spPr>
          <a:xfrm>
            <a:off x="2369210" y="271297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82" name="Google Shape;782;p52"/>
          <p:cNvSpPr>
            <a:spLocks noGrp="1"/>
          </p:cNvSpPr>
          <p:nvPr>
            <p:ph type="pic" idx="37"/>
          </p:nvPr>
        </p:nvSpPr>
        <p:spPr>
          <a:xfrm>
            <a:off x="2369210" y="3501506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83" name="Google Shape;783;p52"/>
          <p:cNvSpPr>
            <a:spLocks noGrp="1"/>
          </p:cNvSpPr>
          <p:nvPr>
            <p:ph type="pic" idx="38"/>
          </p:nvPr>
        </p:nvSpPr>
        <p:spPr>
          <a:xfrm>
            <a:off x="2849232" y="3501506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84" name="Google Shape;784;p52"/>
          <p:cNvSpPr>
            <a:spLocks noGrp="1"/>
          </p:cNvSpPr>
          <p:nvPr>
            <p:ph type="pic" idx="39"/>
          </p:nvPr>
        </p:nvSpPr>
        <p:spPr>
          <a:xfrm>
            <a:off x="3329264" y="3501506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85" name="Google Shape;785;p52"/>
          <p:cNvSpPr>
            <a:spLocks noGrp="1"/>
          </p:cNvSpPr>
          <p:nvPr>
            <p:ph type="pic" idx="40"/>
          </p:nvPr>
        </p:nvSpPr>
        <p:spPr>
          <a:xfrm>
            <a:off x="3809285" y="3501506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86" name="Google Shape;786;p52"/>
          <p:cNvSpPr>
            <a:spLocks noGrp="1"/>
          </p:cNvSpPr>
          <p:nvPr>
            <p:ph type="pic" idx="41"/>
          </p:nvPr>
        </p:nvSpPr>
        <p:spPr>
          <a:xfrm>
            <a:off x="2369210" y="407504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87" name="Google Shape;787;p52"/>
          <p:cNvSpPr>
            <a:spLocks noGrp="1"/>
          </p:cNvSpPr>
          <p:nvPr>
            <p:ph type="pic" idx="42"/>
          </p:nvPr>
        </p:nvSpPr>
        <p:spPr>
          <a:xfrm>
            <a:off x="2849232" y="407504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88" name="Google Shape;788;p52"/>
          <p:cNvSpPr>
            <a:spLocks noGrp="1"/>
          </p:cNvSpPr>
          <p:nvPr>
            <p:ph type="pic" idx="43"/>
          </p:nvPr>
        </p:nvSpPr>
        <p:spPr>
          <a:xfrm>
            <a:off x="3329264" y="407504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89" name="Google Shape;789;p52"/>
          <p:cNvSpPr>
            <a:spLocks noGrp="1"/>
          </p:cNvSpPr>
          <p:nvPr>
            <p:ph type="pic" idx="44"/>
          </p:nvPr>
        </p:nvSpPr>
        <p:spPr>
          <a:xfrm>
            <a:off x="3809285" y="407504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90" name="Google Shape;790;p52"/>
          <p:cNvSpPr>
            <a:spLocks noGrp="1"/>
          </p:cNvSpPr>
          <p:nvPr>
            <p:ph type="pic" idx="45"/>
          </p:nvPr>
        </p:nvSpPr>
        <p:spPr>
          <a:xfrm>
            <a:off x="6347698" y="3501506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91" name="Google Shape;791;p52"/>
          <p:cNvSpPr>
            <a:spLocks noGrp="1"/>
          </p:cNvSpPr>
          <p:nvPr>
            <p:ph type="pic" idx="46"/>
          </p:nvPr>
        </p:nvSpPr>
        <p:spPr>
          <a:xfrm>
            <a:off x="5867676" y="3501506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92" name="Google Shape;792;p52"/>
          <p:cNvSpPr>
            <a:spLocks noGrp="1"/>
          </p:cNvSpPr>
          <p:nvPr>
            <p:ph type="pic" idx="47"/>
          </p:nvPr>
        </p:nvSpPr>
        <p:spPr>
          <a:xfrm>
            <a:off x="5387644" y="3501506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93" name="Google Shape;793;p52"/>
          <p:cNvSpPr>
            <a:spLocks noGrp="1"/>
          </p:cNvSpPr>
          <p:nvPr>
            <p:ph type="pic" idx="48"/>
          </p:nvPr>
        </p:nvSpPr>
        <p:spPr>
          <a:xfrm>
            <a:off x="4907623" y="3501506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94" name="Google Shape;794;p52"/>
          <p:cNvSpPr>
            <a:spLocks noGrp="1"/>
          </p:cNvSpPr>
          <p:nvPr>
            <p:ph type="pic" idx="49"/>
          </p:nvPr>
        </p:nvSpPr>
        <p:spPr>
          <a:xfrm>
            <a:off x="6347698" y="407504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95" name="Google Shape;795;p52"/>
          <p:cNvSpPr>
            <a:spLocks noGrp="1"/>
          </p:cNvSpPr>
          <p:nvPr>
            <p:ph type="pic" idx="50"/>
          </p:nvPr>
        </p:nvSpPr>
        <p:spPr>
          <a:xfrm>
            <a:off x="5867676" y="407504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96" name="Google Shape;796;p52"/>
          <p:cNvSpPr>
            <a:spLocks noGrp="1"/>
          </p:cNvSpPr>
          <p:nvPr>
            <p:ph type="pic" idx="51"/>
          </p:nvPr>
        </p:nvSpPr>
        <p:spPr>
          <a:xfrm>
            <a:off x="5387644" y="407504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97" name="Google Shape;797;p52"/>
          <p:cNvSpPr>
            <a:spLocks noGrp="1"/>
          </p:cNvSpPr>
          <p:nvPr>
            <p:ph type="pic" idx="52"/>
          </p:nvPr>
        </p:nvSpPr>
        <p:spPr>
          <a:xfrm>
            <a:off x="4907623" y="4075044"/>
            <a:ext cx="442620" cy="536133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798" name="Google Shape;798;p52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99" name="Google Shape;799;p52"/>
          <p:cNvSpPr txBox="1">
            <a:spLocks noGrp="1"/>
          </p:cNvSpPr>
          <p:nvPr>
            <p:ph type="body" idx="1"/>
          </p:nvPr>
        </p:nvSpPr>
        <p:spPr>
          <a:xfrm>
            <a:off x="307864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0" name="Google Shape;800;p52"/>
          <p:cNvSpPr txBox="1">
            <a:spLocks noGrp="1"/>
          </p:cNvSpPr>
          <p:nvPr>
            <p:ph type="body" idx="53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01" name="Google Shape;801;p52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802" name="Google Shape;802;p52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52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52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Изображение и текст 6">
  <p:cSld name="7_Изображение и текст 6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3"/>
          <p:cNvSpPr>
            <a:spLocks noGrp="1"/>
          </p:cNvSpPr>
          <p:nvPr>
            <p:ph type="pic" idx="2"/>
          </p:nvPr>
        </p:nvSpPr>
        <p:spPr>
          <a:xfrm>
            <a:off x="6715631" y="670047"/>
            <a:ext cx="2122379" cy="2467488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807" name="Google Shape;807;p53"/>
          <p:cNvSpPr>
            <a:spLocks noGrp="1"/>
          </p:cNvSpPr>
          <p:nvPr>
            <p:ph type="pic" idx="3"/>
          </p:nvPr>
        </p:nvSpPr>
        <p:spPr>
          <a:xfrm>
            <a:off x="4265987" y="670047"/>
            <a:ext cx="2359628" cy="1961051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808" name="Google Shape;808;p53"/>
          <p:cNvSpPr>
            <a:spLocks noGrp="1"/>
          </p:cNvSpPr>
          <p:nvPr>
            <p:ph type="pic" idx="4"/>
          </p:nvPr>
        </p:nvSpPr>
        <p:spPr>
          <a:xfrm>
            <a:off x="4265988" y="2720267"/>
            <a:ext cx="2359628" cy="1818139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809" name="Google Shape;809;p53"/>
          <p:cNvSpPr>
            <a:spLocks noGrp="1"/>
          </p:cNvSpPr>
          <p:nvPr>
            <p:ph type="pic" idx="5"/>
          </p:nvPr>
        </p:nvSpPr>
        <p:spPr>
          <a:xfrm>
            <a:off x="6715631" y="3224578"/>
            <a:ext cx="2122379" cy="1313827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810" name="Google Shape;810;p53"/>
          <p:cNvSpPr txBox="1">
            <a:spLocks noGrp="1"/>
          </p:cNvSpPr>
          <p:nvPr>
            <p:ph type="body" idx="1"/>
          </p:nvPr>
        </p:nvSpPr>
        <p:spPr>
          <a:xfrm>
            <a:off x="303853" y="910396"/>
            <a:ext cx="2941956" cy="20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3E1C"/>
              </a:buClr>
              <a:buSzPts val="1500"/>
              <a:buFont typeface="Arial"/>
              <a:buChar char="•"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1" name="Google Shape;811;p53"/>
          <p:cNvSpPr txBox="1">
            <a:spLocks noGrp="1"/>
          </p:cNvSpPr>
          <p:nvPr>
            <p:ph type="body" idx="6"/>
          </p:nvPr>
        </p:nvSpPr>
        <p:spPr>
          <a:xfrm>
            <a:off x="413662" y="1124398"/>
            <a:ext cx="2835407" cy="56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53"/>
          <p:cNvSpPr txBox="1">
            <a:spLocks noGrp="1"/>
          </p:cNvSpPr>
          <p:nvPr>
            <p:ph type="body" idx="7"/>
          </p:nvPr>
        </p:nvSpPr>
        <p:spPr>
          <a:xfrm>
            <a:off x="303853" y="1758011"/>
            <a:ext cx="2941956" cy="20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3E1C"/>
              </a:buClr>
              <a:buSzPts val="1500"/>
              <a:buFont typeface="Arial"/>
              <a:buChar char="•"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3" name="Google Shape;813;p53"/>
          <p:cNvSpPr txBox="1">
            <a:spLocks noGrp="1"/>
          </p:cNvSpPr>
          <p:nvPr>
            <p:ph type="body" idx="8"/>
          </p:nvPr>
        </p:nvSpPr>
        <p:spPr>
          <a:xfrm>
            <a:off x="413662" y="1972013"/>
            <a:ext cx="2835407" cy="1090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4" name="Google Shape;814;p53"/>
          <p:cNvSpPr txBox="1">
            <a:spLocks noGrp="1"/>
          </p:cNvSpPr>
          <p:nvPr>
            <p:ph type="body" idx="9"/>
          </p:nvPr>
        </p:nvSpPr>
        <p:spPr>
          <a:xfrm>
            <a:off x="303853" y="3100861"/>
            <a:ext cx="2941956" cy="20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3E1C"/>
              </a:buClr>
              <a:buSzPts val="1500"/>
              <a:buFont typeface="Arial"/>
              <a:buChar char="•"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5" name="Google Shape;815;p53"/>
          <p:cNvSpPr txBox="1">
            <a:spLocks noGrp="1"/>
          </p:cNvSpPr>
          <p:nvPr>
            <p:ph type="body" idx="13"/>
          </p:nvPr>
        </p:nvSpPr>
        <p:spPr>
          <a:xfrm>
            <a:off x="413662" y="3314864"/>
            <a:ext cx="2835407" cy="56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6" name="Google Shape;816;p53"/>
          <p:cNvSpPr txBox="1">
            <a:spLocks noGrp="1"/>
          </p:cNvSpPr>
          <p:nvPr>
            <p:ph type="body" idx="14"/>
          </p:nvPr>
        </p:nvSpPr>
        <p:spPr>
          <a:xfrm>
            <a:off x="413662" y="4601164"/>
            <a:ext cx="2832146" cy="20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3E1C"/>
              </a:buClr>
              <a:buSzPts val="1500"/>
              <a:buFont typeface="Arial"/>
              <a:buNone/>
              <a:defRPr sz="1100" b="1" i="0" u="none" strike="noStrike" cap="none">
                <a:solidFill>
                  <a:srgbClr val="7D3E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7" name="Google Shape;817;p53"/>
          <p:cNvSpPr txBox="1">
            <a:spLocks noGrp="1"/>
          </p:cNvSpPr>
          <p:nvPr>
            <p:ph type="body" idx="15"/>
          </p:nvPr>
        </p:nvSpPr>
        <p:spPr>
          <a:xfrm>
            <a:off x="1315932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8" name="Google Shape;818;p53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19" name="Google Shape;819;p53"/>
          <p:cNvSpPr txBox="1">
            <a:spLocks noGrp="1"/>
          </p:cNvSpPr>
          <p:nvPr>
            <p:ph type="body" idx="16"/>
          </p:nvPr>
        </p:nvSpPr>
        <p:spPr>
          <a:xfrm>
            <a:off x="307864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0" name="Google Shape;820;p53"/>
          <p:cNvSpPr txBox="1">
            <a:spLocks noGrp="1"/>
          </p:cNvSpPr>
          <p:nvPr>
            <p:ph type="body" idx="17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21" name="Google Shape;821;p53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822" name="Google Shape;822;p53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53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53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Изображение и текст 6">
  <p:cSld name="9_Изображение и текст 6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4"/>
          <p:cNvSpPr txBox="1">
            <a:spLocks noGrp="1"/>
          </p:cNvSpPr>
          <p:nvPr>
            <p:ph type="body" idx="1"/>
          </p:nvPr>
        </p:nvSpPr>
        <p:spPr>
          <a:xfrm>
            <a:off x="303853" y="714800"/>
            <a:ext cx="3609097" cy="40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7" name="Google Shape;827;p54"/>
          <p:cNvSpPr txBox="1">
            <a:spLocks noGrp="1"/>
          </p:cNvSpPr>
          <p:nvPr>
            <p:ph type="body" idx="2"/>
          </p:nvPr>
        </p:nvSpPr>
        <p:spPr>
          <a:xfrm>
            <a:off x="4859664" y="714800"/>
            <a:ext cx="3703310" cy="6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8" name="Google Shape;828;p54"/>
          <p:cNvSpPr txBox="1">
            <a:spLocks noGrp="1"/>
          </p:cNvSpPr>
          <p:nvPr>
            <p:ph type="body" idx="3"/>
          </p:nvPr>
        </p:nvSpPr>
        <p:spPr>
          <a:xfrm>
            <a:off x="1706884" y="1899367"/>
            <a:ext cx="686746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9" name="Google Shape;829;p54"/>
          <p:cNvSpPr txBox="1">
            <a:spLocks noGrp="1"/>
          </p:cNvSpPr>
          <p:nvPr>
            <p:ph type="body" idx="4"/>
          </p:nvPr>
        </p:nvSpPr>
        <p:spPr>
          <a:xfrm>
            <a:off x="1706884" y="2438418"/>
            <a:ext cx="686746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0" name="Google Shape;830;p54"/>
          <p:cNvSpPr txBox="1">
            <a:spLocks noGrp="1"/>
          </p:cNvSpPr>
          <p:nvPr>
            <p:ph type="body" idx="5"/>
          </p:nvPr>
        </p:nvSpPr>
        <p:spPr>
          <a:xfrm>
            <a:off x="2981662" y="2557659"/>
            <a:ext cx="686746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1" name="Google Shape;831;p54"/>
          <p:cNvSpPr txBox="1">
            <a:spLocks noGrp="1"/>
          </p:cNvSpPr>
          <p:nvPr>
            <p:ph type="body" idx="6"/>
          </p:nvPr>
        </p:nvSpPr>
        <p:spPr>
          <a:xfrm>
            <a:off x="2981662" y="3096710"/>
            <a:ext cx="686746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2" name="Google Shape;832;p54"/>
          <p:cNvSpPr txBox="1">
            <a:spLocks noGrp="1"/>
          </p:cNvSpPr>
          <p:nvPr>
            <p:ph type="body" idx="7"/>
          </p:nvPr>
        </p:nvSpPr>
        <p:spPr>
          <a:xfrm>
            <a:off x="1706884" y="3215142"/>
            <a:ext cx="686746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3" name="Google Shape;833;p54"/>
          <p:cNvSpPr txBox="1">
            <a:spLocks noGrp="1"/>
          </p:cNvSpPr>
          <p:nvPr>
            <p:ph type="body" idx="8"/>
          </p:nvPr>
        </p:nvSpPr>
        <p:spPr>
          <a:xfrm>
            <a:off x="1706884" y="3754193"/>
            <a:ext cx="686746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4" name="Google Shape;834;p54"/>
          <p:cNvSpPr txBox="1">
            <a:spLocks noGrp="1"/>
          </p:cNvSpPr>
          <p:nvPr>
            <p:ph type="body" idx="9"/>
          </p:nvPr>
        </p:nvSpPr>
        <p:spPr>
          <a:xfrm>
            <a:off x="303853" y="2577130"/>
            <a:ext cx="68674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5" name="Google Shape;835;p54"/>
          <p:cNvSpPr txBox="1">
            <a:spLocks noGrp="1"/>
          </p:cNvSpPr>
          <p:nvPr>
            <p:ph type="body" idx="13"/>
          </p:nvPr>
        </p:nvSpPr>
        <p:spPr>
          <a:xfrm>
            <a:off x="303853" y="2930936"/>
            <a:ext cx="98039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6" name="Google Shape;836;p54"/>
          <p:cNvSpPr>
            <a:spLocks noGrp="1"/>
          </p:cNvSpPr>
          <p:nvPr>
            <p:ph type="chart" idx="14"/>
          </p:nvPr>
        </p:nvSpPr>
        <p:spPr>
          <a:xfrm>
            <a:off x="4859664" y="1612900"/>
            <a:ext cx="3717491" cy="266430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7" name="Google Shape;837;p54"/>
          <p:cNvSpPr txBox="1">
            <a:spLocks noGrp="1"/>
          </p:cNvSpPr>
          <p:nvPr>
            <p:ph type="body" idx="15"/>
          </p:nvPr>
        </p:nvSpPr>
        <p:spPr>
          <a:xfrm>
            <a:off x="5156633" y="4665103"/>
            <a:ext cx="62746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8" name="Google Shape;838;p54"/>
          <p:cNvSpPr txBox="1">
            <a:spLocks noGrp="1"/>
          </p:cNvSpPr>
          <p:nvPr>
            <p:ph type="body" idx="16"/>
          </p:nvPr>
        </p:nvSpPr>
        <p:spPr>
          <a:xfrm>
            <a:off x="5919191" y="4665103"/>
            <a:ext cx="752328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9" name="Google Shape;839;p54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54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41" name="Google Shape;841;p54"/>
          <p:cNvSpPr txBox="1">
            <a:spLocks noGrp="1"/>
          </p:cNvSpPr>
          <p:nvPr>
            <p:ph type="body" idx="17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2" name="Google Shape;842;p54"/>
          <p:cNvSpPr txBox="1">
            <a:spLocks noGrp="1"/>
          </p:cNvSpPr>
          <p:nvPr>
            <p:ph type="body" idx="18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43" name="Google Shape;843;p54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844" name="Google Shape;844;p54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Изображение и текст 6">
  <p:cSld name="10_Изображение и текст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5"/>
          <p:cNvSpPr txBox="1">
            <a:spLocks noGrp="1"/>
          </p:cNvSpPr>
          <p:nvPr>
            <p:ph type="body" idx="1"/>
          </p:nvPr>
        </p:nvSpPr>
        <p:spPr>
          <a:xfrm rot="-5400000">
            <a:off x="-308833" y="3082577"/>
            <a:ext cx="980391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9" name="Google Shape;849;p55"/>
          <p:cNvSpPr txBox="1">
            <a:spLocks noGrp="1"/>
          </p:cNvSpPr>
          <p:nvPr>
            <p:ph type="body" idx="2"/>
          </p:nvPr>
        </p:nvSpPr>
        <p:spPr>
          <a:xfrm>
            <a:off x="303853" y="1413554"/>
            <a:ext cx="157793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55"/>
          <p:cNvSpPr txBox="1">
            <a:spLocks noGrp="1"/>
          </p:cNvSpPr>
          <p:nvPr>
            <p:ph type="body" idx="3"/>
          </p:nvPr>
        </p:nvSpPr>
        <p:spPr>
          <a:xfrm>
            <a:off x="303853" y="1586456"/>
            <a:ext cx="980391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55"/>
          <p:cNvSpPr txBox="1">
            <a:spLocks noGrp="1"/>
          </p:cNvSpPr>
          <p:nvPr>
            <p:ph type="body" idx="4"/>
          </p:nvPr>
        </p:nvSpPr>
        <p:spPr>
          <a:xfrm>
            <a:off x="510465" y="2011905"/>
            <a:ext cx="2066128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55"/>
          <p:cNvSpPr txBox="1">
            <a:spLocks noGrp="1"/>
          </p:cNvSpPr>
          <p:nvPr>
            <p:ph type="body" idx="5"/>
          </p:nvPr>
        </p:nvSpPr>
        <p:spPr>
          <a:xfrm>
            <a:off x="510465" y="2500101"/>
            <a:ext cx="2066128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3" name="Google Shape;853;p55"/>
          <p:cNvSpPr txBox="1">
            <a:spLocks noGrp="1"/>
          </p:cNvSpPr>
          <p:nvPr>
            <p:ph type="body" idx="6"/>
          </p:nvPr>
        </p:nvSpPr>
        <p:spPr>
          <a:xfrm>
            <a:off x="510464" y="2992565"/>
            <a:ext cx="2066128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4" name="Google Shape;854;p55"/>
          <p:cNvSpPr txBox="1">
            <a:spLocks noGrp="1"/>
          </p:cNvSpPr>
          <p:nvPr>
            <p:ph type="body" idx="7"/>
          </p:nvPr>
        </p:nvSpPr>
        <p:spPr>
          <a:xfrm>
            <a:off x="510464" y="3486626"/>
            <a:ext cx="206612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5" name="Google Shape;855;p55"/>
          <p:cNvSpPr txBox="1">
            <a:spLocks noGrp="1"/>
          </p:cNvSpPr>
          <p:nvPr>
            <p:ph type="body" idx="8"/>
          </p:nvPr>
        </p:nvSpPr>
        <p:spPr>
          <a:xfrm>
            <a:off x="510464" y="3973224"/>
            <a:ext cx="2066129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6" name="Google Shape;856;p55"/>
          <p:cNvSpPr txBox="1">
            <a:spLocks noGrp="1"/>
          </p:cNvSpPr>
          <p:nvPr>
            <p:ph type="body" idx="9"/>
          </p:nvPr>
        </p:nvSpPr>
        <p:spPr>
          <a:xfrm>
            <a:off x="2857264" y="1413554"/>
            <a:ext cx="3418282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7" name="Google Shape;857;p55"/>
          <p:cNvSpPr txBox="1">
            <a:spLocks noGrp="1"/>
          </p:cNvSpPr>
          <p:nvPr>
            <p:ph type="body" idx="13"/>
          </p:nvPr>
        </p:nvSpPr>
        <p:spPr>
          <a:xfrm>
            <a:off x="6862627" y="1413554"/>
            <a:ext cx="1995623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8" name="Google Shape;858;p55"/>
          <p:cNvSpPr txBox="1">
            <a:spLocks noGrp="1"/>
          </p:cNvSpPr>
          <p:nvPr>
            <p:ph type="body" idx="14"/>
          </p:nvPr>
        </p:nvSpPr>
        <p:spPr>
          <a:xfrm>
            <a:off x="6862628" y="2011905"/>
            <a:ext cx="197538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9" name="Google Shape;859;p55"/>
          <p:cNvSpPr txBox="1">
            <a:spLocks noGrp="1"/>
          </p:cNvSpPr>
          <p:nvPr>
            <p:ph type="body" idx="15"/>
          </p:nvPr>
        </p:nvSpPr>
        <p:spPr>
          <a:xfrm>
            <a:off x="6862627" y="2500101"/>
            <a:ext cx="1975382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0" name="Google Shape;860;p55"/>
          <p:cNvSpPr txBox="1">
            <a:spLocks noGrp="1"/>
          </p:cNvSpPr>
          <p:nvPr>
            <p:ph type="body" idx="16"/>
          </p:nvPr>
        </p:nvSpPr>
        <p:spPr>
          <a:xfrm>
            <a:off x="6862627" y="2992565"/>
            <a:ext cx="1975382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1" name="Google Shape;861;p55"/>
          <p:cNvSpPr txBox="1">
            <a:spLocks noGrp="1"/>
          </p:cNvSpPr>
          <p:nvPr>
            <p:ph type="body" idx="17"/>
          </p:nvPr>
        </p:nvSpPr>
        <p:spPr>
          <a:xfrm>
            <a:off x="6862627" y="3486626"/>
            <a:ext cx="197538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2" name="Google Shape;862;p55"/>
          <p:cNvSpPr txBox="1">
            <a:spLocks noGrp="1"/>
          </p:cNvSpPr>
          <p:nvPr>
            <p:ph type="body" idx="18"/>
          </p:nvPr>
        </p:nvSpPr>
        <p:spPr>
          <a:xfrm>
            <a:off x="6862627" y="3973224"/>
            <a:ext cx="1975381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3" name="Google Shape;863;p55"/>
          <p:cNvSpPr txBox="1">
            <a:spLocks noGrp="1"/>
          </p:cNvSpPr>
          <p:nvPr>
            <p:ph type="body" idx="19"/>
          </p:nvPr>
        </p:nvSpPr>
        <p:spPr>
          <a:xfrm>
            <a:off x="2935344" y="4665502"/>
            <a:ext cx="56795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4" name="Google Shape;864;p55"/>
          <p:cNvSpPr txBox="1">
            <a:spLocks noGrp="1"/>
          </p:cNvSpPr>
          <p:nvPr>
            <p:ph type="body" idx="20"/>
          </p:nvPr>
        </p:nvSpPr>
        <p:spPr>
          <a:xfrm>
            <a:off x="3698516" y="4665502"/>
            <a:ext cx="106734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5" name="Google Shape;865;p55"/>
          <p:cNvSpPr txBox="1">
            <a:spLocks noGrp="1"/>
          </p:cNvSpPr>
          <p:nvPr>
            <p:ph type="body" idx="21"/>
          </p:nvPr>
        </p:nvSpPr>
        <p:spPr>
          <a:xfrm>
            <a:off x="4995588" y="4665502"/>
            <a:ext cx="106734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6" name="Google Shape;866;p55"/>
          <p:cNvSpPr txBox="1">
            <a:spLocks noGrp="1"/>
          </p:cNvSpPr>
          <p:nvPr>
            <p:ph type="body" idx="22"/>
          </p:nvPr>
        </p:nvSpPr>
        <p:spPr>
          <a:xfrm>
            <a:off x="6241463" y="4665502"/>
            <a:ext cx="106734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7" name="Google Shape;867;p55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55"/>
          <p:cNvSpPr txBox="1">
            <a:spLocks noGrp="1"/>
          </p:cNvSpPr>
          <p:nvPr>
            <p:ph type="body" idx="23"/>
          </p:nvPr>
        </p:nvSpPr>
        <p:spPr>
          <a:xfrm>
            <a:off x="4475087" y="4311692"/>
            <a:ext cx="193405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9" name="Google Shape;869;p55"/>
          <p:cNvSpPr txBox="1">
            <a:spLocks noGrp="1"/>
          </p:cNvSpPr>
          <p:nvPr>
            <p:ph type="body" idx="24"/>
          </p:nvPr>
        </p:nvSpPr>
        <p:spPr>
          <a:xfrm>
            <a:off x="2857500" y="4311692"/>
            <a:ext cx="193405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0" name="Google Shape;870;p55"/>
          <p:cNvSpPr txBox="1">
            <a:spLocks noGrp="1"/>
          </p:cNvSpPr>
          <p:nvPr>
            <p:ph type="body" idx="25"/>
          </p:nvPr>
        </p:nvSpPr>
        <p:spPr>
          <a:xfrm>
            <a:off x="6046477" y="4311692"/>
            <a:ext cx="244786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1" name="Google Shape;871;p55"/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72" name="Google Shape;872;p55"/>
          <p:cNvSpPr txBox="1">
            <a:spLocks noGrp="1"/>
          </p:cNvSpPr>
          <p:nvPr>
            <p:ph type="body" idx="26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3" name="Google Shape;873;p55"/>
          <p:cNvSpPr txBox="1">
            <a:spLocks noGrp="1"/>
          </p:cNvSpPr>
          <p:nvPr>
            <p:ph type="body" idx="27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74" name="Google Shape;874;p55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875" name="Google Shape;875;p55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55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55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Изображение и текст 6">
  <p:cSld name="8_Изображение и текст 6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6"/>
          <p:cNvSpPr txBox="1">
            <a:spLocks noGrp="1"/>
          </p:cNvSpPr>
          <p:nvPr>
            <p:ph type="body" idx="1"/>
          </p:nvPr>
        </p:nvSpPr>
        <p:spPr>
          <a:xfrm>
            <a:off x="2717079" y="4520507"/>
            <a:ext cx="1525304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0" name="Google Shape;880;p56"/>
          <p:cNvSpPr txBox="1">
            <a:spLocks noGrp="1"/>
          </p:cNvSpPr>
          <p:nvPr>
            <p:ph type="body" idx="2"/>
          </p:nvPr>
        </p:nvSpPr>
        <p:spPr>
          <a:xfrm>
            <a:off x="4422035" y="4520507"/>
            <a:ext cx="1662917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1" name="Google Shape;881;p56"/>
          <p:cNvSpPr txBox="1">
            <a:spLocks noGrp="1"/>
          </p:cNvSpPr>
          <p:nvPr>
            <p:ph type="body" idx="3"/>
          </p:nvPr>
        </p:nvSpPr>
        <p:spPr>
          <a:xfrm>
            <a:off x="6267653" y="4520507"/>
            <a:ext cx="1662917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2" name="Google Shape;882;p56"/>
          <p:cNvSpPr>
            <a:spLocks noGrp="1"/>
          </p:cNvSpPr>
          <p:nvPr>
            <p:ph type="chart" idx="4"/>
          </p:nvPr>
        </p:nvSpPr>
        <p:spPr>
          <a:xfrm>
            <a:off x="2570663" y="855288"/>
            <a:ext cx="6267347" cy="153395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3" name="Google Shape;883;p56"/>
          <p:cNvSpPr>
            <a:spLocks noGrp="1"/>
          </p:cNvSpPr>
          <p:nvPr>
            <p:ph type="chart" idx="5"/>
          </p:nvPr>
        </p:nvSpPr>
        <p:spPr>
          <a:xfrm>
            <a:off x="1532964" y="2672109"/>
            <a:ext cx="4820729" cy="126571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4" name="Google Shape;884;p56"/>
          <p:cNvSpPr/>
          <p:nvPr/>
        </p:nvSpPr>
        <p:spPr>
          <a:xfrm>
            <a:off x="2571750" y="4529147"/>
            <a:ext cx="95250" cy="95250"/>
          </a:xfrm>
          <a:prstGeom prst="roundRect">
            <a:avLst>
              <a:gd name="adj" fmla="val 16667"/>
            </a:avLst>
          </a:prstGeom>
          <a:solidFill>
            <a:srgbClr val="FFBF1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56"/>
          <p:cNvSpPr/>
          <p:nvPr/>
        </p:nvSpPr>
        <p:spPr>
          <a:xfrm>
            <a:off x="4286250" y="4529147"/>
            <a:ext cx="95250" cy="9525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56"/>
          <p:cNvSpPr/>
          <p:nvPr/>
        </p:nvSpPr>
        <p:spPr>
          <a:xfrm>
            <a:off x="6124575" y="4529147"/>
            <a:ext cx="95250" cy="95250"/>
          </a:xfrm>
          <a:prstGeom prst="roundRect">
            <a:avLst>
              <a:gd name="adj" fmla="val 16667"/>
            </a:avLst>
          </a:prstGeom>
          <a:solidFill>
            <a:srgbClr val="B1BFE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56"/>
          <p:cNvSpPr txBox="1">
            <a:spLocks noGrp="1"/>
          </p:cNvSpPr>
          <p:nvPr>
            <p:ph type="body" idx="6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8" name="Google Shape;888;p56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753437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89" name="Google Shape;889;p56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56"/>
          <p:cNvSpPr txBox="1">
            <a:spLocks noGrp="1"/>
          </p:cNvSpPr>
          <p:nvPr>
            <p:ph type="body" idx="7"/>
          </p:nvPr>
        </p:nvSpPr>
        <p:spPr>
          <a:xfrm>
            <a:off x="303853" y="818417"/>
            <a:ext cx="1709167" cy="5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1" name="Google Shape;891;p56"/>
          <p:cNvSpPr txBox="1">
            <a:spLocks noGrp="1"/>
          </p:cNvSpPr>
          <p:nvPr>
            <p:ph type="body" idx="8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92" name="Google Shape;892;p56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893" name="Google Shape;893;p56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56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56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Изображение и текст 6">
  <p:cSld name="11_Изображение и текст 6">
    <p:bg>
      <p:bgPr>
        <a:solidFill>
          <a:schemeClr val="dk1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7"/>
          <p:cNvSpPr txBox="1">
            <a:spLocks noGrp="1"/>
          </p:cNvSpPr>
          <p:nvPr>
            <p:ph type="body" idx="1"/>
          </p:nvPr>
        </p:nvSpPr>
        <p:spPr>
          <a:xfrm>
            <a:off x="2717079" y="4520507"/>
            <a:ext cx="1525304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8" name="Google Shape;898;p57"/>
          <p:cNvSpPr txBox="1">
            <a:spLocks noGrp="1"/>
          </p:cNvSpPr>
          <p:nvPr>
            <p:ph type="body" idx="2"/>
          </p:nvPr>
        </p:nvSpPr>
        <p:spPr>
          <a:xfrm>
            <a:off x="4422035" y="4520507"/>
            <a:ext cx="1662917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9" name="Google Shape;899;p57"/>
          <p:cNvSpPr txBox="1">
            <a:spLocks noGrp="1"/>
          </p:cNvSpPr>
          <p:nvPr>
            <p:ph type="body" idx="3"/>
          </p:nvPr>
        </p:nvSpPr>
        <p:spPr>
          <a:xfrm>
            <a:off x="6267653" y="4520507"/>
            <a:ext cx="1662917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0" name="Google Shape;900;p57"/>
          <p:cNvSpPr>
            <a:spLocks noGrp="1"/>
          </p:cNvSpPr>
          <p:nvPr>
            <p:ph type="chart" idx="4"/>
          </p:nvPr>
        </p:nvSpPr>
        <p:spPr>
          <a:xfrm>
            <a:off x="2570663" y="855288"/>
            <a:ext cx="6267347" cy="153395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1" name="Google Shape;901;p57"/>
          <p:cNvSpPr>
            <a:spLocks noGrp="1"/>
          </p:cNvSpPr>
          <p:nvPr>
            <p:ph type="chart" idx="5"/>
          </p:nvPr>
        </p:nvSpPr>
        <p:spPr>
          <a:xfrm>
            <a:off x="1446925" y="2672109"/>
            <a:ext cx="4820729" cy="126571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2" name="Google Shape;902;p57"/>
          <p:cNvSpPr/>
          <p:nvPr/>
        </p:nvSpPr>
        <p:spPr>
          <a:xfrm>
            <a:off x="2571750" y="4529147"/>
            <a:ext cx="95250" cy="95250"/>
          </a:xfrm>
          <a:prstGeom prst="roundRect">
            <a:avLst>
              <a:gd name="adj" fmla="val 16667"/>
            </a:avLst>
          </a:prstGeom>
          <a:solidFill>
            <a:srgbClr val="FFBF1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57"/>
          <p:cNvSpPr/>
          <p:nvPr/>
        </p:nvSpPr>
        <p:spPr>
          <a:xfrm>
            <a:off x="4286250" y="4529147"/>
            <a:ext cx="95250" cy="9525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57"/>
          <p:cNvSpPr/>
          <p:nvPr/>
        </p:nvSpPr>
        <p:spPr>
          <a:xfrm>
            <a:off x="6124575" y="4529147"/>
            <a:ext cx="95250" cy="95250"/>
          </a:xfrm>
          <a:prstGeom prst="roundRect">
            <a:avLst>
              <a:gd name="adj" fmla="val 16667"/>
            </a:avLst>
          </a:prstGeom>
          <a:solidFill>
            <a:srgbClr val="B1BFE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57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57"/>
          <p:cNvSpPr txBox="1">
            <a:spLocks noGrp="1"/>
          </p:cNvSpPr>
          <p:nvPr>
            <p:ph type="body" idx="6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7" name="Google Shape;907;p57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753437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08" name="Google Shape;908;p57"/>
          <p:cNvSpPr txBox="1">
            <a:spLocks noGrp="1"/>
          </p:cNvSpPr>
          <p:nvPr>
            <p:ph type="body" idx="7"/>
          </p:nvPr>
        </p:nvSpPr>
        <p:spPr>
          <a:xfrm>
            <a:off x="303853" y="818417"/>
            <a:ext cx="1709167" cy="5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9" name="Google Shape;909;p57"/>
          <p:cNvSpPr txBox="1">
            <a:spLocks noGrp="1"/>
          </p:cNvSpPr>
          <p:nvPr>
            <p:ph type="body" idx="8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910" name="Google Shape;910;p57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911" name="Google Shape;911;p57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57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57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Изображение и текст 6">
  <p:cSld name="12_Изображение и текст 6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8"/>
          <p:cNvSpPr txBox="1">
            <a:spLocks noGrp="1"/>
          </p:cNvSpPr>
          <p:nvPr>
            <p:ph type="body" idx="1"/>
          </p:nvPr>
        </p:nvSpPr>
        <p:spPr>
          <a:xfrm>
            <a:off x="6697340" y="1071742"/>
            <a:ext cx="1927340" cy="348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6" name="Google Shape;916;p58"/>
          <p:cNvSpPr txBox="1">
            <a:spLocks noGrp="1"/>
          </p:cNvSpPr>
          <p:nvPr>
            <p:ph type="body" idx="2"/>
          </p:nvPr>
        </p:nvSpPr>
        <p:spPr>
          <a:xfrm>
            <a:off x="6530786" y="1002491"/>
            <a:ext cx="21967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7" name="Google Shape;917;p58"/>
          <p:cNvSpPr txBox="1">
            <a:spLocks noGrp="1"/>
          </p:cNvSpPr>
          <p:nvPr>
            <p:ph type="body" idx="3"/>
          </p:nvPr>
        </p:nvSpPr>
        <p:spPr>
          <a:xfrm>
            <a:off x="6697340" y="1540082"/>
            <a:ext cx="1927340" cy="75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8" name="Google Shape;918;p58"/>
          <p:cNvSpPr txBox="1">
            <a:spLocks noGrp="1"/>
          </p:cNvSpPr>
          <p:nvPr>
            <p:ph type="body" idx="4"/>
          </p:nvPr>
        </p:nvSpPr>
        <p:spPr>
          <a:xfrm>
            <a:off x="6697340" y="3269250"/>
            <a:ext cx="1927340" cy="468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9" name="Google Shape;919;p58"/>
          <p:cNvSpPr txBox="1">
            <a:spLocks noGrp="1"/>
          </p:cNvSpPr>
          <p:nvPr>
            <p:ph type="body" idx="5"/>
          </p:nvPr>
        </p:nvSpPr>
        <p:spPr>
          <a:xfrm>
            <a:off x="6530786" y="3200000"/>
            <a:ext cx="21967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0" name="Google Shape;920;p58"/>
          <p:cNvSpPr txBox="1">
            <a:spLocks noGrp="1"/>
          </p:cNvSpPr>
          <p:nvPr>
            <p:ph type="body" idx="6"/>
          </p:nvPr>
        </p:nvSpPr>
        <p:spPr>
          <a:xfrm>
            <a:off x="6697340" y="3868786"/>
            <a:ext cx="1927340" cy="468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1" name="Google Shape;921;p58"/>
          <p:cNvSpPr txBox="1">
            <a:spLocks noGrp="1"/>
          </p:cNvSpPr>
          <p:nvPr>
            <p:ph type="body" idx="7"/>
          </p:nvPr>
        </p:nvSpPr>
        <p:spPr>
          <a:xfrm rot="2700000">
            <a:off x="4959296" y="1826611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2" name="Google Shape;922;p58"/>
          <p:cNvSpPr txBox="1">
            <a:spLocks noGrp="1"/>
          </p:cNvSpPr>
          <p:nvPr>
            <p:ph type="body" idx="8"/>
          </p:nvPr>
        </p:nvSpPr>
        <p:spPr>
          <a:xfrm rot="2700000">
            <a:off x="4555924" y="1994059"/>
            <a:ext cx="143903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3" name="Google Shape;923;p58"/>
          <p:cNvSpPr txBox="1">
            <a:spLocks noGrp="1"/>
          </p:cNvSpPr>
          <p:nvPr>
            <p:ph type="body" idx="9"/>
          </p:nvPr>
        </p:nvSpPr>
        <p:spPr>
          <a:xfrm rot="2700000">
            <a:off x="3745701" y="2410035"/>
            <a:ext cx="203490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4" name="Google Shape;924;p58"/>
          <p:cNvSpPr txBox="1">
            <a:spLocks noGrp="1"/>
          </p:cNvSpPr>
          <p:nvPr>
            <p:ph type="body" idx="13"/>
          </p:nvPr>
        </p:nvSpPr>
        <p:spPr>
          <a:xfrm rot="2700000">
            <a:off x="3555779" y="2226362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5" name="Google Shape;925;p58"/>
          <p:cNvSpPr txBox="1">
            <a:spLocks noGrp="1"/>
          </p:cNvSpPr>
          <p:nvPr>
            <p:ph type="body" idx="14"/>
          </p:nvPr>
        </p:nvSpPr>
        <p:spPr>
          <a:xfrm rot="2700000">
            <a:off x="4419509" y="3103142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6" name="Google Shape;926;p58"/>
          <p:cNvSpPr txBox="1">
            <a:spLocks noGrp="1"/>
          </p:cNvSpPr>
          <p:nvPr>
            <p:ph type="body" idx="15"/>
          </p:nvPr>
        </p:nvSpPr>
        <p:spPr>
          <a:xfrm rot="2700000">
            <a:off x="3552984" y="2912714"/>
            <a:ext cx="143903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7" name="Google Shape;927;p58"/>
          <p:cNvSpPr txBox="1">
            <a:spLocks noGrp="1"/>
          </p:cNvSpPr>
          <p:nvPr>
            <p:ph type="body" idx="16"/>
          </p:nvPr>
        </p:nvSpPr>
        <p:spPr>
          <a:xfrm rot="2700000">
            <a:off x="3158085" y="3544604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8" name="Google Shape;928;p58"/>
          <p:cNvSpPr txBox="1">
            <a:spLocks noGrp="1"/>
          </p:cNvSpPr>
          <p:nvPr>
            <p:ph type="body" idx="17"/>
          </p:nvPr>
        </p:nvSpPr>
        <p:spPr>
          <a:xfrm>
            <a:off x="3865329" y="4418823"/>
            <a:ext cx="175449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9" name="Google Shape;929;p58"/>
          <p:cNvSpPr txBox="1">
            <a:spLocks noGrp="1"/>
          </p:cNvSpPr>
          <p:nvPr>
            <p:ph type="body" idx="18"/>
          </p:nvPr>
        </p:nvSpPr>
        <p:spPr>
          <a:xfrm>
            <a:off x="793497" y="1071741"/>
            <a:ext cx="1754497" cy="468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0" name="Google Shape;930;p58"/>
          <p:cNvSpPr txBox="1">
            <a:spLocks noGrp="1"/>
          </p:cNvSpPr>
          <p:nvPr>
            <p:ph type="body" idx="19"/>
          </p:nvPr>
        </p:nvSpPr>
        <p:spPr>
          <a:xfrm>
            <a:off x="626943" y="1002491"/>
            <a:ext cx="21967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1" name="Google Shape;931;p58"/>
          <p:cNvSpPr txBox="1">
            <a:spLocks noGrp="1"/>
          </p:cNvSpPr>
          <p:nvPr>
            <p:ph type="body" idx="20"/>
          </p:nvPr>
        </p:nvSpPr>
        <p:spPr>
          <a:xfrm>
            <a:off x="793497" y="1671277"/>
            <a:ext cx="1754497" cy="468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2" name="Google Shape;932;p58"/>
          <p:cNvSpPr txBox="1">
            <a:spLocks noGrp="1"/>
          </p:cNvSpPr>
          <p:nvPr>
            <p:ph type="body" idx="21"/>
          </p:nvPr>
        </p:nvSpPr>
        <p:spPr>
          <a:xfrm>
            <a:off x="793497" y="3269250"/>
            <a:ext cx="1754497" cy="468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3" name="Google Shape;933;p58"/>
          <p:cNvSpPr txBox="1">
            <a:spLocks noGrp="1"/>
          </p:cNvSpPr>
          <p:nvPr>
            <p:ph type="body" idx="22"/>
          </p:nvPr>
        </p:nvSpPr>
        <p:spPr>
          <a:xfrm>
            <a:off x="626943" y="3200000"/>
            <a:ext cx="21967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4" name="Google Shape;934;p58"/>
          <p:cNvSpPr txBox="1">
            <a:spLocks noGrp="1"/>
          </p:cNvSpPr>
          <p:nvPr>
            <p:ph type="body" idx="23"/>
          </p:nvPr>
        </p:nvSpPr>
        <p:spPr>
          <a:xfrm>
            <a:off x="793497" y="3868786"/>
            <a:ext cx="1754497" cy="468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5" name="Google Shape;935;p58"/>
          <p:cNvSpPr txBox="1">
            <a:spLocks noGrp="1"/>
          </p:cNvSpPr>
          <p:nvPr>
            <p:ph type="body" idx="24"/>
          </p:nvPr>
        </p:nvSpPr>
        <p:spPr>
          <a:xfrm rot="-5400000">
            <a:off x="1913141" y="2504404"/>
            <a:ext cx="175449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6" name="Google Shape;936;p58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58"/>
          <p:cNvSpPr txBox="1">
            <a:spLocks noGrp="1"/>
          </p:cNvSpPr>
          <p:nvPr>
            <p:ph type="body" idx="25"/>
          </p:nvPr>
        </p:nvSpPr>
        <p:spPr>
          <a:xfrm>
            <a:off x="2823392" y="4312777"/>
            <a:ext cx="200819" cy="11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8" name="Google Shape;938;p58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753437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9" name="Google Shape;939;p58"/>
          <p:cNvSpPr txBox="1">
            <a:spLocks noGrp="1"/>
          </p:cNvSpPr>
          <p:nvPr>
            <p:ph type="body" idx="26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0" name="Google Shape;940;p58"/>
          <p:cNvSpPr txBox="1">
            <a:spLocks noGrp="1"/>
          </p:cNvSpPr>
          <p:nvPr>
            <p:ph type="body" idx="27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941" name="Google Shape;941;p58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942" name="Google Shape;942;p58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58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58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Изображение и текст 6">
  <p:cSld name="13_Изображение и текст 6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59"/>
          <p:cNvSpPr txBox="1">
            <a:spLocks noGrp="1"/>
          </p:cNvSpPr>
          <p:nvPr>
            <p:ph type="body" idx="1"/>
          </p:nvPr>
        </p:nvSpPr>
        <p:spPr>
          <a:xfrm rot="2700000">
            <a:off x="6733673" y="1803372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7" name="Google Shape;947;p59"/>
          <p:cNvSpPr txBox="1">
            <a:spLocks noGrp="1"/>
          </p:cNvSpPr>
          <p:nvPr>
            <p:ph type="body" idx="2"/>
          </p:nvPr>
        </p:nvSpPr>
        <p:spPr>
          <a:xfrm rot="2700000">
            <a:off x="5340486" y="2150230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8" name="Google Shape;948;p59"/>
          <p:cNvSpPr txBox="1">
            <a:spLocks noGrp="1"/>
          </p:cNvSpPr>
          <p:nvPr>
            <p:ph type="body" idx="3"/>
          </p:nvPr>
        </p:nvSpPr>
        <p:spPr>
          <a:xfrm rot="2700000">
            <a:off x="5000604" y="3515845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9" name="Google Shape;949;p59"/>
          <p:cNvSpPr txBox="1">
            <a:spLocks noGrp="1"/>
          </p:cNvSpPr>
          <p:nvPr>
            <p:ph type="body" idx="4"/>
          </p:nvPr>
        </p:nvSpPr>
        <p:spPr>
          <a:xfrm rot="2700000">
            <a:off x="6246542" y="3103795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0" name="Google Shape;950;p59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59"/>
          <p:cNvSpPr txBox="1">
            <a:spLocks noGrp="1"/>
          </p:cNvSpPr>
          <p:nvPr>
            <p:ph type="body" idx="5"/>
          </p:nvPr>
        </p:nvSpPr>
        <p:spPr>
          <a:xfrm>
            <a:off x="303853" y="707460"/>
            <a:ext cx="4223459" cy="19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2" name="Google Shape;952;p59"/>
          <p:cNvSpPr txBox="1">
            <a:spLocks noGrp="1"/>
          </p:cNvSpPr>
          <p:nvPr>
            <p:ph type="body" idx="6"/>
          </p:nvPr>
        </p:nvSpPr>
        <p:spPr>
          <a:xfrm>
            <a:off x="303853" y="1341821"/>
            <a:ext cx="18485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3" name="Google Shape;953;p59"/>
          <p:cNvSpPr txBox="1">
            <a:spLocks noGrp="1"/>
          </p:cNvSpPr>
          <p:nvPr>
            <p:ph type="body" idx="7"/>
          </p:nvPr>
        </p:nvSpPr>
        <p:spPr>
          <a:xfrm>
            <a:off x="303853" y="1607181"/>
            <a:ext cx="18485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4" name="Google Shape;954;p59"/>
          <p:cNvSpPr txBox="1">
            <a:spLocks noGrp="1"/>
          </p:cNvSpPr>
          <p:nvPr>
            <p:ph type="body" idx="8"/>
          </p:nvPr>
        </p:nvSpPr>
        <p:spPr>
          <a:xfrm>
            <a:off x="303853" y="1913896"/>
            <a:ext cx="18485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5" name="Google Shape;955;p59"/>
          <p:cNvSpPr txBox="1">
            <a:spLocks noGrp="1"/>
          </p:cNvSpPr>
          <p:nvPr>
            <p:ph type="body" idx="9"/>
          </p:nvPr>
        </p:nvSpPr>
        <p:spPr>
          <a:xfrm>
            <a:off x="303853" y="2199933"/>
            <a:ext cx="18485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6" name="Google Shape;956;p59"/>
          <p:cNvSpPr txBox="1">
            <a:spLocks noGrp="1"/>
          </p:cNvSpPr>
          <p:nvPr>
            <p:ph type="body" idx="13"/>
          </p:nvPr>
        </p:nvSpPr>
        <p:spPr>
          <a:xfrm>
            <a:off x="303853" y="2479075"/>
            <a:ext cx="18485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7" name="Google Shape;957;p59"/>
          <p:cNvSpPr txBox="1">
            <a:spLocks noGrp="1"/>
          </p:cNvSpPr>
          <p:nvPr>
            <p:ph type="body" idx="14"/>
          </p:nvPr>
        </p:nvSpPr>
        <p:spPr>
          <a:xfrm>
            <a:off x="666274" y="1415846"/>
            <a:ext cx="351520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8" name="Google Shape;958;p59"/>
          <p:cNvSpPr txBox="1">
            <a:spLocks noGrp="1"/>
          </p:cNvSpPr>
          <p:nvPr>
            <p:ph type="body" idx="15"/>
          </p:nvPr>
        </p:nvSpPr>
        <p:spPr>
          <a:xfrm>
            <a:off x="666274" y="1684065"/>
            <a:ext cx="351520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9" name="Google Shape;959;p59"/>
          <p:cNvSpPr txBox="1">
            <a:spLocks noGrp="1"/>
          </p:cNvSpPr>
          <p:nvPr>
            <p:ph type="body" idx="16"/>
          </p:nvPr>
        </p:nvSpPr>
        <p:spPr>
          <a:xfrm>
            <a:off x="666274" y="1992339"/>
            <a:ext cx="351520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0" name="Google Shape;960;p59"/>
          <p:cNvSpPr txBox="1">
            <a:spLocks noGrp="1"/>
          </p:cNvSpPr>
          <p:nvPr>
            <p:ph type="body" idx="17"/>
          </p:nvPr>
        </p:nvSpPr>
        <p:spPr>
          <a:xfrm>
            <a:off x="666274" y="2279344"/>
            <a:ext cx="351520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1" name="Google Shape;961;p59"/>
          <p:cNvSpPr txBox="1">
            <a:spLocks noGrp="1"/>
          </p:cNvSpPr>
          <p:nvPr>
            <p:ph type="body" idx="18"/>
          </p:nvPr>
        </p:nvSpPr>
        <p:spPr>
          <a:xfrm>
            <a:off x="666274" y="2556121"/>
            <a:ext cx="351520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2" name="Google Shape;962;p59"/>
          <p:cNvSpPr txBox="1">
            <a:spLocks noGrp="1"/>
          </p:cNvSpPr>
          <p:nvPr>
            <p:ph type="body" idx="19"/>
          </p:nvPr>
        </p:nvSpPr>
        <p:spPr>
          <a:xfrm>
            <a:off x="5604514" y="4334294"/>
            <a:ext cx="175449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3" name="Google Shape;963;p59"/>
          <p:cNvSpPr txBox="1">
            <a:spLocks noGrp="1"/>
          </p:cNvSpPr>
          <p:nvPr>
            <p:ph type="body" idx="20"/>
          </p:nvPr>
        </p:nvSpPr>
        <p:spPr>
          <a:xfrm rot="-5400000">
            <a:off x="3729475" y="2504404"/>
            <a:ext cx="175449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4" name="Google Shape;964;p59"/>
          <p:cNvSpPr txBox="1">
            <a:spLocks noGrp="1"/>
          </p:cNvSpPr>
          <p:nvPr>
            <p:ph type="body" idx="21"/>
          </p:nvPr>
        </p:nvSpPr>
        <p:spPr>
          <a:xfrm>
            <a:off x="4619227" y="4230983"/>
            <a:ext cx="200819" cy="11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5" name="Google Shape;965;p59"/>
          <p:cNvSpPr txBox="1">
            <a:spLocks noGrp="1"/>
          </p:cNvSpPr>
          <p:nvPr>
            <p:ph type="body" idx="22"/>
          </p:nvPr>
        </p:nvSpPr>
        <p:spPr>
          <a:xfrm>
            <a:off x="2379816" y="4639250"/>
            <a:ext cx="110870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6" name="Google Shape;966;p59"/>
          <p:cNvSpPr txBox="1">
            <a:spLocks noGrp="1"/>
          </p:cNvSpPr>
          <p:nvPr>
            <p:ph type="body" idx="23"/>
          </p:nvPr>
        </p:nvSpPr>
        <p:spPr>
          <a:xfrm>
            <a:off x="3695681" y="4639250"/>
            <a:ext cx="76868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7" name="Google Shape;967;p59"/>
          <p:cNvSpPr txBox="1">
            <a:spLocks noGrp="1"/>
          </p:cNvSpPr>
          <p:nvPr>
            <p:ph type="body" idx="24"/>
          </p:nvPr>
        </p:nvSpPr>
        <p:spPr>
          <a:xfrm>
            <a:off x="4648181" y="4639250"/>
            <a:ext cx="54008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8" name="Google Shape;968;p59"/>
          <p:cNvSpPr txBox="1">
            <a:spLocks noGrp="1"/>
          </p:cNvSpPr>
          <p:nvPr>
            <p:ph type="body" idx="25"/>
          </p:nvPr>
        </p:nvSpPr>
        <p:spPr>
          <a:xfrm>
            <a:off x="5374290" y="4639250"/>
            <a:ext cx="86172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9" name="Google Shape;969;p59"/>
          <p:cNvSpPr txBox="1">
            <a:spLocks noGrp="1"/>
          </p:cNvSpPr>
          <p:nvPr>
            <p:ph type="body" idx="26"/>
          </p:nvPr>
        </p:nvSpPr>
        <p:spPr>
          <a:xfrm>
            <a:off x="6422707" y="4639250"/>
            <a:ext cx="1162348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0" name="Google Shape;970;p59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753437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71" name="Google Shape;971;p59"/>
          <p:cNvSpPr txBox="1">
            <a:spLocks noGrp="1"/>
          </p:cNvSpPr>
          <p:nvPr>
            <p:ph type="body" idx="27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2" name="Google Shape;972;p59"/>
          <p:cNvSpPr txBox="1">
            <a:spLocks noGrp="1"/>
          </p:cNvSpPr>
          <p:nvPr>
            <p:ph type="body" idx="28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973" name="Google Shape;973;p59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974" name="Google Shape;974;p59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59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59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Изображение и текст 6">
  <p:cSld name="14_Изображение и текст 6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60"/>
          <p:cNvSpPr txBox="1">
            <a:spLocks noGrp="1"/>
          </p:cNvSpPr>
          <p:nvPr>
            <p:ph type="body" idx="1"/>
          </p:nvPr>
        </p:nvSpPr>
        <p:spPr>
          <a:xfrm>
            <a:off x="1821899" y="1415365"/>
            <a:ext cx="117255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9" name="Google Shape;979;p60"/>
          <p:cNvSpPr/>
          <p:nvPr/>
        </p:nvSpPr>
        <p:spPr>
          <a:xfrm>
            <a:off x="1222433" y="1012739"/>
            <a:ext cx="2422731" cy="650354"/>
          </a:xfrm>
          <a:custGeom>
            <a:avLst/>
            <a:gdLst/>
            <a:ahLst/>
            <a:cxnLst/>
            <a:rect l="l" t="t" r="r" b="b"/>
            <a:pathLst>
              <a:path w="3230308" h="867139" extrusionOk="0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60"/>
          <p:cNvSpPr/>
          <p:nvPr/>
        </p:nvSpPr>
        <p:spPr>
          <a:xfrm>
            <a:off x="3445225" y="1472480"/>
            <a:ext cx="627234" cy="2423450"/>
          </a:xfrm>
          <a:custGeom>
            <a:avLst/>
            <a:gdLst/>
            <a:ahLst/>
            <a:cxnLst/>
            <a:rect l="l" t="t" r="r" b="b"/>
            <a:pathLst>
              <a:path w="836312" h="3231267" extrusionOk="0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60"/>
          <p:cNvSpPr/>
          <p:nvPr/>
        </p:nvSpPr>
        <p:spPr>
          <a:xfrm>
            <a:off x="738707" y="1463297"/>
            <a:ext cx="627234" cy="2423450"/>
          </a:xfrm>
          <a:custGeom>
            <a:avLst/>
            <a:gdLst/>
            <a:ahLst/>
            <a:cxnLst/>
            <a:rect l="l" t="t" r="r" b="b"/>
            <a:pathLst>
              <a:path w="836312" h="3231267" extrusionOk="0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60"/>
          <p:cNvSpPr/>
          <p:nvPr/>
        </p:nvSpPr>
        <p:spPr>
          <a:xfrm>
            <a:off x="1234430" y="3761537"/>
            <a:ext cx="2308202" cy="584950"/>
          </a:xfrm>
          <a:custGeom>
            <a:avLst/>
            <a:gdLst/>
            <a:ahLst/>
            <a:cxnLst/>
            <a:rect l="l" t="t" r="r" b="b"/>
            <a:pathLst>
              <a:path w="3077603" h="779933" extrusionOk="0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60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60"/>
          <p:cNvSpPr txBox="1">
            <a:spLocks noGrp="1"/>
          </p:cNvSpPr>
          <p:nvPr>
            <p:ph type="body" idx="2"/>
          </p:nvPr>
        </p:nvSpPr>
        <p:spPr>
          <a:xfrm rot="5400000">
            <a:off x="3688528" y="2603413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5" name="Google Shape;985;p60"/>
          <p:cNvSpPr txBox="1">
            <a:spLocks noGrp="1"/>
          </p:cNvSpPr>
          <p:nvPr>
            <p:ph type="body" idx="3"/>
          </p:nvPr>
        </p:nvSpPr>
        <p:spPr>
          <a:xfrm>
            <a:off x="1867723" y="4408627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6" name="Google Shape;986;p60"/>
          <p:cNvSpPr txBox="1">
            <a:spLocks noGrp="1"/>
          </p:cNvSpPr>
          <p:nvPr>
            <p:ph type="body" idx="4"/>
          </p:nvPr>
        </p:nvSpPr>
        <p:spPr>
          <a:xfrm rot="-5400000">
            <a:off x="100841" y="2594230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7" name="Google Shape;987;p60"/>
          <p:cNvSpPr txBox="1">
            <a:spLocks noGrp="1"/>
          </p:cNvSpPr>
          <p:nvPr>
            <p:ph type="body" idx="5"/>
          </p:nvPr>
        </p:nvSpPr>
        <p:spPr>
          <a:xfrm>
            <a:off x="1867723" y="793708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8" name="Google Shape;988;p60"/>
          <p:cNvSpPr txBox="1">
            <a:spLocks noGrp="1"/>
          </p:cNvSpPr>
          <p:nvPr>
            <p:ph type="body" idx="6"/>
          </p:nvPr>
        </p:nvSpPr>
        <p:spPr>
          <a:xfrm>
            <a:off x="2457676" y="1676969"/>
            <a:ext cx="865444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9" name="Google Shape;989;p60"/>
          <p:cNvSpPr txBox="1">
            <a:spLocks noGrp="1"/>
          </p:cNvSpPr>
          <p:nvPr>
            <p:ph type="body" idx="7"/>
          </p:nvPr>
        </p:nvSpPr>
        <p:spPr>
          <a:xfrm>
            <a:off x="1591150" y="1755699"/>
            <a:ext cx="80595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0" name="Google Shape;990;p60"/>
          <p:cNvSpPr txBox="1">
            <a:spLocks noGrp="1"/>
          </p:cNvSpPr>
          <p:nvPr>
            <p:ph type="body" idx="8"/>
          </p:nvPr>
        </p:nvSpPr>
        <p:spPr>
          <a:xfrm>
            <a:off x="1207255" y="2086267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1" name="Google Shape;991;p60"/>
          <p:cNvSpPr txBox="1">
            <a:spLocks noGrp="1"/>
          </p:cNvSpPr>
          <p:nvPr>
            <p:ph type="body" idx="9"/>
          </p:nvPr>
        </p:nvSpPr>
        <p:spPr>
          <a:xfrm>
            <a:off x="3076404" y="2024324"/>
            <a:ext cx="865444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2" name="Google Shape;992;p60"/>
          <p:cNvSpPr txBox="1">
            <a:spLocks noGrp="1"/>
          </p:cNvSpPr>
          <p:nvPr>
            <p:ph type="body" idx="13"/>
          </p:nvPr>
        </p:nvSpPr>
        <p:spPr>
          <a:xfrm>
            <a:off x="2253617" y="2204042"/>
            <a:ext cx="81156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3" name="Google Shape;993;p60"/>
          <p:cNvSpPr txBox="1">
            <a:spLocks noGrp="1"/>
          </p:cNvSpPr>
          <p:nvPr>
            <p:ph type="body" idx="14"/>
          </p:nvPr>
        </p:nvSpPr>
        <p:spPr>
          <a:xfrm>
            <a:off x="1019175" y="2432471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4" name="Google Shape;994;p60"/>
          <p:cNvSpPr txBox="1">
            <a:spLocks noGrp="1"/>
          </p:cNvSpPr>
          <p:nvPr>
            <p:ph type="body" idx="15"/>
          </p:nvPr>
        </p:nvSpPr>
        <p:spPr>
          <a:xfrm>
            <a:off x="1771650" y="2623623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5" name="Google Shape;995;p60"/>
          <p:cNvSpPr txBox="1">
            <a:spLocks noGrp="1"/>
          </p:cNvSpPr>
          <p:nvPr>
            <p:ph type="body" idx="16"/>
          </p:nvPr>
        </p:nvSpPr>
        <p:spPr>
          <a:xfrm>
            <a:off x="2660138" y="2518144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6" name="Google Shape;996;p60"/>
          <p:cNvSpPr txBox="1">
            <a:spLocks noGrp="1"/>
          </p:cNvSpPr>
          <p:nvPr>
            <p:ph type="body" idx="17"/>
          </p:nvPr>
        </p:nvSpPr>
        <p:spPr>
          <a:xfrm>
            <a:off x="2873966" y="2808118"/>
            <a:ext cx="1015406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7" name="Google Shape;997;p60"/>
          <p:cNvSpPr txBox="1">
            <a:spLocks noGrp="1"/>
          </p:cNvSpPr>
          <p:nvPr>
            <p:ph type="body" idx="18"/>
          </p:nvPr>
        </p:nvSpPr>
        <p:spPr>
          <a:xfrm>
            <a:off x="1097426" y="2750750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8" name="Google Shape;998;p60"/>
          <p:cNvSpPr txBox="1">
            <a:spLocks noGrp="1"/>
          </p:cNvSpPr>
          <p:nvPr>
            <p:ph type="body" idx="19"/>
          </p:nvPr>
        </p:nvSpPr>
        <p:spPr>
          <a:xfrm>
            <a:off x="1547455" y="2939452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9" name="Google Shape;999;p60"/>
          <p:cNvSpPr txBox="1">
            <a:spLocks noGrp="1"/>
          </p:cNvSpPr>
          <p:nvPr>
            <p:ph type="body" idx="20"/>
          </p:nvPr>
        </p:nvSpPr>
        <p:spPr>
          <a:xfrm>
            <a:off x="1258903" y="3289942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0" name="Google Shape;1000;p60"/>
          <p:cNvSpPr txBox="1">
            <a:spLocks noGrp="1"/>
          </p:cNvSpPr>
          <p:nvPr>
            <p:ph type="body" idx="21"/>
          </p:nvPr>
        </p:nvSpPr>
        <p:spPr>
          <a:xfrm>
            <a:off x="2340483" y="3162971"/>
            <a:ext cx="1015406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1" name="Google Shape;1001;p60"/>
          <p:cNvSpPr txBox="1">
            <a:spLocks noGrp="1"/>
          </p:cNvSpPr>
          <p:nvPr>
            <p:ph type="body" idx="22"/>
          </p:nvPr>
        </p:nvSpPr>
        <p:spPr>
          <a:xfrm>
            <a:off x="1538288" y="3573696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2" name="Google Shape;1002;p60"/>
          <p:cNvSpPr txBox="1">
            <a:spLocks noGrp="1"/>
          </p:cNvSpPr>
          <p:nvPr>
            <p:ph type="body" idx="23"/>
          </p:nvPr>
        </p:nvSpPr>
        <p:spPr>
          <a:xfrm>
            <a:off x="2299693" y="3824927"/>
            <a:ext cx="9063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3" name="Google Shape;1003;p60"/>
          <p:cNvSpPr txBox="1">
            <a:spLocks noGrp="1"/>
          </p:cNvSpPr>
          <p:nvPr>
            <p:ph type="body" idx="24"/>
          </p:nvPr>
        </p:nvSpPr>
        <p:spPr>
          <a:xfrm>
            <a:off x="2772589" y="3479641"/>
            <a:ext cx="9063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4" name="Google Shape;1004;p60"/>
          <p:cNvSpPr txBox="1">
            <a:spLocks noGrp="1"/>
          </p:cNvSpPr>
          <p:nvPr>
            <p:ph type="body" idx="25"/>
          </p:nvPr>
        </p:nvSpPr>
        <p:spPr>
          <a:xfrm>
            <a:off x="6112750" y="1415365"/>
            <a:ext cx="117255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5" name="Google Shape;1005;p60"/>
          <p:cNvSpPr/>
          <p:nvPr/>
        </p:nvSpPr>
        <p:spPr>
          <a:xfrm>
            <a:off x="5513285" y="1012739"/>
            <a:ext cx="2422731" cy="650354"/>
          </a:xfrm>
          <a:custGeom>
            <a:avLst/>
            <a:gdLst/>
            <a:ahLst/>
            <a:cxnLst/>
            <a:rect l="l" t="t" r="r" b="b"/>
            <a:pathLst>
              <a:path w="3230308" h="867139" extrusionOk="0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60"/>
          <p:cNvSpPr/>
          <p:nvPr/>
        </p:nvSpPr>
        <p:spPr>
          <a:xfrm>
            <a:off x="7736077" y="1472480"/>
            <a:ext cx="627234" cy="2423450"/>
          </a:xfrm>
          <a:custGeom>
            <a:avLst/>
            <a:gdLst/>
            <a:ahLst/>
            <a:cxnLst/>
            <a:rect l="l" t="t" r="r" b="b"/>
            <a:pathLst>
              <a:path w="836312" h="3231267" extrusionOk="0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60"/>
          <p:cNvSpPr/>
          <p:nvPr/>
        </p:nvSpPr>
        <p:spPr>
          <a:xfrm>
            <a:off x="5029558" y="1463297"/>
            <a:ext cx="627234" cy="2423450"/>
          </a:xfrm>
          <a:custGeom>
            <a:avLst/>
            <a:gdLst/>
            <a:ahLst/>
            <a:cxnLst/>
            <a:rect l="l" t="t" r="r" b="b"/>
            <a:pathLst>
              <a:path w="836312" h="3231267" extrusionOk="0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60"/>
          <p:cNvSpPr/>
          <p:nvPr/>
        </p:nvSpPr>
        <p:spPr>
          <a:xfrm>
            <a:off x="5525282" y="3761537"/>
            <a:ext cx="2308202" cy="584950"/>
          </a:xfrm>
          <a:custGeom>
            <a:avLst/>
            <a:gdLst/>
            <a:ahLst/>
            <a:cxnLst/>
            <a:rect l="l" t="t" r="r" b="b"/>
            <a:pathLst>
              <a:path w="3077603" h="779933" extrusionOk="0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60"/>
          <p:cNvSpPr txBox="1">
            <a:spLocks noGrp="1"/>
          </p:cNvSpPr>
          <p:nvPr>
            <p:ph type="body" idx="26"/>
          </p:nvPr>
        </p:nvSpPr>
        <p:spPr>
          <a:xfrm rot="5400000">
            <a:off x="7979380" y="2603413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0" name="Google Shape;1010;p60"/>
          <p:cNvSpPr txBox="1">
            <a:spLocks noGrp="1"/>
          </p:cNvSpPr>
          <p:nvPr>
            <p:ph type="body" idx="27"/>
          </p:nvPr>
        </p:nvSpPr>
        <p:spPr>
          <a:xfrm>
            <a:off x="6158574" y="4408627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1" name="Google Shape;1011;p60"/>
          <p:cNvSpPr txBox="1">
            <a:spLocks noGrp="1"/>
          </p:cNvSpPr>
          <p:nvPr>
            <p:ph type="body" idx="28"/>
          </p:nvPr>
        </p:nvSpPr>
        <p:spPr>
          <a:xfrm rot="-5400000">
            <a:off x="4391692" y="2594230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2" name="Google Shape;1012;p60"/>
          <p:cNvSpPr txBox="1">
            <a:spLocks noGrp="1"/>
          </p:cNvSpPr>
          <p:nvPr>
            <p:ph type="body" idx="29"/>
          </p:nvPr>
        </p:nvSpPr>
        <p:spPr>
          <a:xfrm>
            <a:off x="6158574" y="793708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3" name="Google Shape;1013;p60"/>
          <p:cNvSpPr txBox="1">
            <a:spLocks noGrp="1"/>
          </p:cNvSpPr>
          <p:nvPr>
            <p:ph type="body" idx="30"/>
          </p:nvPr>
        </p:nvSpPr>
        <p:spPr>
          <a:xfrm>
            <a:off x="6748527" y="1676969"/>
            <a:ext cx="865444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4" name="Google Shape;1014;p60"/>
          <p:cNvSpPr txBox="1">
            <a:spLocks noGrp="1"/>
          </p:cNvSpPr>
          <p:nvPr>
            <p:ph type="body" idx="31"/>
          </p:nvPr>
        </p:nvSpPr>
        <p:spPr>
          <a:xfrm>
            <a:off x="5882001" y="1755699"/>
            <a:ext cx="80595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5" name="Google Shape;1015;p60"/>
          <p:cNvSpPr txBox="1">
            <a:spLocks noGrp="1"/>
          </p:cNvSpPr>
          <p:nvPr>
            <p:ph type="body" idx="32"/>
          </p:nvPr>
        </p:nvSpPr>
        <p:spPr>
          <a:xfrm>
            <a:off x="5498106" y="2086267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6" name="Google Shape;1016;p60"/>
          <p:cNvSpPr txBox="1">
            <a:spLocks noGrp="1"/>
          </p:cNvSpPr>
          <p:nvPr>
            <p:ph type="body" idx="33"/>
          </p:nvPr>
        </p:nvSpPr>
        <p:spPr>
          <a:xfrm>
            <a:off x="7367255" y="2024324"/>
            <a:ext cx="865444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7" name="Google Shape;1017;p60"/>
          <p:cNvSpPr txBox="1">
            <a:spLocks noGrp="1"/>
          </p:cNvSpPr>
          <p:nvPr>
            <p:ph type="body" idx="34"/>
          </p:nvPr>
        </p:nvSpPr>
        <p:spPr>
          <a:xfrm>
            <a:off x="6544469" y="2204042"/>
            <a:ext cx="81156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8" name="Google Shape;1018;p60"/>
          <p:cNvSpPr txBox="1">
            <a:spLocks noGrp="1"/>
          </p:cNvSpPr>
          <p:nvPr>
            <p:ph type="body" idx="35"/>
          </p:nvPr>
        </p:nvSpPr>
        <p:spPr>
          <a:xfrm>
            <a:off x="5310026" y="2432471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9" name="Google Shape;1019;p60"/>
          <p:cNvSpPr txBox="1">
            <a:spLocks noGrp="1"/>
          </p:cNvSpPr>
          <p:nvPr>
            <p:ph type="body" idx="36"/>
          </p:nvPr>
        </p:nvSpPr>
        <p:spPr>
          <a:xfrm>
            <a:off x="6062501" y="2623623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0" name="Google Shape;1020;p60"/>
          <p:cNvSpPr txBox="1">
            <a:spLocks noGrp="1"/>
          </p:cNvSpPr>
          <p:nvPr>
            <p:ph type="body" idx="37"/>
          </p:nvPr>
        </p:nvSpPr>
        <p:spPr>
          <a:xfrm>
            <a:off x="6950990" y="2518144"/>
            <a:ext cx="1025494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1" name="Google Shape;1021;p60"/>
          <p:cNvSpPr txBox="1">
            <a:spLocks noGrp="1"/>
          </p:cNvSpPr>
          <p:nvPr>
            <p:ph type="body" idx="38"/>
          </p:nvPr>
        </p:nvSpPr>
        <p:spPr>
          <a:xfrm>
            <a:off x="7164817" y="2808118"/>
            <a:ext cx="1015406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2" name="Google Shape;1022;p60"/>
          <p:cNvSpPr txBox="1">
            <a:spLocks noGrp="1"/>
          </p:cNvSpPr>
          <p:nvPr>
            <p:ph type="body" idx="39"/>
          </p:nvPr>
        </p:nvSpPr>
        <p:spPr>
          <a:xfrm>
            <a:off x="5388277" y="2750750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3" name="Google Shape;1023;p60"/>
          <p:cNvSpPr txBox="1">
            <a:spLocks noGrp="1"/>
          </p:cNvSpPr>
          <p:nvPr>
            <p:ph type="body" idx="40"/>
          </p:nvPr>
        </p:nvSpPr>
        <p:spPr>
          <a:xfrm>
            <a:off x="5838306" y="2939452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4" name="Google Shape;1024;p60"/>
          <p:cNvSpPr txBox="1">
            <a:spLocks noGrp="1"/>
          </p:cNvSpPr>
          <p:nvPr>
            <p:ph type="body" idx="41"/>
          </p:nvPr>
        </p:nvSpPr>
        <p:spPr>
          <a:xfrm>
            <a:off x="5549754" y="3289942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5" name="Google Shape;1025;p60"/>
          <p:cNvSpPr txBox="1">
            <a:spLocks noGrp="1"/>
          </p:cNvSpPr>
          <p:nvPr>
            <p:ph type="body" idx="42"/>
          </p:nvPr>
        </p:nvSpPr>
        <p:spPr>
          <a:xfrm>
            <a:off x="6631334" y="3162971"/>
            <a:ext cx="1015406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6" name="Google Shape;1026;p60"/>
          <p:cNvSpPr txBox="1">
            <a:spLocks noGrp="1"/>
          </p:cNvSpPr>
          <p:nvPr>
            <p:ph type="body" idx="43"/>
          </p:nvPr>
        </p:nvSpPr>
        <p:spPr>
          <a:xfrm>
            <a:off x="5829139" y="3573696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7" name="Google Shape;1027;p60"/>
          <p:cNvSpPr txBox="1">
            <a:spLocks noGrp="1"/>
          </p:cNvSpPr>
          <p:nvPr>
            <p:ph type="body" idx="44"/>
          </p:nvPr>
        </p:nvSpPr>
        <p:spPr>
          <a:xfrm>
            <a:off x="6590544" y="3824927"/>
            <a:ext cx="9063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8" name="Google Shape;1028;p60"/>
          <p:cNvSpPr txBox="1">
            <a:spLocks noGrp="1"/>
          </p:cNvSpPr>
          <p:nvPr>
            <p:ph type="body" idx="45"/>
          </p:nvPr>
        </p:nvSpPr>
        <p:spPr>
          <a:xfrm>
            <a:off x="7063441" y="3479641"/>
            <a:ext cx="9063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9" name="Google Shape;1029;p60"/>
          <p:cNvSpPr>
            <a:spLocks noGrp="1"/>
          </p:cNvSpPr>
          <p:nvPr>
            <p:ph type="chart" idx="46"/>
          </p:nvPr>
        </p:nvSpPr>
        <p:spPr>
          <a:xfrm>
            <a:off x="5186973" y="1147947"/>
            <a:ext cx="3013619" cy="3050673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0" name="Google Shape;1030;p60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753437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31" name="Google Shape;1031;p60"/>
          <p:cNvSpPr txBox="1">
            <a:spLocks noGrp="1"/>
          </p:cNvSpPr>
          <p:nvPr>
            <p:ph type="body" idx="47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2" name="Google Shape;1032;p60"/>
          <p:cNvSpPr txBox="1">
            <a:spLocks noGrp="1"/>
          </p:cNvSpPr>
          <p:nvPr>
            <p:ph type="body" idx="48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033" name="Google Shape;1033;p60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034" name="Google Shape;1034;p60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60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60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Изображение и текст 6">
  <p:cSld name="15_Изображение и текст 6">
    <p:bg>
      <p:bgPr>
        <a:solidFill>
          <a:schemeClr val="dk1"/>
        </a:solidFill>
        <a:effectLst/>
      </p:bgPr>
    </p:bg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61"/>
          <p:cNvSpPr txBox="1">
            <a:spLocks noGrp="1"/>
          </p:cNvSpPr>
          <p:nvPr>
            <p:ph type="body" idx="1"/>
          </p:nvPr>
        </p:nvSpPr>
        <p:spPr>
          <a:xfrm>
            <a:off x="1821899" y="1415365"/>
            <a:ext cx="117255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9" name="Google Shape;1039;p61"/>
          <p:cNvSpPr/>
          <p:nvPr/>
        </p:nvSpPr>
        <p:spPr>
          <a:xfrm>
            <a:off x="1222433" y="1012739"/>
            <a:ext cx="2422731" cy="650354"/>
          </a:xfrm>
          <a:custGeom>
            <a:avLst/>
            <a:gdLst/>
            <a:ahLst/>
            <a:cxnLst/>
            <a:rect l="l" t="t" r="r" b="b"/>
            <a:pathLst>
              <a:path w="3230308" h="867139" extrusionOk="0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61"/>
          <p:cNvSpPr/>
          <p:nvPr/>
        </p:nvSpPr>
        <p:spPr>
          <a:xfrm>
            <a:off x="3445225" y="1472480"/>
            <a:ext cx="627234" cy="2423450"/>
          </a:xfrm>
          <a:custGeom>
            <a:avLst/>
            <a:gdLst/>
            <a:ahLst/>
            <a:cxnLst/>
            <a:rect l="l" t="t" r="r" b="b"/>
            <a:pathLst>
              <a:path w="836312" h="3231267" extrusionOk="0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61"/>
          <p:cNvSpPr/>
          <p:nvPr/>
        </p:nvSpPr>
        <p:spPr>
          <a:xfrm>
            <a:off x="738707" y="1463297"/>
            <a:ext cx="627234" cy="2423450"/>
          </a:xfrm>
          <a:custGeom>
            <a:avLst/>
            <a:gdLst/>
            <a:ahLst/>
            <a:cxnLst/>
            <a:rect l="l" t="t" r="r" b="b"/>
            <a:pathLst>
              <a:path w="836312" h="3231267" extrusionOk="0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61"/>
          <p:cNvSpPr/>
          <p:nvPr/>
        </p:nvSpPr>
        <p:spPr>
          <a:xfrm>
            <a:off x="1234430" y="3761537"/>
            <a:ext cx="2308202" cy="584950"/>
          </a:xfrm>
          <a:custGeom>
            <a:avLst/>
            <a:gdLst/>
            <a:ahLst/>
            <a:cxnLst/>
            <a:rect l="l" t="t" r="r" b="b"/>
            <a:pathLst>
              <a:path w="3077603" h="779933" extrusionOk="0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61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61"/>
          <p:cNvSpPr txBox="1">
            <a:spLocks noGrp="1"/>
          </p:cNvSpPr>
          <p:nvPr>
            <p:ph type="body" idx="2"/>
          </p:nvPr>
        </p:nvSpPr>
        <p:spPr>
          <a:xfrm rot="5400000">
            <a:off x="3688528" y="2603413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5" name="Google Shape;1045;p61"/>
          <p:cNvSpPr txBox="1">
            <a:spLocks noGrp="1"/>
          </p:cNvSpPr>
          <p:nvPr>
            <p:ph type="body" idx="3"/>
          </p:nvPr>
        </p:nvSpPr>
        <p:spPr>
          <a:xfrm>
            <a:off x="1867723" y="4408627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6" name="Google Shape;1046;p61"/>
          <p:cNvSpPr txBox="1">
            <a:spLocks noGrp="1"/>
          </p:cNvSpPr>
          <p:nvPr>
            <p:ph type="body" idx="4"/>
          </p:nvPr>
        </p:nvSpPr>
        <p:spPr>
          <a:xfrm rot="-5400000">
            <a:off x="100841" y="2594230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7" name="Google Shape;1047;p61"/>
          <p:cNvSpPr txBox="1">
            <a:spLocks noGrp="1"/>
          </p:cNvSpPr>
          <p:nvPr>
            <p:ph type="body" idx="5"/>
          </p:nvPr>
        </p:nvSpPr>
        <p:spPr>
          <a:xfrm>
            <a:off x="1867723" y="793708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8" name="Google Shape;1048;p61"/>
          <p:cNvSpPr txBox="1">
            <a:spLocks noGrp="1"/>
          </p:cNvSpPr>
          <p:nvPr>
            <p:ph type="body" idx="6"/>
          </p:nvPr>
        </p:nvSpPr>
        <p:spPr>
          <a:xfrm>
            <a:off x="2457676" y="1676969"/>
            <a:ext cx="865444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9" name="Google Shape;1049;p61"/>
          <p:cNvSpPr txBox="1">
            <a:spLocks noGrp="1"/>
          </p:cNvSpPr>
          <p:nvPr>
            <p:ph type="body" idx="7"/>
          </p:nvPr>
        </p:nvSpPr>
        <p:spPr>
          <a:xfrm>
            <a:off x="1591150" y="1755699"/>
            <a:ext cx="80595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0" name="Google Shape;1050;p61"/>
          <p:cNvSpPr txBox="1">
            <a:spLocks noGrp="1"/>
          </p:cNvSpPr>
          <p:nvPr>
            <p:ph type="body" idx="8"/>
          </p:nvPr>
        </p:nvSpPr>
        <p:spPr>
          <a:xfrm>
            <a:off x="1207255" y="2086267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1" name="Google Shape;1051;p61"/>
          <p:cNvSpPr txBox="1">
            <a:spLocks noGrp="1"/>
          </p:cNvSpPr>
          <p:nvPr>
            <p:ph type="body" idx="9"/>
          </p:nvPr>
        </p:nvSpPr>
        <p:spPr>
          <a:xfrm>
            <a:off x="3076404" y="2024324"/>
            <a:ext cx="865444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2" name="Google Shape;1052;p61"/>
          <p:cNvSpPr txBox="1">
            <a:spLocks noGrp="1"/>
          </p:cNvSpPr>
          <p:nvPr>
            <p:ph type="body" idx="13"/>
          </p:nvPr>
        </p:nvSpPr>
        <p:spPr>
          <a:xfrm>
            <a:off x="2253617" y="2204042"/>
            <a:ext cx="81156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3" name="Google Shape;1053;p61"/>
          <p:cNvSpPr txBox="1">
            <a:spLocks noGrp="1"/>
          </p:cNvSpPr>
          <p:nvPr>
            <p:ph type="body" idx="14"/>
          </p:nvPr>
        </p:nvSpPr>
        <p:spPr>
          <a:xfrm>
            <a:off x="1019175" y="2432471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4" name="Google Shape;1054;p61"/>
          <p:cNvSpPr txBox="1">
            <a:spLocks noGrp="1"/>
          </p:cNvSpPr>
          <p:nvPr>
            <p:ph type="body" idx="15"/>
          </p:nvPr>
        </p:nvSpPr>
        <p:spPr>
          <a:xfrm>
            <a:off x="1771650" y="2623623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5" name="Google Shape;1055;p61"/>
          <p:cNvSpPr txBox="1">
            <a:spLocks noGrp="1"/>
          </p:cNvSpPr>
          <p:nvPr>
            <p:ph type="body" idx="16"/>
          </p:nvPr>
        </p:nvSpPr>
        <p:spPr>
          <a:xfrm>
            <a:off x="2660138" y="2518144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6" name="Google Shape;1056;p61"/>
          <p:cNvSpPr txBox="1">
            <a:spLocks noGrp="1"/>
          </p:cNvSpPr>
          <p:nvPr>
            <p:ph type="body" idx="17"/>
          </p:nvPr>
        </p:nvSpPr>
        <p:spPr>
          <a:xfrm>
            <a:off x="2873966" y="2808118"/>
            <a:ext cx="1015406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7" name="Google Shape;1057;p61"/>
          <p:cNvSpPr txBox="1">
            <a:spLocks noGrp="1"/>
          </p:cNvSpPr>
          <p:nvPr>
            <p:ph type="body" idx="18"/>
          </p:nvPr>
        </p:nvSpPr>
        <p:spPr>
          <a:xfrm>
            <a:off x="1097426" y="2750750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8" name="Google Shape;1058;p61"/>
          <p:cNvSpPr txBox="1">
            <a:spLocks noGrp="1"/>
          </p:cNvSpPr>
          <p:nvPr>
            <p:ph type="body" idx="19"/>
          </p:nvPr>
        </p:nvSpPr>
        <p:spPr>
          <a:xfrm>
            <a:off x="1547455" y="2939452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9" name="Google Shape;1059;p61"/>
          <p:cNvSpPr txBox="1">
            <a:spLocks noGrp="1"/>
          </p:cNvSpPr>
          <p:nvPr>
            <p:ph type="body" idx="20"/>
          </p:nvPr>
        </p:nvSpPr>
        <p:spPr>
          <a:xfrm>
            <a:off x="1258903" y="3289942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0" name="Google Shape;1060;p61"/>
          <p:cNvSpPr txBox="1">
            <a:spLocks noGrp="1"/>
          </p:cNvSpPr>
          <p:nvPr>
            <p:ph type="body" idx="21"/>
          </p:nvPr>
        </p:nvSpPr>
        <p:spPr>
          <a:xfrm>
            <a:off x="2340483" y="3162971"/>
            <a:ext cx="1015406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1" name="Google Shape;1061;p61"/>
          <p:cNvSpPr txBox="1">
            <a:spLocks noGrp="1"/>
          </p:cNvSpPr>
          <p:nvPr>
            <p:ph type="body" idx="22"/>
          </p:nvPr>
        </p:nvSpPr>
        <p:spPr>
          <a:xfrm>
            <a:off x="1538288" y="3573696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2" name="Google Shape;1062;p61"/>
          <p:cNvSpPr txBox="1">
            <a:spLocks noGrp="1"/>
          </p:cNvSpPr>
          <p:nvPr>
            <p:ph type="body" idx="23"/>
          </p:nvPr>
        </p:nvSpPr>
        <p:spPr>
          <a:xfrm>
            <a:off x="2299693" y="3824927"/>
            <a:ext cx="9063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3" name="Google Shape;1063;p61"/>
          <p:cNvSpPr txBox="1">
            <a:spLocks noGrp="1"/>
          </p:cNvSpPr>
          <p:nvPr>
            <p:ph type="body" idx="24"/>
          </p:nvPr>
        </p:nvSpPr>
        <p:spPr>
          <a:xfrm>
            <a:off x="2772589" y="3479641"/>
            <a:ext cx="9063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4" name="Google Shape;1064;p61"/>
          <p:cNvSpPr txBox="1">
            <a:spLocks noGrp="1"/>
          </p:cNvSpPr>
          <p:nvPr>
            <p:ph type="body" idx="25"/>
          </p:nvPr>
        </p:nvSpPr>
        <p:spPr>
          <a:xfrm>
            <a:off x="6112750" y="1415365"/>
            <a:ext cx="117255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5" name="Google Shape;1065;p61"/>
          <p:cNvSpPr/>
          <p:nvPr/>
        </p:nvSpPr>
        <p:spPr>
          <a:xfrm>
            <a:off x="5513285" y="1012739"/>
            <a:ext cx="2422731" cy="650354"/>
          </a:xfrm>
          <a:custGeom>
            <a:avLst/>
            <a:gdLst/>
            <a:ahLst/>
            <a:cxnLst/>
            <a:rect l="l" t="t" r="r" b="b"/>
            <a:pathLst>
              <a:path w="3230308" h="867139" extrusionOk="0">
                <a:moveTo>
                  <a:pt x="3230309" y="736616"/>
                </a:moveTo>
                <a:cubicBezTo>
                  <a:pt x="3028055" y="511648"/>
                  <a:pt x="2782012" y="330343"/>
                  <a:pt x="2507234" y="203794"/>
                </a:cubicBezTo>
                <a:cubicBezTo>
                  <a:pt x="2232457" y="77251"/>
                  <a:pt x="1934743" y="8131"/>
                  <a:pt x="1632318" y="676"/>
                </a:cubicBezTo>
                <a:cubicBezTo>
                  <a:pt x="1329893" y="-6785"/>
                  <a:pt x="1029132" y="47577"/>
                  <a:pt x="748456" y="160429"/>
                </a:cubicBezTo>
                <a:cubicBezTo>
                  <a:pt x="467773" y="273275"/>
                  <a:pt x="213093" y="442242"/>
                  <a:pt x="0" y="656968"/>
                </a:cubicBezTo>
                <a:lnTo>
                  <a:pt x="138570" y="794483"/>
                </a:lnTo>
                <a:cubicBezTo>
                  <a:pt x="332943" y="598617"/>
                  <a:pt x="565258" y="444497"/>
                  <a:pt x="821284" y="341563"/>
                </a:cubicBezTo>
                <a:cubicBezTo>
                  <a:pt x="1077303" y="238623"/>
                  <a:pt x="1351648" y="189043"/>
                  <a:pt x="1627505" y="195843"/>
                </a:cubicBezTo>
                <a:cubicBezTo>
                  <a:pt x="1903362" y="202644"/>
                  <a:pt x="2174926" y="265693"/>
                  <a:pt x="2425567" y="381124"/>
                </a:cubicBezTo>
                <a:cubicBezTo>
                  <a:pt x="2676208" y="496554"/>
                  <a:pt x="2900642" y="661933"/>
                  <a:pt x="3085122" y="867140"/>
                </a:cubicBezTo>
                <a:lnTo>
                  <a:pt x="3230309" y="736616"/>
                </a:lnTo>
                <a:close/>
              </a:path>
            </a:pathLst>
          </a:custGeom>
          <a:solidFill>
            <a:srgbClr val="B1BFE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61"/>
          <p:cNvSpPr/>
          <p:nvPr/>
        </p:nvSpPr>
        <p:spPr>
          <a:xfrm>
            <a:off x="7736077" y="1472480"/>
            <a:ext cx="627234" cy="2423450"/>
          </a:xfrm>
          <a:custGeom>
            <a:avLst/>
            <a:gdLst/>
            <a:ahLst/>
            <a:cxnLst/>
            <a:rect l="l" t="t" r="r" b="b"/>
            <a:pathLst>
              <a:path w="836312" h="3231267" extrusionOk="0">
                <a:moveTo>
                  <a:pt x="133490" y="3231267"/>
                </a:moveTo>
                <a:cubicBezTo>
                  <a:pt x="354235" y="3024416"/>
                  <a:pt x="530429" y="2774677"/>
                  <a:pt x="651275" y="2497347"/>
                </a:cubicBezTo>
                <a:cubicBezTo>
                  <a:pt x="772122" y="2220024"/>
                  <a:pt x="835082" y="1920938"/>
                  <a:pt x="836295" y="1618425"/>
                </a:cubicBezTo>
                <a:cubicBezTo>
                  <a:pt x="837508" y="1315917"/>
                  <a:pt x="776955" y="1016337"/>
                  <a:pt x="658336" y="738048"/>
                </a:cubicBezTo>
                <a:cubicBezTo>
                  <a:pt x="539718" y="459759"/>
                  <a:pt x="365532" y="208617"/>
                  <a:pt x="146457" y="0"/>
                </a:cubicBezTo>
                <a:lnTo>
                  <a:pt x="11824" y="141383"/>
                </a:lnTo>
                <a:cubicBezTo>
                  <a:pt x="211658" y="331673"/>
                  <a:pt x="370542" y="560756"/>
                  <a:pt x="478739" y="814597"/>
                </a:cubicBezTo>
                <a:cubicBezTo>
                  <a:pt x="586937" y="1068445"/>
                  <a:pt x="642176" y="1341704"/>
                  <a:pt x="641071" y="1617644"/>
                </a:cubicBezTo>
                <a:cubicBezTo>
                  <a:pt x="639959" y="1893583"/>
                  <a:pt x="582530" y="2166392"/>
                  <a:pt x="472300" y="2419363"/>
                </a:cubicBezTo>
                <a:cubicBezTo>
                  <a:pt x="362064" y="2672328"/>
                  <a:pt x="201352" y="2900128"/>
                  <a:pt x="0" y="3088805"/>
                </a:cubicBezTo>
                <a:lnTo>
                  <a:pt x="133490" y="3231267"/>
                </a:lnTo>
                <a:close/>
              </a:path>
            </a:pathLst>
          </a:custGeom>
          <a:solidFill>
            <a:srgbClr val="7E96B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B6BCC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61"/>
          <p:cNvSpPr/>
          <p:nvPr/>
        </p:nvSpPr>
        <p:spPr>
          <a:xfrm>
            <a:off x="5029558" y="1463297"/>
            <a:ext cx="627234" cy="2423450"/>
          </a:xfrm>
          <a:custGeom>
            <a:avLst/>
            <a:gdLst/>
            <a:ahLst/>
            <a:cxnLst/>
            <a:rect l="l" t="t" r="r" b="b"/>
            <a:pathLst>
              <a:path w="836312" h="3231267" extrusionOk="0">
                <a:moveTo>
                  <a:pt x="702823" y="0"/>
                </a:moveTo>
                <a:cubicBezTo>
                  <a:pt x="482078" y="206851"/>
                  <a:pt x="305885" y="456590"/>
                  <a:pt x="185038" y="733920"/>
                </a:cubicBezTo>
                <a:cubicBezTo>
                  <a:pt x="64191" y="1011244"/>
                  <a:pt x="1231" y="1310323"/>
                  <a:pt x="18" y="1612836"/>
                </a:cubicBezTo>
                <a:cubicBezTo>
                  <a:pt x="-1195" y="1915350"/>
                  <a:pt x="59359" y="2214924"/>
                  <a:pt x="177977" y="2493213"/>
                </a:cubicBezTo>
                <a:cubicBezTo>
                  <a:pt x="296595" y="2771508"/>
                  <a:pt x="470781" y="3022651"/>
                  <a:pt x="689856" y="3231267"/>
                </a:cubicBezTo>
                <a:lnTo>
                  <a:pt x="824483" y="3089885"/>
                </a:lnTo>
                <a:cubicBezTo>
                  <a:pt x="624655" y="2899594"/>
                  <a:pt x="465771" y="2670512"/>
                  <a:pt x="357574" y="2416664"/>
                </a:cubicBezTo>
                <a:cubicBezTo>
                  <a:pt x="249370" y="2162823"/>
                  <a:pt x="194137" y="1889563"/>
                  <a:pt x="195242" y="1613624"/>
                </a:cubicBezTo>
                <a:cubicBezTo>
                  <a:pt x="196347" y="1337684"/>
                  <a:pt x="253777" y="1064876"/>
                  <a:pt x="364013" y="811905"/>
                </a:cubicBezTo>
                <a:cubicBezTo>
                  <a:pt x="474242" y="558940"/>
                  <a:pt x="634961" y="331140"/>
                  <a:pt x="836313" y="142456"/>
                </a:cubicBezTo>
                <a:lnTo>
                  <a:pt x="702823" y="0"/>
                </a:lnTo>
                <a:close/>
              </a:path>
            </a:pathLst>
          </a:custGeom>
          <a:solidFill>
            <a:srgbClr val="F0F2F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61"/>
          <p:cNvSpPr/>
          <p:nvPr/>
        </p:nvSpPr>
        <p:spPr>
          <a:xfrm>
            <a:off x="5525282" y="3761537"/>
            <a:ext cx="2308202" cy="584950"/>
          </a:xfrm>
          <a:custGeom>
            <a:avLst/>
            <a:gdLst/>
            <a:ahLst/>
            <a:cxnLst/>
            <a:rect l="l" t="t" r="r" b="b"/>
            <a:pathLst>
              <a:path w="3077603" h="779933" extrusionOk="0">
                <a:moveTo>
                  <a:pt x="0" y="138919"/>
                </a:moveTo>
                <a:cubicBezTo>
                  <a:pt x="408197" y="541973"/>
                  <a:pt x="956431" y="771576"/>
                  <a:pt x="1530026" y="779710"/>
                </a:cubicBezTo>
                <a:cubicBezTo>
                  <a:pt x="2103616" y="787845"/>
                  <a:pt x="2658142" y="573881"/>
                  <a:pt x="3077604" y="182563"/>
                </a:cubicBezTo>
                <a:lnTo>
                  <a:pt x="2944432" y="39815"/>
                </a:lnTo>
                <a:cubicBezTo>
                  <a:pt x="2561812" y="396754"/>
                  <a:pt x="2056003" y="591922"/>
                  <a:pt x="1532795" y="584505"/>
                </a:cubicBezTo>
                <a:cubicBezTo>
                  <a:pt x="1009586" y="577082"/>
                  <a:pt x="509511" y="367646"/>
                  <a:pt x="137166" y="0"/>
                </a:cubicBezTo>
                <a:lnTo>
                  <a:pt x="0" y="138919"/>
                </a:lnTo>
                <a:close/>
              </a:path>
            </a:pathLst>
          </a:custGeom>
          <a:solidFill>
            <a:srgbClr val="536F9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949A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61"/>
          <p:cNvSpPr txBox="1">
            <a:spLocks noGrp="1"/>
          </p:cNvSpPr>
          <p:nvPr>
            <p:ph type="body" idx="26"/>
          </p:nvPr>
        </p:nvSpPr>
        <p:spPr>
          <a:xfrm rot="5400000">
            <a:off x="7979380" y="2603413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0" name="Google Shape;1070;p61"/>
          <p:cNvSpPr txBox="1">
            <a:spLocks noGrp="1"/>
          </p:cNvSpPr>
          <p:nvPr>
            <p:ph type="body" idx="27"/>
          </p:nvPr>
        </p:nvSpPr>
        <p:spPr>
          <a:xfrm>
            <a:off x="6158574" y="4408627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1" name="Google Shape;1071;p61"/>
          <p:cNvSpPr txBox="1">
            <a:spLocks noGrp="1"/>
          </p:cNvSpPr>
          <p:nvPr>
            <p:ph type="body" idx="28"/>
          </p:nvPr>
        </p:nvSpPr>
        <p:spPr>
          <a:xfrm rot="-5400000">
            <a:off x="4391692" y="2594230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2" name="Google Shape;1072;p61"/>
          <p:cNvSpPr txBox="1">
            <a:spLocks noGrp="1"/>
          </p:cNvSpPr>
          <p:nvPr>
            <p:ph type="body" idx="29"/>
          </p:nvPr>
        </p:nvSpPr>
        <p:spPr>
          <a:xfrm>
            <a:off x="6158574" y="793708"/>
            <a:ext cx="104161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3" name="Google Shape;1073;p61"/>
          <p:cNvSpPr txBox="1">
            <a:spLocks noGrp="1"/>
          </p:cNvSpPr>
          <p:nvPr>
            <p:ph type="body" idx="30"/>
          </p:nvPr>
        </p:nvSpPr>
        <p:spPr>
          <a:xfrm>
            <a:off x="6748527" y="1676969"/>
            <a:ext cx="865444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4" name="Google Shape;1074;p61"/>
          <p:cNvSpPr txBox="1">
            <a:spLocks noGrp="1"/>
          </p:cNvSpPr>
          <p:nvPr>
            <p:ph type="body" idx="31"/>
          </p:nvPr>
        </p:nvSpPr>
        <p:spPr>
          <a:xfrm>
            <a:off x="5882001" y="1755699"/>
            <a:ext cx="80595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5" name="Google Shape;1075;p61"/>
          <p:cNvSpPr txBox="1">
            <a:spLocks noGrp="1"/>
          </p:cNvSpPr>
          <p:nvPr>
            <p:ph type="body" idx="32"/>
          </p:nvPr>
        </p:nvSpPr>
        <p:spPr>
          <a:xfrm>
            <a:off x="5498106" y="2086267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6" name="Google Shape;1076;p61"/>
          <p:cNvSpPr txBox="1">
            <a:spLocks noGrp="1"/>
          </p:cNvSpPr>
          <p:nvPr>
            <p:ph type="body" idx="33"/>
          </p:nvPr>
        </p:nvSpPr>
        <p:spPr>
          <a:xfrm>
            <a:off x="7367255" y="2024324"/>
            <a:ext cx="865444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7" name="Google Shape;1077;p61"/>
          <p:cNvSpPr txBox="1">
            <a:spLocks noGrp="1"/>
          </p:cNvSpPr>
          <p:nvPr>
            <p:ph type="body" idx="34"/>
          </p:nvPr>
        </p:nvSpPr>
        <p:spPr>
          <a:xfrm>
            <a:off x="6544469" y="2204042"/>
            <a:ext cx="81156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8" name="Google Shape;1078;p61"/>
          <p:cNvSpPr txBox="1">
            <a:spLocks noGrp="1"/>
          </p:cNvSpPr>
          <p:nvPr>
            <p:ph type="body" idx="35"/>
          </p:nvPr>
        </p:nvSpPr>
        <p:spPr>
          <a:xfrm>
            <a:off x="5310026" y="2432471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9" name="Google Shape;1079;p61"/>
          <p:cNvSpPr txBox="1">
            <a:spLocks noGrp="1"/>
          </p:cNvSpPr>
          <p:nvPr>
            <p:ph type="body" idx="36"/>
          </p:nvPr>
        </p:nvSpPr>
        <p:spPr>
          <a:xfrm>
            <a:off x="6062501" y="2623623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0" name="Google Shape;1080;p61"/>
          <p:cNvSpPr txBox="1">
            <a:spLocks noGrp="1"/>
          </p:cNvSpPr>
          <p:nvPr>
            <p:ph type="body" idx="37"/>
          </p:nvPr>
        </p:nvSpPr>
        <p:spPr>
          <a:xfrm>
            <a:off x="6950990" y="2518144"/>
            <a:ext cx="1025494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1" name="Google Shape;1081;p61"/>
          <p:cNvSpPr txBox="1">
            <a:spLocks noGrp="1"/>
          </p:cNvSpPr>
          <p:nvPr>
            <p:ph type="body" idx="38"/>
          </p:nvPr>
        </p:nvSpPr>
        <p:spPr>
          <a:xfrm>
            <a:off x="7164817" y="2808118"/>
            <a:ext cx="1015406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2" name="Google Shape;1082;p61"/>
          <p:cNvSpPr txBox="1">
            <a:spLocks noGrp="1"/>
          </p:cNvSpPr>
          <p:nvPr>
            <p:ph type="body" idx="39"/>
          </p:nvPr>
        </p:nvSpPr>
        <p:spPr>
          <a:xfrm>
            <a:off x="5388277" y="2750750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3" name="Google Shape;1083;p61"/>
          <p:cNvSpPr txBox="1">
            <a:spLocks noGrp="1"/>
          </p:cNvSpPr>
          <p:nvPr>
            <p:ph type="body" idx="40"/>
          </p:nvPr>
        </p:nvSpPr>
        <p:spPr>
          <a:xfrm>
            <a:off x="5838306" y="2939452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4" name="Google Shape;1084;p61"/>
          <p:cNvSpPr txBox="1">
            <a:spLocks noGrp="1"/>
          </p:cNvSpPr>
          <p:nvPr>
            <p:ph type="body" idx="41"/>
          </p:nvPr>
        </p:nvSpPr>
        <p:spPr>
          <a:xfrm>
            <a:off x="5549754" y="3289942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5" name="Google Shape;1085;p61"/>
          <p:cNvSpPr txBox="1">
            <a:spLocks noGrp="1"/>
          </p:cNvSpPr>
          <p:nvPr>
            <p:ph type="body" idx="42"/>
          </p:nvPr>
        </p:nvSpPr>
        <p:spPr>
          <a:xfrm>
            <a:off x="6631334" y="3162971"/>
            <a:ext cx="1015406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6" name="Google Shape;1086;p61"/>
          <p:cNvSpPr txBox="1">
            <a:spLocks noGrp="1"/>
          </p:cNvSpPr>
          <p:nvPr>
            <p:ph type="body" idx="43"/>
          </p:nvPr>
        </p:nvSpPr>
        <p:spPr>
          <a:xfrm>
            <a:off x="5829139" y="3573696"/>
            <a:ext cx="102549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7" name="Google Shape;1087;p61"/>
          <p:cNvSpPr txBox="1">
            <a:spLocks noGrp="1"/>
          </p:cNvSpPr>
          <p:nvPr>
            <p:ph type="body" idx="44"/>
          </p:nvPr>
        </p:nvSpPr>
        <p:spPr>
          <a:xfrm>
            <a:off x="6590544" y="3824927"/>
            <a:ext cx="9063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8" name="Google Shape;1088;p61"/>
          <p:cNvSpPr txBox="1">
            <a:spLocks noGrp="1"/>
          </p:cNvSpPr>
          <p:nvPr>
            <p:ph type="body" idx="45"/>
          </p:nvPr>
        </p:nvSpPr>
        <p:spPr>
          <a:xfrm>
            <a:off x="7063441" y="3479641"/>
            <a:ext cx="9063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AA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949A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9" name="Google Shape;1089;p61"/>
          <p:cNvSpPr>
            <a:spLocks noGrp="1"/>
          </p:cNvSpPr>
          <p:nvPr>
            <p:ph type="chart" idx="46"/>
          </p:nvPr>
        </p:nvSpPr>
        <p:spPr>
          <a:xfrm>
            <a:off x="5186973" y="1147947"/>
            <a:ext cx="3013619" cy="3050673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0" name="Google Shape;1090;p61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753437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91" name="Google Shape;1091;p61"/>
          <p:cNvSpPr txBox="1">
            <a:spLocks noGrp="1"/>
          </p:cNvSpPr>
          <p:nvPr>
            <p:ph type="body" idx="47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2" name="Google Shape;1092;p61"/>
          <p:cNvSpPr txBox="1">
            <a:spLocks noGrp="1"/>
          </p:cNvSpPr>
          <p:nvPr>
            <p:ph type="body" idx="48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093" name="Google Shape;1093;p61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094" name="Google Shape;1094;p61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61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61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Изображение и текст 6">
  <p:cSld name="16_Изображение и текст 6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2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62"/>
          <p:cNvSpPr txBox="1">
            <a:spLocks noGrp="1"/>
          </p:cNvSpPr>
          <p:nvPr>
            <p:ph type="body" idx="1"/>
          </p:nvPr>
        </p:nvSpPr>
        <p:spPr>
          <a:xfrm>
            <a:off x="3460751" y="357188"/>
            <a:ext cx="4223459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0" name="Google Shape;1100;p62"/>
          <p:cNvSpPr txBox="1">
            <a:spLocks noGrp="1"/>
          </p:cNvSpPr>
          <p:nvPr>
            <p:ph type="body" idx="2"/>
          </p:nvPr>
        </p:nvSpPr>
        <p:spPr>
          <a:xfrm>
            <a:off x="3460751" y="980435"/>
            <a:ext cx="4223459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1" name="Google Shape;1101;p62"/>
          <p:cNvSpPr txBox="1">
            <a:spLocks noGrp="1"/>
          </p:cNvSpPr>
          <p:nvPr>
            <p:ph type="body" idx="3"/>
          </p:nvPr>
        </p:nvSpPr>
        <p:spPr>
          <a:xfrm>
            <a:off x="3460751" y="1765266"/>
            <a:ext cx="40104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2" name="Google Shape;1102;p62"/>
          <p:cNvSpPr txBox="1">
            <a:spLocks noGrp="1"/>
          </p:cNvSpPr>
          <p:nvPr>
            <p:ph type="body" idx="4"/>
          </p:nvPr>
        </p:nvSpPr>
        <p:spPr>
          <a:xfrm>
            <a:off x="3652542" y="4451262"/>
            <a:ext cx="422345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3" name="Google Shape;1103;p62"/>
          <p:cNvSpPr>
            <a:spLocks noGrp="1"/>
          </p:cNvSpPr>
          <p:nvPr>
            <p:ph type="tbl" idx="5"/>
          </p:nvPr>
        </p:nvSpPr>
        <p:spPr>
          <a:xfrm>
            <a:off x="310741" y="2339600"/>
            <a:ext cx="8527269" cy="1998205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4" name="Google Shape;1104;p62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298566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05" name="Google Shape;1105;p62"/>
          <p:cNvSpPr txBox="1">
            <a:spLocks noGrp="1"/>
          </p:cNvSpPr>
          <p:nvPr>
            <p:ph type="body" idx="6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6" name="Google Shape;1106;p62"/>
          <p:cNvSpPr txBox="1">
            <a:spLocks noGrp="1"/>
          </p:cNvSpPr>
          <p:nvPr>
            <p:ph type="body" idx="7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107" name="Google Shape;1107;p62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108" name="Google Shape;1108;p62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62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62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Изображение и текст 6">
  <p:cSld name="17_Изображение и текст 6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63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63"/>
          <p:cNvSpPr txBox="1">
            <a:spLocks noGrp="1"/>
          </p:cNvSpPr>
          <p:nvPr>
            <p:ph type="body" idx="1"/>
          </p:nvPr>
        </p:nvSpPr>
        <p:spPr>
          <a:xfrm>
            <a:off x="3460751" y="357188"/>
            <a:ext cx="4223459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4" name="Google Shape;1114;p63"/>
          <p:cNvSpPr txBox="1">
            <a:spLocks noGrp="1"/>
          </p:cNvSpPr>
          <p:nvPr>
            <p:ph type="body" idx="2"/>
          </p:nvPr>
        </p:nvSpPr>
        <p:spPr>
          <a:xfrm>
            <a:off x="3460751" y="980435"/>
            <a:ext cx="4223459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5" name="Google Shape;1115;p63"/>
          <p:cNvSpPr txBox="1">
            <a:spLocks noGrp="1"/>
          </p:cNvSpPr>
          <p:nvPr>
            <p:ph type="body" idx="3"/>
          </p:nvPr>
        </p:nvSpPr>
        <p:spPr>
          <a:xfrm>
            <a:off x="3460751" y="1765266"/>
            <a:ext cx="40104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6" name="Google Shape;1116;p63"/>
          <p:cNvSpPr txBox="1">
            <a:spLocks noGrp="1"/>
          </p:cNvSpPr>
          <p:nvPr>
            <p:ph type="body" idx="4"/>
          </p:nvPr>
        </p:nvSpPr>
        <p:spPr>
          <a:xfrm>
            <a:off x="3652542" y="4451262"/>
            <a:ext cx="4223459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7" name="Google Shape;1117;p63"/>
          <p:cNvSpPr>
            <a:spLocks noGrp="1"/>
          </p:cNvSpPr>
          <p:nvPr>
            <p:ph type="tbl" idx="5"/>
          </p:nvPr>
        </p:nvSpPr>
        <p:spPr>
          <a:xfrm>
            <a:off x="310741" y="2339600"/>
            <a:ext cx="8527269" cy="1998205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8" name="Google Shape;1118;p63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298566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19" name="Google Shape;1119;p63"/>
          <p:cNvSpPr txBox="1">
            <a:spLocks noGrp="1"/>
          </p:cNvSpPr>
          <p:nvPr>
            <p:ph type="body" idx="6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0" name="Google Shape;1120;p63"/>
          <p:cNvSpPr txBox="1">
            <a:spLocks noGrp="1"/>
          </p:cNvSpPr>
          <p:nvPr>
            <p:ph type="body" idx="7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121" name="Google Shape;1121;p63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122" name="Google Shape;1122;p63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63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63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Изображение и текст 6">
  <p:cSld name="18_Изображение и текст 6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64"/>
          <p:cNvSpPr/>
          <p:nvPr/>
        </p:nvSpPr>
        <p:spPr>
          <a:xfrm>
            <a:off x="4643438" y="857250"/>
            <a:ext cx="4763" cy="3433763"/>
          </a:xfrm>
          <a:custGeom>
            <a:avLst/>
            <a:gdLst/>
            <a:ahLst/>
            <a:cxnLst/>
            <a:rect l="l" t="t" r="r" b="b"/>
            <a:pathLst>
              <a:path w="6350" h="4578350" extrusionOk="0">
                <a:moveTo>
                  <a:pt x="0" y="4578350"/>
                </a:move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B1BFE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64"/>
          <p:cNvSpPr/>
          <p:nvPr/>
        </p:nvSpPr>
        <p:spPr>
          <a:xfrm>
            <a:off x="2857500" y="2576513"/>
            <a:ext cx="3429000" cy="4763"/>
          </a:xfrm>
          <a:custGeom>
            <a:avLst/>
            <a:gdLst/>
            <a:ahLst/>
            <a:cxnLst/>
            <a:rect l="l" t="t" r="r" b="b"/>
            <a:pathLst>
              <a:path w="4572000" h="6350" extrusionOk="0">
                <a:moveTo>
                  <a:pt x="4572000" y="0"/>
                </a:moveTo>
                <a:lnTo>
                  <a:pt x="0" y="0"/>
                </a:lnTo>
              </a:path>
            </a:pathLst>
          </a:custGeom>
          <a:noFill/>
          <a:ln w="9525" cap="rnd" cmpd="sng">
            <a:solidFill>
              <a:srgbClr val="B1BFE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64"/>
          <p:cNvSpPr/>
          <p:nvPr/>
        </p:nvSpPr>
        <p:spPr>
          <a:xfrm>
            <a:off x="2826544" y="854869"/>
            <a:ext cx="66675" cy="3431381"/>
          </a:xfrm>
          <a:custGeom>
            <a:avLst/>
            <a:gdLst/>
            <a:ahLst/>
            <a:cxnLst/>
            <a:rect l="l" t="t" r="r" b="b"/>
            <a:pathLst>
              <a:path w="88900" h="4575175" extrusionOk="0">
                <a:moveTo>
                  <a:pt x="44450" y="4575175"/>
                </a:moveTo>
                <a:lnTo>
                  <a:pt x="44450" y="0"/>
                </a:lnTo>
                <a:moveTo>
                  <a:pt x="44450" y="0"/>
                </a:moveTo>
                <a:lnTo>
                  <a:pt x="0" y="44450"/>
                </a:lnTo>
                <a:moveTo>
                  <a:pt x="44450" y="0"/>
                </a:moveTo>
                <a:lnTo>
                  <a:pt x="88900" y="44450"/>
                </a:lnTo>
              </a:path>
            </a:pathLst>
          </a:custGeom>
          <a:noFill/>
          <a:ln w="12700" cap="flat" cmpd="sng">
            <a:solidFill>
              <a:srgbClr val="555D7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64"/>
          <p:cNvSpPr/>
          <p:nvPr/>
        </p:nvSpPr>
        <p:spPr>
          <a:xfrm>
            <a:off x="2857500" y="4252913"/>
            <a:ext cx="3431381" cy="66675"/>
          </a:xfrm>
          <a:custGeom>
            <a:avLst/>
            <a:gdLst/>
            <a:ahLst/>
            <a:cxnLst/>
            <a:rect l="l" t="t" r="r" b="b"/>
            <a:pathLst>
              <a:path w="4575175" h="88900" extrusionOk="0">
                <a:moveTo>
                  <a:pt x="0" y="44450"/>
                </a:moveTo>
                <a:lnTo>
                  <a:pt x="4575175" y="44450"/>
                </a:lnTo>
                <a:moveTo>
                  <a:pt x="4575175" y="44450"/>
                </a:moveTo>
                <a:lnTo>
                  <a:pt x="4530725" y="0"/>
                </a:lnTo>
                <a:moveTo>
                  <a:pt x="4575175" y="44450"/>
                </a:moveTo>
                <a:lnTo>
                  <a:pt x="4530725" y="88900"/>
                </a:lnTo>
              </a:path>
            </a:pathLst>
          </a:custGeom>
          <a:noFill/>
          <a:ln w="12700" cap="flat" cmpd="sng">
            <a:solidFill>
              <a:srgbClr val="555D7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64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64"/>
          <p:cNvSpPr txBox="1">
            <a:spLocks noGrp="1"/>
          </p:cNvSpPr>
          <p:nvPr>
            <p:ph type="body" idx="1"/>
          </p:nvPr>
        </p:nvSpPr>
        <p:spPr>
          <a:xfrm>
            <a:off x="657733" y="1440888"/>
            <a:ext cx="21967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2" name="Google Shape;1132;p64"/>
          <p:cNvSpPr txBox="1">
            <a:spLocks noGrp="1"/>
          </p:cNvSpPr>
          <p:nvPr>
            <p:ph type="body" idx="2"/>
          </p:nvPr>
        </p:nvSpPr>
        <p:spPr>
          <a:xfrm>
            <a:off x="832970" y="1492825"/>
            <a:ext cx="1734793" cy="54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3" name="Google Shape;1133;p64"/>
          <p:cNvSpPr txBox="1">
            <a:spLocks noGrp="1"/>
          </p:cNvSpPr>
          <p:nvPr>
            <p:ph type="body" idx="3"/>
          </p:nvPr>
        </p:nvSpPr>
        <p:spPr>
          <a:xfrm>
            <a:off x="657733" y="3151015"/>
            <a:ext cx="21967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4" name="Google Shape;1134;p64"/>
          <p:cNvSpPr txBox="1">
            <a:spLocks noGrp="1"/>
          </p:cNvSpPr>
          <p:nvPr>
            <p:ph type="body" idx="4"/>
          </p:nvPr>
        </p:nvSpPr>
        <p:spPr>
          <a:xfrm>
            <a:off x="832970" y="3202952"/>
            <a:ext cx="1734793" cy="38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5" name="Google Shape;1135;p64"/>
          <p:cNvSpPr txBox="1">
            <a:spLocks noGrp="1"/>
          </p:cNvSpPr>
          <p:nvPr>
            <p:ph type="body" idx="5"/>
          </p:nvPr>
        </p:nvSpPr>
        <p:spPr>
          <a:xfrm>
            <a:off x="6411313" y="1440888"/>
            <a:ext cx="21967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6" name="Google Shape;1136;p64"/>
          <p:cNvSpPr txBox="1">
            <a:spLocks noGrp="1"/>
          </p:cNvSpPr>
          <p:nvPr>
            <p:ph type="body" idx="6"/>
          </p:nvPr>
        </p:nvSpPr>
        <p:spPr>
          <a:xfrm>
            <a:off x="6586551" y="1492825"/>
            <a:ext cx="1899716" cy="54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7" name="Google Shape;1137;p64"/>
          <p:cNvSpPr txBox="1">
            <a:spLocks noGrp="1"/>
          </p:cNvSpPr>
          <p:nvPr>
            <p:ph type="body" idx="7"/>
          </p:nvPr>
        </p:nvSpPr>
        <p:spPr>
          <a:xfrm>
            <a:off x="6411313" y="3151015"/>
            <a:ext cx="219670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8" name="Google Shape;1138;p64"/>
          <p:cNvSpPr txBox="1">
            <a:spLocks noGrp="1"/>
          </p:cNvSpPr>
          <p:nvPr>
            <p:ph type="body" idx="8"/>
          </p:nvPr>
        </p:nvSpPr>
        <p:spPr>
          <a:xfrm>
            <a:off x="6586551" y="3202952"/>
            <a:ext cx="1899716" cy="54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9" name="Google Shape;1139;p64"/>
          <p:cNvSpPr>
            <a:spLocks noGrp="1"/>
          </p:cNvSpPr>
          <p:nvPr>
            <p:ph type="chart" idx="9"/>
          </p:nvPr>
        </p:nvSpPr>
        <p:spPr>
          <a:xfrm>
            <a:off x="2867025" y="829733"/>
            <a:ext cx="3457575" cy="3449438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0" name="Google Shape;1140;p64"/>
          <p:cNvSpPr txBox="1">
            <a:spLocks noGrp="1"/>
          </p:cNvSpPr>
          <p:nvPr>
            <p:ph type="body" idx="13"/>
          </p:nvPr>
        </p:nvSpPr>
        <p:spPr>
          <a:xfrm>
            <a:off x="2493082" y="679825"/>
            <a:ext cx="728836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1" name="Google Shape;1141;p64"/>
          <p:cNvSpPr txBox="1">
            <a:spLocks noGrp="1"/>
          </p:cNvSpPr>
          <p:nvPr>
            <p:ph type="body" idx="14"/>
          </p:nvPr>
        </p:nvSpPr>
        <p:spPr>
          <a:xfrm>
            <a:off x="2493082" y="4366000"/>
            <a:ext cx="728836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2" name="Google Shape;1142;p64"/>
          <p:cNvSpPr txBox="1">
            <a:spLocks noGrp="1"/>
          </p:cNvSpPr>
          <p:nvPr>
            <p:ph type="body" idx="15"/>
          </p:nvPr>
        </p:nvSpPr>
        <p:spPr>
          <a:xfrm>
            <a:off x="5958677" y="4366000"/>
            <a:ext cx="728836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3" name="Google Shape;1143;p64"/>
          <p:cNvSpPr txBox="1">
            <a:spLocks noGrp="1"/>
          </p:cNvSpPr>
          <p:nvPr>
            <p:ph type="body" idx="16"/>
          </p:nvPr>
        </p:nvSpPr>
        <p:spPr>
          <a:xfrm>
            <a:off x="4151534" y="4366000"/>
            <a:ext cx="962042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4" name="Google Shape;1144;p64"/>
          <p:cNvSpPr txBox="1">
            <a:spLocks noGrp="1"/>
          </p:cNvSpPr>
          <p:nvPr>
            <p:ph type="body" idx="17"/>
          </p:nvPr>
        </p:nvSpPr>
        <p:spPr>
          <a:xfrm rot="-5400000">
            <a:off x="2182768" y="2496777"/>
            <a:ext cx="1084672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5" name="Google Shape;1145;p64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818241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46" name="Google Shape;1146;p64"/>
          <p:cNvSpPr txBox="1">
            <a:spLocks noGrp="1"/>
          </p:cNvSpPr>
          <p:nvPr>
            <p:ph type="body" idx="18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7" name="Google Shape;1147;p64"/>
          <p:cNvSpPr txBox="1">
            <a:spLocks noGrp="1"/>
          </p:cNvSpPr>
          <p:nvPr>
            <p:ph type="body" idx="19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148" name="Google Shape;1148;p64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149" name="Google Shape;1149;p64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64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64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Изображение и текст 6">
  <p:cSld name="19_Изображение и текст 6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65"/>
          <p:cNvSpPr>
            <a:spLocks noGrp="1"/>
          </p:cNvSpPr>
          <p:nvPr>
            <p:ph type="tbl" idx="2"/>
          </p:nvPr>
        </p:nvSpPr>
        <p:spPr>
          <a:xfrm>
            <a:off x="3441138" y="1225943"/>
            <a:ext cx="5165763" cy="2263747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4" name="Google Shape;1154;p65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65"/>
          <p:cNvSpPr txBox="1">
            <a:spLocks noGrp="1"/>
          </p:cNvSpPr>
          <p:nvPr>
            <p:ph type="body" idx="1"/>
          </p:nvPr>
        </p:nvSpPr>
        <p:spPr>
          <a:xfrm>
            <a:off x="3441138" y="427772"/>
            <a:ext cx="260533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6" name="Google Shape;1156;p65"/>
          <p:cNvSpPr txBox="1">
            <a:spLocks noGrp="1"/>
          </p:cNvSpPr>
          <p:nvPr>
            <p:ph type="body" idx="3"/>
          </p:nvPr>
        </p:nvSpPr>
        <p:spPr>
          <a:xfrm>
            <a:off x="694736" y="1661350"/>
            <a:ext cx="260533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7" name="Google Shape;1157;p65"/>
          <p:cNvSpPr txBox="1">
            <a:spLocks noGrp="1"/>
          </p:cNvSpPr>
          <p:nvPr>
            <p:ph type="body" idx="4"/>
          </p:nvPr>
        </p:nvSpPr>
        <p:spPr>
          <a:xfrm>
            <a:off x="694736" y="2049359"/>
            <a:ext cx="260533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8" name="Google Shape;1158;p65"/>
          <p:cNvSpPr txBox="1">
            <a:spLocks noGrp="1"/>
          </p:cNvSpPr>
          <p:nvPr>
            <p:ph type="body" idx="5"/>
          </p:nvPr>
        </p:nvSpPr>
        <p:spPr>
          <a:xfrm>
            <a:off x="694736" y="2428606"/>
            <a:ext cx="260533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9" name="Google Shape;1159;p65"/>
          <p:cNvSpPr txBox="1">
            <a:spLocks noGrp="1"/>
          </p:cNvSpPr>
          <p:nvPr>
            <p:ph type="body" idx="6"/>
          </p:nvPr>
        </p:nvSpPr>
        <p:spPr>
          <a:xfrm>
            <a:off x="694736" y="2806029"/>
            <a:ext cx="260533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0" name="Google Shape;1160;p65"/>
          <p:cNvSpPr txBox="1">
            <a:spLocks noGrp="1"/>
          </p:cNvSpPr>
          <p:nvPr>
            <p:ph type="body" idx="7"/>
          </p:nvPr>
        </p:nvSpPr>
        <p:spPr>
          <a:xfrm>
            <a:off x="694736" y="3185948"/>
            <a:ext cx="260533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1" name="Google Shape;1161;p65"/>
          <p:cNvSpPr txBox="1">
            <a:spLocks noGrp="1"/>
          </p:cNvSpPr>
          <p:nvPr>
            <p:ph type="body" idx="8"/>
          </p:nvPr>
        </p:nvSpPr>
        <p:spPr>
          <a:xfrm>
            <a:off x="3581951" y="3624590"/>
            <a:ext cx="190444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2" name="Google Shape;1162;p65"/>
          <p:cNvSpPr txBox="1">
            <a:spLocks noGrp="1"/>
          </p:cNvSpPr>
          <p:nvPr>
            <p:ph type="body" idx="9"/>
          </p:nvPr>
        </p:nvSpPr>
        <p:spPr>
          <a:xfrm>
            <a:off x="3581951" y="3811627"/>
            <a:ext cx="190444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3" name="Google Shape;1163;p65"/>
          <p:cNvSpPr txBox="1">
            <a:spLocks noGrp="1"/>
          </p:cNvSpPr>
          <p:nvPr>
            <p:ph type="body" idx="13"/>
          </p:nvPr>
        </p:nvSpPr>
        <p:spPr>
          <a:xfrm>
            <a:off x="5866466" y="4383773"/>
            <a:ext cx="1472485" cy="252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4" name="Google Shape;1164;p65"/>
          <p:cNvSpPr txBox="1">
            <a:spLocks noGrp="1"/>
          </p:cNvSpPr>
          <p:nvPr>
            <p:ph type="body" idx="14"/>
          </p:nvPr>
        </p:nvSpPr>
        <p:spPr>
          <a:xfrm>
            <a:off x="6681410" y="4004679"/>
            <a:ext cx="1472485" cy="252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5" name="Google Shape;1165;p65"/>
          <p:cNvSpPr txBox="1">
            <a:spLocks noGrp="1"/>
          </p:cNvSpPr>
          <p:nvPr>
            <p:ph type="body" idx="15"/>
          </p:nvPr>
        </p:nvSpPr>
        <p:spPr>
          <a:xfrm>
            <a:off x="6531235" y="537101"/>
            <a:ext cx="1472485" cy="252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6" name="Google Shape;1166;p65"/>
          <p:cNvSpPr txBox="1">
            <a:spLocks noGrp="1"/>
          </p:cNvSpPr>
          <p:nvPr>
            <p:ph type="body" idx="16"/>
          </p:nvPr>
        </p:nvSpPr>
        <p:spPr>
          <a:xfrm>
            <a:off x="7202504" y="852077"/>
            <a:ext cx="1472485" cy="252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7" name="Google Shape;1167;p65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298566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68" name="Google Shape;1168;p65"/>
          <p:cNvSpPr txBox="1">
            <a:spLocks noGrp="1"/>
          </p:cNvSpPr>
          <p:nvPr>
            <p:ph type="body" idx="17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9" name="Google Shape;1169;p65"/>
          <p:cNvSpPr txBox="1">
            <a:spLocks noGrp="1"/>
          </p:cNvSpPr>
          <p:nvPr>
            <p:ph type="body" idx="18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170" name="Google Shape;1170;p65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171" name="Google Shape;1171;p65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65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65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Изображение и текст 6">
  <p:cSld name="21_Изображение и текст 6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66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66"/>
          <p:cNvSpPr txBox="1">
            <a:spLocks noGrp="1"/>
          </p:cNvSpPr>
          <p:nvPr>
            <p:ph type="body" idx="1"/>
          </p:nvPr>
        </p:nvSpPr>
        <p:spPr>
          <a:xfrm>
            <a:off x="303853" y="703914"/>
            <a:ext cx="401043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7" name="Google Shape;1177;p66"/>
          <p:cNvSpPr txBox="1">
            <a:spLocks noGrp="1"/>
          </p:cNvSpPr>
          <p:nvPr>
            <p:ph type="body" idx="2"/>
          </p:nvPr>
        </p:nvSpPr>
        <p:spPr>
          <a:xfrm>
            <a:off x="5966474" y="2579082"/>
            <a:ext cx="534526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8" name="Google Shape;1178;p66"/>
          <p:cNvSpPr txBox="1">
            <a:spLocks noGrp="1"/>
          </p:cNvSpPr>
          <p:nvPr>
            <p:ph type="body" idx="3"/>
          </p:nvPr>
        </p:nvSpPr>
        <p:spPr>
          <a:xfrm>
            <a:off x="5608397" y="3203643"/>
            <a:ext cx="1452273" cy="62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9" name="Google Shape;1179;p66"/>
          <p:cNvSpPr txBox="1">
            <a:spLocks noGrp="1"/>
          </p:cNvSpPr>
          <p:nvPr>
            <p:ph type="body" idx="4"/>
          </p:nvPr>
        </p:nvSpPr>
        <p:spPr>
          <a:xfrm>
            <a:off x="4155584" y="1401261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0" name="Google Shape;1180;p66"/>
          <p:cNvSpPr txBox="1">
            <a:spLocks noGrp="1"/>
          </p:cNvSpPr>
          <p:nvPr>
            <p:ph type="body" idx="5"/>
          </p:nvPr>
        </p:nvSpPr>
        <p:spPr>
          <a:xfrm>
            <a:off x="4155584" y="2315018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1" name="Google Shape;1181;p66"/>
          <p:cNvSpPr txBox="1">
            <a:spLocks noGrp="1"/>
          </p:cNvSpPr>
          <p:nvPr>
            <p:ph type="body" idx="6"/>
          </p:nvPr>
        </p:nvSpPr>
        <p:spPr>
          <a:xfrm>
            <a:off x="4155584" y="3223841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2" name="Google Shape;1182;p66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822796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83" name="Google Shape;1183;p66"/>
          <p:cNvSpPr txBox="1">
            <a:spLocks noGrp="1"/>
          </p:cNvSpPr>
          <p:nvPr>
            <p:ph type="body" idx="7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4" name="Google Shape;1184;p66"/>
          <p:cNvSpPr txBox="1">
            <a:spLocks noGrp="1"/>
          </p:cNvSpPr>
          <p:nvPr>
            <p:ph type="body" idx="8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5" name="Google Shape;1185;p66"/>
          <p:cNvSpPr txBox="1">
            <a:spLocks noGrp="1"/>
          </p:cNvSpPr>
          <p:nvPr>
            <p:ph type="body" idx="9"/>
          </p:nvPr>
        </p:nvSpPr>
        <p:spPr>
          <a:xfrm>
            <a:off x="2618248" y="1607244"/>
            <a:ext cx="146512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6" name="Google Shape;1186;p66"/>
          <p:cNvSpPr txBox="1">
            <a:spLocks noGrp="1"/>
          </p:cNvSpPr>
          <p:nvPr>
            <p:ph type="body" idx="13"/>
          </p:nvPr>
        </p:nvSpPr>
        <p:spPr>
          <a:xfrm>
            <a:off x="2618248" y="2625570"/>
            <a:ext cx="146512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7" name="Google Shape;1187;p66"/>
          <p:cNvSpPr txBox="1">
            <a:spLocks noGrp="1"/>
          </p:cNvSpPr>
          <p:nvPr>
            <p:ph type="body" idx="14"/>
          </p:nvPr>
        </p:nvSpPr>
        <p:spPr>
          <a:xfrm>
            <a:off x="2618248" y="3517568"/>
            <a:ext cx="146512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188" name="Google Shape;1188;p66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189" name="Google Shape;1189;p66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66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66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Изображение и текст 6">
  <p:cSld name="22_Изображение и текст 6">
    <p:bg>
      <p:bgPr>
        <a:solidFill>
          <a:schemeClr val="dk1"/>
        </a:solidFill>
        <a:effectLst/>
      </p:bgPr>
    </p:bg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67"/>
          <p:cNvSpPr txBox="1">
            <a:spLocks noGrp="1"/>
          </p:cNvSpPr>
          <p:nvPr>
            <p:ph type="body" idx="1"/>
          </p:nvPr>
        </p:nvSpPr>
        <p:spPr>
          <a:xfrm>
            <a:off x="303853" y="703914"/>
            <a:ext cx="504365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4" name="Google Shape;1194;p67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504365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95" name="Google Shape;1195;p67"/>
          <p:cNvSpPr txBox="1">
            <a:spLocks noGrp="1"/>
          </p:cNvSpPr>
          <p:nvPr>
            <p:ph type="body" idx="2"/>
          </p:nvPr>
        </p:nvSpPr>
        <p:spPr>
          <a:xfrm>
            <a:off x="303853" y="4762866"/>
            <a:ext cx="504365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6" name="Google Shape;1196;p67"/>
          <p:cNvSpPr txBox="1">
            <a:spLocks noGrp="1"/>
          </p:cNvSpPr>
          <p:nvPr>
            <p:ph type="body" idx="3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7" name="Google Shape;1197;p67"/>
          <p:cNvSpPr txBox="1">
            <a:spLocks noGrp="1"/>
          </p:cNvSpPr>
          <p:nvPr>
            <p:ph type="body" idx="4"/>
          </p:nvPr>
        </p:nvSpPr>
        <p:spPr>
          <a:xfrm>
            <a:off x="5966474" y="2579082"/>
            <a:ext cx="534526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8" name="Google Shape;1198;p67"/>
          <p:cNvSpPr txBox="1">
            <a:spLocks noGrp="1"/>
          </p:cNvSpPr>
          <p:nvPr>
            <p:ph type="body" idx="5"/>
          </p:nvPr>
        </p:nvSpPr>
        <p:spPr>
          <a:xfrm>
            <a:off x="5608397" y="3203643"/>
            <a:ext cx="1452273" cy="62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9" name="Google Shape;1199;p67"/>
          <p:cNvSpPr txBox="1">
            <a:spLocks noGrp="1"/>
          </p:cNvSpPr>
          <p:nvPr>
            <p:ph type="body" idx="6"/>
          </p:nvPr>
        </p:nvSpPr>
        <p:spPr>
          <a:xfrm>
            <a:off x="4155584" y="1401261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0" name="Google Shape;1200;p67"/>
          <p:cNvSpPr txBox="1">
            <a:spLocks noGrp="1"/>
          </p:cNvSpPr>
          <p:nvPr>
            <p:ph type="body" idx="7"/>
          </p:nvPr>
        </p:nvSpPr>
        <p:spPr>
          <a:xfrm>
            <a:off x="4155584" y="2315018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1" name="Google Shape;1201;p67"/>
          <p:cNvSpPr txBox="1">
            <a:spLocks noGrp="1"/>
          </p:cNvSpPr>
          <p:nvPr>
            <p:ph type="body" idx="8"/>
          </p:nvPr>
        </p:nvSpPr>
        <p:spPr>
          <a:xfrm>
            <a:off x="4155584" y="3223841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2" name="Google Shape;1202;p67"/>
          <p:cNvSpPr/>
          <p:nvPr/>
        </p:nvSpPr>
        <p:spPr>
          <a:xfrm>
            <a:off x="4577677" y="1731668"/>
            <a:ext cx="1377053" cy="1894379"/>
          </a:xfrm>
          <a:custGeom>
            <a:avLst/>
            <a:gdLst/>
            <a:ahLst/>
            <a:cxnLst/>
            <a:rect l="l" t="t" r="r" b="b"/>
            <a:pathLst>
              <a:path w="1836070" h="2525839" extrusionOk="0">
                <a:moveTo>
                  <a:pt x="0" y="0"/>
                </a:moveTo>
                <a:lnTo>
                  <a:pt x="674065" y="0"/>
                </a:lnTo>
                <a:lnTo>
                  <a:pt x="674065" y="1257243"/>
                </a:lnTo>
                <a:moveTo>
                  <a:pt x="674065" y="1257243"/>
                </a:moveTo>
                <a:lnTo>
                  <a:pt x="1836071" y="1257243"/>
                </a:lnTo>
                <a:moveTo>
                  <a:pt x="674065" y="1257243"/>
                </a:moveTo>
                <a:lnTo>
                  <a:pt x="0" y="1257243"/>
                </a:lnTo>
                <a:moveTo>
                  <a:pt x="674065" y="1257243"/>
                </a:moveTo>
                <a:lnTo>
                  <a:pt x="674065" y="2525840"/>
                </a:lnTo>
                <a:lnTo>
                  <a:pt x="0" y="2525840"/>
                </a:lnTo>
              </a:path>
            </a:pathLst>
          </a:custGeom>
          <a:noFill/>
          <a:ln w="9525" cap="flat" cmpd="sng">
            <a:solidFill>
              <a:srgbClr val="555D7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67"/>
          <p:cNvSpPr txBox="1">
            <a:spLocks noGrp="1"/>
          </p:cNvSpPr>
          <p:nvPr>
            <p:ph type="body" idx="9"/>
          </p:nvPr>
        </p:nvSpPr>
        <p:spPr>
          <a:xfrm>
            <a:off x="2618248" y="1607244"/>
            <a:ext cx="146512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4" name="Google Shape;1204;p67"/>
          <p:cNvSpPr txBox="1">
            <a:spLocks noGrp="1"/>
          </p:cNvSpPr>
          <p:nvPr>
            <p:ph type="body" idx="13"/>
          </p:nvPr>
        </p:nvSpPr>
        <p:spPr>
          <a:xfrm>
            <a:off x="2618248" y="2625570"/>
            <a:ext cx="146512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5" name="Google Shape;1205;p67"/>
          <p:cNvSpPr txBox="1">
            <a:spLocks noGrp="1"/>
          </p:cNvSpPr>
          <p:nvPr>
            <p:ph type="body" idx="14"/>
          </p:nvPr>
        </p:nvSpPr>
        <p:spPr>
          <a:xfrm>
            <a:off x="2618248" y="3517568"/>
            <a:ext cx="146512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6" name="Google Shape;1206;p67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7" name="Google Shape;1207;p67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208" name="Google Shape;1208;p67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67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67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Изображение и текст 6">
  <p:cSld name="23_Изображение и текст 6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68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68"/>
          <p:cNvSpPr txBox="1">
            <a:spLocks noGrp="1"/>
          </p:cNvSpPr>
          <p:nvPr>
            <p:ph type="body" idx="1"/>
          </p:nvPr>
        </p:nvSpPr>
        <p:spPr>
          <a:xfrm>
            <a:off x="464888" y="938143"/>
            <a:ext cx="242763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4" name="Google Shape;1214;p68"/>
          <p:cNvSpPr>
            <a:spLocks noGrp="1"/>
          </p:cNvSpPr>
          <p:nvPr>
            <p:ph type="chart" idx="2"/>
          </p:nvPr>
        </p:nvSpPr>
        <p:spPr>
          <a:xfrm>
            <a:off x="434054" y="1384336"/>
            <a:ext cx="2489304" cy="2489304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5" name="Google Shape;1215;p68"/>
          <p:cNvSpPr txBox="1">
            <a:spLocks noGrp="1"/>
          </p:cNvSpPr>
          <p:nvPr>
            <p:ph type="body" idx="3"/>
          </p:nvPr>
        </p:nvSpPr>
        <p:spPr>
          <a:xfrm>
            <a:off x="551735" y="3902387"/>
            <a:ext cx="2499686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6" name="Google Shape;1216;p68"/>
          <p:cNvSpPr txBox="1">
            <a:spLocks noGrp="1"/>
          </p:cNvSpPr>
          <p:nvPr>
            <p:ph type="body" idx="4"/>
          </p:nvPr>
        </p:nvSpPr>
        <p:spPr>
          <a:xfrm>
            <a:off x="3358182" y="938143"/>
            <a:ext cx="242763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7" name="Google Shape;1217;p68"/>
          <p:cNvSpPr>
            <a:spLocks noGrp="1"/>
          </p:cNvSpPr>
          <p:nvPr>
            <p:ph type="chart" idx="5"/>
          </p:nvPr>
        </p:nvSpPr>
        <p:spPr>
          <a:xfrm>
            <a:off x="3327348" y="1384336"/>
            <a:ext cx="2489304" cy="2489304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8" name="Google Shape;1218;p68"/>
          <p:cNvSpPr txBox="1">
            <a:spLocks noGrp="1"/>
          </p:cNvSpPr>
          <p:nvPr>
            <p:ph type="body" idx="6"/>
          </p:nvPr>
        </p:nvSpPr>
        <p:spPr>
          <a:xfrm>
            <a:off x="3445030" y="3902387"/>
            <a:ext cx="2499686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9" name="Google Shape;1219;p68"/>
          <p:cNvSpPr>
            <a:spLocks noGrp="1"/>
          </p:cNvSpPr>
          <p:nvPr>
            <p:ph type="chart" idx="7"/>
          </p:nvPr>
        </p:nvSpPr>
        <p:spPr>
          <a:xfrm>
            <a:off x="6220642" y="1384336"/>
            <a:ext cx="2489304" cy="2489304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0" name="Google Shape;1220;p68"/>
          <p:cNvSpPr txBox="1">
            <a:spLocks noGrp="1"/>
          </p:cNvSpPr>
          <p:nvPr>
            <p:ph type="body" idx="8"/>
          </p:nvPr>
        </p:nvSpPr>
        <p:spPr>
          <a:xfrm>
            <a:off x="6338324" y="3902387"/>
            <a:ext cx="2499685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1" name="Google Shape;1221;p68"/>
          <p:cNvSpPr txBox="1">
            <a:spLocks noGrp="1"/>
          </p:cNvSpPr>
          <p:nvPr>
            <p:ph type="body" idx="9"/>
          </p:nvPr>
        </p:nvSpPr>
        <p:spPr>
          <a:xfrm>
            <a:off x="7141985" y="997220"/>
            <a:ext cx="64662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2" name="Google Shape;1222;p68"/>
          <p:cNvSpPr txBox="1">
            <a:spLocks noGrp="1"/>
          </p:cNvSpPr>
          <p:nvPr>
            <p:ph type="body" idx="13"/>
          </p:nvPr>
        </p:nvSpPr>
        <p:spPr>
          <a:xfrm>
            <a:off x="451557" y="4671391"/>
            <a:ext cx="59128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3" name="Google Shape;1223;p68"/>
          <p:cNvSpPr txBox="1">
            <a:spLocks noGrp="1"/>
          </p:cNvSpPr>
          <p:nvPr>
            <p:ph type="body" idx="14"/>
          </p:nvPr>
        </p:nvSpPr>
        <p:spPr>
          <a:xfrm>
            <a:off x="1190624" y="4671391"/>
            <a:ext cx="676554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4" name="Google Shape;1224;p68"/>
          <p:cNvSpPr txBox="1">
            <a:spLocks noGrp="1"/>
          </p:cNvSpPr>
          <p:nvPr>
            <p:ph type="body" idx="15"/>
          </p:nvPr>
        </p:nvSpPr>
        <p:spPr>
          <a:xfrm>
            <a:off x="2026600" y="4671391"/>
            <a:ext cx="351174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5" name="Google Shape;1225;p68"/>
          <p:cNvSpPr txBox="1">
            <a:spLocks noGrp="1"/>
          </p:cNvSpPr>
          <p:nvPr>
            <p:ph type="body" idx="16"/>
          </p:nvPr>
        </p:nvSpPr>
        <p:spPr>
          <a:xfrm>
            <a:off x="2556366" y="4671391"/>
            <a:ext cx="351174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6" name="Google Shape;1226;p68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853415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27" name="Google Shape;1227;p68"/>
          <p:cNvSpPr txBox="1">
            <a:spLocks noGrp="1"/>
          </p:cNvSpPr>
          <p:nvPr>
            <p:ph type="body" idx="17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8" name="Google Shape;1228;p68"/>
          <p:cNvSpPr txBox="1">
            <a:spLocks noGrp="1"/>
          </p:cNvSpPr>
          <p:nvPr>
            <p:ph type="body" idx="18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29" name="Google Shape;1229;p68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230" name="Google Shape;1230;p68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68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68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Изображение и текст 6">
  <p:cSld name="24_Изображение и текст 6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69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69"/>
          <p:cNvSpPr txBox="1">
            <a:spLocks noGrp="1"/>
          </p:cNvSpPr>
          <p:nvPr>
            <p:ph type="body" idx="1"/>
          </p:nvPr>
        </p:nvSpPr>
        <p:spPr>
          <a:xfrm>
            <a:off x="303853" y="707460"/>
            <a:ext cx="4223459" cy="19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6" name="Google Shape;1236;p69"/>
          <p:cNvSpPr>
            <a:spLocks noGrp="1"/>
          </p:cNvSpPr>
          <p:nvPr>
            <p:ph type="chart" idx="2"/>
          </p:nvPr>
        </p:nvSpPr>
        <p:spPr>
          <a:xfrm>
            <a:off x="4572000" y="1519615"/>
            <a:ext cx="2942408" cy="2644845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7" name="Google Shape;1237;p69"/>
          <p:cNvSpPr>
            <a:spLocks noGrp="1"/>
          </p:cNvSpPr>
          <p:nvPr>
            <p:ph type="chart" idx="3"/>
          </p:nvPr>
        </p:nvSpPr>
        <p:spPr>
          <a:xfrm>
            <a:off x="1587562" y="1519615"/>
            <a:ext cx="2984438" cy="2644845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8" name="Google Shape;1238;p69"/>
          <p:cNvSpPr txBox="1">
            <a:spLocks noGrp="1"/>
          </p:cNvSpPr>
          <p:nvPr>
            <p:ph type="body" idx="4"/>
          </p:nvPr>
        </p:nvSpPr>
        <p:spPr>
          <a:xfrm>
            <a:off x="303853" y="1580451"/>
            <a:ext cx="1216938" cy="67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9" name="Google Shape;1239;p69"/>
          <p:cNvSpPr txBox="1">
            <a:spLocks noGrp="1"/>
          </p:cNvSpPr>
          <p:nvPr>
            <p:ph type="body" idx="5"/>
          </p:nvPr>
        </p:nvSpPr>
        <p:spPr>
          <a:xfrm>
            <a:off x="7621072" y="1535195"/>
            <a:ext cx="1216938" cy="67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0" name="Google Shape;1240;p69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853415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41" name="Google Shape;1241;p69"/>
          <p:cNvSpPr txBox="1">
            <a:spLocks noGrp="1"/>
          </p:cNvSpPr>
          <p:nvPr>
            <p:ph type="body" idx="6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2" name="Google Shape;1242;p69"/>
          <p:cNvSpPr txBox="1">
            <a:spLocks noGrp="1"/>
          </p:cNvSpPr>
          <p:nvPr>
            <p:ph type="body" idx="7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43" name="Google Shape;1243;p69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244" name="Google Shape;1244;p69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69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69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и 7 штук">
  <p:cSld name="Графики 7 штук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70"/>
          <p:cNvSpPr txBox="1">
            <a:spLocks noGrp="1"/>
          </p:cNvSpPr>
          <p:nvPr>
            <p:ph type="title"/>
          </p:nvPr>
        </p:nvSpPr>
        <p:spPr>
          <a:xfrm>
            <a:off x="303853" y="334703"/>
            <a:ext cx="85561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49" name="Google Shape;1249;p70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70"/>
          <p:cNvSpPr txBox="1">
            <a:spLocks noGrp="1"/>
          </p:cNvSpPr>
          <p:nvPr>
            <p:ph type="body" idx="1"/>
          </p:nvPr>
        </p:nvSpPr>
        <p:spPr>
          <a:xfrm>
            <a:off x="303853" y="1280247"/>
            <a:ext cx="4223459" cy="19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1" name="Google Shape;1251;p70"/>
          <p:cNvSpPr txBox="1">
            <a:spLocks noGrp="1"/>
          </p:cNvSpPr>
          <p:nvPr>
            <p:ph type="body" idx="2"/>
          </p:nvPr>
        </p:nvSpPr>
        <p:spPr>
          <a:xfrm>
            <a:off x="303853" y="1475120"/>
            <a:ext cx="42234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2" name="Google Shape;1252;p70"/>
          <p:cNvSpPr>
            <a:spLocks noGrp="1"/>
          </p:cNvSpPr>
          <p:nvPr>
            <p:ph type="pic" idx="3"/>
          </p:nvPr>
        </p:nvSpPr>
        <p:spPr>
          <a:xfrm>
            <a:off x="1684425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253" name="Google Shape;1253;p70"/>
          <p:cNvSpPr txBox="1">
            <a:spLocks noGrp="1"/>
          </p:cNvSpPr>
          <p:nvPr>
            <p:ph type="body" idx="4"/>
          </p:nvPr>
        </p:nvSpPr>
        <p:spPr>
          <a:xfrm>
            <a:off x="303853" y="2167169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4" name="Google Shape;1254;p70"/>
          <p:cNvSpPr>
            <a:spLocks noGrp="1"/>
          </p:cNvSpPr>
          <p:nvPr>
            <p:ph type="chart" idx="5"/>
          </p:nvPr>
        </p:nvSpPr>
        <p:spPr>
          <a:xfrm>
            <a:off x="1684425" y="2164043"/>
            <a:ext cx="682508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5" name="Google Shape;1255;p70"/>
          <p:cNvSpPr txBox="1">
            <a:spLocks noGrp="1"/>
          </p:cNvSpPr>
          <p:nvPr>
            <p:ph type="body" idx="6"/>
          </p:nvPr>
        </p:nvSpPr>
        <p:spPr>
          <a:xfrm>
            <a:off x="303853" y="2715498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6" name="Google Shape;1256;p70"/>
          <p:cNvSpPr txBox="1">
            <a:spLocks noGrp="1"/>
          </p:cNvSpPr>
          <p:nvPr>
            <p:ph type="body" idx="7"/>
          </p:nvPr>
        </p:nvSpPr>
        <p:spPr>
          <a:xfrm>
            <a:off x="303853" y="2578417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7" name="Google Shape;1257;p70"/>
          <p:cNvSpPr txBox="1">
            <a:spLocks noGrp="1"/>
          </p:cNvSpPr>
          <p:nvPr>
            <p:ph type="body" idx="8"/>
          </p:nvPr>
        </p:nvSpPr>
        <p:spPr>
          <a:xfrm>
            <a:off x="303853" y="2441334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8" name="Google Shape;1258;p70"/>
          <p:cNvSpPr txBox="1">
            <a:spLocks noGrp="1"/>
          </p:cNvSpPr>
          <p:nvPr>
            <p:ph type="body" idx="9"/>
          </p:nvPr>
        </p:nvSpPr>
        <p:spPr>
          <a:xfrm>
            <a:off x="303853" y="2304251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9" name="Google Shape;1259;p70"/>
          <p:cNvSpPr txBox="1">
            <a:spLocks noGrp="1"/>
          </p:cNvSpPr>
          <p:nvPr>
            <p:ph type="body" idx="13"/>
          </p:nvPr>
        </p:nvSpPr>
        <p:spPr>
          <a:xfrm>
            <a:off x="1492582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0" name="Google Shape;1260;p70"/>
          <p:cNvSpPr txBox="1">
            <a:spLocks noGrp="1"/>
          </p:cNvSpPr>
          <p:nvPr>
            <p:ph type="body" idx="14"/>
          </p:nvPr>
        </p:nvSpPr>
        <p:spPr>
          <a:xfrm>
            <a:off x="1492582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1" name="Google Shape;1261;p70"/>
          <p:cNvSpPr txBox="1">
            <a:spLocks noGrp="1"/>
          </p:cNvSpPr>
          <p:nvPr>
            <p:ph type="body" idx="15"/>
          </p:nvPr>
        </p:nvSpPr>
        <p:spPr>
          <a:xfrm>
            <a:off x="1492582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2" name="Google Shape;1262;p70"/>
          <p:cNvSpPr txBox="1">
            <a:spLocks noGrp="1"/>
          </p:cNvSpPr>
          <p:nvPr>
            <p:ph type="body" idx="16"/>
          </p:nvPr>
        </p:nvSpPr>
        <p:spPr>
          <a:xfrm>
            <a:off x="1492582" y="2677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3" name="Google Shape;1263;p70"/>
          <p:cNvSpPr>
            <a:spLocks noGrp="1"/>
          </p:cNvSpPr>
          <p:nvPr>
            <p:ph type="pic" idx="17"/>
          </p:nvPr>
        </p:nvSpPr>
        <p:spPr>
          <a:xfrm>
            <a:off x="2766605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264" name="Google Shape;1264;p70"/>
          <p:cNvSpPr>
            <a:spLocks noGrp="1"/>
          </p:cNvSpPr>
          <p:nvPr>
            <p:ph type="chart" idx="18"/>
          </p:nvPr>
        </p:nvSpPr>
        <p:spPr>
          <a:xfrm>
            <a:off x="2766605" y="2164043"/>
            <a:ext cx="676221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5" name="Google Shape;1265;p70"/>
          <p:cNvSpPr txBox="1">
            <a:spLocks noGrp="1"/>
          </p:cNvSpPr>
          <p:nvPr>
            <p:ph type="body" idx="19"/>
          </p:nvPr>
        </p:nvSpPr>
        <p:spPr>
          <a:xfrm>
            <a:off x="2574762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6" name="Google Shape;1266;p70"/>
          <p:cNvSpPr txBox="1">
            <a:spLocks noGrp="1"/>
          </p:cNvSpPr>
          <p:nvPr>
            <p:ph type="body" idx="20"/>
          </p:nvPr>
        </p:nvSpPr>
        <p:spPr>
          <a:xfrm>
            <a:off x="2574762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7" name="Google Shape;1267;p70"/>
          <p:cNvSpPr txBox="1">
            <a:spLocks noGrp="1"/>
          </p:cNvSpPr>
          <p:nvPr>
            <p:ph type="body" idx="21"/>
          </p:nvPr>
        </p:nvSpPr>
        <p:spPr>
          <a:xfrm>
            <a:off x="2574762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8" name="Google Shape;1268;p70"/>
          <p:cNvSpPr txBox="1">
            <a:spLocks noGrp="1"/>
          </p:cNvSpPr>
          <p:nvPr>
            <p:ph type="body" idx="22"/>
          </p:nvPr>
        </p:nvSpPr>
        <p:spPr>
          <a:xfrm>
            <a:off x="2574762" y="2677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9" name="Google Shape;1269;p70"/>
          <p:cNvSpPr>
            <a:spLocks noGrp="1"/>
          </p:cNvSpPr>
          <p:nvPr>
            <p:ph type="pic" idx="23"/>
          </p:nvPr>
        </p:nvSpPr>
        <p:spPr>
          <a:xfrm>
            <a:off x="3842499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270" name="Google Shape;1270;p70"/>
          <p:cNvSpPr>
            <a:spLocks noGrp="1"/>
          </p:cNvSpPr>
          <p:nvPr>
            <p:ph type="chart" idx="24"/>
          </p:nvPr>
        </p:nvSpPr>
        <p:spPr>
          <a:xfrm>
            <a:off x="3842499" y="2164043"/>
            <a:ext cx="673078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1" name="Google Shape;1271;p70"/>
          <p:cNvSpPr txBox="1">
            <a:spLocks noGrp="1"/>
          </p:cNvSpPr>
          <p:nvPr>
            <p:ph type="body" idx="25"/>
          </p:nvPr>
        </p:nvSpPr>
        <p:spPr>
          <a:xfrm>
            <a:off x="3650656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2" name="Google Shape;1272;p70"/>
          <p:cNvSpPr txBox="1">
            <a:spLocks noGrp="1"/>
          </p:cNvSpPr>
          <p:nvPr>
            <p:ph type="body" idx="26"/>
          </p:nvPr>
        </p:nvSpPr>
        <p:spPr>
          <a:xfrm>
            <a:off x="3650656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3" name="Google Shape;1273;p70"/>
          <p:cNvSpPr txBox="1">
            <a:spLocks noGrp="1"/>
          </p:cNvSpPr>
          <p:nvPr>
            <p:ph type="body" idx="27"/>
          </p:nvPr>
        </p:nvSpPr>
        <p:spPr>
          <a:xfrm>
            <a:off x="3650656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4" name="Google Shape;1274;p70"/>
          <p:cNvSpPr txBox="1">
            <a:spLocks noGrp="1"/>
          </p:cNvSpPr>
          <p:nvPr>
            <p:ph type="body" idx="28"/>
          </p:nvPr>
        </p:nvSpPr>
        <p:spPr>
          <a:xfrm>
            <a:off x="3650656" y="2677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5" name="Google Shape;1275;p70"/>
          <p:cNvSpPr>
            <a:spLocks noGrp="1"/>
          </p:cNvSpPr>
          <p:nvPr>
            <p:ph type="pic" idx="29"/>
          </p:nvPr>
        </p:nvSpPr>
        <p:spPr>
          <a:xfrm>
            <a:off x="4921538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276" name="Google Shape;1276;p70"/>
          <p:cNvSpPr>
            <a:spLocks noGrp="1"/>
          </p:cNvSpPr>
          <p:nvPr>
            <p:ph type="chart" idx="30"/>
          </p:nvPr>
        </p:nvSpPr>
        <p:spPr>
          <a:xfrm>
            <a:off x="4921538" y="2164043"/>
            <a:ext cx="676217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7" name="Google Shape;1277;p70"/>
          <p:cNvSpPr txBox="1">
            <a:spLocks noGrp="1"/>
          </p:cNvSpPr>
          <p:nvPr>
            <p:ph type="body" idx="31"/>
          </p:nvPr>
        </p:nvSpPr>
        <p:spPr>
          <a:xfrm>
            <a:off x="4729694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8" name="Google Shape;1278;p70"/>
          <p:cNvSpPr txBox="1">
            <a:spLocks noGrp="1"/>
          </p:cNvSpPr>
          <p:nvPr>
            <p:ph type="body" idx="32"/>
          </p:nvPr>
        </p:nvSpPr>
        <p:spPr>
          <a:xfrm>
            <a:off x="4729694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9" name="Google Shape;1279;p70"/>
          <p:cNvSpPr txBox="1">
            <a:spLocks noGrp="1"/>
          </p:cNvSpPr>
          <p:nvPr>
            <p:ph type="body" idx="33"/>
          </p:nvPr>
        </p:nvSpPr>
        <p:spPr>
          <a:xfrm>
            <a:off x="4729694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0" name="Google Shape;1280;p70"/>
          <p:cNvSpPr txBox="1">
            <a:spLocks noGrp="1"/>
          </p:cNvSpPr>
          <p:nvPr>
            <p:ph type="body" idx="34"/>
          </p:nvPr>
        </p:nvSpPr>
        <p:spPr>
          <a:xfrm>
            <a:off x="4729694" y="2677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1" name="Google Shape;1281;p70"/>
          <p:cNvSpPr>
            <a:spLocks noGrp="1"/>
          </p:cNvSpPr>
          <p:nvPr>
            <p:ph type="pic" idx="35"/>
          </p:nvPr>
        </p:nvSpPr>
        <p:spPr>
          <a:xfrm>
            <a:off x="5997427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282" name="Google Shape;1282;p70"/>
          <p:cNvSpPr>
            <a:spLocks noGrp="1"/>
          </p:cNvSpPr>
          <p:nvPr>
            <p:ph type="chart" idx="36"/>
          </p:nvPr>
        </p:nvSpPr>
        <p:spPr>
          <a:xfrm>
            <a:off x="5997427" y="2164043"/>
            <a:ext cx="676217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3" name="Google Shape;1283;p70"/>
          <p:cNvSpPr txBox="1">
            <a:spLocks noGrp="1"/>
          </p:cNvSpPr>
          <p:nvPr>
            <p:ph type="body" idx="37"/>
          </p:nvPr>
        </p:nvSpPr>
        <p:spPr>
          <a:xfrm>
            <a:off x="5805584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4" name="Google Shape;1284;p70"/>
          <p:cNvSpPr txBox="1">
            <a:spLocks noGrp="1"/>
          </p:cNvSpPr>
          <p:nvPr>
            <p:ph type="body" idx="38"/>
          </p:nvPr>
        </p:nvSpPr>
        <p:spPr>
          <a:xfrm>
            <a:off x="5805584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5" name="Google Shape;1285;p70"/>
          <p:cNvSpPr txBox="1">
            <a:spLocks noGrp="1"/>
          </p:cNvSpPr>
          <p:nvPr>
            <p:ph type="body" idx="39"/>
          </p:nvPr>
        </p:nvSpPr>
        <p:spPr>
          <a:xfrm>
            <a:off x="5805584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6" name="Google Shape;1286;p70"/>
          <p:cNvSpPr txBox="1">
            <a:spLocks noGrp="1"/>
          </p:cNvSpPr>
          <p:nvPr>
            <p:ph type="body" idx="40"/>
          </p:nvPr>
        </p:nvSpPr>
        <p:spPr>
          <a:xfrm>
            <a:off x="5805584" y="2677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7" name="Google Shape;1287;p70"/>
          <p:cNvSpPr>
            <a:spLocks noGrp="1"/>
          </p:cNvSpPr>
          <p:nvPr>
            <p:ph type="pic" idx="41"/>
          </p:nvPr>
        </p:nvSpPr>
        <p:spPr>
          <a:xfrm>
            <a:off x="7079605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288" name="Google Shape;1288;p70"/>
          <p:cNvSpPr>
            <a:spLocks noGrp="1"/>
          </p:cNvSpPr>
          <p:nvPr>
            <p:ph type="chart" idx="42"/>
          </p:nvPr>
        </p:nvSpPr>
        <p:spPr>
          <a:xfrm>
            <a:off x="7079605" y="2164043"/>
            <a:ext cx="676223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9" name="Google Shape;1289;p70"/>
          <p:cNvSpPr txBox="1">
            <a:spLocks noGrp="1"/>
          </p:cNvSpPr>
          <p:nvPr>
            <p:ph type="body" idx="43"/>
          </p:nvPr>
        </p:nvSpPr>
        <p:spPr>
          <a:xfrm>
            <a:off x="6887762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0" name="Google Shape;1290;p70"/>
          <p:cNvSpPr txBox="1">
            <a:spLocks noGrp="1"/>
          </p:cNvSpPr>
          <p:nvPr>
            <p:ph type="body" idx="44"/>
          </p:nvPr>
        </p:nvSpPr>
        <p:spPr>
          <a:xfrm>
            <a:off x="6887762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1" name="Google Shape;1291;p70"/>
          <p:cNvSpPr txBox="1">
            <a:spLocks noGrp="1"/>
          </p:cNvSpPr>
          <p:nvPr>
            <p:ph type="body" idx="45"/>
          </p:nvPr>
        </p:nvSpPr>
        <p:spPr>
          <a:xfrm>
            <a:off x="6887762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2" name="Google Shape;1292;p70"/>
          <p:cNvSpPr txBox="1">
            <a:spLocks noGrp="1"/>
          </p:cNvSpPr>
          <p:nvPr>
            <p:ph type="body" idx="46"/>
          </p:nvPr>
        </p:nvSpPr>
        <p:spPr>
          <a:xfrm>
            <a:off x="6887762" y="2677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3" name="Google Shape;1293;p70"/>
          <p:cNvSpPr>
            <a:spLocks noGrp="1"/>
          </p:cNvSpPr>
          <p:nvPr>
            <p:ph type="pic" idx="47"/>
          </p:nvPr>
        </p:nvSpPr>
        <p:spPr>
          <a:xfrm>
            <a:off x="8161787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294" name="Google Shape;1294;p70"/>
          <p:cNvSpPr>
            <a:spLocks noGrp="1"/>
          </p:cNvSpPr>
          <p:nvPr>
            <p:ph type="chart" idx="48"/>
          </p:nvPr>
        </p:nvSpPr>
        <p:spPr>
          <a:xfrm>
            <a:off x="8161787" y="2164043"/>
            <a:ext cx="676223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5" name="Google Shape;1295;p70"/>
          <p:cNvSpPr txBox="1">
            <a:spLocks noGrp="1"/>
          </p:cNvSpPr>
          <p:nvPr>
            <p:ph type="body" idx="49"/>
          </p:nvPr>
        </p:nvSpPr>
        <p:spPr>
          <a:xfrm>
            <a:off x="7969944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6" name="Google Shape;1296;p70"/>
          <p:cNvSpPr txBox="1">
            <a:spLocks noGrp="1"/>
          </p:cNvSpPr>
          <p:nvPr>
            <p:ph type="body" idx="50"/>
          </p:nvPr>
        </p:nvSpPr>
        <p:spPr>
          <a:xfrm>
            <a:off x="7969944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7" name="Google Shape;1297;p70"/>
          <p:cNvSpPr txBox="1">
            <a:spLocks noGrp="1"/>
          </p:cNvSpPr>
          <p:nvPr>
            <p:ph type="body" idx="51"/>
          </p:nvPr>
        </p:nvSpPr>
        <p:spPr>
          <a:xfrm>
            <a:off x="7969944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8" name="Google Shape;1298;p70"/>
          <p:cNvSpPr txBox="1">
            <a:spLocks noGrp="1"/>
          </p:cNvSpPr>
          <p:nvPr>
            <p:ph type="body" idx="52"/>
          </p:nvPr>
        </p:nvSpPr>
        <p:spPr>
          <a:xfrm>
            <a:off x="7969944" y="2677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9" name="Google Shape;1299;p70"/>
          <p:cNvSpPr>
            <a:spLocks noGrp="1"/>
          </p:cNvSpPr>
          <p:nvPr>
            <p:ph type="pic" idx="53"/>
          </p:nvPr>
        </p:nvSpPr>
        <p:spPr>
          <a:xfrm>
            <a:off x="1684425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00" name="Google Shape;1300;p70"/>
          <p:cNvSpPr>
            <a:spLocks noGrp="1"/>
          </p:cNvSpPr>
          <p:nvPr>
            <p:ph type="chart" idx="54"/>
          </p:nvPr>
        </p:nvSpPr>
        <p:spPr>
          <a:xfrm>
            <a:off x="1684425" y="3489028"/>
            <a:ext cx="682508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1" name="Google Shape;1301;p70"/>
          <p:cNvSpPr txBox="1">
            <a:spLocks noGrp="1"/>
          </p:cNvSpPr>
          <p:nvPr>
            <p:ph type="body" idx="55"/>
          </p:nvPr>
        </p:nvSpPr>
        <p:spPr>
          <a:xfrm>
            <a:off x="1492582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2" name="Google Shape;1302;p70"/>
          <p:cNvSpPr txBox="1">
            <a:spLocks noGrp="1"/>
          </p:cNvSpPr>
          <p:nvPr>
            <p:ph type="body" idx="56"/>
          </p:nvPr>
        </p:nvSpPr>
        <p:spPr>
          <a:xfrm>
            <a:off x="1492582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3" name="Google Shape;1303;p70"/>
          <p:cNvSpPr txBox="1">
            <a:spLocks noGrp="1"/>
          </p:cNvSpPr>
          <p:nvPr>
            <p:ph type="body" idx="57"/>
          </p:nvPr>
        </p:nvSpPr>
        <p:spPr>
          <a:xfrm>
            <a:off x="1492582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4" name="Google Shape;1304;p70"/>
          <p:cNvSpPr txBox="1">
            <a:spLocks noGrp="1"/>
          </p:cNvSpPr>
          <p:nvPr>
            <p:ph type="body" idx="58"/>
          </p:nvPr>
        </p:nvSpPr>
        <p:spPr>
          <a:xfrm>
            <a:off x="1492582" y="400250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5" name="Google Shape;1305;p70"/>
          <p:cNvSpPr>
            <a:spLocks noGrp="1"/>
          </p:cNvSpPr>
          <p:nvPr>
            <p:ph type="pic" idx="59"/>
          </p:nvPr>
        </p:nvSpPr>
        <p:spPr>
          <a:xfrm>
            <a:off x="2766605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06" name="Google Shape;1306;p70"/>
          <p:cNvSpPr>
            <a:spLocks noGrp="1"/>
          </p:cNvSpPr>
          <p:nvPr>
            <p:ph type="chart" idx="60"/>
          </p:nvPr>
        </p:nvSpPr>
        <p:spPr>
          <a:xfrm>
            <a:off x="2766605" y="3489028"/>
            <a:ext cx="676221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7" name="Google Shape;1307;p70"/>
          <p:cNvSpPr txBox="1">
            <a:spLocks noGrp="1"/>
          </p:cNvSpPr>
          <p:nvPr>
            <p:ph type="body" idx="61"/>
          </p:nvPr>
        </p:nvSpPr>
        <p:spPr>
          <a:xfrm>
            <a:off x="2574762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8" name="Google Shape;1308;p70"/>
          <p:cNvSpPr txBox="1">
            <a:spLocks noGrp="1"/>
          </p:cNvSpPr>
          <p:nvPr>
            <p:ph type="body" idx="62"/>
          </p:nvPr>
        </p:nvSpPr>
        <p:spPr>
          <a:xfrm>
            <a:off x="2574762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9" name="Google Shape;1309;p70"/>
          <p:cNvSpPr txBox="1">
            <a:spLocks noGrp="1"/>
          </p:cNvSpPr>
          <p:nvPr>
            <p:ph type="body" idx="63"/>
          </p:nvPr>
        </p:nvSpPr>
        <p:spPr>
          <a:xfrm>
            <a:off x="2574762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0" name="Google Shape;1310;p70"/>
          <p:cNvSpPr txBox="1">
            <a:spLocks noGrp="1"/>
          </p:cNvSpPr>
          <p:nvPr>
            <p:ph type="body" idx="64"/>
          </p:nvPr>
        </p:nvSpPr>
        <p:spPr>
          <a:xfrm>
            <a:off x="2574762" y="400250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1" name="Google Shape;1311;p70"/>
          <p:cNvSpPr>
            <a:spLocks noGrp="1"/>
          </p:cNvSpPr>
          <p:nvPr>
            <p:ph type="pic" idx="65"/>
          </p:nvPr>
        </p:nvSpPr>
        <p:spPr>
          <a:xfrm>
            <a:off x="3842499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12" name="Google Shape;1312;p70"/>
          <p:cNvSpPr>
            <a:spLocks noGrp="1"/>
          </p:cNvSpPr>
          <p:nvPr>
            <p:ph type="chart" idx="66"/>
          </p:nvPr>
        </p:nvSpPr>
        <p:spPr>
          <a:xfrm>
            <a:off x="3842499" y="3489028"/>
            <a:ext cx="673078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3" name="Google Shape;1313;p70"/>
          <p:cNvSpPr txBox="1">
            <a:spLocks noGrp="1"/>
          </p:cNvSpPr>
          <p:nvPr>
            <p:ph type="body" idx="67"/>
          </p:nvPr>
        </p:nvSpPr>
        <p:spPr>
          <a:xfrm>
            <a:off x="3650656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4" name="Google Shape;1314;p70"/>
          <p:cNvSpPr txBox="1">
            <a:spLocks noGrp="1"/>
          </p:cNvSpPr>
          <p:nvPr>
            <p:ph type="body" idx="68"/>
          </p:nvPr>
        </p:nvSpPr>
        <p:spPr>
          <a:xfrm>
            <a:off x="3650656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5" name="Google Shape;1315;p70"/>
          <p:cNvSpPr txBox="1">
            <a:spLocks noGrp="1"/>
          </p:cNvSpPr>
          <p:nvPr>
            <p:ph type="body" idx="69"/>
          </p:nvPr>
        </p:nvSpPr>
        <p:spPr>
          <a:xfrm>
            <a:off x="3650656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6" name="Google Shape;1316;p70"/>
          <p:cNvSpPr txBox="1">
            <a:spLocks noGrp="1"/>
          </p:cNvSpPr>
          <p:nvPr>
            <p:ph type="body" idx="70"/>
          </p:nvPr>
        </p:nvSpPr>
        <p:spPr>
          <a:xfrm>
            <a:off x="3650656" y="400250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7" name="Google Shape;1317;p70"/>
          <p:cNvSpPr>
            <a:spLocks noGrp="1"/>
          </p:cNvSpPr>
          <p:nvPr>
            <p:ph type="pic" idx="71"/>
          </p:nvPr>
        </p:nvSpPr>
        <p:spPr>
          <a:xfrm>
            <a:off x="4921538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18" name="Google Shape;1318;p70"/>
          <p:cNvSpPr>
            <a:spLocks noGrp="1"/>
          </p:cNvSpPr>
          <p:nvPr>
            <p:ph type="chart" idx="72"/>
          </p:nvPr>
        </p:nvSpPr>
        <p:spPr>
          <a:xfrm>
            <a:off x="4921538" y="3489028"/>
            <a:ext cx="676217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9" name="Google Shape;1319;p70"/>
          <p:cNvSpPr txBox="1">
            <a:spLocks noGrp="1"/>
          </p:cNvSpPr>
          <p:nvPr>
            <p:ph type="body" idx="73"/>
          </p:nvPr>
        </p:nvSpPr>
        <p:spPr>
          <a:xfrm>
            <a:off x="4729694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0" name="Google Shape;1320;p70"/>
          <p:cNvSpPr txBox="1">
            <a:spLocks noGrp="1"/>
          </p:cNvSpPr>
          <p:nvPr>
            <p:ph type="body" idx="74"/>
          </p:nvPr>
        </p:nvSpPr>
        <p:spPr>
          <a:xfrm>
            <a:off x="4729694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1" name="Google Shape;1321;p70"/>
          <p:cNvSpPr txBox="1">
            <a:spLocks noGrp="1"/>
          </p:cNvSpPr>
          <p:nvPr>
            <p:ph type="body" idx="75"/>
          </p:nvPr>
        </p:nvSpPr>
        <p:spPr>
          <a:xfrm>
            <a:off x="4729694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2" name="Google Shape;1322;p70"/>
          <p:cNvSpPr txBox="1">
            <a:spLocks noGrp="1"/>
          </p:cNvSpPr>
          <p:nvPr>
            <p:ph type="body" idx="76"/>
          </p:nvPr>
        </p:nvSpPr>
        <p:spPr>
          <a:xfrm>
            <a:off x="4729694" y="400250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3" name="Google Shape;1323;p70"/>
          <p:cNvSpPr>
            <a:spLocks noGrp="1"/>
          </p:cNvSpPr>
          <p:nvPr>
            <p:ph type="pic" idx="77"/>
          </p:nvPr>
        </p:nvSpPr>
        <p:spPr>
          <a:xfrm>
            <a:off x="5997427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24" name="Google Shape;1324;p70"/>
          <p:cNvSpPr>
            <a:spLocks noGrp="1"/>
          </p:cNvSpPr>
          <p:nvPr>
            <p:ph type="chart" idx="78"/>
          </p:nvPr>
        </p:nvSpPr>
        <p:spPr>
          <a:xfrm>
            <a:off x="5997427" y="3489028"/>
            <a:ext cx="676217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5" name="Google Shape;1325;p70"/>
          <p:cNvSpPr txBox="1">
            <a:spLocks noGrp="1"/>
          </p:cNvSpPr>
          <p:nvPr>
            <p:ph type="body" idx="79"/>
          </p:nvPr>
        </p:nvSpPr>
        <p:spPr>
          <a:xfrm>
            <a:off x="5805584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6" name="Google Shape;1326;p70"/>
          <p:cNvSpPr txBox="1">
            <a:spLocks noGrp="1"/>
          </p:cNvSpPr>
          <p:nvPr>
            <p:ph type="body" idx="80"/>
          </p:nvPr>
        </p:nvSpPr>
        <p:spPr>
          <a:xfrm>
            <a:off x="5805584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7" name="Google Shape;1327;p70"/>
          <p:cNvSpPr txBox="1">
            <a:spLocks noGrp="1"/>
          </p:cNvSpPr>
          <p:nvPr>
            <p:ph type="body" idx="81"/>
          </p:nvPr>
        </p:nvSpPr>
        <p:spPr>
          <a:xfrm>
            <a:off x="5805584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8" name="Google Shape;1328;p70"/>
          <p:cNvSpPr txBox="1">
            <a:spLocks noGrp="1"/>
          </p:cNvSpPr>
          <p:nvPr>
            <p:ph type="body" idx="82"/>
          </p:nvPr>
        </p:nvSpPr>
        <p:spPr>
          <a:xfrm>
            <a:off x="5805584" y="400250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9" name="Google Shape;1329;p70"/>
          <p:cNvSpPr>
            <a:spLocks noGrp="1"/>
          </p:cNvSpPr>
          <p:nvPr>
            <p:ph type="pic" idx="83"/>
          </p:nvPr>
        </p:nvSpPr>
        <p:spPr>
          <a:xfrm>
            <a:off x="7079605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30" name="Google Shape;1330;p70"/>
          <p:cNvSpPr>
            <a:spLocks noGrp="1"/>
          </p:cNvSpPr>
          <p:nvPr>
            <p:ph type="chart" idx="84"/>
          </p:nvPr>
        </p:nvSpPr>
        <p:spPr>
          <a:xfrm>
            <a:off x="7079605" y="3489028"/>
            <a:ext cx="676223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1" name="Google Shape;1331;p70"/>
          <p:cNvSpPr txBox="1">
            <a:spLocks noGrp="1"/>
          </p:cNvSpPr>
          <p:nvPr>
            <p:ph type="body" idx="85"/>
          </p:nvPr>
        </p:nvSpPr>
        <p:spPr>
          <a:xfrm>
            <a:off x="6887762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2" name="Google Shape;1332;p70"/>
          <p:cNvSpPr txBox="1">
            <a:spLocks noGrp="1"/>
          </p:cNvSpPr>
          <p:nvPr>
            <p:ph type="body" idx="86"/>
          </p:nvPr>
        </p:nvSpPr>
        <p:spPr>
          <a:xfrm>
            <a:off x="6887762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3" name="Google Shape;1333;p70"/>
          <p:cNvSpPr txBox="1">
            <a:spLocks noGrp="1"/>
          </p:cNvSpPr>
          <p:nvPr>
            <p:ph type="body" idx="87"/>
          </p:nvPr>
        </p:nvSpPr>
        <p:spPr>
          <a:xfrm>
            <a:off x="6887762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4" name="Google Shape;1334;p70"/>
          <p:cNvSpPr txBox="1">
            <a:spLocks noGrp="1"/>
          </p:cNvSpPr>
          <p:nvPr>
            <p:ph type="body" idx="88"/>
          </p:nvPr>
        </p:nvSpPr>
        <p:spPr>
          <a:xfrm>
            <a:off x="6887762" y="400250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5" name="Google Shape;1335;p70"/>
          <p:cNvSpPr>
            <a:spLocks noGrp="1"/>
          </p:cNvSpPr>
          <p:nvPr>
            <p:ph type="pic" idx="89"/>
          </p:nvPr>
        </p:nvSpPr>
        <p:spPr>
          <a:xfrm>
            <a:off x="8161787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36" name="Google Shape;1336;p70"/>
          <p:cNvSpPr>
            <a:spLocks noGrp="1"/>
          </p:cNvSpPr>
          <p:nvPr>
            <p:ph type="chart" idx="90"/>
          </p:nvPr>
        </p:nvSpPr>
        <p:spPr>
          <a:xfrm>
            <a:off x="8161787" y="3489028"/>
            <a:ext cx="676223" cy="672641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7" name="Google Shape;1337;p70"/>
          <p:cNvSpPr txBox="1">
            <a:spLocks noGrp="1"/>
          </p:cNvSpPr>
          <p:nvPr>
            <p:ph type="body" idx="91"/>
          </p:nvPr>
        </p:nvSpPr>
        <p:spPr>
          <a:xfrm>
            <a:off x="7969944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8" name="Google Shape;1338;p70"/>
          <p:cNvSpPr txBox="1">
            <a:spLocks noGrp="1"/>
          </p:cNvSpPr>
          <p:nvPr>
            <p:ph type="body" idx="92"/>
          </p:nvPr>
        </p:nvSpPr>
        <p:spPr>
          <a:xfrm>
            <a:off x="7969944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9" name="Google Shape;1339;p70"/>
          <p:cNvSpPr txBox="1">
            <a:spLocks noGrp="1"/>
          </p:cNvSpPr>
          <p:nvPr>
            <p:ph type="body" idx="93"/>
          </p:nvPr>
        </p:nvSpPr>
        <p:spPr>
          <a:xfrm>
            <a:off x="7969944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0" name="Google Shape;1340;p70"/>
          <p:cNvSpPr txBox="1">
            <a:spLocks noGrp="1"/>
          </p:cNvSpPr>
          <p:nvPr>
            <p:ph type="body" idx="94"/>
          </p:nvPr>
        </p:nvSpPr>
        <p:spPr>
          <a:xfrm>
            <a:off x="7969944" y="400250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1" name="Google Shape;1341;p70"/>
          <p:cNvSpPr txBox="1">
            <a:spLocks noGrp="1"/>
          </p:cNvSpPr>
          <p:nvPr>
            <p:ph type="body" idx="95"/>
          </p:nvPr>
        </p:nvSpPr>
        <p:spPr>
          <a:xfrm>
            <a:off x="303853" y="3493532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2" name="Google Shape;1342;p70"/>
          <p:cNvSpPr txBox="1">
            <a:spLocks noGrp="1"/>
          </p:cNvSpPr>
          <p:nvPr>
            <p:ph type="body" idx="96"/>
          </p:nvPr>
        </p:nvSpPr>
        <p:spPr>
          <a:xfrm>
            <a:off x="303853" y="4041862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3" name="Google Shape;1343;p70"/>
          <p:cNvSpPr txBox="1">
            <a:spLocks noGrp="1"/>
          </p:cNvSpPr>
          <p:nvPr>
            <p:ph type="body" idx="97"/>
          </p:nvPr>
        </p:nvSpPr>
        <p:spPr>
          <a:xfrm>
            <a:off x="303853" y="3904780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4" name="Google Shape;1344;p70"/>
          <p:cNvSpPr txBox="1">
            <a:spLocks noGrp="1"/>
          </p:cNvSpPr>
          <p:nvPr>
            <p:ph type="body" idx="98"/>
          </p:nvPr>
        </p:nvSpPr>
        <p:spPr>
          <a:xfrm>
            <a:off x="303853" y="3767698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5" name="Google Shape;1345;p70"/>
          <p:cNvSpPr txBox="1">
            <a:spLocks noGrp="1"/>
          </p:cNvSpPr>
          <p:nvPr>
            <p:ph type="body" idx="99"/>
          </p:nvPr>
        </p:nvSpPr>
        <p:spPr>
          <a:xfrm>
            <a:off x="303853" y="3630615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6" name="Google Shape;1346;p70"/>
          <p:cNvSpPr txBox="1">
            <a:spLocks noGrp="1"/>
          </p:cNvSpPr>
          <p:nvPr>
            <p:ph type="body" idx="100"/>
          </p:nvPr>
        </p:nvSpPr>
        <p:spPr>
          <a:xfrm>
            <a:off x="303853" y="4310915"/>
            <a:ext cx="4223459" cy="22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7" name="Google Shape;1347;p70"/>
          <p:cNvSpPr txBox="1">
            <a:spLocks noGrp="1"/>
          </p:cNvSpPr>
          <p:nvPr>
            <p:ph type="body" idx="101"/>
          </p:nvPr>
        </p:nvSpPr>
        <p:spPr>
          <a:xfrm>
            <a:off x="6794793" y="4310915"/>
            <a:ext cx="2043217" cy="22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8" name="Google Shape;1348;p70"/>
          <p:cNvSpPr txBox="1">
            <a:spLocks noGrp="1"/>
          </p:cNvSpPr>
          <p:nvPr>
            <p:ph type="body" idx="102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9" name="Google Shape;1349;p70"/>
          <p:cNvSpPr txBox="1">
            <a:spLocks noGrp="1"/>
          </p:cNvSpPr>
          <p:nvPr>
            <p:ph type="body" idx="103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0" name="Google Shape;1350;p70"/>
          <p:cNvSpPr txBox="1">
            <a:spLocks noGrp="1"/>
          </p:cNvSpPr>
          <p:nvPr>
            <p:ph type="body" idx="104"/>
          </p:nvPr>
        </p:nvSpPr>
        <p:spPr>
          <a:xfrm>
            <a:off x="1315932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351" name="Google Shape;1351;p70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352" name="Google Shape;1352;p70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70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70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и 7 штук (2)">
  <p:cSld name="Графики 7 штук (2)"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71"/>
          <p:cNvSpPr txBox="1">
            <a:spLocks noGrp="1"/>
          </p:cNvSpPr>
          <p:nvPr>
            <p:ph type="title"/>
          </p:nvPr>
        </p:nvSpPr>
        <p:spPr>
          <a:xfrm>
            <a:off x="303853" y="334703"/>
            <a:ext cx="85561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57" name="Google Shape;1357;p71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71"/>
          <p:cNvSpPr txBox="1">
            <a:spLocks noGrp="1"/>
          </p:cNvSpPr>
          <p:nvPr>
            <p:ph type="body" idx="1"/>
          </p:nvPr>
        </p:nvSpPr>
        <p:spPr>
          <a:xfrm>
            <a:off x="303853" y="1280247"/>
            <a:ext cx="4223459" cy="19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9" name="Google Shape;1359;p71"/>
          <p:cNvSpPr txBox="1">
            <a:spLocks noGrp="1"/>
          </p:cNvSpPr>
          <p:nvPr>
            <p:ph type="body" idx="2"/>
          </p:nvPr>
        </p:nvSpPr>
        <p:spPr>
          <a:xfrm>
            <a:off x="303853" y="1475120"/>
            <a:ext cx="422345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0" name="Google Shape;1360;p71"/>
          <p:cNvSpPr>
            <a:spLocks noGrp="1"/>
          </p:cNvSpPr>
          <p:nvPr>
            <p:ph type="pic" idx="3"/>
          </p:nvPr>
        </p:nvSpPr>
        <p:spPr>
          <a:xfrm>
            <a:off x="1684425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61" name="Google Shape;1361;p71"/>
          <p:cNvSpPr txBox="1">
            <a:spLocks noGrp="1"/>
          </p:cNvSpPr>
          <p:nvPr>
            <p:ph type="body" idx="4"/>
          </p:nvPr>
        </p:nvSpPr>
        <p:spPr>
          <a:xfrm>
            <a:off x="303853" y="2167169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2" name="Google Shape;1362;p71"/>
          <p:cNvSpPr>
            <a:spLocks noGrp="1"/>
          </p:cNvSpPr>
          <p:nvPr>
            <p:ph type="chart" idx="5"/>
          </p:nvPr>
        </p:nvSpPr>
        <p:spPr>
          <a:xfrm>
            <a:off x="1684425" y="2164043"/>
            <a:ext cx="682508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3" name="Google Shape;1363;p71"/>
          <p:cNvSpPr txBox="1">
            <a:spLocks noGrp="1"/>
          </p:cNvSpPr>
          <p:nvPr>
            <p:ph type="body" idx="6"/>
          </p:nvPr>
        </p:nvSpPr>
        <p:spPr>
          <a:xfrm>
            <a:off x="303853" y="2578417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4" name="Google Shape;1364;p71"/>
          <p:cNvSpPr txBox="1">
            <a:spLocks noGrp="1"/>
          </p:cNvSpPr>
          <p:nvPr>
            <p:ph type="body" idx="7"/>
          </p:nvPr>
        </p:nvSpPr>
        <p:spPr>
          <a:xfrm>
            <a:off x="303853" y="2441334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5" name="Google Shape;1365;p71"/>
          <p:cNvSpPr txBox="1">
            <a:spLocks noGrp="1"/>
          </p:cNvSpPr>
          <p:nvPr>
            <p:ph type="body" idx="8"/>
          </p:nvPr>
        </p:nvSpPr>
        <p:spPr>
          <a:xfrm>
            <a:off x="303853" y="2304251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6" name="Google Shape;1366;p71"/>
          <p:cNvSpPr txBox="1">
            <a:spLocks noGrp="1"/>
          </p:cNvSpPr>
          <p:nvPr>
            <p:ph type="body" idx="9"/>
          </p:nvPr>
        </p:nvSpPr>
        <p:spPr>
          <a:xfrm>
            <a:off x="1492582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7" name="Google Shape;1367;p71"/>
          <p:cNvSpPr txBox="1">
            <a:spLocks noGrp="1"/>
          </p:cNvSpPr>
          <p:nvPr>
            <p:ph type="body" idx="13"/>
          </p:nvPr>
        </p:nvSpPr>
        <p:spPr>
          <a:xfrm>
            <a:off x="1492582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8" name="Google Shape;1368;p71"/>
          <p:cNvSpPr txBox="1">
            <a:spLocks noGrp="1"/>
          </p:cNvSpPr>
          <p:nvPr>
            <p:ph type="body" idx="14"/>
          </p:nvPr>
        </p:nvSpPr>
        <p:spPr>
          <a:xfrm>
            <a:off x="1492582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9" name="Google Shape;1369;p71"/>
          <p:cNvSpPr>
            <a:spLocks noGrp="1"/>
          </p:cNvSpPr>
          <p:nvPr>
            <p:ph type="pic" idx="15"/>
          </p:nvPr>
        </p:nvSpPr>
        <p:spPr>
          <a:xfrm>
            <a:off x="2766605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70" name="Google Shape;1370;p71"/>
          <p:cNvSpPr>
            <a:spLocks noGrp="1"/>
          </p:cNvSpPr>
          <p:nvPr>
            <p:ph type="chart" idx="16"/>
          </p:nvPr>
        </p:nvSpPr>
        <p:spPr>
          <a:xfrm>
            <a:off x="2766605" y="2164043"/>
            <a:ext cx="676221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1" name="Google Shape;1371;p71"/>
          <p:cNvSpPr txBox="1">
            <a:spLocks noGrp="1"/>
          </p:cNvSpPr>
          <p:nvPr>
            <p:ph type="body" idx="17"/>
          </p:nvPr>
        </p:nvSpPr>
        <p:spPr>
          <a:xfrm>
            <a:off x="2574762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2" name="Google Shape;1372;p71"/>
          <p:cNvSpPr txBox="1">
            <a:spLocks noGrp="1"/>
          </p:cNvSpPr>
          <p:nvPr>
            <p:ph type="body" idx="18"/>
          </p:nvPr>
        </p:nvSpPr>
        <p:spPr>
          <a:xfrm>
            <a:off x="2574762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3" name="Google Shape;1373;p71"/>
          <p:cNvSpPr txBox="1">
            <a:spLocks noGrp="1"/>
          </p:cNvSpPr>
          <p:nvPr>
            <p:ph type="body" idx="19"/>
          </p:nvPr>
        </p:nvSpPr>
        <p:spPr>
          <a:xfrm>
            <a:off x="2574762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4" name="Google Shape;1374;p71"/>
          <p:cNvSpPr>
            <a:spLocks noGrp="1"/>
          </p:cNvSpPr>
          <p:nvPr>
            <p:ph type="pic" idx="20"/>
          </p:nvPr>
        </p:nvSpPr>
        <p:spPr>
          <a:xfrm>
            <a:off x="3842499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75" name="Google Shape;1375;p71"/>
          <p:cNvSpPr>
            <a:spLocks noGrp="1"/>
          </p:cNvSpPr>
          <p:nvPr>
            <p:ph type="chart" idx="21"/>
          </p:nvPr>
        </p:nvSpPr>
        <p:spPr>
          <a:xfrm>
            <a:off x="3842499" y="2164043"/>
            <a:ext cx="673078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6" name="Google Shape;1376;p71"/>
          <p:cNvSpPr txBox="1">
            <a:spLocks noGrp="1"/>
          </p:cNvSpPr>
          <p:nvPr>
            <p:ph type="body" idx="22"/>
          </p:nvPr>
        </p:nvSpPr>
        <p:spPr>
          <a:xfrm>
            <a:off x="3650656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7" name="Google Shape;1377;p71"/>
          <p:cNvSpPr txBox="1">
            <a:spLocks noGrp="1"/>
          </p:cNvSpPr>
          <p:nvPr>
            <p:ph type="body" idx="23"/>
          </p:nvPr>
        </p:nvSpPr>
        <p:spPr>
          <a:xfrm>
            <a:off x="3650656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8" name="Google Shape;1378;p71"/>
          <p:cNvSpPr txBox="1">
            <a:spLocks noGrp="1"/>
          </p:cNvSpPr>
          <p:nvPr>
            <p:ph type="body" idx="24"/>
          </p:nvPr>
        </p:nvSpPr>
        <p:spPr>
          <a:xfrm>
            <a:off x="3650656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9" name="Google Shape;1379;p71"/>
          <p:cNvSpPr>
            <a:spLocks noGrp="1"/>
          </p:cNvSpPr>
          <p:nvPr>
            <p:ph type="pic" idx="25"/>
          </p:nvPr>
        </p:nvSpPr>
        <p:spPr>
          <a:xfrm>
            <a:off x="4921538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80" name="Google Shape;1380;p71"/>
          <p:cNvSpPr>
            <a:spLocks noGrp="1"/>
          </p:cNvSpPr>
          <p:nvPr>
            <p:ph type="chart" idx="26"/>
          </p:nvPr>
        </p:nvSpPr>
        <p:spPr>
          <a:xfrm>
            <a:off x="4921538" y="2164043"/>
            <a:ext cx="676217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1" name="Google Shape;1381;p71"/>
          <p:cNvSpPr txBox="1">
            <a:spLocks noGrp="1"/>
          </p:cNvSpPr>
          <p:nvPr>
            <p:ph type="body" idx="27"/>
          </p:nvPr>
        </p:nvSpPr>
        <p:spPr>
          <a:xfrm>
            <a:off x="4729694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2" name="Google Shape;1382;p71"/>
          <p:cNvSpPr txBox="1">
            <a:spLocks noGrp="1"/>
          </p:cNvSpPr>
          <p:nvPr>
            <p:ph type="body" idx="28"/>
          </p:nvPr>
        </p:nvSpPr>
        <p:spPr>
          <a:xfrm>
            <a:off x="4729694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3" name="Google Shape;1383;p71"/>
          <p:cNvSpPr txBox="1">
            <a:spLocks noGrp="1"/>
          </p:cNvSpPr>
          <p:nvPr>
            <p:ph type="body" idx="29"/>
          </p:nvPr>
        </p:nvSpPr>
        <p:spPr>
          <a:xfrm>
            <a:off x="4729694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4" name="Google Shape;1384;p71"/>
          <p:cNvSpPr>
            <a:spLocks noGrp="1"/>
          </p:cNvSpPr>
          <p:nvPr>
            <p:ph type="pic" idx="30"/>
          </p:nvPr>
        </p:nvSpPr>
        <p:spPr>
          <a:xfrm>
            <a:off x="5997427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85" name="Google Shape;1385;p71"/>
          <p:cNvSpPr>
            <a:spLocks noGrp="1"/>
          </p:cNvSpPr>
          <p:nvPr>
            <p:ph type="chart" idx="31"/>
          </p:nvPr>
        </p:nvSpPr>
        <p:spPr>
          <a:xfrm>
            <a:off x="5997427" y="2164043"/>
            <a:ext cx="676217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6" name="Google Shape;1386;p71"/>
          <p:cNvSpPr txBox="1">
            <a:spLocks noGrp="1"/>
          </p:cNvSpPr>
          <p:nvPr>
            <p:ph type="body" idx="32"/>
          </p:nvPr>
        </p:nvSpPr>
        <p:spPr>
          <a:xfrm>
            <a:off x="5805584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7" name="Google Shape;1387;p71"/>
          <p:cNvSpPr txBox="1">
            <a:spLocks noGrp="1"/>
          </p:cNvSpPr>
          <p:nvPr>
            <p:ph type="body" idx="33"/>
          </p:nvPr>
        </p:nvSpPr>
        <p:spPr>
          <a:xfrm>
            <a:off x="5805584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8" name="Google Shape;1388;p71"/>
          <p:cNvSpPr txBox="1">
            <a:spLocks noGrp="1"/>
          </p:cNvSpPr>
          <p:nvPr>
            <p:ph type="body" idx="34"/>
          </p:nvPr>
        </p:nvSpPr>
        <p:spPr>
          <a:xfrm>
            <a:off x="5805584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9" name="Google Shape;1389;p71"/>
          <p:cNvSpPr>
            <a:spLocks noGrp="1"/>
          </p:cNvSpPr>
          <p:nvPr>
            <p:ph type="pic" idx="35"/>
          </p:nvPr>
        </p:nvSpPr>
        <p:spPr>
          <a:xfrm>
            <a:off x="7079605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90" name="Google Shape;1390;p71"/>
          <p:cNvSpPr>
            <a:spLocks noGrp="1"/>
          </p:cNvSpPr>
          <p:nvPr>
            <p:ph type="chart" idx="36"/>
          </p:nvPr>
        </p:nvSpPr>
        <p:spPr>
          <a:xfrm>
            <a:off x="7079605" y="2164043"/>
            <a:ext cx="676223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1" name="Google Shape;1391;p71"/>
          <p:cNvSpPr txBox="1">
            <a:spLocks noGrp="1"/>
          </p:cNvSpPr>
          <p:nvPr>
            <p:ph type="body" idx="37"/>
          </p:nvPr>
        </p:nvSpPr>
        <p:spPr>
          <a:xfrm>
            <a:off x="6887762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2" name="Google Shape;1392;p71"/>
          <p:cNvSpPr txBox="1">
            <a:spLocks noGrp="1"/>
          </p:cNvSpPr>
          <p:nvPr>
            <p:ph type="body" idx="38"/>
          </p:nvPr>
        </p:nvSpPr>
        <p:spPr>
          <a:xfrm>
            <a:off x="6887762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3" name="Google Shape;1393;p71"/>
          <p:cNvSpPr txBox="1">
            <a:spLocks noGrp="1"/>
          </p:cNvSpPr>
          <p:nvPr>
            <p:ph type="body" idx="39"/>
          </p:nvPr>
        </p:nvSpPr>
        <p:spPr>
          <a:xfrm>
            <a:off x="6887762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4" name="Google Shape;1394;p71"/>
          <p:cNvSpPr>
            <a:spLocks noGrp="1"/>
          </p:cNvSpPr>
          <p:nvPr>
            <p:ph type="pic" idx="40"/>
          </p:nvPr>
        </p:nvSpPr>
        <p:spPr>
          <a:xfrm>
            <a:off x="8161787" y="1772468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395" name="Google Shape;1395;p71"/>
          <p:cNvSpPr>
            <a:spLocks noGrp="1"/>
          </p:cNvSpPr>
          <p:nvPr>
            <p:ph type="chart" idx="41"/>
          </p:nvPr>
        </p:nvSpPr>
        <p:spPr>
          <a:xfrm>
            <a:off x="8161787" y="2164043"/>
            <a:ext cx="676223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6" name="Google Shape;1396;p71"/>
          <p:cNvSpPr txBox="1">
            <a:spLocks noGrp="1"/>
          </p:cNvSpPr>
          <p:nvPr>
            <p:ph type="body" idx="42"/>
          </p:nvPr>
        </p:nvSpPr>
        <p:spPr>
          <a:xfrm>
            <a:off x="7969944" y="224653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7" name="Google Shape;1397;p71"/>
          <p:cNvSpPr txBox="1">
            <a:spLocks noGrp="1"/>
          </p:cNvSpPr>
          <p:nvPr>
            <p:ph type="body" idx="43"/>
          </p:nvPr>
        </p:nvSpPr>
        <p:spPr>
          <a:xfrm>
            <a:off x="7969944" y="2390194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8" name="Google Shape;1398;p71"/>
          <p:cNvSpPr txBox="1">
            <a:spLocks noGrp="1"/>
          </p:cNvSpPr>
          <p:nvPr>
            <p:ph type="body" idx="44"/>
          </p:nvPr>
        </p:nvSpPr>
        <p:spPr>
          <a:xfrm>
            <a:off x="7969944" y="2533856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9" name="Google Shape;1399;p71"/>
          <p:cNvSpPr txBox="1">
            <a:spLocks noGrp="1"/>
          </p:cNvSpPr>
          <p:nvPr>
            <p:ph type="body" idx="45"/>
          </p:nvPr>
        </p:nvSpPr>
        <p:spPr>
          <a:xfrm>
            <a:off x="7969944" y="2677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0" name="Google Shape;1400;p71"/>
          <p:cNvSpPr>
            <a:spLocks noGrp="1"/>
          </p:cNvSpPr>
          <p:nvPr>
            <p:ph type="pic" idx="46"/>
          </p:nvPr>
        </p:nvSpPr>
        <p:spPr>
          <a:xfrm>
            <a:off x="1684425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401" name="Google Shape;1401;p71"/>
          <p:cNvSpPr>
            <a:spLocks noGrp="1"/>
          </p:cNvSpPr>
          <p:nvPr>
            <p:ph type="chart" idx="47"/>
          </p:nvPr>
        </p:nvSpPr>
        <p:spPr>
          <a:xfrm>
            <a:off x="1684425" y="3489028"/>
            <a:ext cx="682508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2" name="Google Shape;1402;p71"/>
          <p:cNvSpPr txBox="1">
            <a:spLocks noGrp="1"/>
          </p:cNvSpPr>
          <p:nvPr>
            <p:ph type="body" idx="48"/>
          </p:nvPr>
        </p:nvSpPr>
        <p:spPr>
          <a:xfrm>
            <a:off x="1492582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3" name="Google Shape;1403;p71"/>
          <p:cNvSpPr txBox="1">
            <a:spLocks noGrp="1"/>
          </p:cNvSpPr>
          <p:nvPr>
            <p:ph type="body" idx="49"/>
          </p:nvPr>
        </p:nvSpPr>
        <p:spPr>
          <a:xfrm>
            <a:off x="1492582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4" name="Google Shape;1404;p71"/>
          <p:cNvSpPr txBox="1">
            <a:spLocks noGrp="1"/>
          </p:cNvSpPr>
          <p:nvPr>
            <p:ph type="body" idx="50"/>
          </p:nvPr>
        </p:nvSpPr>
        <p:spPr>
          <a:xfrm>
            <a:off x="1492582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5" name="Google Shape;1405;p71"/>
          <p:cNvSpPr>
            <a:spLocks noGrp="1"/>
          </p:cNvSpPr>
          <p:nvPr>
            <p:ph type="pic" idx="51"/>
          </p:nvPr>
        </p:nvSpPr>
        <p:spPr>
          <a:xfrm>
            <a:off x="2766605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406" name="Google Shape;1406;p71"/>
          <p:cNvSpPr>
            <a:spLocks noGrp="1"/>
          </p:cNvSpPr>
          <p:nvPr>
            <p:ph type="chart" idx="52"/>
          </p:nvPr>
        </p:nvSpPr>
        <p:spPr>
          <a:xfrm>
            <a:off x="2766605" y="3489028"/>
            <a:ext cx="676221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7" name="Google Shape;1407;p71"/>
          <p:cNvSpPr txBox="1">
            <a:spLocks noGrp="1"/>
          </p:cNvSpPr>
          <p:nvPr>
            <p:ph type="body" idx="53"/>
          </p:nvPr>
        </p:nvSpPr>
        <p:spPr>
          <a:xfrm>
            <a:off x="2574762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8" name="Google Shape;1408;p71"/>
          <p:cNvSpPr txBox="1">
            <a:spLocks noGrp="1"/>
          </p:cNvSpPr>
          <p:nvPr>
            <p:ph type="body" idx="54"/>
          </p:nvPr>
        </p:nvSpPr>
        <p:spPr>
          <a:xfrm>
            <a:off x="2574762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9" name="Google Shape;1409;p71"/>
          <p:cNvSpPr txBox="1">
            <a:spLocks noGrp="1"/>
          </p:cNvSpPr>
          <p:nvPr>
            <p:ph type="body" idx="55"/>
          </p:nvPr>
        </p:nvSpPr>
        <p:spPr>
          <a:xfrm>
            <a:off x="2574762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0" name="Google Shape;1410;p71"/>
          <p:cNvSpPr>
            <a:spLocks noGrp="1"/>
          </p:cNvSpPr>
          <p:nvPr>
            <p:ph type="pic" idx="56"/>
          </p:nvPr>
        </p:nvSpPr>
        <p:spPr>
          <a:xfrm>
            <a:off x="3842499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411" name="Google Shape;1411;p71"/>
          <p:cNvSpPr>
            <a:spLocks noGrp="1"/>
          </p:cNvSpPr>
          <p:nvPr>
            <p:ph type="chart" idx="57"/>
          </p:nvPr>
        </p:nvSpPr>
        <p:spPr>
          <a:xfrm>
            <a:off x="3842499" y="3489028"/>
            <a:ext cx="673078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2" name="Google Shape;1412;p71"/>
          <p:cNvSpPr txBox="1">
            <a:spLocks noGrp="1"/>
          </p:cNvSpPr>
          <p:nvPr>
            <p:ph type="body" idx="58"/>
          </p:nvPr>
        </p:nvSpPr>
        <p:spPr>
          <a:xfrm>
            <a:off x="3650656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3" name="Google Shape;1413;p71"/>
          <p:cNvSpPr txBox="1">
            <a:spLocks noGrp="1"/>
          </p:cNvSpPr>
          <p:nvPr>
            <p:ph type="body" idx="59"/>
          </p:nvPr>
        </p:nvSpPr>
        <p:spPr>
          <a:xfrm>
            <a:off x="3650656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4" name="Google Shape;1414;p71"/>
          <p:cNvSpPr txBox="1">
            <a:spLocks noGrp="1"/>
          </p:cNvSpPr>
          <p:nvPr>
            <p:ph type="body" idx="60"/>
          </p:nvPr>
        </p:nvSpPr>
        <p:spPr>
          <a:xfrm>
            <a:off x="3650656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5" name="Google Shape;1415;p71"/>
          <p:cNvSpPr>
            <a:spLocks noGrp="1"/>
          </p:cNvSpPr>
          <p:nvPr>
            <p:ph type="pic" idx="61"/>
          </p:nvPr>
        </p:nvSpPr>
        <p:spPr>
          <a:xfrm>
            <a:off x="4921538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416" name="Google Shape;1416;p71"/>
          <p:cNvSpPr>
            <a:spLocks noGrp="1"/>
          </p:cNvSpPr>
          <p:nvPr>
            <p:ph type="chart" idx="62"/>
          </p:nvPr>
        </p:nvSpPr>
        <p:spPr>
          <a:xfrm>
            <a:off x="4921538" y="3489028"/>
            <a:ext cx="676217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7" name="Google Shape;1417;p71"/>
          <p:cNvSpPr txBox="1">
            <a:spLocks noGrp="1"/>
          </p:cNvSpPr>
          <p:nvPr>
            <p:ph type="body" idx="63"/>
          </p:nvPr>
        </p:nvSpPr>
        <p:spPr>
          <a:xfrm>
            <a:off x="4729694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8" name="Google Shape;1418;p71"/>
          <p:cNvSpPr txBox="1">
            <a:spLocks noGrp="1"/>
          </p:cNvSpPr>
          <p:nvPr>
            <p:ph type="body" idx="64"/>
          </p:nvPr>
        </p:nvSpPr>
        <p:spPr>
          <a:xfrm>
            <a:off x="4729694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9" name="Google Shape;1419;p71"/>
          <p:cNvSpPr txBox="1">
            <a:spLocks noGrp="1"/>
          </p:cNvSpPr>
          <p:nvPr>
            <p:ph type="body" idx="65"/>
          </p:nvPr>
        </p:nvSpPr>
        <p:spPr>
          <a:xfrm>
            <a:off x="4729694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0" name="Google Shape;1420;p71"/>
          <p:cNvSpPr>
            <a:spLocks noGrp="1"/>
          </p:cNvSpPr>
          <p:nvPr>
            <p:ph type="pic" idx="66"/>
          </p:nvPr>
        </p:nvSpPr>
        <p:spPr>
          <a:xfrm>
            <a:off x="5997427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421" name="Google Shape;1421;p71"/>
          <p:cNvSpPr>
            <a:spLocks noGrp="1"/>
          </p:cNvSpPr>
          <p:nvPr>
            <p:ph type="chart" idx="67"/>
          </p:nvPr>
        </p:nvSpPr>
        <p:spPr>
          <a:xfrm>
            <a:off x="5997427" y="3489028"/>
            <a:ext cx="676217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2" name="Google Shape;1422;p71"/>
          <p:cNvSpPr txBox="1">
            <a:spLocks noGrp="1"/>
          </p:cNvSpPr>
          <p:nvPr>
            <p:ph type="body" idx="68"/>
          </p:nvPr>
        </p:nvSpPr>
        <p:spPr>
          <a:xfrm>
            <a:off x="5805584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3" name="Google Shape;1423;p71"/>
          <p:cNvSpPr txBox="1">
            <a:spLocks noGrp="1"/>
          </p:cNvSpPr>
          <p:nvPr>
            <p:ph type="body" idx="69"/>
          </p:nvPr>
        </p:nvSpPr>
        <p:spPr>
          <a:xfrm>
            <a:off x="5805584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4" name="Google Shape;1424;p71"/>
          <p:cNvSpPr txBox="1">
            <a:spLocks noGrp="1"/>
          </p:cNvSpPr>
          <p:nvPr>
            <p:ph type="body" idx="70"/>
          </p:nvPr>
        </p:nvSpPr>
        <p:spPr>
          <a:xfrm>
            <a:off x="5805584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5" name="Google Shape;1425;p71"/>
          <p:cNvSpPr>
            <a:spLocks noGrp="1"/>
          </p:cNvSpPr>
          <p:nvPr>
            <p:ph type="pic" idx="71"/>
          </p:nvPr>
        </p:nvSpPr>
        <p:spPr>
          <a:xfrm>
            <a:off x="7079605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426" name="Google Shape;1426;p71"/>
          <p:cNvSpPr>
            <a:spLocks noGrp="1"/>
          </p:cNvSpPr>
          <p:nvPr>
            <p:ph type="chart" idx="72"/>
          </p:nvPr>
        </p:nvSpPr>
        <p:spPr>
          <a:xfrm>
            <a:off x="7079605" y="3489028"/>
            <a:ext cx="676223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7" name="Google Shape;1427;p71"/>
          <p:cNvSpPr txBox="1">
            <a:spLocks noGrp="1"/>
          </p:cNvSpPr>
          <p:nvPr>
            <p:ph type="body" idx="73"/>
          </p:nvPr>
        </p:nvSpPr>
        <p:spPr>
          <a:xfrm>
            <a:off x="6887762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8" name="Google Shape;1428;p71"/>
          <p:cNvSpPr txBox="1">
            <a:spLocks noGrp="1"/>
          </p:cNvSpPr>
          <p:nvPr>
            <p:ph type="body" idx="74"/>
          </p:nvPr>
        </p:nvSpPr>
        <p:spPr>
          <a:xfrm>
            <a:off x="6887762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9" name="Google Shape;1429;p71"/>
          <p:cNvSpPr txBox="1">
            <a:spLocks noGrp="1"/>
          </p:cNvSpPr>
          <p:nvPr>
            <p:ph type="body" idx="75"/>
          </p:nvPr>
        </p:nvSpPr>
        <p:spPr>
          <a:xfrm>
            <a:off x="6887762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0" name="Google Shape;1430;p71"/>
          <p:cNvSpPr>
            <a:spLocks noGrp="1"/>
          </p:cNvSpPr>
          <p:nvPr>
            <p:ph type="pic" idx="76"/>
          </p:nvPr>
        </p:nvSpPr>
        <p:spPr>
          <a:xfrm>
            <a:off x="8161787" y="3097453"/>
            <a:ext cx="282546" cy="334842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sp>
      <p:sp>
        <p:nvSpPr>
          <p:cNvPr id="1431" name="Google Shape;1431;p71"/>
          <p:cNvSpPr>
            <a:spLocks noGrp="1"/>
          </p:cNvSpPr>
          <p:nvPr>
            <p:ph type="chart" idx="77"/>
          </p:nvPr>
        </p:nvSpPr>
        <p:spPr>
          <a:xfrm>
            <a:off x="8161787" y="3489028"/>
            <a:ext cx="676223" cy="561600"/>
          </a:xfrm>
          <a:prstGeom prst="rect">
            <a:avLst/>
          </a:prstGeom>
          <a:solidFill>
            <a:srgbClr val="C6D1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2" name="Google Shape;1432;p71"/>
          <p:cNvSpPr txBox="1">
            <a:spLocks noGrp="1"/>
          </p:cNvSpPr>
          <p:nvPr>
            <p:ph type="body" idx="78"/>
          </p:nvPr>
        </p:nvSpPr>
        <p:spPr>
          <a:xfrm>
            <a:off x="7969944" y="3571517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3" name="Google Shape;1433;p71"/>
          <p:cNvSpPr txBox="1">
            <a:spLocks noGrp="1"/>
          </p:cNvSpPr>
          <p:nvPr>
            <p:ph type="body" idx="79"/>
          </p:nvPr>
        </p:nvSpPr>
        <p:spPr>
          <a:xfrm>
            <a:off x="7969944" y="3715179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4" name="Google Shape;1434;p71"/>
          <p:cNvSpPr txBox="1">
            <a:spLocks noGrp="1"/>
          </p:cNvSpPr>
          <p:nvPr>
            <p:ph type="body" idx="80"/>
          </p:nvPr>
        </p:nvSpPr>
        <p:spPr>
          <a:xfrm>
            <a:off x="7969944" y="3858841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5" name="Google Shape;1435;p71"/>
          <p:cNvSpPr txBox="1">
            <a:spLocks noGrp="1"/>
          </p:cNvSpPr>
          <p:nvPr>
            <p:ph type="body" idx="81"/>
          </p:nvPr>
        </p:nvSpPr>
        <p:spPr>
          <a:xfrm>
            <a:off x="7969944" y="4002502"/>
            <a:ext cx="18369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6" name="Google Shape;1436;p71"/>
          <p:cNvSpPr txBox="1">
            <a:spLocks noGrp="1"/>
          </p:cNvSpPr>
          <p:nvPr>
            <p:ph type="body" idx="82"/>
          </p:nvPr>
        </p:nvSpPr>
        <p:spPr>
          <a:xfrm>
            <a:off x="303853" y="3493532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7" name="Google Shape;1437;p71"/>
          <p:cNvSpPr txBox="1">
            <a:spLocks noGrp="1"/>
          </p:cNvSpPr>
          <p:nvPr>
            <p:ph type="body" idx="83"/>
          </p:nvPr>
        </p:nvSpPr>
        <p:spPr>
          <a:xfrm>
            <a:off x="303853" y="3904780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8" name="Google Shape;1438;p71"/>
          <p:cNvSpPr txBox="1">
            <a:spLocks noGrp="1"/>
          </p:cNvSpPr>
          <p:nvPr>
            <p:ph type="body" idx="84"/>
          </p:nvPr>
        </p:nvSpPr>
        <p:spPr>
          <a:xfrm>
            <a:off x="303853" y="3767698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9" name="Google Shape;1439;p71"/>
          <p:cNvSpPr txBox="1">
            <a:spLocks noGrp="1"/>
          </p:cNvSpPr>
          <p:nvPr>
            <p:ph type="body" idx="85"/>
          </p:nvPr>
        </p:nvSpPr>
        <p:spPr>
          <a:xfrm>
            <a:off x="303853" y="3630615"/>
            <a:ext cx="1080273" cy="1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0" name="Google Shape;1440;p71"/>
          <p:cNvSpPr txBox="1">
            <a:spLocks noGrp="1"/>
          </p:cNvSpPr>
          <p:nvPr>
            <p:ph type="body" idx="86"/>
          </p:nvPr>
        </p:nvSpPr>
        <p:spPr>
          <a:xfrm>
            <a:off x="303853" y="4310915"/>
            <a:ext cx="4223459" cy="22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1" name="Google Shape;1441;p71"/>
          <p:cNvSpPr txBox="1">
            <a:spLocks noGrp="1"/>
          </p:cNvSpPr>
          <p:nvPr>
            <p:ph type="body" idx="87"/>
          </p:nvPr>
        </p:nvSpPr>
        <p:spPr>
          <a:xfrm>
            <a:off x="6794793" y="4310915"/>
            <a:ext cx="2043217" cy="22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2" name="Google Shape;1442;p71"/>
          <p:cNvSpPr txBox="1">
            <a:spLocks noGrp="1"/>
          </p:cNvSpPr>
          <p:nvPr>
            <p:ph type="body" idx="88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3" name="Google Shape;1443;p71"/>
          <p:cNvSpPr txBox="1">
            <a:spLocks noGrp="1"/>
          </p:cNvSpPr>
          <p:nvPr>
            <p:ph type="body" idx="89"/>
          </p:nvPr>
        </p:nvSpPr>
        <p:spPr>
          <a:xfrm>
            <a:off x="391148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4" name="Google Shape;1444;p71"/>
          <p:cNvSpPr txBox="1">
            <a:spLocks noGrp="1"/>
          </p:cNvSpPr>
          <p:nvPr>
            <p:ph type="body" idx="90"/>
          </p:nvPr>
        </p:nvSpPr>
        <p:spPr>
          <a:xfrm>
            <a:off x="1315932" y="137355"/>
            <a:ext cx="736927" cy="12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45" name="Google Shape;1445;p71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446" name="Google Shape;1446;p71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71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71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Изображение и текст 7">
  <p:cSld name="1_Изображение и текст 7"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72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72"/>
          <p:cNvSpPr txBox="1">
            <a:spLocks noGrp="1"/>
          </p:cNvSpPr>
          <p:nvPr>
            <p:ph type="body" idx="1"/>
          </p:nvPr>
        </p:nvSpPr>
        <p:spPr>
          <a:xfrm>
            <a:off x="307864" y="708271"/>
            <a:ext cx="8021813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2" name="Google Shape;1452;p72"/>
          <p:cNvSpPr txBox="1">
            <a:spLocks noGrp="1"/>
          </p:cNvSpPr>
          <p:nvPr>
            <p:ph type="title"/>
          </p:nvPr>
        </p:nvSpPr>
        <p:spPr>
          <a:xfrm>
            <a:off x="307864" y="357880"/>
            <a:ext cx="8021813" cy="36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53" name="Google Shape;1453;p72"/>
          <p:cNvSpPr txBox="1">
            <a:spLocks noGrp="1"/>
          </p:cNvSpPr>
          <p:nvPr>
            <p:ph type="body" idx="2"/>
          </p:nvPr>
        </p:nvSpPr>
        <p:spPr>
          <a:xfrm>
            <a:off x="307864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4" name="Google Shape;1454;p72"/>
          <p:cNvSpPr txBox="1">
            <a:spLocks noGrp="1"/>
          </p:cNvSpPr>
          <p:nvPr>
            <p:ph type="body" idx="3"/>
          </p:nvPr>
        </p:nvSpPr>
        <p:spPr>
          <a:xfrm>
            <a:off x="307864" y="1225478"/>
            <a:ext cx="1275557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5" name="Google Shape;1455;p72"/>
          <p:cNvSpPr>
            <a:spLocks noGrp="1"/>
          </p:cNvSpPr>
          <p:nvPr>
            <p:ph type="chart" idx="4"/>
          </p:nvPr>
        </p:nvSpPr>
        <p:spPr>
          <a:xfrm>
            <a:off x="307864" y="1421429"/>
            <a:ext cx="1275557" cy="54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6" name="Google Shape;1456;p72"/>
          <p:cNvSpPr txBox="1">
            <a:spLocks noGrp="1"/>
          </p:cNvSpPr>
          <p:nvPr>
            <p:ph type="body" idx="5"/>
          </p:nvPr>
        </p:nvSpPr>
        <p:spPr>
          <a:xfrm>
            <a:off x="1715559" y="1225478"/>
            <a:ext cx="1074050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7" name="Google Shape;1457;p72"/>
          <p:cNvSpPr txBox="1">
            <a:spLocks noGrp="1"/>
          </p:cNvSpPr>
          <p:nvPr>
            <p:ph type="body" idx="6"/>
          </p:nvPr>
        </p:nvSpPr>
        <p:spPr>
          <a:xfrm>
            <a:off x="1715559" y="1421429"/>
            <a:ext cx="1074050" cy="54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8" name="Google Shape;1458;p72"/>
          <p:cNvSpPr txBox="1">
            <a:spLocks noGrp="1"/>
          </p:cNvSpPr>
          <p:nvPr>
            <p:ph type="body" idx="7"/>
          </p:nvPr>
        </p:nvSpPr>
        <p:spPr>
          <a:xfrm>
            <a:off x="307864" y="2068661"/>
            <a:ext cx="2481745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9" name="Google Shape;1459;p72"/>
          <p:cNvSpPr txBox="1">
            <a:spLocks noGrp="1"/>
          </p:cNvSpPr>
          <p:nvPr>
            <p:ph type="body" idx="8"/>
          </p:nvPr>
        </p:nvSpPr>
        <p:spPr>
          <a:xfrm>
            <a:off x="307864" y="2261201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0" name="Google Shape;1460;p72"/>
          <p:cNvSpPr txBox="1">
            <a:spLocks noGrp="1"/>
          </p:cNvSpPr>
          <p:nvPr>
            <p:ph type="body" idx="9"/>
          </p:nvPr>
        </p:nvSpPr>
        <p:spPr>
          <a:xfrm>
            <a:off x="581153" y="2261201"/>
            <a:ext cx="2208455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1" name="Google Shape;1461;p72"/>
          <p:cNvSpPr txBox="1">
            <a:spLocks noGrp="1"/>
          </p:cNvSpPr>
          <p:nvPr>
            <p:ph type="body" idx="13"/>
          </p:nvPr>
        </p:nvSpPr>
        <p:spPr>
          <a:xfrm>
            <a:off x="307864" y="2556931"/>
            <a:ext cx="2481745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2" name="Google Shape;1462;p72"/>
          <p:cNvSpPr txBox="1">
            <a:spLocks noGrp="1"/>
          </p:cNvSpPr>
          <p:nvPr>
            <p:ph type="body" idx="14"/>
          </p:nvPr>
        </p:nvSpPr>
        <p:spPr>
          <a:xfrm>
            <a:off x="307864" y="2749470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3" name="Google Shape;1463;p72"/>
          <p:cNvSpPr txBox="1">
            <a:spLocks noGrp="1"/>
          </p:cNvSpPr>
          <p:nvPr>
            <p:ph type="body" idx="15"/>
          </p:nvPr>
        </p:nvSpPr>
        <p:spPr>
          <a:xfrm>
            <a:off x="593623" y="2749470"/>
            <a:ext cx="219598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4" name="Google Shape;1464;p72"/>
          <p:cNvSpPr txBox="1">
            <a:spLocks noGrp="1"/>
          </p:cNvSpPr>
          <p:nvPr>
            <p:ph type="body" idx="16"/>
          </p:nvPr>
        </p:nvSpPr>
        <p:spPr>
          <a:xfrm>
            <a:off x="307864" y="2938140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5" name="Google Shape;1465;p72"/>
          <p:cNvSpPr txBox="1">
            <a:spLocks noGrp="1"/>
          </p:cNvSpPr>
          <p:nvPr>
            <p:ph type="body" idx="17"/>
          </p:nvPr>
        </p:nvSpPr>
        <p:spPr>
          <a:xfrm>
            <a:off x="593623" y="2938140"/>
            <a:ext cx="219598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6" name="Google Shape;1466;p72"/>
          <p:cNvSpPr txBox="1">
            <a:spLocks noGrp="1"/>
          </p:cNvSpPr>
          <p:nvPr>
            <p:ph type="body" idx="18"/>
          </p:nvPr>
        </p:nvSpPr>
        <p:spPr>
          <a:xfrm>
            <a:off x="307864" y="3126810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7" name="Google Shape;1467;p72"/>
          <p:cNvSpPr txBox="1">
            <a:spLocks noGrp="1"/>
          </p:cNvSpPr>
          <p:nvPr>
            <p:ph type="body" idx="19"/>
          </p:nvPr>
        </p:nvSpPr>
        <p:spPr>
          <a:xfrm>
            <a:off x="593623" y="3126810"/>
            <a:ext cx="219598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8" name="Google Shape;1468;p72"/>
          <p:cNvSpPr txBox="1">
            <a:spLocks noGrp="1"/>
          </p:cNvSpPr>
          <p:nvPr>
            <p:ph type="body" idx="20"/>
          </p:nvPr>
        </p:nvSpPr>
        <p:spPr>
          <a:xfrm>
            <a:off x="307864" y="3315480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9" name="Google Shape;1469;p72"/>
          <p:cNvSpPr txBox="1">
            <a:spLocks noGrp="1"/>
          </p:cNvSpPr>
          <p:nvPr>
            <p:ph type="body" idx="21"/>
          </p:nvPr>
        </p:nvSpPr>
        <p:spPr>
          <a:xfrm>
            <a:off x="593623" y="3315480"/>
            <a:ext cx="219598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0" name="Google Shape;1470;p72"/>
          <p:cNvSpPr txBox="1">
            <a:spLocks noGrp="1"/>
          </p:cNvSpPr>
          <p:nvPr>
            <p:ph type="body" idx="22"/>
          </p:nvPr>
        </p:nvSpPr>
        <p:spPr>
          <a:xfrm>
            <a:off x="307864" y="3598605"/>
            <a:ext cx="2481745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1" name="Google Shape;1471;p72"/>
          <p:cNvSpPr txBox="1">
            <a:spLocks noGrp="1"/>
          </p:cNvSpPr>
          <p:nvPr>
            <p:ph type="body" idx="23"/>
          </p:nvPr>
        </p:nvSpPr>
        <p:spPr>
          <a:xfrm>
            <a:off x="307864" y="3794265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2" name="Google Shape;1472;p72"/>
          <p:cNvSpPr txBox="1">
            <a:spLocks noGrp="1"/>
          </p:cNvSpPr>
          <p:nvPr>
            <p:ph type="body" idx="24"/>
          </p:nvPr>
        </p:nvSpPr>
        <p:spPr>
          <a:xfrm>
            <a:off x="593623" y="3794265"/>
            <a:ext cx="219598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3" name="Google Shape;1473;p72"/>
          <p:cNvSpPr txBox="1">
            <a:spLocks noGrp="1"/>
          </p:cNvSpPr>
          <p:nvPr>
            <p:ph type="body" idx="25"/>
          </p:nvPr>
        </p:nvSpPr>
        <p:spPr>
          <a:xfrm>
            <a:off x="307864" y="3983247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4" name="Google Shape;1474;p72"/>
          <p:cNvSpPr txBox="1">
            <a:spLocks noGrp="1"/>
          </p:cNvSpPr>
          <p:nvPr>
            <p:ph type="body" idx="26"/>
          </p:nvPr>
        </p:nvSpPr>
        <p:spPr>
          <a:xfrm>
            <a:off x="593623" y="3983247"/>
            <a:ext cx="219598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5" name="Google Shape;1475;p72"/>
          <p:cNvSpPr txBox="1">
            <a:spLocks noGrp="1"/>
          </p:cNvSpPr>
          <p:nvPr>
            <p:ph type="body" idx="27"/>
          </p:nvPr>
        </p:nvSpPr>
        <p:spPr>
          <a:xfrm>
            <a:off x="307864" y="4172229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6" name="Google Shape;1476;p72"/>
          <p:cNvSpPr txBox="1">
            <a:spLocks noGrp="1"/>
          </p:cNvSpPr>
          <p:nvPr>
            <p:ph type="body" idx="28"/>
          </p:nvPr>
        </p:nvSpPr>
        <p:spPr>
          <a:xfrm>
            <a:off x="593623" y="4172229"/>
            <a:ext cx="219598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7" name="Google Shape;1477;p72"/>
          <p:cNvSpPr txBox="1">
            <a:spLocks noGrp="1"/>
          </p:cNvSpPr>
          <p:nvPr>
            <p:ph type="body" idx="29"/>
          </p:nvPr>
        </p:nvSpPr>
        <p:spPr>
          <a:xfrm>
            <a:off x="307864" y="4361210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8" name="Google Shape;1478;p72"/>
          <p:cNvSpPr txBox="1">
            <a:spLocks noGrp="1"/>
          </p:cNvSpPr>
          <p:nvPr>
            <p:ph type="body" idx="30"/>
          </p:nvPr>
        </p:nvSpPr>
        <p:spPr>
          <a:xfrm>
            <a:off x="593623" y="4361210"/>
            <a:ext cx="219598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9" name="Google Shape;1479;p72"/>
          <p:cNvSpPr txBox="1">
            <a:spLocks noGrp="1"/>
          </p:cNvSpPr>
          <p:nvPr>
            <p:ph type="body" idx="31"/>
          </p:nvPr>
        </p:nvSpPr>
        <p:spPr>
          <a:xfrm>
            <a:off x="3131885" y="1225478"/>
            <a:ext cx="2734687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0" name="Google Shape;1480;p72"/>
          <p:cNvSpPr txBox="1">
            <a:spLocks noGrp="1"/>
          </p:cNvSpPr>
          <p:nvPr>
            <p:ph type="body" idx="32"/>
          </p:nvPr>
        </p:nvSpPr>
        <p:spPr>
          <a:xfrm>
            <a:off x="3131885" y="1417346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1" name="Google Shape;1481;p72"/>
          <p:cNvSpPr txBox="1">
            <a:spLocks noGrp="1"/>
          </p:cNvSpPr>
          <p:nvPr>
            <p:ph type="body" idx="33"/>
          </p:nvPr>
        </p:nvSpPr>
        <p:spPr>
          <a:xfrm>
            <a:off x="3423878" y="1417346"/>
            <a:ext cx="2442693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2" name="Google Shape;1482;p72"/>
          <p:cNvSpPr txBox="1">
            <a:spLocks noGrp="1"/>
          </p:cNvSpPr>
          <p:nvPr>
            <p:ph type="body" idx="34"/>
          </p:nvPr>
        </p:nvSpPr>
        <p:spPr>
          <a:xfrm>
            <a:off x="3131885" y="1606259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3" name="Google Shape;1483;p72"/>
          <p:cNvSpPr txBox="1">
            <a:spLocks noGrp="1"/>
          </p:cNvSpPr>
          <p:nvPr>
            <p:ph type="body" idx="35"/>
          </p:nvPr>
        </p:nvSpPr>
        <p:spPr>
          <a:xfrm>
            <a:off x="3423878" y="1606259"/>
            <a:ext cx="2442693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4" name="Google Shape;1484;p72"/>
          <p:cNvSpPr txBox="1">
            <a:spLocks noGrp="1"/>
          </p:cNvSpPr>
          <p:nvPr>
            <p:ph type="body" idx="36"/>
          </p:nvPr>
        </p:nvSpPr>
        <p:spPr>
          <a:xfrm>
            <a:off x="3131885" y="1795172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5" name="Google Shape;1485;p72"/>
          <p:cNvSpPr txBox="1">
            <a:spLocks noGrp="1"/>
          </p:cNvSpPr>
          <p:nvPr>
            <p:ph type="body" idx="37"/>
          </p:nvPr>
        </p:nvSpPr>
        <p:spPr>
          <a:xfrm>
            <a:off x="3423878" y="1795172"/>
            <a:ext cx="2442693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6" name="Google Shape;1486;p72"/>
          <p:cNvSpPr txBox="1">
            <a:spLocks noGrp="1"/>
          </p:cNvSpPr>
          <p:nvPr>
            <p:ph type="body" idx="38"/>
          </p:nvPr>
        </p:nvSpPr>
        <p:spPr>
          <a:xfrm>
            <a:off x="3131885" y="2078311"/>
            <a:ext cx="2734687" cy="13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7" name="Google Shape;1487;p72"/>
          <p:cNvSpPr txBox="1">
            <a:spLocks noGrp="1"/>
          </p:cNvSpPr>
          <p:nvPr>
            <p:ph type="body" idx="39"/>
          </p:nvPr>
        </p:nvSpPr>
        <p:spPr>
          <a:xfrm>
            <a:off x="3131885" y="2219506"/>
            <a:ext cx="2734687" cy="13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8" name="Google Shape;1488;p72"/>
          <p:cNvSpPr txBox="1">
            <a:spLocks noGrp="1"/>
          </p:cNvSpPr>
          <p:nvPr>
            <p:ph type="body" idx="40"/>
          </p:nvPr>
        </p:nvSpPr>
        <p:spPr>
          <a:xfrm>
            <a:off x="3131885" y="2411083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9" name="Google Shape;1489;p72"/>
          <p:cNvSpPr txBox="1">
            <a:spLocks noGrp="1"/>
          </p:cNvSpPr>
          <p:nvPr>
            <p:ph type="body" idx="41"/>
          </p:nvPr>
        </p:nvSpPr>
        <p:spPr>
          <a:xfrm>
            <a:off x="3423878" y="2411083"/>
            <a:ext cx="2442693" cy="31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0" name="Google Shape;1490;p72"/>
          <p:cNvSpPr txBox="1">
            <a:spLocks noGrp="1"/>
          </p:cNvSpPr>
          <p:nvPr>
            <p:ph type="body" idx="42"/>
          </p:nvPr>
        </p:nvSpPr>
        <p:spPr>
          <a:xfrm>
            <a:off x="3131885" y="2731190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1" name="Google Shape;1491;p72"/>
          <p:cNvSpPr txBox="1">
            <a:spLocks noGrp="1"/>
          </p:cNvSpPr>
          <p:nvPr>
            <p:ph type="body" idx="43"/>
          </p:nvPr>
        </p:nvSpPr>
        <p:spPr>
          <a:xfrm>
            <a:off x="3423878" y="2731190"/>
            <a:ext cx="2442693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2" name="Google Shape;1492;p72"/>
          <p:cNvSpPr txBox="1">
            <a:spLocks noGrp="1"/>
          </p:cNvSpPr>
          <p:nvPr>
            <p:ph type="body" idx="44"/>
          </p:nvPr>
        </p:nvSpPr>
        <p:spPr>
          <a:xfrm>
            <a:off x="3131885" y="2930297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AA3D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12AA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3" name="Google Shape;1493;p72"/>
          <p:cNvSpPr txBox="1">
            <a:spLocks noGrp="1"/>
          </p:cNvSpPr>
          <p:nvPr>
            <p:ph type="body" idx="45"/>
          </p:nvPr>
        </p:nvSpPr>
        <p:spPr>
          <a:xfrm>
            <a:off x="3423878" y="2930297"/>
            <a:ext cx="2442693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4" name="Google Shape;1494;p72"/>
          <p:cNvSpPr txBox="1">
            <a:spLocks noGrp="1"/>
          </p:cNvSpPr>
          <p:nvPr>
            <p:ph type="body" idx="46"/>
          </p:nvPr>
        </p:nvSpPr>
        <p:spPr>
          <a:xfrm>
            <a:off x="3131885" y="3129402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5" name="Google Shape;1495;p72"/>
          <p:cNvSpPr txBox="1">
            <a:spLocks noGrp="1"/>
          </p:cNvSpPr>
          <p:nvPr>
            <p:ph type="body" idx="47"/>
          </p:nvPr>
        </p:nvSpPr>
        <p:spPr>
          <a:xfrm>
            <a:off x="3423878" y="3129402"/>
            <a:ext cx="2442693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6" name="Google Shape;1496;p72"/>
          <p:cNvSpPr txBox="1">
            <a:spLocks noGrp="1"/>
          </p:cNvSpPr>
          <p:nvPr>
            <p:ph type="body" idx="48"/>
          </p:nvPr>
        </p:nvSpPr>
        <p:spPr>
          <a:xfrm>
            <a:off x="3131885" y="3413456"/>
            <a:ext cx="2734687" cy="13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7" name="Google Shape;1497;p72"/>
          <p:cNvSpPr>
            <a:spLocks noGrp="1"/>
          </p:cNvSpPr>
          <p:nvPr>
            <p:ph type="chart" idx="49"/>
          </p:nvPr>
        </p:nvSpPr>
        <p:spPr>
          <a:xfrm>
            <a:off x="3131885" y="3601102"/>
            <a:ext cx="2734687" cy="115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8" name="Google Shape;1498;p72"/>
          <p:cNvSpPr txBox="1">
            <a:spLocks noGrp="1"/>
          </p:cNvSpPr>
          <p:nvPr>
            <p:ph type="body" idx="50"/>
          </p:nvPr>
        </p:nvSpPr>
        <p:spPr>
          <a:xfrm>
            <a:off x="6285340" y="1225478"/>
            <a:ext cx="2552669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9" name="Google Shape;1499;p72"/>
          <p:cNvSpPr txBox="1">
            <a:spLocks noGrp="1"/>
          </p:cNvSpPr>
          <p:nvPr>
            <p:ph type="body" idx="51"/>
          </p:nvPr>
        </p:nvSpPr>
        <p:spPr>
          <a:xfrm>
            <a:off x="6285340" y="1417346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0" name="Google Shape;1500;p72"/>
          <p:cNvSpPr txBox="1">
            <a:spLocks noGrp="1"/>
          </p:cNvSpPr>
          <p:nvPr>
            <p:ph type="body" idx="52"/>
          </p:nvPr>
        </p:nvSpPr>
        <p:spPr>
          <a:xfrm>
            <a:off x="6577333" y="1417346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1" name="Google Shape;1501;p72"/>
          <p:cNvSpPr txBox="1">
            <a:spLocks noGrp="1"/>
          </p:cNvSpPr>
          <p:nvPr>
            <p:ph type="body" idx="53"/>
          </p:nvPr>
        </p:nvSpPr>
        <p:spPr>
          <a:xfrm>
            <a:off x="6285340" y="1610212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2" name="Google Shape;1502;p72"/>
          <p:cNvSpPr txBox="1">
            <a:spLocks noGrp="1"/>
          </p:cNvSpPr>
          <p:nvPr>
            <p:ph type="body" idx="54"/>
          </p:nvPr>
        </p:nvSpPr>
        <p:spPr>
          <a:xfrm>
            <a:off x="6577333" y="1610212"/>
            <a:ext cx="2260676" cy="318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3" name="Google Shape;1503;p72"/>
          <p:cNvSpPr txBox="1">
            <a:spLocks noGrp="1"/>
          </p:cNvSpPr>
          <p:nvPr>
            <p:ph type="body" idx="55"/>
          </p:nvPr>
        </p:nvSpPr>
        <p:spPr>
          <a:xfrm>
            <a:off x="6285340" y="1991124"/>
            <a:ext cx="2552669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4" name="Google Shape;1504;p72"/>
          <p:cNvSpPr txBox="1">
            <a:spLocks noGrp="1"/>
          </p:cNvSpPr>
          <p:nvPr>
            <p:ph type="body" idx="56"/>
          </p:nvPr>
        </p:nvSpPr>
        <p:spPr>
          <a:xfrm>
            <a:off x="6285340" y="2176143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5" name="Google Shape;1505;p72"/>
          <p:cNvSpPr txBox="1">
            <a:spLocks noGrp="1"/>
          </p:cNvSpPr>
          <p:nvPr>
            <p:ph type="body" idx="57"/>
          </p:nvPr>
        </p:nvSpPr>
        <p:spPr>
          <a:xfrm>
            <a:off x="6577333" y="2176143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6" name="Google Shape;1506;p72"/>
          <p:cNvSpPr txBox="1">
            <a:spLocks noGrp="1"/>
          </p:cNvSpPr>
          <p:nvPr>
            <p:ph type="body" idx="58"/>
          </p:nvPr>
        </p:nvSpPr>
        <p:spPr>
          <a:xfrm>
            <a:off x="6285340" y="2366905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AA3D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12AA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7" name="Google Shape;1507;p72"/>
          <p:cNvSpPr txBox="1">
            <a:spLocks noGrp="1"/>
          </p:cNvSpPr>
          <p:nvPr>
            <p:ph type="body" idx="59"/>
          </p:nvPr>
        </p:nvSpPr>
        <p:spPr>
          <a:xfrm>
            <a:off x="6577333" y="2366905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8" name="Google Shape;1508;p72"/>
          <p:cNvSpPr txBox="1">
            <a:spLocks noGrp="1"/>
          </p:cNvSpPr>
          <p:nvPr>
            <p:ph type="body" idx="60"/>
          </p:nvPr>
        </p:nvSpPr>
        <p:spPr>
          <a:xfrm>
            <a:off x="6285340" y="2557667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9" name="Google Shape;1509;p72"/>
          <p:cNvSpPr txBox="1">
            <a:spLocks noGrp="1"/>
          </p:cNvSpPr>
          <p:nvPr>
            <p:ph type="body" idx="61"/>
          </p:nvPr>
        </p:nvSpPr>
        <p:spPr>
          <a:xfrm>
            <a:off x="6577333" y="2557667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0" name="Google Shape;1510;p72"/>
          <p:cNvSpPr txBox="1">
            <a:spLocks noGrp="1"/>
          </p:cNvSpPr>
          <p:nvPr>
            <p:ph type="body" idx="62"/>
          </p:nvPr>
        </p:nvSpPr>
        <p:spPr>
          <a:xfrm>
            <a:off x="6285340" y="2847446"/>
            <a:ext cx="2552669" cy="32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1" name="Google Shape;1511;p72"/>
          <p:cNvSpPr txBox="1">
            <a:spLocks noGrp="1"/>
          </p:cNvSpPr>
          <p:nvPr>
            <p:ph type="body" idx="63"/>
          </p:nvPr>
        </p:nvSpPr>
        <p:spPr>
          <a:xfrm>
            <a:off x="6285340" y="3225043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2" name="Google Shape;1512;p72"/>
          <p:cNvSpPr txBox="1">
            <a:spLocks noGrp="1"/>
          </p:cNvSpPr>
          <p:nvPr>
            <p:ph type="body" idx="64"/>
          </p:nvPr>
        </p:nvSpPr>
        <p:spPr>
          <a:xfrm>
            <a:off x="6577333" y="3225043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3" name="Google Shape;1513;p72"/>
          <p:cNvSpPr txBox="1">
            <a:spLocks noGrp="1"/>
          </p:cNvSpPr>
          <p:nvPr>
            <p:ph type="body" idx="65"/>
          </p:nvPr>
        </p:nvSpPr>
        <p:spPr>
          <a:xfrm>
            <a:off x="6285340" y="3415953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4" name="Google Shape;1514;p72"/>
          <p:cNvSpPr txBox="1">
            <a:spLocks noGrp="1"/>
          </p:cNvSpPr>
          <p:nvPr>
            <p:ph type="body" idx="66"/>
          </p:nvPr>
        </p:nvSpPr>
        <p:spPr>
          <a:xfrm>
            <a:off x="6577333" y="3415953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5" name="Google Shape;1515;p72"/>
          <p:cNvSpPr txBox="1">
            <a:spLocks noGrp="1"/>
          </p:cNvSpPr>
          <p:nvPr>
            <p:ph type="body" idx="67"/>
          </p:nvPr>
        </p:nvSpPr>
        <p:spPr>
          <a:xfrm>
            <a:off x="6285340" y="3606864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6" name="Google Shape;1516;p72"/>
          <p:cNvSpPr txBox="1">
            <a:spLocks noGrp="1"/>
          </p:cNvSpPr>
          <p:nvPr>
            <p:ph type="body" idx="68"/>
          </p:nvPr>
        </p:nvSpPr>
        <p:spPr>
          <a:xfrm>
            <a:off x="6577333" y="3606864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7" name="Google Shape;1517;p72"/>
          <p:cNvSpPr txBox="1">
            <a:spLocks noGrp="1"/>
          </p:cNvSpPr>
          <p:nvPr>
            <p:ph type="body" idx="69"/>
          </p:nvPr>
        </p:nvSpPr>
        <p:spPr>
          <a:xfrm>
            <a:off x="6285340" y="3892241"/>
            <a:ext cx="2552669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8" name="Google Shape;1518;p72"/>
          <p:cNvSpPr txBox="1">
            <a:spLocks noGrp="1"/>
          </p:cNvSpPr>
          <p:nvPr>
            <p:ph type="body" idx="70"/>
          </p:nvPr>
        </p:nvSpPr>
        <p:spPr>
          <a:xfrm>
            <a:off x="6285340" y="4081135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9" name="Google Shape;1519;p72"/>
          <p:cNvSpPr txBox="1">
            <a:spLocks noGrp="1"/>
          </p:cNvSpPr>
          <p:nvPr>
            <p:ph type="body" idx="71"/>
          </p:nvPr>
        </p:nvSpPr>
        <p:spPr>
          <a:xfrm>
            <a:off x="6577333" y="4081135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0" name="Google Shape;1520;p72"/>
          <p:cNvSpPr txBox="1">
            <a:spLocks noGrp="1"/>
          </p:cNvSpPr>
          <p:nvPr>
            <p:ph type="body" idx="72"/>
          </p:nvPr>
        </p:nvSpPr>
        <p:spPr>
          <a:xfrm>
            <a:off x="6285340" y="4272718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1" name="Google Shape;1521;p72"/>
          <p:cNvSpPr txBox="1">
            <a:spLocks noGrp="1"/>
          </p:cNvSpPr>
          <p:nvPr>
            <p:ph type="body" idx="73"/>
          </p:nvPr>
        </p:nvSpPr>
        <p:spPr>
          <a:xfrm>
            <a:off x="6577333" y="4272718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2" name="Google Shape;1522;p72"/>
          <p:cNvSpPr txBox="1">
            <a:spLocks noGrp="1"/>
          </p:cNvSpPr>
          <p:nvPr>
            <p:ph type="body" idx="74"/>
          </p:nvPr>
        </p:nvSpPr>
        <p:spPr>
          <a:xfrm>
            <a:off x="6285340" y="4464301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3" name="Google Shape;1523;p72"/>
          <p:cNvSpPr txBox="1">
            <a:spLocks noGrp="1"/>
          </p:cNvSpPr>
          <p:nvPr>
            <p:ph type="body" idx="75"/>
          </p:nvPr>
        </p:nvSpPr>
        <p:spPr>
          <a:xfrm>
            <a:off x="6577333" y="4464301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4" name="Google Shape;1524;p72"/>
          <p:cNvSpPr txBox="1">
            <a:spLocks noGrp="1"/>
          </p:cNvSpPr>
          <p:nvPr>
            <p:ph type="body" idx="76"/>
          </p:nvPr>
        </p:nvSpPr>
        <p:spPr>
          <a:xfrm>
            <a:off x="6285340" y="4655883"/>
            <a:ext cx="24902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5" name="Google Shape;1525;p72"/>
          <p:cNvSpPr txBox="1">
            <a:spLocks noGrp="1"/>
          </p:cNvSpPr>
          <p:nvPr>
            <p:ph type="body" idx="77"/>
          </p:nvPr>
        </p:nvSpPr>
        <p:spPr>
          <a:xfrm>
            <a:off x="6577333" y="4655883"/>
            <a:ext cx="2260676" cy="1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526" name="Google Shape;1526;p72"/>
          <p:cNvCxnSpPr/>
          <p:nvPr/>
        </p:nvCxnSpPr>
        <p:spPr>
          <a:xfrm>
            <a:off x="6000750" y="1153283"/>
            <a:ext cx="0" cy="3605645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7" name="Google Shape;1527;p72"/>
          <p:cNvCxnSpPr/>
          <p:nvPr/>
        </p:nvCxnSpPr>
        <p:spPr>
          <a:xfrm>
            <a:off x="2857500" y="1153283"/>
            <a:ext cx="0" cy="3605645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8" name="Google Shape;1528;p72"/>
          <p:cNvCxnSpPr/>
          <p:nvPr/>
        </p:nvCxnSpPr>
        <p:spPr>
          <a:xfrm rot="10800000">
            <a:off x="8180882" y="4823085"/>
            <a:ext cx="0" cy="23609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9" name="Google Shape;1529;p72"/>
          <p:cNvSpPr>
            <a:spLocks noGrp="1"/>
          </p:cNvSpPr>
          <p:nvPr>
            <p:ph type="pic" idx="78"/>
          </p:nvPr>
        </p:nvSpPr>
        <p:spPr>
          <a:xfrm>
            <a:off x="7197865" y="4836726"/>
            <a:ext cx="883981" cy="208814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30" name="Google Shape;1530;p72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531" name="Google Shape;1531;p72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72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72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Изображение и текст 6">
  <p:cSld name="21_Изображение и текст 6 2"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73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73"/>
          <p:cNvSpPr txBox="1">
            <a:spLocks noGrp="1"/>
          </p:cNvSpPr>
          <p:nvPr>
            <p:ph type="body" idx="1"/>
          </p:nvPr>
        </p:nvSpPr>
        <p:spPr>
          <a:xfrm>
            <a:off x="303853" y="703914"/>
            <a:ext cx="401043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7" name="Google Shape;1537;p73"/>
          <p:cNvSpPr txBox="1">
            <a:spLocks noGrp="1"/>
          </p:cNvSpPr>
          <p:nvPr>
            <p:ph type="body" idx="2"/>
          </p:nvPr>
        </p:nvSpPr>
        <p:spPr>
          <a:xfrm>
            <a:off x="621156" y="1607244"/>
            <a:ext cx="146512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8" name="Google Shape;1538;p73"/>
          <p:cNvSpPr txBox="1">
            <a:spLocks noGrp="1"/>
          </p:cNvSpPr>
          <p:nvPr>
            <p:ph type="body" idx="3"/>
          </p:nvPr>
        </p:nvSpPr>
        <p:spPr>
          <a:xfrm>
            <a:off x="621156" y="2625570"/>
            <a:ext cx="146512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9" name="Google Shape;1539;p73"/>
          <p:cNvSpPr txBox="1">
            <a:spLocks noGrp="1"/>
          </p:cNvSpPr>
          <p:nvPr>
            <p:ph type="body" idx="4"/>
          </p:nvPr>
        </p:nvSpPr>
        <p:spPr>
          <a:xfrm>
            <a:off x="621156" y="3517568"/>
            <a:ext cx="146512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0" name="Google Shape;1540;p73"/>
          <p:cNvSpPr txBox="1">
            <a:spLocks noGrp="1"/>
          </p:cNvSpPr>
          <p:nvPr>
            <p:ph type="body" idx="5"/>
          </p:nvPr>
        </p:nvSpPr>
        <p:spPr>
          <a:xfrm>
            <a:off x="3969381" y="2579082"/>
            <a:ext cx="534526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1" name="Google Shape;1541;p73"/>
          <p:cNvSpPr txBox="1">
            <a:spLocks noGrp="1"/>
          </p:cNvSpPr>
          <p:nvPr>
            <p:ph type="body" idx="6"/>
          </p:nvPr>
        </p:nvSpPr>
        <p:spPr>
          <a:xfrm>
            <a:off x="5844464" y="1897753"/>
            <a:ext cx="861137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2" name="Google Shape;1542;p73"/>
          <p:cNvSpPr txBox="1">
            <a:spLocks noGrp="1"/>
          </p:cNvSpPr>
          <p:nvPr>
            <p:ph type="body" idx="7"/>
          </p:nvPr>
        </p:nvSpPr>
        <p:spPr>
          <a:xfrm>
            <a:off x="5844464" y="2563463"/>
            <a:ext cx="861137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3" name="Google Shape;1543;p73"/>
          <p:cNvSpPr txBox="1">
            <a:spLocks noGrp="1"/>
          </p:cNvSpPr>
          <p:nvPr>
            <p:ph type="body" idx="8"/>
          </p:nvPr>
        </p:nvSpPr>
        <p:spPr>
          <a:xfrm>
            <a:off x="5844464" y="3163247"/>
            <a:ext cx="861137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4" name="Google Shape;1544;p73"/>
          <p:cNvSpPr txBox="1">
            <a:spLocks noGrp="1"/>
          </p:cNvSpPr>
          <p:nvPr>
            <p:ph type="body" idx="9"/>
          </p:nvPr>
        </p:nvSpPr>
        <p:spPr>
          <a:xfrm>
            <a:off x="7798436" y="2563463"/>
            <a:ext cx="861136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5" name="Google Shape;1545;p73"/>
          <p:cNvSpPr txBox="1">
            <a:spLocks noGrp="1"/>
          </p:cNvSpPr>
          <p:nvPr>
            <p:ph type="body" idx="13"/>
          </p:nvPr>
        </p:nvSpPr>
        <p:spPr>
          <a:xfrm>
            <a:off x="3611304" y="3203643"/>
            <a:ext cx="1452273" cy="62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6" name="Google Shape;1546;p73"/>
          <p:cNvSpPr txBox="1">
            <a:spLocks noGrp="1"/>
          </p:cNvSpPr>
          <p:nvPr>
            <p:ph type="body" idx="14"/>
          </p:nvPr>
        </p:nvSpPr>
        <p:spPr>
          <a:xfrm>
            <a:off x="7619999" y="2974066"/>
            <a:ext cx="1218010" cy="70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7" name="Google Shape;1547;p73"/>
          <p:cNvSpPr txBox="1">
            <a:spLocks noGrp="1"/>
          </p:cNvSpPr>
          <p:nvPr>
            <p:ph type="body" idx="15"/>
          </p:nvPr>
        </p:nvSpPr>
        <p:spPr>
          <a:xfrm>
            <a:off x="2158492" y="1401261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8" name="Google Shape;1548;p73"/>
          <p:cNvSpPr txBox="1">
            <a:spLocks noGrp="1"/>
          </p:cNvSpPr>
          <p:nvPr>
            <p:ph type="body" idx="16"/>
          </p:nvPr>
        </p:nvSpPr>
        <p:spPr>
          <a:xfrm>
            <a:off x="2158492" y="2315018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9" name="Google Shape;1549;p73"/>
          <p:cNvSpPr txBox="1">
            <a:spLocks noGrp="1"/>
          </p:cNvSpPr>
          <p:nvPr>
            <p:ph type="body" idx="17"/>
          </p:nvPr>
        </p:nvSpPr>
        <p:spPr>
          <a:xfrm>
            <a:off x="2158492" y="3223841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0" name="Google Shape;1550;p73"/>
          <p:cNvSpPr txBox="1">
            <a:spLocks noGrp="1"/>
          </p:cNvSpPr>
          <p:nvPr>
            <p:ph type="body" idx="18"/>
          </p:nvPr>
        </p:nvSpPr>
        <p:spPr>
          <a:xfrm>
            <a:off x="6831729" y="1768826"/>
            <a:ext cx="361824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1" name="Google Shape;1551;p73"/>
          <p:cNvSpPr txBox="1">
            <a:spLocks noGrp="1"/>
          </p:cNvSpPr>
          <p:nvPr>
            <p:ph type="body" idx="19"/>
          </p:nvPr>
        </p:nvSpPr>
        <p:spPr>
          <a:xfrm>
            <a:off x="6831729" y="2367152"/>
            <a:ext cx="361824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2" name="Google Shape;1552;p73"/>
          <p:cNvSpPr txBox="1">
            <a:spLocks noGrp="1"/>
          </p:cNvSpPr>
          <p:nvPr>
            <p:ph type="body" idx="20"/>
          </p:nvPr>
        </p:nvSpPr>
        <p:spPr>
          <a:xfrm>
            <a:off x="6831729" y="2972474"/>
            <a:ext cx="361824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3" name="Google Shape;1553;p73"/>
          <p:cNvSpPr/>
          <p:nvPr/>
        </p:nvSpPr>
        <p:spPr>
          <a:xfrm>
            <a:off x="310741" y="108569"/>
            <a:ext cx="619125" cy="183450"/>
          </a:xfrm>
          <a:prstGeom prst="roundRect">
            <a:avLst>
              <a:gd name="adj" fmla="val 50000"/>
            </a:avLst>
          </a:prstGeom>
          <a:solidFill>
            <a:srgbClr val="555D7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73"/>
          <p:cNvSpPr txBox="1"/>
          <p:nvPr/>
        </p:nvSpPr>
        <p:spPr>
          <a:xfrm>
            <a:off x="332909" y="105146"/>
            <a:ext cx="44778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Matrix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5" name="Google Shape;1555;p73"/>
          <p:cNvGrpSpPr/>
          <p:nvPr/>
        </p:nvGrpSpPr>
        <p:grpSpPr>
          <a:xfrm>
            <a:off x="738989" y="146493"/>
            <a:ext cx="108068" cy="108070"/>
            <a:chOff x="974098" y="-449611"/>
            <a:chExt cx="144090" cy="144094"/>
          </a:xfrm>
        </p:grpSpPr>
        <p:sp>
          <p:nvSpPr>
            <p:cNvPr id="1556" name="Google Shape;1556;p73"/>
            <p:cNvSpPr/>
            <p:nvPr/>
          </p:nvSpPr>
          <p:spPr>
            <a:xfrm>
              <a:off x="997784" y="-427011"/>
              <a:ext cx="93948" cy="93948"/>
            </a:xfrm>
            <a:custGeom>
              <a:avLst/>
              <a:gdLst/>
              <a:ahLst/>
              <a:cxnLst/>
              <a:rect l="l" t="t" r="r" b="b"/>
              <a:pathLst>
                <a:path w="93948" h="93948" extrusionOk="0">
                  <a:moveTo>
                    <a:pt x="0" y="0"/>
                  </a:moveTo>
                  <a:lnTo>
                    <a:pt x="93948" y="93949"/>
                  </a:lnTo>
                </a:path>
              </a:pathLst>
            </a:custGeom>
            <a:noFill/>
            <a:ln w="9525" cap="flat" cmpd="sng">
              <a:solidFill>
                <a:srgbClr val="B1BFE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73"/>
            <p:cNvSpPr/>
            <p:nvPr/>
          </p:nvSpPr>
          <p:spPr>
            <a:xfrm>
              <a:off x="1000794" y="-425586"/>
              <a:ext cx="93948" cy="93948"/>
            </a:xfrm>
            <a:custGeom>
              <a:avLst/>
              <a:gdLst/>
              <a:ahLst/>
              <a:cxnLst/>
              <a:rect l="l" t="t" r="r" b="b"/>
              <a:pathLst>
                <a:path w="93948" h="93948" extrusionOk="0">
                  <a:moveTo>
                    <a:pt x="93948" y="0"/>
                  </a:moveTo>
                  <a:lnTo>
                    <a:pt x="0" y="93949"/>
                  </a:lnTo>
                </a:path>
              </a:pathLst>
            </a:custGeom>
            <a:noFill/>
            <a:ln w="9525" cap="flat" cmpd="sng">
              <a:solidFill>
                <a:srgbClr val="B1BFE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73"/>
            <p:cNvSpPr/>
            <p:nvPr/>
          </p:nvSpPr>
          <p:spPr>
            <a:xfrm>
              <a:off x="995009" y="-449611"/>
              <a:ext cx="104717" cy="38330"/>
            </a:xfrm>
            <a:custGeom>
              <a:avLst/>
              <a:gdLst/>
              <a:ahLst/>
              <a:cxnLst/>
              <a:rect l="l" t="t" r="r" b="b"/>
              <a:pathLst>
                <a:path w="104717" h="38330" extrusionOk="0">
                  <a:moveTo>
                    <a:pt x="104718" y="23880"/>
                  </a:moveTo>
                  <a:cubicBezTo>
                    <a:pt x="98165" y="16587"/>
                    <a:pt x="90189" y="10709"/>
                    <a:pt x="81280" y="6607"/>
                  </a:cubicBezTo>
                  <a:cubicBezTo>
                    <a:pt x="72371" y="2504"/>
                    <a:pt x="62719" y="264"/>
                    <a:pt x="52915" y="22"/>
                  </a:cubicBezTo>
                  <a:cubicBezTo>
                    <a:pt x="43110" y="-220"/>
                    <a:pt x="33363" y="1542"/>
                    <a:pt x="24263" y="5201"/>
                  </a:cubicBezTo>
                  <a:cubicBezTo>
                    <a:pt x="15164" y="8859"/>
                    <a:pt x="6909" y="14337"/>
                    <a:pt x="0" y="21298"/>
                  </a:cubicBezTo>
                  <a:lnTo>
                    <a:pt x="15342" y="36524"/>
                  </a:lnTo>
                  <a:cubicBezTo>
                    <a:pt x="20174" y="31651"/>
                    <a:pt x="25952" y="27817"/>
                    <a:pt x="32328" y="25256"/>
                  </a:cubicBezTo>
                  <a:cubicBezTo>
                    <a:pt x="38697" y="22695"/>
                    <a:pt x="45517" y="21461"/>
                    <a:pt x="52381" y="21630"/>
                  </a:cubicBezTo>
                  <a:cubicBezTo>
                    <a:pt x="59245" y="21799"/>
                    <a:pt x="66002" y="23368"/>
                    <a:pt x="72238" y="26240"/>
                  </a:cubicBezTo>
                  <a:cubicBezTo>
                    <a:pt x="78473" y="29111"/>
                    <a:pt x="84055" y="33226"/>
                    <a:pt x="88646" y="38331"/>
                  </a:cubicBezTo>
                  <a:lnTo>
                    <a:pt x="104718" y="23880"/>
                  </a:lnTo>
                  <a:close/>
                </a:path>
              </a:pathLst>
            </a:custGeom>
            <a:solidFill>
              <a:srgbClr val="FFBF1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73"/>
            <p:cNvSpPr/>
            <p:nvPr/>
          </p:nvSpPr>
          <p:spPr>
            <a:xfrm>
              <a:off x="1080626" y="-428599"/>
              <a:ext cx="37562" cy="103614"/>
            </a:xfrm>
            <a:custGeom>
              <a:avLst/>
              <a:gdLst/>
              <a:ahLst/>
              <a:cxnLst/>
              <a:rect l="l" t="t" r="r" b="b"/>
              <a:pathLst>
                <a:path w="37562" h="103614" extrusionOk="0">
                  <a:moveTo>
                    <a:pt x="14783" y="103614"/>
                  </a:moveTo>
                  <a:cubicBezTo>
                    <a:pt x="21838" y="97003"/>
                    <a:pt x="27489" y="89038"/>
                    <a:pt x="31401" y="80195"/>
                  </a:cubicBezTo>
                  <a:cubicBezTo>
                    <a:pt x="35312" y="71352"/>
                    <a:pt x="37408" y="61813"/>
                    <a:pt x="37554" y="52144"/>
                  </a:cubicBezTo>
                  <a:cubicBezTo>
                    <a:pt x="37706" y="42476"/>
                    <a:pt x="35903" y="32876"/>
                    <a:pt x="32264" y="23917"/>
                  </a:cubicBezTo>
                  <a:cubicBezTo>
                    <a:pt x="28626" y="14959"/>
                    <a:pt x="23222" y="6825"/>
                    <a:pt x="16370" y="0"/>
                  </a:cubicBezTo>
                  <a:lnTo>
                    <a:pt x="1111" y="15312"/>
                  </a:lnTo>
                  <a:cubicBezTo>
                    <a:pt x="5906" y="20089"/>
                    <a:pt x="9690" y="25783"/>
                    <a:pt x="12243" y="32054"/>
                  </a:cubicBezTo>
                  <a:cubicBezTo>
                    <a:pt x="14789" y="38325"/>
                    <a:pt x="16047" y="45044"/>
                    <a:pt x="15945" y="51813"/>
                  </a:cubicBezTo>
                  <a:cubicBezTo>
                    <a:pt x="15837" y="58581"/>
                    <a:pt x="14376" y="65258"/>
                    <a:pt x="11633" y="71448"/>
                  </a:cubicBezTo>
                  <a:cubicBezTo>
                    <a:pt x="8896" y="77638"/>
                    <a:pt x="4940" y="83214"/>
                    <a:pt x="0" y="87841"/>
                  </a:cubicBezTo>
                  <a:lnTo>
                    <a:pt x="14783" y="10361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73"/>
            <p:cNvSpPr/>
            <p:nvPr/>
          </p:nvSpPr>
          <p:spPr>
            <a:xfrm>
              <a:off x="974098" y="-429000"/>
              <a:ext cx="38106" cy="104735"/>
            </a:xfrm>
            <a:custGeom>
              <a:avLst/>
              <a:gdLst/>
              <a:ahLst/>
              <a:cxnLst/>
              <a:rect l="l" t="t" r="r" b="b"/>
              <a:pathLst>
                <a:path w="38106" h="104735" extrusionOk="0">
                  <a:moveTo>
                    <a:pt x="21609" y="0"/>
                  </a:moveTo>
                  <a:cubicBezTo>
                    <a:pt x="14605" y="6866"/>
                    <a:pt x="9080" y="15090"/>
                    <a:pt x="5366" y="24167"/>
                  </a:cubicBezTo>
                  <a:cubicBezTo>
                    <a:pt x="1651" y="33244"/>
                    <a:pt x="-172" y="42983"/>
                    <a:pt x="13" y="52788"/>
                  </a:cubicBezTo>
                  <a:cubicBezTo>
                    <a:pt x="197" y="62594"/>
                    <a:pt x="2381" y="72259"/>
                    <a:pt x="6426" y="81191"/>
                  </a:cubicBezTo>
                  <a:cubicBezTo>
                    <a:pt x="10477" y="90123"/>
                    <a:pt x="16307" y="98135"/>
                    <a:pt x="23558" y="104736"/>
                  </a:cubicBezTo>
                  <a:lnTo>
                    <a:pt x="38106" y="88748"/>
                  </a:lnTo>
                  <a:cubicBezTo>
                    <a:pt x="33033" y="84128"/>
                    <a:pt x="28950" y="78520"/>
                    <a:pt x="26117" y="72267"/>
                  </a:cubicBezTo>
                  <a:cubicBezTo>
                    <a:pt x="23279" y="66015"/>
                    <a:pt x="21755" y="59249"/>
                    <a:pt x="21628" y="52386"/>
                  </a:cubicBezTo>
                  <a:cubicBezTo>
                    <a:pt x="21495" y="45522"/>
                    <a:pt x="22771" y="38705"/>
                    <a:pt x="25375" y="32350"/>
                  </a:cubicBezTo>
                  <a:cubicBezTo>
                    <a:pt x="27972" y="25996"/>
                    <a:pt x="31839" y="20240"/>
                    <a:pt x="36741" y="15434"/>
                  </a:cubicBezTo>
                  <a:lnTo>
                    <a:pt x="21609" y="0"/>
                  </a:lnTo>
                  <a:close/>
                </a:path>
              </a:pathLst>
            </a:custGeom>
            <a:solidFill>
              <a:srgbClr val="E5EAF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73"/>
            <p:cNvSpPr/>
            <p:nvPr/>
          </p:nvSpPr>
          <p:spPr>
            <a:xfrm>
              <a:off x="994844" y="-342290"/>
              <a:ext cx="102806" cy="36773"/>
            </a:xfrm>
            <a:custGeom>
              <a:avLst/>
              <a:gdLst/>
              <a:ahLst/>
              <a:cxnLst/>
              <a:rect l="l" t="t" r="r" b="b"/>
              <a:pathLst>
                <a:path w="102806" h="36773" extrusionOk="0">
                  <a:moveTo>
                    <a:pt x="0" y="15303"/>
                  </a:moveTo>
                  <a:cubicBezTo>
                    <a:pt x="6718" y="22120"/>
                    <a:pt x="14726" y="27529"/>
                    <a:pt x="23558" y="31215"/>
                  </a:cubicBezTo>
                  <a:cubicBezTo>
                    <a:pt x="32391" y="34901"/>
                    <a:pt x="41872" y="36791"/>
                    <a:pt x="51441" y="36773"/>
                  </a:cubicBezTo>
                  <a:cubicBezTo>
                    <a:pt x="61011" y="36756"/>
                    <a:pt x="70485" y="34832"/>
                    <a:pt x="79305" y="31114"/>
                  </a:cubicBezTo>
                  <a:cubicBezTo>
                    <a:pt x="88119" y="27396"/>
                    <a:pt x="96114" y="21958"/>
                    <a:pt x="102806" y="15119"/>
                  </a:cubicBezTo>
                  <a:lnTo>
                    <a:pt x="87357" y="0"/>
                  </a:lnTo>
                  <a:cubicBezTo>
                    <a:pt x="82671" y="4788"/>
                    <a:pt x="77076" y="8595"/>
                    <a:pt x="70904" y="11197"/>
                  </a:cubicBezTo>
                  <a:cubicBezTo>
                    <a:pt x="64732" y="13800"/>
                    <a:pt x="58102" y="15147"/>
                    <a:pt x="51403" y="15159"/>
                  </a:cubicBezTo>
                  <a:cubicBezTo>
                    <a:pt x="44704" y="15171"/>
                    <a:pt x="38068" y="13848"/>
                    <a:pt x="31883" y="11267"/>
                  </a:cubicBezTo>
                  <a:cubicBezTo>
                    <a:pt x="25705" y="8687"/>
                    <a:pt x="20098" y="4901"/>
                    <a:pt x="15392" y="130"/>
                  </a:cubicBezTo>
                  <a:lnTo>
                    <a:pt x="0" y="15303"/>
                  </a:lnTo>
                  <a:close/>
                </a:path>
              </a:pathLst>
            </a:custGeom>
            <a:solidFill>
              <a:srgbClr val="B1BFE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2" name="Google Shape;1562;p73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822796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63" name="Google Shape;1563;p73"/>
          <p:cNvSpPr txBox="1">
            <a:spLocks noGrp="1"/>
          </p:cNvSpPr>
          <p:nvPr>
            <p:ph type="body" idx="21"/>
          </p:nvPr>
        </p:nvSpPr>
        <p:spPr>
          <a:xfrm>
            <a:off x="303853" y="4762866"/>
            <a:ext cx="576461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564" name="Google Shape;1564;p73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565" name="Google Shape;1565;p73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73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73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Изображение и текст 6">
  <p:cSld name="22_Изображение и текст 6 2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74"/>
          <p:cNvSpPr/>
          <p:nvPr/>
        </p:nvSpPr>
        <p:spPr>
          <a:xfrm>
            <a:off x="-1" y="0"/>
            <a:ext cx="5490434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74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5100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74"/>
          <p:cNvSpPr txBox="1">
            <a:spLocks noGrp="1"/>
          </p:cNvSpPr>
          <p:nvPr>
            <p:ph type="body" idx="1"/>
          </p:nvPr>
        </p:nvSpPr>
        <p:spPr>
          <a:xfrm>
            <a:off x="303853" y="703914"/>
            <a:ext cx="504365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2" name="Google Shape;1572;p74"/>
          <p:cNvSpPr txBox="1">
            <a:spLocks noGrp="1"/>
          </p:cNvSpPr>
          <p:nvPr>
            <p:ph type="body" idx="2"/>
          </p:nvPr>
        </p:nvSpPr>
        <p:spPr>
          <a:xfrm>
            <a:off x="621156" y="1620960"/>
            <a:ext cx="146512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3" name="Google Shape;1573;p74"/>
          <p:cNvSpPr txBox="1">
            <a:spLocks noGrp="1"/>
          </p:cNvSpPr>
          <p:nvPr>
            <p:ph type="body" idx="3"/>
          </p:nvPr>
        </p:nvSpPr>
        <p:spPr>
          <a:xfrm>
            <a:off x="621156" y="2625570"/>
            <a:ext cx="146512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4" name="Google Shape;1574;p74"/>
          <p:cNvSpPr txBox="1">
            <a:spLocks noGrp="1"/>
          </p:cNvSpPr>
          <p:nvPr>
            <p:ph type="body" idx="4"/>
          </p:nvPr>
        </p:nvSpPr>
        <p:spPr>
          <a:xfrm>
            <a:off x="621156" y="3517568"/>
            <a:ext cx="146512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5" name="Google Shape;1575;p74"/>
          <p:cNvSpPr txBox="1">
            <a:spLocks noGrp="1"/>
          </p:cNvSpPr>
          <p:nvPr>
            <p:ph type="body" idx="5"/>
          </p:nvPr>
        </p:nvSpPr>
        <p:spPr>
          <a:xfrm>
            <a:off x="4070177" y="2645768"/>
            <a:ext cx="534526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6" name="Google Shape;1576;p74"/>
          <p:cNvSpPr txBox="1">
            <a:spLocks noGrp="1"/>
          </p:cNvSpPr>
          <p:nvPr>
            <p:ph type="body" idx="6"/>
          </p:nvPr>
        </p:nvSpPr>
        <p:spPr>
          <a:xfrm>
            <a:off x="6061406" y="1967784"/>
            <a:ext cx="861137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7" name="Google Shape;1577;p74"/>
          <p:cNvSpPr txBox="1">
            <a:spLocks noGrp="1"/>
          </p:cNvSpPr>
          <p:nvPr>
            <p:ph type="body" idx="7"/>
          </p:nvPr>
        </p:nvSpPr>
        <p:spPr>
          <a:xfrm>
            <a:off x="6061406" y="2563463"/>
            <a:ext cx="861137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8" name="Google Shape;1578;p74"/>
          <p:cNvSpPr txBox="1">
            <a:spLocks noGrp="1"/>
          </p:cNvSpPr>
          <p:nvPr>
            <p:ph type="body" idx="8"/>
          </p:nvPr>
        </p:nvSpPr>
        <p:spPr>
          <a:xfrm>
            <a:off x="6061406" y="3093661"/>
            <a:ext cx="861137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D7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9" name="Google Shape;1579;p74"/>
          <p:cNvSpPr txBox="1">
            <a:spLocks noGrp="1"/>
          </p:cNvSpPr>
          <p:nvPr>
            <p:ph type="body" idx="9"/>
          </p:nvPr>
        </p:nvSpPr>
        <p:spPr>
          <a:xfrm>
            <a:off x="7798436" y="2571750"/>
            <a:ext cx="861136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0" name="Google Shape;1580;p74"/>
          <p:cNvSpPr txBox="1">
            <a:spLocks noGrp="1"/>
          </p:cNvSpPr>
          <p:nvPr>
            <p:ph type="body" idx="13"/>
          </p:nvPr>
        </p:nvSpPr>
        <p:spPr>
          <a:xfrm>
            <a:off x="3611304" y="3203643"/>
            <a:ext cx="1452273" cy="62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1" name="Google Shape;1581;p74"/>
          <p:cNvSpPr txBox="1">
            <a:spLocks noGrp="1"/>
          </p:cNvSpPr>
          <p:nvPr>
            <p:ph type="body" idx="14"/>
          </p:nvPr>
        </p:nvSpPr>
        <p:spPr>
          <a:xfrm>
            <a:off x="2158492" y="1438802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2" name="Google Shape;1582;p74"/>
          <p:cNvSpPr txBox="1">
            <a:spLocks noGrp="1"/>
          </p:cNvSpPr>
          <p:nvPr>
            <p:ph type="body" idx="15"/>
          </p:nvPr>
        </p:nvSpPr>
        <p:spPr>
          <a:xfrm>
            <a:off x="2158492" y="2346953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3" name="Google Shape;1583;p74"/>
          <p:cNvSpPr txBox="1">
            <a:spLocks noGrp="1"/>
          </p:cNvSpPr>
          <p:nvPr>
            <p:ph type="body" idx="16"/>
          </p:nvPr>
        </p:nvSpPr>
        <p:spPr>
          <a:xfrm>
            <a:off x="2158492" y="3245817"/>
            <a:ext cx="3618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4" name="Google Shape;1584;p74"/>
          <p:cNvSpPr txBox="1">
            <a:spLocks noGrp="1"/>
          </p:cNvSpPr>
          <p:nvPr>
            <p:ph type="body" idx="17"/>
          </p:nvPr>
        </p:nvSpPr>
        <p:spPr>
          <a:xfrm>
            <a:off x="6922542" y="1862726"/>
            <a:ext cx="361824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5" name="Google Shape;1585;p74"/>
          <p:cNvSpPr txBox="1">
            <a:spLocks noGrp="1"/>
          </p:cNvSpPr>
          <p:nvPr>
            <p:ph type="body" idx="18"/>
          </p:nvPr>
        </p:nvSpPr>
        <p:spPr>
          <a:xfrm>
            <a:off x="6922542" y="2394700"/>
            <a:ext cx="361824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6" name="Google Shape;1586;p74"/>
          <p:cNvSpPr txBox="1">
            <a:spLocks noGrp="1"/>
          </p:cNvSpPr>
          <p:nvPr>
            <p:ph type="body" idx="19"/>
          </p:nvPr>
        </p:nvSpPr>
        <p:spPr>
          <a:xfrm>
            <a:off x="6922542" y="2934887"/>
            <a:ext cx="361824" cy="12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555D7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7" name="Google Shape;1587;p74"/>
          <p:cNvSpPr/>
          <p:nvPr/>
        </p:nvSpPr>
        <p:spPr>
          <a:xfrm>
            <a:off x="310740" y="107960"/>
            <a:ext cx="879884" cy="18345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74"/>
          <p:cNvSpPr txBox="1"/>
          <p:nvPr/>
        </p:nvSpPr>
        <p:spPr>
          <a:xfrm>
            <a:off x="332908" y="107353"/>
            <a:ext cx="82333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 Equity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9" name="Google Shape;1589;p74"/>
          <p:cNvGrpSpPr/>
          <p:nvPr/>
        </p:nvGrpSpPr>
        <p:grpSpPr>
          <a:xfrm>
            <a:off x="993885" y="153780"/>
            <a:ext cx="99287" cy="91810"/>
            <a:chOff x="1325180" y="8034236"/>
            <a:chExt cx="132382" cy="122414"/>
          </a:xfrm>
        </p:grpSpPr>
        <p:sp>
          <p:nvSpPr>
            <p:cNvPr id="1590" name="Google Shape;1590;p74"/>
            <p:cNvSpPr/>
            <p:nvPr/>
          </p:nvSpPr>
          <p:spPr>
            <a:xfrm>
              <a:off x="1339778" y="8063708"/>
              <a:ext cx="44318" cy="80939"/>
            </a:xfrm>
            <a:custGeom>
              <a:avLst/>
              <a:gdLst/>
              <a:ahLst/>
              <a:cxnLst/>
              <a:rect l="l" t="t" r="r" b="b"/>
              <a:pathLst>
                <a:path w="44318" h="80939" extrusionOk="0">
                  <a:moveTo>
                    <a:pt x="20010" y="80940"/>
                  </a:moveTo>
                  <a:cubicBezTo>
                    <a:pt x="12035" y="75748"/>
                    <a:pt x="5958" y="68112"/>
                    <a:pt x="2681" y="59176"/>
                  </a:cubicBezTo>
                  <a:cubicBezTo>
                    <a:pt x="-589" y="50240"/>
                    <a:pt x="-875" y="40485"/>
                    <a:pt x="1862" y="31371"/>
                  </a:cubicBezTo>
                  <a:cubicBezTo>
                    <a:pt x="4599" y="22257"/>
                    <a:pt x="10212" y="14274"/>
                    <a:pt x="17864" y="8620"/>
                  </a:cubicBezTo>
                  <a:cubicBezTo>
                    <a:pt x="25522" y="2964"/>
                    <a:pt x="34800" y="-59"/>
                    <a:pt x="44318" y="1"/>
                  </a:cubicBezTo>
                  <a:lnTo>
                    <a:pt x="44033" y="44036"/>
                  </a:lnTo>
                  <a:lnTo>
                    <a:pt x="20010" y="80940"/>
                  </a:lnTo>
                  <a:close/>
                </a:path>
              </a:pathLst>
            </a:custGeom>
            <a:solidFill>
              <a:srgbClr val="E5EAF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74"/>
            <p:cNvSpPr/>
            <p:nvPr/>
          </p:nvSpPr>
          <p:spPr>
            <a:xfrm>
              <a:off x="1357287" y="8065379"/>
              <a:ext cx="75175" cy="87063"/>
            </a:xfrm>
            <a:custGeom>
              <a:avLst/>
              <a:gdLst/>
              <a:ahLst/>
              <a:cxnLst/>
              <a:rect l="l" t="t" r="r" b="b"/>
              <a:pathLst>
                <a:path w="75175" h="87063" extrusionOk="0">
                  <a:moveTo>
                    <a:pt x="55975" y="0"/>
                  </a:moveTo>
                  <a:cubicBezTo>
                    <a:pt x="66002" y="7595"/>
                    <a:pt x="72688" y="18793"/>
                    <a:pt x="74606" y="31228"/>
                  </a:cubicBezTo>
                  <a:cubicBezTo>
                    <a:pt x="76530" y="43663"/>
                    <a:pt x="73533" y="56356"/>
                    <a:pt x="66262" y="66623"/>
                  </a:cubicBezTo>
                  <a:cubicBezTo>
                    <a:pt x="58991" y="76890"/>
                    <a:pt x="48006" y="83924"/>
                    <a:pt x="35642" y="86237"/>
                  </a:cubicBezTo>
                  <a:cubicBezTo>
                    <a:pt x="23273" y="88551"/>
                    <a:pt x="10490" y="85961"/>
                    <a:pt x="0" y="79017"/>
                  </a:cubicBezTo>
                  <a:lnTo>
                    <a:pt x="26733" y="38622"/>
                  </a:lnTo>
                  <a:lnTo>
                    <a:pt x="55975" y="0"/>
                  </a:lnTo>
                  <a:close/>
                </a:path>
              </a:pathLst>
            </a:custGeom>
            <a:solidFill>
              <a:srgbClr val="CFD6E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74"/>
            <p:cNvSpPr/>
            <p:nvPr/>
          </p:nvSpPr>
          <p:spPr>
            <a:xfrm>
              <a:off x="1325180" y="8048072"/>
              <a:ext cx="88317" cy="108578"/>
            </a:xfrm>
            <a:custGeom>
              <a:avLst/>
              <a:gdLst/>
              <a:ahLst/>
              <a:cxnLst/>
              <a:rect l="l" t="t" r="r" b="b"/>
              <a:pathLst>
                <a:path w="88317" h="108578" extrusionOk="0">
                  <a:moveTo>
                    <a:pt x="26722" y="108578"/>
                  </a:moveTo>
                  <a:cubicBezTo>
                    <a:pt x="13876" y="100164"/>
                    <a:pt x="4808" y="87082"/>
                    <a:pt x="1443" y="72101"/>
                  </a:cubicBezTo>
                  <a:cubicBezTo>
                    <a:pt x="-1929" y="57120"/>
                    <a:pt x="662" y="41414"/>
                    <a:pt x="8663" y="28309"/>
                  </a:cubicBezTo>
                  <a:cubicBezTo>
                    <a:pt x="16664" y="15203"/>
                    <a:pt x="29453" y="5726"/>
                    <a:pt x="44318" y="1882"/>
                  </a:cubicBezTo>
                  <a:cubicBezTo>
                    <a:pt x="59190" y="-1961"/>
                    <a:pt x="74969" y="130"/>
                    <a:pt x="88317" y="7714"/>
                  </a:cubicBezTo>
                  <a:lnTo>
                    <a:pt x="59120" y="59122"/>
                  </a:lnTo>
                  <a:lnTo>
                    <a:pt x="26722" y="108578"/>
                  </a:lnTo>
                  <a:close/>
                </a:path>
              </a:pathLst>
            </a:custGeom>
            <a:solidFill>
              <a:srgbClr val="7E96B8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74"/>
            <p:cNvSpPr/>
            <p:nvPr/>
          </p:nvSpPr>
          <p:spPr>
            <a:xfrm>
              <a:off x="1383779" y="8034236"/>
              <a:ext cx="73783" cy="105895"/>
            </a:xfrm>
            <a:custGeom>
              <a:avLst/>
              <a:gdLst/>
              <a:ahLst/>
              <a:cxnLst/>
              <a:rect l="l" t="t" r="r" b="b"/>
              <a:pathLst>
                <a:path w="73783" h="105895" extrusionOk="0">
                  <a:moveTo>
                    <a:pt x="0" y="0"/>
                  </a:moveTo>
                  <a:cubicBezTo>
                    <a:pt x="12497" y="0"/>
                    <a:pt x="24784" y="3172"/>
                    <a:pt x="35719" y="9220"/>
                  </a:cubicBezTo>
                  <a:cubicBezTo>
                    <a:pt x="46647" y="15267"/>
                    <a:pt x="55867" y="23992"/>
                    <a:pt x="62503" y="34576"/>
                  </a:cubicBezTo>
                  <a:cubicBezTo>
                    <a:pt x="69145" y="45159"/>
                    <a:pt x="72987" y="57255"/>
                    <a:pt x="73673" y="69730"/>
                  </a:cubicBezTo>
                  <a:cubicBezTo>
                    <a:pt x="74359" y="82204"/>
                    <a:pt x="71863" y="94649"/>
                    <a:pt x="66427" y="105896"/>
                  </a:cubicBezTo>
                  <a:lnTo>
                    <a:pt x="0" y="73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F1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4" name="Google Shape;1594;p74"/>
          <p:cNvSpPr txBox="1">
            <a:spLocks noGrp="1"/>
          </p:cNvSpPr>
          <p:nvPr>
            <p:ph type="title"/>
          </p:nvPr>
        </p:nvSpPr>
        <p:spPr>
          <a:xfrm>
            <a:off x="303853" y="325178"/>
            <a:ext cx="504365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95" name="Google Shape;1595;p74"/>
          <p:cNvSpPr txBox="1">
            <a:spLocks noGrp="1"/>
          </p:cNvSpPr>
          <p:nvPr>
            <p:ph type="body" idx="20"/>
          </p:nvPr>
        </p:nvSpPr>
        <p:spPr>
          <a:xfrm>
            <a:off x="303853" y="4762866"/>
            <a:ext cx="5043651" cy="25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596" name="Google Shape;1596;p74"/>
          <p:cNvGrpSpPr/>
          <p:nvPr/>
        </p:nvGrpSpPr>
        <p:grpSpPr>
          <a:xfrm>
            <a:off x="8264091" y="4840782"/>
            <a:ext cx="573919" cy="199800"/>
            <a:chOff x="3497858" y="2521444"/>
            <a:chExt cx="5186765" cy="1805684"/>
          </a:xfrm>
        </p:grpSpPr>
        <p:sp>
          <p:nvSpPr>
            <p:cNvPr id="1597" name="Google Shape;1597;p74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74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74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Графики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29564271-33C5-C31E-E4EC-3616BE333F88}"/>
              </a:ext>
            </a:extLst>
          </p:cNvPr>
          <p:cNvSpPr txBox="1">
            <a:spLocks/>
          </p:cNvSpPr>
          <p:nvPr userDrawn="1"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CB1CC97B-5AF0-136A-2F93-F07F0EA9F9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2211" y="4762866"/>
            <a:ext cx="7685570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97C40F2-B774-1E9F-FB78-4295865C6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10" y="951095"/>
            <a:ext cx="6696140" cy="2977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Текстовое описание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id="{8D3435B2-74BA-D69D-2772-B8B789187A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1572" y="4099047"/>
            <a:ext cx="2186438" cy="48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</a:t>
            </a:r>
            <a:endParaRPr lang="en-US" dirty="0">
              <a:effectLst/>
            </a:endParaRPr>
          </a:p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в себе 1 предложение</a:t>
            </a:r>
            <a:endParaRPr lang="en-US" dirty="0">
              <a:effectLst/>
            </a:endParaRP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48FB2FD1-43AD-187B-E828-AF880D9039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210" y="332913"/>
            <a:ext cx="8048145" cy="61818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dirty="0">
                <a:effectLst/>
              </a:rPr>
              <a:t>Длинный заголовок в 2 строки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69F5BF7F-7F22-A627-86B0-CA7EE26457AC}"/>
              </a:ext>
            </a:extLst>
          </p:cNvPr>
          <p:cNvGrpSpPr/>
          <p:nvPr userDrawn="1"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CE3A9B7C-9EDB-2FF4-1379-7E2FD60E5A0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218796F0-43D0-9B5E-B004-8C5104B12396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767030A6-00CE-2B3B-1C80-E6BE55018696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043058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он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4E4E2E4-7234-8ED4-2DA0-A80DA9A1598A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5B41E6E0-EA1C-3C95-E596-107135694B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7264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6BABCB7D-2AE1-1DE7-2E54-EA367352F9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20963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1D198A9E-CBB3-046C-2EB2-49AC31C2A2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94662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D110778D-858A-2210-BBAD-37735DD734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6836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C04F0AB6-FFE9-926F-9015-6091FA5BD7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4206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BBD5FBC-295E-4B23-A06A-173DD783C9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773565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CBFB9C1-CFEB-A66A-B982-147779482F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40507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D975A32B-26F5-2F7A-A84C-6A8A172F2E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27876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3FC0CCF-1FF9-4D20-3205-F4A48CC784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152468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B90257C-7C67-FD48-277B-A1162E5F7A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026167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3FFD8A1-28E8-474C-C7D9-E7819F664B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899866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DEF0F237-3A81-CBA2-8854-51D30E3846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53137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BBC8777-D61C-2DB4-95CD-B8DAC6939F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162876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F37FF95A-850D-29B9-0F5D-B221FEAA6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036575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03F39A7-6DA2-C2F9-949C-755A479B8E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910274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79793279-A5EE-E445-32E8-C3899F96C6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783973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2E3579E5-5104-AB70-AE4F-EA63B28348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1657672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232157E8-4BBD-FF6F-53C4-54675F5E07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289177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ABE0116B-4A88-7A45-62E5-47A09643CB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920682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0854E4DF-F16B-2263-C385-13CA7440A9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79438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ABEC6961-53E1-1C4C-934B-AE5683EB6F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66808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74CF73B9-FABF-C08F-1A2A-A961DAB9B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54177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EB7B199D-ABF0-B70C-E7A2-6B4C14F106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2415478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C01E167A-4AA7-6C9F-3EC8-C492D3EDA9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046983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9D7DB0CF-95DA-1CC1-771E-65455A88E7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678488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9154B8ED-C2D8-F5E7-21A9-73D3A4BF4F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552187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99FCF847-243A-A324-F77A-C03DA5508B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425886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44DABE3B-9B29-B12B-F018-ED50F44DE5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299585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CBEEC1C3-FA43-1AA4-FF23-D57AFDA324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173284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9A27D276-3705-D494-8ED2-D5DB745886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80478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408A809F-3FDA-E35D-6B2B-B722E90A90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436294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EC05F19D-8325-38EB-D0A0-ED3EA095F1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309993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4E0B5DFD-2F31-F6E0-66E8-BF4D3B706E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183692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34BBD0EA-9CA4-35EC-4757-7EF00298D7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05739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EADD5B2E-F7ED-1361-DB0B-14E2CC0FC4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93109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5A008E51-649D-04A7-459C-59486E656E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562595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8A371481-6D8A-9425-4E57-B066337705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19410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127A79A7-D944-4231-1656-B97A2C0851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06779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389E070D-2172-B427-EADB-C1640A53EB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941498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17914DDE-54BF-0A05-11BE-3ADB39D3C3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815197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A9E43A95-3033-694F-FCE9-AE72D2DA8C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688896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F30FEF1E-FB4D-3D89-45F3-3BBF5DA6D7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32040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49FB501B-5350-EEDC-4EE1-CB4110FD25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951906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B10BD720-E94D-F2B7-AED7-A0C01AF812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825605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7149C681-F49A-C5C5-3C2B-3BCEF1008D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699304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58DE5A54-24AF-6974-FF2D-FF50989C5C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573003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CFEA8635-A207-2F88-F68E-CE2A750573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46702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8304EE2E-41C3-3991-6247-9FF594FFF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078207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3D334FBD-D19A-7883-884E-2D799B1938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70971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58622BA3-1A45-9B4B-36AF-8091762130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583411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D2A43235-D8C8-32FE-DD84-E3BAB951ED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57110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9A8F5AF7-7317-A08F-0004-A28F77E303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30809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id="{D21203C4-8623-15BB-7239-53BED28BD5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204508"/>
              <a:ext cx="12192000" cy="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4E3F34BA-68BF-A022-5D04-7420AB650DD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798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355C7400-C07D-6BE6-EA47-D63701F74B1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8728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E8E52314-6227-1C48-45A6-65922C877FF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6658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705096B9-9513-4F4C-83E4-94F2FEA24E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4587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9F290EAB-309A-D484-E3AC-8EB1E6F0E38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2517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E711A1AD-2DE0-B058-A2A5-4B12639D024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0446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3C3A8C48-C1FC-9B0C-A204-119633A3CAC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8376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423AF619-0FF2-D55F-22C7-D32B85DF7A2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6306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1741E379-DF8B-0DF7-166D-5BCFADBAFE3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4235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8BB07C92-0122-E35E-101B-F6EF6FDB9AA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2165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DAC035A6-418F-A18B-30C7-4EC4F750B33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094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AB5EEA6A-6706-9520-D506-E2F6847CFF3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8024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B643443E-722C-2F2A-7CE1-743C84C7E3F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5954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EA74451C-1B36-9B1D-DDD2-65752FC4F76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3883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F13AB6CA-ECE0-CAFD-B46C-2E976C20693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1813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79D12E03-80A5-A637-D4B8-D898C10A993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9742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A21C876F-5B88-8DED-925A-57F4AAFC98C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47672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D3916365-0467-158C-04B1-BC4D56B5CD9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85602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0186BCF3-45CA-BCC4-ACCF-A5D8F21A9D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23531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CC384AF1-C0CF-A7D0-326E-B1DDD8FAEEF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1461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374AF3CC-FAC9-598A-F2F8-D9C4D282741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99390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24AF9BBA-7227-7C8F-541A-6D153E52C82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37320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CF4C9296-1498-9767-CFC7-17AC5AC0E7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75250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CB4C7250-067D-83B2-75EF-672A19F4359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13179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669B267F-AE7E-DC09-BDB6-25CFC85981B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1109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255BC0BE-0086-99C2-5A57-208807C1598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890388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29371378-8280-6A3B-A3B5-4E2A3E53E02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269684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BA4C5893-3D37-2E2C-8C7B-81AB59E3782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648980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>
              <a:extLst>
                <a:ext uri="{FF2B5EF4-FFF2-40B4-BE49-F238E27FC236}">
                  <a16:creationId xmlns:a16="http://schemas.microsoft.com/office/drawing/2014/main" id="{C1C0E531-354C-A9E4-A518-3D3B3BCA06E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028276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9C917233-D6A2-D9C1-87C3-A68EE424BD7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40757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2FBBE7F5-C81D-317B-C5F5-50BADC018A0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786862" y="0"/>
              <a:ext cx="0" cy="6858000"/>
            </a:xfrm>
            <a:prstGeom prst="line">
              <a:avLst/>
            </a:prstGeom>
            <a:ln w="9525">
              <a:solidFill>
                <a:schemeClr val="tx1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/>
              <a:pPr/>
              <a:t>‹#›</a:t>
            </a:fld>
            <a:endParaRPr lang="ru-RU" sz="900" dirty="0"/>
          </a:p>
        </p:txBody>
      </p:sp>
      <p:sp>
        <p:nvSpPr>
          <p:cNvPr id="103" name="Заголовок 29">
            <a:extLst>
              <a:ext uri="{FF2B5EF4-FFF2-40B4-BE49-F238E27FC236}">
                <a16:creationId xmlns:a16="http://schemas.microsoft.com/office/drawing/2014/main" id="{958DDF13-5447-C23F-95ED-21ED06A5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01" name="Текст 22">
            <a:extLst>
              <a:ext uri="{FF2B5EF4-FFF2-40B4-BE49-F238E27FC236}">
                <a16:creationId xmlns:a16="http://schemas.microsoft.com/office/drawing/2014/main" id="{05BAD5FC-75DC-8B5E-0E91-0C92A156D1B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91148" y="137356"/>
            <a:ext cx="736927" cy="12591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2pPr>
            <a:lvl3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3pPr>
            <a:lvl4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 smtClean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4pPr>
            <a:lvl5pPr marL="0" indent="0" algn="l" defTabSz="685800" rtl="0" eaLnBrk="1" latinLnBrk="0" hangingPunct="1">
              <a:lnSpc>
                <a:spcPts val="1365"/>
              </a:lnSpc>
              <a:buNone/>
              <a:defRPr lang="ru-RU" sz="1050" kern="1200" dirty="0">
                <a:solidFill>
                  <a:srgbClr val="555D71">
                    <a:alpha val="100000"/>
                  </a:srgbClr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defRPr>
            </a:lvl5pPr>
          </a:lstStyle>
          <a:p>
            <a:r>
              <a:rPr lang="en-US" sz="750" dirty="0" err="1">
                <a:solidFill>
                  <a:schemeClr val="bg1"/>
                </a:solidFill>
              </a:rPr>
              <a:t>NeedScope</a:t>
            </a:r>
            <a:endParaRPr lang="ru-RU" sz="750" dirty="0">
              <a:solidFill>
                <a:schemeClr val="bg1"/>
              </a:solidFill>
            </a:endParaRPr>
          </a:p>
        </p:txBody>
      </p:sp>
      <p:grpSp>
        <p:nvGrpSpPr>
          <p:cNvPr id="14" name="Рисунок 100">
            <a:extLst>
              <a:ext uri="{FF2B5EF4-FFF2-40B4-BE49-F238E27FC236}">
                <a16:creationId xmlns:a16="http://schemas.microsoft.com/office/drawing/2014/main" id="{5F507508-6FD4-3C13-4F42-C7BABB6A9D8B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9DBF7C37-DE0B-5C6F-6EAA-EFBC6206502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ECD89358-1E6A-F014-D660-155171156CB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BBF9578B-CD8D-372F-C783-515E4DC3850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68229434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607F255-0260-71C1-A5D0-0570DFFE5AD0}"/>
              </a:ext>
            </a:extLst>
          </p:cNvPr>
          <p:cNvCxnSpPr>
            <a:cxnSpLocks/>
          </p:cNvCxnSpPr>
          <p:nvPr/>
        </p:nvCxnSpPr>
        <p:spPr>
          <a:xfrm flipV="1">
            <a:off x="8180882" y="4823085"/>
            <a:ext cx="0" cy="23609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C42086C-6234-2BD7-C4B8-64C33E3006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7865" y="4836726"/>
            <a:ext cx="883981" cy="2088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/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/>
              <a:pPr/>
              <a:t>‹#›</a:t>
            </a:fld>
            <a:endParaRPr lang="ru-RU" sz="900" dirty="0"/>
          </a:p>
        </p:txBody>
      </p:sp>
      <p:sp>
        <p:nvSpPr>
          <p:cNvPr id="4" name="Заголовок 29">
            <a:extLst>
              <a:ext uri="{FF2B5EF4-FFF2-40B4-BE49-F238E27FC236}">
                <a16:creationId xmlns:a16="http://schemas.microsoft.com/office/drawing/2014/main" id="{B0633432-3DF0-7E3F-C424-C05646CB5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44B22BAD-0796-87A2-BAD3-8C03F8C69BDD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7BD30A3-30AA-CD36-8B03-E5F90131E614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FCCA7E2B-3C04-2B7C-5BB5-AE2605E49CAF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15A52A93-0E38-9609-6E3C-E8E7B13E7B9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16624171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 7 пункто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0A08D6-C470-E664-4B70-FFD13CFFC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676" y="458314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6F368F42-B43A-8984-2B95-9084C82211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676" y="1024463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8AF2CA3A-C4E9-374F-6C16-0713FF1AD2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676" y="1688349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A7EC2849-CF26-C4F4-85E8-ECF586900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676" y="2312470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F47D63DC-933F-55E2-7DBA-B78502D62D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676" y="2927170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606AA9C8-835E-7777-F396-887A608882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9676" y="3554642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00AA420D-8EE3-D6F9-2D3C-4E337AED13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9676" y="4176983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DD34592-EA7E-1A69-1EC2-201E878B86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8235" y="458314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7BD28A1A-C038-8BDC-DBF8-7D3CF6D941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78235" y="1024463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2D03BFC3-0424-6C98-59DB-C9D4C2AA7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8235" y="1688349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58AD542A-64EF-B277-D0E3-C471F6B742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235" y="2312470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AADFC35C-0354-70C2-97AF-B64BACA2EE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235" y="2927170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D3A6A61F-6BC5-8932-9479-A9A6845BF8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78235" y="3554642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88FF6F43-4943-E8E5-0919-50E83DDABB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8235" y="4176983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FDF99901-CFB1-7C5E-F392-6C5D68794B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2454" y="501816"/>
            <a:ext cx="4345469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3298208E-EE81-4AA3-C452-4D69240E3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32454" y="1113798"/>
            <a:ext cx="4345469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121491E3-573A-D5B5-7423-45A5CA4ED2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2454" y="1725780"/>
            <a:ext cx="4345469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EDB8001D-F652-1A16-E561-4679D9DACF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32454" y="2337762"/>
            <a:ext cx="4345469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:a16="http://schemas.microsoft.com/office/drawing/2014/main" id="{B5D274DC-E270-381B-0809-3F66A96036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32454" y="2943675"/>
            <a:ext cx="4345469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681686A4-63FE-48A1-1453-3EE021618A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32454" y="3579933"/>
            <a:ext cx="4345469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0E73F7AE-813C-D8FD-DE08-5E50FFFAE3C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32454" y="4185850"/>
            <a:ext cx="4345469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FC5FC3E3-6B80-D7F9-635C-1A2BCC2BE8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3853" y="4933886"/>
            <a:ext cx="6880298" cy="831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lang="ru-RU" sz="6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sz="6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Примечание – замечание, сноска, помещаемое внизу слайда или в конце текст</a:t>
            </a:r>
          </a:p>
        </p:txBody>
      </p:sp>
      <p:sp>
        <p:nvSpPr>
          <p:cNvPr id="4" name="Заголовок 29">
            <a:extLst>
              <a:ext uri="{FF2B5EF4-FFF2-40B4-BE49-F238E27FC236}">
                <a16:creationId xmlns:a16="http://schemas.microsoft.com/office/drawing/2014/main" id="{F0A88F4E-6C0D-D45F-156D-099811F47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2877694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2CC4A9BD-6930-F313-DA49-6F74AC61AAF6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905B208B-585E-6172-032B-305B74FF45F6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AD38CBFA-BDF7-2C69-3627-FD599850BEB6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65236423-C617-5B33-8C4C-2AE1A30BC1E3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92563264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 14 пункто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0A08D6-C470-E664-4B70-FFD13CFFC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815143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DD34592-EA7E-1A69-1EC2-201E878B86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9031" y="815143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FDF99901-CFB1-7C5E-F392-6C5D68794B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004" y="870937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2223C37D-64F1-C472-208E-A774CD22D5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3853" y="1317113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EC51047D-A21E-9A24-5CC4-70E043B8C8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09031" y="1317113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8CB445E-6433-5F02-86D6-22342334A2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0004" y="1373874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A4FCF559-11C4-44F6-EDCB-E647CB2306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3853" y="1834990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1495580C-7966-2D39-9AAB-729B03D6D00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09031" y="1834990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73704ED7-3FE8-B6E2-60EE-72BF3F2806E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0004" y="1894394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53313324-7066-4F2C-F80C-7440964C938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3853" y="2343788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E8985AE-34FE-4534-D4B5-7EFC6D5A32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909031" y="2343788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F84B3870-089F-C908-F773-6E1A2CDB881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004" y="2397952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06913CA-A8DE-3D55-FCE1-E96E0FE386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03853" y="2847346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361F0C-D8AD-65E1-5D1E-BD790547C6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909031" y="2853190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2E088272-3307-2363-6CEF-CEC47A2AA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0004" y="2905328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2A942E0-79F0-BBD0-E60A-F7395C09AF1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03853" y="3346705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0" name="Текст 2">
            <a:extLst>
              <a:ext uri="{FF2B5EF4-FFF2-40B4-BE49-F238E27FC236}">
                <a16:creationId xmlns:a16="http://schemas.microsoft.com/office/drawing/2014/main" id="{079FED2A-E5D6-519C-C08D-C9A6CBBCF2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909031" y="3346705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78AB2570-E241-EED2-DCA1-351578BCE2D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90004" y="3388717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9A513A42-0229-2A02-F1E2-283EC9879FB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03853" y="3830097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7DB373-E38F-787F-DB77-3A0B35FB14B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09031" y="3830097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147710F8-DEAE-82A5-4618-A4323FF5476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0004" y="3870024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E67163C2-4459-A927-0AB3-4AB8B522E6F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3853" y="4320706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00AF81B8-6C7D-FC7D-CB82-FCC30A5165E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909031" y="4320706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25A469CD-FCB6-C0B1-B651-794A0CA7221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004" y="4360633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E283F35F-B7CB-4638-1155-280CD73F580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68915" y="815143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F1D80014-7A7D-1DCE-FB00-CA7B8B15D7D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359274" y="815143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4F7DAC60-5007-3DC2-F64F-B952FB17C4D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057653" y="870937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9CAFB21B-99E4-7BBD-98BF-C8DE9230E90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68915" y="1317113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CD186991-1C1C-25A5-B2EC-5BBA9459747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359274" y="1317113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EC69FC77-A032-22A0-8BF8-A06FBB680FD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057653" y="1373874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529B6442-EA23-17B4-AE24-D9B4FA205A7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756988" y="1834990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E24293E8-B425-7178-F5BF-67B82F96ADB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359274" y="1834990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:a16="http://schemas.microsoft.com/office/drawing/2014/main" id="{F30CBC39-60FA-5C89-ACB9-982E7ABCFC3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057653" y="1894394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8" name="Текст 2">
            <a:extLst>
              <a:ext uri="{FF2B5EF4-FFF2-40B4-BE49-F238E27FC236}">
                <a16:creationId xmlns:a16="http://schemas.microsoft.com/office/drawing/2014/main" id="{D3F7448C-C54F-9DE1-F1AA-AB678D7539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56988" y="2367837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6ACBB42A-1BA4-3A18-3B4D-F7F9ACB4E7C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359274" y="2367837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4FF2D45B-12C5-3C25-EC99-06879D76CE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057653" y="2397952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8EDC2DCE-E970-8292-23C4-BF62DAB341F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756988" y="2853190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0380B3FB-92F8-60CB-508D-F035CDFA1268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359274" y="2853190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356020FD-E05E-5399-25E7-D0D124D6292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057653" y="2905328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19212B21-AEFE-226C-87CB-8277A9832DB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756988" y="3346705"/>
            <a:ext cx="411968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C85B5970-87FA-095E-0ED7-39A426BA36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359274" y="3346705"/>
            <a:ext cx="477982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45420A78-8DAF-9349-063A-7C2A70BE7CB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057653" y="3388717"/>
            <a:ext cx="3297761" cy="2908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317BF5C8-C9A4-CCA2-695D-305EE2CC9E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3853" y="4933886"/>
            <a:ext cx="6880298" cy="831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lang="ru-RU" sz="6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sz="6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Примечание – замечание, сноска, помещаемое внизу слайда или в конце текст</a:t>
            </a:r>
          </a:p>
        </p:txBody>
      </p:sp>
      <p:sp>
        <p:nvSpPr>
          <p:cNvPr id="11" name="Заголовок 29">
            <a:extLst>
              <a:ext uri="{FF2B5EF4-FFF2-40B4-BE49-F238E27FC236}">
                <a16:creationId xmlns:a16="http://schemas.microsoft.com/office/drawing/2014/main" id="{C3A4AA56-EFBD-C030-6B51-72654B7EB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2877694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C396E380-52AA-7313-62E4-9B36FF535E40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98C99356-4049-0DAE-4CCF-47BFBC7BD54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B9E52BD-1AE5-D893-4389-111BDE2432F1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5BE3B510-9F7D-38B1-7A26-FF50E3C52275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13647411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одержание 14 пункто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35100"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</a:rPr>
              <a:pPr/>
              <a:t>‹#›</a:t>
            </a:fld>
            <a:endParaRPr lang="ru-RU" sz="900" dirty="0">
              <a:solidFill>
                <a:schemeClr val="bg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0A08D6-C470-E664-4B70-FFD13CFFC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815142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DD34592-EA7E-1A69-1EC2-201E878B86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4557" y="870938"/>
            <a:ext cx="23245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FDF99901-CFB1-7C5E-F392-6C5D68794B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6490" y="870938"/>
            <a:ext cx="3600704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2223C37D-64F1-C472-208E-A774CD22D5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3853" y="1317112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EC51047D-A21E-9A24-5CC4-70E043B8C8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54557" y="1373875"/>
            <a:ext cx="23245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8CB445E-6433-5F02-86D6-22342334A2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6491" y="1373875"/>
            <a:ext cx="3600705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A4FCF559-11C4-44F6-EDCB-E647CB2306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3853" y="1834989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1495580C-7966-2D39-9AAB-729B03D6D00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54557" y="1894395"/>
            <a:ext cx="23245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73704ED7-3FE8-B6E2-60EE-72BF3F2806E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86491" y="1894395"/>
            <a:ext cx="3600705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53313324-7066-4F2C-F80C-7440964C938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3853" y="2343787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E8985AE-34FE-4534-D4B5-7EFC6D5A32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154557" y="2397952"/>
            <a:ext cx="23245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F84B3870-089F-C908-F773-6E1A2CDB881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86490" y="2397952"/>
            <a:ext cx="3664207" cy="26696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06913CA-A8DE-3D55-FCE1-E96E0FE386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03853" y="2847345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361F0C-D8AD-65E1-5D1E-BD790547C6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54557" y="2905329"/>
            <a:ext cx="23245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2E088272-3307-2363-6CEF-CEC47A2AA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6490" y="2905329"/>
            <a:ext cx="3600704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2A942E0-79F0-BBD0-E60A-F7395C09AF1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03853" y="3346704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0" name="Текст 2">
            <a:extLst>
              <a:ext uri="{FF2B5EF4-FFF2-40B4-BE49-F238E27FC236}">
                <a16:creationId xmlns:a16="http://schemas.microsoft.com/office/drawing/2014/main" id="{079FED2A-E5D6-519C-C08D-C9A6CBBCF2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54557" y="3388718"/>
            <a:ext cx="23245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78AB2570-E241-EED2-DCA1-351578BCE2D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6490" y="3388718"/>
            <a:ext cx="3600704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9A513A42-0229-2A02-F1E2-283EC9879FB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03853" y="3830096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0F7DB373-E38F-787F-DB77-3A0B35FB14B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154557" y="3870025"/>
            <a:ext cx="23245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147710F8-DEAE-82A5-4618-A4323FF5476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6490" y="3870025"/>
            <a:ext cx="3600703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E67163C2-4459-A927-0AB3-4AB8B522E6F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3853" y="4320706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00AF81B8-6C7D-FC7D-CB82-FCC30A5165E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150697" y="4360634"/>
            <a:ext cx="23631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25A469CD-FCB6-C0B1-B651-794A0CA7221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86491" y="4360634"/>
            <a:ext cx="3600702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E283F35F-B7CB-4638-1155-280CD73F580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68915" y="815142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F1D80014-7A7D-1DCE-FB00-CA7B8B15D7D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620829" y="870938"/>
            <a:ext cx="21642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4F7DAC60-5007-3DC2-F64F-B952FB17C4D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959874" y="870938"/>
            <a:ext cx="3603929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9CAFB21B-99E4-7BBD-98BF-C8DE9230E90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68915" y="1317112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CD186991-1C1C-25A5-B2EC-5BBA9459747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620829" y="1373875"/>
            <a:ext cx="21642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EC69FC77-A032-22A0-8BF8-A06FBB680FD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959874" y="1373875"/>
            <a:ext cx="3603929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529B6442-EA23-17B4-AE24-D9B4FA205A7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756988" y="1834989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E24293E8-B425-7178-F5BF-67B82F96ADB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620829" y="1894395"/>
            <a:ext cx="21642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:a16="http://schemas.microsoft.com/office/drawing/2014/main" id="{F30CBC39-60FA-5C89-ACB9-982E7ABCFC3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59874" y="1894395"/>
            <a:ext cx="3603929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58" name="Текст 2">
            <a:extLst>
              <a:ext uri="{FF2B5EF4-FFF2-40B4-BE49-F238E27FC236}">
                <a16:creationId xmlns:a16="http://schemas.microsoft.com/office/drawing/2014/main" id="{D3F7448C-C54F-9DE1-F1AA-AB678D7539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56988" y="2367836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6ACBB42A-1BA4-3A18-3B4D-F7F9ACB4E7C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620829" y="2397952"/>
            <a:ext cx="21642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4FF2D45B-12C5-3C25-EC99-06879D76CE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959874" y="2397952"/>
            <a:ext cx="3603929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8EDC2DCE-E970-8292-23C4-BF62DAB341F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756988" y="2853189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0380B3FB-92F8-60CB-508D-F035CDFA1268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620829" y="2905329"/>
            <a:ext cx="21642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356020FD-E05E-5399-25E7-D0D124D6292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959874" y="2905329"/>
            <a:ext cx="3603929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19212B21-AEFE-226C-87CB-8277A9832DB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756988" y="3346704"/>
            <a:ext cx="411968" cy="934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C85B5970-87FA-095E-0ED7-39A426BA36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620829" y="3388718"/>
            <a:ext cx="216426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45420A78-8DAF-9349-063A-7C2A70BE7CB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959874" y="3388718"/>
            <a:ext cx="3603929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презентации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317BF5C8-C9A4-CCA2-695D-305EE2CC9E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3853" y="4933886"/>
            <a:ext cx="6880298" cy="831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lang="ru-RU" sz="6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sz="6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Примечание – замечание, сноска, помещаемое внизу слайда или в конце текст</a:t>
            </a:r>
          </a:p>
        </p:txBody>
      </p:sp>
      <p:sp>
        <p:nvSpPr>
          <p:cNvPr id="11" name="Заголовок 29">
            <a:extLst>
              <a:ext uri="{FF2B5EF4-FFF2-40B4-BE49-F238E27FC236}">
                <a16:creationId xmlns:a16="http://schemas.microsoft.com/office/drawing/2014/main" id="{C3A4AA56-EFBD-C030-6B51-72654B7EB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2877694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AFAFD01D-A768-CB68-DFF8-46B44FB8FE00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02099FC-42BB-36FD-04DE-5DEF11C555B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B9B1F8BC-8F0B-93FC-ECAC-42BD3DA56CBC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F0BBEAF7-1B94-9E98-282D-98036429D362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55732614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E0AA5E59-F3E9-DAE6-28C0-C8C21A9F8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endParaRPr lang="ru-RU" dirty="0"/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5B4CB687-7316-E207-B637-C52AF8F77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255" y="326692"/>
            <a:ext cx="1181630" cy="5713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125">
                <a:solidFill>
                  <a:schemeClr val="tx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5198928A-71EB-0F3E-C29D-468F18015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7191" y="671636"/>
            <a:ext cx="7590819" cy="14542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5250"/>
            </a:lvl1pPr>
          </a:lstStyle>
          <a:p>
            <a:r>
              <a:rPr lang="ru-RU" dirty="0"/>
              <a:t>Заголовок раздела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5641051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66ABBE-43BF-0154-E377-9C4AFD21EFD7}"/>
              </a:ext>
            </a:extLst>
          </p:cNvPr>
          <p:cNvSpPr txBox="1"/>
          <p:nvPr/>
        </p:nvSpPr>
        <p:spPr>
          <a:xfrm>
            <a:off x="303853" y="364161"/>
            <a:ext cx="403957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" sz="750" dirty="0">
                <a:solidFill>
                  <a:schemeClr val="bg2"/>
                </a:solidFill>
                <a:effectLst/>
              </a:rPr>
              <a:t>Telegram</a:t>
            </a:r>
            <a:endParaRPr lang="ru-RU" sz="75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0AFEE-A8EF-9D5E-5B95-6763306015B2}"/>
              </a:ext>
            </a:extLst>
          </p:cNvPr>
          <p:cNvSpPr txBox="1"/>
          <p:nvPr/>
        </p:nvSpPr>
        <p:spPr>
          <a:xfrm>
            <a:off x="303853" y="1219203"/>
            <a:ext cx="270908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685800" rtl="0" eaLnBrk="1" latinLnBrk="0" hangingPunct="1"/>
            <a:r>
              <a:rPr lang="en" sz="75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E-mail</a:t>
            </a:r>
            <a:endParaRPr lang="ru-RU" sz="750" kern="1200" dirty="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5692C-C2E7-5A16-939F-C557BB83D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22" y="3067310"/>
            <a:ext cx="1509479" cy="150947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3F0CBB5B-7D99-097E-9C71-B31F53DF8D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28" y="456494"/>
            <a:ext cx="6340538" cy="72712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5250">
                <a:solidFill>
                  <a:schemeClr val="bg2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@name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BB330014-3AAE-1ED5-03E5-1FA0D1538C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028" y="1219203"/>
            <a:ext cx="6340538" cy="72712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5250">
                <a:solidFill>
                  <a:schemeClr val="bg2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mail@mail.com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5E7CD03-71EC-9C74-B26C-FFB3E1485D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66" y="4605593"/>
            <a:ext cx="6340538" cy="1454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05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D32CEB04-42F8-EF20-9E4D-96F1DBC476EE}"/>
              </a:ext>
            </a:extLst>
          </p:cNvPr>
          <p:cNvGrpSpPr/>
          <p:nvPr/>
        </p:nvGrpSpPr>
        <p:grpSpPr>
          <a:xfrm>
            <a:off x="7713127" y="4359408"/>
            <a:ext cx="1124883" cy="391609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C728152D-EDB0-93E1-A02E-744D6DA4F7B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2F4E9D20-83B5-A6E0-421D-22B0B5D8F4E2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502B4A31-F859-DACD-F169-24351570D8FE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8970911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иджев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2">
            <a:extLst>
              <a:ext uri="{FF2B5EF4-FFF2-40B4-BE49-F238E27FC236}">
                <a16:creationId xmlns:a16="http://schemas.microsoft.com/office/drawing/2014/main" id="{BCAA28C8-003D-C0C9-244D-677A0D930E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AED301CD-9E59-385E-10DE-FFCC8EC4B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2289796"/>
            <a:ext cx="7886700" cy="7271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90000"/>
              </a:lnSpc>
              <a:defRPr sz="5250">
                <a:solidFill>
                  <a:schemeClr val="bg1"/>
                </a:solidFill>
              </a:defRPr>
            </a:lvl1pPr>
          </a:lstStyle>
          <a:p>
            <a:r>
              <a:rPr lang="en" dirty="0">
                <a:effectLst/>
              </a:rPr>
              <a:t>Realty Monitor </a:t>
            </a:r>
            <a:r>
              <a:rPr lang="ru-RU" dirty="0">
                <a:effectLst/>
              </a:rPr>
              <a:t>С</a:t>
            </a:r>
            <a:r>
              <a:rPr lang="en" dirty="0" err="1">
                <a:effectLst/>
              </a:rPr>
              <a:t>apitals</a:t>
            </a:r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A2FFD7C-63BC-7FAF-D0D0-CEC2FFFE31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36552" y="4846808"/>
            <a:ext cx="701458" cy="2088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/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A1F5312-CC49-65E7-AB14-1A2C59BDE2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440" y="4820620"/>
            <a:ext cx="2428550" cy="183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/>
            </a:lvl1pPr>
          </a:lstStyle>
          <a:p>
            <a:pPr lvl="0"/>
            <a:r>
              <a:rPr lang="ru-RU" dirty="0"/>
              <a:t>Текстовый блок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4A3A6EC2-CC43-248C-EDDE-4091D5E446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0056" y="4820620"/>
            <a:ext cx="2428550" cy="183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/>
            </a:lvl1pPr>
          </a:lstStyle>
          <a:p>
            <a:pPr lvl="0"/>
            <a:r>
              <a:rPr lang="ru-RU" dirty="0"/>
              <a:t>Текстовый блок</a:t>
            </a:r>
          </a:p>
        </p:txBody>
      </p:sp>
    </p:spTree>
    <p:extLst>
      <p:ext uri="{BB962C8B-B14F-4D97-AF65-F5344CB8AC3E}">
        <p14:creationId xmlns:p14="http://schemas.microsoft.com/office/powerpoint/2010/main" val="396295689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иджевый слайд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612C0434-1A9E-E672-B42D-347D983C6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933" y="296518"/>
            <a:ext cx="8534157" cy="22506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90000"/>
              </a:lnSpc>
              <a:defRPr sz="525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Крупный заголовок отражающий важную </a:t>
            </a:r>
            <a:br>
              <a:rPr lang="ru-RU" dirty="0"/>
            </a:br>
            <a:r>
              <a:rPr lang="ru-RU" dirty="0"/>
              <a:t>идею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5020CF-B8E1-80BE-E322-640621953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4592" y="4854103"/>
            <a:ext cx="577120" cy="201992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287E0E7B-B8BA-504B-3F94-8248F2E790DB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</a:rPr>
              <a:pPr/>
              <a:t>‹#›</a:t>
            </a:fld>
            <a:endParaRPr lang="ru-RU" sz="900" dirty="0">
              <a:solidFill>
                <a:schemeClr val="bg2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FBF0656-9C3E-1D5D-E2BF-2A864B6743AF}"/>
              </a:ext>
            </a:extLst>
          </p:cNvPr>
          <p:cNvSpPr/>
          <p:nvPr/>
        </p:nvSpPr>
        <p:spPr>
          <a:xfrm>
            <a:off x="5435115" y="2064654"/>
            <a:ext cx="83251" cy="83251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</a:ln>
          <a:effectLst>
            <a:outerShdw blurRad="183726" algn="ctr" rotWithShape="0">
              <a:schemeClr val="bg2">
                <a:alpha val="84993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F727233-3AFB-C040-959A-4C050AB71483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5476740" y="2147904"/>
            <a:ext cx="0" cy="2995596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Текст 24">
            <a:extLst>
              <a:ext uri="{FF2B5EF4-FFF2-40B4-BE49-F238E27FC236}">
                <a16:creationId xmlns:a16="http://schemas.microsoft.com/office/drawing/2014/main" id="{C890D999-2D68-CB35-0E3C-71AF2DB5D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2243" y="1932444"/>
            <a:ext cx="3195766" cy="333814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 блока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43A158CE-9736-F526-6DE5-C8037581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2243" y="2381097"/>
            <a:ext cx="3195766" cy="503215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825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Описание – основной смысл. Используйте от 2-х предложений и более, выравнивание по левому краю. При большем количестве текста измените размер шрифта на более мелкий или пройдитесь по смыслам и сотрите не нужное.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A3D1987C-2CC7-8FCC-67B3-ABEF6A5D8FD4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10D8EEC7-998F-1C1E-7D4E-8FB2C89A1174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86A3068E-0779-C8C3-17C0-C7E902DED876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7425E3F-2E80-C425-21C9-55F8AB17DC8A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513520874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иджев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CFBE4A5-2F8A-0A2C-EADF-3709C72533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686" y="0"/>
            <a:ext cx="5548314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553FD90-29FB-78BA-5EE3-CE63C53EC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3125813" cy="1633152"/>
          </a:xfrm>
          <a:prstGeom prst="rect">
            <a:avLst/>
          </a:prstGeom>
        </p:spPr>
        <p:txBody>
          <a:bodyPr lIns="0" tIns="0" rIns="0"/>
          <a:lstStyle>
            <a:lvl1pPr>
              <a:lnSpc>
                <a:spcPct val="100000"/>
              </a:lnSpc>
              <a:defRPr sz="2100"/>
            </a:lvl1pPr>
          </a:lstStyle>
          <a:p>
            <a:r>
              <a:rPr lang="ru-RU" dirty="0">
                <a:effectLst/>
              </a:rPr>
              <a:t>Тестовый блок содержащий в себе 2-3 предложения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E569F59-DEE1-342E-FAD3-A9BAFECBB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4832320"/>
            <a:ext cx="3125813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/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</a:t>
            </a:r>
          </a:p>
          <a:p>
            <a:pPr lvl="0"/>
            <a:r>
              <a:rPr lang="ru-RU" dirty="0">
                <a:effectLst/>
              </a:rPr>
              <a:t>или в конце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466306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иджевый слайд 4">
    <p:bg>
      <p:bgPr>
        <a:gradFill>
          <a:gsLst>
            <a:gs pos="0">
              <a:srgbClr val="FFD600"/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3AEFEEA-9CAF-FE01-2B5A-43DF84896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133" y="2130207"/>
            <a:ext cx="8726042" cy="2856920"/>
          </a:xfrm>
          <a:prstGeom prst="rect">
            <a:avLst/>
          </a:prstGeom>
        </p:spPr>
        <p:txBody>
          <a:bodyPr lIns="0" tIns="0" rIns="0" anchor="b"/>
          <a:lstStyle>
            <a:lvl1pPr>
              <a:lnSpc>
                <a:spcPct val="90000"/>
              </a:lnSpc>
              <a:defRPr sz="6750"/>
            </a:lvl1pPr>
          </a:lstStyle>
          <a:p>
            <a:r>
              <a:rPr lang="ru-RU" dirty="0"/>
              <a:t>Крупный заголовок отражающий важную идею</a:t>
            </a:r>
          </a:p>
        </p:txBody>
      </p:sp>
      <p:grpSp>
        <p:nvGrpSpPr>
          <p:cNvPr id="2" name="Рисунок 100">
            <a:extLst>
              <a:ext uri="{FF2B5EF4-FFF2-40B4-BE49-F238E27FC236}">
                <a16:creationId xmlns:a16="http://schemas.microsoft.com/office/drawing/2014/main" id="{923B11E5-9117-28F3-7F93-90567F17189C}"/>
              </a:ext>
            </a:extLst>
          </p:cNvPr>
          <p:cNvGrpSpPr/>
          <p:nvPr/>
        </p:nvGrpSpPr>
        <p:grpSpPr>
          <a:xfrm>
            <a:off x="309134" y="384572"/>
            <a:ext cx="860687" cy="299633"/>
            <a:chOff x="3497858" y="2521444"/>
            <a:chExt cx="5186766" cy="1805684"/>
          </a:xfrm>
          <a:solidFill>
            <a:srgbClr val="555D71"/>
          </a:soli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933AF6A7-E03C-137D-4141-CABD192D3BB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rgbClr val="555D71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35EBEEA3-196E-D8EB-D575-C432BAE8DBC9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rgbClr val="555D71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23FD3AA-4B51-69EE-D331-CB5F46861EF2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rgbClr val="555D71"/>
            </a:solidFill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685260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Имиджевый слайд 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EC874251-6A6B-BA56-7236-2833C6272EB7}"/>
              </a:ext>
            </a:extLst>
          </p:cNvPr>
          <p:cNvSpPr/>
          <p:nvPr/>
        </p:nvSpPr>
        <p:spPr>
          <a:xfrm rot="5400000">
            <a:off x="6003952" y="2108697"/>
            <a:ext cx="136175" cy="137511"/>
          </a:xfrm>
          <a:custGeom>
            <a:avLst/>
            <a:gdLst>
              <a:gd name="connsiteX0" fmla="*/ 181567 w 181567"/>
              <a:gd name="connsiteY0" fmla="*/ 91674 h 183348"/>
              <a:gd name="connsiteX1" fmla="*/ 90784 w 181567"/>
              <a:gd name="connsiteY1" fmla="*/ 183349 h 183348"/>
              <a:gd name="connsiteX2" fmla="*/ 0 w 181567"/>
              <a:gd name="connsiteY2" fmla="*/ 91674 h 183348"/>
              <a:gd name="connsiteX3" fmla="*/ 90784 w 181567"/>
              <a:gd name="connsiteY3" fmla="*/ 0 h 183348"/>
              <a:gd name="connsiteX4" fmla="*/ 181567 w 181567"/>
              <a:gd name="connsiteY4" fmla="*/ 91674 h 18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67" h="183348">
                <a:moveTo>
                  <a:pt x="181567" y="91674"/>
                </a:moveTo>
                <a:cubicBezTo>
                  <a:pt x="181567" y="142305"/>
                  <a:pt x="140922" y="183349"/>
                  <a:pt x="90784" y="183349"/>
                </a:cubicBezTo>
                <a:cubicBezTo>
                  <a:pt x="40645" y="183349"/>
                  <a:pt x="0" y="142305"/>
                  <a:pt x="0" y="91674"/>
                </a:cubicBezTo>
                <a:cubicBezTo>
                  <a:pt x="0" y="41044"/>
                  <a:pt x="40645" y="0"/>
                  <a:pt x="90784" y="0"/>
                </a:cubicBezTo>
                <a:cubicBezTo>
                  <a:pt x="140922" y="0"/>
                  <a:pt x="181567" y="41044"/>
                  <a:pt x="181567" y="91674"/>
                </a:cubicBezTo>
                <a:close/>
              </a:path>
            </a:pathLst>
          </a:custGeom>
          <a:noFill/>
          <a:ln w="9525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ru-RU" sz="105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4D18C643-4025-5840-EB33-10017EBC42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0328" y="2131295"/>
            <a:ext cx="2547682" cy="1784999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050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Описание – основной смысл. Используйте от 2-х предложений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и более, выравнивание по левому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краю. При большем количестве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текста измените размер шрифта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на более мелкий или пройдитесь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по смыслам и сотрите не нужное.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C4C2C9E-9ED5-F059-D5FF-489F2B0DA5CD}"/>
              </a:ext>
            </a:extLst>
          </p:cNvPr>
          <p:cNvCxnSpPr>
            <a:cxnSpLocks/>
          </p:cNvCxnSpPr>
          <p:nvPr/>
        </p:nvCxnSpPr>
        <p:spPr>
          <a:xfrm>
            <a:off x="6072039" y="2245540"/>
            <a:ext cx="0" cy="289796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1">
            <a:extLst>
              <a:ext uri="{FF2B5EF4-FFF2-40B4-BE49-F238E27FC236}">
                <a16:creationId xmlns:a16="http://schemas.microsoft.com/office/drawing/2014/main" id="{3AC481C7-CE68-E670-3207-8CD94AAA04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133" y="291612"/>
            <a:ext cx="8528876" cy="249299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9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Крупный заголовок отражающий важную </a:t>
            </a:r>
            <a:br>
              <a:rPr lang="ru-RU" dirty="0"/>
            </a:br>
            <a:r>
              <a:rPr lang="ru-RU" dirty="0"/>
              <a:t>идею</a:t>
            </a: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3CE780FA-7D65-28EF-5118-FF91DF26C881}"/>
              </a:ext>
            </a:extLst>
          </p:cNvPr>
          <p:cNvGrpSpPr/>
          <p:nvPr/>
        </p:nvGrpSpPr>
        <p:grpSpPr>
          <a:xfrm>
            <a:off x="6290328" y="4656612"/>
            <a:ext cx="824011" cy="286865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AF301EC2-5A91-AA17-82EE-64E19130952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80B76BD-2531-667D-E5C0-DF7BBC68D72C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1E064D52-6977-5777-A5ED-6F209DB32C9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605659354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иджевый слай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9331E09-107C-A54C-C4F7-81AE2EA7E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1" y="0"/>
            <a:ext cx="4572000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8B179A6-B426-4F1E-5D34-B1467EED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243" y="325630"/>
            <a:ext cx="5243541" cy="1200784"/>
          </a:xfrm>
          <a:prstGeom prst="rect">
            <a:avLst/>
          </a:prstGeom>
        </p:spPr>
        <p:txBody>
          <a:bodyPr lIns="0" tIns="0" rIns="0" anchor="t">
            <a:spAutoFit/>
          </a:bodyPr>
          <a:lstStyle>
            <a:lvl1pPr>
              <a:lnSpc>
                <a:spcPct val="90000"/>
              </a:lnSpc>
              <a:defRPr sz="412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855F6A2-0FB6-0660-4483-FA4646799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4243" y="3308573"/>
            <a:ext cx="325727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84F215E-4350-6DE5-08A0-35769C092D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93" y="3378359"/>
            <a:ext cx="320135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Текстовое описание</a:t>
            </a:r>
            <a:br>
              <a:rPr lang="en-US" dirty="0"/>
            </a:br>
            <a:r>
              <a:rPr lang="ru-RU" dirty="0"/>
              <a:t>в две строчки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5680E8E9-D7EC-9F97-B5CD-FD1343E940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393" y="3871268"/>
            <a:ext cx="320135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Текстовое описание</a:t>
            </a:r>
            <a:br>
              <a:rPr lang="en-US" dirty="0"/>
            </a:br>
            <a:r>
              <a:rPr lang="ru-RU" dirty="0"/>
              <a:t>в две строчки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9BE13936-9FDA-9BFB-0D1E-A71E8BEDD1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392" y="4381977"/>
            <a:ext cx="320135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Текстовое описание</a:t>
            </a:r>
            <a:br>
              <a:rPr lang="en-US" dirty="0"/>
            </a:br>
            <a:r>
              <a:rPr lang="ru-RU" dirty="0"/>
              <a:t>в две строчки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D6BCE8ED-4949-624E-5A53-E2157BD73A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4243" y="3812747"/>
            <a:ext cx="325727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CCA1781E-716A-4F0C-648D-16C26C87E5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243" y="4316921"/>
            <a:ext cx="325727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</p:spTree>
    <p:extLst>
      <p:ext uri="{BB962C8B-B14F-4D97-AF65-F5344CB8AC3E}">
        <p14:creationId xmlns:p14="http://schemas.microsoft.com/office/powerpoint/2010/main" val="1271909360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иджевый слайд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9">
            <a:extLst>
              <a:ext uri="{FF2B5EF4-FFF2-40B4-BE49-F238E27FC236}">
                <a16:creationId xmlns:a16="http://schemas.microsoft.com/office/drawing/2014/main" id="{493668C5-3A2B-8B11-6725-89F8DF97F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id="{2DD79D87-D58D-5349-28B1-68E0F3F82A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4748" y="1082893"/>
            <a:ext cx="3400425" cy="657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chemeClr val="bg2"/>
                </a:solidFill>
              </a:defRPr>
            </a:lvl2pPr>
            <a:lvl3pPr marL="685800" indent="0">
              <a:buNone/>
              <a:defRPr>
                <a:solidFill>
                  <a:schemeClr val="bg2"/>
                </a:solidFill>
              </a:defRPr>
            </a:lvl3pPr>
            <a:lvl4pPr marL="1028700" indent="0">
              <a:buNone/>
              <a:defRPr>
                <a:solidFill>
                  <a:schemeClr val="bg2"/>
                </a:solidFill>
              </a:defRPr>
            </a:lvl4pPr>
            <a:lvl5pPr marL="13716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Тестовый блок содержащий в себе 2-3 предложения</a:t>
            </a:r>
          </a:p>
        </p:txBody>
      </p:sp>
      <p:sp>
        <p:nvSpPr>
          <p:cNvPr id="4" name="Заголовок 6">
            <a:extLst>
              <a:ext uri="{FF2B5EF4-FFF2-40B4-BE49-F238E27FC236}">
                <a16:creationId xmlns:a16="http://schemas.microsoft.com/office/drawing/2014/main" id="{A44C7267-9062-1CBA-46EC-571B5F731C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748" y="396173"/>
            <a:ext cx="6547266" cy="68672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525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Крупный заголовок </a:t>
            </a:r>
          </a:p>
        </p:txBody>
      </p:sp>
    </p:spTree>
    <p:extLst>
      <p:ext uri="{BB962C8B-B14F-4D97-AF65-F5344CB8AC3E}">
        <p14:creationId xmlns:p14="http://schemas.microsoft.com/office/powerpoint/2010/main" val="679078553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итель_0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9">
            <a:extLst>
              <a:ext uri="{FF2B5EF4-FFF2-40B4-BE49-F238E27FC236}">
                <a16:creationId xmlns:a16="http://schemas.microsoft.com/office/drawing/2014/main" id="{5A758BC1-8255-A884-839F-E4C6DBBF38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42899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8B8B458F-B4B2-312B-2C4B-2279B12FD305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F2655FD3-BC07-F4E7-182B-8F374A9E8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8080" y="327046"/>
            <a:ext cx="5149930" cy="85881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6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00%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5771ADEA-BA46-52D1-D482-6CFC531BF5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8079" y="1226131"/>
            <a:ext cx="5149921" cy="596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Текстовое описание</a:t>
            </a:r>
            <a:endParaRPr lang="ru-RU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06E7BDB-BEEA-CCFB-0615-3A5CBE4DC0CD}"/>
              </a:ext>
            </a:extLst>
          </p:cNvPr>
          <p:cNvCxnSpPr>
            <a:cxnSpLocks/>
          </p:cNvCxnSpPr>
          <p:nvPr/>
        </p:nvCxnSpPr>
        <p:spPr>
          <a:xfrm flipV="1">
            <a:off x="8180882" y="4823085"/>
            <a:ext cx="0" cy="23609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Рисунок 6">
            <a:extLst>
              <a:ext uri="{FF2B5EF4-FFF2-40B4-BE49-F238E27FC236}">
                <a16:creationId xmlns:a16="http://schemas.microsoft.com/office/drawing/2014/main" id="{91F61902-735C-A010-04B1-7D4D1918949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7865" y="4836726"/>
            <a:ext cx="883981" cy="2088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C876D99D-875A-0ED6-F50B-50341AB5C1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8079" y="3940756"/>
            <a:ext cx="5149921" cy="596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E9F7019A-EF03-FFEA-2CD2-C3BB8611E0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8079" y="1890500"/>
            <a:ext cx="1826897" cy="596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Подзаголовок</a:t>
            </a:r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1EB09B3C-A9FC-F716-8A2A-E074E5BB5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9760" y="1890500"/>
            <a:ext cx="1826897" cy="596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B27A6F48-907B-BF4A-0BA8-01A3713874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88078" y="4832320"/>
            <a:ext cx="3125813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</a:t>
            </a:r>
          </a:p>
          <a:p>
            <a:pPr lvl="0"/>
            <a:r>
              <a:rPr lang="ru-RU" dirty="0">
                <a:effectLst/>
              </a:rPr>
              <a:t>или в конце текста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968302D7-7B70-9F6A-CA6E-43632997EA11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70E6001-D629-4D63-894A-8F42B2099633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BFE362D5-1D8C-6F5F-BF92-5DFB7EA08BA7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A376D372-5F3F-AF72-9BF7-EB7A4362525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690502204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иджевый слайд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8D7D0290-70B0-ED4A-CBFB-6CBDB37C534D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/>
              <a:pPr/>
              <a:t>‹#›</a:t>
            </a:fld>
            <a:endParaRPr lang="ru-RU" sz="900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7A4E9AE1-2440-2C9F-1858-52B9446B7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4762866"/>
            <a:ext cx="4908490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4F2248E-A322-B2AB-1350-8073AFD99AC6}"/>
              </a:ext>
            </a:extLst>
          </p:cNvPr>
          <p:cNvCxnSpPr>
            <a:cxnSpLocks/>
          </p:cNvCxnSpPr>
          <p:nvPr/>
        </p:nvCxnSpPr>
        <p:spPr>
          <a:xfrm>
            <a:off x="0" y="1440657"/>
            <a:ext cx="9144000" cy="0"/>
          </a:xfrm>
          <a:prstGeom prst="line">
            <a:avLst/>
          </a:prstGeom>
          <a:ln w="127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C64C511-D87A-3377-3ED3-3B9C4B369B65}"/>
              </a:ext>
            </a:extLst>
          </p:cNvPr>
          <p:cNvCxnSpPr>
            <a:cxnSpLocks/>
          </p:cNvCxnSpPr>
          <p:nvPr/>
        </p:nvCxnSpPr>
        <p:spPr>
          <a:xfrm>
            <a:off x="0" y="2487217"/>
            <a:ext cx="9144000" cy="0"/>
          </a:xfrm>
          <a:prstGeom prst="line">
            <a:avLst/>
          </a:prstGeom>
          <a:ln w="127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ABF0D3D-6D7D-98EE-C049-356E3043A073}"/>
              </a:ext>
            </a:extLst>
          </p:cNvPr>
          <p:cNvCxnSpPr>
            <a:cxnSpLocks/>
          </p:cNvCxnSpPr>
          <p:nvPr/>
        </p:nvCxnSpPr>
        <p:spPr>
          <a:xfrm>
            <a:off x="0" y="3533777"/>
            <a:ext cx="9144000" cy="0"/>
          </a:xfrm>
          <a:prstGeom prst="line">
            <a:avLst/>
          </a:prstGeom>
          <a:ln w="127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19F24FB-1FDA-500A-4EB0-B5AE6501F392}"/>
              </a:ext>
            </a:extLst>
          </p:cNvPr>
          <p:cNvCxnSpPr>
            <a:cxnSpLocks/>
          </p:cNvCxnSpPr>
          <p:nvPr/>
        </p:nvCxnSpPr>
        <p:spPr>
          <a:xfrm>
            <a:off x="0" y="4580336"/>
            <a:ext cx="9144000" cy="0"/>
          </a:xfrm>
          <a:prstGeom prst="line">
            <a:avLst/>
          </a:prstGeom>
          <a:ln w="127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Текст 13">
            <a:extLst>
              <a:ext uri="{FF2B5EF4-FFF2-40B4-BE49-F238E27FC236}">
                <a16:creationId xmlns:a16="http://schemas.microsoft.com/office/drawing/2014/main" id="{D4FBC043-CE1E-CC40-C3EB-69D1ED2600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2436" y="607845"/>
            <a:ext cx="393999" cy="231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59" name="Текст 13">
            <a:extLst>
              <a:ext uri="{FF2B5EF4-FFF2-40B4-BE49-F238E27FC236}">
                <a16:creationId xmlns:a16="http://schemas.microsoft.com/office/drawing/2014/main" id="{6962D874-A796-5DBE-6AC9-9342563C66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5946" y="442019"/>
            <a:ext cx="5363138" cy="7834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20%</a:t>
            </a:r>
            <a:endParaRPr lang="ru-RU" dirty="0"/>
          </a:p>
        </p:txBody>
      </p:sp>
      <p:sp>
        <p:nvSpPr>
          <p:cNvPr id="60" name="Текст 13">
            <a:extLst>
              <a:ext uri="{FF2B5EF4-FFF2-40B4-BE49-F238E27FC236}">
                <a16:creationId xmlns:a16="http://schemas.microsoft.com/office/drawing/2014/main" id="{E9B6DCD0-AB2C-0912-7364-AF336028F4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1984" y="822584"/>
            <a:ext cx="2566026" cy="413273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в себе 1-2 предложения</a:t>
            </a:r>
            <a:endParaRPr lang="ru-RU" dirty="0"/>
          </a:p>
        </p:txBody>
      </p:sp>
      <p:sp>
        <p:nvSpPr>
          <p:cNvPr id="61" name="Текст 13">
            <a:extLst>
              <a:ext uri="{FF2B5EF4-FFF2-40B4-BE49-F238E27FC236}">
                <a16:creationId xmlns:a16="http://schemas.microsoft.com/office/drawing/2014/main" id="{C30ED052-5E7E-E241-4F0F-5339291E70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1983" y="604481"/>
            <a:ext cx="2566027" cy="1615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Краткий подзаголовок</a:t>
            </a:r>
            <a:endParaRPr lang="ru-RU" dirty="0"/>
          </a:p>
        </p:txBody>
      </p:sp>
      <p:sp>
        <p:nvSpPr>
          <p:cNvPr id="62" name="Текст 13">
            <a:extLst>
              <a:ext uri="{FF2B5EF4-FFF2-40B4-BE49-F238E27FC236}">
                <a16:creationId xmlns:a16="http://schemas.microsoft.com/office/drawing/2014/main" id="{003A3BAA-6F8D-4EED-68CE-DA71D89C3B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2436" y="1647970"/>
            <a:ext cx="393999" cy="231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63" name="Текст 13">
            <a:extLst>
              <a:ext uri="{FF2B5EF4-FFF2-40B4-BE49-F238E27FC236}">
                <a16:creationId xmlns:a16="http://schemas.microsoft.com/office/drawing/2014/main" id="{64D3318E-C015-E784-F2EB-B8E41B9B1D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5946" y="1518831"/>
            <a:ext cx="5363138" cy="7834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1 000 000 РУБ.</a:t>
            </a:r>
            <a:endParaRPr lang="ru-RU" dirty="0"/>
          </a:p>
        </p:txBody>
      </p:sp>
      <p:sp>
        <p:nvSpPr>
          <p:cNvPr id="64" name="Текст 13">
            <a:extLst>
              <a:ext uri="{FF2B5EF4-FFF2-40B4-BE49-F238E27FC236}">
                <a16:creationId xmlns:a16="http://schemas.microsoft.com/office/drawing/2014/main" id="{D71ED463-D484-9587-F065-650A3DCF31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1984" y="1869139"/>
            <a:ext cx="2566026" cy="413273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в себе 1-2 предложения</a:t>
            </a:r>
            <a:endParaRPr lang="ru-RU" dirty="0"/>
          </a:p>
        </p:txBody>
      </p:sp>
      <p:sp>
        <p:nvSpPr>
          <p:cNvPr id="65" name="Текст 13">
            <a:extLst>
              <a:ext uri="{FF2B5EF4-FFF2-40B4-BE49-F238E27FC236}">
                <a16:creationId xmlns:a16="http://schemas.microsoft.com/office/drawing/2014/main" id="{7D261AE0-E96E-6FC6-03F1-307C6A3B35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1983" y="1651037"/>
            <a:ext cx="2566027" cy="1615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Краткий подзаголовок</a:t>
            </a:r>
            <a:endParaRPr lang="ru-RU" dirty="0"/>
          </a:p>
        </p:txBody>
      </p:sp>
      <p:sp>
        <p:nvSpPr>
          <p:cNvPr id="66" name="Текст 13">
            <a:extLst>
              <a:ext uri="{FF2B5EF4-FFF2-40B4-BE49-F238E27FC236}">
                <a16:creationId xmlns:a16="http://schemas.microsoft.com/office/drawing/2014/main" id="{C99A329A-0B1E-07CF-C3A2-BB8A132899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2436" y="2689426"/>
            <a:ext cx="393999" cy="231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67" name="Текст 13">
            <a:extLst>
              <a:ext uri="{FF2B5EF4-FFF2-40B4-BE49-F238E27FC236}">
                <a16:creationId xmlns:a16="http://schemas.microsoft.com/office/drawing/2014/main" id="{76548186-95B6-2B12-5862-1EB89E143D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5946" y="2572644"/>
            <a:ext cx="5363138" cy="7834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3 740 РУБ.</a:t>
            </a:r>
            <a:endParaRPr lang="ru-RU" dirty="0"/>
          </a:p>
        </p:txBody>
      </p:sp>
      <p:sp>
        <p:nvSpPr>
          <p:cNvPr id="68" name="Текст 13">
            <a:extLst>
              <a:ext uri="{FF2B5EF4-FFF2-40B4-BE49-F238E27FC236}">
                <a16:creationId xmlns:a16="http://schemas.microsoft.com/office/drawing/2014/main" id="{C8F03296-464A-08B8-CF72-409FB0F44E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1984" y="2914621"/>
            <a:ext cx="2566026" cy="413273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в себе 1-2 предложения</a:t>
            </a:r>
            <a:endParaRPr lang="ru-RU" dirty="0"/>
          </a:p>
        </p:txBody>
      </p:sp>
      <p:sp>
        <p:nvSpPr>
          <p:cNvPr id="69" name="Текст 13">
            <a:extLst>
              <a:ext uri="{FF2B5EF4-FFF2-40B4-BE49-F238E27FC236}">
                <a16:creationId xmlns:a16="http://schemas.microsoft.com/office/drawing/2014/main" id="{E8D6CD91-0894-6DE4-B546-6A74CD767D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71983" y="2696518"/>
            <a:ext cx="2566027" cy="1615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Краткий подзаголовок</a:t>
            </a:r>
            <a:endParaRPr lang="ru-RU" dirty="0"/>
          </a:p>
        </p:txBody>
      </p:sp>
      <p:sp>
        <p:nvSpPr>
          <p:cNvPr id="70" name="Текст 13">
            <a:extLst>
              <a:ext uri="{FF2B5EF4-FFF2-40B4-BE49-F238E27FC236}">
                <a16:creationId xmlns:a16="http://schemas.microsoft.com/office/drawing/2014/main" id="{0D93D977-9472-2120-8136-A1A86B7995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2436" y="3739978"/>
            <a:ext cx="393999" cy="231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(01)</a:t>
            </a:r>
            <a:endParaRPr lang="ru-RU" dirty="0"/>
          </a:p>
        </p:txBody>
      </p:sp>
      <p:sp>
        <p:nvSpPr>
          <p:cNvPr id="71" name="Текст 13">
            <a:extLst>
              <a:ext uri="{FF2B5EF4-FFF2-40B4-BE49-F238E27FC236}">
                <a16:creationId xmlns:a16="http://schemas.microsoft.com/office/drawing/2014/main" id="{3C56B6AD-8DDC-1035-DAF9-F35594E10F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5946" y="3604765"/>
            <a:ext cx="5363138" cy="7834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18%</a:t>
            </a:r>
            <a:endParaRPr lang="ru-RU" dirty="0"/>
          </a:p>
        </p:txBody>
      </p:sp>
      <p:sp>
        <p:nvSpPr>
          <p:cNvPr id="72" name="Текст 13">
            <a:extLst>
              <a:ext uri="{FF2B5EF4-FFF2-40B4-BE49-F238E27FC236}">
                <a16:creationId xmlns:a16="http://schemas.microsoft.com/office/drawing/2014/main" id="{64EFBD0D-0F1A-C1DF-E5BD-2D5FB710B5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71984" y="3953359"/>
            <a:ext cx="2566026" cy="413273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в себе 1-2 предложения</a:t>
            </a:r>
            <a:endParaRPr lang="ru-RU" dirty="0"/>
          </a:p>
        </p:txBody>
      </p:sp>
      <p:sp>
        <p:nvSpPr>
          <p:cNvPr id="73" name="Текст 13">
            <a:extLst>
              <a:ext uri="{FF2B5EF4-FFF2-40B4-BE49-F238E27FC236}">
                <a16:creationId xmlns:a16="http://schemas.microsoft.com/office/drawing/2014/main" id="{C0315BB9-F4A1-334D-8FFC-82918F21BE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1983" y="3735257"/>
            <a:ext cx="2566027" cy="1615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Краткий подзаголовок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F9E4118F-CF2A-8BB0-6527-201C705BE893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E592536A-9D32-F699-EF96-DF5D2D30631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880F51B1-2998-96EB-70F2-45DC2F05D259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778C487-40ED-B526-AABB-7B9E66F64EF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663460235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6AA3A73-E1A4-11A7-F2D3-208B73DC63F5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 10">
            <a:extLst>
              <a:ext uri="{FF2B5EF4-FFF2-40B4-BE49-F238E27FC236}">
                <a16:creationId xmlns:a16="http://schemas.microsoft.com/office/drawing/2014/main" id="{2CF9D664-6A09-BEE1-388E-4C2823A453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4762866"/>
            <a:ext cx="7761590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A2AAE5C7-D179-CC48-F8A4-8CC2582944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020" y="4646737"/>
            <a:ext cx="631836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750"/>
            </a:lvl2pPr>
            <a:lvl3pPr marL="685800" indent="0">
              <a:lnSpc>
                <a:spcPct val="100000"/>
              </a:lnSpc>
              <a:buNone/>
              <a:defRPr sz="750"/>
            </a:lvl3pPr>
            <a:lvl4pPr marL="1028700" indent="0">
              <a:lnSpc>
                <a:spcPct val="100000"/>
              </a:lnSpc>
              <a:buNone/>
              <a:defRPr sz="750"/>
            </a:lvl4pPr>
            <a:lvl5pPr marL="1371600" indent="0">
              <a:lnSpc>
                <a:spcPct val="100000"/>
              </a:lnSpc>
              <a:buNone/>
              <a:defRPr sz="75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85CEAA98-EE13-B2AF-D318-FC44E345BC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4636" y="4646737"/>
            <a:ext cx="631836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750"/>
            </a:lvl2pPr>
            <a:lvl3pPr marL="685800" indent="0">
              <a:lnSpc>
                <a:spcPct val="100000"/>
              </a:lnSpc>
              <a:buNone/>
              <a:defRPr sz="750"/>
            </a:lvl3pPr>
            <a:lvl4pPr marL="1028700" indent="0">
              <a:lnSpc>
                <a:spcPct val="100000"/>
              </a:lnSpc>
              <a:buNone/>
              <a:defRPr sz="750"/>
            </a:lvl4pPr>
            <a:lvl5pPr marL="1371600" indent="0">
              <a:lnSpc>
                <a:spcPct val="100000"/>
              </a:lnSpc>
              <a:buNone/>
              <a:defRPr sz="75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16ADAEA2-3A18-F540-9609-65A288DAC2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5727" y="4646737"/>
            <a:ext cx="631836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750"/>
            </a:lvl2pPr>
            <a:lvl3pPr marL="685800" indent="0">
              <a:lnSpc>
                <a:spcPct val="100000"/>
              </a:lnSpc>
              <a:buNone/>
              <a:defRPr sz="750"/>
            </a:lvl3pPr>
            <a:lvl4pPr marL="1028700" indent="0">
              <a:lnSpc>
                <a:spcPct val="100000"/>
              </a:lnSpc>
              <a:buNone/>
              <a:defRPr sz="750"/>
            </a:lvl4pPr>
            <a:lvl5pPr marL="1371600" indent="0">
              <a:lnSpc>
                <a:spcPct val="100000"/>
              </a:lnSpc>
              <a:buNone/>
              <a:defRPr sz="75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Заголовок 29">
            <a:extLst>
              <a:ext uri="{FF2B5EF4-FFF2-40B4-BE49-F238E27FC236}">
                <a16:creationId xmlns:a16="http://schemas.microsoft.com/office/drawing/2014/main" id="{31654900-CDF6-689F-8D0F-8C682EA14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25630"/>
            <a:ext cx="8021812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ru-RU" sz="21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CB9BEB3A-9241-0F76-33FF-94B36645E18B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D7E2494-435E-F4C5-B49D-A348F197CC81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C92079B-2A13-3974-B859-C3461A222EE5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13350A99-F57F-1749-3C92-82E7BB9C1478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2227289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49F7D83-2AB8-E3DC-0B8D-A295C51446E1}"/>
              </a:ext>
            </a:extLst>
          </p:cNvPr>
          <p:cNvSpPr/>
          <p:nvPr/>
        </p:nvSpPr>
        <p:spPr>
          <a:xfrm>
            <a:off x="3823140" y="0"/>
            <a:ext cx="532086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948C965B-AA40-4E7B-84D4-C8DFF14CB62D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Заголовок 26">
            <a:extLst>
              <a:ext uri="{FF2B5EF4-FFF2-40B4-BE49-F238E27FC236}">
                <a16:creationId xmlns:a16="http://schemas.microsoft.com/office/drawing/2014/main" id="{CE46CAD6-D4A4-127A-CD45-D64DACCD4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43132"/>
            <a:ext cx="3200217" cy="92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 слайда 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2-3 строки</a:t>
            </a:r>
            <a:endParaRPr lang="ru-RU" dirty="0"/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498691F-4ED7-0AB3-8208-B3D246834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4762866"/>
            <a:ext cx="3435779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96DBA42C-395A-A58E-266F-E4436A9EC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853" y="1271725"/>
            <a:ext cx="3200217" cy="46634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Описание – основной смысл. Используйте 1 ёмкое предложение</a:t>
            </a:r>
            <a:endParaRPr lang="ru-RU" dirty="0"/>
          </a:p>
        </p:txBody>
      </p:sp>
      <p:sp>
        <p:nvSpPr>
          <p:cNvPr id="32" name="Диаграмма 31">
            <a:extLst>
              <a:ext uri="{FF2B5EF4-FFF2-40B4-BE49-F238E27FC236}">
                <a16:creationId xmlns:a16="http://schemas.microsoft.com/office/drawing/2014/main" id="{4B130F9E-D339-36C9-44F1-440BC5EADC1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221528" y="1059657"/>
            <a:ext cx="4143155" cy="344474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3" name="Диаграмма 31">
            <a:extLst>
              <a:ext uri="{FF2B5EF4-FFF2-40B4-BE49-F238E27FC236}">
                <a16:creationId xmlns:a16="http://schemas.microsoft.com/office/drawing/2014/main" id="{768396B0-29F4-E2CA-5B6E-5B260C73858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03853" y="1891146"/>
            <a:ext cx="3200217" cy="26704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A419FB6A-FA92-BE87-565E-E2ACF2A86C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1527" y="343132"/>
            <a:ext cx="4143155" cy="6356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800">
                <a:solidFill>
                  <a:schemeClr val="bg2"/>
                </a:solidFill>
              </a:defRPr>
            </a:lvl2pPr>
            <a:lvl3pPr marL="685800" indent="0">
              <a:buNone/>
              <a:defRPr sz="1800">
                <a:solidFill>
                  <a:schemeClr val="bg2"/>
                </a:solidFill>
              </a:defRPr>
            </a:lvl3pPr>
            <a:lvl4pPr marL="1028700" indent="0">
              <a:buNone/>
              <a:defRPr sz="1800">
                <a:solidFill>
                  <a:schemeClr val="bg2"/>
                </a:solidFill>
              </a:defRPr>
            </a:lvl4pPr>
            <a:lvl5pPr marL="1371600" indent="0">
              <a:buNone/>
              <a:defRPr sz="1800">
                <a:solidFill>
                  <a:schemeClr val="bg2"/>
                </a:solidFill>
              </a:defRPr>
            </a:lvl5pPr>
          </a:lstStyle>
          <a:p>
            <a: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8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Поясняющий заголовок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BE2F8502-3FA9-D167-152E-0B7B666AD592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B772DB81-DE53-DA57-5DC8-A586274A2F71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C7DB7EDB-0860-7D18-A168-4C4600CE6BC4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229EA00D-7EDC-8C94-2009-70DE7CD97EA7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061496370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Графи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49F7D83-2AB8-E3DC-0B8D-A295C51446E1}"/>
              </a:ext>
            </a:extLst>
          </p:cNvPr>
          <p:cNvSpPr/>
          <p:nvPr/>
        </p:nvSpPr>
        <p:spPr>
          <a:xfrm>
            <a:off x="3823140" y="0"/>
            <a:ext cx="532086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948C965B-AA40-4E7B-84D4-C8DFF14CB62D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498691F-4ED7-0AB3-8208-B3D246834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4762866"/>
            <a:ext cx="3435779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2" name="Диаграмма 31">
            <a:extLst>
              <a:ext uri="{FF2B5EF4-FFF2-40B4-BE49-F238E27FC236}">
                <a16:creationId xmlns:a16="http://schemas.microsoft.com/office/drawing/2014/main" id="{4B130F9E-D339-36C9-44F1-440BC5EADC1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221528" y="1576449"/>
            <a:ext cx="4143155" cy="316860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3" name="Диаграмма 31">
            <a:extLst>
              <a:ext uri="{FF2B5EF4-FFF2-40B4-BE49-F238E27FC236}">
                <a16:creationId xmlns:a16="http://schemas.microsoft.com/office/drawing/2014/main" id="{768396B0-29F4-E2CA-5B6E-5B260C73858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03853" y="1891146"/>
            <a:ext cx="3200217" cy="26704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A419FB6A-FA92-BE87-565E-E2ACF2A86C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1527" y="826518"/>
            <a:ext cx="4143155" cy="6356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800">
                <a:solidFill>
                  <a:schemeClr val="bg2"/>
                </a:solidFill>
              </a:defRPr>
            </a:lvl2pPr>
            <a:lvl3pPr marL="685800" indent="0">
              <a:buNone/>
              <a:defRPr sz="1800">
                <a:solidFill>
                  <a:schemeClr val="bg2"/>
                </a:solidFill>
              </a:defRPr>
            </a:lvl3pPr>
            <a:lvl4pPr marL="1028700" indent="0">
              <a:buNone/>
              <a:defRPr sz="1800">
                <a:solidFill>
                  <a:schemeClr val="bg2"/>
                </a:solidFill>
              </a:defRPr>
            </a:lvl4pPr>
            <a:lvl5pPr marL="1371600" indent="0">
              <a:buNone/>
              <a:defRPr sz="1800">
                <a:solidFill>
                  <a:schemeClr val="bg2"/>
                </a:solidFill>
              </a:defRPr>
            </a:lvl5pPr>
          </a:lstStyle>
          <a:p>
            <a: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8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Поясняющий заголовок</a:t>
            </a:r>
          </a:p>
        </p:txBody>
      </p:sp>
      <p:sp>
        <p:nvSpPr>
          <p:cNvPr id="2" name="Заголовок 26">
            <a:extLst>
              <a:ext uri="{FF2B5EF4-FFF2-40B4-BE49-F238E27FC236}">
                <a16:creationId xmlns:a16="http://schemas.microsoft.com/office/drawing/2014/main" id="{25586353-CD76-58B9-8944-14787FB17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43132"/>
            <a:ext cx="3200217" cy="92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 слайда 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2-3 строки</a:t>
            </a:r>
            <a:endParaRPr lang="ru-RU" dirty="0"/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387FE63C-9E28-7FA7-CB9A-E8B8002B0E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853" y="1271725"/>
            <a:ext cx="3200217" cy="46634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Описание – основной смысл. Используйте 1 ёмкое предложение</a:t>
            </a:r>
            <a:endParaRPr lang="ru-RU" dirty="0"/>
          </a:p>
        </p:txBody>
      </p:sp>
      <p:grpSp>
        <p:nvGrpSpPr>
          <p:cNvPr id="4" name="Рисунок 100">
            <a:extLst>
              <a:ext uri="{FF2B5EF4-FFF2-40B4-BE49-F238E27FC236}">
                <a16:creationId xmlns:a16="http://schemas.microsoft.com/office/drawing/2014/main" id="{E173DC47-0169-4515-9724-FFF61D9DC149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832A676-EAB8-2BD2-29A1-186ECE81DAA2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47001256-7F93-9A43-5BFE-CAA4B78E1D0A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6B3D8C0-BCBF-927B-4836-48C435867D88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428983320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и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70CDB31-C9F6-291A-B06E-9FF837636CCF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8F4F5B92-2697-AB80-508B-620475C031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3037" y="728537"/>
            <a:ext cx="7765325" cy="26376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Текстовое описание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6F0870E-27E0-ED34-E11D-74046F31DC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037" y="359088"/>
            <a:ext cx="7765325" cy="33941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 слайда</a:t>
            </a:r>
            <a:endParaRPr lang="ru-RU" dirty="0"/>
          </a:p>
        </p:txBody>
      </p:sp>
      <p:sp>
        <p:nvSpPr>
          <p:cNvPr id="22" name="Диаграмма 31">
            <a:extLst>
              <a:ext uri="{FF2B5EF4-FFF2-40B4-BE49-F238E27FC236}">
                <a16:creationId xmlns:a16="http://schemas.microsoft.com/office/drawing/2014/main" id="{2A010195-E0AD-110B-A0FE-37690A2F519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335128" y="1612900"/>
            <a:ext cx="8502882" cy="26523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1E44CEE6-F124-56FB-1056-6D1A04B0A0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037" y="1324287"/>
            <a:ext cx="1600200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050" b="1"/>
            </a:lvl2pPr>
            <a:lvl3pPr marL="685800" indent="0" algn="ctr">
              <a:buNone/>
              <a:defRPr sz="1050" b="1"/>
            </a:lvl3pPr>
            <a:lvl4pPr marL="1028700" indent="0" algn="ctr">
              <a:buNone/>
              <a:defRPr sz="1050" b="1"/>
            </a:lvl4pPr>
            <a:lvl5pPr marL="1371600" indent="0" algn="ctr">
              <a:buNone/>
              <a:defRPr sz="1050" b="1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Текст 10">
            <a:extLst>
              <a:ext uri="{FF2B5EF4-FFF2-40B4-BE49-F238E27FC236}">
                <a16:creationId xmlns:a16="http://schemas.microsoft.com/office/drawing/2014/main" id="{E52DD97F-E01B-FD48-B4E7-4777BF126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156" y="4560592"/>
            <a:ext cx="673877" cy="11541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A5B3633B-2048-2013-2C9D-E5B667A7E8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78458" y="4560592"/>
            <a:ext cx="673877" cy="11541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BCC004F6-0542-238E-874A-E638D550A8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24691" y="4560592"/>
            <a:ext cx="673877" cy="11541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574116C-7687-C8B7-1A98-45C955AC6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4762866"/>
            <a:ext cx="7671224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5" name="Рисунок 100">
            <a:extLst>
              <a:ext uri="{FF2B5EF4-FFF2-40B4-BE49-F238E27FC236}">
                <a16:creationId xmlns:a16="http://schemas.microsoft.com/office/drawing/2014/main" id="{D3112318-2148-7F4E-488D-140D20109EC3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CA2A2F4D-5AF4-921B-2CC5-46F4216A77C0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1404DB8B-E7A8-0528-8684-4A869A8F779B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E022929B-49C1-CE9F-C7BF-2AFFC3B9C98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930426524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Графики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70CDB31-C9F6-291A-B06E-9FF837636CCF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Диаграмма 31">
            <a:extLst>
              <a:ext uri="{FF2B5EF4-FFF2-40B4-BE49-F238E27FC236}">
                <a16:creationId xmlns:a16="http://schemas.microsoft.com/office/drawing/2014/main" id="{2A010195-E0AD-110B-A0FE-37690A2F519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335128" y="1612900"/>
            <a:ext cx="8502882" cy="26523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1E44CEE6-F124-56FB-1056-6D1A04B0A0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037" y="1324287"/>
            <a:ext cx="1600200" cy="14542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050" b="1"/>
            </a:lvl2pPr>
            <a:lvl3pPr marL="685800" indent="0" algn="ctr">
              <a:buNone/>
              <a:defRPr sz="1050" b="1"/>
            </a:lvl3pPr>
            <a:lvl4pPr marL="1028700" indent="0" algn="ctr">
              <a:buNone/>
              <a:defRPr sz="1050" b="1"/>
            </a:lvl4pPr>
            <a:lvl5pPr marL="1371600" indent="0" algn="ctr">
              <a:buNone/>
              <a:defRPr sz="1050" b="1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A5B3633B-2048-2013-2C9D-E5B667A7E8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78458" y="4560592"/>
            <a:ext cx="673877" cy="11541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BCC004F6-0542-238E-874A-E638D550A8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24691" y="4560592"/>
            <a:ext cx="673877" cy="11541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ABAB22E9-3062-6F87-554F-6294B178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3037" y="728537"/>
            <a:ext cx="7765325" cy="26376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Текстовое описание</a:t>
            </a:r>
          </a:p>
        </p:txBody>
      </p:sp>
      <p:sp>
        <p:nvSpPr>
          <p:cNvPr id="10" name="Заголовок 7">
            <a:extLst>
              <a:ext uri="{FF2B5EF4-FFF2-40B4-BE49-F238E27FC236}">
                <a16:creationId xmlns:a16="http://schemas.microsoft.com/office/drawing/2014/main" id="{F501DAB8-789F-7E23-2DD3-68B91C467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037" y="359088"/>
            <a:ext cx="7765325" cy="33941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 слайда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820ECB0-C8BE-26A0-0C8C-F89A000E73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156" y="4560592"/>
            <a:ext cx="673877" cy="11541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75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1436E69-5820-8317-1BFE-66591C398E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4762866"/>
            <a:ext cx="7671224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F2235C34-91BE-C6E6-C9B2-E6FCC9760DEF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71634270-DD91-AF66-2CA4-EEBF8CD3BA6B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71EBDA65-28DD-0EED-E76A-DCAF653345F3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ECDB32D5-1C0E-F79B-6EA1-B19D768CDB3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182456500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и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51C90FE3-1CC5-0A49-F985-8CD6AB6A84EE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1959933C-4EF6-E439-F5E4-2CE732C01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53" y="391315"/>
            <a:ext cx="7765325" cy="56183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 в 2 строки</a:t>
            </a:r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D15883E-66CD-01AE-002A-4DD2E74635D2}"/>
              </a:ext>
            </a:extLst>
          </p:cNvPr>
          <p:cNvCxnSpPr>
            <a:cxnSpLocks/>
          </p:cNvCxnSpPr>
          <p:nvPr/>
        </p:nvCxnSpPr>
        <p:spPr>
          <a:xfrm>
            <a:off x="567929" y="1147970"/>
            <a:ext cx="0" cy="3331162"/>
          </a:xfrm>
          <a:prstGeom prst="line">
            <a:avLst/>
          </a:prstGeom>
          <a:ln w="12700">
            <a:solidFill>
              <a:schemeClr val="tx1"/>
            </a:solidFill>
            <a:head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9C00E76-13AB-009E-5B59-BA6B32051064}"/>
              </a:ext>
            </a:extLst>
          </p:cNvPr>
          <p:cNvCxnSpPr>
            <a:cxnSpLocks/>
          </p:cNvCxnSpPr>
          <p:nvPr/>
        </p:nvCxnSpPr>
        <p:spPr>
          <a:xfrm flipH="1">
            <a:off x="567928" y="4479131"/>
            <a:ext cx="8004572" cy="0"/>
          </a:xfrm>
          <a:prstGeom prst="line">
            <a:avLst/>
          </a:prstGeom>
          <a:ln w="12700">
            <a:solidFill>
              <a:schemeClr val="tx1"/>
            </a:solidFill>
            <a:head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Текст 10">
            <a:extLst>
              <a:ext uri="{FF2B5EF4-FFF2-40B4-BE49-F238E27FC236}">
                <a16:creationId xmlns:a16="http://schemas.microsoft.com/office/drawing/2014/main" id="{40ED8ED0-17CC-07EC-8F28-0D73FA466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36453" y="4560658"/>
            <a:ext cx="2901557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750"/>
            </a:lvl2pPr>
            <a:lvl3pPr>
              <a:defRPr sz="750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4E5645F0-7588-ECA1-7145-582782FA5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368672" y="1755196"/>
            <a:ext cx="1616068" cy="11541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750"/>
            </a:lvl2pPr>
            <a:lvl3pPr>
              <a:defRPr sz="750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Текст 10">
            <a:extLst>
              <a:ext uri="{FF2B5EF4-FFF2-40B4-BE49-F238E27FC236}">
                <a16:creationId xmlns:a16="http://schemas.microsoft.com/office/drawing/2014/main" id="{8B0912EF-A0E0-95F6-CAC7-442205C6C3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853" y="4762866"/>
            <a:ext cx="7671224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grpSp>
        <p:nvGrpSpPr>
          <p:cNvPr id="6" name="Рисунок 100">
            <a:extLst>
              <a:ext uri="{FF2B5EF4-FFF2-40B4-BE49-F238E27FC236}">
                <a16:creationId xmlns:a16="http://schemas.microsoft.com/office/drawing/2014/main" id="{F711A30B-41F3-E2F1-F3F6-EE99FC0CAAC8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7DF91507-A206-BFC0-0264-2D1A3AB836CF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6933C7C4-E1B5-4A37-C3E4-D4D343A1D3CF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B6890FE0-DB6A-24A9-F0F0-37CE92C766AC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902029204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и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C36107-6043-287C-21B9-54316A2829E7}"/>
              </a:ext>
            </a:extLst>
          </p:cNvPr>
          <p:cNvSpPr/>
          <p:nvPr/>
        </p:nvSpPr>
        <p:spPr>
          <a:xfrm>
            <a:off x="4434052" y="0"/>
            <a:ext cx="4709948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55F6BACC-3DC0-1C7B-4976-8397D4DA430E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26">
            <a:extLst>
              <a:ext uri="{FF2B5EF4-FFF2-40B4-BE49-F238E27FC236}">
                <a16:creationId xmlns:a16="http://schemas.microsoft.com/office/drawing/2014/main" id="{A94B506D-6B71-CBD7-5D39-81F9DE472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503" y="333450"/>
            <a:ext cx="4038452" cy="63565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 слайда 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1-2 строки</a:t>
            </a:r>
            <a:endParaRPr lang="ru-RU" dirty="0"/>
          </a:p>
        </p:txBody>
      </p:sp>
      <p:sp>
        <p:nvSpPr>
          <p:cNvPr id="8" name="Текст 38">
            <a:extLst>
              <a:ext uri="{FF2B5EF4-FFF2-40B4-BE49-F238E27FC236}">
                <a16:creationId xmlns:a16="http://schemas.microsoft.com/office/drawing/2014/main" id="{C5E14B1C-FE4A-C187-DD86-DE64EF178E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0457" y="333450"/>
            <a:ext cx="3673456" cy="351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800">
                <a:solidFill>
                  <a:schemeClr val="bg2"/>
                </a:solidFill>
              </a:defRPr>
            </a:lvl2pPr>
            <a:lvl3pPr marL="685800" indent="0">
              <a:buNone/>
              <a:defRPr sz="1800">
                <a:solidFill>
                  <a:schemeClr val="bg2"/>
                </a:solidFill>
              </a:defRPr>
            </a:lvl3pPr>
            <a:lvl4pPr marL="1028700" indent="0">
              <a:buNone/>
              <a:defRPr sz="1800">
                <a:solidFill>
                  <a:schemeClr val="bg2"/>
                </a:solidFill>
              </a:defRPr>
            </a:lvl4pPr>
            <a:lvl5pPr marL="1371600" indent="0">
              <a:buNone/>
              <a:defRPr sz="1800">
                <a:solidFill>
                  <a:schemeClr val="bg2"/>
                </a:solidFill>
              </a:defRPr>
            </a:lvl5pPr>
          </a:lstStyle>
          <a:p>
            <a: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8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Заголовок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A227897-D6C9-0709-23C2-023F7C0A0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7503" y="1046748"/>
            <a:ext cx="1714068" cy="1718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CB2CD324-5BD3-D2DA-3A00-36EDC3B51C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60457" y="676022"/>
            <a:ext cx="3673456" cy="1615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Краткое описание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5A386C4E-F4E8-BA7C-6C72-F02E477D68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0457" y="931896"/>
            <a:ext cx="1988347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диаграммы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1972670A-877D-EAAF-F453-08640FF39F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01449" y="931896"/>
            <a:ext cx="1931136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диаграммы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8FC854D6-B075-F380-A087-4386B00A98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60458" y="2931543"/>
            <a:ext cx="1888268" cy="2539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25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диаграммы</a:t>
            </a:r>
          </a:p>
        </p:txBody>
      </p:sp>
      <p:sp>
        <p:nvSpPr>
          <p:cNvPr id="17" name="Текст 12">
            <a:extLst>
              <a:ext uri="{FF2B5EF4-FFF2-40B4-BE49-F238E27FC236}">
                <a16:creationId xmlns:a16="http://schemas.microsoft.com/office/drawing/2014/main" id="{4C7D8CBD-8EC9-82D8-D395-8AB0A2484B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01323" y="2931543"/>
            <a:ext cx="1931201" cy="2539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25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диаграммы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6C83035D-02CE-8C58-897E-4C6126F800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0457" y="1349943"/>
            <a:ext cx="1988347" cy="320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A099F534-3FA8-D312-DCC8-B8F8C4D4A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1449" y="1349943"/>
            <a:ext cx="1931136" cy="320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DE63A935-DFBF-9ED7-1863-2BCB8B7E0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60457" y="2143422"/>
            <a:ext cx="1988347" cy="4741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06C7F343-1D50-AF60-B8CB-0D96CF79C3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01449" y="1983393"/>
            <a:ext cx="1931136" cy="320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3CBF048A-7E39-3D57-0C88-502C5019A5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0457" y="1989058"/>
            <a:ext cx="1988347" cy="187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Внимание!</a:t>
            </a:r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063E8B8B-B96C-3161-C76C-4CE8FC716C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60457" y="3417814"/>
            <a:ext cx="1261387" cy="320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79A2482D-91A5-80F2-2441-E081F4BA4F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01324" y="3417814"/>
            <a:ext cx="1307120" cy="456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2-3 сроки</a:t>
            </a:r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id="{4ED7964E-1923-740A-1093-59591D5927B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60457" y="3858280"/>
            <a:ext cx="1261387" cy="320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64C656E2-22F0-53C9-756B-2D57115467C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1324" y="3858280"/>
            <a:ext cx="1307120" cy="320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29" name="Текст 12">
            <a:extLst>
              <a:ext uri="{FF2B5EF4-FFF2-40B4-BE49-F238E27FC236}">
                <a16:creationId xmlns:a16="http://schemas.microsoft.com/office/drawing/2014/main" id="{C22A7537-1552-4D15-7733-75429558C3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60457" y="4271138"/>
            <a:ext cx="1261387" cy="320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1-2 сроки</a:t>
            </a:r>
          </a:p>
        </p:txBody>
      </p:sp>
      <p:sp>
        <p:nvSpPr>
          <p:cNvPr id="30" name="Текст 12">
            <a:extLst>
              <a:ext uri="{FF2B5EF4-FFF2-40B4-BE49-F238E27FC236}">
                <a16:creationId xmlns:a16="http://schemas.microsoft.com/office/drawing/2014/main" id="{600A0F42-39C3-D9FA-3744-C526EAC7FA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01324" y="4271138"/>
            <a:ext cx="1307120" cy="456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</a:t>
            </a:r>
          </a:p>
          <a:p>
            <a:pPr lvl="0"/>
            <a:r>
              <a:rPr lang="ru-RU" dirty="0"/>
              <a:t>в 2-3 сроки</a:t>
            </a:r>
          </a:p>
        </p:txBody>
      </p:sp>
      <p:sp>
        <p:nvSpPr>
          <p:cNvPr id="31" name="Текст 12">
            <a:extLst>
              <a:ext uri="{FF2B5EF4-FFF2-40B4-BE49-F238E27FC236}">
                <a16:creationId xmlns:a16="http://schemas.microsoft.com/office/drawing/2014/main" id="{5D95D710-5710-2881-7727-79B0667D28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21844" y="3417814"/>
            <a:ext cx="569363" cy="32005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2" name="Текст 12">
            <a:extLst>
              <a:ext uri="{FF2B5EF4-FFF2-40B4-BE49-F238E27FC236}">
                <a16:creationId xmlns:a16="http://schemas.microsoft.com/office/drawing/2014/main" id="{9F6974D9-8B9E-6BF1-AA89-4A4ACBED39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21844" y="3858280"/>
            <a:ext cx="569363" cy="32005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3" name="Текст 12">
            <a:extLst>
              <a:ext uri="{FF2B5EF4-FFF2-40B4-BE49-F238E27FC236}">
                <a16:creationId xmlns:a16="http://schemas.microsoft.com/office/drawing/2014/main" id="{8D2DEFA6-A458-C7F4-4330-080048CEDB2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21844" y="4271138"/>
            <a:ext cx="569363" cy="32005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4" name="Текст 12">
            <a:extLst>
              <a:ext uri="{FF2B5EF4-FFF2-40B4-BE49-F238E27FC236}">
                <a16:creationId xmlns:a16="http://schemas.microsoft.com/office/drawing/2014/main" id="{F203B3CB-0B31-7A08-92E3-3775EB772F1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68648" y="3417814"/>
            <a:ext cx="593257" cy="32005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5" name="Текст 12">
            <a:extLst>
              <a:ext uri="{FF2B5EF4-FFF2-40B4-BE49-F238E27FC236}">
                <a16:creationId xmlns:a16="http://schemas.microsoft.com/office/drawing/2014/main" id="{DC58290C-FDCF-74CF-CF6C-F35E04C3EE6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68648" y="3858280"/>
            <a:ext cx="593257" cy="32005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6" name="Текст 12">
            <a:extLst>
              <a:ext uri="{FF2B5EF4-FFF2-40B4-BE49-F238E27FC236}">
                <a16:creationId xmlns:a16="http://schemas.microsoft.com/office/drawing/2014/main" id="{B6ABA9BF-590C-52E9-5C27-4F6FE877821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68648" y="4271138"/>
            <a:ext cx="593257" cy="32005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16%</a:t>
            </a:r>
          </a:p>
        </p:txBody>
      </p:sp>
      <p:sp>
        <p:nvSpPr>
          <p:cNvPr id="37" name="Текст 12">
            <a:extLst>
              <a:ext uri="{FF2B5EF4-FFF2-40B4-BE49-F238E27FC236}">
                <a16:creationId xmlns:a16="http://schemas.microsoft.com/office/drawing/2014/main" id="{446AEB90-9F25-DBCE-62CA-1656B8507A6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0457" y="4762867"/>
            <a:ext cx="2019143" cy="25673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600" b="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8" name="Текст 12">
            <a:extLst>
              <a:ext uri="{FF2B5EF4-FFF2-40B4-BE49-F238E27FC236}">
                <a16:creationId xmlns:a16="http://schemas.microsoft.com/office/drawing/2014/main" id="{E015ED49-83A4-26ED-2CF7-3E3FDE5F3D3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7504" y="4762867"/>
            <a:ext cx="4038452" cy="25673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6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39" name="Текст 12">
            <a:extLst>
              <a:ext uri="{FF2B5EF4-FFF2-40B4-BE49-F238E27FC236}">
                <a16:creationId xmlns:a16="http://schemas.microsoft.com/office/drawing/2014/main" id="{2076EC4E-BBF4-9062-D5E1-176EF662E9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910998" y="1534705"/>
            <a:ext cx="1409318" cy="357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id="{E9CE42D4-9023-258B-6136-502BAF8606E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10998" y="1079703"/>
            <a:ext cx="1409318" cy="3520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1" name="Текст 12">
            <a:extLst>
              <a:ext uri="{FF2B5EF4-FFF2-40B4-BE49-F238E27FC236}">
                <a16:creationId xmlns:a16="http://schemas.microsoft.com/office/drawing/2014/main" id="{8F8CC1AB-2690-5920-656E-44C5F131CC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10998" y="2444710"/>
            <a:ext cx="1409318" cy="357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2" name="Текст 12">
            <a:extLst>
              <a:ext uri="{FF2B5EF4-FFF2-40B4-BE49-F238E27FC236}">
                <a16:creationId xmlns:a16="http://schemas.microsoft.com/office/drawing/2014/main" id="{BDC22DAE-D734-9D10-0AEA-B66DB4D89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910998" y="1989707"/>
            <a:ext cx="1409318" cy="357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3" name="Текст 12">
            <a:extLst>
              <a:ext uri="{FF2B5EF4-FFF2-40B4-BE49-F238E27FC236}">
                <a16:creationId xmlns:a16="http://schemas.microsoft.com/office/drawing/2014/main" id="{89223902-717D-D423-8F6F-CC55C50F81A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07504" y="2881802"/>
            <a:ext cx="4038452" cy="962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4" name="Текст 12">
            <a:extLst>
              <a:ext uri="{FF2B5EF4-FFF2-40B4-BE49-F238E27FC236}">
                <a16:creationId xmlns:a16="http://schemas.microsoft.com/office/drawing/2014/main" id="{A76252FE-750C-A30B-33FB-5F471D540DD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7504" y="4167678"/>
            <a:ext cx="4038452" cy="4219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Текстовый блок длиной в 3-4 строки</a:t>
            </a:r>
          </a:p>
        </p:txBody>
      </p:sp>
      <p:sp>
        <p:nvSpPr>
          <p:cNvPr id="45" name="Текст 12">
            <a:extLst>
              <a:ext uri="{FF2B5EF4-FFF2-40B4-BE49-F238E27FC236}">
                <a16:creationId xmlns:a16="http://schemas.microsoft.com/office/drawing/2014/main" id="{69130CEF-7073-7F6D-E24F-ABE2054F1C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673061" y="4554457"/>
            <a:ext cx="1587212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Имя Фамилия, возраст</a:t>
            </a:r>
          </a:p>
        </p:txBody>
      </p:sp>
      <p:sp>
        <p:nvSpPr>
          <p:cNvPr id="50" name="Текст 12">
            <a:extLst>
              <a:ext uri="{FF2B5EF4-FFF2-40B4-BE49-F238E27FC236}">
                <a16:creationId xmlns:a16="http://schemas.microsoft.com/office/drawing/2014/main" id="{D2CCDAF2-4C13-8960-1508-6C5451407D3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130999" y="1534705"/>
            <a:ext cx="711126" cy="35783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50" b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9%</a:t>
            </a:r>
          </a:p>
        </p:txBody>
      </p:sp>
      <p:sp>
        <p:nvSpPr>
          <p:cNvPr id="51" name="Текст 12">
            <a:extLst>
              <a:ext uri="{FF2B5EF4-FFF2-40B4-BE49-F238E27FC236}">
                <a16:creationId xmlns:a16="http://schemas.microsoft.com/office/drawing/2014/main" id="{A15FC517-281E-CA4D-7399-6542606A72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30999" y="1085499"/>
            <a:ext cx="711126" cy="34624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50" b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9%</a:t>
            </a:r>
          </a:p>
        </p:txBody>
      </p:sp>
      <p:sp>
        <p:nvSpPr>
          <p:cNvPr id="52" name="Текст 12">
            <a:extLst>
              <a:ext uri="{FF2B5EF4-FFF2-40B4-BE49-F238E27FC236}">
                <a16:creationId xmlns:a16="http://schemas.microsoft.com/office/drawing/2014/main" id="{7DAF1AC1-49FD-3D29-413D-F0797D0B32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30999" y="2444710"/>
            <a:ext cx="711126" cy="35783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50" b="0">
                <a:solidFill>
                  <a:srgbClr val="12AA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9%</a:t>
            </a:r>
          </a:p>
        </p:txBody>
      </p:sp>
      <p:sp>
        <p:nvSpPr>
          <p:cNvPr id="53" name="Текст 12">
            <a:extLst>
              <a:ext uri="{FF2B5EF4-FFF2-40B4-BE49-F238E27FC236}">
                <a16:creationId xmlns:a16="http://schemas.microsoft.com/office/drawing/2014/main" id="{6174A762-FE2B-CD55-41A5-FAA4D08E11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30999" y="1989707"/>
            <a:ext cx="711126" cy="35783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50" b="0">
                <a:solidFill>
                  <a:srgbClr val="12AA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9%</a:t>
            </a:r>
          </a:p>
        </p:txBody>
      </p:sp>
      <p:sp>
        <p:nvSpPr>
          <p:cNvPr id="66" name="Диаграмма 65">
            <a:extLst>
              <a:ext uri="{FF2B5EF4-FFF2-40B4-BE49-F238E27FC236}">
                <a16:creationId xmlns:a16="http://schemas.microsoft.com/office/drawing/2014/main" id="{95B5AC6D-8152-6A41-8254-E30000CCBEC5}"/>
              </a:ext>
            </a:extLst>
          </p:cNvPr>
          <p:cNvSpPr>
            <a:spLocks noGrp="1"/>
          </p:cNvSpPr>
          <p:nvPr>
            <p:ph type="chart" sz="quarter" idx="51"/>
          </p:nvPr>
        </p:nvSpPr>
        <p:spPr>
          <a:xfrm>
            <a:off x="4760457" y="1670448"/>
            <a:ext cx="1988414" cy="2357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7" name="Диаграмма 65">
            <a:extLst>
              <a:ext uri="{FF2B5EF4-FFF2-40B4-BE49-F238E27FC236}">
                <a16:creationId xmlns:a16="http://schemas.microsoft.com/office/drawing/2014/main" id="{760DEAC6-9671-230C-B971-B0E604427C23}"/>
              </a:ext>
            </a:extLst>
          </p:cNvPr>
          <p:cNvSpPr>
            <a:spLocks noGrp="1"/>
          </p:cNvSpPr>
          <p:nvPr>
            <p:ph type="chart" sz="quarter" idx="52"/>
          </p:nvPr>
        </p:nvSpPr>
        <p:spPr>
          <a:xfrm>
            <a:off x="7001388" y="1670448"/>
            <a:ext cx="1931201" cy="2357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9" name="Диаграмма 65">
            <a:extLst>
              <a:ext uri="{FF2B5EF4-FFF2-40B4-BE49-F238E27FC236}">
                <a16:creationId xmlns:a16="http://schemas.microsoft.com/office/drawing/2014/main" id="{386A9CF3-1376-610A-0078-FA7F9828BE2F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7001388" y="2303896"/>
            <a:ext cx="1931201" cy="2357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0" name="Текст 12">
            <a:extLst>
              <a:ext uri="{FF2B5EF4-FFF2-40B4-BE49-F238E27FC236}">
                <a16:creationId xmlns:a16="http://schemas.microsoft.com/office/drawing/2014/main" id="{065F5901-5C5C-BF3E-6E67-B05BEFD73E3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595568" y="1320265"/>
            <a:ext cx="316560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73" name="Текст 12">
            <a:extLst>
              <a:ext uri="{FF2B5EF4-FFF2-40B4-BE49-F238E27FC236}">
                <a16:creationId xmlns:a16="http://schemas.microsoft.com/office/drawing/2014/main" id="{B0B7EC07-8264-439F-31B9-17E021F570A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837356" y="1320265"/>
            <a:ext cx="283530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sp>
        <p:nvSpPr>
          <p:cNvPr id="74" name="Текст 12">
            <a:extLst>
              <a:ext uri="{FF2B5EF4-FFF2-40B4-BE49-F238E27FC236}">
                <a16:creationId xmlns:a16="http://schemas.microsoft.com/office/drawing/2014/main" id="{98F9D4CF-4448-6FA1-C924-EF11F1C842E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837356" y="1946797"/>
            <a:ext cx="283530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(01)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4B54E7DB-5A69-6907-592E-36627A6B9B4D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bg2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37EBAB21-6713-9E38-ED85-EA18F0F5004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F63565F9-5D6E-7235-7995-7B763791E580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74B1E02C-40C1-90C4-2BCB-F369CDBE7414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023389363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и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29564271-33C5-C31E-E4EC-3616BE333F88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CB1CC97B-5AF0-136A-2F93-F07F0EA9F9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2211" y="4762866"/>
            <a:ext cx="7685570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97C40F2-B774-1E9F-FB78-4295865C6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10" y="951095"/>
            <a:ext cx="6696140" cy="2977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Текстовое описание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id="{8D3435B2-74BA-D69D-2772-B8B789187A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1572" y="4099047"/>
            <a:ext cx="2186438" cy="48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Тестовый блок содержащий </a:t>
            </a:r>
            <a:endParaRPr lang="en-US" dirty="0">
              <a:effectLst/>
            </a:endParaRPr>
          </a:p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effectLst/>
              </a:rPr>
              <a:t>в себе 1 предложение</a:t>
            </a:r>
            <a:endParaRPr lang="en-US" dirty="0">
              <a:effectLst/>
            </a:endParaRP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48FB2FD1-43AD-187B-E828-AF880D9039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210" y="332913"/>
            <a:ext cx="8048145" cy="61818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dirty="0">
                <a:effectLst/>
              </a:rPr>
              <a:t>Длинный заголовок в 2 строки</a:t>
            </a:r>
            <a:endParaRPr lang="ru-RU" dirty="0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69F5BF7F-7F22-A627-86B0-CA7EE26457AC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CE3A9B7C-9EDB-2FF4-1379-7E2FD60E5A05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218796F0-43D0-9B5E-B004-8C5104B12396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767030A6-00CE-2B3B-1C80-E6BE55018696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20936766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и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534C7C3C-755D-9DF3-4298-E314654B5D9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9702" y="1147764"/>
            <a:ext cx="4138613" cy="26608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Диаграмма 3">
            <a:extLst>
              <a:ext uri="{FF2B5EF4-FFF2-40B4-BE49-F238E27FC236}">
                <a16:creationId xmlns:a16="http://schemas.microsoft.com/office/drawing/2014/main" id="{4CEB5F04-92CA-EC44-2C2D-98BBBB77273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781460" y="1147764"/>
            <a:ext cx="4138613" cy="26608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Заголовок 19">
            <a:extLst>
              <a:ext uri="{FF2B5EF4-FFF2-40B4-BE49-F238E27FC236}">
                <a16:creationId xmlns:a16="http://schemas.microsoft.com/office/drawing/2014/main" id="{81C5AB81-40A3-0B86-6399-01ABA4314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210" y="332913"/>
            <a:ext cx="8048145" cy="61818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dirty="0">
                <a:effectLst/>
              </a:rPr>
              <a:t>Длинный заголовок в 2 строки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C525D65-5687-69D9-1EF2-F36FBCEC1257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0E3E6B40-9753-14E6-229B-B1E4A93DE2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2211" y="4762866"/>
            <a:ext cx="7685570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6C110D1F-865E-4E73-369E-33895416A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567" y="4554920"/>
            <a:ext cx="631836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750"/>
            </a:lvl2pPr>
            <a:lvl3pPr marL="685800" indent="0">
              <a:lnSpc>
                <a:spcPct val="100000"/>
              </a:lnSpc>
              <a:buNone/>
              <a:defRPr sz="750"/>
            </a:lvl3pPr>
            <a:lvl4pPr marL="1028700" indent="0">
              <a:lnSpc>
                <a:spcPct val="100000"/>
              </a:lnSpc>
              <a:buNone/>
              <a:defRPr sz="750"/>
            </a:lvl4pPr>
            <a:lvl5pPr marL="1371600" indent="0">
              <a:lnSpc>
                <a:spcPct val="100000"/>
              </a:lnSpc>
              <a:buNone/>
              <a:defRPr sz="75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005F238F-103B-7B0C-9A20-B20E127CD1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6326" y="4554920"/>
            <a:ext cx="631836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750"/>
            </a:lvl2pPr>
            <a:lvl3pPr marL="685800" indent="0">
              <a:lnSpc>
                <a:spcPct val="100000"/>
              </a:lnSpc>
              <a:buNone/>
              <a:defRPr sz="750"/>
            </a:lvl3pPr>
            <a:lvl4pPr marL="1028700" indent="0">
              <a:lnSpc>
                <a:spcPct val="100000"/>
              </a:lnSpc>
              <a:buNone/>
              <a:defRPr sz="750"/>
            </a:lvl4pPr>
            <a:lvl5pPr marL="1371600" indent="0">
              <a:lnSpc>
                <a:spcPct val="100000"/>
              </a:lnSpc>
              <a:buNone/>
              <a:defRPr sz="75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8CC60F71-99CD-A91F-0D68-CEF3558E8B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46428" y="4554920"/>
            <a:ext cx="631836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750"/>
            </a:lvl2pPr>
            <a:lvl3pPr marL="685800" indent="0">
              <a:lnSpc>
                <a:spcPct val="100000"/>
              </a:lnSpc>
              <a:buNone/>
              <a:defRPr sz="750"/>
            </a:lvl3pPr>
            <a:lvl4pPr marL="1028700" indent="0">
              <a:lnSpc>
                <a:spcPct val="100000"/>
              </a:lnSpc>
              <a:buNone/>
              <a:defRPr sz="750"/>
            </a:lvl4pPr>
            <a:lvl5pPr marL="1371600" indent="0">
              <a:lnSpc>
                <a:spcPct val="100000"/>
              </a:lnSpc>
              <a:buNone/>
              <a:defRPr sz="75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C6F28677-747E-3B9C-97F7-E39481D3AA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660" y="3826361"/>
            <a:ext cx="2632500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750"/>
            </a:lvl2pPr>
            <a:lvl3pPr marL="685800" indent="0">
              <a:lnSpc>
                <a:spcPct val="100000"/>
              </a:lnSpc>
              <a:buNone/>
              <a:defRPr sz="750"/>
            </a:lvl3pPr>
            <a:lvl4pPr marL="1028700" indent="0">
              <a:lnSpc>
                <a:spcPct val="100000"/>
              </a:lnSpc>
              <a:buNone/>
              <a:defRPr sz="750"/>
            </a:lvl4pPr>
            <a:lvl5pPr marL="1371600" indent="0">
              <a:lnSpc>
                <a:spcPct val="100000"/>
              </a:lnSpc>
              <a:buNone/>
              <a:defRPr sz="75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D03AC3A8-92A7-65CF-E3D6-E1030E9454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8660" y="3983349"/>
            <a:ext cx="2632500" cy="324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750"/>
            </a:lvl2pPr>
            <a:lvl3pPr marL="685800" indent="0">
              <a:lnSpc>
                <a:spcPct val="100000"/>
              </a:lnSpc>
              <a:buNone/>
              <a:defRPr sz="750"/>
            </a:lvl3pPr>
            <a:lvl4pPr marL="1028700" indent="0">
              <a:lnSpc>
                <a:spcPct val="100000"/>
              </a:lnSpc>
              <a:buNone/>
              <a:defRPr sz="750"/>
            </a:lvl4pPr>
            <a:lvl5pPr marL="1371600" indent="0">
              <a:lnSpc>
                <a:spcPct val="100000"/>
              </a:lnSpc>
              <a:buNone/>
              <a:defRPr sz="75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E09DB379-59C2-F578-5C6D-40B8F1903E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4530" y="3826361"/>
            <a:ext cx="2632500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750"/>
            </a:lvl2pPr>
            <a:lvl3pPr marL="685800" indent="0">
              <a:lnSpc>
                <a:spcPct val="100000"/>
              </a:lnSpc>
              <a:buNone/>
              <a:defRPr sz="750"/>
            </a:lvl3pPr>
            <a:lvl4pPr marL="1028700" indent="0">
              <a:lnSpc>
                <a:spcPct val="100000"/>
              </a:lnSpc>
              <a:buNone/>
              <a:defRPr sz="750"/>
            </a:lvl4pPr>
            <a:lvl5pPr marL="1371600" indent="0">
              <a:lnSpc>
                <a:spcPct val="100000"/>
              </a:lnSpc>
              <a:buNone/>
              <a:defRPr sz="75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D16CF03-2809-1318-C219-6979404F49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4530" y="3983349"/>
            <a:ext cx="2632500" cy="324193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None/>
              <a:defRPr sz="750"/>
            </a:lvl2pPr>
            <a:lvl3pPr marL="685800" indent="0">
              <a:lnSpc>
                <a:spcPct val="100000"/>
              </a:lnSpc>
              <a:buNone/>
              <a:defRPr sz="750"/>
            </a:lvl3pPr>
            <a:lvl4pPr marL="1028700" indent="0">
              <a:lnSpc>
                <a:spcPct val="100000"/>
              </a:lnSpc>
              <a:buNone/>
              <a:defRPr sz="750"/>
            </a:lvl4pPr>
            <a:lvl5pPr marL="1371600" indent="0">
              <a:lnSpc>
                <a:spcPct val="100000"/>
              </a:lnSpc>
              <a:buNone/>
              <a:defRPr sz="750"/>
            </a:lvl5pPr>
          </a:lstStyle>
          <a:p>
            <a:pPr lvl="0"/>
            <a:r>
              <a:rPr lang="ru-RU" dirty="0"/>
              <a:t>Текст</a:t>
            </a:r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33701AC8-5111-5F06-1E0C-384F3D4B2C87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75475840-2ED7-5F23-FFF5-DBAE835D1C1E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E08AA9C2-3AF1-2314-6A46-43A2002B543A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3A9768BE-DC34-5355-05A7-063D3E08BE68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3057028415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и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A4F102-A106-E704-DB34-EF460A81B663}"/>
              </a:ext>
            </a:extLst>
          </p:cNvPr>
          <p:cNvSpPr/>
          <p:nvPr/>
        </p:nvSpPr>
        <p:spPr>
          <a:xfrm>
            <a:off x="1" y="0"/>
            <a:ext cx="4604657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0B58E92-C674-FAEC-DBC7-C1BD125579E7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26">
            <a:extLst>
              <a:ext uri="{FF2B5EF4-FFF2-40B4-BE49-F238E27FC236}">
                <a16:creationId xmlns:a16="http://schemas.microsoft.com/office/drawing/2014/main" id="{EA5A23A0-6BF2-6C38-825D-FBA783D9E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503" y="343132"/>
            <a:ext cx="4166086" cy="119899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 слайда 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3-4 строки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63424A5-A210-8628-F26D-FEB0CDDD49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7503" y="1553688"/>
            <a:ext cx="4166086" cy="2831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Описание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ru-RU" dirty="0"/>
              <a:t> одну строку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A8BBBC1-615C-E8AB-EAB1-0A8678859E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291" y="4313080"/>
            <a:ext cx="1026944" cy="2908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3.7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DFEB165C-41B7-02D4-16FF-22661046A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503" y="4762866"/>
            <a:ext cx="3183300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4398873B-01FE-BA14-9D0B-7F37AD0A1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9045" y="2699205"/>
            <a:ext cx="180886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DF5A2653-5F52-0E61-D792-A8965497E0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9045" y="4657954"/>
            <a:ext cx="1881597" cy="103874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buNone/>
              <a:defRPr sz="7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Тек</a:t>
            </a:r>
            <a:r>
              <a:rPr lang="ru-RU" dirty="0" err="1"/>
              <a:t>стовый</a:t>
            </a:r>
            <a:r>
              <a:rPr lang="ru-RU" dirty="0"/>
              <a:t> блок</a:t>
            </a:r>
          </a:p>
        </p:txBody>
      </p:sp>
      <p:sp>
        <p:nvSpPr>
          <p:cNvPr id="29" name="Диаграмма 28">
            <a:extLst>
              <a:ext uri="{FF2B5EF4-FFF2-40B4-BE49-F238E27FC236}">
                <a16:creationId xmlns:a16="http://schemas.microsoft.com/office/drawing/2014/main" id="{0FC8175C-E280-05C8-0E8C-FF4FEBC65E82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67869" y="384572"/>
            <a:ext cx="3872261" cy="35213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9D66E344-FDDA-5E9B-188C-4CEC082D67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04555" y="2992416"/>
            <a:ext cx="1683351" cy="10387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7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333505EC-710F-63EC-B0C4-69869ACAA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4555" y="3131968"/>
            <a:ext cx="1683351" cy="10387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7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grpSp>
        <p:nvGrpSpPr>
          <p:cNvPr id="6" name="Рисунок 100">
            <a:extLst>
              <a:ext uri="{FF2B5EF4-FFF2-40B4-BE49-F238E27FC236}">
                <a16:creationId xmlns:a16="http://schemas.microsoft.com/office/drawing/2014/main" id="{33DAAE19-9CF5-19C3-7C43-91E4E47478F0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E31E718B-39D2-3A7E-D3AA-EF9E2D04F97D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828F4E75-5651-E61F-AD30-FB7006F9A0B3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1D0AFD44-53E9-E7FB-E5DF-0A9CEBA2071F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4155561390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Графики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A4F102-A106-E704-DB34-EF460A81B663}"/>
              </a:ext>
            </a:extLst>
          </p:cNvPr>
          <p:cNvSpPr/>
          <p:nvPr/>
        </p:nvSpPr>
        <p:spPr>
          <a:xfrm>
            <a:off x="1" y="0"/>
            <a:ext cx="4604657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0B58E92-C674-FAEC-DBC7-C1BD125579E7}"/>
              </a:ext>
            </a:extLst>
          </p:cNvPr>
          <p:cNvSpPr txBox="1">
            <a:spLocks/>
          </p:cNvSpPr>
          <p:nvPr/>
        </p:nvSpPr>
        <p:spPr>
          <a:xfrm>
            <a:off x="8272130" y="110729"/>
            <a:ext cx="565880" cy="187754"/>
          </a:xfrm>
          <a:prstGeom prst="rect">
            <a:avLst/>
          </a:prstGeom>
        </p:spPr>
        <p:txBody>
          <a:bodyPr rIns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AD2C-AB96-D642-A4E2-D25C75B2F804}" type="slidenum">
              <a:rPr lang="ru-RU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26">
            <a:extLst>
              <a:ext uri="{FF2B5EF4-FFF2-40B4-BE49-F238E27FC236}">
                <a16:creationId xmlns:a16="http://schemas.microsoft.com/office/drawing/2014/main" id="{EA5A23A0-6BF2-6C38-825D-FBA783D9E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503" y="343132"/>
            <a:ext cx="4166086" cy="119899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effectLst/>
              </a:rPr>
              <a:t>Длинный заголовок слайда 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3-4 строки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63424A5-A210-8628-F26D-FEB0CDDD49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7503" y="1553688"/>
            <a:ext cx="4166086" cy="2831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Описание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ru-RU" dirty="0"/>
              <a:t> одну строку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A8BBBC1-615C-E8AB-EAB1-0A8678859E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291" y="4313080"/>
            <a:ext cx="1026944" cy="2908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3.7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DFEB165C-41B7-02D4-16FF-22661046A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503" y="4762866"/>
            <a:ext cx="3183300" cy="2541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600"/>
            </a:lvl2pPr>
            <a:lvl3pPr marL="685800" indent="0">
              <a:buNone/>
              <a:defRPr sz="600"/>
            </a:lvl3pPr>
            <a:lvl4pPr marL="1028700" indent="0">
              <a:buNone/>
              <a:defRPr sz="600"/>
            </a:lvl4pPr>
            <a:lvl5pPr marL="1371600" indent="0">
              <a:buNone/>
              <a:defRPr sz="600"/>
            </a:lvl5pPr>
          </a:lstStyle>
          <a:p>
            <a:pPr lvl="0"/>
            <a:r>
              <a:rPr lang="ru-RU" dirty="0">
                <a:effectLst/>
              </a:rPr>
              <a:t>Примечание – замечание, сноска, помещаемое внизу слайда или в конце текст</a:t>
            </a:r>
            <a:endParaRPr lang="ru-RU" dirty="0"/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4398873B-01FE-BA14-9D0B-7F37AD0A1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9045" y="2699205"/>
            <a:ext cx="180886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DF5A2653-5F52-0E61-D792-A8965497E0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9045" y="4657954"/>
            <a:ext cx="1881597" cy="103874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buNone/>
              <a:defRPr sz="7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Тек</a:t>
            </a:r>
            <a:r>
              <a:rPr lang="ru-RU" dirty="0" err="1"/>
              <a:t>стовый</a:t>
            </a:r>
            <a:r>
              <a:rPr lang="ru-RU" dirty="0"/>
              <a:t> блок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4809C5EB-BBA0-BA70-257D-E7514371F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04555" y="2992416"/>
            <a:ext cx="1683351" cy="10387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7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D1BFC7BE-E68C-1607-7C75-417DBEC98C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4555" y="3131968"/>
            <a:ext cx="1683351" cy="10387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7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Диаграмма 28">
            <a:extLst>
              <a:ext uri="{FF2B5EF4-FFF2-40B4-BE49-F238E27FC236}">
                <a16:creationId xmlns:a16="http://schemas.microsoft.com/office/drawing/2014/main" id="{0FC8175C-E280-05C8-0E8C-FF4FEBC65E82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67869" y="384572"/>
            <a:ext cx="3872261" cy="35213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grpSp>
        <p:nvGrpSpPr>
          <p:cNvPr id="3" name="Рисунок 100">
            <a:extLst>
              <a:ext uri="{FF2B5EF4-FFF2-40B4-BE49-F238E27FC236}">
                <a16:creationId xmlns:a16="http://schemas.microsoft.com/office/drawing/2014/main" id="{EA311C36-0613-DCB6-4A8B-DEC83AF088DE}"/>
              </a:ext>
            </a:extLst>
          </p:cNvPr>
          <p:cNvGrpSpPr/>
          <p:nvPr/>
        </p:nvGrpSpPr>
        <p:grpSpPr>
          <a:xfrm>
            <a:off x="8264091" y="4840782"/>
            <a:ext cx="573919" cy="199800"/>
            <a:chOff x="3497858" y="2521444"/>
            <a:chExt cx="5186766" cy="1805684"/>
          </a:xfrm>
          <a:solidFill>
            <a:schemeClr val="tx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177CF79C-677D-72A0-C6DD-B1A5E10D265E}"/>
                </a:ext>
              </a:extLst>
            </p:cNvPr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>
                <a:gd name="connsiteX0" fmla="*/ 901251 w 1802501"/>
                <a:gd name="connsiteY0" fmla="*/ 0 h 1805684"/>
                <a:gd name="connsiteX1" fmla="*/ 0 w 1802501"/>
                <a:gd name="connsiteY1" fmla="*/ 902842 h 1805684"/>
                <a:gd name="connsiteX2" fmla="*/ 901251 w 1802501"/>
                <a:gd name="connsiteY2" fmla="*/ 1805685 h 1805684"/>
                <a:gd name="connsiteX3" fmla="*/ 1802501 w 1802501"/>
                <a:gd name="connsiteY3" fmla="*/ 902842 h 1805684"/>
                <a:gd name="connsiteX4" fmla="*/ 901251 w 1802501"/>
                <a:gd name="connsiteY4" fmla="*/ 0 h 1805684"/>
                <a:gd name="connsiteX5" fmla="*/ 1538452 w 1802501"/>
                <a:gd name="connsiteY5" fmla="*/ 902842 h 1805684"/>
                <a:gd name="connsiteX6" fmla="*/ 901251 w 1802501"/>
                <a:gd name="connsiteY6" fmla="*/ 1541163 h 1805684"/>
                <a:gd name="connsiteX7" fmla="*/ 264049 w 1802501"/>
                <a:gd name="connsiteY7" fmla="*/ 902842 h 1805684"/>
                <a:gd name="connsiteX8" fmla="*/ 901251 w 1802501"/>
                <a:gd name="connsiteY8" fmla="*/ 264512 h 1805684"/>
                <a:gd name="connsiteX9" fmla="*/ 1538452 w 1802501"/>
                <a:gd name="connsiteY9" fmla="*/ 902842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501" h="1805684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201BDD6-3433-4062-8AC5-C6E33A0E1C8A}"/>
                </a:ext>
              </a:extLst>
            </p:cNvPr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>
                <a:gd name="connsiteX0" fmla="*/ 901241 w 1802491"/>
                <a:gd name="connsiteY0" fmla="*/ 0 h 1805684"/>
                <a:gd name="connsiteX1" fmla="*/ 0 w 1802491"/>
                <a:gd name="connsiteY1" fmla="*/ 902842 h 1805684"/>
                <a:gd name="connsiteX2" fmla="*/ 901241 w 1802491"/>
                <a:gd name="connsiteY2" fmla="*/ 1805685 h 1805684"/>
                <a:gd name="connsiteX3" fmla="*/ 1802492 w 1802491"/>
                <a:gd name="connsiteY3" fmla="*/ 902842 h 1805684"/>
                <a:gd name="connsiteX4" fmla="*/ 901241 w 1802491"/>
                <a:gd name="connsiteY4" fmla="*/ 0 h 1805684"/>
                <a:gd name="connsiteX5" fmla="*/ 901241 w 1802491"/>
                <a:gd name="connsiteY5" fmla="*/ 1541163 h 1805684"/>
                <a:gd name="connsiteX6" fmla="*/ 264049 w 1802491"/>
                <a:gd name="connsiteY6" fmla="*/ 902842 h 1805684"/>
                <a:gd name="connsiteX7" fmla="*/ 901241 w 1802491"/>
                <a:gd name="connsiteY7" fmla="*/ 264512 h 1805684"/>
                <a:gd name="connsiteX8" fmla="*/ 1538443 w 1802491"/>
                <a:gd name="connsiteY8" fmla="*/ 902842 h 1805684"/>
                <a:gd name="connsiteX9" fmla="*/ 901241 w 1802491"/>
                <a:gd name="connsiteY9" fmla="*/ 1541163 h 18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491" h="1805684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6EE966A6-2118-4B1D-27CB-D27905B954CB}"/>
                </a:ext>
              </a:extLst>
            </p:cNvPr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>
                <a:gd name="connsiteX0" fmla="*/ 1348284 w 1538518"/>
                <a:gd name="connsiteY0" fmla="*/ 501674 h 1751402"/>
                <a:gd name="connsiteX1" fmla="*/ 847499 w 1538518"/>
                <a:gd name="connsiteY1" fmla="*/ 0 h 1751402"/>
                <a:gd name="connsiteX2" fmla="*/ 0 w 1538518"/>
                <a:gd name="connsiteY2" fmla="*/ 0 h 1751402"/>
                <a:gd name="connsiteX3" fmla="*/ 0 w 1538518"/>
                <a:gd name="connsiteY3" fmla="*/ 257917 h 1751402"/>
                <a:gd name="connsiteX4" fmla="*/ 847499 w 1538518"/>
                <a:gd name="connsiteY4" fmla="*/ 257917 h 1751402"/>
                <a:gd name="connsiteX5" fmla="*/ 1090830 w 1538518"/>
                <a:gd name="connsiteY5" fmla="*/ 501674 h 1751402"/>
                <a:gd name="connsiteX6" fmla="*/ 847499 w 1538518"/>
                <a:gd name="connsiteY6" fmla="*/ 745441 h 1751402"/>
                <a:gd name="connsiteX7" fmla="*/ 0 w 1538518"/>
                <a:gd name="connsiteY7" fmla="*/ 745441 h 1751402"/>
                <a:gd name="connsiteX8" fmla="*/ 0 w 1538518"/>
                <a:gd name="connsiteY8" fmla="*/ 1750965 h 1751402"/>
                <a:gd name="connsiteX9" fmla="*/ 264478 w 1538518"/>
                <a:gd name="connsiteY9" fmla="*/ 1750965 h 1751402"/>
                <a:gd name="connsiteX10" fmla="*/ 264478 w 1538518"/>
                <a:gd name="connsiteY10" fmla="*/ 1003358 h 1751402"/>
                <a:gd name="connsiteX11" fmla="*/ 701013 w 1538518"/>
                <a:gd name="connsiteY11" fmla="*/ 1003358 h 1751402"/>
                <a:gd name="connsiteX12" fmla="*/ 1220860 w 1538518"/>
                <a:gd name="connsiteY12" fmla="*/ 1751402 h 1751402"/>
                <a:gd name="connsiteX13" fmla="*/ 1538519 w 1538518"/>
                <a:gd name="connsiteY13" fmla="*/ 1751402 h 1751402"/>
                <a:gd name="connsiteX14" fmla="*/ 1003102 w 1538518"/>
                <a:gd name="connsiteY14" fmla="*/ 978174 h 1751402"/>
                <a:gd name="connsiteX15" fmla="*/ 1348284 w 1538518"/>
                <a:gd name="connsiteY15" fmla="*/ 501674 h 175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8518" h="1751402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285508214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slideLayout" Target="../slideLayouts/slideLayout119.xml"/><Relationship Id="rId50" Type="http://schemas.openxmlformats.org/officeDocument/2006/relationships/slideLayout" Target="../slideLayouts/slideLayout122.xml"/><Relationship Id="rId55" Type="http://schemas.openxmlformats.org/officeDocument/2006/relationships/slideLayout" Target="../slideLayouts/slideLayout127.xml"/><Relationship Id="rId6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25.xml"/><Relationship Id="rId58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slideLayout" Target="../slideLayouts/slideLayout120.xml"/><Relationship Id="rId56" Type="http://schemas.openxmlformats.org/officeDocument/2006/relationships/slideLayout" Target="../slideLayouts/slideLayout128.xml"/><Relationship Id="rId64" Type="http://schemas.openxmlformats.org/officeDocument/2006/relationships/theme" Target="../theme/theme3.xml"/><Relationship Id="rId8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slideLayout" Target="../slideLayouts/slideLayout118.xml"/><Relationship Id="rId59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92.xml"/><Relationship Id="rId41" Type="http://schemas.openxmlformats.org/officeDocument/2006/relationships/slideLayout" Target="../slideLayouts/slideLayout113.xml"/><Relationship Id="rId54" Type="http://schemas.openxmlformats.org/officeDocument/2006/relationships/slideLayout" Target="../slideLayouts/slideLayout126.xml"/><Relationship Id="rId6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49" Type="http://schemas.openxmlformats.org/officeDocument/2006/relationships/slideLayout" Target="../slideLayouts/slideLayout121.xml"/><Relationship Id="rId57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52" Type="http://schemas.openxmlformats.org/officeDocument/2006/relationships/slideLayout" Target="../slideLayouts/slideLayout124.xml"/><Relationship Id="rId6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  <p:sldLayoutId id="2147483710" r:id="rId51"/>
    <p:sldLayoutId id="2147483711" r:id="rId52"/>
    <p:sldLayoutId id="2147483712" r:id="rId53"/>
    <p:sldLayoutId id="2147483713" r:id="rId54"/>
    <p:sldLayoutId id="2147483714" r:id="rId55"/>
    <p:sldLayoutId id="2147483715" r:id="rId56"/>
    <p:sldLayoutId id="2147483716" r:id="rId57"/>
    <p:sldLayoutId id="2147483717" r:id="rId58"/>
    <p:sldLayoutId id="2147483718" r:id="rId59"/>
    <p:sldLayoutId id="2147483719" r:id="rId60"/>
    <p:sldLayoutId id="2147483723" r:id="rId6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orient="horz" pos="242">
          <p15:clr>
            <a:srgbClr val="F26B43"/>
          </p15:clr>
        </p15:guide>
        <p15:guide id="3" orient="horz" pos="2998">
          <p15:clr>
            <a:srgbClr val="F26B43"/>
          </p15:clr>
        </p15:guide>
        <p15:guide id="4" pos="556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28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  <p:sldLayoutId id="2147483757" r:id="rId33"/>
    <p:sldLayoutId id="2147483758" r:id="rId34"/>
    <p:sldLayoutId id="2147483759" r:id="rId35"/>
    <p:sldLayoutId id="2147483760" r:id="rId36"/>
    <p:sldLayoutId id="2147483761" r:id="rId37"/>
    <p:sldLayoutId id="2147483762" r:id="rId38"/>
    <p:sldLayoutId id="2147483763" r:id="rId39"/>
    <p:sldLayoutId id="2147483764" r:id="rId40"/>
    <p:sldLayoutId id="2147483765" r:id="rId41"/>
    <p:sldLayoutId id="2147483766" r:id="rId42"/>
    <p:sldLayoutId id="2147483767" r:id="rId43"/>
    <p:sldLayoutId id="2147483768" r:id="rId44"/>
    <p:sldLayoutId id="2147483769" r:id="rId45"/>
    <p:sldLayoutId id="2147483770" r:id="rId46"/>
    <p:sldLayoutId id="2147483771" r:id="rId47"/>
    <p:sldLayoutId id="2147483772" r:id="rId48"/>
    <p:sldLayoutId id="2147483773" r:id="rId49"/>
    <p:sldLayoutId id="2147483774" r:id="rId50"/>
    <p:sldLayoutId id="2147483775" r:id="rId51"/>
    <p:sldLayoutId id="2147483776" r:id="rId52"/>
    <p:sldLayoutId id="2147483777" r:id="rId53"/>
    <p:sldLayoutId id="2147483778" r:id="rId54"/>
    <p:sldLayoutId id="2147483779" r:id="rId55"/>
    <p:sldLayoutId id="2147483780" r:id="rId56"/>
    <p:sldLayoutId id="2147483781" r:id="rId57"/>
    <p:sldLayoutId id="2147483782" r:id="rId58"/>
    <p:sldLayoutId id="2147483783" r:id="rId59"/>
    <p:sldLayoutId id="2147483784" r:id="rId60"/>
    <p:sldLayoutId id="2147483785" r:id="rId61"/>
    <p:sldLayoutId id="2147483786" r:id="rId62"/>
    <p:sldLayoutId id="2147483787" r:id="rId6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orient="horz" pos="323">
          <p15:clr>
            <a:srgbClr val="F26B43"/>
          </p15:clr>
        </p15:guide>
        <p15:guide id="3" orient="horz" pos="3997">
          <p15:clr>
            <a:srgbClr val="F26B43"/>
          </p15:clr>
        </p15:guide>
        <p15:guide id="4" pos="74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Relationship Id="rId6" Type="http://schemas.openxmlformats.org/officeDocument/2006/relationships/chart" Target="../charts/chart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8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10" Type="http://schemas.openxmlformats.org/officeDocument/2006/relationships/chart" Target="../charts/chart10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4" name="Google Shape;1604;p75" descr="A person with her mouth open&#10;&#10;AI-generated content may b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4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solidFill>
            <a:srgbClr val="C6D1E0"/>
          </a:solidFill>
          <a:ln>
            <a:noFill/>
          </a:ln>
        </p:spPr>
      </p:pic>
      <p:sp>
        <p:nvSpPr>
          <p:cNvPr id="1605" name="Google Shape;1605;p7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161E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75"/>
          <p:cNvSpPr txBox="1"/>
          <p:nvPr/>
        </p:nvSpPr>
        <p:spPr>
          <a:xfrm>
            <a:off x="8272130" y="110729"/>
            <a:ext cx="565879" cy="18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75"/>
          <p:cNvSpPr txBox="1">
            <a:spLocks noGrp="1"/>
          </p:cNvSpPr>
          <p:nvPr>
            <p:ph type="title"/>
          </p:nvPr>
        </p:nvSpPr>
        <p:spPr>
          <a:xfrm>
            <a:off x="303853" y="393184"/>
            <a:ext cx="3384639" cy="217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ru" sz="5000" dirty="0"/>
              <a:t>Внимание, </a:t>
            </a:r>
            <a:br>
              <a:rPr lang="ru" sz="5000" dirty="0"/>
            </a:br>
            <a:r>
              <a:rPr lang="ru" sz="5000" dirty="0"/>
              <a:t>реклама </a:t>
            </a:r>
            <a:endParaRPr dirty="0"/>
          </a:p>
        </p:txBody>
      </p:sp>
      <p:grpSp>
        <p:nvGrpSpPr>
          <p:cNvPr id="1608" name="Google Shape;1608;p75"/>
          <p:cNvGrpSpPr/>
          <p:nvPr/>
        </p:nvGrpSpPr>
        <p:grpSpPr>
          <a:xfrm>
            <a:off x="7514291" y="4301882"/>
            <a:ext cx="1323718" cy="460830"/>
            <a:chOff x="3497858" y="2521444"/>
            <a:chExt cx="5186765" cy="1805684"/>
          </a:xfrm>
        </p:grpSpPr>
        <p:sp>
          <p:nvSpPr>
            <p:cNvPr id="1609" name="Google Shape;1609;p75"/>
            <p:cNvSpPr/>
            <p:nvPr/>
          </p:nvSpPr>
          <p:spPr>
            <a:xfrm>
              <a:off x="3497858" y="2521444"/>
              <a:ext cx="1802501" cy="1805684"/>
            </a:xfrm>
            <a:custGeom>
              <a:avLst/>
              <a:gdLst/>
              <a:ahLst/>
              <a:cxnLst/>
              <a:rect l="l" t="t" r="r" b="b"/>
              <a:pathLst>
                <a:path w="1802501" h="1805684" extrusionOk="0">
                  <a:moveTo>
                    <a:pt x="901251" y="0"/>
                  </a:moveTo>
                  <a:cubicBezTo>
                    <a:pt x="404301" y="0"/>
                    <a:pt x="0" y="405008"/>
                    <a:pt x="0" y="902842"/>
                  </a:cubicBezTo>
                  <a:cubicBezTo>
                    <a:pt x="0" y="1400668"/>
                    <a:pt x="404301" y="1805685"/>
                    <a:pt x="901251" y="1805685"/>
                  </a:cubicBezTo>
                  <a:cubicBezTo>
                    <a:pt x="1398200" y="1805685"/>
                    <a:pt x="1802501" y="1400668"/>
                    <a:pt x="1802501" y="902842"/>
                  </a:cubicBezTo>
                  <a:cubicBezTo>
                    <a:pt x="1802501" y="405008"/>
                    <a:pt x="1398200" y="0"/>
                    <a:pt x="901251" y="0"/>
                  </a:cubicBezTo>
                  <a:close/>
                  <a:moveTo>
                    <a:pt x="1538452" y="902842"/>
                  </a:moveTo>
                  <a:cubicBezTo>
                    <a:pt x="1538452" y="1254803"/>
                    <a:pt x="1252590" y="1541163"/>
                    <a:pt x="901251" y="1541163"/>
                  </a:cubicBez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51" y="264512"/>
                  </a:cubicBezTo>
                  <a:cubicBezTo>
                    <a:pt x="1252590" y="264512"/>
                    <a:pt x="1538452" y="550882"/>
                    <a:pt x="1538452" y="9028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75"/>
            <p:cNvSpPr/>
            <p:nvPr/>
          </p:nvSpPr>
          <p:spPr>
            <a:xfrm>
              <a:off x="6882132" y="2521444"/>
              <a:ext cx="1802491" cy="1805684"/>
            </a:xfrm>
            <a:custGeom>
              <a:avLst/>
              <a:gdLst/>
              <a:ahLst/>
              <a:cxnLst/>
              <a:rect l="l" t="t" r="r" b="b"/>
              <a:pathLst>
                <a:path w="1802491" h="1805684" extrusionOk="0">
                  <a:moveTo>
                    <a:pt x="901241" y="0"/>
                  </a:moveTo>
                  <a:cubicBezTo>
                    <a:pt x="404292" y="0"/>
                    <a:pt x="0" y="405008"/>
                    <a:pt x="0" y="902842"/>
                  </a:cubicBezTo>
                  <a:cubicBezTo>
                    <a:pt x="0" y="1400668"/>
                    <a:pt x="404292" y="1805685"/>
                    <a:pt x="901241" y="1805685"/>
                  </a:cubicBezTo>
                  <a:cubicBezTo>
                    <a:pt x="1398200" y="1805685"/>
                    <a:pt x="1802492" y="1400668"/>
                    <a:pt x="1802492" y="902842"/>
                  </a:cubicBezTo>
                  <a:cubicBezTo>
                    <a:pt x="1802492" y="405008"/>
                    <a:pt x="1398200" y="0"/>
                    <a:pt x="901241" y="0"/>
                  </a:cubicBezTo>
                  <a:close/>
                  <a:moveTo>
                    <a:pt x="901241" y="1541163"/>
                  </a:moveTo>
                  <a:cubicBezTo>
                    <a:pt x="549902" y="1541163"/>
                    <a:pt x="264049" y="1254803"/>
                    <a:pt x="264049" y="902842"/>
                  </a:cubicBezTo>
                  <a:cubicBezTo>
                    <a:pt x="264049" y="550882"/>
                    <a:pt x="549902" y="264512"/>
                    <a:pt x="901241" y="264512"/>
                  </a:cubicBezTo>
                  <a:cubicBezTo>
                    <a:pt x="1252590" y="264512"/>
                    <a:pt x="1538443" y="550882"/>
                    <a:pt x="1538443" y="902842"/>
                  </a:cubicBezTo>
                  <a:cubicBezTo>
                    <a:pt x="1538443" y="1254803"/>
                    <a:pt x="1252590" y="1541163"/>
                    <a:pt x="901241" y="1541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75"/>
            <p:cNvSpPr/>
            <p:nvPr/>
          </p:nvSpPr>
          <p:spPr>
            <a:xfrm>
              <a:off x="5450385" y="2548803"/>
              <a:ext cx="1538518" cy="1751402"/>
            </a:xfrm>
            <a:custGeom>
              <a:avLst/>
              <a:gdLst/>
              <a:ahLst/>
              <a:cxnLst/>
              <a:rect l="l" t="t" r="r" b="b"/>
              <a:pathLst>
                <a:path w="1538518" h="1751402" extrusionOk="0">
                  <a:moveTo>
                    <a:pt x="1348284" y="501674"/>
                  </a:moveTo>
                  <a:cubicBezTo>
                    <a:pt x="1348284" y="225045"/>
                    <a:pt x="1123644" y="0"/>
                    <a:pt x="847499" y="0"/>
                  </a:cubicBezTo>
                  <a:lnTo>
                    <a:pt x="0" y="0"/>
                  </a:lnTo>
                  <a:lnTo>
                    <a:pt x="0" y="257917"/>
                  </a:lnTo>
                  <a:lnTo>
                    <a:pt x="847499" y="257917"/>
                  </a:lnTo>
                  <a:cubicBezTo>
                    <a:pt x="981660" y="257917"/>
                    <a:pt x="1090830" y="367280"/>
                    <a:pt x="1090830" y="501674"/>
                  </a:cubicBezTo>
                  <a:cubicBezTo>
                    <a:pt x="1090830" y="636078"/>
                    <a:pt x="981660" y="745441"/>
                    <a:pt x="847499" y="745441"/>
                  </a:cubicBezTo>
                  <a:lnTo>
                    <a:pt x="0" y="745441"/>
                  </a:lnTo>
                  <a:lnTo>
                    <a:pt x="0" y="1750965"/>
                  </a:lnTo>
                  <a:lnTo>
                    <a:pt x="264478" y="1750965"/>
                  </a:lnTo>
                  <a:lnTo>
                    <a:pt x="264478" y="1003358"/>
                  </a:lnTo>
                  <a:lnTo>
                    <a:pt x="701013" y="1003358"/>
                  </a:lnTo>
                  <a:lnTo>
                    <a:pt x="1220860" y="1751402"/>
                  </a:lnTo>
                  <a:lnTo>
                    <a:pt x="1538519" y="1751402"/>
                  </a:lnTo>
                  <a:lnTo>
                    <a:pt x="1003102" y="978174"/>
                  </a:lnTo>
                  <a:cubicBezTo>
                    <a:pt x="1207822" y="911842"/>
                    <a:pt x="1348284" y="720191"/>
                    <a:pt x="1348284" y="501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12" name="Google Shape;1612;p75" descr="A qr code on a white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272" y="3741446"/>
            <a:ext cx="1120874" cy="112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76"/>
          <p:cNvSpPr txBox="1"/>
          <p:nvPr/>
        </p:nvSpPr>
        <p:spPr>
          <a:xfrm>
            <a:off x="318233" y="2624066"/>
            <a:ext cx="1351791" cy="108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r>
            <a:r>
              <a:rPr lang="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1100" dirty="0"/>
          </a:p>
        </p:txBody>
      </p:sp>
      <p:sp>
        <p:nvSpPr>
          <p:cNvPr id="1618" name="Google Shape;1618;p76"/>
          <p:cNvSpPr txBox="1"/>
          <p:nvPr/>
        </p:nvSpPr>
        <p:spPr>
          <a:xfrm>
            <a:off x="318233" y="3751796"/>
            <a:ext cx="1529021" cy="108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lang="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1100" dirty="0"/>
          </a:p>
        </p:txBody>
      </p:sp>
      <p:pic>
        <p:nvPicPr>
          <p:cNvPr id="1619" name="Google Shape;1619;p76" descr="A person holding a cellpho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4" y="0"/>
            <a:ext cx="4440363" cy="2498789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76"/>
          <p:cNvSpPr/>
          <p:nvPr/>
        </p:nvSpPr>
        <p:spPr>
          <a:xfrm>
            <a:off x="0" y="0"/>
            <a:ext cx="4440363" cy="2498789"/>
          </a:xfrm>
          <a:prstGeom prst="rect">
            <a:avLst/>
          </a:prstGeom>
          <a:solidFill>
            <a:srgbClr val="10161E">
              <a:alpha val="35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76"/>
          <p:cNvSpPr txBox="1">
            <a:spLocks noGrp="1"/>
          </p:cNvSpPr>
          <p:nvPr>
            <p:ph type="title"/>
          </p:nvPr>
        </p:nvSpPr>
        <p:spPr>
          <a:xfrm>
            <a:off x="307504" y="333449"/>
            <a:ext cx="3121502" cy="347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ru" sz="1400" dirty="0">
                <a:solidFill>
                  <a:schemeClr val="lt2"/>
                </a:solidFill>
              </a:rPr>
              <a:t>Рынок внимания в 2025 году: </a:t>
            </a:r>
            <a:r>
              <a:rPr lang="ru-RU" sz="1400" dirty="0">
                <a:solidFill>
                  <a:schemeClr val="lt2"/>
                </a:solidFill>
              </a:rPr>
              <a:t>скорость реакции пользователя </a:t>
            </a:r>
            <a:br>
              <a:rPr lang="ru-RU" sz="1400" dirty="0">
                <a:solidFill>
                  <a:schemeClr val="lt2"/>
                </a:solidFill>
              </a:rPr>
            </a:br>
            <a:r>
              <a:rPr lang="ru-RU" sz="1400" dirty="0">
                <a:solidFill>
                  <a:schemeClr val="lt2"/>
                </a:solidFill>
              </a:rPr>
              <a:t>на рекламное сообщение:</a:t>
            </a:r>
            <a:br>
              <a:rPr lang="ru-RU" sz="1400" dirty="0">
                <a:solidFill>
                  <a:schemeClr val="lt2"/>
                </a:solidFill>
              </a:rPr>
            </a:br>
            <a:endParaRPr sz="1400" dirty="0"/>
          </a:p>
        </p:txBody>
      </p:sp>
      <p:sp>
        <p:nvSpPr>
          <p:cNvPr id="1623" name="Google Shape;1623;p76"/>
          <p:cNvSpPr txBox="1"/>
          <p:nvPr/>
        </p:nvSpPr>
        <p:spPr>
          <a:xfrm>
            <a:off x="341389" y="1293519"/>
            <a:ext cx="46383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2015</a:t>
            </a:r>
            <a:endParaRPr sz="1100"/>
          </a:p>
        </p:txBody>
      </p:sp>
      <p:sp>
        <p:nvSpPr>
          <p:cNvPr id="1624" name="Google Shape;1624;p76"/>
          <p:cNvSpPr txBox="1"/>
          <p:nvPr/>
        </p:nvSpPr>
        <p:spPr>
          <a:xfrm>
            <a:off x="2322226" y="1293519"/>
            <a:ext cx="46383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100"/>
          </a:p>
        </p:txBody>
      </p:sp>
      <p:sp>
        <p:nvSpPr>
          <p:cNvPr id="1625" name="Google Shape;1625;p76"/>
          <p:cNvSpPr txBox="1"/>
          <p:nvPr/>
        </p:nvSpPr>
        <p:spPr>
          <a:xfrm>
            <a:off x="2243838" y="1397192"/>
            <a:ext cx="1294967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500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1.5</a:t>
            </a:r>
            <a:r>
              <a:rPr lang="ru" sz="2100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сек</a:t>
            </a:r>
            <a:r>
              <a:rPr lang="ru" sz="2100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/>
          </a:p>
        </p:txBody>
      </p:sp>
      <p:sp>
        <p:nvSpPr>
          <p:cNvPr id="1626" name="Google Shape;1626;p76"/>
          <p:cNvSpPr txBox="1"/>
          <p:nvPr/>
        </p:nvSpPr>
        <p:spPr>
          <a:xfrm>
            <a:off x="299150" y="1397192"/>
            <a:ext cx="1294968" cy="76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500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ru" sz="1400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сек</a:t>
            </a:r>
            <a:endParaRPr sz="1100" dirty="0"/>
          </a:p>
        </p:txBody>
      </p:sp>
      <p:sp>
        <p:nvSpPr>
          <p:cNvPr id="1627" name="Google Shape;1627;p76"/>
          <p:cNvSpPr txBox="1"/>
          <p:nvPr/>
        </p:nvSpPr>
        <p:spPr>
          <a:xfrm>
            <a:off x="1415872" y="1782112"/>
            <a:ext cx="633387" cy="3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endParaRPr sz="15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76"/>
          <p:cNvSpPr txBox="1"/>
          <p:nvPr/>
        </p:nvSpPr>
        <p:spPr>
          <a:xfrm>
            <a:off x="318233" y="2624066"/>
            <a:ext cx="46383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100"/>
          </a:p>
        </p:txBody>
      </p:sp>
      <p:sp>
        <p:nvSpPr>
          <p:cNvPr id="1629" name="Google Shape;1629;p76"/>
          <p:cNvSpPr txBox="1"/>
          <p:nvPr/>
        </p:nvSpPr>
        <p:spPr>
          <a:xfrm>
            <a:off x="318233" y="3673237"/>
            <a:ext cx="46383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1100"/>
          </a:p>
        </p:txBody>
      </p:sp>
      <p:sp>
        <p:nvSpPr>
          <p:cNvPr id="1631" name="Google Shape;1631;p76"/>
          <p:cNvSpPr txBox="1"/>
          <p:nvPr/>
        </p:nvSpPr>
        <p:spPr>
          <a:xfrm>
            <a:off x="2020972" y="3326670"/>
            <a:ext cx="2030697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 людей (глобально), утверждающих, что реклама в социальных сетях привлекает их внимание </a:t>
            </a:r>
            <a:r>
              <a:rPr lang="ru" sz="11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  <a:endParaRPr sz="1100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76"/>
          <p:cNvSpPr txBox="1"/>
          <p:nvPr/>
        </p:nvSpPr>
        <p:spPr>
          <a:xfrm>
            <a:off x="4653691" y="304586"/>
            <a:ext cx="4250466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2"/>
                </a:solidFill>
              </a:rPr>
              <a:t>США: рост метрики </a:t>
            </a:r>
            <a:r>
              <a:rPr lang="en-US" dirty="0">
                <a:solidFill>
                  <a:schemeClr val="lt2"/>
                </a:solidFill>
              </a:rPr>
              <a:t>brand distinction</a:t>
            </a:r>
            <a:r>
              <a:rPr lang="ru-RU" dirty="0">
                <a:solidFill>
                  <a:schemeClr val="lt2"/>
                </a:solidFill>
              </a:rPr>
              <a:t>, когда </a:t>
            </a:r>
            <a:r>
              <a:rPr lang="ru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контент для бренда создается и продвигается креаторами</a:t>
            </a:r>
            <a:r>
              <a:rPr lang="ru" dirty="0">
                <a:solidFill>
                  <a:schemeClr val="lt2"/>
                </a:solidFill>
              </a:rPr>
              <a:t> и/или создаваемыми ими сообществами</a:t>
            </a:r>
            <a:endParaRPr sz="1200" dirty="0"/>
          </a:p>
        </p:txBody>
      </p:sp>
      <p:sp>
        <p:nvSpPr>
          <p:cNvPr id="1633" name="Google Shape;1633;p76"/>
          <p:cNvSpPr txBox="1"/>
          <p:nvPr/>
        </p:nvSpPr>
        <p:spPr>
          <a:xfrm>
            <a:off x="4653692" y="1287536"/>
            <a:ext cx="3597778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r>
              <a:rPr lang="ru" sz="3600" b="1" dirty="0">
                <a:solidFill>
                  <a:schemeClr val="lt2"/>
                </a:solidFill>
              </a:rPr>
              <a:t> </a:t>
            </a:r>
            <a:r>
              <a:rPr lang="ru" sz="5400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4,85</a:t>
            </a:r>
            <a:r>
              <a:rPr lang="ru" sz="1800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раза</a:t>
            </a:r>
            <a:endParaRPr sz="800" b="1" baseline="30000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76"/>
          <p:cNvSpPr txBox="1"/>
          <p:nvPr/>
        </p:nvSpPr>
        <p:spPr>
          <a:xfrm>
            <a:off x="4653691" y="3347524"/>
            <a:ext cx="1963767" cy="65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lang="ru" sz="12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для известных брендов:</a:t>
            </a:r>
            <a:r>
              <a:rPr lang="en-US" sz="12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аплифт</a:t>
            </a:r>
            <a:r>
              <a:rPr lang="ru-RU" sz="12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для долгосрочной </a:t>
            </a:r>
            <a:r>
              <a:rPr lang="ru-RU" sz="1200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аффинитивности</a:t>
            </a:r>
            <a:endParaRPr sz="1100" dirty="0"/>
          </a:p>
        </p:txBody>
      </p:sp>
      <p:sp>
        <p:nvSpPr>
          <p:cNvPr id="1635" name="Google Shape;1635;p76"/>
          <p:cNvSpPr txBox="1"/>
          <p:nvPr/>
        </p:nvSpPr>
        <p:spPr>
          <a:xfrm>
            <a:off x="4653691" y="3892975"/>
            <a:ext cx="1963767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10-15%</a:t>
            </a:r>
            <a:r>
              <a:rPr lang="ru" sz="27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/>
          </a:p>
        </p:txBody>
      </p:sp>
      <p:sp>
        <p:nvSpPr>
          <p:cNvPr id="1637" name="Google Shape;1637;p76"/>
          <p:cNvSpPr txBox="1"/>
          <p:nvPr/>
        </p:nvSpPr>
        <p:spPr>
          <a:xfrm>
            <a:off x="6956895" y="3892975"/>
            <a:ext cx="1660317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до +30%</a:t>
            </a:r>
            <a:endParaRPr sz="900" b="1" baseline="30000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8" name="Google Shape;1638;p76"/>
          <p:cNvCxnSpPr/>
          <p:nvPr/>
        </p:nvCxnSpPr>
        <p:spPr>
          <a:xfrm>
            <a:off x="4440363" y="2498789"/>
            <a:ext cx="4701653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9" name="Google Shape;1639;p76"/>
          <p:cNvSpPr txBox="1"/>
          <p:nvPr/>
        </p:nvSpPr>
        <p:spPr>
          <a:xfrm>
            <a:off x="4653449" y="4762866"/>
            <a:ext cx="3401687" cy="25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</a:pPr>
            <a:r>
              <a:rPr lang="ru" sz="600" b="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2. Источник: Kantar’s Creators Economy report, </a:t>
            </a:r>
            <a:r>
              <a:rPr lang="ru-RU" sz="600" dirty="0">
                <a:solidFill>
                  <a:schemeClr val="lt2"/>
                </a:solidFill>
              </a:rPr>
              <a:t>пример для рынка США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</a:pPr>
            <a:r>
              <a:rPr lang="ru" sz="600" b="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3. Источник: Kantar Context Lab database  </a:t>
            </a:r>
            <a:endParaRPr sz="600" b="0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76"/>
          <p:cNvSpPr txBox="1"/>
          <p:nvPr/>
        </p:nvSpPr>
        <p:spPr>
          <a:xfrm>
            <a:off x="345092" y="4693556"/>
            <a:ext cx="4038452" cy="25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Источник: Kantar Media Reactions 2024</a:t>
            </a:r>
            <a:endParaRPr sz="1100"/>
          </a:p>
        </p:txBody>
      </p:sp>
      <p:sp>
        <p:nvSpPr>
          <p:cNvPr id="1642" name="Google Shape;1642;p76"/>
          <p:cNvSpPr txBox="1"/>
          <p:nvPr/>
        </p:nvSpPr>
        <p:spPr>
          <a:xfrm>
            <a:off x="6791189" y="1711641"/>
            <a:ext cx="62150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(2)</a:t>
            </a:r>
            <a:endParaRPr sz="800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76"/>
          <p:cNvSpPr txBox="1"/>
          <p:nvPr/>
        </p:nvSpPr>
        <p:spPr>
          <a:xfrm>
            <a:off x="4653691" y="2663291"/>
            <a:ext cx="4075972" cy="347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ru-RU" dirty="0">
                <a:solidFill>
                  <a:schemeClr val="bg1"/>
                </a:solidFill>
              </a:rPr>
              <a:t>Китай: реклама во время </a:t>
            </a:r>
            <a:r>
              <a:rPr lang="en-US" dirty="0">
                <a:solidFill>
                  <a:schemeClr val="bg1"/>
                </a:solidFill>
              </a:rPr>
              <a:t>livestream shopping</a:t>
            </a:r>
            <a:r>
              <a:rPr lang="ru-RU" dirty="0">
                <a:solidFill>
                  <a:schemeClr val="bg1"/>
                </a:solidFill>
              </a:rPr>
              <a:t> обеспечивает…</a:t>
            </a:r>
            <a:r>
              <a:rPr lang="ru" sz="1200" baseline="600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(3)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5CB16F7F-0D57-4C14-A9AB-9055F5916A03}"/>
              </a:ext>
            </a:extLst>
          </p:cNvPr>
          <p:cNvSpPr/>
          <p:nvPr/>
        </p:nvSpPr>
        <p:spPr>
          <a:xfrm>
            <a:off x="1279075" y="3628010"/>
            <a:ext cx="134232" cy="659261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Google Shape;1634;p76">
            <a:extLst>
              <a:ext uri="{FF2B5EF4-FFF2-40B4-BE49-F238E27FC236}">
                <a16:creationId xmlns:a16="http://schemas.microsoft.com/office/drawing/2014/main" id="{37335C0B-1F3F-4583-9BFE-E8D654E8E049}"/>
              </a:ext>
            </a:extLst>
          </p:cNvPr>
          <p:cNvSpPr txBox="1"/>
          <p:nvPr/>
        </p:nvSpPr>
        <p:spPr>
          <a:xfrm>
            <a:off x="6940390" y="3347524"/>
            <a:ext cx="2201626" cy="65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lang="ru" sz="1200" dirty="0">
                <a:solidFill>
                  <a:schemeClr val="lt2"/>
                </a:solidFill>
              </a:rPr>
              <a:t>д</a:t>
            </a:r>
            <a:r>
              <a:rPr lang="ru" sz="12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ля новых и растущих брендов:</a:t>
            </a:r>
            <a:r>
              <a:rPr lang="en-US" sz="12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рост интереса</a:t>
            </a:r>
            <a:r>
              <a:rPr lang="en-US" sz="12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12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к продукту в моменте</a:t>
            </a:r>
            <a:endParaRPr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>
          <a:extLst>
            <a:ext uri="{FF2B5EF4-FFF2-40B4-BE49-F238E27FC236}">
              <a16:creationId xmlns:a16="http://schemas.microsoft.com/office/drawing/2014/main" id="{DE39A43B-FCBD-D42F-711B-96B352FAD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Диаграмма 40">
            <a:extLst>
              <a:ext uri="{FF2B5EF4-FFF2-40B4-BE49-F238E27FC236}">
                <a16:creationId xmlns:a16="http://schemas.microsoft.com/office/drawing/2014/main" id="{B541B3E8-3CB8-23FD-0073-337480D9F2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357871"/>
              </p:ext>
            </p:extLst>
          </p:nvPr>
        </p:nvGraphicFramePr>
        <p:xfrm>
          <a:off x="4535487" y="1279353"/>
          <a:ext cx="6042457" cy="4373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BF3F6141-D5EA-20C5-F4CF-E81A97788D25}"/>
              </a:ext>
            </a:extLst>
          </p:cNvPr>
          <p:cNvSpPr txBox="1"/>
          <p:nvPr/>
        </p:nvSpPr>
        <p:spPr>
          <a:xfrm>
            <a:off x="4675909" y="4728441"/>
            <a:ext cx="266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0B050"/>
                </a:solidFill>
              </a:rPr>
              <a:t>*</a:t>
            </a:r>
            <a:r>
              <a:rPr lang="ru-RU" sz="900" dirty="0">
                <a:solidFill>
                  <a:schemeClr val="tx2"/>
                </a:solidFill>
              </a:rPr>
              <a:t>/</a:t>
            </a:r>
            <a:r>
              <a:rPr lang="ru-RU" sz="900" dirty="0">
                <a:solidFill>
                  <a:srgbClr val="FF0000"/>
                </a:solidFill>
              </a:rPr>
              <a:t>*</a:t>
            </a:r>
            <a:r>
              <a:rPr lang="ru-RU" sz="800" dirty="0">
                <a:solidFill>
                  <a:srgbClr val="FF0000"/>
                </a:solidFill>
              </a:rPr>
              <a:t> </a:t>
            </a:r>
            <a:r>
              <a:rPr lang="ru-RU" sz="800" dirty="0">
                <a:solidFill>
                  <a:schemeClr val="tx2"/>
                </a:solidFill>
              </a:rPr>
              <a:t>— Значимо выше/ ниже среднего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2E6EA1C-6014-AD09-F99B-FE7849612A58}"/>
              </a:ext>
            </a:extLst>
          </p:cNvPr>
          <p:cNvSpPr/>
          <p:nvPr/>
        </p:nvSpPr>
        <p:spPr>
          <a:xfrm>
            <a:off x="1" y="0"/>
            <a:ext cx="4639904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04B3C4C2-0FAA-6FC4-433A-01AFC0E84E50}"/>
              </a:ext>
            </a:extLst>
          </p:cNvPr>
          <p:cNvSpPr txBox="1">
            <a:spLocks/>
          </p:cNvSpPr>
          <p:nvPr/>
        </p:nvSpPr>
        <p:spPr>
          <a:xfrm>
            <a:off x="320185" y="1285295"/>
            <a:ext cx="4440544" cy="2977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ru-RU" sz="1400" dirty="0"/>
              <a:t>Отношение к рекламе в медиаканалах: </a:t>
            </a:r>
            <a:r>
              <a:rPr lang="ru-RU" sz="1400" dirty="0">
                <a:solidFill>
                  <a:srgbClr val="526F98"/>
                </a:solidFill>
              </a:rPr>
              <a:t>ОНЛАЙН</a:t>
            </a:r>
            <a:endParaRPr lang="ru-RU" sz="1400" dirty="0"/>
          </a:p>
        </p:txBody>
      </p:sp>
      <p:sp>
        <p:nvSpPr>
          <p:cNvPr id="31" name="Заголовок 15">
            <a:extLst>
              <a:ext uri="{FF2B5EF4-FFF2-40B4-BE49-F238E27FC236}">
                <a16:creationId xmlns:a16="http://schemas.microsoft.com/office/drawing/2014/main" id="{C3E13C55-9F60-7A18-CE39-B0E16867A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11" y="380152"/>
            <a:ext cx="4639904" cy="618182"/>
          </a:xfrm>
        </p:spPr>
        <p:txBody>
          <a:bodyPr/>
          <a:lstStyle/>
          <a:p>
            <a:r>
              <a:rPr lang="ru-RU" sz="1500" dirty="0">
                <a:solidFill>
                  <a:schemeClr val="tx1"/>
                </a:solidFill>
              </a:rPr>
              <a:t>В</a:t>
            </a:r>
            <a:r>
              <a:rPr lang="ru" sz="1500" dirty="0">
                <a:solidFill>
                  <a:schemeClr val="tx1"/>
                </a:solidFill>
              </a:rPr>
              <a:t> России </a:t>
            </a:r>
            <a:r>
              <a:rPr lang="en-GB" sz="1500" dirty="0">
                <a:solidFill>
                  <a:schemeClr val="tx1"/>
                </a:solidFill>
              </a:rPr>
              <a:t>livestream shopping </a:t>
            </a:r>
            <a:r>
              <a:rPr lang="ru-RU" sz="1500" dirty="0">
                <a:solidFill>
                  <a:schemeClr val="tx1"/>
                </a:solidFill>
              </a:rPr>
              <a:t>не показывает </a:t>
            </a:r>
            <a:br>
              <a:rPr lang="ru-RU" sz="1500" dirty="0">
                <a:solidFill>
                  <a:schemeClr val="tx1"/>
                </a:solidFill>
              </a:rPr>
            </a:br>
            <a:r>
              <a:rPr lang="ru-RU" sz="1500" dirty="0">
                <a:solidFill>
                  <a:schemeClr val="tx1"/>
                </a:solidFill>
              </a:rPr>
              <a:t>таких результатов, однако </a:t>
            </a:r>
            <a:r>
              <a:rPr lang="ru" sz="1500" dirty="0">
                <a:solidFill>
                  <a:schemeClr val="tx1"/>
                </a:solidFill>
              </a:rPr>
              <a:t>потребителям </a:t>
            </a:r>
            <a:br>
              <a:rPr lang="ru" sz="1500" dirty="0">
                <a:solidFill>
                  <a:schemeClr val="tx1"/>
                </a:solidFill>
              </a:rPr>
            </a:br>
            <a:r>
              <a:rPr lang="ru" sz="1500" dirty="0">
                <a:solidFill>
                  <a:schemeClr val="tx1"/>
                </a:solidFill>
              </a:rPr>
              <a:t>нравится E-com, метавселенные и блогеры</a:t>
            </a:r>
            <a:endParaRPr lang="ru-RU" sz="1500" dirty="0">
              <a:solidFill>
                <a:schemeClr val="tx1"/>
              </a:solidFill>
            </a:endParaRPr>
          </a:p>
        </p:txBody>
      </p:sp>
      <p:graphicFrame>
        <p:nvGraphicFramePr>
          <p:cNvPr id="39" name="Таблица 38">
            <a:extLst>
              <a:ext uri="{FF2B5EF4-FFF2-40B4-BE49-F238E27FC236}">
                <a16:creationId xmlns:a16="http://schemas.microsoft.com/office/drawing/2014/main" id="{6A0514F5-9933-D654-ED8C-236B980C8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508848"/>
              </p:ext>
            </p:extLst>
          </p:nvPr>
        </p:nvGraphicFramePr>
        <p:xfrm>
          <a:off x="320186" y="1937038"/>
          <a:ext cx="4215302" cy="228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474">
                  <a:extLst>
                    <a:ext uri="{9D8B030D-6E8A-4147-A177-3AD203B41FA5}">
                      <a16:colId xmlns:a16="http://schemas.microsoft.com/office/drawing/2014/main" val="797585542"/>
                    </a:ext>
                  </a:extLst>
                </a:gridCol>
                <a:gridCol w="3171828">
                  <a:extLst>
                    <a:ext uri="{9D8B030D-6E8A-4147-A177-3AD203B41FA5}">
                      <a16:colId xmlns:a16="http://schemas.microsoft.com/office/drawing/2014/main" val="4009266655"/>
                    </a:ext>
                  </a:extLst>
                </a:gridCol>
              </a:tblGrid>
              <a:tr h="4845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Рейтинг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3"/>
                          </a:solidFill>
                        </a:rPr>
                        <a:t>Потребители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846685"/>
                  </a:ext>
                </a:extLst>
              </a:tr>
              <a:tr h="38153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tx2"/>
                          </a:solidFill>
                        </a:rPr>
                        <a:t>E-com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165734"/>
                  </a:ext>
                </a:extLst>
              </a:tr>
              <a:tr h="35992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 err="1">
                          <a:solidFill>
                            <a:schemeClr val="dk1"/>
                          </a:solidFill>
                        </a:rPr>
                        <a:t>Метавселенные</a:t>
                      </a:r>
                      <a:endParaRPr lang="ru-RU"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68586"/>
                  </a:ext>
                </a:extLst>
              </a:tr>
              <a:tr h="3599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>
                          <a:solidFill>
                            <a:schemeClr val="dk1"/>
                          </a:solidFill>
                        </a:rPr>
                        <a:t>Блогеры</a:t>
                      </a:r>
                      <a:endParaRPr lang="ru-RU" sz="1200" dirty="0"/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672931"/>
                  </a:ext>
                </a:extLst>
              </a:tr>
              <a:tr h="35019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u="none" strike="noStrike" cap="none" dirty="0" err="1">
                          <a:solidFill>
                            <a:schemeClr val="dk1"/>
                          </a:solidFill>
                        </a:rPr>
                        <a:t>Сториз</a:t>
                      </a:r>
                      <a:r>
                        <a:rPr lang="ru-RU" sz="1200" u="none" strike="noStrike" cap="none" dirty="0">
                          <a:solidFill>
                            <a:schemeClr val="dk1"/>
                          </a:solidFill>
                        </a:rPr>
                        <a:t> в соцсетях</a:t>
                      </a:r>
                      <a:endParaRPr lang="ru-RU" sz="1200" dirty="0"/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876238"/>
                  </a:ext>
                </a:extLst>
              </a:tr>
              <a:tr h="35019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u="none" strike="noStrike" cap="none" dirty="0">
                          <a:solidFill>
                            <a:schemeClr val="dk1"/>
                          </a:solidFill>
                        </a:rPr>
                        <a:t>Display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85683"/>
                  </a:ext>
                </a:extLst>
              </a:tr>
            </a:tbl>
          </a:graphicData>
        </a:graphic>
      </p:graphicFrame>
      <p:sp>
        <p:nvSpPr>
          <p:cNvPr id="40" name="Текст 14">
            <a:extLst>
              <a:ext uri="{FF2B5EF4-FFF2-40B4-BE49-F238E27FC236}">
                <a16:creationId xmlns:a16="http://schemas.microsoft.com/office/drawing/2014/main" id="{685482E0-0627-F61A-B4A0-24F8F62638C1}"/>
              </a:ext>
            </a:extLst>
          </p:cNvPr>
          <p:cNvSpPr txBox="1">
            <a:spLocks/>
          </p:cNvSpPr>
          <p:nvPr/>
        </p:nvSpPr>
        <p:spPr>
          <a:xfrm>
            <a:off x="226402" y="4719618"/>
            <a:ext cx="4939115" cy="42388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600"/>
            </a:pPr>
            <a:r>
              <a:rPr lang="ru-RU" sz="800" dirty="0">
                <a:solidFill>
                  <a:schemeClr val="tx1"/>
                </a:solidFill>
              </a:rPr>
              <a:t>Источник: </a:t>
            </a:r>
            <a:r>
              <a:rPr lang="ru-RU" sz="800" dirty="0" err="1">
                <a:solidFill>
                  <a:schemeClr val="tx1"/>
                </a:solidFill>
              </a:rPr>
              <a:t>Медиавзгляд</a:t>
            </a:r>
            <a:r>
              <a:rPr lang="ru-RU" sz="800" dirty="0">
                <a:solidFill>
                  <a:schemeClr val="tx1"/>
                </a:solidFill>
              </a:rPr>
              <a:t> 2024</a:t>
            </a:r>
          </a:p>
          <a:p>
            <a:pPr>
              <a:buClr>
                <a:schemeClr val="dk1"/>
              </a:buClr>
              <a:buSzPts val="600"/>
            </a:pPr>
            <a:r>
              <a:rPr lang="ru-RU" sz="800" dirty="0">
                <a:solidFill>
                  <a:schemeClr val="tx1"/>
                </a:solidFill>
              </a:rPr>
              <a:t>База: потребители — 532</a:t>
            </a:r>
          </a:p>
        </p:txBody>
      </p:sp>
      <p:sp>
        <p:nvSpPr>
          <p:cNvPr id="42" name="Текст 17">
            <a:extLst>
              <a:ext uri="{FF2B5EF4-FFF2-40B4-BE49-F238E27FC236}">
                <a16:creationId xmlns:a16="http://schemas.microsoft.com/office/drawing/2014/main" id="{E4C8D5B7-CD14-560D-402B-A08C84039899}"/>
              </a:ext>
            </a:extLst>
          </p:cNvPr>
          <p:cNvSpPr txBox="1">
            <a:spLocks/>
          </p:cNvSpPr>
          <p:nvPr/>
        </p:nvSpPr>
        <p:spPr>
          <a:xfrm>
            <a:off x="4675909" y="1226325"/>
            <a:ext cx="4143672" cy="3970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chemeClr val="tx2"/>
                </a:solidFill>
              </a:rPr>
              <a:t>Восприятие рекламы в </a:t>
            </a:r>
            <a:r>
              <a:rPr lang="en-US" dirty="0">
                <a:solidFill>
                  <a:schemeClr val="tx2"/>
                </a:solidFill>
              </a:rPr>
              <a:t>E-com</a:t>
            </a:r>
            <a:r>
              <a:rPr lang="ru-RU" dirty="0">
                <a:solidFill>
                  <a:schemeClr val="tx2"/>
                </a:solidFill>
              </a:rPr>
              <a:t> потребителями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7BCF05-DBA1-D7B7-C147-E9E41650C3D9}"/>
              </a:ext>
            </a:extLst>
          </p:cNvPr>
          <p:cNvSpPr txBox="1"/>
          <p:nvPr/>
        </p:nvSpPr>
        <p:spPr>
          <a:xfrm>
            <a:off x="4960090" y="2732711"/>
            <a:ext cx="1370660" cy="184666"/>
          </a:xfrm>
          <a:prstGeom prst="rect">
            <a:avLst/>
          </a:prstGeom>
          <a:solidFill>
            <a:srgbClr val="555D7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555D71"/>
                </a:solidFill>
                <a:effectLst/>
                <a:uLnTx/>
                <a:uFillTx/>
                <a:ea typeface="+mn-ea"/>
                <a:cs typeface="+mn-cs"/>
              </a:rPr>
              <a:t>№1 среди всех медиаканалов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AF463E-8F9E-F252-7B4D-176B8F94B88A}"/>
              </a:ext>
            </a:extLst>
          </p:cNvPr>
          <p:cNvSpPr txBox="1"/>
          <p:nvPr/>
        </p:nvSpPr>
        <p:spPr>
          <a:xfrm>
            <a:off x="6293412" y="2406141"/>
            <a:ext cx="17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16096E-207B-9195-A861-23110D8DC32D}"/>
              </a:ext>
            </a:extLst>
          </p:cNvPr>
          <p:cNvSpPr txBox="1"/>
          <p:nvPr/>
        </p:nvSpPr>
        <p:spPr>
          <a:xfrm>
            <a:off x="5244760" y="2943891"/>
            <a:ext cx="154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1DC955-A530-66D6-CFB0-2D00DAF81641}"/>
              </a:ext>
            </a:extLst>
          </p:cNvPr>
          <p:cNvSpPr txBox="1"/>
          <p:nvPr/>
        </p:nvSpPr>
        <p:spPr>
          <a:xfrm>
            <a:off x="6695525" y="2152073"/>
            <a:ext cx="154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1CB7E9F-F8AC-BE4D-409B-963CC80ACEBB}"/>
              </a:ext>
            </a:extLst>
          </p:cNvPr>
          <p:cNvSpPr txBox="1"/>
          <p:nvPr/>
        </p:nvSpPr>
        <p:spPr>
          <a:xfrm>
            <a:off x="7169706" y="4098375"/>
            <a:ext cx="154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239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899E02-8C1F-4C52-940D-9178AAE9A491}"/>
              </a:ext>
            </a:extLst>
          </p:cNvPr>
          <p:cNvSpPr/>
          <p:nvPr/>
        </p:nvSpPr>
        <p:spPr>
          <a:xfrm>
            <a:off x="404351" y="2501722"/>
            <a:ext cx="4168436" cy="18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BB5DE5-F17A-4794-9F2E-64B4BA357C1A}"/>
              </a:ext>
            </a:extLst>
          </p:cNvPr>
          <p:cNvSpPr/>
          <p:nvPr/>
        </p:nvSpPr>
        <p:spPr>
          <a:xfrm>
            <a:off x="404351" y="1663296"/>
            <a:ext cx="4168436" cy="18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A7C7A86-DE3D-C476-5401-BEB97F53B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608" y="4830986"/>
            <a:ext cx="7685570" cy="254120"/>
          </a:xfrm>
        </p:spPr>
        <p:txBody>
          <a:bodyPr/>
          <a:lstStyle/>
          <a:p>
            <a:r>
              <a:rPr lang="ru-RU" dirty="0"/>
              <a:t>База: потребители — 532</a:t>
            </a:r>
          </a:p>
          <a:p>
            <a:r>
              <a:rPr lang="ru-RU" dirty="0"/>
              <a:t>Вопрос: Как часто Вы сталкиваетесь со следующими форматами рекламы?</a:t>
            </a:r>
            <a:endParaRPr lang="en-US" dirty="0"/>
          </a:p>
          <a:p>
            <a:r>
              <a:rPr lang="en-US" dirty="0"/>
              <a:t>* </a:t>
            </a:r>
            <a:r>
              <a:rPr lang="ru-RU" dirty="0"/>
              <a:t>Вариант ответа был добавлен в волне 2024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1"/>
          </p:nvPr>
        </p:nvSpPr>
        <p:spPr>
          <a:xfrm>
            <a:off x="413608" y="735347"/>
            <a:ext cx="6696140" cy="297776"/>
          </a:xfrm>
        </p:spPr>
        <p:txBody>
          <a:bodyPr/>
          <a:lstStyle/>
          <a:p>
            <a:r>
              <a:rPr lang="ru-RU" dirty="0"/>
              <a:t>Где люди видят/слышат рекламу</a:t>
            </a: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07988" y="350352"/>
            <a:ext cx="8548048" cy="618182"/>
          </a:xfrm>
          <a:noFill/>
        </p:spPr>
        <p:txBody>
          <a:bodyPr/>
          <a:lstStyle/>
          <a:p>
            <a:r>
              <a:rPr lang="ru-RU" sz="1500" dirty="0"/>
              <a:t>Потребители всё чаще замечают </a:t>
            </a:r>
            <a:r>
              <a:rPr lang="en-US" sz="1500" dirty="0"/>
              <a:t>DOOH</a:t>
            </a:r>
            <a:r>
              <a:rPr lang="ru-RU" sz="1500" dirty="0"/>
              <a:t>, но лидером по заметности остается реклама на ТВ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490399"/>
              </p:ext>
            </p:extLst>
          </p:nvPr>
        </p:nvGraphicFramePr>
        <p:xfrm>
          <a:off x="3840015" y="1174500"/>
          <a:ext cx="832757" cy="30001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2757">
                  <a:extLst>
                    <a:ext uri="{9D8B030D-6E8A-4147-A177-3AD203B41FA5}">
                      <a16:colId xmlns:a16="http://schemas.microsoft.com/office/drawing/2014/main" val="721424701"/>
                    </a:ext>
                  </a:extLst>
                </a:gridCol>
              </a:tblGrid>
              <a:tr h="264812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vs. 2023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9901438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3785120672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+1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814397426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693506995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+2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656138590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0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378715283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</a:rPr>
                        <a:t>5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676037827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4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3499802124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n</a:t>
                      </a:r>
                      <a:r>
                        <a:rPr kumimoji="0" lang="ru-RU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/</a:t>
                      </a:r>
                      <a:r>
                        <a:rPr kumimoji="0" lang="en-US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a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615966581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n</a:t>
                      </a:r>
                      <a:r>
                        <a:rPr kumimoji="0" lang="ru-RU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/</a:t>
                      </a:r>
                      <a:r>
                        <a:rPr kumimoji="0" lang="en-US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a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3862393618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+2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285552825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+4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3446402901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n</a:t>
                      </a:r>
                      <a:r>
                        <a:rPr kumimoji="0" lang="ru-RU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/</a:t>
                      </a:r>
                      <a:r>
                        <a:rPr kumimoji="0" lang="en-US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a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378102095"/>
                  </a:ext>
                </a:extLst>
              </a:tr>
              <a:tr h="21040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-2 п.п.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299582778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135148737"/>
              </p:ext>
            </p:extLst>
          </p:nvPr>
        </p:nvGraphicFramePr>
        <p:xfrm>
          <a:off x="4500507" y="1174500"/>
          <a:ext cx="3900797" cy="279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79922"/>
              </p:ext>
            </p:extLst>
          </p:nvPr>
        </p:nvGraphicFramePr>
        <p:xfrm>
          <a:off x="8161906" y="1151384"/>
          <a:ext cx="832757" cy="2891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2757">
                  <a:extLst>
                    <a:ext uri="{9D8B030D-6E8A-4147-A177-3AD203B41FA5}">
                      <a16:colId xmlns:a16="http://schemas.microsoft.com/office/drawing/2014/main" val="721424701"/>
                    </a:ext>
                  </a:extLst>
                </a:gridCol>
              </a:tblGrid>
              <a:tr h="274485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vs. 2023</a:t>
                      </a:r>
                      <a:endParaRPr lang="ru-RU" sz="1000" b="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9901438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+4</a:t>
                      </a:r>
                      <a:r>
                        <a:rPr lang="en-US" sz="900" dirty="0"/>
                        <a:t> </a:t>
                      </a:r>
                      <a:r>
                        <a:rPr lang="ru-RU" sz="900" dirty="0"/>
                        <a:t>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3785120672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0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814397426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0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693506995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rgbClr val="C00000"/>
                          </a:solidFill>
                        </a:rPr>
                        <a:t>-9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656138590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+1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378715283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solidFill>
                            <a:schemeClr val="tx1"/>
                          </a:solidFill>
                        </a:rPr>
                        <a:t>-2 п.п.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676037827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-1 п.п.</a:t>
                      </a: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3499802124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noProof="0" dirty="0">
                          <a:solidFill>
                            <a:schemeClr val="tx1"/>
                          </a:solidFill>
                        </a:rPr>
                        <a:t>+1 п.п.</a:t>
                      </a:r>
                      <a:endParaRPr lang="ru-RU" sz="9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615966581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noProof="0" dirty="0">
                          <a:solidFill>
                            <a:schemeClr val="tx1"/>
                          </a:solidFill>
                        </a:rPr>
                        <a:t>-4 п.п.</a:t>
                      </a:r>
                      <a:endParaRPr lang="ru-RU" sz="9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3862393618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solidFill>
                            <a:schemeClr val="tx1"/>
                          </a:solidFill>
                        </a:rPr>
                        <a:t>-2 п.п.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285552825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solidFill>
                            <a:schemeClr val="tx1"/>
                          </a:solidFill>
                        </a:rPr>
                        <a:t>+2 п.п.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3446402901"/>
                  </a:ext>
                </a:extLst>
              </a:tr>
              <a:tr h="2180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noProof="0" dirty="0">
                          <a:solidFill>
                            <a:schemeClr val="tx1"/>
                          </a:solidFill>
                        </a:rPr>
                        <a:t>+2 п.п.</a:t>
                      </a:r>
                      <a:endParaRPr lang="ru-RU" sz="9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500" marB="0"/>
                </a:tc>
                <a:extLst>
                  <a:ext uri="{0D108BD9-81ED-4DB2-BD59-A6C34878D82A}">
                    <a16:rowId xmlns:a16="http://schemas.microsoft.com/office/drawing/2014/main" val="137810209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702572" y="4797028"/>
            <a:ext cx="19958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00B050"/>
                </a:solidFill>
              </a:rPr>
              <a:t>х</a:t>
            </a:r>
            <a:r>
              <a:rPr lang="ru-RU" sz="750" dirty="0">
                <a:solidFill>
                  <a:schemeClr val="tx1"/>
                </a:solidFill>
              </a:rPr>
              <a:t>/</a:t>
            </a:r>
            <a:r>
              <a:rPr lang="en-US" sz="1050" dirty="0">
                <a:solidFill>
                  <a:srgbClr val="C00000"/>
                </a:solidFill>
              </a:rPr>
              <a:t>x</a:t>
            </a:r>
            <a:r>
              <a:rPr lang="ru-RU" sz="1050" dirty="0">
                <a:solidFill>
                  <a:schemeClr val="tx1"/>
                </a:solidFill>
              </a:rPr>
              <a:t> </a:t>
            </a:r>
            <a:r>
              <a:rPr lang="ru-RU" sz="600" dirty="0">
                <a:solidFill>
                  <a:schemeClr val="tx1"/>
                </a:solidFill>
              </a:rPr>
              <a:t>— значимо выше/ ниже </a:t>
            </a:r>
            <a:r>
              <a:rPr lang="en-US" sz="600" dirty="0">
                <a:solidFill>
                  <a:schemeClr val="tx1"/>
                </a:solidFill>
              </a:rPr>
              <a:t>2023</a:t>
            </a:r>
            <a:endParaRPr lang="ru-RU" sz="600" dirty="0">
              <a:solidFill>
                <a:schemeClr val="tx1"/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5B8617A-0268-48FF-A931-F522AF2CD1BD}"/>
              </a:ext>
            </a:extLst>
          </p:cNvPr>
          <p:cNvGrpSpPr/>
          <p:nvPr/>
        </p:nvGrpSpPr>
        <p:grpSpPr>
          <a:xfrm>
            <a:off x="1670860" y="1044681"/>
            <a:ext cx="2152499" cy="230832"/>
            <a:chOff x="8054671" y="1956859"/>
            <a:chExt cx="2869998" cy="30777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8F78164-FFF1-4891-81E0-F4B2D9EA6214}"/>
                </a:ext>
              </a:extLst>
            </p:cNvPr>
            <p:cNvSpPr/>
            <p:nvPr/>
          </p:nvSpPr>
          <p:spPr>
            <a:xfrm>
              <a:off x="8054671" y="2044446"/>
              <a:ext cx="111319" cy="11131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2D3592-3040-4EF1-A8FA-B529D5B807D7}"/>
                </a:ext>
              </a:extLst>
            </p:cNvPr>
            <p:cNvSpPr txBox="1"/>
            <p:nvPr/>
          </p:nvSpPr>
          <p:spPr>
            <a:xfrm>
              <a:off x="8205668" y="1956859"/>
              <a:ext cx="619699" cy="30777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ru-RU" sz="900" dirty="0">
                  <a:solidFill>
                    <a:schemeClr val="tx1"/>
                  </a:solidFill>
                </a:rPr>
                <a:t>Часто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3A470B41-95DE-4037-8580-169437F6D876}"/>
                </a:ext>
              </a:extLst>
            </p:cNvPr>
            <p:cNvSpPr/>
            <p:nvPr/>
          </p:nvSpPr>
          <p:spPr>
            <a:xfrm>
              <a:off x="8829673" y="2044446"/>
              <a:ext cx="111319" cy="11131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1B8AC7-F0DB-4D89-AD74-1235A4BB11BD}"/>
                </a:ext>
              </a:extLst>
            </p:cNvPr>
            <p:cNvSpPr txBox="1"/>
            <p:nvPr/>
          </p:nvSpPr>
          <p:spPr>
            <a:xfrm>
              <a:off x="8980669" y="1956859"/>
              <a:ext cx="1944000" cy="30777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ru-RU" sz="900" dirty="0">
                  <a:solidFill>
                    <a:schemeClr val="tx1"/>
                  </a:solidFill>
                </a:rPr>
                <a:t>Время от времени</a:t>
              </a:r>
              <a:r>
                <a:rPr lang="en-US" sz="900" dirty="0">
                  <a:solidFill>
                    <a:schemeClr val="tx1"/>
                  </a:solidFill>
                </a:rPr>
                <a:t> + </a:t>
              </a:r>
              <a:r>
                <a:rPr lang="ru-RU" sz="900" dirty="0">
                  <a:solidFill>
                    <a:schemeClr val="tx1"/>
                  </a:solidFill>
                </a:rPr>
                <a:t>Часто</a:t>
              </a:r>
            </a:p>
          </p:txBody>
        </p:sp>
      </p:grpSp>
      <p:grpSp>
        <p:nvGrpSpPr>
          <p:cNvPr id="3" name="Группа 19">
            <a:extLst>
              <a:ext uri="{FF2B5EF4-FFF2-40B4-BE49-F238E27FC236}">
                <a16:creationId xmlns:a16="http://schemas.microsoft.com/office/drawing/2014/main" id="{8CDADFF5-8201-27D8-D073-5F9181ADD293}"/>
              </a:ext>
            </a:extLst>
          </p:cNvPr>
          <p:cNvGrpSpPr/>
          <p:nvPr/>
        </p:nvGrpSpPr>
        <p:grpSpPr>
          <a:xfrm>
            <a:off x="6159733" y="1044681"/>
            <a:ext cx="2152499" cy="230832"/>
            <a:chOff x="8054671" y="1956859"/>
            <a:chExt cx="2869998" cy="307776"/>
          </a:xfrm>
        </p:grpSpPr>
        <p:sp>
          <p:nvSpPr>
            <p:cNvPr id="12" name="Прямоугольник 20">
              <a:extLst>
                <a:ext uri="{FF2B5EF4-FFF2-40B4-BE49-F238E27FC236}">
                  <a16:creationId xmlns:a16="http://schemas.microsoft.com/office/drawing/2014/main" id="{09BBB0D6-8228-FB20-F32E-3715C336643D}"/>
                </a:ext>
              </a:extLst>
            </p:cNvPr>
            <p:cNvSpPr/>
            <p:nvPr/>
          </p:nvSpPr>
          <p:spPr>
            <a:xfrm>
              <a:off x="8054671" y="2044446"/>
              <a:ext cx="111319" cy="11131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B2FB8F-FE34-DDF9-3C3D-0A0FDA3A59A1}"/>
                </a:ext>
              </a:extLst>
            </p:cNvPr>
            <p:cNvSpPr txBox="1"/>
            <p:nvPr/>
          </p:nvSpPr>
          <p:spPr>
            <a:xfrm>
              <a:off x="8205668" y="1956859"/>
              <a:ext cx="619699" cy="30777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ru-RU" sz="900" dirty="0">
                  <a:solidFill>
                    <a:schemeClr val="tx1"/>
                  </a:solidFill>
                </a:rPr>
                <a:t>Часто</a:t>
              </a:r>
            </a:p>
          </p:txBody>
        </p:sp>
        <p:sp>
          <p:nvSpPr>
            <p:cNvPr id="25" name="Прямоугольник 22">
              <a:extLst>
                <a:ext uri="{FF2B5EF4-FFF2-40B4-BE49-F238E27FC236}">
                  <a16:creationId xmlns:a16="http://schemas.microsoft.com/office/drawing/2014/main" id="{695ABA0A-80FC-6E29-EB4E-F9B12B56D322}"/>
                </a:ext>
              </a:extLst>
            </p:cNvPr>
            <p:cNvSpPr/>
            <p:nvPr/>
          </p:nvSpPr>
          <p:spPr>
            <a:xfrm>
              <a:off x="8829673" y="2044446"/>
              <a:ext cx="111319" cy="11131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13B0F3-EDB1-1217-0901-F3134F6AA700}"/>
                </a:ext>
              </a:extLst>
            </p:cNvPr>
            <p:cNvSpPr txBox="1"/>
            <p:nvPr/>
          </p:nvSpPr>
          <p:spPr>
            <a:xfrm>
              <a:off x="8980669" y="1956859"/>
              <a:ext cx="1944000" cy="30777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ru-RU" sz="900" dirty="0">
                  <a:solidFill>
                    <a:schemeClr val="tx1"/>
                  </a:solidFill>
                </a:rPr>
                <a:t>Время от времени </a:t>
              </a:r>
              <a:r>
                <a:rPr lang="en-US" sz="900" dirty="0">
                  <a:solidFill>
                    <a:schemeClr val="tx1"/>
                  </a:solidFill>
                </a:rPr>
                <a:t>+ </a:t>
              </a:r>
              <a:r>
                <a:rPr lang="ru-RU" sz="900" dirty="0">
                  <a:solidFill>
                    <a:schemeClr val="tx1"/>
                  </a:solidFill>
                </a:rPr>
                <a:t>Часто</a:t>
              </a:r>
            </a:p>
          </p:txBody>
        </p:sp>
      </p:grpSp>
      <p:pic>
        <p:nvPicPr>
          <p:cNvPr id="5" name="Picture 4" descr="A qr code on a grey background&#10;&#10;AI-generated content may be incorrect.">
            <a:extLst>
              <a:ext uri="{FF2B5EF4-FFF2-40B4-BE49-F238E27FC236}">
                <a16:creationId xmlns:a16="http://schemas.microsoft.com/office/drawing/2014/main" id="{218CB60A-7484-41DB-23A5-015ABE031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6750" y="4217826"/>
            <a:ext cx="545040" cy="545040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8791432"/>
              </p:ext>
            </p:extLst>
          </p:nvPr>
        </p:nvGraphicFramePr>
        <p:xfrm>
          <a:off x="1" y="1151384"/>
          <a:ext cx="3900797" cy="3023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37083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>
          <a:extLst>
            <a:ext uri="{FF2B5EF4-FFF2-40B4-BE49-F238E27FC236}">
              <a16:creationId xmlns:a16="http://schemas.microsoft.com/office/drawing/2014/main" id="{8540DCC1-EF9E-35A2-4ABF-716DE6CB5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79">
            <a:extLst>
              <a:ext uri="{FF2B5EF4-FFF2-40B4-BE49-F238E27FC236}">
                <a16:creationId xmlns:a16="http://schemas.microsoft.com/office/drawing/2014/main" id="{135FAC59-6604-D578-AD43-ED217FCE6A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853" y="356223"/>
            <a:ext cx="8518679" cy="37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</a:pPr>
            <a:r>
              <a:rPr lang="ru" sz="1800" dirty="0"/>
              <a:t>Чем больше идентификаторов бренда в медиаполе – тем лучше</a:t>
            </a:r>
            <a:br>
              <a:rPr lang="ru" sz="1800" dirty="0"/>
            </a:br>
            <a:endParaRPr sz="1800" dirty="0"/>
          </a:p>
        </p:txBody>
      </p:sp>
      <p:pic>
        <p:nvPicPr>
          <p:cNvPr id="1690" name="Google Shape;1690;p7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78F5C08-A67D-F9D2-6063-E21ECA98EA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0107" y="4164612"/>
            <a:ext cx="542424" cy="542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Текст 8">
            <a:extLst>
              <a:ext uri="{FF2B5EF4-FFF2-40B4-BE49-F238E27FC236}">
                <a16:creationId xmlns:a16="http://schemas.microsoft.com/office/drawing/2014/main" id="{72738AC1-426D-5959-ED20-AE4EC5A760AD}"/>
              </a:ext>
            </a:extLst>
          </p:cNvPr>
          <p:cNvSpPr txBox="1">
            <a:spLocks/>
          </p:cNvSpPr>
          <p:nvPr/>
        </p:nvSpPr>
        <p:spPr>
          <a:xfrm>
            <a:off x="303853" y="1551178"/>
            <a:ext cx="1272765" cy="557397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900" dirty="0">
                <a:solidFill>
                  <a:schemeClr val="bg1"/>
                </a:solidFill>
              </a:rPr>
              <a:t>Отношение:</a:t>
            </a:r>
          </a:p>
        </p:txBody>
      </p:sp>
      <p:sp>
        <p:nvSpPr>
          <p:cNvPr id="3" name="Текст 8">
            <a:extLst>
              <a:ext uri="{FF2B5EF4-FFF2-40B4-BE49-F238E27FC236}">
                <a16:creationId xmlns:a16="http://schemas.microsoft.com/office/drawing/2014/main" id="{E8B518DE-4E04-A858-49B4-50BA06787D81}"/>
              </a:ext>
            </a:extLst>
          </p:cNvPr>
          <p:cNvSpPr txBox="1">
            <a:spLocks/>
          </p:cNvSpPr>
          <p:nvPr/>
        </p:nvSpPr>
        <p:spPr>
          <a:xfrm>
            <a:off x="303853" y="1912633"/>
            <a:ext cx="1272765" cy="442670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900" dirty="0">
                <a:solidFill>
                  <a:schemeClr val="bg1"/>
                </a:solidFill>
              </a:rPr>
              <a:t>Подходит ли бренду</a:t>
            </a:r>
            <a:r>
              <a:rPr lang="en-US" sz="900" dirty="0">
                <a:solidFill>
                  <a:schemeClr val="bg1"/>
                </a:solidFill>
              </a:rPr>
              <a:t>: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4" name="Текст 8">
            <a:extLst>
              <a:ext uri="{FF2B5EF4-FFF2-40B4-BE49-F238E27FC236}">
                <a16:creationId xmlns:a16="http://schemas.microsoft.com/office/drawing/2014/main" id="{2AC1ECC1-FE4C-72AF-4303-939B61CDB33F}"/>
              </a:ext>
            </a:extLst>
          </p:cNvPr>
          <p:cNvSpPr txBox="1">
            <a:spLocks/>
          </p:cNvSpPr>
          <p:nvPr/>
        </p:nvSpPr>
        <p:spPr>
          <a:xfrm>
            <a:off x="303853" y="2259046"/>
            <a:ext cx="1018055" cy="557397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900" dirty="0">
                <a:solidFill>
                  <a:schemeClr val="bg1"/>
                </a:solidFill>
              </a:rPr>
              <a:t>Доверие</a:t>
            </a:r>
            <a:r>
              <a:rPr lang="en-US" sz="900" dirty="0">
                <a:solidFill>
                  <a:schemeClr val="bg1"/>
                </a:solidFill>
              </a:rPr>
              <a:t>: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5" name="Текст 8">
            <a:extLst>
              <a:ext uri="{FF2B5EF4-FFF2-40B4-BE49-F238E27FC236}">
                <a16:creationId xmlns:a16="http://schemas.microsoft.com/office/drawing/2014/main" id="{6C064797-F8D1-FEE2-5DEE-40CE2C04F8F0}"/>
              </a:ext>
            </a:extLst>
          </p:cNvPr>
          <p:cNvSpPr txBox="1">
            <a:spLocks/>
          </p:cNvSpPr>
          <p:nvPr/>
        </p:nvSpPr>
        <p:spPr>
          <a:xfrm>
            <a:off x="1119020" y="1106213"/>
            <a:ext cx="1272765" cy="5573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</a:rPr>
              <a:t>NET</a:t>
            </a:r>
            <a:br>
              <a:rPr lang="ru-RU" sz="1100" b="1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(top2-bottom2)</a:t>
            </a:r>
            <a:endParaRPr lang="ru-RU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Диаграмма 24">
            <a:extLst>
              <a:ext uri="{FF2B5EF4-FFF2-40B4-BE49-F238E27FC236}">
                <a16:creationId xmlns:a16="http://schemas.microsoft.com/office/drawing/2014/main" id="{56C27560-E11F-2E33-CDDF-83E0FF0834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523273"/>
              </p:ext>
            </p:extLst>
          </p:nvPr>
        </p:nvGraphicFramePr>
        <p:xfrm>
          <a:off x="2194199" y="1267410"/>
          <a:ext cx="1158110" cy="50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25">
            <a:extLst>
              <a:ext uri="{FF2B5EF4-FFF2-40B4-BE49-F238E27FC236}">
                <a16:creationId xmlns:a16="http://schemas.microsoft.com/office/drawing/2014/main" id="{59A818C2-838C-2324-400C-4E9783F504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774190"/>
              </p:ext>
            </p:extLst>
          </p:nvPr>
        </p:nvGraphicFramePr>
        <p:xfrm>
          <a:off x="2194199" y="1657700"/>
          <a:ext cx="1158110" cy="50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26">
            <a:extLst>
              <a:ext uri="{FF2B5EF4-FFF2-40B4-BE49-F238E27FC236}">
                <a16:creationId xmlns:a16="http://schemas.microsoft.com/office/drawing/2014/main" id="{E9E2587E-64C6-FE9F-8315-02531C4977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881687"/>
              </p:ext>
            </p:extLst>
          </p:nvPr>
        </p:nvGraphicFramePr>
        <p:xfrm>
          <a:off x="2194199" y="2069113"/>
          <a:ext cx="1158110" cy="50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1494136-3813-F71E-F2CD-151546517CEE}"/>
              </a:ext>
            </a:extLst>
          </p:cNvPr>
          <p:cNvSpPr txBox="1"/>
          <p:nvPr/>
        </p:nvSpPr>
        <p:spPr>
          <a:xfrm>
            <a:off x="1193434" y="1429735"/>
            <a:ext cx="10943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555D71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accent1"/>
                </a:solidFill>
              </a:rPr>
              <a:t>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B4D61-4E5C-7847-2EFA-9133A86655D6}"/>
              </a:ext>
            </a:extLst>
          </p:cNvPr>
          <p:cNvSpPr txBox="1"/>
          <p:nvPr/>
        </p:nvSpPr>
        <p:spPr>
          <a:xfrm>
            <a:off x="1222648" y="1783484"/>
            <a:ext cx="10180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555D71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accent1"/>
                </a:solidFill>
              </a:rPr>
              <a:t>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4DA6E-54E0-E479-18A3-A70166919B78}"/>
              </a:ext>
            </a:extLst>
          </p:cNvPr>
          <p:cNvSpPr txBox="1"/>
          <p:nvPr/>
        </p:nvSpPr>
        <p:spPr>
          <a:xfrm>
            <a:off x="1087522" y="2163534"/>
            <a:ext cx="1320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555D71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accent1"/>
                </a:solidFill>
              </a:rPr>
              <a:t>11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7D2D08A4-F2A1-724C-E48E-CDE2CB732480}"/>
              </a:ext>
            </a:extLst>
          </p:cNvPr>
          <p:cNvSpPr txBox="1">
            <a:spLocks/>
          </p:cNvSpPr>
          <p:nvPr/>
        </p:nvSpPr>
        <p:spPr>
          <a:xfrm>
            <a:off x="303876" y="801404"/>
            <a:ext cx="942083" cy="46547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0" dirty="0">
                <a:solidFill>
                  <a:schemeClr val="bg1"/>
                </a:solidFill>
                <a:latin typeface="+mn-lt"/>
              </a:rPr>
              <a:t>Отношение </a:t>
            </a:r>
            <a:r>
              <a:rPr lang="ru-RU" sz="1000" b="0" dirty="0">
                <a:solidFill>
                  <a:schemeClr val="accent1"/>
                </a:solidFill>
                <a:latin typeface="+mn-lt"/>
              </a:rPr>
              <a:t>потребителей </a:t>
            </a:r>
            <a:endParaRPr lang="en-US" sz="1000" b="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r>
              <a:rPr lang="ru-RU" sz="1000" b="0" dirty="0">
                <a:solidFill>
                  <a:schemeClr val="bg1"/>
                </a:solidFill>
                <a:latin typeface="+mn-lt"/>
              </a:rPr>
              <a:t>к маскотам</a:t>
            </a:r>
          </a:p>
          <a:p>
            <a:endParaRPr lang="ru-RU" sz="10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7A8BED-802C-E65A-18E5-BF8BAFA7DD9C}"/>
              </a:ext>
            </a:extLst>
          </p:cNvPr>
          <p:cNvCxnSpPr>
            <a:cxnSpLocks/>
          </p:cNvCxnSpPr>
          <p:nvPr/>
        </p:nvCxnSpPr>
        <p:spPr>
          <a:xfrm>
            <a:off x="1245960" y="1023271"/>
            <a:ext cx="1951606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8">
            <a:extLst>
              <a:ext uri="{FF2B5EF4-FFF2-40B4-BE49-F238E27FC236}">
                <a16:creationId xmlns:a16="http://schemas.microsoft.com/office/drawing/2014/main" id="{187BD127-BC4A-9510-EFAE-BB0A84D3C167}"/>
              </a:ext>
            </a:extLst>
          </p:cNvPr>
          <p:cNvSpPr txBox="1">
            <a:spLocks/>
          </p:cNvSpPr>
          <p:nvPr/>
        </p:nvSpPr>
        <p:spPr>
          <a:xfrm>
            <a:off x="303853" y="3778840"/>
            <a:ext cx="1272765" cy="557397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900" dirty="0">
                <a:solidFill>
                  <a:schemeClr val="bg1"/>
                </a:solidFill>
              </a:rPr>
              <a:t>Отношение: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E9E962DA-21FC-35C6-96DB-E7E325F19334}"/>
              </a:ext>
            </a:extLst>
          </p:cNvPr>
          <p:cNvSpPr txBox="1">
            <a:spLocks/>
          </p:cNvSpPr>
          <p:nvPr/>
        </p:nvSpPr>
        <p:spPr>
          <a:xfrm>
            <a:off x="303853" y="4140295"/>
            <a:ext cx="1272765" cy="442670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900" dirty="0">
                <a:solidFill>
                  <a:schemeClr val="bg1"/>
                </a:solidFill>
              </a:rPr>
              <a:t>Подходит ли бренду</a:t>
            </a:r>
            <a:r>
              <a:rPr lang="en-US" sz="900" dirty="0">
                <a:solidFill>
                  <a:schemeClr val="bg1"/>
                </a:solidFill>
              </a:rPr>
              <a:t>: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76E008D8-1300-F2DF-2498-0B50DC2A9A98}"/>
              </a:ext>
            </a:extLst>
          </p:cNvPr>
          <p:cNvSpPr txBox="1">
            <a:spLocks/>
          </p:cNvSpPr>
          <p:nvPr/>
        </p:nvSpPr>
        <p:spPr>
          <a:xfrm>
            <a:off x="303853" y="4486708"/>
            <a:ext cx="1018055" cy="557397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900" dirty="0">
                <a:solidFill>
                  <a:schemeClr val="bg1"/>
                </a:solidFill>
              </a:rPr>
              <a:t>Доверие</a:t>
            </a:r>
            <a:r>
              <a:rPr lang="en-US" sz="900" dirty="0">
                <a:solidFill>
                  <a:schemeClr val="bg1"/>
                </a:solidFill>
              </a:rPr>
              <a:t>: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E407F64A-8788-0297-A620-3320791C77F2}"/>
              </a:ext>
            </a:extLst>
          </p:cNvPr>
          <p:cNvSpPr txBox="1">
            <a:spLocks/>
          </p:cNvSpPr>
          <p:nvPr/>
        </p:nvSpPr>
        <p:spPr>
          <a:xfrm>
            <a:off x="1119020" y="3333875"/>
            <a:ext cx="1272765" cy="5573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</a:rPr>
              <a:t>NET</a:t>
            </a:r>
            <a:br>
              <a:rPr lang="ru-RU" sz="1100" b="1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(top2-bottom2)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DB0811-6FA0-A7A9-FC0A-4B4771AD148F}"/>
              </a:ext>
            </a:extLst>
          </p:cNvPr>
          <p:cNvSpPr txBox="1"/>
          <p:nvPr/>
        </p:nvSpPr>
        <p:spPr>
          <a:xfrm>
            <a:off x="1095293" y="3636984"/>
            <a:ext cx="1320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555D71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F9DE4A-2FF6-6ED3-8C10-9550ABE8C12B}"/>
              </a:ext>
            </a:extLst>
          </p:cNvPr>
          <p:cNvSpPr txBox="1"/>
          <p:nvPr/>
        </p:nvSpPr>
        <p:spPr>
          <a:xfrm>
            <a:off x="1071567" y="4004228"/>
            <a:ext cx="1320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555D71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accent1"/>
                </a:solidFill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4BB5C8-2EED-95E9-53F7-E3E380DBB57E}"/>
              </a:ext>
            </a:extLst>
          </p:cNvPr>
          <p:cNvSpPr txBox="1"/>
          <p:nvPr/>
        </p:nvSpPr>
        <p:spPr>
          <a:xfrm>
            <a:off x="1087522" y="4391196"/>
            <a:ext cx="1320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555D71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accent1"/>
                </a:solidFill>
              </a:rPr>
              <a:t>-22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451D5564-3C44-7514-D733-935A0C334D6F}"/>
              </a:ext>
            </a:extLst>
          </p:cNvPr>
          <p:cNvSpPr txBox="1">
            <a:spLocks/>
          </p:cNvSpPr>
          <p:nvPr/>
        </p:nvSpPr>
        <p:spPr>
          <a:xfrm>
            <a:off x="303876" y="3029066"/>
            <a:ext cx="1018032" cy="46547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0" dirty="0">
                <a:solidFill>
                  <a:schemeClr val="bg1"/>
                </a:solidFill>
                <a:latin typeface="+mn-lt"/>
              </a:rPr>
              <a:t>Отношение </a:t>
            </a:r>
            <a:r>
              <a:rPr lang="ru-RU" sz="1000" b="0" dirty="0">
                <a:solidFill>
                  <a:schemeClr val="accent1"/>
                </a:solidFill>
                <a:latin typeface="+mn-lt"/>
              </a:rPr>
              <a:t>потребителей </a:t>
            </a:r>
            <a:endParaRPr lang="en-US" sz="1000" b="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r>
              <a:rPr lang="ru-RU" sz="1000" b="0" dirty="0">
                <a:solidFill>
                  <a:schemeClr val="bg1"/>
                </a:solidFill>
                <a:latin typeface="+mn-lt"/>
              </a:rPr>
              <a:t>к знаменитостям</a:t>
            </a:r>
          </a:p>
          <a:p>
            <a:endParaRPr lang="ru-RU" sz="10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F3EE90-8CC3-3B35-76D5-613ACF10BEB8}"/>
              </a:ext>
            </a:extLst>
          </p:cNvPr>
          <p:cNvCxnSpPr>
            <a:cxnSpLocks/>
          </p:cNvCxnSpPr>
          <p:nvPr/>
        </p:nvCxnSpPr>
        <p:spPr>
          <a:xfrm>
            <a:off x="1245960" y="3250933"/>
            <a:ext cx="1951606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Диаграмма 24">
            <a:extLst>
              <a:ext uri="{FF2B5EF4-FFF2-40B4-BE49-F238E27FC236}">
                <a16:creationId xmlns:a16="http://schemas.microsoft.com/office/drawing/2014/main" id="{9BD2EC94-FBF0-0B83-3167-C2774F979F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5863690"/>
              </p:ext>
            </p:extLst>
          </p:nvPr>
        </p:nvGraphicFramePr>
        <p:xfrm>
          <a:off x="2194199" y="3534908"/>
          <a:ext cx="1145453" cy="511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9" name="Диаграмма 25">
            <a:extLst>
              <a:ext uri="{FF2B5EF4-FFF2-40B4-BE49-F238E27FC236}">
                <a16:creationId xmlns:a16="http://schemas.microsoft.com/office/drawing/2014/main" id="{C66CDCFD-D479-A894-BC4F-8CAC09AC28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416608"/>
              </p:ext>
            </p:extLst>
          </p:nvPr>
        </p:nvGraphicFramePr>
        <p:xfrm>
          <a:off x="2194199" y="3884889"/>
          <a:ext cx="1145453" cy="511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0" name="Диаграмма 26">
            <a:extLst>
              <a:ext uri="{FF2B5EF4-FFF2-40B4-BE49-F238E27FC236}">
                <a16:creationId xmlns:a16="http://schemas.microsoft.com/office/drawing/2014/main" id="{EC1F1160-63ED-382C-AA48-4B667E641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3190915"/>
              </p:ext>
            </p:extLst>
          </p:nvPr>
        </p:nvGraphicFramePr>
        <p:xfrm>
          <a:off x="2194199" y="4266729"/>
          <a:ext cx="1145453" cy="511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2" name="Диаграмма 14">
            <a:extLst>
              <a:ext uri="{FF2B5EF4-FFF2-40B4-BE49-F238E27FC236}">
                <a16:creationId xmlns:a16="http://schemas.microsoft.com/office/drawing/2014/main" id="{85EF40E4-7312-3C2A-69BD-F5D413EC4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976348"/>
              </p:ext>
            </p:extLst>
          </p:nvPr>
        </p:nvGraphicFramePr>
        <p:xfrm>
          <a:off x="3103760" y="1106212"/>
          <a:ext cx="7200125" cy="316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3" name="Google Shape;1686;p79">
            <a:extLst>
              <a:ext uri="{FF2B5EF4-FFF2-40B4-BE49-F238E27FC236}">
                <a16:creationId xmlns:a16="http://schemas.microsoft.com/office/drawing/2014/main" id="{37160D29-DF4F-44F1-E11A-A14467ED752D}"/>
              </a:ext>
            </a:extLst>
          </p:cNvPr>
          <p:cNvSpPr txBox="1"/>
          <p:nvPr/>
        </p:nvSpPr>
        <p:spPr>
          <a:xfrm>
            <a:off x="322689" y="4840356"/>
            <a:ext cx="4219237" cy="25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</a:pPr>
            <a:r>
              <a:rPr lang="ru" sz="600" b="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База: потребители — 532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</a:pPr>
            <a:r>
              <a:rPr lang="ru" sz="600" b="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Вопросы: На Ваш взгляд, какие из этих характеристик подходят для такого формата рекламы, как … 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Arial"/>
              <a:buNone/>
            </a:pPr>
            <a:r>
              <a:rPr lang="ru" sz="600" b="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Как Вы относитесь к следующим форматам рекламы?</a:t>
            </a:r>
            <a:endParaRPr sz="1100" dirty="0"/>
          </a:p>
        </p:txBody>
      </p:sp>
      <p:sp>
        <p:nvSpPr>
          <p:cNvPr id="34" name="Google Shape;1688;p79">
            <a:extLst>
              <a:ext uri="{FF2B5EF4-FFF2-40B4-BE49-F238E27FC236}">
                <a16:creationId xmlns:a16="http://schemas.microsoft.com/office/drawing/2014/main" id="{DF2B62DD-FE88-F848-A85E-03E570F657D7}"/>
              </a:ext>
            </a:extLst>
          </p:cNvPr>
          <p:cNvSpPr txBox="1"/>
          <p:nvPr/>
        </p:nvSpPr>
        <p:spPr>
          <a:xfrm>
            <a:off x="3696286" y="898464"/>
            <a:ext cx="3374817" cy="22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Восприятие рекламы у блогеров потребителями</a:t>
            </a:r>
            <a:endParaRPr sz="1000" dirty="0"/>
          </a:p>
        </p:txBody>
      </p:sp>
      <p:sp>
        <p:nvSpPr>
          <p:cNvPr id="35" name="Прямоугольник 1">
            <a:extLst>
              <a:ext uri="{FF2B5EF4-FFF2-40B4-BE49-F238E27FC236}">
                <a16:creationId xmlns:a16="http://schemas.microsoft.com/office/drawing/2014/main" id="{F27AB12B-D9F3-C527-981D-4ADC7840CB45}"/>
              </a:ext>
            </a:extLst>
          </p:cNvPr>
          <p:cNvSpPr/>
          <p:nvPr/>
        </p:nvSpPr>
        <p:spPr>
          <a:xfrm>
            <a:off x="7426213" y="901064"/>
            <a:ext cx="1502690" cy="483847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800" dirty="0">
                <a:solidFill>
                  <a:schemeClr val="tx2"/>
                </a:solidFill>
              </a:rPr>
              <a:t>Рейтинг канала</a:t>
            </a:r>
          </a:p>
          <a:p>
            <a:pPr algn="r"/>
            <a:r>
              <a:rPr lang="ru-RU" sz="800" dirty="0">
                <a:solidFill>
                  <a:schemeClr val="tx2"/>
                </a:solidFill>
              </a:rPr>
              <a:t>Потребители: 14 из 25</a:t>
            </a:r>
          </a:p>
          <a:p>
            <a:pPr algn="r"/>
            <a:r>
              <a:rPr lang="ru-RU" sz="800" dirty="0">
                <a:solidFill>
                  <a:schemeClr val="tx2"/>
                </a:solidFill>
              </a:rPr>
              <a:t>Профессионалы: 4 из 25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DC3473-E3A6-6A91-4741-A4B6704DF866}"/>
              </a:ext>
            </a:extLst>
          </p:cNvPr>
          <p:cNvSpPr txBox="1"/>
          <p:nvPr/>
        </p:nvSpPr>
        <p:spPr>
          <a:xfrm>
            <a:off x="8079587" y="3029066"/>
            <a:ext cx="19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0FD0D6-F77D-3CA2-EF92-5320A0244562}"/>
              </a:ext>
            </a:extLst>
          </p:cNvPr>
          <p:cNvSpPr txBox="1"/>
          <p:nvPr/>
        </p:nvSpPr>
        <p:spPr>
          <a:xfrm>
            <a:off x="6160123" y="4789745"/>
            <a:ext cx="2661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00B050"/>
                </a:solidFill>
              </a:rPr>
              <a:t>*</a:t>
            </a:r>
            <a:r>
              <a:rPr lang="ru-RU" sz="800" dirty="0">
                <a:solidFill>
                  <a:schemeClr val="tx2"/>
                </a:solidFill>
              </a:rPr>
              <a:t>/</a:t>
            </a:r>
            <a:r>
              <a:rPr lang="ru-RU" sz="800" dirty="0">
                <a:solidFill>
                  <a:srgbClr val="FF0000"/>
                </a:solidFill>
              </a:rPr>
              <a:t>* </a:t>
            </a:r>
            <a:r>
              <a:rPr lang="ru-RU" sz="800" dirty="0">
                <a:solidFill>
                  <a:schemeClr val="tx2"/>
                </a:solidFill>
              </a:rPr>
              <a:t>- Значимо выше/ ниже среднего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2E1E1F-AF80-674A-AB8E-B39B3EA826C5}"/>
              </a:ext>
            </a:extLst>
          </p:cNvPr>
          <p:cNvSpPr txBox="1"/>
          <p:nvPr/>
        </p:nvSpPr>
        <p:spPr>
          <a:xfrm>
            <a:off x="6301371" y="1262712"/>
            <a:ext cx="19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71514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>
          <a:extLst>
            <a:ext uri="{FF2B5EF4-FFF2-40B4-BE49-F238E27FC236}">
              <a16:creationId xmlns:a16="http://schemas.microsoft.com/office/drawing/2014/main" id="{1807FB8A-ADDC-5DB3-F5A2-96C10AB89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5" name="Google Shape;1695;p80">
            <a:extLst>
              <a:ext uri="{FF2B5EF4-FFF2-40B4-BE49-F238E27FC236}">
                <a16:creationId xmlns:a16="http://schemas.microsoft.com/office/drawing/2014/main" id="{F22BAEF5-C967-CD2F-678E-8F063023C6DE}"/>
              </a:ext>
            </a:extLst>
          </p:cNvPr>
          <p:cNvGrpSpPr/>
          <p:nvPr/>
        </p:nvGrpSpPr>
        <p:grpSpPr>
          <a:xfrm>
            <a:off x="293823" y="2601460"/>
            <a:ext cx="4006033" cy="2499597"/>
            <a:chOff x="357512" y="3923352"/>
            <a:chExt cx="4528813" cy="2825790"/>
          </a:xfrm>
        </p:grpSpPr>
        <p:sp>
          <p:nvSpPr>
            <p:cNvPr id="1697" name="Google Shape;1697;p80">
              <a:extLst>
                <a:ext uri="{FF2B5EF4-FFF2-40B4-BE49-F238E27FC236}">
                  <a16:creationId xmlns:a16="http://schemas.microsoft.com/office/drawing/2014/main" id="{B52F5A51-65A3-180F-D126-AEAB10C06715}"/>
                </a:ext>
              </a:extLst>
            </p:cNvPr>
            <p:cNvSpPr/>
            <p:nvPr/>
          </p:nvSpPr>
          <p:spPr>
            <a:xfrm>
              <a:off x="4600575" y="4002387"/>
              <a:ext cx="285750" cy="16657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0">
              <a:extLst>
                <a:ext uri="{FF2B5EF4-FFF2-40B4-BE49-F238E27FC236}">
                  <a16:creationId xmlns:a16="http://schemas.microsoft.com/office/drawing/2014/main" id="{7E76F74F-B602-1EB6-8B1F-EC59973C0BE0}"/>
                </a:ext>
              </a:extLst>
            </p:cNvPr>
            <p:cNvSpPr/>
            <p:nvPr/>
          </p:nvSpPr>
          <p:spPr>
            <a:xfrm>
              <a:off x="4415870" y="6350488"/>
              <a:ext cx="413305" cy="16657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0">
              <a:extLst>
                <a:ext uri="{FF2B5EF4-FFF2-40B4-BE49-F238E27FC236}">
                  <a16:creationId xmlns:a16="http://schemas.microsoft.com/office/drawing/2014/main" id="{6CBE4A20-AC52-B210-88DE-D5ECF5B67C54}"/>
                </a:ext>
              </a:extLst>
            </p:cNvPr>
            <p:cNvSpPr/>
            <p:nvPr/>
          </p:nvSpPr>
          <p:spPr>
            <a:xfrm>
              <a:off x="357512" y="3923352"/>
              <a:ext cx="4314825" cy="6282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0">
              <a:extLst>
                <a:ext uri="{FF2B5EF4-FFF2-40B4-BE49-F238E27FC236}">
                  <a16:creationId xmlns:a16="http://schemas.microsoft.com/office/drawing/2014/main" id="{D514E742-103E-E7B5-2ED7-7B19883CE029}"/>
                </a:ext>
              </a:extLst>
            </p:cNvPr>
            <p:cNvSpPr/>
            <p:nvPr/>
          </p:nvSpPr>
          <p:spPr>
            <a:xfrm>
              <a:off x="416280" y="6268361"/>
              <a:ext cx="1445857" cy="35020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0">
              <a:extLst>
                <a:ext uri="{FF2B5EF4-FFF2-40B4-BE49-F238E27FC236}">
                  <a16:creationId xmlns:a16="http://schemas.microsoft.com/office/drawing/2014/main" id="{E8FAB3F6-3593-3F92-0445-442BDCB6BEC9}"/>
                </a:ext>
              </a:extLst>
            </p:cNvPr>
            <p:cNvSpPr/>
            <p:nvPr/>
          </p:nvSpPr>
          <p:spPr>
            <a:xfrm>
              <a:off x="1259243" y="6398935"/>
              <a:ext cx="1445857" cy="35020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6" name="Google Shape;1716;p80">
            <a:extLst>
              <a:ext uri="{FF2B5EF4-FFF2-40B4-BE49-F238E27FC236}">
                <a16:creationId xmlns:a16="http://schemas.microsoft.com/office/drawing/2014/main" id="{1858D012-BE05-F141-85BB-21F17455E0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853" y="325630"/>
            <a:ext cx="80218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ru" sz="1800" dirty="0"/>
              <a:t>Слишком таргетированная реклама воспринимается как вторжение </a:t>
            </a:r>
            <a:endParaRPr sz="1800" dirty="0"/>
          </a:p>
        </p:txBody>
      </p:sp>
      <p:pic>
        <p:nvPicPr>
          <p:cNvPr id="1717" name="Google Shape;1717;p80" descr="A qr code on a grey background&#10;&#10;AI-generated content may be incorrect.">
            <a:extLst>
              <a:ext uri="{FF2B5EF4-FFF2-40B4-BE49-F238E27FC236}">
                <a16:creationId xmlns:a16="http://schemas.microsoft.com/office/drawing/2014/main" id="{4E9AD40D-D4E8-DBBE-62D7-1B5A0A3DFF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6750" y="4217826"/>
            <a:ext cx="545040" cy="545040"/>
          </a:xfrm>
          <a:prstGeom prst="rect">
            <a:avLst/>
          </a:prstGeom>
          <a:noFill/>
          <a:ln>
            <a:noFill/>
          </a:ln>
        </p:spPr>
      </p:pic>
      <p:sp>
        <p:nvSpPr>
          <p:cNvPr id="1718" name="Google Shape;1718;p80">
            <a:extLst>
              <a:ext uri="{FF2B5EF4-FFF2-40B4-BE49-F238E27FC236}">
                <a16:creationId xmlns:a16="http://schemas.microsoft.com/office/drawing/2014/main" id="{D30D1DF8-19AC-3D0D-829B-68752DEF5CE1}"/>
              </a:ext>
            </a:extLst>
          </p:cNvPr>
          <p:cNvSpPr txBox="1"/>
          <p:nvPr/>
        </p:nvSpPr>
        <p:spPr>
          <a:xfrm>
            <a:off x="293823" y="4566387"/>
            <a:ext cx="7627086" cy="5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База: потребители — 532</a:t>
            </a:r>
            <a:endParaRPr sz="8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Вопросы: На Ваш взгляд, какие из этих характеристик подходят для такого формата рекламы, как … </a:t>
            </a:r>
            <a:endParaRPr sz="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Вы относитесь к следующим форматам рекламы?</a:t>
            </a:r>
            <a:endParaRPr sz="800" dirty="0"/>
          </a:p>
        </p:txBody>
      </p:sp>
      <p:graphicFrame>
        <p:nvGraphicFramePr>
          <p:cNvPr id="2" name="Диаграмма 14">
            <a:extLst>
              <a:ext uri="{FF2B5EF4-FFF2-40B4-BE49-F238E27FC236}">
                <a16:creationId xmlns:a16="http://schemas.microsoft.com/office/drawing/2014/main" id="{9AD2D05D-5329-606E-AD41-58212EFE4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2862761"/>
              </p:ext>
            </p:extLst>
          </p:nvPr>
        </p:nvGraphicFramePr>
        <p:xfrm>
          <a:off x="0" y="1132113"/>
          <a:ext cx="5366657" cy="283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095ACD8-D471-2E42-8095-7F388DCECF06}"/>
              </a:ext>
            </a:extLst>
          </p:cNvPr>
          <p:cNvSpPr txBox="1"/>
          <p:nvPr/>
        </p:nvSpPr>
        <p:spPr>
          <a:xfrm>
            <a:off x="1227848" y="2683168"/>
            <a:ext cx="19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2422A2-E9C9-AC4C-E0FD-259BD92C87CA}"/>
              </a:ext>
            </a:extLst>
          </p:cNvPr>
          <p:cNvSpPr txBox="1"/>
          <p:nvPr/>
        </p:nvSpPr>
        <p:spPr>
          <a:xfrm>
            <a:off x="2223227" y="3264631"/>
            <a:ext cx="19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06181E-A491-58D5-E32D-FC4DC83B9275}"/>
              </a:ext>
            </a:extLst>
          </p:cNvPr>
          <p:cNvSpPr txBox="1"/>
          <p:nvPr/>
        </p:nvSpPr>
        <p:spPr>
          <a:xfrm>
            <a:off x="2468392" y="1442457"/>
            <a:ext cx="19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72450-236E-062C-2D1D-9FB09E5E94A3}"/>
              </a:ext>
            </a:extLst>
          </p:cNvPr>
          <p:cNvSpPr txBox="1"/>
          <p:nvPr/>
        </p:nvSpPr>
        <p:spPr>
          <a:xfrm>
            <a:off x="3442427" y="1654491"/>
            <a:ext cx="19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7" name="Прямоугольник 13">
            <a:extLst>
              <a:ext uri="{FF2B5EF4-FFF2-40B4-BE49-F238E27FC236}">
                <a16:creationId xmlns:a16="http://schemas.microsoft.com/office/drawing/2014/main" id="{EC2C0FD6-910D-0FBC-68FA-99FBBF8958D2}"/>
              </a:ext>
            </a:extLst>
          </p:cNvPr>
          <p:cNvSpPr/>
          <p:nvPr/>
        </p:nvSpPr>
        <p:spPr>
          <a:xfrm>
            <a:off x="3383595" y="3219917"/>
            <a:ext cx="1365819" cy="459382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555D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Рейтинг канала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555D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Потребители: 23 из 25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555D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Профессионалы: 7 из 25 </a:t>
            </a:r>
          </a:p>
        </p:txBody>
      </p:sp>
      <p:sp>
        <p:nvSpPr>
          <p:cNvPr id="18" name="Google Shape;1688;p79">
            <a:extLst>
              <a:ext uri="{FF2B5EF4-FFF2-40B4-BE49-F238E27FC236}">
                <a16:creationId xmlns:a16="http://schemas.microsoft.com/office/drawing/2014/main" id="{4AED892F-0AD3-6D0B-93B2-BBB973A5169C}"/>
              </a:ext>
            </a:extLst>
          </p:cNvPr>
          <p:cNvSpPr txBox="1"/>
          <p:nvPr/>
        </p:nvSpPr>
        <p:spPr>
          <a:xfrm>
            <a:off x="303853" y="1133429"/>
            <a:ext cx="3578403" cy="22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Восприятие рекламы в мессенджерах потребителями</a:t>
            </a:r>
          </a:p>
        </p:txBody>
      </p:sp>
      <p:graphicFrame>
        <p:nvGraphicFramePr>
          <p:cNvPr id="19" name="Диаграмма 14">
            <a:extLst>
              <a:ext uri="{FF2B5EF4-FFF2-40B4-BE49-F238E27FC236}">
                <a16:creationId xmlns:a16="http://schemas.microsoft.com/office/drawing/2014/main" id="{63284246-811A-5049-249A-BAD48B4C7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5479249"/>
              </p:ext>
            </p:extLst>
          </p:nvPr>
        </p:nvGraphicFramePr>
        <p:xfrm>
          <a:off x="4691100" y="1047848"/>
          <a:ext cx="5142110" cy="3007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Google Shape;1688;p79">
            <a:extLst>
              <a:ext uri="{FF2B5EF4-FFF2-40B4-BE49-F238E27FC236}">
                <a16:creationId xmlns:a16="http://schemas.microsoft.com/office/drawing/2014/main" id="{28074FC8-B75C-2248-F1CF-0D1D15CBF28E}"/>
              </a:ext>
            </a:extLst>
          </p:cNvPr>
          <p:cNvSpPr txBox="1"/>
          <p:nvPr/>
        </p:nvSpPr>
        <p:spPr>
          <a:xfrm>
            <a:off x="5023337" y="1133429"/>
            <a:ext cx="3578403" cy="22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Восприятие рекламы в </a:t>
            </a:r>
            <a:r>
              <a:rPr lang="ru-RU" sz="1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сториз</a:t>
            </a:r>
            <a:r>
              <a:rPr lang="ru-RU" sz="1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в соцсетях потребителями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7B1BFB-C077-C57B-4E95-2B5E19650C1D}"/>
              </a:ext>
            </a:extLst>
          </p:cNvPr>
          <p:cNvSpPr txBox="1"/>
          <p:nvPr/>
        </p:nvSpPr>
        <p:spPr>
          <a:xfrm>
            <a:off x="5824355" y="4759325"/>
            <a:ext cx="18984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555D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555D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Значимо выше/ ниже среднего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5CA1B6-D7A0-A388-BA90-E4CB80BCDCE8}"/>
              </a:ext>
            </a:extLst>
          </p:cNvPr>
          <p:cNvSpPr txBox="1"/>
          <p:nvPr/>
        </p:nvSpPr>
        <p:spPr>
          <a:xfrm>
            <a:off x="5893101" y="2043386"/>
            <a:ext cx="19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7CD63E-BE3A-3B0C-D5F2-70DC5637085D}"/>
              </a:ext>
            </a:extLst>
          </p:cNvPr>
          <p:cNvSpPr txBox="1"/>
          <p:nvPr/>
        </p:nvSpPr>
        <p:spPr>
          <a:xfrm>
            <a:off x="7081616" y="1470383"/>
            <a:ext cx="19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DFA2AF-05F5-ED91-7D50-BDC257152667}"/>
              </a:ext>
            </a:extLst>
          </p:cNvPr>
          <p:cNvSpPr txBox="1"/>
          <p:nvPr/>
        </p:nvSpPr>
        <p:spPr>
          <a:xfrm>
            <a:off x="8014427" y="2679355"/>
            <a:ext cx="19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Прямоугольник 13">
            <a:extLst>
              <a:ext uri="{FF2B5EF4-FFF2-40B4-BE49-F238E27FC236}">
                <a16:creationId xmlns:a16="http://schemas.microsoft.com/office/drawing/2014/main" id="{E461C4AE-7755-29B2-43E7-3D052054B4D0}"/>
              </a:ext>
            </a:extLst>
          </p:cNvPr>
          <p:cNvSpPr/>
          <p:nvPr/>
        </p:nvSpPr>
        <p:spPr>
          <a:xfrm>
            <a:off x="7471794" y="3226604"/>
            <a:ext cx="1448922" cy="459382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555D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Рейтинг канала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555D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Потребители: </a:t>
            </a:r>
            <a:r>
              <a:rPr lang="ru-RU" sz="800" kern="1200" dirty="0">
                <a:solidFill>
                  <a:srgbClr val="555D71"/>
                </a:solidFill>
                <a:latin typeface="Arial" panose="020B0604020202020204"/>
              </a:rPr>
              <a:t>16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555D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из 25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555D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Профессионалы: 18 из 25 </a:t>
            </a:r>
          </a:p>
        </p:txBody>
      </p:sp>
    </p:spTree>
    <p:extLst>
      <p:ext uri="{BB962C8B-B14F-4D97-AF65-F5344CB8AC3E}">
        <p14:creationId xmlns:p14="http://schemas.microsoft.com/office/powerpoint/2010/main" val="2151269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54C94-158A-81A4-BB9D-F96A6A66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90;p7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2F25F8B-0E4C-991C-4ED6-B47A0A358F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0026" y="1101807"/>
            <a:ext cx="2939885" cy="29398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31B7B6-34A5-E5F6-183C-4A43EA591690}"/>
              </a:ext>
            </a:extLst>
          </p:cNvPr>
          <p:cNvSpPr txBox="1"/>
          <p:nvPr/>
        </p:nvSpPr>
        <p:spPr>
          <a:xfrm>
            <a:off x="6198918" y="2217807"/>
            <a:ext cx="2541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Много полезного </a:t>
            </a:r>
            <a:br>
              <a:rPr lang="ru-RU" sz="2000" dirty="0">
                <a:solidFill>
                  <a:schemeClr val="tx2"/>
                </a:solidFill>
              </a:rPr>
            </a:br>
            <a:r>
              <a:rPr lang="ru-RU" sz="2000" dirty="0">
                <a:solidFill>
                  <a:schemeClr val="tx2"/>
                </a:solidFill>
              </a:rPr>
              <a:t>в нашем </a:t>
            </a:r>
            <a:r>
              <a:rPr lang="ru-RU" sz="2000" dirty="0" err="1">
                <a:solidFill>
                  <a:schemeClr val="tx2"/>
                </a:solidFill>
              </a:rPr>
              <a:t>тг</a:t>
            </a:r>
            <a:r>
              <a:rPr lang="ru-RU" sz="2000" dirty="0">
                <a:solidFill>
                  <a:schemeClr val="tx2"/>
                </a:solidFill>
              </a:rPr>
              <a:t>-канале</a:t>
            </a:r>
            <a:endParaRPr lang="en-TR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1595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Пользовательские 24">
      <a:dk1>
        <a:srgbClr val="555D71"/>
      </a:dk1>
      <a:lt1>
        <a:srgbClr val="FFFFFF"/>
      </a:lt1>
      <a:dk2>
        <a:srgbClr val="555D71"/>
      </a:dk2>
      <a:lt2>
        <a:srgbClr val="E5EAF1"/>
      </a:lt2>
      <a:accent1>
        <a:srgbClr val="FFBF1A"/>
      </a:accent1>
      <a:accent2>
        <a:srgbClr val="B2C0E3"/>
      </a:accent2>
      <a:accent3>
        <a:srgbClr val="555D71"/>
      </a:accent3>
      <a:accent4>
        <a:srgbClr val="ED1C1C"/>
      </a:accent4>
      <a:accent5>
        <a:srgbClr val="406CDB"/>
      </a:accent5>
      <a:accent6>
        <a:srgbClr val="FF9900"/>
      </a:accent6>
      <a:hlink>
        <a:srgbClr val="C197FD"/>
      </a:hlink>
      <a:folHlink>
        <a:srgbClr val="BA45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Пользовательские 24">
      <a:dk1>
        <a:srgbClr val="555D71"/>
      </a:dk1>
      <a:lt1>
        <a:srgbClr val="FFFFFF"/>
      </a:lt1>
      <a:dk2>
        <a:srgbClr val="555D71"/>
      </a:dk2>
      <a:lt2>
        <a:srgbClr val="E5EAF1"/>
      </a:lt2>
      <a:accent1>
        <a:srgbClr val="FFBF1A"/>
      </a:accent1>
      <a:accent2>
        <a:srgbClr val="B2C0E3"/>
      </a:accent2>
      <a:accent3>
        <a:srgbClr val="555D71"/>
      </a:accent3>
      <a:accent4>
        <a:srgbClr val="ED1C1C"/>
      </a:accent4>
      <a:accent5>
        <a:srgbClr val="406CDB"/>
      </a:accent5>
      <a:accent6>
        <a:srgbClr val="FF9900"/>
      </a:accent6>
      <a:hlink>
        <a:srgbClr val="C197FD"/>
      </a:hlink>
      <a:folHlink>
        <a:srgbClr val="BA45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1352</Words>
  <Application>Microsoft Macintosh PowerPoint</Application>
  <PresentationFormat>Экран (16:9)</PresentationFormat>
  <Paragraphs>174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Arial</vt:lpstr>
      <vt:lpstr>Arial Bold</vt:lpstr>
      <vt:lpstr>Arial Regular</vt:lpstr>
      <vt:lpstr>Roboto</vt:lpstr>
      <vt:lpstr>Source Sans Pro</vt:lpstr>
      <vt:lpstr>Times New Roman</vt:lpstr>
      <vt:lpstr>Simple Light</vt:lpstr>
      <vt:lpstr>Тема Office</vt:lpstr>
      <vt:lpstr>1_Тема Office</vt:lpstr>
      <vt:lpstr>Внимание,  реклама </vt:lpstr>
      <vt:lpstr>Рынок внимания в 2025 году: скорость реакции пользователя  на рекламное сообщение: </vt:lpstr>
      <vt:lpstr>В России livestream shopping не показывает  таких результатов, однако потребителям  нравится E-com, метавселенные и блогеры</vt:lpstr>
      <vt:lpstr>Потребители всё чаще замечают DOOH, но лидером по заметности остается реклама на ТВ</vt:lpstr>
      <vt:lpstr>Чем больше идентификаторов бренда в медиаполе – тем лучше </vt:lpstr>
      <vt:lpstr>Слишком таргетированная реклама воспринимается как вторжение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Внимание,  реклама </dc:title>
  <cp:lastModifiedBy>Anastas Sarkisyan</cp:lastModifiedBy>
  <cp:revision>69</cp:revision>
  <dcterms:modified xsi:type="dcterms:W3CDTF">2025-03-19T15:21:03Z</dcterms:modified>
</cp:coreProperties>
</file>