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03" r:id="rId3"/>
    <p:sldMasterId id="2147483742" r:id="rId4"/>
    <p:sldMasterId id="2147483779" r:id="rId5"/>
  </p:sldMasterIdLst>
  <p:notesMasterIdLst>
    <p:notesMasterId r:id="rId19"/>
  </p:notesMasterIdLst>
  <p:sldIdLst>
    <p:sldId id="2830" r:id="rId6"/>
    <p:sldId id="2686" r:id="rId7"/>
    <p:sldId id="2915" r:id="rId8"/>
    <p:sldId id="2147377391" r:id="rId9"/>
    <p:sldId id="2676" r:id="rId10"/>
    <p:sldId id="2147377392" r:id="rId11"/>
    <p:sldId id="2147377393" r:id="rId12"/>
    <p:sldId id="2147377394" r:id="rId13"/>
    <p:sldId id="2147377390" r:id="rId14"/>
    <p:sldId id="2147377395" r:id="rId15"/>
    <p:sldId id="2147377396" r:id="rId16"/>
    <p:sldId id="2147377397" r:id="rId17"/>
    <p:sldId id="2901" r:id="rId18"/>
  </p:sldIdLst>
  <p:sldSz cx="24382413" cy="13716000"/>
  <p:notesSz cx="6858000" cy="9144000"/>
  <p:defaultTextStyle>
    <a:defPPr marL="0" marR="0" indent="0" algn="l" defTabSz="91438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28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rchivo SemiBold Regular"/>
      </a:defRPr>
    </a:lvl1pPr>
    <a:lvl2pPr marL="0" marR="0" indent="457190" algn="ctr" defTabSz="243828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rchivo SemiBold Regular"/>
      </a:defRPr>
    </a:lvl2pPr>
    <a:lvl3pPr marL="0" marR="0" indent="914380" algn="ctr" defTabSz="243828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rchivo SemiBold Regular"/>
      </a:defRPr>
    </a:lvl3pPr>
    <a:lvl4pPr marL="0" marR="0" indent="1371570" algn="ctr" defTabSz="243828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rchivo SemiBold Regular"/>
      </a:defRPr>
    </a:lvl4pPr>
    <a:lvl5pPr marL="0" marR="0" indent="1828760" algn="ctr" defTabSz="243828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rchivo SemiBold Regular"/>
      </a:defRPr>
    </a:lvl5pPr>
    <a:lvl6pPr marL="0" marR="0" indent="2285950" algn="ctr" defTabSz="243828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rchivo SemiBold Regular"/>
      </a:defRPr>
    </a:lvl6pPr>
    <a:lvl7pPr marL="0" marR="0" indent="2743140" algn="ctr" defTabSz="243828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rchivo SemiBold Regular"/>
      </a:defRPr>
    </a:lvl7pPr>
    <a:lvl8pPr marL="0" marR="0" indent="3200330" algn="ctr" defTabSz="243828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rchivo SemiBold Regular"/>
      </a:defRPr>
    </a:lvl8pPr>
    <a:lvl9pPr marL="0" marR="0" indent="3657520" algn="ctr" defTabSz="2438284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Archivo SemiBold Regular"/>
      </a:defRPr>
    </a:lvl9pPr>
  </p:defaultTextStyle>
  <p:extLst>
    <p:ext uri="{521415D9-36F7-43E2-AB2F-B90AF26B5E84}">
      <p14:sectionLst xmlns:p14="http://schemas.microsoft.com/office/powerpoint/2010/main">
        <p14:section name="Default Section" id="{AF2216D0-1F65-A444-A5B1-87370B8CBFC9}">
          <p14:sldIdLst>
            <p14:sldId id="2830"/>
            <p14:sldId id="2686"/>
            <p14:sldId id="2915"/>
            <p14:sldId id="2147377391"/>
            <p14:sldId id="2676"/>
            <p14:sldId id="2147377392"/>
            <p14:sldId id="2147377393"/>
            <p14:sldId id="2147377394"/>
            <p14:sldId id="2147377390"/>
            <p14:sldId id="2147377395"/>
            <p14:sldId id="2147377396"/>
            <p14:sldId id="2147377397"/>
            <p14:sldId id="2901"/>
          </p14:sldIdLst>
        </p14:section>
        <p14:section name="Untitled Section" id="{DC4ECF1F-B63A-1045-BA65-938DB6A48B3F}">
          <p14:sldIdLst/>
        </p14:section>
        <p14:section name="Untitled Section" id="{AAF2230C-8E01-A447-8904-41350284C303}">
          <p14:sldIdLst/>
        </p14:section>
        <p14:section name="Untitled Section" id="{DA38BD62-4362-4E45-AD21-8F439157CEB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lagolova Sofia" initials="GS" lastIdx="7" clrIdx="0">
    <p:extLst>
      <p:ext uri="{19B8F6BF-5375-455C-9EA6-DF929625EA0E}">
        <p15:presenceInfo xmlns:p15="http://schemas.microsoft.com/office/powerpoint/2012/main" userId="Glagolova Sof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476A"/>
    <a:srgbClr val="000000"/>
    <a:srgbClr val="151515"/>
    <a:srgbClr val="FF45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rchivo SemiBold Bold"/>
          <a:ea typeface="Archivo SemiBold Bold"/>
          <a:cs typeface="Archivo SemiBold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rchivo SemiBold Bold"/>
          <a:ea typeface="Archivo SemiBold Bold"/>
          <a:cs typeface="Archivo SemiBold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rchivo SemiBold Bold"/>
          <a:ea typeface="Archivo SemiBold Bold"/>
          <a:cs typeface="Archivo SemiBold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rchivo SemiBold Bold"/>
          <a:ea typeface="Archivo SemiBold Bold"/>
          <a:cs typeface="Archivo SemiBold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rchivo SemiBold Bold"/>
          <a:ea typeface="Archivo SemiBold Bold"/>
          <a:cs typeface="Archivo SemiBold 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Archivo SemiBold Medium"/>
          <a:ea typeface="Archivo SemiBold Medium"/>
          <a:cs typeface="Archivo SemiBold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rchivo SemiBold Medium"/>
          <a:ea typeface="Archivo SemiBold Medium"/>
          <a:cs typeface="Archivo SemiBold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Archivo SemiBold Medium"/>
          <a:ea typeface="Archivo SemiBold Medium"/>
          <a:cs typeface="Archivo SemiBold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Archivo SemiBold Medium"/>
          <a:ea typeface="Archivo SemiBold Medium"/>
          <a:cs typeface="Archivo SemiBold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Archivo SemiBold Medium"/>
          <a:ea typeface="Archivo SemiBold Medium"/>
          <a:cs typeface="Archivo SemiBold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Archivo SemiBold Bold"/>
          <a:ea typeface="Archivo SemiBold Bold"/>
          <a:cs typeface="Archivo SemiBold 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Archivo SemiBold Bold"/>
          <a:ea typeface="Archivo SemiBold Bold"/>
          <a:cs typeface="Archivo SemiBold 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chivo SemiBold Bold"/>
          <a:ea typeface="Archivo SemiBold Bold"/>
          <a:cs typeface="Archivo SemiBold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Archivo SemiBold Bold"/>
          <a:ea typeface="Archivo SemiBold Bold"/>
          <a:cs typeface="Archivo SemiBold 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rchivo SemiBold Bold"/>
          <a:ea typeface="Archivo SemiBold Bold"/>
          <a:cs typeface="Archivo SemiBold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rchivo SemiBold Bold"/>
          <a:ea typeface="Archivo SemiBold Bold"/>
          <a:cs typeface="Archivo SemiBold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9"/>
    <p:restoredTop sz="95988"/>
  </p:normalViewPr>
  <p:slideViewPr>
    <p:cSldViewPr snapToGrid="0">
      <p:cViewPr varScale="1">
        <p:scale>
          <a:sx n="56" d="100"/>
          <a:sy n="56" d="100"/>
        </p:scale>
        <p:origin x="464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8" d="100"/>
        <a:sy n="1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190" latinLnBrk="0">
      <a:lnSpc>
        <a:spcPct val="117999"/>
      </a:lnSpc>
      <a:defRPr sz="2200">
        <a:latin typeface="+mn-lt"/>
        <a:ea typeface="+mn-ea"/>
        <a:cs typeface="+mn-cs"/>
        <a:sym typeface="Archivo SemiBold Regular"/>
      </a:defRPr>
    </a:lvl1pPr>
    <a:lvl2pPr indent="228595" defTabSz="457190" latinLnBrk="0">
      <a:lnSpc>
        <a:spcPct val="117999"/>
      </a:lnSpc>
      <a:defRPr sz="2200">
        <a:latin typeface="+mn-lt"/>
        <a:ea typeface="+mn-ea"/>
        <a:cs typeface="+mn-cs"/>
        <a:sym typeface="Archivo SemiBold Regular"/>
      </a:defRPr>
    </a:lvl2pPr>
    <a:lvl3pPr indent="457190" defTabSz="457190" latinLnBrk="0">
      <a:lnSpc>
        <a:spcPct val="117999"/>
      </a:lnSpc>
      <a:defRPr sz="2200">
        <a:latin typeface="+mn-lt"/>
        <a:ea typeface="+mn-ea"/>
        <a:cs typeface="+mn-cs"/>
        <a:sym typeface="Archivo SemiBold Regular"/>
      </a:defRPr>
    </a:lvl3pPr>
    <a:lvl4pPr indent="685785" defTabSz="457190" latinLnBrk="0">
      <a:lnSpc>
        <a:spcPct val="117999"/>
      </a:lnSpc>
      <a:defRPr sz="2200">
        <a:latin typeface="+mn-lt"/>
        <a:ea typeface="+mn-ea"/>
        <a:cs typeface="+mn-cs"/>
        <a:sym typeface="Archivo SemiBold Regular"/>
      </a:defRPr>
    </a:lvl4pPr>
    <a:lvl5pPr indent="914380" defTabSz="457190" latinLnBrk="0">
      <a:lnSpc>
        <a:spcPct val="117999"/>
      </a:lnSpc>
      <a:defRPr sz="2200">
        <a:latin typeface="+mn-lt"/>
        <a:ea typeface="+mn-ea"/>
        <a:cs typeface="+mn-cs"/>
        <a:sym typeface="Archivo SemiBold Regular"/>
      </a:defRPr>
    </a:lvl5pPr>
    <a:lvl6pPr indent="1142975" defTabSz="457190" latinLnBrk="0">
      <a:lnSpc>
        <a:spcPct val="117999"/>
      </a:lnSpc>
      <a:defRPr sz="2200">
        <a:latin typeface="+mn-lt"/>
        <a:ea typeface="+mn-ea"/>
        <a:cs typeface="+mn-cs"/>
        <a:sym typeface="Archivo SemiBold Regular"/>
      </a:defRPr>
    </a:lvl6pPr>
    <a:lvl7pPr indent="1371570" defTabSz="457190" latinLnBrk="0">
      <a:lnSpc>
        <a:spcPct val="117999"/>
      </a:lnSpc>
      <a:defRPr sz="2200">
        <a:latin typeface="+mn-lt"/>
        <a:ea typeface="+mn-ea"/>
        <a:cs typeface="+mn-cs"/>
        <a:sym typeface="Archivo SemiBold Regular"/>
      </a:defRPr>
    </a:lvl7pPr>
    <a:lvl8pPr indent="1600165" defTabSz="457190" latinLnBrk="0">
      <a:lnSpc>
        <a:spcPct val="117999"/>
      </a:lnSpc>
      <a:defRPr sz="2200">
        <a:latin typeface="+mn-lt"/>
        <a:ea typeface="+mn-ea"/>
        <a:cs typeface="+mn-cs"/>
        <a:sym typeface="Archivo SemiBold Regular"/>
      </a:defRPr>
    </a:lvl8pPr>
    <a:lvl9pPr indent="1828760" defTabSz="457190" latinLnBrk="0">
      <a:lnSpc>
        <a:spcPct val="117999"/>
      </a:lnSpc>
      <a:defRPr sz="2200">
        <a:latin typeface="+mn-lt"/>
        <a:ea typeface="+mn-ea"/>
        <a:cs typeface="+mn-cs"/>
        <a:sym typeface="Archivo SemiBold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 сожалению, Забота о вас </a:t>
            </a:r>
            <a:br>
              <a:rPr lang="ru-RU" dirty="0"/>
            </a:br>
            <a:r>
              <a:rPr lang="ru-RU" dirty="0"/>
              <a:t>Квест как записать без потери качества живого выступления, я с вами на связи</a:t>
            </a:r>
            <a:br>
              <a:rPr lang="ru-RU" dirty="0"/>
            </a:br>
            <a:r>
              <a:rPr lang="ru-RU" dirty="0"/>
              <a:t>Как бренд влияет на продажи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411803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239701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21A3F-F3C0-FD3C-4135-E458EBE37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F01FBD-87C4-92C6-ECD3-099A516913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722948-1D30-009C-ED1A-02C3A0EDD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7313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63A4-BC2E-B785-8A10-862CAB655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DD79F6-1A26-33D1-4F29-76D22D1D31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7DB07-FEE9-8FCF-27B9-F9F504B9D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0450857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состав лаборатории входят метрики, алгоритмы считывания поведения пользователя, </a:t>
            </a:r>
            <a:r>
              <a:rPr lang="en-US" dirty="0"/>
              <a:t>eye-tracking </a:t>
            </a:r>
            <a:r>
              <a:rPr lang="ru-RU" dirty="0"/>
              <a:t>и </a:t>
            </a:r>
            <a:r>
              <a:rPr lang="en-US" dirty="0"/>
              <a:t>UX/UI </a:t>
            </a:r>
            <a:r>
              <a:rPr lang="en-US" dirty="0" err="1"/>
              <a:t>т</a:t>
            </a:r>
            <a:r>
              <a:rPr lang="ru-RU" dirty="0" err="1"/>
              <a:t>ехники</a:t>
            </a:r>
            <a:r>
              <a:rPr lang="ru-RU" dirty="0"/>
              <a:t>. Как результат – мы приоткрываем завесу «показа» и получаем абсолютно новые данные и метрики. Но помимо полноты аналитики, наша главная инновация – это предиктивный алгоритм прогноза внимания пользователя.  Система в режиме реального времени собирает данные и анализирует поведение пользователя, определяет его «паттерн» потребления контента. Как результат, система делает </a:t>
            </a:r>
            <a:r>
              <a:rPr lang="ru-RU" dirty="0" err="1"/>
              <a:t>эстимацию</a:t>
            </a:r>
            <a:r>
              <a:rPr lang="ru-RU" dirty="0"/>
              <a:t>: мог ли пользователь в таких условиях реально заметить рекламу.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77F4AD-48AF-5A44-9CEB-C1BEB917E57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irce" panose="020B05020202030202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irce" panose="020B050202020302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80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 сожалению, Забота о вас </a:t>
            </a:r>
            <a:br>
              <a:rPr lang="ru-RU" dirty="0"/>
            </a:br>
            <a:r>
              <a:rPr lang="ru-RU" dirty="0"/>
              <a:t>Квест как записать без потери качества живого выступления, я с вами на связи</a:t>
            </a:r>
            <a:br>
              <a:rPr lang="ru-RU" dirty="0"/>
            </a:br>
            <a:r>
              <a:rPr lang="ru-RU" dirty="0"/>
              <a:t>Как бренд влияет на продажи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661961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4581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64"/>
          <p:cNvSpPr>
            <a:spLocks noGrp="1"/>
          </p:cNvSpPr>
          <p:nvPr>
            <p:ph type="pic" idx="2"/>
          </p:nvPr>
        </p:nvSpPr>
        <p:spPr>
          <a:xfrm>
            <a:off x="14121481" y="0"/>
            <a:ext cx="10260932" cy="1371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236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65"/>
          <p:cNvSpPr>
            <a:spLocks noGrp="1"/>
          </p:cNvSpPr>
          <p:nvPr>
            <p:ph type="pic" idx="2"/>
          </p:nvPr>
        </p:nvSpPr>
        <p:spPr>
          <a:xfrm>
            <a:off x="12391222" y="2298701"/>
            <a:ext cx="8381454" cy="833755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2470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6"/>
          <p:cNvSpPr>
            <a:spLocks noGrp="1"/>
          </p:cNvSpPr>
          <p:nvPr>
            <p:ph type="pic" idx="2"/>
          </p:nvPr>
        </p:nvSpPr>
        <p:spPr>
          <a:xfrm>
            <a:off x="3060502" y="2895597"/>
            <a:ext cx="5416197" cy="1082040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9" name="Google Shape;179;p66"/>
          <p:cNvSpPr>
            <a:spLocks noGrp="1"/>
          </p:cNvSpPr>
          <p:nvPr>
            <p:ph type="pic" idx="3"/>
          </p:nvPr>
        </p:nvSpPr>
        <p:spPr>
          <a:xfrm>
            <a:off x="9483110" y="2"/>
            <a:ext cx="5416197" cy="120554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9326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7"/>
          <p:cNvSpPr>
            <a:spLocks noGrp="1"/>
          </p:cNvSpPr>
          <p:nvPr>
            <p:ph type="pic" idx="2"/>
          </p:nvPr>
        </p:nvSpPr>
        <p:spPr>
          <a:xfrm>
            <a:off x="9819637" y="1"/>
            <a:ext cx="14562776" cy="699452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7245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8"/>
          <p:cNvSpPr>
            <a:spLocks noGrp="1"/>
          </p:cNvSpPr>
          <p:nvPr>
            <p:ph type="pic" idx="2"/>
          </p:nvPr>
        </p:nvSpPr>
        <p:spPr>
          <a:xfrm>
            <a:off x="3552592" y="3324226"/>
            <a:ext cx="4625673" cy="44577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4" name="Google Shape;184;p68"/>
          <p:cNvSpPr>
            <a:spLocks noGrp="1"/>
          </p:cNvSpPr>
          <p:nvPr>
            <p:ph type="pic" idx="3"/>
          </p:nvPr>
        </p:nvSpPr>
        <p:spPr>
          <a:xfrm>
            <a:off x="9878370" y="2063750"/>
            <a:ext cx="4625673" cy="44577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5" name="Google Shape;185;p68"/>
          <p:cNvSpPr>
            <a:spLocks noGrp="1"/>
          </p:cNvSpPr>
          <p:nvPr>
            <p:ph type="pic" idx="4"/>
          </p:nvPr>
        </p:nvSpPr>
        <p:spPr>
          <a:xfrm>
            <a:off x="16202560" y="3324226"/>
            <a:ext cx="4625673" cy="445770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5626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9"/>
          <p:cNvSpPr>
            <a:spLocks noGrp="1"/>
          </p:cNvSpPr>
          <p:nvPr>
            <p:ph type="pic" idx="2"/>
          </p:nvPr>
        </p:nvSpPr>
        <p:spPr>
          <a:xfrm>
            <a:off x="3355759" y="0"/>
            <a:ext cx="7584580" cy="1371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374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70"/>
          <p:cNvSpPr>
            <a:spLocks noGrp="1"/>
          </p:cNvSpPr>
          <p:nvPr>
            <p:ph type="pic" idx="2"/>
          </p:nvPr>
        </p:nvSpPr>
        <p:spPr>
          <a:xfrm>
            <a:off x="13264288" y="3101976"/>
            <a:ext cx="5086019" cy="688975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0" name="Google Shape;190;p70"/>
          <p:cNvSpPr>
            <a:spLocks noGrp="1"/>
          </p:cNvSpPr>
          <p:nvPr>
            <p:ph type="pic" idx="3"/>
          </p:nvPr>
        </p:nvSpPr>
        <p:spPr>
          <a:xfrm>
            <a:off x="16708937" y="6022974"/>
            <a:ext cx="5086019" cy="654685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74727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1"/>
          <p:cNvSpPr>
            <a:spLocks noGrp="1"/>
          </p:cNvSpPr>
          <p:nvPr>
            <p:ph type="pic" idx="2"/>
          </p:nvPr>
        </p:nvSpPr>
        <p:spPr>
          <a:xfrm>
            <a:off x="16458130" y="2108201"/>
            <a:ext cx="4543130" cy="9559926"/>
          </a:xfrm>
          <a:prstGeom prst="roundRect">
            <a:avLst>
              <a:gd name="adj" fmla="val 8539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0073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2"/>
          <p:cNvSpPr>
            <a:spLocks noGrp="1"/>
          </p:cNvSpPr>
          <p:nvPr>
            <p:ph type="pic" idx="2"/>
          </p:nvPr>
        </p:nvSpPr>
        <p:spPr>
          <a:xfrm>
            <a:off x="5809872" y="2676526"/>
            <a:ext cx="5892416" cy="12395200"/>
          </a:xfrm>
          <a:prstGeom prst="roundRect">
            <a:avLst>
              <a:gd name="adj" fmla="val 8539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0885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3"/>
          <p:cNvSpPr>
            <a:spLocks noGrp="1"/>
          </p:cNvSpPr>
          <p:nvPr>
            <p:ph type="pic" idx="2"/>
          </p:nvPr>
        </p:nvSpPr>
        <p:spPr>
          <a:xfrm>
            <a:off x="10762549" y="4638676"/>
            <a:ext cx="10654607" cy="663892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251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5"/>
          <p:cNvSpPr>
            <a:spLocks noGrp="1"/>
          </p:cNvSpPr>
          <p:nvPr>
            <p:ph type="pic" idx="2"/>
          </p:nvPr>
        </p:nvSpPr>
        <p:spPr>
          <a:xfrm>
            <a:off x="13854799" y="2511427"/>
            <a:ext cx="6562299" cy="89058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5563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Custom Layout">
  <p:cSld name="21_Custom Layou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4"/>
          <p:cNvSpPr>
            <a:spLocks noGrp="1"/>
          </p:cNvSpPr>
          <p:nvPr>
            <p:ph type="pic" idx="2"/>
          </p:nvPr>
        </p:nvSpPr>
        <p:spPr>
          <a:xfrm>
            <a:off x="7427064" y="3812932"/>
            <a:ext cx="9502158" cy="518477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9679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76"/>
          <p:cNvSpPr txBox="1">
            <a:spLocks noGrp="1"/>
          </p:cNvSpPr>
          <p:nvPr>
            <p:ph type="title"/>
          </p:nvPr>
        </p:nvSpPr>
        <p:spPr>
          <a:xfrm>
            <a:off x="831146" y="1186734"/>
            <a:ext cx="22719921" cy="15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3800" b="0" i="0">
                <a:latin typeface="Steppe" pitchFamily="2" charset="0"/>
                <a:ea typeface="Steppe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3800"/>
            </a:lvl9pPr>
          </a:lstStyle>
          <a:p>
            <a:endParaRPr dirty="0"/>
          </a:p>
        </p:txBody>
      </p:sp>
      <p:sp>
        <p:nvSpPr>
          <p:cNvPr id="207" name="Google Shape;207;p76"/>
          <p:cNvSpPr txBox="1">
            <a:spLocks noGrp="1"/>
          </p:cNvSpPr>
          <p:nvPr>
            <p:ph type="body" idx="1"/>
          </p:nvPr>
        </p:nvSpPr>
        <p:spPr>
          <a:xfrm>
            <a:off x="831146" y="3073266"/>
            <a:ext cx="22719921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914354" lvl="0" indent="-698465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3800" b="0" i="0">
                <a:latin typeface="Steppe" pitchFamily="2" charset="0"/>
                <a:ea typeface="Steppe" pitchFamily="2" charset="0"/>
              </a:defRPr>
            </a:lvl1pPr>
            <a:lvl2pPr marL="1828709" lvl="1" indent="-698465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3800"/>
            </a:lvl2pPr>
            <a:lvl3pPr marL="2743063" lvl="2" indent="-69846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3800"/>
            </a:lvl3pPr>
            <a:lvl4pPr marL="3657417" lvl="3" indent="-698465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3800"/>
            </a:lvl4pPr>
            <a:lvl5pPr marL="4571771" lvl="4" indent="-698465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3800"/>
            </a:lvl5pPr>
            <a:lvl6pPr marL="5486126" lvl="5" indent="-69846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3800"/>
            </a:lvl6pPr>
            <a:lvl7pPr marL="6400480" lvl="6" indent="-698465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3800"/>
            </a:lvl7pPr>
            <a:lvl8pPr marL="7314834" lvl="7" indent="-698465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 sz="3800"/>
            </a:lvl8pPr>
            <a:lvl9pPr marL="8229189" lvl="8" indent="-698465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 sz="3800"/>
            </a:lvl9pPr>
          </a:lstStyle>
          <a:p>
            <a:endParaRPr dirty="0"/>
          </a:p>
        </p:txBody>
      </p:sp>
      <p:sp>
        <p:nvSpPr>
          <p:cNvPr id="208" name="Google Shape;208;p76"/>
          <p:cNvSpPr txBox="1">
            <a:spLocks noGrp="1"/>
          </p:cNvSpPr>
          <p:nvPr>
            <p:ph type="sldNum" idx="12"/>
          </p:nvPr>
        </p:nvSpPr>
        <p:spPr>
          <a:xfrm>
            <a:off x="22591749" y="12435244"/>
            <a:ext cx="1463305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3800" b="0" i="0">
                <a:latin typeface="Steppe" pitchFamily="2" charset="0"/>
              </a:defRPr>
            </a:lvl1pPr>
            <a:lvl2pPr lvl="1" rtl="0">
              <a:buNone/>
              <a:defRPr sz="3800"/>
            </a:lvl2pPr>
            <a:lvl3pPr lvl="2" rtl="0">
              <a:buNone/>
              <a:defRPr sz="3800"/>
            </a:lvl3pPr>
            <a:lvl4pPr lvl="3" rtl="0">
              <a:buNone/>
              <a:defRPr sz="3800"/>
            </a:lvl4pPr>
            <a:lvl5pPr lvl="4" rtl="0">
              <a:buNone/>
              <a:defRPr sz="3800"/>
            </a:lvl5pPr>
            <a:lvl6pPr lvl="5" rtl="0">
              <a:buNone/>
              <a:defRPr sz="3800"/>
            </a:lvl6pPr>
            <a:lvl7pPr lvl="6" rtl="0">
              <a:buNone/>
              <a:defRPr sz="3800"/>
            </a:lvl7pPr>
            <a:lvl8pPr lvl="7" rtl="0">
              <a:buNone/>
              <a:defRPr sz="3800"/>
            </a:lvl8pPr>
            <a:lvl9pPr lvl="8" rtl="0">
              <a:buNone/>
              <a:defRPr sz="38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67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7"/>
          <p:cNvSpPr txBox="1">
            <a:spLocks noGrp="1"/>
          </p:cNvSpPr>
          <p:nvPr>
            <p:ph type="sldNum" idx="12"/>
          </p:nvPr>
        </p:nvSpPr>
        <p:spPr>
          <a:xfrm>
            <a:off x="22591749" y="12435244"/>
            <a:ext cx="1463305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3800" b="0" i="0">
                <a:latin typeface="Steppe" pitchFamily="2" charset="0"/>
              </a:defRPr>
            </a:lvl1pPr>
            <a:lvl2pPr lvl="1" rtl="0">
              <a:buNone/>
              <a:defRPr sz="3800"/>
            </a:lvl2pPr>
            <a:lvl3pPr lvl="2" rtl="0">
              <a:buNone/>
              <a:defRPr sz="3800"/>
            </a:lvl3pPr>
            <a:lvl4pPr lvl="3" rtl="0">
              <a:buNone/>
              <a:defRPr sz="3800"/>
            </a:lvl4pPr>
            <a:lvl5pPr lvl="4" rtl="0">
              <a:buNone/>
              <a:defRPr sz="3800"/>
            </a:lvl5pPr>
            <a:lvl6pPr lvl="5" rtl="0">
              <a:buNone/>
              <a:defRPr sz="3800"/>
            </a:lvl6pPr>
            <a:lvl7pPr lvl="6" rtl="0">
              <a:buNone/>
              <a:defRPr sz="3800"/>
            </a:lvl7pPr>
            <a:lvl8pPr lvl="7" rtl="0">
              <a:buNone/>
              <a:defRPr sz="3800"/>
            </a:lvl8pPr>
            <a:lvl9pPr lvl="8" rtl="0">
              <a:buNone/>
              <a:defRPr sz="38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042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78"/>
          <p:cNvSpPr/>
          <p:nvPr/>
        </p:nvSpPr>
        <p:spPr>
          <a:xfrm>
            <a:off x="-594322" y="-527834"/>
            <a:ext cx="25018972" cy="143766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94000">
                <a:srgbClr val="FFFFFF">
                  <a:alpha val="0"/>
                </a:srgbClr>
              </a:gs>
              <a:gs pos="98000">
                <a:srgbClr val="F34443">
                  <a:alpha val="29803"/>
                </a:srgbClr>
              </a:gs>
              <a:gs pos="100000">
                <a:srgbClr val="F34443"/>
              </a:gs>
            </a:gsLst>
            <a:lin ang="0" scaled="0"/>
          </a:gradFill>
          <a:ln>
            <a:noFill/>
          </a:ln>
        </p:spPr>
        <p:txBody>
          <a:bodyPr spcFirstLastPara="1" wrap="square" lIns="182838" tIns="91394" rIns="182838" bIns="91394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3000" b="0" i="0" u="none" strike="noStrike" cap="none" dirty="0">
              <a:solidFill>
                <a:srgbClr val="FFFFFF"/>
              </a:solidFill>
              <a:latin typeface="Steppe" pitchFamily="2" charset="0"/>
              <a:ea typeface="Steppe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805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Steppe" pitchFamily="2" charset="0"/>
                <a:ea typeface="Steppe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Steppe" pitchFamily="2" charset="0"/>
                <a:ea typeface="Steppe Light" pitchFamily="2" charset="0"/>
                <a:cs typeface="Verdana" charset="0"/>
              </a:defRPr>
            </a:lvl1pPr>
            <a:lvl2pPr>
              <a:defRPr b="0" i="0">
                <a:latin typeface="Steppe" pitchFamily="2" charset="0"/>
                <a:ea typeface="Steppe Light" pitchFamily="2" charset="0"/>
                <a:cs typeface="Verdana" charset="0"/>
              </a:defRPr>
            </a:lvl2pPr>
            <a:lvl3pPr>
              <a:defRPr b="0" i="0">
                <a:latin typeface="Steppe" pitchFamily="2" charset="0"/>
                <a:ea typeface="Steppe Light" pitchFamily="2" charset="0"/>
                <a:cs typeface="Verdana" charset="0"/>
              </a:defRPr>
            </a:lvl3pPr>
            <a:lvl4pPr>
              <a:defRPr b="0" i="0">
                <a:latin typeface="Steppe" pitchFamily="2" charset="0"/>
                <a:ea typeface="Steppe Light" pitchFamily="2" charset="0"/>
                <a:cs typeface="Verdana" charset="0"/>
              </a:defRPr>
            </a:lvl4pPr>
            <a:lvl5pPr>
              <a:defRPr b="0" i="0">
                <a:latin typeface="Steppe" pitchFamily="2" charset="0"/>
                <a:ea typeface="Steppe Light" pitchFamily="2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Steppe" pitchFamily="2" charset="0"/>
              </a:defRPr>
            </a:lvl1pPr>
          </a:lstStyle>
          <a:p>
            <a:fld id="{E7CB7E19-145D-3848-8477-9FAC9F4D54B6}" type="datetimeFigureOut">
              <a:rPr lang="en-US" smtClean="0"/>
              <a:pPr/>
              <a:t>3/20/25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Steppe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Steppe" pitchFamily="2" charset="0"/>
              </a:defRPr>
            </a:lvl1pPr>
          </a:lstStyle>
          <a:p>
            <a:fld id="{5943EEAA-9A24-9145-AE59-5C271497E3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2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342871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RU" smtClean="0"/>
              <a:pPr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30572457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B78B0B-9126-4C6F-B368-A77ABB85A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092325" y="1893321"/>
            <a:ext cx="9163276" cy="9579428"/>
          </a:xfrm>
          <a:custGeom>
            <a:avLst/>
            <a:gdLst>
              <a:gd name="connsiteX0" fmla="*/ 0 w 9163872"/>
              <a:gd name="connsiteY0" fmla="*/ 0 h 9579428"/>
              <a:gd name="connsiteX1" fmla="*/ 6749558 w 9163872"/>
              <a:gd name="connsiteY1" fmla="*/ 0 h 9579428"/>
              <a:gd name="connsiteX2" fmla="*/ 9163872 w 9163872"/>
              <a:gd name="connsiteY2" fmla="*/ 2414315 h 9579428"/>
              <a:gd name="connsiteX3" fmla="*/ 9163872 w 9163872"/>
              <a:gd name="connsiteY3" fmla="*/ 9579428 h 9579428"/>
              <a:gd name="connsiteX4" fmla="*/ 0 w 9163872"/>
              <a:gd name="connsiteY4" fmla="*/ 9579428 h 957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872" h="9579428">
                <a:moveTo>
                  <a:pt x="0" y="0"/>
                </a:moveTo>
                <a:lnTo>
                  <a:pt x="6749558" y="0"/>
                </a:lnTo>
                <a:lnTo>
                  <a:pt x="9163872" y="2414315"/>
                </a:lnTo>
                <a:lnTo>
                  <a:pt x="9163872" y="9579428"/>
                </a:lnTo>
                <a:lnTo>
                  <a:pt x="0" y="957942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162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A37C1B-0E59-4C93-B5B5-9153781792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092325" y="1893321"/>
            <a:ext cx="9163276" cy="9579428"/>
          </a:xfrm>
          <a:custGeom>
            <a:avLst/>
            <a:gdLst>
              <a:gd name="connsiteX0" fmla="*/ 0 w 9163872"/>
              <a:gd name="connsiteY0" fmla="*/ 0 h 9579428"/>
              <a:gd name="connsiteX1" fmla="*/ 6749558 w 9163872"/>
              <a:gd name="connsiteY1" fmla="*/ 0 h 9579428"/>
              <a:gd name="connsiteX2" fmla="*/ 9163872 w 9163872"/>
              <a:gd name="connsiteY2" fmla="*/ 2414314 h 9579428"/>
              <a:gd name="connsiteX3" fmla="*/ 9163872 w 9163872"/>
              <a:gd name="connsiteY3" fmla="*/ 9579428 h 9579428"/>
              <a:gd name="connsiteX4" fmla="*/ 0 w 9163872"/>
              <a:gd name="connsiteY4" fmla="*/ 9579428 h 957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872" h="9579428">
                <a:moveTo>
                  <a:pt x="0" y="0"/>
                </a:moveTo>
                <a:lnTo>
                  <a:pt x="6749558" y="0"/>
                </a:lnTo>
                <a:lnTo>
                  <a:pt x="9163872" y="2414314"/>
                </a:lnTo>
                <a:lnTo>
                  <a:pt x="9163872" y="9579428"/>
                </a:lnTo>
                <a:lnTo>
                  <a:pt x="0" y="957942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650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EBED67-1F84-401D-A424-BBE0A19FB1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438046" y="1893321"/>
            <a:ext cx="10064397" cy="9579428"/>
          </a:xfrm>
          <a:custGeom>
            <a:avLst/>
            <a:gdLst>
              <a:gd name="connsiteX0" fmla="*/ 0 w 10065051"/>
              <a:gd name="connsiteY0" fmla="*/ 0 h 9579428"/>
              <a:gd name="connsiteX1" fmla="*/ 7541255 w 10065051"/>
              <a:gd name="connsiteY1" fmla="*/ 0 h 9579428"/>
              <a:gd name="connsiteX2" fmla="*/ 10065051 w 10065051"/>
              <a:gd name="connsiteY2" fmla="*/ 2523796 h 9579428"/>
              <a:gd name="connsiteX3" fmla="*/ 10065051 w 10065051"/>
              <a:gd name="connsiteY3" fmla="*/ 9579428 h 9579428"/>
              <a:gd name="connsiteX4" fmla="*/ 0 w 10065051"/>
              <a:gd name="connsiteY4" fmla="*/ 9579428 h 957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5051" h="9579428">
                <a:moveTo>
                  <a:pt x="0" y="0"/>
                </a:moveTo>
                <a:lnTo>
                  <a:pt x="7541255" y="0"/>
                </a:lnTo>
                <a:lnTo>
                  <a:pt x="10065051" y="2523796"/>
                </a:lnTo>
                <a:lnTo>
                  <a:pt x="10065051" y="9579428"/>
                </a:lnTo>
                <a:lnTo>
                  <a:pt x="0" y="957942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43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6"/>
          <p:cNvSpPr>
            <a:spLocks noGrp="1"/>
          </p:cNvSpPr>
          <p:nvPr>
            <p:ph type="pic" idx="2"/>
          </p:nvPr>
        </p:nvSpPr>
        <p:spPr>
          <a:xfrm>
            <a:off x="0" y="0"/>
            <a:ext cx="10260932" cy="13716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81345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8323BE-9E26-47CD-AF69-527649A5D2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706959" y="5047414"/>
            <a:ext cx="4968498" cy="5763847"/>
          </a:xfrm>
          <a:custGeom>
            <a:avLst/>
            <a:gdLst>
              <a:gd name="connsiteX0" fmla="*/ 2484410 w 4968822"/>
              <a:gd name="connsiteY0" fmla="*/ 0 h 5763845"/>
              <a:gd name="connsiteX1" fmla="*/ 4968822 w 4968822"/>
              <a:gd name="connsiteY1" fmla="*/ 1242206 h 5763845"/>
              <a:gd name="connsiteX2" fmla="*/ 4968822 w 4968822"/>
              <a:gd name="connsiteY2" fmla="*/ 4521639 h 5763845"/>
              <a:gd name="connsiteX3" fmla="*/ 2484410 w 4968822"/>
              <a:gd name="connsiteY3" fmla="*/ 5763845 h 5763845"/>
              <a:gd name="connsiteX4" fmla="*/ 0 w 4968822"/>
              <a:gd name="connsiteY4" fmla="*/ 4521639 h 5763845"/>
              <a:gd name="connsiteX5" fmla="*/ 0 w 4968822"/>
              <a:gd name="connsiteY5" fmla="*/ 1242206 h 5763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8822" h="5763845">
                <a:moveTo>
                  <a:pt x="2484410" y="0"/>
                </a:moveTo>
                <a:lnTo>
                  <a:pt x="4968822" y="1242206"/>
                </a:lnTo>
                <a:lnTo>
                  <a:pt x="4968822" y="4521639"/>
                </a:lnTo>
                <a:lnTo>
                  <a:pt x="2484410" y="5763845"/>
                </a:lnTo>
                <a:lnTo>
                  <a:pt x="0" y="4521639"/>
                </a:lnTo>
                <a:lnTo>
                  <a:pt x="0" y="124220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954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62E09C-AA0F-42A2-80BE-8166921A30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213937" y="1849780"/>
            <a:ext cx="8085206" cy="9599275"/>
          </a:xfrm>
          <a:custGeom>
            <a:avLst/>
            <a:gdLst>
              <a:gd name="connsiteX0" fmla="*/ 0 w 8085732"/>
              <a:gd name="connsiteY0" fmla="*/ 0 h 9599273"/>
              <a:gd name="connsiteX1" fmla="*/ 5955464 w 8085732"/>
              <a:gd name="connsiteY1" fmla="*/ 0 h 9599273"/>
              <a:gd name="connsiteX2" fmla="*/ 8085732 w 8085732"/>
              <a:gd name="connsiteY2" fmla="*/ 2130268 h 9599273"/>
              <a:gd name="connsiteX3" fmla="*/ 8085732 w 8085732"/>
              <a:gd name="connsiteY3" fmla="*/ 9599273 h 9599273"/>
              <a:gd name="connsiteX4" fmla="*/ 0 w 8085732"/>
              <a:gd name="connsiteY4" fmla="*/ 9599273 h 959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5732" h="9599273">
                <a:moveTo>
                  <a:pt x="0" y="0"/>
                </a:moveTo>
                <a:lnTo>
                  <a:pt x="5955464" y="0"/>
                </a:lnTo>
                <a:lnTo>
                  <a:pt x="8085732" y="2130268"/>
                </a:lnTo>
                <a:lnTo>
                  <a:pt x="8085732" y="9599273"/>
                </a:lnTo>
                <a:lnTo>
                  <a:pt x="0" y="959927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417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E3101A2-4ECB-44D4-AD5C-38C8641AEC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665031"/>
            <a:ext cx="24382413" cy="5050972"/>
          </a:xfrm>
          <a:custGeom>
            <a:avLst/>
            <a:gdLst>
              <a:gd name="connsiteX0" fmla="*/ 0 w 24384000"/>
              <a:gd name="connsiteY0" fmla="*/ 0 h 5050971"/>
              <a:gd name="connsiteX1" fmla="*/ 24384000 w 24384000"/>
              <a:gd name="connsiteY1" fmla="*/ 0 h 5050971"/>
              <a:gd name="connsiteX2" fmla="*/ 24384000 w 24384000"/>
              <a:gd name="connsiteY2" fmla="*/ 5050971 h 5050971"/>
              <a:gd name="connsiteX3" fmla="*/ 0 w 24384000"/>
              <a:gd name="connsiteY3" fmla="*/ 5050971 h 505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5050971">
                <a:moveTo>
                  <a:pt x="0" y="0"/>
                </a:moveTo>
                <a:lnTo>
                  <a:pt x="24384000" y="0"/>
                </a:lnTo>
                <a:lnTo>
                  <a:pt x="24384000" y="5050971"/>
                </a:lnTo>
                <a:lnTo>
                  <a:pt x="0" y="5050971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6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03B16C3-588A-42D3-8E47-C0992648F8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9821" y="8574496"/>
            <a:ext cx="2933338" cy="3402904"/>
          </a:xfrm>
          <a:custGeom>
            <a:avLst/>
            <a:gdLst>
              <a:gd name="connsiteX0" fmla="*/ 1466765 w 2933529"/>
              <a:gd name="connsiteY0" fmla="*/ 0 h 3402904"/>
              <a:gd name="connsiteX1" fmla="*/ 2933529 w 2933529"/>
              <a:gd name="connsiteY1" fmla="*/ 733383 h 3402904"/>
              <a:gd name="connsiteX2" fmla="*/ 2933529 w 2933529"/>
              <a:gd name="connsiteY2" fmla="*/ 2669521 h 3402904"/>
              <a:gd name="connsiteX3" fmla="*/ 1466765 w 2933529"/>
              <a:gd name="connsiteY3" fmla="*/ 3402904 h 3402904"/>
              <a:gd name="connsiteX4" fmla="*/ 0 w 2933529"/>
              <a:gd name="connsiteY4" fmla="*/ 2669521 h 3402904"/>
              <a:gd name="connsiteX5" fmla="*/ 0 w 2933529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29" h="3402904">
                <a:moveTo>
                  <a:pt x="1466765" y="0"/>
                </a:moveTo>
                <a:lnTo>
                  <a:pt x="2933529" y="733383"/>
                </a:lnTo>
                <a:lnTo>
                  <a:pt x="2933529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C78F1C8-8F1C-42D6-A9B6-634F5BBA93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85300" y="8574496"/>
            <a:ext cx="2933338" cy="3402904"/>
          </a:xfrm>
          <a:custGeom>
            <a:avLst/>
            <a:gdLst>
              <a:gd name="connsiteX0" fmla="*/ 1466765 w 2933529"/>
              <a:gd name="connsiteY0" fmla="*/ 0 h 3402904"/>
              <a:gd name="connsiteX1" fmla="*/ 2933529 w 2933529"/>
              <a:gd name="connsiteY1" fmla="*/ 733383 h 3402904"/>
              <a:gd name="connsiteX2" fmla="*/ 2933529 w 2933529"/>
              <a:gd name="connsiteY2" fmla="*/ 2669521 h 3402904"/>
              <a:gd name="connsiteX3" fmla="*/ 1466765 w 2933529"/>
              <a:gd name="connsiteY3" fmla="*/ 3402904 h 3402904"/>
              <a:gd name="connsiteX4" fmla="*/ 0 w 2933529"/>
              <a:gd name="connsiteY4" fmla="*/ 2669521 h 3402904"/>
              <a:gd name="connsiteX5" fmla="*/ 0 w 2933529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29" h="3402904">
                <a:moveTo>
                  <a:pt x="1466765" y="0"/>
                </a:moveTo>
                <a:lnTo>
                  <a:pt x="2933529" y="733383"/>
                </a:lnTo>
                <a:lnTo>
                  <a:pt x="2933529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1C1D077-AAE6-4DB6-840C-4F9A8384DC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46622" y="8574496"/>
            <a:ext cx="2933338" cy="3402904"/>
          </a:xfrm>
          <a:custGeom>
            <a:avLst/>
            <a:gdLst>
              <a:gd name="connsiteX0" fmla="*/ 1466765 w 2933529"/>
              <a:gd name="connsiteY0" fmla="*/ 0 h 3402904"/>
              <a:gd name="connsiteX1" fmla="*/ 2933529 w 2933529"/>
              <a:gd name="connsiteY1" fmla="*/ 733383 h 3402904"/>
              <a:gd name="connsiteX2" fmla="*/ 2933529 w 2933529"/>
              <a:gd name="connsiteY2" fmla="*/ 2669521 h 3402904"/>
              <a:gd name="connsiteX3" fmla="*/ 1466765 w 2933529"/>
              <a:gd name="connsiteY3" fmla="*/ 3402904 h 3402904"/>
              <a:gd name="connsiteX4" fmla="*/ 0 w 2933529"/>
              <a:gd name="connsiteY4" fmla="*/ 2669521 h 3402904"/>
              <a:gd name="connsiteX5" fmla="*/ 0 w 2933529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29" h="3402904">
                <a:moveTo>
                  <a:pt x="1466765" y="0"/>
                </a:moveTo>
                <a:lnTo>
                  <a:pt x="2933529" y="733383"/>
                </a:lnTo>
                <a:lnTo>
                  <a:pt x="2933529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A90F4FF-3A67-4FFE-A920-05AC840946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72078" y="4695927"/>
            <a:ext cx="2933338" cy="3402904"/>
          </a:xfrm>
          <a:custGeom>
            <a:avLst/>
            <a:gdLst>
              <a:gd name="connsiteX0" fmla="*/ 1466765 w 2933529"/>
              <a:gd name="connsiteY0" fmla="*/ 0 h 3402904"/>
              <a:gd name="connsiteX1" fmla="*/ 2933529 w 2933529"/>
              <a:gd name="connsiteY1" fmla="*/ 733383 h 3402904"/>
              <a:gd name="connsiteX2" fmla="*/ 2933529 w 2933529"/>
              <a:gd name="connsiteY2" fmla="*/ 2669521 h 3402904"/>
              <a:gd name="connsiteX3" fmla="*/ 1466765 w 2933529"/>
              <a:gd name="connsiteY3" fmla="*/ 3402904 h 3402904"/>
              <a:gd name="connsiteX4" fmla="*/ 0 w 2933529"/>
              <a:gd name="connsiteY4" fmla="*/ 2669521 h 3402904"/>
              <a:gd name="connsiteX5" fmla="*/ 0 w 2933529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29" h="3402904">
                <a:moveTo>
                  <a:pt x="1466765" y="0"/>
                </a:moveTo>
                <a:lnTo>
                  <a:pt x="2933529" y="733383"/>
                </a:lnTo>
                <a:lnTo>
                  <a:pt x="2933529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243D9D-A4AA-4278-84EE-0D2BC4FF29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47558" y="4695927"/>
            <a:ext cx="2933338" cy="3402904"/>
          </a:xfrm>
          <a:custGeom>
            <a:avLst/>
            <a:gdLst>
              <a:gd name="connsiteX0" fmla="*/ 1466765 w 2933529"/>
              <a:gd name="connsiteY0" fmla="*/ 0 h 3402904"/>
              <a:gd name="connsiteX1" fmla="*/ 2933529 w 2933529"/>
              <a:gd name="connsiteY1" fmla="*/ 733383 h 3402904"/>
              <a:gd name="connsiteX2" fmla="*/ 2933529 w 2933529"/>
              <a:gd name="connsiteY2" fmla="*/ 2669521 h 3402904"/>
              <a:gd name="connsiteX3" fmla="*/ 1466765 w 2933529"/>
              <a:gd name="connsiteY3" fmla="*/ 3402904 h 3402904"/>
              <a:gd name="connsiteX4" fmla="*/ 0 w 2933529"/>
              <a:gd name="connsiteY4" fmla="*/ 2669521 h 3402904"/>
              <a:gd name="connsiteX5" fmla="*/ 0 w 2933529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29" h="3402904">
                <a:moveTo>
                  <a:pt x="1466765" y="0"/>
                </a:moveTo>
                <a:lnTo>
                  <a:pt x="2933529" y="733383"/>
                </a:lnTo>
                <a:lnTo>
                  <a:pt x="2933529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89571BE-798C-4854-A2BE-694D0FD81A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308878" y="4695927"/>
            <a:ext cx="2933338" cy="3402904"/>
          </a:xfrm>
          <a:custGeom>
            <a:avLst/>
            <a:gdLst>
              <a:gd name="connsiteX0" fmla="*/ 1466765 w 2933529"/>
              <a:gd name="connsiteY0" fmla="*/ 0 h 3402904"/>
              <a:gd name="connsiteX1" fmla="*/ 2933529 w 2933529"/>
              <a:gd name="connsiteY1" fmla="*/ 733383 h 3402904"/>
              <a:gd name="connsiteX2" fmla="*/ 2933529 w 2933529"/>
              <a:gd name="connsiteY2" fmla="*/ 2669521 h 3402904"/>
              <a:gd name="connsiteX3" fmla="*/ 1466765 w 2933529"/>
              <a:gd name="connsiteY3" fmla="*/ 3402904 h 3402904"/>
              <a:gd name="connsiteX4" fmla="*/ 0 w 2933529"/>
              <a:gd name="connsiteY4" fmla="*/ 2669521 h 3402904"/>
              <a:gd name="connsiteX5" fmla="*/ 0 w 2933529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29" h="3402904">
                <a:moveTo>
                  <a:pt x="1466765" y="0"/>
                </a:moveTo>
                <a:lnTo>
                  <a:pt x="2933529" y="733383"/>
                </a:lnTo>
                <a:lnTo>
                  <a:pt x="2933529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8201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82DD75B-CE85-4688-BBF9-910CB5B225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65142" y="3976077"/>
            <a:ext cx="4968501" cy="5763847"/>
          </a:xfrm>
          <a:custGeom>
            <a:avLst/>
            <a:gdLst>
              <a:gd name="connsiteX0" fmla="*/ 2484411 w 4968823"/>
              <a:gd name="connsiteY0" fmla="*/ 0 h 5763846"/>
              <a:gd name="connsiteX1" fmla="*/ 4968823 w 4968823"/>
              <a:gd name="connsiteY1" fmla="*/ 1242206 h 5763846"/>
              <a:gd name="connsiteX2" fmla="*/ 4968823 w 4968823"/>
              <a:gd name="connsiteY2" fmla="*/ 4521640 h 5763846"/>
              <a:gd name="connsiteX3" fmla="*/ 2484411 w 4968823"/>
              <a:gd name="connsiteY3" fmla="*/ 5763846 h 5763846"/>
              <a:gd name="connsiteX4" fmla="*/ 0 w 4968823"/>
              <a:gd name="connsiteY4" fmla="*/ 4521640 h 5763846"/>
              <a:gd name="connsiteX5" fmla="*/ 0 w 4968823"/>
              <a:gd name="connsiteY5" fmla="*/ 1242206 h 576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8823" h="5763846">
                <a:moveTo>
                  <a:pt x="2484411" y="0"/>
                </a:moveTo>
                <a:lnTo>
                  <a:pt x="4968823" y="1242206"/>
                </a:lnTo>
                <a:lnTo>
                  <a:pt x="4968823" y="4521640"/>
                </a:lnTo>
                <a:lnTo>
                  <a:pt x="2484411" y="5763846"/>
                </a:lnTo>
                <a:lnTo>
                  <a:pt x="0" y="4521640"/>
                </a:lnTo>
                <a:lnTo>
                  <a:pt x="0" y="124220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E92E2CB-69F7-4343-A586-227C1CD275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06959" y="3976077"/>
            <a:ext cx="4968501" cy="5763847"/>
          </a:xfrm>
          <a:custGeom>
            <a:avLst/>
            <a:gdLst>
              <a:gd name="connsiteX0" fmla="*/ 2484411 w 4968823"/>
              <a:gd name="connsiteY0" fmla="*/ 0 h 5763846"/>
              <a:gd name="connsiteX1" fmla="*/ 4968823 w 4968823"/>
              <a:gd name="connsiteY1" fmla="*/ 1242206 h 5763846"/>
              <a:gd name="connsiteX2" fmla="*/ 4968823 w 4968823"/>
              <a:gd name="connsiteY2" fmla="*/ 4521640 h 5763846"/>
              <a:gd name="connsiteX3" fmla="*/ 2484411 w 4968823"/>
              <a:gd name="connsiteY3" fmla="*/ 5763846 h 5763846"/>
              <a:gd name="connsiteX4" fmla="*/ 0 w 4968823"/>
              <a:gd name="connsiteY4" fmla="*/ 4521640 h 5763846"/>
              <a:gd name="connsiteX5" fmla="*/ 0 w 4968823"/>
              <a:gd name="connsiteY5" fmla="*/ 1242206 h 576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8823" h="5763846">
                <a:moveTo>
                  <a:pt x="2484411" y="0"/>
                </a:moveTo>
                <a:lnTo>
                  <a:pt x="4968823" y="1242206"/>
                </a:lnTo>
                <a:lnTo>
                  <a:pt x="4968823" y="4521640"/>
                </a:lnTo>
                <a:lnTo>
                  <a:pt x="2484411" y="5763846"/>
                </a:lnTo>
                <a:lnTo>
                  <a:pt x="0" y="4521640"/>
                </a:lnTo>
                <a:lnTo>
                  <a:pt x="0" y="124220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144BF086-2016-4CEE-AAF2-345709AB02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948770" y="3976077"/>
            <a:ext cx="4968501" cy="5763847"/>
          </a:xfrm>
          <a:custGeom>
            <a:avLst/>
            <a:gdLst>
              <a:gd name="connsiteX0" fmla="*/ 2484411 w 4968823"/>
              <a:gd name="connsiteY0" fmla="*/ 0 h 5763846"/>
              <a:gd name="connsiteX1" fmla="*/ 4968823 w 4968823"/>
              <a:gd name="connsiteY1" fmla="*/ 1242206 h 5763846"/>
              <a:gd name="connsiteX2" fmla="*/ 4968823 w 4968823"/>
              <a:gd name="connsiteY2" fmla="*/ 4521640 h 5763846"/>
              <a:gd name="connsiteX3" fmla="*/ 2484411 w 4968823"/>
              <a:gd name="connsiteY3" fmla="*/ 5763846 h 5763846"/>
              <a:gd name="connsiteX4" fmla="*/ 0 w 4968823"/>
              <a:gd name="connsiteY4" fmla="*/ 4521640 h 5763846"/>
              <a:gd name="connsiteX5" fmla="*/ 0 w 4968823"/>
              <a:gd name="connsiteY5" fmla="*/ 1242206 h 5763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68823" h="5763846">
                <a:moveTo>
                  <a:pt x="2484411" y="0"/>
                </a:moveTo>
                <a:lnTo>
                  <a:pt x="4968823" y="1242206"/>
                </a:lnTo>
                <a:lnTo>
                  <a:pt x="4968823" y="4521640"/>
                </a:lnTo>
                <a:lnTo>
                  <a:pt x="2484411" y="5763846"/>
                </a:lnTo>
                <a:lnTo>
                  <a:pt x="0" y="4521640"/>
                </a:lnTo>
                <a:lnTo>
                  <a:pt x="0" y="1242206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190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0BD8CCE-63CC-4DAE-B6F9-AC11D28BC6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80662" y="4521480"/>
            <a:ext cx="2933338" cy="3402904"/>
          </a:xfrm>
          <a:custGeom>
            <a:avLst/>
            <a:gdLst>
              <a:gd name="connsiteX0" fmla="*/ 1466765 w 2933530"/>
              <a:gd name="connsiteY0" fmla="*/ 0 h 3402904"/>
              <a:gd name="connsiteX1" fmla="*/ 2933530 w 2933530"/>
              <a:gd name="connsiteY1" fmla="*/ 733383 h 3402904"/>
              <a:gd name="connsiteX2" fmla="*/ 2933530 w 2933530"/>
              <a:gd name="connsiteY2" fmla="*/ 2669521 h 3402904"/>
              <a:gd name="connsiteX3" fmla="*/ 1466765 w 2933530"/>
              <a:gd name="connsiteY3" fmla="*/ 3402904 h 3402904"/>
              <a:gd name="connsiteX4" fmla="*/ 0 w 2933530"/>
              <a:gd name="connsiteY4" fmla="*/ 2669521 h 3402904"/>
              <a:gd name="connsiteX5" fmla="*/ 0 w 2933530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30" h="3402904">
                <a:moveTo>
                  <a:pt x="1466765" y="0"/>
                </a:moveTo>
                <a:lnTo>
                  <a:pt x="2933530" y="733383"/>
                </a:lnTo>
                <a:lnTo>
                  <a:pt x="2933530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D65CC80-ABA6-416B-B4FF-863CE1AC98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731616" y="4521480"/>
            <a:ext cx="2933338" cy="3402904"/>
          </a:xfrm>
          <a:custGeom>
            <a:avLst/>
            <a:gdLst>
              <a:gd name="connsiteX0" fmla="*/ 1466765 w 2933530"/>
              <a:gd name="connsiteY0" fmla="*/ 0 h 3402904"/>
              <a:gd name="connsiteX1" fmla="*/ 2933530 w 2933530"/>
              <a:gd name="connsiteY1" fmla="*/ 733383 h 3402904"/>
              <a:gd name="connsiteX2" fmla="*/ 2933530 w 2933530"/>
              <a:gd name="connsiteY2" fmla="*/ 2669521 h 3402904"/>
              <a:gd name="connsiteX3" fmla="*/ 1466765 w 2933530"/>
              <a:gd name="connsiteY3" fmla="*/ 3402904 h 3402904"/>
              <a:gd name="connsiteX4" fmla="*/ 0 w 2933530"/>
              <a:gd name="connsiteY4" fmla="*/ 2669521 h 3402904"/>
              <a:gd name="connsiteX5" fmla="*/ 0 w 2933530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30" h="3402904">
                <a:moveTo>
                  <a:pt x="1466765" y="0"/>
                </a:moveTo>
                <a:lnTo>
                  <a:pt x="2933530" y="733383"/>
                </a:lnTo>
                <a:lnTo>
                  <a:pt x="2933530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5CFE109-3265-4358-AD1F-2E01C214DA5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9254260" y="4521480"/>
            <a:ext cx="2933338" cy="3402904"/>
          </a:xfrm>
          <a:custGeom>
            <a:avLst/>
            <a:gdLst>
              <a:gd name="connsiteX0" fmla="*/ 1466765 w 2933530"/>
              <a:gd name="connsiteY0" fmla="*/ 0 h 3402904"/>
              <a:gd name="connsiteX1" fmla="*/ 2933530 w 2933530"/>
              <a:gd name="connsiteY1" fmla="*/ 733383 h 3402904"/>
              <a:gd name="connsiteX2" fmla="*/ 2933530 w 2933530"/>
              <a:gd name="connsiteY2" fmla="*/ 2669521 h 3402904"/>
              <a:gd name="connsiteX3" fmla="*/ 1466765 w 2933530"/>
              <a:gd name="connsiteY3" fmla="*/ 3402904 h 3402904"/>
              <a:gd name="connsiteX4" fmla="*/ 0 w 2933530"/>
              <a:gd name="connsiteY4" fmla="*/ 2669521 h 3402904"/>
              <a:gd name="connsiteX5" fmla="*/ 0 w 2933530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30" h="3402904">
                <a:moveTo>
                  <a:pt x="1466765" y="0"/>
                </a:moveTo>
                <a:lnTo>
                  <a:pt x="2933530" y="733383"/>
                </a:lnTo>
                <a:lnTo>
                  <a:pt x="2933530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526494B7-C53B-4103-91B5-036C60BB67C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18400" y="8400051"/>
            <a:ext cx="2933338" cy="3402904"/>
          </a:xfrm>
          <a:custGeom>
            <a:avLst/>
            <a:gdLst>
              <a:gd name="connsiteX0" fmla="*/ 1466765 w 2933530"/>
              <a:gd name="connsiteY0" fmla="*/ 0 h 3402904"/>
              <a:gd name="connsiteX1" fmla="*/ 2933530 w 2933530"/>
              <a:gd name="connsiteY1" fmla="*/ 733383 h 3402904"/>
              <a:gd name="connsiteX2" fmla="*/ 2933530 w 2933530"/>
              <a:gd name="connsiteY2" fmla="*/ 2669521 h 3402904"/>
              <a:gd name="connsiteX3" fmla="*/ 1466765 w 2933530"/>
              <a:gd name="connsiteY3" fmla="*/ 3402904 h 3402904"/>
              <a:gd name="connsiteX4" fmla="*/ 0 w 2933530"/>
              <a:gd name="connsiteY4" fmla="*/ 2669521 h 3402904"/>
              <a:gd name="connsiteX5" fmla="*/ 0 w 2933530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30" h="3402904">
                <a:moveTo>
                  <a:pt x="1466765" y="0"/>
                </a:moveTo>
                <a:lnTo>
                  <a:pt x="2933530" y="733383"/>
                </a:lnTo>
                <a:lnTo>
                  <a:pt x="2933530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E16D97-1391-43AD-A372-E14EAB5F1B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79718" y="8400051"/>
            <a:ext cx="2933338" cy="3402904"/>
          </a:xfrm>
          <a:custGeom>
            <a:avLst/>
            <a:gdLst>
              <a:gd name="connsiteX0" fmla="*/ 1466765 w 2933530"/>
              <a:gd name="connsiteY0" fmla="*/ 0 h 3402904"/>
              <a:gd name="connsiteX1" fmla="*/ 2933530 w 2933530"/>
              <a:gd name="connsiteY1" fmla="*/ 733383 h 3402904"/>
              <a:gd name="connsiteX2" fmla="*/ 2933530 w 2933530"/>
              <a:gd name="connsiteY2" fmla="*/ 2669521 h 3402904"/>
              <a:gd name="connsiteX3" fmla="*/ 1466765 w 2933530"/>
              <a:gd name="connsiteY3" fmla="*/ 3402904 h 3402904"/>
              <a:gd name="connsiteX4" fmla="*/ 0 w 2933530"/>
              <a:gd name="connsiteY4" fmla="*/ 2669521 h 3402904"/>
              <a:gd name="connsiteX5" fmla="*/ 0 w 2933530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30" h="3402904">
                <a:moveTo>
                  <a:pt x="1466765" y="0"/>
                </a:moveTo>
                <a:lnTo>
                  <a:pt x="2933530" y="733383"/>
                </a:lnTo>
                <a:lnTo>
                  <a:pt x="2933530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2A7C7EE-309F-44B7-AC3A-B72CF27833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2841036" y="8400051"/>
            <a:ext cx="2933338" cy="3402904"/>
          </a:xfrm>
          <a:custGeom>
            <a:avLst/>
            <a:gdLst>
              <a:gd name="connsiteX0" fmla="*/ 1466765 w 2933530"/>
              <a:gd name="connsiteY0" fmla="*/ 0 h 3402904"/>
              <a:gd name="connsiteX1" fmla="*/ 2933530 w 2933530"/>
              <a:gd name="connsiteY1" fmla="*/ 733383 h 3402904"/>
              <a:gd name="connsiteX2" fmla="*/ 2933530 w 2933530"/>
              <a:gd name="connsiteY2" fmla="*/ 2669521 h 3402904"/>
              <a:gd name="connsiteX3" fmla="*/ 1466765 w 2933530"/>
              <a:gd name="connsiteY3" fmla="*/ 3402904 h 3402904"/>
              <a:gd name="connsiteX4" fmla="*/ 0 w 2933530"/>
              <a:gd name="connsiteY4" fmla="*/ 2669521 h 3402904"/>
              <a:gd name="connsiteX5" fmla="*/ 0 w 2933530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30" h="3402904">
                <a:moveTo>
                  <a:pt x="1466765" y="0"/>
                </a:moveTo>
                <a:lnTo>
                  <a:pt x="2933530" y="733383"/>
                </a:lnTo>
                <a:lnTo>
                  <a:pt x="2933530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935A2BD-41AF-476B-8DB9-1A0804B8A70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7130679" y="8400051"/>
            <a:ext cx="2933338" cy="3402904"/>
          </a:xfrm>
          <a:custGeom>
            <a:avLst/>
            <a:gdLst>
              <a:gd name="connsiteX0" fmla="*/ 1466765 w 2933530"/>
              <a:gd name="connsiteY0" fmla="*/ 0 h 3402904"/>
              <a:gd name="connsiteX1" fmla="*/ 2933530 w 2933530"/>
              <a:gd name="connsiteY1" fmla="*/ 733383 h 3402904"/>
              <a:gd name="connsiteX2" fmla="*/ 2933530 w 2933530"/>
              <a:gd name="connsiteY2" fmla="*/ 2669521 h 3402904"/>
              <a:gd name="connsiteX3" fmla="*/ 1466765 w 2933530"/>
              <a:gd name="connsiteY3" fmla="*/ 3402904 h 3402904"/>
              <a:gd name="connsiteX4" fmla="*/ 0 w 2933530"/>
              <a:gd name="connsiteY4" fmla="*/ 2669521 h 3402904"/>
              <a:gd name="connsiteX5" fmla="*/ 0 w 2933530"/>
              <a:gd name="connsiteY5" fmla="*/ 733383 h 340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33530" h="3402904">
                <a:moveTo>
                  <a:pt x="1466765" y="0"/>
                </a:moveTo>
                <a:lnTo>
                  <a:pt x="2933530" y="733383"/>
                </a:lnTo>
                <a:lnTo>
                  <a:pt x="2933530" y="2669521"/>
                </a:lnTo>
                <a:lnTo>
                  <a:pt x="1466765" y="3402904"/>
                </a:lnTo>
                <a:lnTo>
                  <a:pt x="0" y="2669521"/>
                </a:lnTo>
                <a:lnTo>
                  <a:pt x="0" y="73338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43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D47FCBD-8D84-49C6-B30D-28EDABB6AE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38046" y="1893323"/>
            <a:ext cx="10064397" cy="9579428"/>
          </a:xfrm>
          <a:custGeom>
            <a:avLst/>
            <a:gdLst>
              <a:gd name="connsiteX0" fmla="*/ 0 w 10065051"/>
              <a:gd name="connsiteY0" fmla="*/ 0 h 9579427"/>
              <a:gd name="connsiteX1" fmla="*/ 7541255 w 10065051"/>
              <a:gd name="connsiteY1" fmla="*/ 0 h 9579427"/>
              <a:gd name="connsiteX2" fmla="*/ 10065051 w 10065051"/>
              <a:gd name="connsiteY2" fmla="*/ 2523796 h 9579427"/>
              <a:gd name="connsiteX3" fmla="*/ 10065051 w 10065051"/>
              <a:gd name="connsiteY3" fmla="*/ 9579427 h 9579427"/>
              <a:gd name="connsiteX4" fmla="*/ 0 w 10065051"/>
              <a:gd name="connsiteY4" fmla="*/ 9579427 h 957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5051" h="9579427">
                <a:moveTo>
                  <a:pt x="0" y="0"/>
                </a:moveTo>
                <a:lnTo>
                  <a:pt x="7541255" y="0"/>
                </a:lnTo>
                <a:lnTo>
                  <a:pt x="10065051" y="2523796"/>
                </a:lnTo>
                <a:lnTo>
                  <a:pt x="10065051" y="9579427"/>
                </a:lnTo>
                <a:lnTo>
                  <a:pt x="0" y="95794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68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A1EA6FA-FCDB-460C-932D-328F9330A30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259202" y="0"/>
            <a:ext cx="5123211" cy="13716000"/>
          </a:xfrm>
          <a:custGeom>
            <a:avLst/>
            <a:gdLst>
              <a:gd name="connsiteX0" fmla="*/ 0 w 5123544"/>
              <a:gd name="connsiteY0" fmla="*/ 0 h 13716000"/>
              <a:gd name="connsiteX1" fmla="*/ 5123544 w 5123544"/>
              <a:gd name="connsiteY1" fmla="*/ 0 h 13716000"/>
              <a:gd name="connsiteX2" fmla="*/ 5123544 w 5123544"/>
              <a:gd name="connsiteY2" fmla="*/ 13716000 h 13716000"/>
              <a:gd name="connsiteX3" fmla="*/ 0 w 512354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3544" h="13716000">
                <a:moveTo>
                  <a:pt x="0" y="0"/>
                </a:moveTo>
                <a:lnTo>
                  <a:pt x="5123544" y="0"/>
                </a:lnTo>
                <a:lnTo>
                  <a:pt x="512354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348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7545A5-10B0-470C-8419-38F5357A66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123211" cy="13716000"/>
          </a:xfrm>
          <a:custGeom>
            <a:avLst/>
            <a:gdLst>
              <a:gd name="connsiteX0" fmla="*/ 0 w 5123544"/>
              <a:gd name="connsiteY0" fmla="*/ 0 h 13716000"/>
              <a:gd name="connsiteX1" fmla="*/ 5123544 w 5123544"/>
              <a:gd name="connsiteY1" fmla="*/ 0 h 13716000"/>
              <a:gd name="connsiteX2" fmla="*/ 5123544 w 5123544"/>
              <a:gd name="connsiteY2" fmla="*/ 13716000 h 13716000"/>
              <a:gd name="connsiteX3" fmla="*/ 0 w 512354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23544" h="13716000">
                <a:moveTo>
                  <a:pt x="0" y="0"/>
                </a:moveTo>
                <a:lnTo>
                  <a:pt x="5123544" y="0"/>
                </a:lnTo>
                <a:lnTo>
                  <a:pt x="512354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3486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6D1C18-4639-4292-A33C-EE63E4D2C0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438046" y="1893321"/>
            <a:ext cx="10064397" cy="9579428"/>
          </a:xfrm>
          <a:custGeom>
            <a:avLst/>
            <a:gdLst>
              <a:gd name="connsiteX0" fmla="*/ 0 w 10065051"/>
              <a:gd name="connsiteY0" fmla="*/ 0 h 9579428"/>
              <a:gd name="connsiteX1" fmla="*/ 7541255 w 10065051"/>
              <a:gd name="connsiteY1" fmla="*/ 0 h 9579428"/>
              <a:gd name="connsiteX2" fmla="*/ 10065051 w 10065051"/>
              <a:gd name="connsiteY2" fmla="*/ 2523796 h 9579428"/>
              <a:gd name="connsiteX3" fmla="*/ 10065051 w 10065051"/>
              <a:gd name="connsiteY3" fmla="*/ 9579428 h 9579428"/>
              <a:gd name="connsiteX4" fmla="*/ 0 w 10065051"/>
              <a:gd name="connsiteY4" fmla="*/ 9579428 h 957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5051" h="9579428">
                <a:moveTo>
                  <a:pt x="0" y="0"/>
                </a:moveTo>
                <a:lnTo>
                  <a:pt x="7541255" y="0"/>
                </a:lnTo>
                <a:lnTo>
                  <a:pt x="10065051" y="2523796"/>
                </a:lnTo>
                <a:lnTo>
                  <a:pt x="10065051" y="9579428"/>
                </a:lnTo>
                <a:lnTo>
                  <a:pt x="0" y="957942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250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7"/>
          <p:cNvSpPr>
            <a:spLocks noGrp="1"/>
          </p:cNvSpPr>
          <p:nvPr>
            <p:ph type="pic" idx="2"/>
          </p:nvPr>
        </p:nvSpPr>
        <p:spPr>
          <a:xfrm>
            <a:off x="2216007" y="2895601"/>
            <a:ext cx="5416197" cy="60896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4" name="Google Shape;154;p57"/>
          <p:cNvSpPr>
            <a:spLocks noGrp="1"/>
          </p:cNvSpPr>
          <p:nvPr>
            <p:ph type="pic" idx="3"/>
          </p:nvPr>
        </p:nvSpPr>
        <p:spPr>
          <a:xfrm>
            <a:off x="8330659" y="2895601"/>
            <a:ext cx="5416197" cy="60896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82355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207BF4-8882-4406-8AFC-E0196EABAF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98549" y="4098494"/>
            <a:ext cx="4053703" cy="4237804"/>
          </a:xfrm>
          <a:custGeom>
            <a:avLst/>
            <a:gdLst>
              <a:gd name="connsiteX0" fmla="*/ 0 w 4053966"/>
              <a:gd name="connsiteY0" fmla="*/ 0 h 4237803"/>
              <a:gd name="connsiteX1" fmla="*/ 2985908 w 4053966"/>
              <a:gd name="connsiteY1" fmla="*/ 0 h 4237803"/>
              <a:gd name="connsiteX2" fmla="*/ 4053966 w 4053966"/>
              <a:gd name="connsiteY2" fmla="*/ 1068058 h 4237803"/>
              <a:gd name="connsiteX3" fmla="*/ 4053966 w 4053966"/>
              <a:gd name="connsiteY3" fmla="*/ 4237803 h 4237803"/>
              <a:gd name="connsiteX4" fmla="*/ 0 w 4053966"/>
              <a:gd name="connsiteY4" fmla="*/ 4237803 h 423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966" h="4237803">
                <a:moveTo>
                  <a:pt x="0" y="0"/>
                </a:moveTo>
                <a:lnTo>
                  <a:pt x="2985908" y="0"/>
                </a:lnTo>
                <a:lnTo>
                  <a:pt x="4053966" y="1068058"/>
                </a:lnTo>
                <a:lnTo>
                  <a:pt x="4053966" y="4237803"/>
                </a:lnTo>
                <a:lnTo>
                  <a:pt x="0" y="423780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AE9806B-57B9-4562-8D68-08D5BCAA7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73666" y="4098494"/>
            <a:ext cx="4053703" cy="4237804"/>
          </a:xfrm>
          <a:custGeom>
            <a:avLst/>
            <a:gdLst>
              <a:gd name="connsiteX0" fmla="*/ 0 w 4053966"/>
              <a:gd name="connsiteY0" fmla="*/ 0 h 4237803"/>
              <a:gd name="connsiteX1" fmla="*/ 2985908 w 4053966"/>
              <a:gd name="connsiteY1" fmla="*/ 0 h 4237803"/>
              <a:gd name="connsiteX2" fmla="*/ 4053966 w 4053966"/>
              <a:gd name="connsiteY2" fmla="*/ 1068058 h 4237803"/>
              <a:gd name="connsiteX3" fmla="*/ 4053966 w 4053966"/>
              <a:gd name="connsiteY3" fmla="*/ 4237803 h 4237803"/>
              <a:gd name="connsiteX4" fmla="*/ 0 w 4053966"/>
              <a:gd name="connsiteY4" fmla="*/ 4237803 h 423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966" h="4237803">
                <a:moveTo>
                  <a:pt x="0" y="0"/>
                </a:moveTo>
                <a:lnTo>
                  <a:pt x="2985908" y="0"/>
                </a:lnTo>
                <a:lnTo>
                  <a:pt x="4053966" y="1068058"/>
                </a:lnTo>
                <a:lnTo>
                  <a:pt x="4053966" y="4237803"/>
                </a:lnTo>
                <a:lnTo>
                  <a:pt x="0" y="423780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1A88BA-1B32-4688-9D43-6FE120A7AF4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30164" y="4098494"/>
            <a:ext cx="4053703" cy="4237804"/>
          </a:xfrm>
          <a:custGeom>
            <a:avLst/>
            <a:gdLst>
              <a:gd name="connsiteX0" fmla="*/ 0 w 4053966"/>
              <a:gd name="connsiteY0" fmla="*/ 0 h 4237803"/>
              <a:gd name="connsiteX1" fmla="*/ 2985908 w 4053966"/>
              <a:gd name="connsiteY1" fmla="*/ 0 h 4237803"/>
              <a:gd name="connsiteX2" fmla="*/ 4053966 w 4053966"/>
              <a:gd name="connsiteY2" fmla="*/ 1068058 h 4237803"/>
              <a:gd name="connsiteX3" fmla="*/ 4053966 w 4053966"/>
              <a:gd name="connsiteY3" fmla="*/ 4237803 h 4237803"/>
              <a:gd name="connsiteX4" fmla="*/ 0 w 4053966"/>
              <a:gd name="connsiteY4" fmla="*/ 4237803 h 4237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3966" h="4237803">
                <a:moveTo>
                  <a:pt x="0" y="0"/>
                </a:moveTo>
                <a:lnTo>
                  <a:pt x="2985908" y="0"/>
                </a:lnTo>
                <a:lnTo>
                  <a:pt x="4053966" y="1068058"/>
                </a:lnTo>
                <a:lnTo>
                  <a:pt x="4053966" y="4237803"/>
                </a:lnTo>
                <a:lnTo>
                  <a:pt x="0" y="4237803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07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5244AF-D8B7-464B-AF6C-DDDCEC0BD4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092325" y="1893321"/>
            <a:ext cx="9163276" cy="9579428"/>
          </a:xfrm>
          <a:custGeom>
            <a:avLst/>
            <a:gdLst>
              <a:gd name="connsiteX0" fmla="*/ 0 w 9163872"/>
              <a:gd name="connsiteY0" fmla="*/ 0 h 9579428"/>
              <a:gd name="connsiteX1" fmla="*/ 6749558 w 9163872"/>
              <a:gd name="connsiteY1" fmla="*/ 0 h 9579428"/>
              <a:gd name="connsiteX2" fmla="*/ 9163872 w 9163872"/>
              <a:gd name="connsiteY2" fmla="*/ 2414314 h 9579428"/>
              <a:gd name="connsiteX3" fmla="*/ 9163872 w 9163872"/>
              <a:gd name="connsiteY3" fmla="*/ 9579428 h 9579428"/>
              <a:gd name="connsiteX4" fmla="*/ 0 w 9163872"/>
              <a:gd name="connsiteY4" fmla="*/ 9579428 h 957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3872" h="9579428">
                <a:moveTo>
                  <a:pt x="0" y="0"/>
                </a:moveTo>
                <a:lnTo>
                  <a:pt x="6749558" y="0"/>
                </a:lnTo>
                <a:lnTo>
                  <a:pt x="9163872" y="2414314"/>
                </a:lnTo>
                <a:lnTo>
                  <a:pt x="9163872" y="9579428"/>
                </a:lnTo>
                <a:lnTo>
                  <a:pt x="0" y="957942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680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7793140-9A4E-404E-B123-CB9936DC374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38046" y="1893321"/>
            <a:ext cx="10064397" cy="9579428"/>
          </a:xfrm>
          <a:custGeom>
            <a:avLst/>
            <a:gdLst>
              <a:gd name="connsiteX0" fmla="*/ 0 w 10065051"/>
              <a:gd name="connsiteY0" fmla="*/ 0 h 9579428"/>
              <a:gd name="connsiteX1" fmla="*/ 7541255 w 10065051"/>
              <a:gd name="connsiteY1" fmla="*/ 0 h 9579428"/>
              <a:gd name="connsiteX2" fmla="*/ 10065051 w 10065051"/>
              <a:gd name="connsiteY2" fmla="*/ 2523796 h 9579428"/>
              <a:gd name="connsiteX3" fmla="*/ 10065051 w 10065051"/>
              <a:gd name="connsiteY3" fmla="*/ 9579428 h 9579428"/>
              <a:gd name="connsiteX4" fmla="*/ 0 w 10065051"/>
              <a:gd name="connsiteY4" fmla="*/ 9579428 h 957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5051" h="9579428">
                <a:moveTo>
                  <a:pt x="0" y="0"/>
                </a:moveTo>
                <a:lnTo>
                  <a:pt x="7541255" y="0"/>
                </a:lnTo>
                <a:lnTo>
                  <a:pt x="10065051" y="2523796"/>
                </a:lnTo>
                <a:lnTo>
                  <a:pt x="10065051" y="9579428"/>
                </a:lnTo>
                <a:lnTo>
                  <a:pt x="0" y="957942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211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187D76-09CE-40BE-ABF1-8E6440456F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38046" y="1893321"/>
            <a:ext cx="10064397" cy="9579428"/>
          </a:xfrm>
          <a:custGeom>
            <a:avLst/>
            <a:gdLst>
              <a:gd name="connsiteX0" fmla="*/ 0 w 10065051"/>
              <a:gd name="connsiteY0" fmla="*/ 0 h 9579428"/>
              <a:gd name="connsiteX1" fmla="*/ 7541255 w 10065051"/>
              <a:gd name="connsiteY1" fmla="*/ 0 h 9579428"/>
              <a:gd name="connsiteX2" fmla="*/ 10065051 w 10065051"/>
              <a:gd name="connsiteY2" fmla="*/ 2523796 h 9579428"/>
              <a:gd name="connsiteX3" fmla="*/ 10065051 w 10065051"/>
              <a:gd name="connsiteY3" fmla="*/ 9579428 h 9579428"/>
              <a:gd name="connsiteX4" fmla="*/ 0 w 10065051"/>
              <a:gd name="connsiteY4" fmla="*/ 9579428 h 9579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5051" h="9579428">
                <a:moveTo>
                  <a:pt x="0" y="0"/>
                </a:moveTo>
                <a:lnTo>
                  <a:pt x="7541255" y="0"/>
                </a:lnTo>
                <a:lnTo>
                  <a:pt x="10065051" y="2523796"/>
                </a:lnTo>
                <a:lnTo>
                  <a:pt x="10065051" y="9579428"/>
                </a:lnTo>
                <a:lnTo>
                  <a:pt x="0" y="957942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7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C64998-84AE-402C-BB1B-2F49C655D9F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51846" y="3544596"/>
            <a:ext cx="6598363" cy="14134240"/>
          </a:xfrm>
          <a:custGeom>
            <a:avLst/>
            <a:gdLst>
              <a:gd name="connsiteX0" fmla="*/ 732136 w 6598791"/>
              <a:gd name="connsiteY0" fmla="*/ 0 h 14134239"/>
              <a:gd name="connsiteX1" fmla="*/ 5866655 w 6598791"/>
              <a:gd name="connsiteY1" fmla="*/ 0 h 14134239"/>
              <a:gd name="connsiteX2" fmla="*/ 6598791 w 6598791"/>
              <a:gd name="connsiteY2" fmla="*/ 732136 h 14134239"/>
              <a:gd name="connsiteX3" fmla="*/ 6598791 w 6598791"/>
              <a:gd name="connsiteY3" fmla="*/ 13402103 h 14134239"/>
              <a:gd name="connsiteX4" fmla="*/ 5866655 w 6598791"/>
              <a:gd name="connsiteY4" fmla="*/ 14134239 h 14134239"/>
              <a:gd name="connsiteX5" fmla="*/ 732136 w 6598791"/>
              <a:gd name="connsiteY5" fmla="*/ 14134239 h 14134239"/>
              <a:gd name="connsiteX6" fmla="*/ 0 w 6598791"/>
              <a:gd name="connsiteY6" fmla="*/ 13402103 h 14134239"/>
              <a:gd name="connsiteX7" fmla="*/ 0 w 6598791"/>
              <a:gd name="connsiteY7" fmla="*/ 732136 h 14134239"/>
              <a:gd name="connsiteX8" fmla="*/ 732136 w 6598791"/>
              <a:gd name="connsiteY8" fmla="*/ 0 h 14134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8791" h="14134239">
                <a:moveTo>
                  <a:pt x="732136" y="0"/>
                </a:moveTo>
                <a:lnTo>
                  <a:pt x="5866655" y="0"/>
                </a:lnTo>
                <a:cubicBezTo>
                  <a:pt x="6271003" y="0"/>
                  <a:pt x="6598791" y="327788"/>
                  <a:pt x="6598791" y="732136"/>
                </a:cubicBezTo>
                <a:lnTo>
                  <a:pt x="6598791" y="13402103"/>
                </a:lnTo>
                <a:cubicBezTo>
                  <a:pt x="6598791" y="13806451"/>
                  <a:pt x="6271003" y="14134239"/>
                  <a:pt x="5866655" y="14134239"/>
                </a:cubicBezTo>
                <a:lnTo>
                  <a:pt x="732136" y="14134239"/>
                </a:lnTo>
                <a:cubicBezTo>
                  <a:pt x="327788" y="14134239"/>
                  <a:pt x="0" y="13806451"/>
                  <a:pt x="0" y="13402103"/>
                </a:cubicBezTo>
                <a:lnTo>
                  <a:pt x="0" y="732136"/>
                </a:lnTo>
                <a:cubicBezTo>
                  <a:pt x="0" y="327788"/>
                  <a:pt x="327788" y="0"/>
                  <a:pt x="73213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745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60B324-5522-441E-957F-F8A66F6858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63912" y="4685078"/>
            <a:ext cx="8896437" cy="5661388"/>
          </a:xfrm>
          <a:custGeom>
            <a:avLst/>
            <a:gdLst>
              <a:gd name="connsiteX0" fmla="*/ 0 w 8897016"/>
              <a:gd name="connsiteY0" fmla="*/ 0 h 5661387"/>
              <a:gd name="connsiteX1" fmla="*/ 8897016 w 8897016"/>
              <a:gd name="connsiteY1" fmla="*/ 0 h 5661387"/>
              <a:gd name="connsiteX2" fmla="*/ 8897016 w 8897016"/>
              <a:gd name="connsiteY2" fmla="*/ 5661387 h 5661387"/>
              <a:gd name="connsiteX3" fmla="*/ 0 w 8897016"/>
              <a:gd name="connsiteY3" fmla="*/ 5661387 h 566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97016" h="5661387">
                <a:moveTo>
                  <a:pt x="0" y="0"/>
                </a:moveTo>
                <a:lnTo>
                  <a:pt x="8897016" y="0"/>
                </a:lnTo>
                <a:lnTo>
                  <a:pt x="8897016" y="5661387"/>
                </a:lnTo>
                <a:lnTo>
                  <a:pt x="0" y="566138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441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D5B9079-5071-4B70-AB13-823086623F8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053549" y="3965125"/>
            <a:ext cx="8707764" cy="5484399"/>
          </a:xfrm>
          <a:custGeom>
            <a:avLst/>
            <a:gdLst>
              <a:gd name="connsiteX0" fmla="*/ 0 w 8708329"/>
              <a:gd name="connsiteY0" fmla="*/ 0 h 5484398"/>
              <a:gd name="connsiteX1" fmla="*/ 8708329 w 8708329"/>
              <a:gd name="connsiteY1" fmla="*/ 0 h 5484398"/>
              <a:gd name="connsiteX2" fmla="*/ 8708329 w 8708329"/>
              <a:gd name="connsiteY2" fmla="*/ 5484398 h 5484398"/>
              <a:gd name="connsiteX3" fmla="*/ 0 w 8708329"/>
              <a:gd name="connsiteY3" fmla="*/ 5484398 h 5484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08329" h="5484398">
                <a:moveTo>
                  <a:pt x="0" y="0"/>
                </a:moveTo>
                <a:lnTo>
                  <a:pt x="8708329" y="0"/>
                </a:lnTo>
                <a:lnTo>
                  <a:pt x="8708329" y="5484398"/>
                </a:lnTo>
                <a:lnTo>
                  <a:pt x="0" y="548439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445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1C3781F-0D5D-4AC2-97B8-83EE9B50280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167315" y="-105777"/>
            <a:ext cx="8070435" cy="10768812"/>
          </a:xfrm>
          <a:custGeom>
            <a:avLst/>
            <a:gdLst>
              <a:gd name="connsiteX0" fmla="*/ 0 w 8070959"/>
              <a:gd name="connsiteY0" fmla="*/ 0 h 10768812"/>
              <a:gd name="connsiteX1" fmla="*/ 8070959 w 8070959"/>
              <a:gd name="connsiteY1" fmla="*/ 0 h 10768812"/>
              <a:gd name="connsiteX2" fmla="*/ 8070959 w 8070959"/>
              <a:gd name="connsiteY2" fmla="*/ 10768812 h 10768812"/>
              <a:gd name="connsiteX3" fmla="*/ 0 w 8070959"/>
              <a:gd name="connsiteY3" fmla="*/ 10768812 h 10768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70959" h="10768812">
                <a:moveTo>
                  <a:pt x="0" y="0"/>
                </a:moveTo>
                <a:lnTo>
                  <a:pt x="8070959" y="0"/>
                </a:lnTo>
                <a:lnTo>
                  <a:pt x="8070959" y="10768812"/>
                </a:lnTo>
                <a:lnTo>
                  <a:pt x="0" y="10768812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62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9E88DD3-6AA8-4691-B4B5-1F087F5216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438046" y="1893323"/>
            <a:ext cx="10064397" cy="9579428"/>
          </a:xfrm>
          <a:custGeom>
            <a:avLst/>
            <a:gdLst>
              <a:gd name="connsiteX0" fmla="*/ 0 w 10065051"/>
              <a:gd name="connsiteY0" fmla="*/ 0 h 9579427"/>
              <a:gd name="connsiteX1" fmla="*/ 7541255 w 10065051"/>
              <a:gd name="connsiteY1" fmla="*/ 0 h 9579427"/>
              <a:gd name="connsiteX2" fmla="*/ 10065051 w 10065051"/>
              <a:gd name="connsiteY2" fmla="*/ 2523796 h 9579427"/>
              <a:gd name="connsiteX3" fmla="*/ 10065051 w 10065051"/>
              <a:gd name="connsiteY3" fmla="*/ 9579427 h 9579427"/>
              <a:gd name="connsiteX4" fmla="*/ 0 w 10065051"/>
              <a:gd name="connsiteY4" fmla="*/ 9579427 h 9579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5051" h="9579427">
                <a:moveTo>
                  <a:pt x="0" y="0"/>
                </a:moveTo>
                <a:lnTo>
                  <a:pt x="7541255" y="0"/>
                </a:lnTo>
                <a:lnTo>
                  <a:pt x="10065051" y="2523796"/>
                </a:lnTo>
                <a:lnTo>
                  <a:pt x="10065051" y="9579427"/>
                </a:lnTo>
                <a:lnTo>
                  <a:pt x="0" y="9579427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8922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 -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BD38FC6-A58F-4FC5-8F53-3197DEFBA9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2413" cy="13716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 marL="0" indent="0" algn="ctr">
              <a:buNone/>
              <a:defRPr sz="2385">
                <a:solidFill>
                  <a:srgbClr val="000000"/>
                </a:solidFill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542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58"/>
          <p:cNvSpPr>
            <a:spLocks noGrp="1"/>
          </p:cNvSpPr>
          <p:nvPr>
            <p:ph type="pic" idx="2"/>
          </p:nvPr>
        </p:nvSpPr>
        <p:spPr>
          <a:xfrm>
            <a:off x="0" y="1"/>
            <a:ext cx="24382413" cy="77945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20392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  <a:ea typeface="Roboto" panose="02000000000000000000" pitchFamily="2" charset="0"/>
                <a:cs typeface="Verdana" charset="0"/>
              </a:defRPr>
            </a:lvl1pPr>
            <a:lvl2pPr>
              <a:defRPr b="0" i="0">
                <a:latin typeface="Roboto" panose="02000000000000000000" pitchFamily="2" charset="0"/>
                <a:ea typeface="Roboto" panose="02000000000000000000" pitchFamily="2" charset="0"/>
                <a:cs typeface="Verdana" charset="0"/>
              </a:defRPr>
            </a:lvl2pPr>
            <a:lvl3pPr>
              <a:defRPr b="0" i="0">
                <a:latin typeface="Roboto" panose="02000000000000000000" pitchFamily="2" charset="0"/>
                <a:ea typeface="Roboto" panose="02000000000000000000" pitchFamily="2" charset="0"/>
                <a:cs typeface="Verdana" charset="0"/>
              </a:defRPr>
            </a:lvl3pPr>
            <a:lvl4pPr>
              <a:defRPr b="0" i="0">
                <a:latin typeface="Roboto" panose="02000000000000000000" pitchFamily="2" charset="0"/>
                <a:ea typeface="Roboto" panose="02000000000000000000" pitchFamily="2" charset="0"/>
                <a:cs typeface="Verdana" charset="0"/>
              </a:defRPr>
            </a:lvl4pPr>
            <a:lvl5pPr>
              <a:defRPr b="0" i="0">
                <a:latin typeface="Roboto" panose="02000000000000000000" pitchFamily="2" charset="0"/>
                <a:ea typeface="Roboto" panose="02000000000000000000" pitchFamily="2" charset="0"/>
                <a:cs typeface="Verdana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E7CB7E19-145D-3848-8477-9FAC9F4D54B6}" type="datetimeFigureOut">
              <a:rPr lang="en-US" smtClean="0"/>
              <a:pPr/>
              <a:t>3/20/25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5943EEAA-9A24-9145-AE59-5C271497E3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389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634FD-00E6-844B-9AEE-7E4B0316E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7802" y="2244727"/>
            <a:ext cx="18286810" cy="4775200"/>
          </a:xfrm>
        </p:spPr>
        <p:txBody>
          <a:bodyPr anchor="b"/>
          <a:lstStyle>
            <a:lvl1pPr algn="ctr">
              <a:defRPr sz="11920" b="0" i="0"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AA67B6-0CAF-50ED-686A-D0122E105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2" y="7204078"/>
            <a:ext cx="18286810" cy="3311524"/>
          </a:xfrm>
        </p:spPr>
        <p:txBody>
          <a:bodyPr/>
          <a:lstStyle>
            <a:lvl1pPr marL="0" indent="0" algn="ctr">
              <a:buNone/>
              <a:defRPr sz="4768" b="0" i="0">
                <a:latin typeface="Roboto" panose="02000000000000000000" pitchFamily="2" charset="0"/>
              </a:defRPr>
            </a:lvl1pPr>
            <a:lvl2pPr marL="908360" indent="0" algn="ctr">
              <a:buNone/>
              <a:defRPr sz="3973"/>
            </a:lvl2pPr>
            <a:lvl3pPr marL="1816720" indent="0" algn="ctr">
              <a:buNone/>
              <a:defRPr sz="3576"/>
            </a:lvl3pPr>
            <a:lvl4pPr marL="2725079" indent="0" algn="ctr">
              <a:buNone/>
              <a:defRPr sz="3180"/>
            </a:lvl4pPr>
            <a:lvl5pPr marL="3633438" indent="0" algn="ctr">
              <a:buNone/>
              <a:defRPr sz="3180"/>
            </a:lvl5pPr>
            <a:lvl6pPr marL="4541798" indent="0" algn="ctr">
              <a:buNone/>
              <a:defRPr sz="3180"/>
            </a:lvl6pPr>
            <a:lvl7pPr marL="5450158" indent="0" algn="ctr">
              <a:buNone/>
              <a:defRPr sz="3180"/>
            </a:lvl7pPr>
            <a:lvl8pPr marL="6358517" indent="0" algn="ctr">
              <a:buNone/>
              <a:defRPr sz="3180"/>
            </a:lvl8pPr>
            <a:lvl9pPr marL="7266877" indent="0" algn="ctr">
              <a:buNone/>
              <a:defRPr sz="318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5A675-0279-E5DA-1601-82B560277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C46AE812-CCC8-4D84-A713-353C455B1E1F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75057-E7D1-8302-81D8-AD9C645C9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394D7-3D6D-FD16-E59C-EAC582DF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2DA965E9-F846-4D8E-B6DC-9F20D39CEB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409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12438042" y="1893321"/>
            <a:ext cx="10064401" cy="9579428"/>
          </a:xfrm>
          <a:prstGeom prst="rect">
            <a:avLst/>
          </a:prstGeom>
        </p:spPr>
        <p:txBody>
          <a:bodyPr lIns="91439" rIns="91439"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endParaRPr dirty="0"/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Roboto" panose="02000000000000000000" pitchFamily="2" charset="0"/>
              </a:defRPr>
            </a:lvl1pPr>
          </a:lstStyle>
          <a:p>
            <a:fld id="{86CB4B4D-7CA3-9044-876B-883B54F8677D}" type="slidenum">
              <a:rPr lang="en-RU" smtClean="0"/>
              <a:pPr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43745825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en-RU" smtClean="0"/>
              <a:pPr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337949233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9"/>
          <p:cNvSpPr>
            <a:spLocks noGrp="1"/>
          </p:cNvSpPr>
          <p:nvPr>
            <p:ph type="pic" idx="2"/>
          </p:nvPr>
        </p:nvSpPr>
        <p:spPr>
          <a:xfrm>
            <a:off x="1546127" y="6080125"/>
            <a:ext cx="3273211" cy="315595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9" name="Google Shape;159;p59"/>
          <p:cNvSpPr>
            <a:spLocks noGrp="1"/>
          </p:cNvSpPr>
          <p:nvPr>
            <p:ph type="pic" idx="3"/>
          </p:nvPr>
        </p:nvSpPr>
        <p:spPr>
          <a:xfrm>
            <a:off x="4946330" y="3346451"/>
            <a:ext cx="3273211" cy="315595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0" name="Google Shape;160;p59"/>
          <p:cNvSpPr>
            <a:spLocks noGrp="1"/>
          </p:cNvSpPr>
          <p:nvPr>
            <p:ph type="pic" idx="4"/>
          </p:nvPr>
        </p:nvSpPr>
        <p:spPr>
          <a:xfrm>
            <a:off x="8219539" y="9105901"/>
            <a:ext cx="3273211" cy="3155950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1" name="Google Shape;161;p59"/>
          <p:cNvSpPr>
            <a:spLocks noGrp="1"/>
          </p:cNvSpPr>
          <p:nvPr>
            <p:ph type="pic" idx="5"/>
          </p:nvPr>
        </p:nvSpPr>
        <p:spPr>
          <a:xfrm>
            <a:off x="10438719" y="1958978"/>
            <a:ext cx="6079728" cy="5857872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093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1"/>
          <p:cNvSpPr>
            <a:spLocks noGrp="1"/>
          </p:cNvSpPr>
          <p:nvPr>
            <p:ph type="pic" idx="2"/>
          </p:nvPr>
        </p:nvSpPr>
        <p:spPr>
          <a:xfrm>
            <a:off x="2946209" y="2060577"/>
            <a:ext cx="7209957" cy="60356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6" name="Google Shape;166;p61"/>
          <p:cNvSpPr>
            <a:spLocks noGrp="1"/>
          </p:cNvSpPr>
          <p:nvPr>
            <p:ph type="pic" idx="3"/>
          </p:nvPr>
        </p:nvSpPr>
        <p:spPr>
          <a:xfrm>
            <a:off x="10156166" y="5400677"/>
            <a:ext cx="12321372" cy="65309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58319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2"/>
          <p:cNvSpPr>
            <a:spLocks noGrp="1"/>
          </p:cNvSpPr>
          <p:nvPr>
            <p:ph type="pic" idx="2"/>
          </p:nvPr>
        </p:nvSpPr>
        <p:spPr>
          <a:xfrm>
            <a:off x="3197017" y="5514975"/>
            <a:ext cx="4666946" cy="39274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69" name="Google Shape;169;p62"/>
          <p:cNvSpPr>
            <a:spLocks noGrp="1"/>
          </p:cNvSpPr>
          <p:nvPr>
            <p:ph type="pic" idx="3"/>
          </p:nvPr>
        </p:nvSpPr>
        <p:spPr>
          <a:xfrm>
            <a:off x="9857734" y="6480177"/>
            <a:ext cx="4666946" cy="39274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0" name="Google Shape;170;p62"/>
          <p:cNvSpPr>
            <a:spLocks noGrp="1"/>
          </p:cNvSpPr>
          <p:nvPr>
            <p:ph type="pic" idx="4"/>
          </p:nvPr>
        </p:nvSpPr>
        <p:spPr>
          <a:xfrm>
            <a:off x="16518450" y="5514975"/>
            <a:ext cx="4666946" cy="392747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2380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3"/>
          <p:cNvSpPr>
            <a:spLocks noGrp="1"/>
          </p:cNvSpPr>
          <p:nvPr>
            <p:ph type="pic" idx="2"/>
          </p:nvPr>
        </p:nvSpPr>
        <p:spPr>
          <a:xfrm>
            <a:off x="0" y="3124200"/>
            <a:ext cx="19280521" cy="8470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7F7F7F"/>
                </a:solidFill>
                <a:latin typeface="Steppe" pitchFamily="2" charset="0"/>
                <a:ea typeface="Steppe" pitchFamily="2" charset="0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8852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theme" Target="../theme/theme5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24839" y="184150"/>
            <a:ext cx="21932743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24839" y="3200400"/>
            <a:ext cx="21932743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50656" y="881190"/>
            <a:ext cx="292707" cy="29732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defTabSz="1106868">
              <a:defRPr sz="1332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spd="med"/>
  <p:txStyles>
    <p:titleStyle>
      <a:lvl1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1pPr>
      <a:lvl2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2pPr>
      <a:lvl3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3pPr>
      <a:lvl4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4pPr>
      <a:lvl5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5pPr>
      <a:lvl6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6pPr>
      <a:lvl7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7pPr>
      <a:lvl8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8pPr>
      <a:lvl9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9pPr>
    </p:titleStyle>
    <p:bodyStyle>
      <a:lvl1pPr marL="0" marR="0" indent="0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1pPr>
      <a:lvl2pPr marL="0" marR="0" indent="553408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2pPr>
      <a:lvl3pPr marL="0" marR="0" indent="1106815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3pPr>
      <a:lvl4pPr marL="0" marR="0" indent="1660221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4pPr>
      <a:lvl5pPr marL="0" marR="0" indent="2213628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5pPr>
      <a:lvl6pPr marL="3193949" marR="0" indent="-426914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Pct val="100000"/>
        <a:buFontTx/>
        <a:buChar char="•"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6pPr>
      <a:lvl7pPr marL="3747356" marR="0" indent="-426914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Pct val="100000"/>
        <a:buFontTx/>
        <a:buChar char="•"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7pPr>
      <a:lvl8pPr marL="4300764" marR="0" indent="-426914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Pct val="100000"/>
        <a:buFontTx/>
        <a:buChar char="•"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8pPr>
      <a:lvl9pPr marL="4854169" marR="0" indent="-426914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Pct val="100000"/>
        <a:buFontTx/>
        <a:buChar char="•"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9pPr>
    </p:bodyStyle>
    <p:otherStyle>
      <a:lvl1pPr marL="0" marR="0" indent="0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1pPr>
      <a:lvl2pPr marL="0" marR="0" indent="553434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2pPr>
      <a:lvl3pPr marL="0" marR="0" indent="1106868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3pPr>
      <a:lvl4pPr marL="0" marR="0" indent="1660304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4pPr>
      <a:lvl5pPr marL="0" marR="0" indent="2213738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5pPr>
      <a:lvl6pPr marL="0" marR="0" indent="2767174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6pPr>
      <a:lvl7pPr marL="0" marR="0" indent="3320608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7pPr>
      <a:lvl8pPr marL="0" marR="0" indent="3874042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8pPr>
      <a:lvl9pPr marL="0" marR="0" indent="4427478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24839" y="184150"/>
            <a:ext cx="21932743" cy="3016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24839" y="3200400"/>
            <a:ext cx="21932743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450656" y="881190"/>
            <a:ext cx="292707" cy="29732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defTabSz="1106868">
              <a:defRPr sz="1332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434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ransition spd="med"/>
  <p:txStyles>
    <p:titleStyle>
      <a:lvl1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1pPr>
      <a:lvl2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2pPr>
      <a:lvl3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3pPr>
      <a:lvl4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4pPr>
      <a:lvl5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5pPr>
      <a:lvl6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6pPr>
      <a:lvl7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7pPr>
      <a:lvl8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8pPr>
      <a:lvl9pPr marL="0" marR="0" indent="0" algn="l" defTabSz="1106815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206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9pPr>
    </p:titleStyle>
    <p:bodyStyle>
      <a:lvl1pPr marL="0" marR="0" indent="0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1pPr>
      <a:lvl2pPr marL="0" marR="0" indent="553408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2pPr>
      <a:lvl3pPr marL="0" marR="0" indent="1106815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3pPr>
      <a:lvl4pPr marL="0" marR="0" indent="1660221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4pPr>
      <a:lvl5pPr marL="0" marR="0" indent="2213628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5pPr>
      <a:lvl6pPr marL="3193949" marR="0" indent="-426914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Pct val="100000"/>
        <a:buFontTx/>
        <a:buChar char="•"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6pPr>
      <a:lvl7pPr marL="3747356" marR="0" indent="-426914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Pct val="100000"/>
        <a:buFontTx/>
        <a:buChar char="•"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7pPr>
      <a:lvl8pPr marL="4300764" marR="0" indent="-426914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Pct val="100000"/>
        <a:buFontTx/>
        <a:buChar char="•"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8pPr>
      <a:lvl9pPr marL="4854169" marR="0" indent="-426914" algn="l" defTabSz="1106815" latinLnBrk="0">
        <a:lnSpc>
          <a:spcPct val="90000"/>
        </a:lnSpc>
        <a:spcBef>
          <a:spcPts val="1211"/>
        </a:spcBef>
        <a:spcAft>
          <a:spcPts val="0"/>
        </a:spcAft>
        <a:buClrTx/>
        <a:buSzPct val="100000"/>
        <a:buFontTx/>
        <a:buChar char="•"/>
        <a:tabLst/>
        <a:defRPr sz="326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9pPr>
    </p:bodyStyle>
    <p:otherStyle>
      <a:lvl1pPr marL="0" marR="0" indent="0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1pPr>
      <a:lvl2pPr marL="0" marR="0" indent="553434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2pPr>
      <a:lvl3pPr marL="0" marR="0" indent="1106868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3pPr>
      <a:lvl4pPr marL="0" marR="0" indent="1660304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4pPr>
      <a:lvl5pPr marL="0" marR="0" indent="2213738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5pPr>
      <a:lvl6pPr marL="0" marR="0" indent="2767174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6pPr>
      <a:lvl7pPr marL="0" marR="0" indent="3320608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7pPr>
      <a:lvl8pPr marL="0" marR="0" indent="3874042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8pPr>
      <a:lvl9pPr marL="0" marR="0" indent="4427478" algn="ctr" defTabSz="1106868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2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41738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24835" y="184150"/>
            <a:ext cx="21932743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24835" y="3200400"/>
            <a:ext cx="21932743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355294" y="814403"/>
            <a:ext cx="483433" cy="4308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defTabSz="1828250">
              <a:defRPr sz="2200" b="0" i="0">
                <a:solidFill>
                  <a:srgbClr val="FFFFFF"/>
                </a:solidFill>
                <a:latin typeface="Circe" panose="020B0502020203020203" pitchFamily="34" charset="77"/>
              </a:defRPr>
            </a:lvl1pPr>
          </a:lstStyle>
          <a:p>
            <a:fld id="{86CB4B4D-7CA3-9044-876B-883B54F8677D}" type="slidenum">
              <a:rPr lang="en-RU" smtClean="0"/>
              <a:pPr/>
              <a:t>‹#›</a:t>
            </a:fld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664954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ransition spd="med"/>
  <p:txStyles>
    <p:titleStyle>
      <a:lvl1pPr marL="0" marR="0" indent="0" algn="l" defTabSz="182816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99" b="1" i="0" u="none" strike="noStrike" cap="none" spc="0" baseline="0">
          <a:solidFill>
            <a:srgbClr val="000000"/>
          </a:solidFill>
          <a:uFillTx/>
          <a:latin typeface="Circe Bold" panose="020B0502020203020203" pitchFamily="34" charset="77"/>
          <a:ea typeface="Circe Bold" panose="020B0502020203020203" pitchFamily="34" charset="77"/>
          <a:cs typeface="Circe Bold" panose="020B0502020203020203" pitchFamily="34" charset="77"/>
          <a:sym typeface="Archivo SemiBold Bold"/>
        </a:defRPr>
      </a:lvl1pPr>
      <a:lvl2pPr marL="0" marR="0" indent="0" algn="l" defTabSz="182816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99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2pPr>
      <a:lvl3pPr marL="0" marR="0" indent="0" algn="l" defTabSz="182816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99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3pPr>
      <a:lvl4pPr marL="0" marR="0" indent="0" algn="l" defTabSz="182816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99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4pPr>
      <a:lvl5pPr marL="0" marR="0" indent="0" algn="l" defTabSz="182816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99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5pPr>
      <a:lvl6pPr marL="0" marR="0" indent="0" algn="l" defTabSz="182816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99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6pPr>
      <a:lvl7pPr marL="0" marR="0" indent="0" algn="l" defTabSz="182816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99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7pPr>
      <a:lvl8pPr marL="0" marR="0" indent="0" algn="l" defTabSz="182816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99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8pPr>
      <a:lvl9pPr marL="0" marR="0" indent="0" algn="l" defTabSz="182816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99" b="0" i="0" u="none" strike="noStrike" cap="none" spc="0" baseline="0">
          <a:solidFill>
            <a:srgbClr val="000000"/>
          </a:solidFill>
          <a:uFillTx/>
          <a:latin typeface="Archivo SemiBold Bold"/>
          <a:ea typeface="Archivo SemiBold Bold"/>
          <a:cs typeface="Archivo SemiBold Bold"/>
          <a:sym typeface="Archivo SemiBold Bold"/>
        </a:defRPr>
      </a:lvl9pPr>
    </p:titleStyle>
    <p:bodyStyle>
      <a:lvl1pPr marL="0" marR="0" indent="0" algn="l" defTabSz="182816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399" b="0" i="0" u="none" strike="noStrike" cap="none" spc="0" baseline="0">
          <a:solidFill>
            <a:srgbClr val="7F7F7F"/>
          </a:solidFill>
          <a:uFillTx/>
          <a:latin typeface="Circe" panose="020B0502020203020203" pitchFamily="34" charset="77"/>
          <a:ea typeface="+mn-ea"/>
          <a:cs typeface="+mn-cs"/>
          <a:sym typeface="Archivo SemiBold Regular"/>
        </a:defRPr>
      </a:lvl1pPr>
      <a:lvl2pPr marL="0" marR="0" indent="914080" algn="l" defTabSz="182816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399" b="0" i="0" u="none" strike="noStrike" cap="none" spc="0" baseline="0">
          <a:solidFill>
            <a:srgbClr val="7F7F7F"/>
          </a:solidFill>
          <a:uFillTx/>
          <a:latin typeface="Circe" panose="020B0502020203020203" pitchFamily="34" charset="77"/>
          <a:ea typeface="+mn-ea"/>
          <a:cs typeface="+mn-cs"/>
          <a:sym typeface="Archivo SemiBold Regular"/>
        </a:defRPr>
      </a:lvl2pPr>
      <a:lvl3pPr marL="0" marR="0" indent="1828160" algn="l" defTabSz="182816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399" b="0" i="0" u="none" strike="noStrike" cap="none" spc="0" baseline="0">
          <a:solidFill>
            <a:srgbClr val="7F7F7F"/>
          </a:solidFill>
          <a:uFillTx/>
          <a:latin typeface="Circe" panose="020B0502020203020203" pitchFamily="34" charset="77"/>
          <a:ea typeface="+mn-ea"/>
          <a:cs typeface="+mn-cs"/>
          <a:sym typeface="Archivo SemiBold Regular"/>
        </a:defRPr>
      </a:lvl3pPr>
      <a:lvl4pPr marL="0" marR="0" indent="2742239" algn="l" defTabSz="182816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399" b="0" i="0" u="none" strike="noStrike" cap="none" spc="0" baseline="0">
          <a:solidFill>
            <a:srgbClr val="7F7F7F"/>
          </a:solidFill>
          <a:uFillTx/>
          <a:latin typeface="Circe" panose="020B0502020203020203" pitchFamily="34" charset="77"/>
          <a:ea typeface="+mn-ea"/>
          <a:cs typeface="+mn-cs"/>
          <a:sym typeface="Archivo SemiBold Regular"/>
        </a:defRPr>
      </a:lvl4pPr>
      <a:lvl5pPr marL="0" marR="0" indent="3656318" algn="l" defTabSz="1828160" latinLnBrk="0">
        <a:lnSpc>
          <a:spcPct val="90000"/>
        </a:lnSpc>
        <a:spcBef>
          <a:spcPts val="2000"/>
        </a:spcBef>
        <a:spcAft>
          <a:spcPts val="0"/>
        </a:spcAft>
        <a:buClrTx/>
        <a:buSzTx/>
        <a:buFontTx/>
        <a:buNone/>
        <a:tabLst/>
        <a:defRPr sz="5399" b="0" i="0" u="none" strike="noStrike" cap="none" spc="0" baseline="0">
          <a:solidFill>
            <a:srgbClr val="7F7F7F"/>
          </a:solidFill>
          <a:uFillTx/>
          <a:latin typeface="Circe" panose="020B0502020203020203" pitchFamily="34" charset="77"/>
          <a:ea typeface="+mn-ea"/>
          <a:cs typeface="+mn-cs"/>
          <a:sym typeface="Archivo SemiBold Regular"/>
        </a:defRPr>
      </a:lvl5pPr>
      <a:lvl6pPr marL="5275547" marR="0" indent="-705147" algn="l" defTabSz="182816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39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6pPr>
      <a:lvl7pPr marL="6189627" marR="0" indent="-705147" algn="l" defTabSz="182816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39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7pPr>
      <a:lvl8pPr marL="7103708" marR="0" indent="-705147" algn="l" defTabSz="182816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39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8pPr>
      <a:lvl9pPr marL="8017786" marR="0" indent="-705147" algn="l" defTabSz="182816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Tx/>
        <a:buChar char="•"/>
        <a:tabLst/>
        <a:defRPr sz="5399" b="0" i="0" u="none" strike="noStrike" cap="none" spc="0" baseline="0">
          <a:solidFill>
            <a:srgbClr val="7F7F7F"/>
          </a:solidFill>
          <a:uFillTx/>
          <a:latin typeface="+mn-lt"/>
          <a:ea typeface="+mn-ea"/>
          <a:cs typeface="+mn-cs"/>
          <a:sym typeface="Archivo SemiBold Regular"/>
        </a:defRPr>
      </a:lvl9pPr>
    </p:bodyStyle>
    <p:otherStyle>
      <a:lvl1pPr marL="0" marR="0" indent="0" algn="ctr" defTabSz="18282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1pPr>
      <a:lvl2pPr marL="0" marR="0" indent="914125" algn="ctr" defTabSz="18282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2pPr>
      <a:lvl3pPr marL="0" marR="0" indent="1828250" algn="ctr" defTabSz="18282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3pPr>
      <a:lvl4pPr marL="0" marR="0" indent="2742377" algn="ctr" defTabSz="18282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4pPr>
      <a:lvl5pPr marL="0" marR="0" indent="3656501" algn="ctr" defTabSz="18282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5pPr>
      <a:lvl6pPr marL="0" marR="0" indent="4570629" algn="ctr" defTabSz="18282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6pPr>
      <a:lvl7pPr marL="0" marR="0" indent="5484754" algn="ctr" defTabSz="18282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7pPr>
      <a:lvl8pPr marL="0" marR="0" indent="6398879" algn="ctr" defTabSz="18282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8pPr>
      <a:lvl9pPr marL="0" marR="0" indent="7313006" algn="ctr" defTabSz="182825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chivo SemiBold Regular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923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  <p:sldLayoutId id="2147483796" r:id="rId17"/>
    <p:sldLayoutId id="2147483797" r:id="rId18"/>
    <p:sldLayoutId id="2147483798" r:id="rId19"/>
    <p:sldLayoutId id="2147483799" r:id="rId20"/>
    <p:sldLayoutId id="2147483800" r:id="rId21"/>
    <p:sldLayoutId id="2147483801" r:id="rId22"/>
    <p:sldLayoutId id="2147483802" r:id="rId23"/>
    <p:sldLayoutId id="2147483803" r:id="rId24"/>
    <p:sldLayoutId id="2147483804" r:id="rId25"/>
    <p:sldLayoutId id="2147483805" r:id="rId26"/>
    <p:sldLayoutId id="2147483806" r:id="rId27"/>
  </p:sldLayoutIdLst>
  <p:hf hdr="0" ftr="0" dt="0"/>
  <p:txStyles>
    <p:titleStyle>
      <a:lvl1pPr algn="l" defTabSz="1816720" rtl="0" eaLnBrk="1" latinLnBrk="0" hangingPunct="1">
        <a:lnSpc>
          <a:spcPct val="90000"/>
        </a:lnSpc>
        <a:spcBef>
          <a:spcPct val="0"/>
        </a:spcBef>
        <a:buNone/>
        <a:defRPr sz="874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180" indent="-454180" algn="l" defTabSz="1816720" rtl="0" eaLnBrk="1" latinLnBrk="0" hangingPunct="1">
        <a:lnSpc>
          <a:spcPct val="90000"/>
        </a:lnSpc>
        <a:spcBef>
          <a:spcPts val="1986"/>
        </a:spcBef>
        <a:buFont typeface="Arial" panose="020B0604020202020204" pitchFamily="34" charset="0"/>
        <a:buChar char="•"/>
        <a:defRPr sz="5563" kern="1200">
          <a:solidFill>
            <a:schemeClr val="tx1"/>
          </a:solidFill>
          <a:latin typeface="+mn-lt"/>
          <a:ea typeface="+mn-ea"/>
          <a:cs typeface="+mn-cs"/>
        </a:defRPr>
      </a:lvl1pPr>
      <a:lvl2pPr marL="1362540" indent="-454180" algn="l" defTabSz="1816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4768" kern="1200">
          <a:solidFill>
            <a:schemeClr val="tx1"/>
          </a:solidFill>
          <a:latin typeface="+mn-lt"/>
          <a:ea typeface="+mn-ea"/>
          <a:cs typeface="+mn-cs"/>
        </a:defRPr>
      </a:lvl2pPr>
      <a:lvl3pPr marL="2270900" indent="-454180" algn="l" defTabSz="1816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3973" kern="1200">
          <a:solidFill>
            <a:schemeClr val="tx1"/>
          </a:solidFill>
          <a:latin typeface="+mn-lt"/>
          <a:ea typeface="+mn-ea"/>
          <a:cs typeface="+mn-cs"/>
        </a:defRPr>
      </a:lvl3pPr>
      <a:lvl4pPr marL="3179259" indent="-454180" algn="l" defTabSz="1816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3576" kern="1200">
          <a:solidFill>
            <a:schemeClr val="tx1"/>
          </a:solidFill>
          <a:latin typeface="+mn-lt"/>
          <a:ea typeface="+mn-ea"/>
          <a:cs typeface="+mn-cs"/>
        </a:defRPr>
      </a:lvl4pPr>
      <a:lvl5pPr marL="4087619" indent="-454180" algn="l" defTabSz="1816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3576" kern="1200">
          <a:solidFill>
            <a:schemeClr val="tx1"/>
          </a:solidFill>
          <a:latin typeface="+mn-lt"/>
          <a:ea typeface="+mn-ea"/>
          <a:cs typeface="+mn-cs"/>
        </a:defRPr>
      </a:lvl5pPr>
      <a:lvl6pPr marL="4995979" indent="-454180" algn="l" defTabSz="1816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3576" kern="1200">
          <a:solidFill>
            <a:schemeClr val="tx1"/>
          </a:solidFill>
          <a:latin typeface="+mn-lt"/>
          <a:ea typeface="+mn-ea"/>
          <a:cs typeface="+mn-cs"/>
        </a:defRPr>
      </a:lvl6pPr>
      <a:lvl7pPr marL="5904338" indent="-454180" algn="l" defTabSz="1816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3576" kern="1200">
          <a:solidFill>
            <a:schemeClr val="tx1"/>
          </a:solidFill>
          <a:latin typeface="+mn-lt"/>
          <a:ea typeface="+mn-ea"/>
          <a:cs typeface="+mn-cs"/>
        </a:defRPr>
      </a:lvl7pPr>
      <a:lvl8pPr marL="6812697" indent="-454180" algn="l" defTabSz="1816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3576" kern="1200">
          <a:solidFill>
            <a:schemeClr val="tx1"/>
          </a:solidFill>
          <a:latin typeface="+mn-lt"/>
          <a:ea typeface="+mn-ea"/>
          <a:cs typeface="+mn-cs"/>
        </a:defRPr>
      </a:lvl8pPr>
      <a:lvl9pPr marL="7721057" indent="-454180" algn="l" defTabSz="1816720" rtl="0" eaLnBrk="1" latinLnBrk="0" hangingPunct="1">
        <a:lnSpc>
          <a:spcPct val="90000"/>
        </a:lnSpc>
        <a:spcBef>
          <a:spcPts val="993"/>
        </a:spcBef>
        <a:buFont typeface="Arial" panose="020B0604020202020204" pitchFamily="34" charset="0"/>
        <a:buChar char="•"/>
        <a:defRPr sz="35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16720" rtl="0" eaLnBrk="1" latinLnBrk="0" hangingPunct="1">
        <a:defRPr sz="3576" kern="1200">
          <a:solidFill>
            <a:schemeClr val="tx1"/>
          </a:solidFill>
          <a:latin typeface="+mn-lt"/>
          <a:ea typeface="+mn-ea"/>
          <a:cs typeface="+mn-cs"/>
        </a:defRPr>
      </a:lvl1pPr>
      <a:lvl2pPr marL="908360" algn="l" defTabSz="1816720" rtl="0" eaLnBrk="1" latinLnBrk="0" hangingPunct="1">
        <a:defRPr sz="3576" kern="1200">
          <a:solidFill>
            <a:schemeClr val="tx1"/>
          </a:solidFill>
          <a:latin typeface="+mn-lt"/>
          <a:ea typeface="+mn-ea"/>
          <a:cs typeface="+mn-cs"/>
        </a:defRPr>
      </a:lvl2pPr>
      <a:lvl3pPr marL="1816720" algn="l" defTabSz="1816720" rtl="0" eaLnBrk="1" latinLnBrk="0" hangingPunct="1">
        <a:defRPr sz="3576" kern="1200">
          <a:solidFill>
            <a:schemeClr val="tx1"/>
          </a:solidFill>
          <a:latin typeface="+mn-lt"/>
          <a:ea typeface="+mn-ea"/>
          <a:cs typeface="+mn-cs"/>
        </a:defRPr>
      </a:lvl3pPr>
      <a:lvl4pPr marL="2725079" algn="l" defTabSz="1816720" rtl="0" eaLnBrk="1" latinLnBrk="0" hangingPunct="1">
        <a:defRPr sz="3576" kern="1200">
          <a:solidFill>
            <a:schemeClr val="tx1"/>
          </a:solidFill>
          <a:latin typeface="+mn-lt"/>
          <a:ea typeface="+mn-ea"/>
          <a:cs typeface="+mn-cs"/>
        </a:defRPr>
      </a:lvl4pPr>
      <a:lvl5pPr marL="3633438" algn="l" defTabSz="1816720" rtl="0" eaLnBrk="1" latinLnBrk="0" hangingPunct="1">
        <a:defRPr sz="3576" kern="1200">
          <a:solidFill>
            <a:schemeClr val="tx1"/>
          </a:solidFill>
          <a:latin typeface="+mn-lt"/>
          <a:ea typeface="+mn-ea"/>
          <a:cs typeface="+mn-cs"/>
        </a:defRPr>
      </a:lvl5pPr>
      <a:lvl6pPr marL="4541798" algn="l" defTabSz="1816720" rtl="0" eaLnBrk="1" latinLnBrk="0" hangingPunct="1">
        <a:defRPr sz="3576" kern="1200">
          <a:solidFill>
            <a:schemeClr val="tx1"/>
          </a:solidFill>
          <a:latin typeface="+mn-lt"/>
          <a:ea typeface="+mn-ea"/>
          <a:cs typeface="+mn-cs"/>
        </a:defRPr>
      </a:lvl6pPr>
      <a:lvl7pPr marL="5450158" algn="l" defTabSz="1816720" rtl="0" eaLnBrk="1" latinLnBrk="0" hangingPunct="1">
        <a:defRPr sz="3576" kern="1200">
          <a:solidFill>
            <a:schemeClr val="tx1"/>
          </a:solidFill>
          <a:latin typeface="+mn-lt"/>
          <a:ea typeface="+mn-ea"/>
          <a:cs typeface="+mn-cs"/>
        </a:defRPr>
      </a:lvl7pPr>
      <a:lvl8pPr marL="6358517" algn="l" defTabSz="1816720" rtl="0" eaLnBrk="1" latinLnBrk="0" hangingPunct="1">
        <a:defRPr sz="3576" kern="1200">
          <a:solidFill>
            <a:schemeClr val="tx1"/>
          </a:solidFill>
          <a:latin typeface="+mn-lt"/>
          <a:ea typeface="+mn-ea"/>
          <a:cs typeface="+mn-cs"/>
        </a:defRPr>
      </a:lvl8pPr>
      <a:lvl9pPr marL="7266877" algn="l" defTabSz="1816720" rtl="0" eaLnBrk="1" latinLnBrk="0" hangingPunct="1">
        <a:defRPr sz="35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20.png"/><Relationship Id="rId12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7.emf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ur01.mp4" descr="Blur01.mp4">
            <a:extLst>
              <a:ext uri="{FF2B5EF4-FFF2-40B4-BE49-F238E27FC236}">
                <a16:creationId xmlns:a16="http://schemas.microsoft.com/office/drawing/2014/main" id="{E11CB0F0-E482-1C33-D9D6-B8554BDBC72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2" y="2"/>
            <a:ext cx="24384001" cy="137159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F2703185-2D84-7EE7-2D35-6C103012B42D}"/>
              </a:ext>
            </a:extLst>
          </p:cNvPr>
          <p:cNvSpPr/>
          <p:nvPr/>
        </p:nvSpPr>
        <p:spPr>
          <a:xfrm>
            <a:off x="720187" y="1787944"/>
            <a:ext cx="22942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797" tIns="50797" rIns="50797" bIns="50797" anchor="ctr"/>
          <a:lstStyle/>
          <a:p>
            <a:pPr defTabSz="2438094"/>
            <a:endParaRPr>
              <a:latin typeface="Archivo SemiBold Regular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94CB2A9A-0FD4-19D9-1CFB-2C3B97D4DE77}"/>
              </a:ext>
            </a:extLst>
          </p:cNvPr>
          <p:cNvSpPr/>
          <p:nvPr/>
        </p:nvSpPr>
        <p:spPr>
          <a:xfrm>
            <a:off x="720187" y="11928056"/>
            <a:ext cx="22942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797" tIns="50797" rIns="50797" bIns="50797" anchor="ctr"/>
          <a:lstStyle/>
          <a:p>
            <a:pPr defTabSz="2438094"/>
            <a:endParaRPr>
              <a:latin typeface="Archivo SemiBold Regular"/>
            </a:endParaRPr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B8C91E69-A3DF-20CF-669D-02183B7B4FBF}"/>
              </a:ext>
            </a:extLst>
          </p:cNvPr>
          <p:cNvSpPr/>
          <p:nvPr/>
        </p:nvSpPr>
        <p:spPr>
          <a:xfrm>
            <a:off x="21076135" y="2873260"/>
            <a:ext cx="2536588" cy="2536588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797" tIns="50797" rIns="50797" bIns="50797" anchor="ctr"/>
          <a:lstStyle/>
          <a:p>
            <a:pPr defTabSz="825417">
              <a:defRPr sz="3200">
                <a:solidFill>
                  <a:srgbClr val="FFFFFF"/>
                </a:solidFill>
                <a:latin typeface="Archivo SemiBold Medium"/>
                <a:ea typeface="Archivo SemiBold Medium"/>
                <a:cs typeface="Archivo SemiBold Medium"/>
                <a:sym typeface="Archivo SemiBold Medium"/>
              </a:defRPr>
            </a:pPr>
            <a:endParaRPr sz="3200">
              <a:solidFill>
                <a:srgbClr val="FFFFFF"/>
              </a:solidFill>
              <a:latin typeface="Archivo SemiBold Medium"/>
              <a:sym typeface="Archivo SemiBold Medium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A945E1FA-9E07-BDAB-9D62-D943E45955BA}"/>
              </a:ext>
            </a:extLst>
          </p:cNvPr>
          <p:cNvSpPr/>
          <p:nvPr/>
        </p:nvSpPr>
        <p:spPr>
          <a:xfrm>
            <a:off x="11390006" y="6858000"/>
            <a:ext cx="1227221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797" tIns="50797" rIns="50797" bIns="50797" anchor="ctr"/>
          <a:lstStyle/>
          <a:p>
            <a:pPr defTabSz="2438094"/>
            <a:endParaRPr>
              <a:latin typeface="Archivo SemiBold Regular"/>
            </a:endParaRPr>
          </a:p>
        </p:txBody>
      </p:sp>
      <p:sp>
        <p:nvSpPr>
          <p:cNvPr id="2" name="Pitch…">
            <a:extLst>
              <a:ext uri="{FF2B5EF4-FFF2-40B4-BE49-F238E27FC236}">
                <a16:creationId xmlns:a16="http://schemas.microsoft.com/office/drawing/2014/main" id="{E3F65145-A779-7090-5FAC-D4DC97A2D9AD}"/>
              </a:ext>
            </a:extLst>
          </p:cNvPr>
          <p:cNvSpPr txBox="1"/>
          <p:nvPr/>
        </p:nvSpPr>
        <p:spPr>
          <a:xfrm>
            <a:off x="769690" y="3504702"/>
            <a:ext cx="16341179" cy="52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algn="l" defTabSz="1476083">
              <a:lnSpc>
                <a:spcPct val="80000"/>
              </a:lnSpc>
              <a:tabLst>
                <a:tab pos="7991475" algn="l"/>
              </a:tabLst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ru-RU" sz="18200" b="1" spc="-726" dirty="0" err="1">
                <a:solidFill>
                  <a:srgbClr val="000000"/>
                </a:solidFill>
                <a:latin typeface="Circe Light" panose="020B0402020203020203" pitchFamily="34" charset="77"/>
                <a:sym typeface="Outfit Thin Regular"/>
              </a:rPr>
              <a:t>Диджитал</a:t>
            </a:r>
            <a:endParaRPr lang="ru-RU" sz="18200" b="1" spc="-726" dirty="0">
              <a:solidFill>
                <a:srgbClr val="000000"/>
              </a:solidFill>
              <a:latin typeface="Circe Light" panose="020B0402020203020203" pitchFamily="34" charset="77"/>
              <a:sym typeface="Outfit Thin Regular"/>
            </a:endParaRPr>
          </a:p>
          <a:p>
            <a:pPr algn="l" defTabSz="1476083">
              <a:lnSpc>
                <a:spcPct val="80000"/>
              </a:lnSpc>
              <a:tabLst>
                <a:tab pos="7991475" algn="l"/>
              </a:tabLst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ru-RU" sz="18200" b="1" spc="-726" dirty="0">
                <a:solidFill>
                  <a:srgbClr val="000000"/>
                </a:solidFill>
                <a:latin typeface="Circe Light" panose="020B0402020203020203" pitchFamily="34" charset="77"/>
                <a:sym typeface="Outfit Thin Regular"/>
              </a:rPr>
              <a:t>Село</a:t>
            </a:r>
            <a:endParaRPr lang="en-US" sz="18200" b="1" spc="-726" dirty="0">
              <a:solidFill>
                <a:srgbClr val="000000"/>
              </a:solidFill>
              <a:latin typeface="Circe Light" panose="020B0402020203020203" pitchFamily="34" charset="77"/>
              <a:sym typeface="Outfit Thin Regular"/>
            </a:endParaRPr>
          </a:p>
        </p:txBody>
      </p:sp>
      <p:sp>
        <p:nvSpPr>
          <p:cNvPr id="4" name="The easiest way to build your pitch deck and raise money">
            <a:extLst>
              <a:ext uri="{FF2B5EF4-FFF2-40B4-BE49-F238E27FC236}">
                <a16:creationId xmlns:a16="http://schemas.microsoft.com/office/drawing/2014/main" id="{642E3251-BC30-619B-987F-A34FE45E76A3}"/>
              </a:ext>
            </a:extLst>
          </p:cNvPr>
          <p:cNvSpPr txBox="1"/>
          <p:nvPr/>
        </p:nvSpPr>
        <p:spPr>
          <a:xfrm>
            <a:off x="769690" y="10403723"/>
            <a:ext cx="15477756" cy="994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>
              <a:lnSpc>
                <a:spcPct val="80000"/>
              </a:lnSpc>
              <a:defRPr sz="4000" spc="-1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defTabSz="1476083">
              <a:defRPr/>
            </a:pPr>
            <a:r>
              <a:rPr lang="ru-RU" sz="6000" dirty="0">
                <a:latin typeface="Circe" panose="020B0502020203020203" pitchFamily="34" charset="77"/>
              </a:rPr>
              <a:t>Как мы видим </a:t>
            </a:r>
            <a:r>
              <a:rPr lang="en-US" sz="6000" dirty="0">
                <a:latin typeface="Circe" panose="020B0502020203020203" pitchFamily="34" charset="77"/>
              </a:rPr>
              <a:t>Attention?</a:t>
            </a:r>
            <a:endParaRPr sz="6000" dirty="0">
              <a:latin typeface="Circe" panose="020B0502020203020203" pitchFamily="34" charset="77"/>
            </a:endParaRP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6E71611C-7C64-26BA-152E-1C81E5088A2F}"/>
              </a:ext>
            </a:extLst>
          </p:cNvPr>
          <p:cNvSpPr/>
          <p:nvPr/>
        </p:nvSpPr>
        <p:spPr>
          <a:xfrm>
            <a:off x="20351224" y="3373757"/>
            <a:ext cx="1535594" cy="153559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0751" tIns="30751" rIns="30751" bIns="30751" anchor="ctr"/>
          <a:lstStyle/>
          <a:p>
            <a:pPr defTabSz="499729">
              <a:defRPr sz="3200">
                <a:solidFill>
                  <a:srgbClr val="FFFFFF"/>
                </a:solidFill>
                <a:latin typeface="Archivo SemiBold Medium"/>
                <a:ea typeface="Archivo SemiBold Medium"/>
                <a:cs typeface="Archivo SemiBold Medium"/>
                <a:sym typeface="Archivo SemiBold Medium"/>
              </a:defRPr>
            </a:pPr>
            <a:endParaRPr sz="1937">
              <a:solidFill>
                <a:srgbClr val="FFFFFF"/>
              </a:solidFill>
              <a:latin typeface="Archivo SemiBold Medium"/>
              <a:sym typeface="Archivo SemiBold Medium"/>
            </a:endParaRPr>
          </a:p>
        </p:txBody>
      </p:sp>
      <p:sp>
        <p:nvSpPr>
          <p:cNvPr id="17" name="Jonathan.Chen @mail.com">
            <a:extLst>
              <a:ext uri="{FF2B5EF4-FFF2-40B4-BE49-F238E27FC236}">
                <a16:creationId xmlns:a16="http://schemas.microsoft.com/office/drawing/2014/main" id="{FB74DE21-16AB-BD1E-3EBB-C1A80BABB76C}"/>
              </a:ext>
            </a:extLst>
          </p:cNvPr>
          <p:cNvSpPr txBox="1"/>
          <p:nvPr/>
        </p:nvSpPr>
        <p:spPr>
          <a:xfrm>
            <a:off x="13753937" y="2975338"/>
            <a:ext cx="6234832" cy="2332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r">
              <a:lnSpc>
                <a:spcPct val="80000"/>
              </a:lnSpc>
              <a:defRPr sz="4000" spc="-1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marL="0" marR="0" lvl="0" indent="0" algn="r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irce" panose="020B0502020203020203" pitchFamily="34" charset="77"/>
              </a:rPr>
              <a:t>Иван Парышев</a:t>
            </a:r>
          </a:p>
          <a:p>
            <a:pPr marL="0" marR="0" lvl="0" indent="0" algn="r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" panose="020B0502020203020203" pitchFamily="34" charset="77"/>
                <a:sym typeface="Outfit Thin Regular"/>
              </a:rPr>
              <a:t>Co-Founder – </a:t>
            </a:r>
            <a:r>
              <a:rPr kumimoji="0" lang="en-US" sz="4000" u="none" strike="noStrike" kern="0" cap="none" spc="-159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" panose="020B0502020203020203" pitchFamily="34" charset="77"/>
                <a:sym typeface="Outfit Thin Regular"/>
              </a:rPr>
              <a:t>AstraLab</a:t>
            </a:r>
            <a:r>
              <a:rPr kumimoji="0" lang="en-US" sz="400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" panose="020B0502020203020203" pitchFamily="34" charset="77"/>
                <a:sym typeface="Outfit Thin Regular"/>
              </a:rPr>
              <a:t>; </a:t>
            </a:r>
            <a:endParaRPr lang="en-US" dirty="0">
              <a:latin typeface="Circe" panose="020B0502020203020203" pitchFamily="34" charset="77"/>
            </a:endParaRPr>
          </a:p>
          <a:p>
            <a:pPr marL="0" marR="0" lvl="0" indent="0" algn="r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latin typeface="Circe" panose="020B0502020203020203" pitchFamily="34" charset="77"/>
              </a:rPr>
              <a:t>Со-Пред</a:t>
            </a:r>
            <a:r>
              <a:rPr lang="en-US" dirty="0">
                <a:latin typeface="Circe" panose="020B0502020203020203" pitchFamily="34" charset="77"/>
              </a:rPr>
              <a:t>c</a:t>
            </a:r>
            <a:r>
              <a:rPr lang="ru-RU" dirty="0" err="1">
                <a:latin typeface="Circe" panose="020B0502020203020203" pitchFamily="34" charset="77"/>
              </a:rPr>
              <a:t>едатель</a:t>
            </a:r>
            <a:r>
              <a:rPr lang="ru-RU" dirty="0">
                <a:latin typeface="Circe" panose="020B0502020203020203" pitchFamily="34" charset="77"/>
              </a:rPr>
              <a:t> в АРИР</a:t>
            </a:r>
          </a:p>
          <a:p>
            <a:pPr marL="0" marR="0" lvl="0" indent="0" algn="r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" panose="020B0502020203020203" pitchFamily="34" charset="77"/>
                <a:sym typeface="Outfit Thin Regular"/>
              </a:rPr>
              <a:t>A</a:t>
            </a:r>
            <a:r>
              <a:rPr lang="en-US" dirty="0" err="1">
                <a:latin typeface="Circe" panose="020B0502020203020203" pitchFamily="34" charset="77"/>
              </a:rPr>
              <a:t>dTech</a:t>
            </a:r>
            <a:r>
              <a:rPr lang="en-US" dirty="0">
                <a:latin typeface="Circe" panose="020B0502020203020203" pitchFamily="34" charset="77"/>
              </a:rPr>
              <a:t> Innovations</a:t>
            </a:r>
            <a:endParaRPr kumimoji="0" lang="en-RU" sz="4000" u="none" strike="noStrike" kern="0" cap="none" spc="-15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" panose="020B0502020203020203" pitchFamily="34" charset="77"/>
              <a:sym typeface="Outfit Thin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EF3A066-7729-017E-1FBE-F7A3D4A3B4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90" y="409329"/>
            <a:ext cx="4116469" cy="9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01FE9-560B-2D1D-DA08-C6FC11D7E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ur07.mp4" descr="Blur07.mp4">
            <a:extLst>
              <a:ext uri="{FF2B5EF4-FFF2-40B4-BE49-F238E27FC236}">
                <a16:creationId xmlns:a16="http://schemas.microsoft.com/office/drawing/2014/main" id="{A4066B10-679C-56C3-67DE-503CAD51D77C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Header">
            <a:extLst>
              <a:ext uri="{FF2B5EF4-FFF2-40B4-BE49-F238E27FC236}">
                <a16:creationId xmlns:a16="http://schemas.microsoft.com/office/drawing/2014/main" id="{CEF1E051-95E5-233C-2D7A-0B7F63369A89}"/>
              </a:ext>
            </a:extLst>
          </p:cNvPr>
          <p:cNvGrpSpPr/>
          <p:nvPr/>
        </p:nvGrpSpPr>
        <p:grpSpPr>
          <a:xfrm>
            <a:off x="0" y="-12253"/>
            <a:ext cx="24382413" cy="1028634"/>
            <a:chOff x="0" y="0"/>
            <a:chExt cx="24384000" cy="1028700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44FA8E6E-0113-A2BC-62AC-50692D371408}"/>
                </a:ext>
              </a:extLst>
            </p:cNvPr>
            <p:cNvSpPr/>
            <p:nvPr/>
          </p:nvSpPr>
          <p:spPr>
            <a:xfrm>
              <a:off x="0" y="12700"/>
              <a:ext cx="24384001" cy="101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8254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Archivo SemiBold Medium"/>
                  <a:ea typeface="Archivo SemiBold Medium"/>
                  <a:cs typeface="Archivo SemiBold Medium"/>
                  <a:sym typeface="Archivo SemiBold Medium"/>
                </a:defRPr>
              </a:pP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e Bold" panose="020B0502020203020203" pitchFamily="34" charset="77"/>
                <a:sym typeface="Archivo SemiBold Medium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3C54F48F-D0B2-1913-85FA-77CC052D464A}"/>
                </a:ext>
              </a:extLst>
            </p:cNvPr>
            <p:cNvSpPr/>
            <p:nvPr/>
          </p:nvSpPr>
          <p:spPr>
            <a:xfrm flipV="1">
              <a:off x="2250302" y="-1"/>
              <a:ext cx="1" cy="1016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irce" panose="020B0502020203020203" pitchFamily="34" charset="77"/>
                <a:sym typeface="Archivo SemiBold Regular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110FB493-D010-73B3-6DF6-F784156570A2}"/>
                </a:ext>
              </a:extLst>
            </p:cNvPr>
            <p:cNvSpPr/>
            <p:nvPr/>
          </p:nvSpPr>
          <p:spPr>
            <a:xfrm>
              <a:off x="0" y="1028700"/>
              <a:ext cx="243840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irce" panose="020B0502020203020203" pitchFamily="34" charset="77"/>
                <a:sym typeface="Archivo SemiBold Regular"/>
              </a:endParaRPr>
            </a:p>
          </p:txBody>
        </p:sp>
      </p:grpSp>
      <p:sp>
        <p:nvSpPr>
          <p:cNvPr id="22" name="Your mission or tagline">
            <a:extLst>
              <a:ext uri="{FF2B5EF4-FFF2-40B4-BE49-F238E27FC236}">
                <a16:creationId xmlns:a16="http://schemas.microsoft.com/office/drawing/2014/main" id="{DEFF92B2-B910-CDD7-155E-ED99ED2CA73A}"/>
              </a:ext>
            </a:extLst>
          </p:cNvPr>
          <p:cNvSpPr txBox="1"/>
          <p:nvPr/>
        </p:nvSpPr>
        <p:spPr>
          <a:xfrm>
            <a:off x="189800" y="1592007"/>
            <a:ext cx="24002813" cy="261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14000" spc="-5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marL="0" marR="0" lvl="0" indent="0" algn="ctr" defTabSz="1476083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Attention: </a:t>
            </a:r>
            <a:r>
              <a:rPr kumimoji="0" lang="ru-RU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Мировой Взгляд</a:t>
            </a:r>
          </a:p>
        </p:txBody>
      </p:sp>
      <p:sp>
        <p:nvSpPr>
          <p:cNvPr id="3" name="Shape 4758">
            <a:extLst>
              <a:ext uri="{FF2B5EF4-FFF2-40B4-BE49-F238E27FC236}">
                <a16:creationId xmlns:a16="http://schemas.microsoft.com/office/drawing/2014/main" id="{1715944D-7796-9388-B3CB-ABA3E990D865}"/>
              </a:ext>
            </a:extLst>
          </p:cNvPr>
          <p:cNvSpPr>
            <a:spLocks/>
          </p:cNvSpPr>
          <p:nvPr/>
        </p:nvSpPr>
        <p:spPr bwMode="auto">
          <a:xfrm>
            <a:off x="7173997" y="12472122"/>
            <a:ext cx="305175" cy="303595"/>
          </a:xfrm>
          <a:custGeom>
            <a:avLst/>
            <a:gdLst>
              <a:gd name="T0" fmla="*/ 286526 w 120000"/>
              <a:gd name="T1" fmla="*/ 169333 h 120000"/>
              <a:gd name="T2" fmla="*/ 286526 w 120000"/>
              <a:gd name="T3" fmla="*/ 169333 h 120000"/>
              <a:gd name="T4" fmla="*/ 175613 w 120000"/>
              <a:gd name="T5" fmla="*/ 169333 h 120000"/>
              <a:gd name="T6" fmla="*/ 175613 w 120000"/>
              <a:gd name="T7" fmla="*/ 283634 h 120000"/>
              <a:gd name="T8" fmla="*/ 155705 w 120000"/>
              <a:gd name="T9" fmla="*/ 304096 h 120000"/>
              <a:gd name="T10" fmla="*/ 135797 w 120000"/>
              <a:gd name="T11" fmla="*/ 283634 h 120000"/>
              <a:gd name="T12" fmla="*/ 135797 w 120000"/>
              <a:gd name="T13" fmla="*/ 169333 h 120000"/>
              <a:gd name="T14" fmla="*/ 19906 w 120000"/>
              <a:gd name="T15" fmla="*/ 169333 h 120000"/>
              <a:gd name="T16" fmla="*/ 0 w 120000"/>
              <a:gd name="T17" fmla="*/ 148873 h 120000"/>
              <a:gd name="T18" fmla="*/ 19906 w 120000"/>
              <a:gd name="T19" fmla="*/ 129117 h 120000"/>
              <a:gd name="T20" fmla="*/ 135797 w 120000"/>
              <a:gd name="T21" fmla="*/ 129117 h 120000"/>
              <a:gd name="T22" fmla="*/ 135797 w 120000"/>
              <a:gd name="T23" fmla="*/ 19754 h 120000"/>
              <a:gd name="T24" fmla="*/ 155705 w 120000"/>
              <a:gd name="T25" fmla="*/ 0 h 120000"/>
              <a:gd name="T26" fmla="*/ 175613 w 120000"/>
              <a:gd name="T27" fmla="*/ 19754 h 120000"/>
              <a:gd name="T28" fmla="*/ 175613 w 120000"/>
              <a:gd name="T29" fmla="*/ 129117 h 120000"/>
              <a:gd name="T30" fmla="*/ 286526 w 120000"/>
              <a:gd name="T31" fmla="*/ 129117 h 120000"/>
              <a:gd name="T32" fmla="*/ 306434 w 120000"/>
              <a:gd name="T33" fmla="*/ 148873 h 120000"/>
              <a:gd name="T34" fmla="*/ 286526 w 120000"/>
              <a:gd name="T35" fmla="*/ 169333 h 1200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20000"/>
              <a:gd name="T55" fmla="*/ 0 h 120000"/>
              <a:gd name="T56" fmla="*/ 120000 w 120000"/>
              <a:gd name="T57" fmla="*/ 120000 h 12000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20000" h="120000" extrusionOk="0">
                <a:moveTo>
                  <a:pt x="111944" y="66666"/>
                </a:moveTo>
                <a:lnTo>
                  <a:pt x="111944" y="66666"/>
                </a:lnTo>
                <a:cubicBezTo>
                  <a:pt x="68611" y="66666"/>
                  <a:pt x="68611" y="66666"/>
                  <a:pt x="68611" y="66666"/>
                </a:cubicBezTo>
                <a:cubicBezTo>
                  <a:pt x="68611" y="111666"/>
                  <a:pt x="68611" y="111666"/>
                  <a:pt x="68611" y="111666"/>
                </a:cubicBezTo>
                <a:cubicBezTo>
                  <a:pt x="68611" y="115833"/>
                  <a:pt x="64722" y="119722"/>
                  <a:pt x="60833" y="119722"/>
                </a:cubicBezTo>
                <a:cubicBezTo>
                  <a:pt x="55000" y="119722"/>
                  <a:pt x="53055" y="115833"/>
                  <a:pt x="53055" y="111666"/>
                </a:cubicBezTo>
                <a:cubicBezTo>
                  <a:pt x="53055" y="66666"/>
                  <a:pt x="53055" y="66666"/>
                  <a:pt x="53055" y="66666"/>
                </a:cubicBezTo>
                <a:cubicBezTo>
                  <a:pt x="7777" y="66666"/>
                  <a:pt x="7777" y="66666"/>
                  <a:pt x="7777" y="66666"/>
                </a:cubicBezTo>
                <a:cubicBezTo>
                  <a:pt x="3888" y="66666"/>
                  <a:pt x="0" y="64722"/>
                  <a:pt x="0" y="58611"/>
                </a:cubicBezTo>
                <a:cubicBezTo>
                  <a:pt x="0" y="54722"/>
                  <a:pt x="3888" y="50833"/>
                  <a:pt x="7777" y="50833"/>
                </a:cubicBezTo>
                <a:cubicBezTo>
                  <a:pt x="53055" y="50833"/>
                  <a:pt x="53055" y="50833"/>
                  <a:pt x="53055" y="50833"/>
                </a:cubicBezTo>
                <a:cubicBezTo>
                  <a:pt x="53055" y="7777"/>
                  <a:pt x="53055" y="7777"/>
                  <a:pt x="53055" y="7777"/>
                </a:cubicBezTo>
                <a:cubicBezTo>
                  <a:pt x="53055" y="1944"/>
                  <a:pt x="55000" y="0"/>
                  <a:pt x="60833" y="0"/>
                </a:cubicBezTo>
                <a:cubicBezTo>
                  <a:pt x="64722" y="0"/>
                  <a:pt x="68611" y="1944"/>
                  <a:pt x="68611" y="7777"/>
                </a:cubicBezTo>
                <a:cubicBezTo>
                  <a:pt x="68611" y="50833"/>
                  <a:pt x="68611" y="50833"/>
                  <a:pt x="68611" y="50833"/>
                </a:cubicBezTo>
                <a:cubicBezTo>
                  <a:pt x="111944" y="50833"/>
                  <a:pt x="111944" y="50833"/>
                  <a:pt x="111944" y="50833"/>
                </a:cubicBezTo>
                <a:cubicBezTo>
                  <a:pt x="117777" y="50833"/>
                  <a:pt x="119722" y="54722"/>
                  <a:pt x="119722" y="58611"/>
                </a:cubicBezTo>
                <a:cubicBezTo>
                  <a:pt x="119722" y="64722"/>
                  <a:pt x="117777" y="66666"/>
                  <a:pt x="111944" y="66666"/>
                </a:cubicBez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45532" tIns="22760" rIns="45532" bIns="22760" anchor="ctr"/>
          <a:lstStyle/>
          <a:p>
            <a:pPr algn="l" defTabSz="455386" eaLnBrk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793" kern="1200" dirty="0">
              <a:solidFill>
                <a:prstClr val="white"/>
              </a:solidFill>
              <a:latin typeface="Roboto" panose="02000000000000000000" pitchFamily="2" charset="0"/>
            </a:endParaRPr>
          </a:p>
        </p:txBody>
      </p:sp>
      <p:sp>
        <p:nvSpPr>
          <p:cNvPr id="4" name="Google Shape;351;p94">
            <a:extLst>
              <a:ext uri="{FF2B5EF4-FFF2-40B4-BE49-F238E27FC236}">
                <a16:creationId xmlns:a16="http://schemas.microsoft.com/office/drawing/2014/main" id="{96AA5176-9CF5-6202-DAD8-7DEE76441031}"/>
              </a:ext>
            </a:extLst>
          </p:cNvPr>
          <p:cNvSpPr txBox="1"/>
          <p:nvPr/>
        </p:nvSpPr>
        <p:spPr>
          <a:xfrm>
            <a:off x="2942158" y="12142429"/>
            <a:ext cx="20173121" cy="879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noAutofit/>
          </a:bodyPr>
          <a:lstStyle/>
          <a:p>
            <a:pPr algn="l" defTabSz="1816720" hangingPunct="1">
              <a:buClr>
                <a:prstClr val="black"/>
              </a:buClr>
              <a:buSzPts val="1200"/>
              <a:defRPr/>
            </a:pPr>
            <a:r>
              <a:rPr lang="ru-RU" sz="3333" b="1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И это не все, остальные не поместились на слайд</a:t>
            </a:r>
            <a:r>
              <a:rPr lang="en-US" sz="3333" b="1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e</a:t>
            </a:r>
          </a:p>
        </p:txBody>
      </p:sp>
      <p:grpSp>
        <p:nvGrpSpPr>
          <p:cNvPr id="5" name="Группа 27">
            <a:extLst>
              <a:ext uri="{FF2B5EF4-FFF2-40B4-BE49-F238E27FC236}">
                <a16:creationId xmlns:a16="http://schemas.microsoft.com/office/drawing/2014/main" id="{9DE6E9D9-8A1E-2273-F381-94192109245E}"/>
              </a:ext>
            </a:extLst>
          </p:cNvPr>
          <p:cNvGrpSpPr/>
          <p:nvPr/>
        </p:nvGrpSpPr>
        <p:grpSpPr>
          <a:xfrm>
            <a:off x="3194027" y="7496794"/>
            <a:ext cx="9802395" cy="3071407"/>
            <a:chOff x="940793" y="3206822"/>
            <a:chExt cx="4933798" cy="154591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D1483AF-46D1-7D00-71B7-B1F2E1B186EB}"/>
                </a:ext>
              </a:extLst>
            </p:cNvPr>
            <p:cNvSpPr txBox="1"/>
            <p:nvPr/>
          </p:nvSpPr>
          <p:spPr>
            <a:xfrm>
              <a:off x="940793" y="3838857"/>
              <a:ext cx="4933798" cy="913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4180" hangingPunct="1">
                <a:defRPr/>
              </a:pPr>
              <a:r>
                <a:rPr lang="ru-RU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“Пора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измерять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действительно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важные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показатели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,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а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не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те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,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которые</a:t>
              </a:r>
              <a:endParaRPr lang="ru-RU" sz="3733" b="1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endParaRPr>
            </a:p>
            <a:p>
              <a:pPr algn="l" defTabSz="454180" hangingPunct="1">
                <a:defRPr/>
              </a:pP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легче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всего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измерить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”</a:t>
              </a:r>
              <a:endParaRPr lang="en-US" sz="3733" b="1" kern="1200" spc="297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7" name="Рисунок 4">
              <a:extLst>
                <a:ext uri="{FF2B5EF4-FFF2-40B4-BE49-F238E27FC236}">
                  <a16:creationId xmlns:a16="http://schemas.microsoft.com/office/drawing/2014/main" id="{3703BFD1-C093-3C3D-AE7B-2B0889F35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339" y="3206822"/>
              <a:ext cx="1784482" cy="411404"/>
            </a:xfrm>
            <a:prstGeom prst="rect">
              <a:avLst/>
            </a:prstGeom>
          </p:spPr>
        </p:pic>
      </p:grpSp>
      <p:grpSp>
        <p:nvGrpSpPr>
          <p:cNvPr id="8" name="Группа 29">
            <a:extLst>
              <a:ext uri="{FF2B5EF4-FFF2-40B4-BE49-F238E27FC236}">
                <a16:creationId xmlns:a16="http://schemas.microsoft.com/office/drawing/2014/main" id="{CE3AABDC-DDF5-D7E1-ED89-4F32CD80C333}"/>
              </a:ext>
            </a:extLst>
          </p:cNvPr>
          <p:cNvGrpSpPr/>
          <p:nvPr/>
        </p:nvGrpSpPr>
        <p:grpSpPr>
          <a:xfrm>
            <a:off x="13538222" y="7704372"/>
            <a:ext cx="11686567" cy="2767771"/>
            <a:chOff x="5161102" y="3359650"/>
            <a:chExt cx="5882149" cy="13930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54C0D8-7343-2219-F80B-EF9E32093EE1}"/>
                </a:ext>
              </a:extLst>
            </p:cNvPr>
            <p:cNvSpPr txBox="1"/>
            <p:nvPr/>
          </p:nvSpPr>
          <p:spPr>
            <a:xfrm>
              <a:off x="5161102" y="3838857"/>
              <a:ext cx="5882149" cy="913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1816720" hangingPunct="1">
                <a:buClr>
                  <a:prstClr val="black"/>
                </a:buClr>
                <a:buSzPts val="1200"/>
                <a:defRPr/>
              </a:pPr>
              <a:r>
                <a:rPr lang="ru-RU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“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Показы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всегда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были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признаком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внимания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, </a:t>
              </a:r>
              <a:br>
                <a:rPr lang="ru-RU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</a:br>
              <a:r>
                <a:rPr lang="ru-RU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н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о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если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мы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действительно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хотим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измерять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внимание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,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нам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нужно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измерять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время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”</a:t>
              </a:r>
            </a:p>
          </p:txBody>
        </p:sp>
        <p:pic>
          <p:nvPicPr>
            <p:cNvPr id="10" name="Рисунок 10">
              <a:extLst>
                <a:ext uri="{FF2B5EF4-FFF2-40B4-BE49-F238E27FC236}">
                  <a16:creationId xmlns:a16="http://schemas.microsoft.com/office/drawing/2014/main" id="{8A671C9D-69E4-C6F6-F172-B9E2DA8B6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63084" y="3359650"/>
              <a:ext cx="1193800" cy="254000"/>
            </a:xfrm>
            <a:prstGeom prst="rect">
              <a:avLst/>
            </a:prstGeom>
          </p:spPr>
        </p:pic>
      </p:grpSp>
      <p:grpSp>
        <p:nvGrpSpPr>
          <p:cNvPr id="11" name="Группа 28">
            <a:extLst>
              <a:ext uri="{FF2B5EF4-FFF2-40B4-BE49-F238E27FC236}">
                <a16:creationId xmlns:a16="http://schemas.microsoft.com/office/drawing/2014/main" id="{BDEFDDED-A6CB-F128-ECA5-ADBA91D0403E}"/>
              </a:ext>
            </a:extLst>
          </p:cNvPr>
          <p:cNvGrpSpPr/>
          <p:nvPr/>
        </p:nvGrpSpPr>
        <p:grpSpPr>
          <a:xfrm>
            <a:off x="13538223" y="4400858"/>
            <a:ext cx="10844191" cy="2272239"/>
            <a:chOff x="8070258" y="1804080"/>
            <a:chExt cx="5458160" cy="114367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F64D0C-A1CA-68D3-7E4D-D9A1F0C3BDAD}"/>
                </a:ext>
              </a:extLst>
            </p:cNvPr>
            <p:cNvSpPr txBox="1"/>
            <p:nvPr/>
          </p:nvSpPr>
          <p:spPr>
            <a:xfrm>
              <a:off x="8070258" y="2323010"/>
              <a:ext cx="5458160" cy="624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1816720" hangingPunct="1">
                <a:buClr>
                  <a:prstClr val="black"/>
                </a:buClr>
                <a:buSzPts val="1200"/>
                <a:defRPr/>
              </a:pPr>
              <a:r>
                <a:rPr lang="ru-RU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“Эффективность рекламы зависит </a:t>
              </a:r>
              <a:br>
                <a:rPr lang="ru-RU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</a:br>
              <a:r>
                <a:rPr lang="ru-RU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не только от охвата. Внимание = результат”</a:t>
              </a:r>
            </a:p>
          </p:txBody>
        </p:sp>
        <p:pic>
          <p:nvPicPr>
            <p:cNvPr id="13" name="Рисунок 17">
              <a:extLst>
                <a:ext uri="{FF2B5EF4-FFF2-40B4-BE49-F238E27FC236}">
                  <a16:creationId xmlns:a16="http://schemas.microsoft.com/office/drawing/2014/main" id="{16DF630A-45BA-7792-4143-36D33612B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8638" y="1804080"/>
              <a:ext cx="1188999" cy="391181"/>
            </a:xfrm>
            <a:prstGeom prst="rect">
              <a:avLst/>
            </a:prstGeom>
          </p:spPr>
        </p:pic>
      </p:grpSp>
      <p:grpSp>
        <p:nvGrpSpPr>
          <p:cNvPr id="14" name="Группа 26">
            <a:extLst>
              <a:ext uri="{FF2B5EF4-FFF2-40B4-BE49-F238E27FC236}">
                <a16:creationId xmlns:a16="http://schemas.microsoft.com/office/drawing/2014/main" id="{1EBEF9E3-DEC6-59BD-FF00-31FC1A429938}"/>
              </a:ext>
            </a:extLst>
          </p:cNvPr>
          <p:cNvGrpSpPr/>
          <p:nvPr/>
        </p:nvGrpSpPr>
        <p:grpSpPr>
          <a:xfrm>
            <a:off x="3194029" y="4228537"/>
            <a:ext cx="9577047" cy="3056606"/>
            <a:chOff x="928060" y="1695857"/>
            <a:chExt cx="4820374" cy="153846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91CEB90-FBA9-E3A8-6A5B-D3CAA806E33B}"/>
                </a:ext>
              </a:extLst>
            </p:cNvPr>
            <p:cNvSpPr txBox="1"/>
            <p:nvPr/>
          </p:nvSpPr>
          <p:spPr>
            <a:xfrm>
              <a:off x="928060" y="2320442"/>
              <a:ext cx="4820374" cy="913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454180" hangingPunct="1">
                <a:defRPr/>
              </a:pP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“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Привлечение</a:t>
              </a:r>
              <a:r>
                <a:rPr lang="ru-RU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внимания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–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ключевой</a:t>
              </a:r>
              <a:br>
                <a:rPr lang="ru-RU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</a:b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компонент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в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общей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эффективности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 </a:t>
              </a:r>
              <a:r>
                <a:rPr lang="en-US" sz="3733" b="1" kern="1200" dirty="0" err="1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рекламы</a:t>
              </a:r>
              <a:r>
                <a:rPr lang="en-US" sz="3733" b="1" kern="1200" dirty="0">
                  <a:solidFill>
                    <a:schemeClr val="bg2">
                      <a:lumMod val="10000"/>
                    </a:schemeClr>
                  </a:solidFill>
                  <a:latin typeface="Roboto" panose="02000000000000000000" pitchFamily="2" charset="0"/>
                  <a:ea typeface="Roboto" panose="02000000000000000000" pitchFamily="2" charset="0"/>
                  <a:cs typeface="Proxima Nova Rg"/>
                  <a:sym typeface="Proxima Nova"/>
                </a:rPr>
                <a:t>”</a:t>
              </a:r>
              <a:endParaRPr lang="en-US" sz="3733" b="1" kern="1200" spc="297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pic>
          <p:nvPicPr>
            <p:cNvPr id="16" name="Рисунок 19">
              <a:extLst>
                <a:ext uri="{FF2B5EF4-FFF2-40B4-BE49-F238E27FC236}">
                  <a16:creationId xmlns:a16="http://schemas.microsoft.com/office/drawing/2014/main" id="{2FF5332F-8C8C-77D6-5397-B5116327A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15151" y="1695857"/>
              <a:ext cx="736600" cy="406400"/>
            </a:xfrm>
            <a:prstGeom prst="rect">
              <a:avLst/>
            </a:prstGeom>
          </p:spPr>
        </p:pic>
      </p:grpSp>
      <p:grpSp>
        <p:nvGrpSpPr>
          <p:cNvPr id="17" name="Группа 37">
            <a:extLst>
              <a:ext uri="{FF2B5EF4-FFF2-40B4-BE49-F238E27FC236}">
                <a16:creationId xmlns:a16="http://schemas.microsoft.com/office/drawing/2014/main" id="{1E1B4DA9-5381-BE9A-2505-488FCAEC926A}"/>
              </a:ext>
            </a:extLst>
          </p:cNvPr>
          <p:cNvGrpSpPr/>
          <p:nvPr/>
        </p:nvGrpSpPr>
        <p:grpSpPr>
          <a:xfrm>
            <a:off x="13976351" y="12033845"/>
            <a:ext cx="6443919" cy="1096335"/>
            <a:chOff x="3627658" y="5985959"/>
            <a:chExt cx="3705086" cy="630365"/>
          </a:xfrm>
        </p:grpSpPr>
        <p:pic>
          <p:nvPicPr>
            <p:cNvPr id="18" name="Рисунок 9">
              <a:extLst>
                <a:ext uri="{FF2B5EF4-FFF2-40B4-BE49-F238E27FC236}">
                  <a16:creationId xmlns:a16="http://schemas.microsoft.com/office/drawing/2014/main" id="{630C23B0-FB41-CE1C-7531-AE0E14F84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7658" y="6052810"/>
              <a:ext cx="1330070" cy="496664"/>
            </a:xfrm>
            <a:prstGeom prst="rect">
              <a:avLst/>
            </a:prstGeom>
          </p:spPr>
        </p:pic>
        <p:pic>
          <p:nvPicPr>
            <p:cNvPr id="51" name="Рисунок 14">
              <a:extLst>
                <a:ext uri="{FF2B5EF4-FFF2-40B4-BE49-F238E27FC236}">
                  <a16:creationId xmlns:a16="http://schemas.microsoft.com/office/drawing/2014/main" id="{7415CBD3-1F44-EF5E-3E80-A218AEFD1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1555" y="6040572"/>
              <a:ext cx="489233" cy="48923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52" name="Рисунок 25">
              <a:extLst>
                <a:ext uri="{FF2B5EF4-FFF2-40B4-BE49-F238E27FC236}">
                  <a16:creationId xmlns:a16="http://schemas.microsoft.com/office/drawing/2014/main" id="{1824B249-4DBC-7D23-933C-262D3B02D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02674" y="5985959"/>
              <a:ext cx="1330070" cy="630365"/>
            </a:xfrm>
            <a:prstGeom prst="rect">
              <a:avLst/>
            </a:prstGeom>
          </p:spPr>
        </p:pic>
      </p:grpSp>
      <p:cxnSp>
        <p:nvCxnSpPr>
          <p:cNvPr id="53" name="Straight Connector 376">
            <a:extLst>
              <a:ext uri="{FF2B5EF4-FFF2-40B4-BE49-F238E27FC236}">
                <a16:creationId xmlns:a16="http://schemas.microsoft.com/office/drawing/2014/main" id="{70055751-D65D-710B-B9C0-93641071482C}"/>
              </a:ext>
            </a:extLst>
          </p:cNvPr>
          <p:cNvCxnSpPr>
            <a:cxnSpLocks/>
          </p:cNvCxnSpPr>
          <p:nvPr/>
        </p:nvCxnSpPr>
        <p:spPr>
          <a:xfrm flipV="1">
            <a:off x="3056163" y="4228538"/>
            <a:ext cx="0" cy="2557287"/>
          </a:xfrm>
          <a:prstGeom prst="line">
            <a:avLst/>
          </a:prstGeom>
          <a:ln w="19050">
            <a:solidFill>
              <a:srgbClr val="0E8B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Connector 376">
            <a:extLst>
              <a:ext uri="{FF2B5EF4-FFF2-40B4-BE49-F238E27FC236}">
                <a16:creationId xmlns:a16="http://schemas.microsoft.com/office/drawing/2014/main" id="{427CE789-6B72-E4DB-B6CB-B6DD5292C207}"/>
              </a:ext>
            </a:extLst>
          </p:cNvPr>
          <p:cNvCxnSpPr>
            <a:cxnSpLocks/>
          </p:cNvCxnSpPr>
          <p:nvPr/>
        </p:nvCxnSpPr>
        <p:spPr>
          <a:xfrm flipV="1">
            <a:off x="13368635" y="4400856"/>
            <a:ext cx="0" cy="2070529"/>
          </a:xfrm>
          <a:prstGeom prst="line">
            <a:avLst/>
          </a:prstGeom>
          <a:ln w="19050">
            <a:solidFill>
              <a:srgbClr val="0E8B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376">
            <a:extLst>
              <a:ext uri="{FF2B5EF4-FFF2-40B4-BE49-F238E27FC236}">
                <a16:creationId xmlns:a16="http://schemas.microsoft.com/office/drawing/2014/main" id="{66DD2FF6-757F-9556-DB4E-9D108DFC4DB7}"/>
              </a:ext>
            </a:extLst>
          </p:cNvPr>
          <p:cNvCxnSpPr>
            <a:cxnSpLocks/>
          </p:cNvCxnSpPr>
          <p:nvPr/>
        </p:nvCxnSpPr>
        <p:spPr>
          <a:xfrm flipV="1">
            <a:off x="13368635" y="7704373"/>
            <a:ext cx="0" cy="2847687"/>
          </a:xfrm>
          <a:prstGeom prst="line">
            <a:avLst/>
          </a:prstGeom>
          <a:ln w="19050">
            <a:solidFill>
              <a:srgbClr val="0E8B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376">
            <a:extLst>
              <a:ext uri="{FF2B5EF4-FFF2-40B4-BE49-F238E27FC236}">
                <a16:creationId xmlns:a16="http://schemas.microsoft.com/office/drawing/2014/main" id="{07215C6D-5CCA-AC3A-83E1-81B3C9F7A4BC}"/>
              </a:ext>
            </a:extLst>
          </p:cNvPr>
          <p:cNvCxnSpPr>
            <a:cxnSpLocks/>
          </p:cNvCxnSpPr>
          <p:nvPr/>
        </p:nvCxnSpPr>
        <p:spPr>
          <a:xfrm flipV="1">
            <a:off x="3056163" y="7537368"/>
            <a:ext cx="0" cy="2682712"/>
          </a:xfrm>
          <a:prstGeom prst="line">
            <a:avLst/>
          </a:prstGeom>
          <a:ln w="19050">
            <a:solidFill>
              <a:srgbClr val="0E8B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3C00099D-C6E3-2FB6-F9AE-0FA68F9BF47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649" y="105507"/>
            <a:ext cx="3723216" cy="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0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9749AD-E4B2-9520-9429-99136585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ur07.mp4" descr="Blur07.mp4">
            <a:extLst>
              <a:ext uri="{FF2B5EF4-FFF2-40B4-BE49-F238E27FC236}">
                <a16:creationId xmlns:a16="http://schemas.microsoft.com/office/drawing/2014/main" id="{FF2499D7-A1F4-F1E1-527F-E7827C358660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Header">
            <a:extLst>
              <a:ext uri="{FF2B5EF4-FFF2-40B4-BE49-F238E27FC236}">
                <a16:creationId xmlns:a16="http://schemas.microsoft.com/office/drawing/2014/main" id="{735EADAC-F831-0EF2-40D1-DB80BED26B29}"/>
              </a:ext>
            </a:extLst>
          </p:cNvPr>
          <p:cNvGrpSpPr/>
          <p:nvPr/>
        </p:nvGrpSpPr>
        <p:grpSpPr>
          <a:xfrm>
            <a:off x="0" y="-12253"/>
            <a:ext cx="24382413" cy="1028634"/>
            <a:chOff x="0" y="0"/>
            <a:chExt cx="24384000" cy="1028700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BE25D1B1-611C-87B6-CAEA-BA1B5C556173}"/>
                </a:ext>
              </a:extLst>
            </p:cNvPr>
            <p:cNvSpPr/>
            <p:nvPr/>
          </p:nvSpPr>
          <p:spPr>
            <a:xfrm>
              <a:off x="0" y="12700"/>
              <a:ext cx="24384001" cy="101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8254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Archivo SemiBold Medium"/>
                  <a:ea typeface="Archivo SemiBold Medium"/>
                  <a:cs typeface="Archivo SemiBold Medium"/>
                  <a:sym typeface="Archivo SemiBold Medium"/>
                </a:defRPr>
              </a:pP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e Bold" panose="020B0502020203020203" pitchFamily="34" charset="77"/>
                <a:sym typeface="Archivo SemiBold Medium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D29E0341-2BE2-FEED-100B-D2CC452B273E}"/>
                </a:ext>
              </a:extLst>
            </p:cNvPr>
            <p:cNvSpPr/>
            <p:nvPr/>
          </p:nvSpPr>
          <p:spPr>
            <a:xfrm flipV="1">
              <a:off x="2250302" y="-1"/>
              <a:ext cx="1" cy="1016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irce" panose="020B0502020203020203" pitchFamily="34" charset="77"/>
                <a:sym typeface="Archivo SemiBold Regular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587257C5-7B8B-C51F-3B98-DE375D57B40A}"/>
                </a:ext>
              </a:extLst>
            </p:cNvPr>
            <p:cNvSpPr/>
            <p:nvPr/>
          </p:nvSpPr>
          <p:spPr>
            <a:xfrm>
              <a:off x="0" y="1028700"/>
              <a:ext cx="243840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irce" panose="020B0502020203020203" pitchFamily="34" charset="77"/>
                <a:sym typeface="Archivo SemiBold Regular"/>
              </a:endParaRPr>
            </a:p>
          </p:txBody>
        </p:sp>
      </p:grpSp>
      <p:sp>
        <p:nvSpPr>
          <p:cNvPr id="22" name="Your mission or tagline">
            <a:extLst>
              <a:ext uri="{FF2B5EF4-FFF2-40B4-BE49-F238E27FC236}">
                <a16:creationId xmlns:a16="http://schemas.microsoft.com/office/drawing/2014/main" id="{0177BCDC-FA4C-DAE3-124E-5C4516D8955F}"/>
              </a:ext>
            </a:extLst>
          </p:cNvPr>
          <p:cNvSpPr txBox="1"/>
          <p:nvPr/>
        </p:nvSpPr>
        <p:spPr>
          <a:xfrm>
            <a:off x="189800" y="1592007"/>
            <a:ext cx="24002813" cy="261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14000" spc="-5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marL="0" marR="0" lvl="0" indent="0" algn="ctr" defTabSz="1476083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Ценность </a:t>
            </a:r>
            <a:r>
              <a:rPr kumimoji="0" lang="en-US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Attention </a:t>
            </a:r>
            <a:r>
              <a:rPr kumimoji="0" lang="ru-RU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Показа: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5B9EF6-6E68-C45E-7184-CD3BF601E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088" y="6069264"/>
            <a:ext cx="9091964" cy="644914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A1DC95E-B10B-45DE-30B7-F9BD11B28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666661" y="6069264"/>
            <a:ext cx="11365451" cy="64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3">
            <a:extLst>
              <a:ext uri="{FF2B5EF4-FFF2-40B4-BE49-F238E27FC236}">
                <a16:creationId xmlns:a16="http://schemas.microsoft.com/office/drawing/2014/main" id="{7C3175BF-FD90-70C5-DDFD-5FF903024E31}"/>
              </a:ext>
            </a:extLst>
          </p:cNvPr>
          <p:cNvSpPr txBox="1"/>
          <p:nvPr/>
        </p:nvSpPr>
        <p:spPr>
          <a:xfrm>
            <a:off x="1727087" y="3862232"/>
            <a:ext cx="13544433" cy="1471703"/>
          </a:xfrm>
          <a:prstGeom prst="rect">
            <a:avLst/>
          </a:prstGeom>
        </p:spPr>
        <p:txBody>
          <a:bodyPr vert="horz" wrap="square" lIns="0" tIns="35324" rIns="0" bIns="0" rtlCol="0">
            <a:spAutoFit/>
          </a:bodyPr>
          <a:lstStyle/>
          <a:p>
            <a:pPr algn="l" defTabSz="1816720" hangingPunct="1">
              <a:defRPr/>
            </a:pPr>
            <a:r>
              <a:rPr lang="ru-RU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Исследование </a:t>
            </a:r>
            <a:r>
              <a:rPr lang="en-US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Lumen,</a:t>
            </a:r>
            <a:r>
              <a:rPr lang="ru-RU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 </a:t>
            </a:r>
            <a:r>
              <a:rPr lang="en-US" sz="4666" b="1" kern="600" dirty="0" err="1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SeedTag</a:t>
            </a:r>
            <a:endParaRPr lang="ru-RU" sz="4666" b="1" kern="600" dirty="0">
              <a:solidFill>
                <a:schemeClr val="bg2">
                  <a:lumMod val="10000"/>
                </a:schemeClr>
              </a:solidFill>
              <a:latin typeface="Fester" pitchFamily="2" charset="0"/>
              <a:ea typeface="Steppe SemBd" pitchFamily="2" charset="0"/>
              <a:cs typeface="Helvetica Neue" panose="02000503000000020004" pitchFamily="2" charset="0"/>
            </a:endParaRPr>
          </a:p>
          <a:p>
            <a:pPr algn="l" defTabSz="1816720" hangingPunct="1">
              <a:defRPr/>
            </a:pPr>
            <a:r>
              <a:rPr lang="ru-RU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Рост продаж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5689A3A1-CC40-21D4-D35B-6F6269783545}"/>
              </a:ext>
            </a:extLst>
          </p:cNvPr>
          <p:cNvSpPr txBox="1"/>
          <p:nvPr/>
        </p:nvSpPr>
        <p:spPr>
          <a:xfrm>
            <a:off x="12666660" y="3862232"/>
            <a:ext cx="13544433" cy="1471703"/>
          </a:xfrm>
          <a:prstGeom prst="rect">
            <a:avLst/>
          </a:prstGeom>
        </p:spPr>
        <p:txBody>
          <a:bodyPr vert="horz" wrap="square" lIns="0" tIns="35324" rIns="0" bIns="0" rtlCol="0">
            <a:spAutoFit/>
          </a:bodyPr>
          <a:lstStyle/>
          <a:p>
            <a:pPr algn="l" defTabSz="1816720" hangingPunct="1">
              <a:defRPr/>
            </a:pPr>
            <a:r>
              <a:rPr lang="ru-RU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Кейс</a:t>
            </a:r>
            <a:r>
              <a:rPr lang="en-US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 HAVAS, Domino’s</a:t>
            </a:r>
            <a:r>
              <a:rPr lang="ru-RU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 </a:t>
            </a:r>
            <a:endParaRPr lang="en-US" sz="4666" b="1" kern="600" dirty="0">
              <a:solidFill>
                <a:schemeClr val="bg2">
                  <a:lumMod val="10000"/>
                </a:schemeClr>
              </a:solidFill>
              <a:latin typeface="Fester" pitchFamily="2" charset="0"/>
              <a:ea typeface="Steppe SemBd" pitchFamily="2" charset="0"/>
              <a:cs typeface="Helvetica Neue" panose="02000503000000020004" pitchFamily="2" charset="0"/>
            </a:endParaRPr>
          </a:p>
          <a:p>
            <a:pPr algn="l" defTabSz="1816720" hangingPunct="1">
              <a:defRPr/>
            </a:pPr>
            <a:r>
              <a:rPr lang="en-US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ROAS: 398</a:t>
            </a:r>
            <a:r>
              <a:rPr lang="ru-RU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%</a:t>
            </a:r>
            <a:r>
              <a:rPr lang="en-US" sz="4666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 CTR Uplift +40%</a:t>
            </a:r>
            <a:endParaRPr lang="ru-RU" sz="4666" b="1" kern="600" dirty="0">
              <a:solidFill>
                <a:schemeClr val="bg2">
                  <a:lumMod val="10000"/>
                </a:schemeClr>
              </a:solidFill>
              <a:latin typeface="Fester" pitchFamily="2" charset="0"/>
              <a:ea typeface="Steppe SemBd" pitchFamily="2" charset="0"/>
              <a:cs typeface="Helvetica Neue" panose="02000503000000020004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D89F79F-5D7F-64FC-0F29-96C9B1E7B3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649" y="105507"/>
            <a:ext cx="3723216" cy="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2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B8A1C-2B3A-1D44-E5CF-C982F6E48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ur07.mp4" descr="Blur07.mp4">
            <a:extLst>
              <a:ext uri="{FF2B5EF4-FFF2-40B4-BE49-F238E27FC236}">
                <a16:creationId xmlns:a16="http://schemas.microsoft.com/office/drawing/2014/main" id="{FBD91429-2FDF-E0F0-1FF1-9E420704A5F3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Header">
            <a:extLst>
              <a:ext uri="{FF2B5EF4-FFF2-40B4-BE49-F238E27FC236}">
                <a16:creationId xmlns:a16="http://schemas.microsoft.com/office/drawing/2014/main" id="{7C04E204-D463-09EB-5F10-C69C584A46F3}"/>
              </a:ext>
            </a:extLst>
          </p:cNvPr>
          <p:cNvGrpSpPr/>
          <p:nvPr/>
        </p:nvGrpSpPr>
        <p:grpSpPr>
          <a:xfrm>
            <a:off x="0" y="-12253"/>
            <a:ext cx="24382413" cy="1028634"/>
            <a:chOff x="0" y="0"/>
            <a:chExt cx="24384000" cy="1028700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279CF2BD-EECB-1C86-61EF-67066A3576CB}"/>
                </a:ext>
              </a:extLst>
            </p:cNvPr>
            <p:cNvSpPr/>
            <p:nvPr/>
          </p:nvSpPr>
          <p:spPr>
            <a:xfrm>
              <a:off x="0" y="12700"/>
              <a:ext cx="24384001" cy="101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8254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Archivo SemiBold Medium"/>
                  <a:ea typeface="Archivo SemiBold Medium"/>
                  <a:cs typeface="Archivo SemiBold Medium"/>
                  <a:sym typeface="Archivo SemiBold Medium"/>
                </a:defRPr>
              </a:pP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e Bold" panose="020B0502020203020203" pitchFamily="34" charset="77"/>
                <a:sym typeface="Archivo SemiBold Medium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70A9DABF-CC88-05F8-3521-64AE94949F05}"/>
                </a:ext>
              </a:extLst>
            </p:cNvPr>
            <p:cNvSpPr/>
            <p:nvPr/>
          </p:nvSpPr>
          <p:spPr>
            <a:xfrm flipV="1">
              <a:off x="2250302" y="-1"/>
              <a:ext cx="1" cy="1016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irce" panose="020B0502020203020203" pitchFamily="34" charset="77"/>
                <a:sym typeface="Archivo SemiBold Regular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19BACCFC-2A8D-1F12-127A-54F7882C6A67}"/>
                </a:ext>
              </a:extLst>
            </p:cNvPr>
            <p:cNvSpPr/>
            <p:nvPr/>
          </p:nvSpPr>
          <p:spPr>
            <a:xfrm>
              <a:off x="0" y="1028700"/>
              <a:ext cx="243840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irce" panose="020B0502020203020203" pitchFamily="34" charset="77"/>
                <a:sym typeface="Archivo SemiBold Regular"/>
              </a:endParaRPr>
            </a:p>
          </p:txBody>
        </p:sp>
      </p:grpSp>
      <p:sp>
        <p:nvSpPr>
          <p:cNvPr id="22" name="Your mission or tagline">
            <a:extLst>
              <a:ext uri="{FF2B5EF4-FFF2-40B4-BE49-F238E27FC236}">
                <a16:creationId xmlns:a16="http://schemas.microsoft.com/office/drawing/2014/main" id="{72E3943C-10AA-C6C5-2AA6-0C153A20564F}"/>
              </a:ext>
            </a:extLst>
          </p:cNvPr>
          <p:cNvSpPr txBox="1"/>
          <p:nvPr/>
        </p:nvSpPr>
        <p:spPr>
          <a:xfrm>
            <a:off x="-4747960" y="5432965"/>
            <a:ext cx="24002813" cy="261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14000" spc="-5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marL="0" marR="0" lvl="0" indent="0" algn="ctr" defTabSz="1476083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Индекс Внимания </a:t>
            </a:r>
          </a:p>
          <a:p>
            <a:pPr marL="0" marR="0" lvl="0" indent="0" algn="ctr" defTabSz="1476083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выше в городах 100-</a:t>
            </a:r>
          </a:p>
        </p:txBody>
      </p:sp>
      <p:sp>
        <p:nvSpPr>
          <p:cNvPr id="24" name="object 3">
            <a:extLst>
              <a:ext uri="{FF2B5EF4-FFF2-40B4-BE49-F238E27FC236}">
                <a16:creationId xmlns:a16="http://schemas.microsoft.com/office/drawing/2014/main" id="{F60970CA-1562-E04C-0C02-250BD1DDEF57}"/>
              </a:ext>
            </a:extLst>
          </p:cNvPr>
          <p:cNvSpPr txBox="1"/>
          <p:nvPr/>
        </p:nvSpPr>
        <p:spPr>
          <a:xfrm>
            <a:off x="1123335" y="13152889"/>
            <a:ext cx="13544433" cy="497334"/>
          </a:xfrm>
          <a:prstGeom prst="rect">
            <a:avLst/>
          </a:prstGeom>
        </p:spPr>
        <p:txBody>
          <a:bodyPr vert="horz" wrap="square" lIns="0" tIns="35324" rIns="0" bIns="0" rtlCol="0">
            <a:spAutoFit/>
          </a:bodyPr>
          <a:lstStyle/>
          <a:p>
            <a:pPr algn="l" defTabSz="1816720" hangingPunct="1">
              <a:defRPr/>
            </a:pPr>
            <a:r>
              <a:rPr lang="en-US" sz="3000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Astra </a:t>
            </a:r>
            <a:r>
              <a:rPr lang="en-US" sz="3000" b="1" kern="600" dirty="0" err="1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AttentionAI</a:t>
            </a:r>
            <a:r>
              <a:rPr lang="en-US" sz="3000" b="1" kern="600" dirty="0">
                <a:solidFill>
                  <a:schemeClr val="bg2">
                    <a:lumMod val="10000"/>
                  </a:schemeClr>
                </a:solidFill>
                <a:latin typeface="Fester" pitchFamily="2" charset="0"/>
                <a:ea typeface="Steppe SemBd" pitchFamily="2" charset="0"/>
                <a:cs typeface="Helvetica Neue" panose="02000503000000020004" pitchFamily="2" charset="0"/>
              </a:rPr>
              <a:t> index – q1 2025</a:t>
            </a:r>
            <a:endParaRPr lang="ru-RU" sz="3000" b="1" kern="600" dirty="0">
              <a:solidFill>
                <a:schemeClr val="bg2">
                  <a:lumMod val="10000"/>
                </a:schemeClr>
              </a:solidFill>
              <a:latin typeface="Fester" pitchFamily="2" charset="0"/>
              <a:ea typeface="Steppe SemBd" pitchFamily="2" charset="0"/>
              <a:cs typeface="Helvetica Neue" panose="02000503000000020004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E8F18E-653A-430A-1339-9E430BE25D7D}"/>
              </a:ext>
            </a:extLst>
          </p:cNvPr>
          <p:cNvSpPr txBox="1"/>
          <p:nvPr/>
        </p:nvSpPr>
        <p:spPr>
          <a:xfrm>
            <a:off x="15311168" y="4290509"/>
            <a:ext cx="36798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600" spc="25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2700000" scaled="1"/>
                  <a:tileRect/>
                </a:gradFill>
                <a:latin typeface="Roboto Thin" panose="02000000000000000000" pitchFamily="2" charset="0"/>
                <a:ea typeface="Roboto Thin" panose="02000000000000000000" pitchFamily="2" charset="0"/>
              </a:defRPr>
            </a:lvl1pPr>
          </a:lstStyle>
          <a:p>
            <a:pPr defTabSz="457154" hangingPunct="1"/>
            <a:r>
              <a:rPr lang="ru-RU" sz="5000" b="1" kern="1200" spc="6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+ 10 </a:t>
            </a:r>
            <a:r>
              <a:rPr lang="ru-RU" sz="5000" b="1" kern="1200" spc="6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п.п</a:t>
            </a:r>
            <a:r>
              <a:rPr lang="ru-RU" sz="5000" b="1" kern="1200" spc="6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5000" b="1" kern="1200" spc="6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1E0BF48-1969-AD84-434E-DDE5929766C5}"/>
              </a:ext>
            </a:extLst>
          </p:cNvPr>
          <p:cNvSpPr txBox="1"/>
          <p:nvPr/>
        </p:nvSpPr>
        <p:spPr>
          <a:xfrm>
            <a:off x="15875950" y="10152300"/>
            <a:ext cx="2764980" cy="502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 hangingPunct="1"/>
            <a: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РФ</a:t>
            </a:r>
            <a:endParaRPr lang="tr-TR" sz="2666" kern="1200" dirty="0">
              <a:solidFill>
                <a:schemeClr val="bg2">
                  <a:lumMod val="1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C5670C-9378-A3A7-3D59-7AF368EC4601}"/>
              </a:ext>
            </a:extLst>
          </p:cNvPr>
          <p:cNvSpPr txBox="1"/>
          <p:nvPr/>
        </p:nvSpPr>
        <p:spPr>
          <a:xfrm>
            <a:off x="17811742" y="10167871"/>
            <a:ext cx="2358525" cy="502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 hangingPunct="1"/>
            <a: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100-</a:t>
            </a:r>
            <a:endParaRPr lang="tr-TR" sz="2666" kern="1200" dirty="0">
              <a:solidFill>
                <a:schemeClr val="bg2">
                  <a:lumMod val="1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3B95294-257E-9AFC-460B-1552B98FC4A9}"/>
              </a:ext>
            </a:extLst>
          </p:cNvPr>
          <p:cNvGrpSpPr/>
          <p:nvPr/>
        </p:nvGrpSpPr>
        <p:grpSpPr>
          <a:xfrm>
            <a:off x="16667851" y="6198289"/>
            <a:ext cx="2913744" cy="3703211"/>
            <a:chOff x="3219938" y="4762869"/>
            <a:chExt cx="2185450" cy="2777589"/>
          </a:xfrm>
        </p:grpSpPr>
        <p:sp>
          <p:nvSpPr>
            <p:cNvPr id="82" name="Rectangle 97">
              <a:extLst>
                <a:ext uri="{FF2B5EF4-FFF2-40B4-BE49-F238E27FC236}">
                  <a16:creationId xmlns:a16="http://schemas.microsoft.com/office/drawing/2014/main" id="{086C6E2F-5817-587F-5BAC-F6DD2D49AADA}"/>
                </a:ext>
              </a:extLst>
            </p:cNvPr>
            <p:cNvSpPr/>
            <p:nvPr/>
          </p:nvSpPr>
          <p:spPr>
            <a:xfrm>
              <a:off x="3219940" y="7186270"/>
              <a:ext cx="885941" cy="354188"/>
            </a:xfrm>
            <a:prstGeom prst="rect">
              <a:avLst/>
            </a:prstGeom>
            <a:solidFill>
              <a:schemeClr val="accent3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83" name="Rectangle 104">
              <a:extLst>
                <a:ext uri="{FF2B5EF4-FFF2-40B4-BE49-F238E27FC236}">
                  <a16:creationId xmlns:a16="http://schemas.microsoft.com/office/drawing/2014/main" id="{DBA6EEAA-688C-43BD-F788-9DED078A0314}"/>
                </a:ext>
              </a:extLst>
            </p:cNvPr>
            <p:cNvSpPr/>
            <p:nvPr/>
          </p:nvSpPr>
          <p:spPr>
            <a:xfrm rot="10800000">
              <a:off x="4519447" y="7186271"/>
              <a:ext cx="885941" cy="354186"/>
            </a:xfrm>
            <a:prstGeom prst="rect">
              <a:avLst/>
            </a:prstGeom>
            <a:solidFill>
              <a:srgbClr val="05AA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84" name="Rectangle 104">
              <a:extLst>
                <a:ext uri="{FF2B5EF4-FFF2-40B4-BE49-F238E27FC236}">
                  <a16:creationId xmlns:a16="http://schemas.microsoft.com/office/drawing/2014/main" id="{2F8A0E8C-FB38-42E0-B6AC-4AF7F23BA030}"/>
                </a:ext>
              </a:extLst>
            </p:cNvPr>
            <p:cNvSpPr/>
            <p:nvPr/>
          </p:nvSpPr>
          <p:spPr>
            <a:xfrm>
              <a:off x="4519447" y="6774687"/>
              <a:ext cx="885941" cy="355176"/>
            </a:xfrm>
            <a:prstGeom prst="rect">
              <a:avLst/>
            </a:prstGeom>
            <a:solidFill>
              <a:srgbClr val="05AA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 dirty="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85" name="Rectangle 97">
              <a:extLst>
                <a:ext uri="{FF2B5EF4-FFF2-40B4-BE49-F238E27FC236}">
                  <a16:creationId xmlns:a16="http://schemas.microsoft.com/office/drawing/2014/main" id="{1F56F2A9-9728-0732-E180-902290FF4238}"/>
                </a:ext>
              </a:extLst>
            </p:cNvPr>
            <p:cNvSpPr/>
            <p:nvPr/>
          </p:nvSpPr>
          <p:spPr>
            <a:xfrm>
              <a:off x="3219938" y="6774689"/>
              <a:ext cx="885941" cy="355176"/>
            </a:xfrm>
            <a:prstGeom prst="rect">
              <a:avLst/>
            </a:prstGeom>
            <a:solidFill>
              <a:schemeClr val="accent3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 dirty="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86" name="Rectangle 104">
              <a:extLst>
                <a:ext uri="{FF2B5EF4-FFF2-40B4-BE49-F238E27FC236}">
                  <a16:creationId xmlns:a16="http://schemas.microsoft.com/office/drawing/2014/main" id="{89349175-9490-672D-E843-D5A0994D8B4D}"/>
                </a:ext>
              </a:extLst>
            </p:cNvPr>
            <p:cNvSpPr/>
            <p:nvPr/>
          </p:nvSpPr>
          <p:spPr>
            <a:xfrm>
              <a:off x="4519447" y="6365327"/>
              <a:ext cx="885941" cy="355176"/>
            </a:xfrm>
            <a:prstGeom prst="rect">
              <a:avLst/>
            </a:prstGeom>
            <a:solidFill>
              <a:srgbClr val="05AA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87" name="Rectangle 104">
              <a:extLst>
                <a:ext uri="{FF2B5EF4-FFF2-40B4-BE49-F238E27FC236}">
                  <a16:creationId xmlns:a16="http://schemas.microsoft.com/office/drawing/2014/main" id="{E3DD2F2F-1CF8-77E9-FAAE-A5E0B37548D2}"/>
                </a:ext>
              </a:extLst>
            </p:cNvPr>
            <p:cNvSpPr/>
            <p:nvPr/>
          </p:nvSpPr>
          <p:spPr>
            <a:xfrm rot="10800000">
              <a:off x="4519447" y="5966441"/>
              <a:ext cx="885941" cy="354186"/>
            </a:xfrm>
            <a:prstGeom prst="rect">
              <a:avLst/>
            </a:prstGeom>
            <a:solidFill>
              <a:srgbClr val="05AA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 dirty="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88" name="Rectangle 104">
              <a:extLst>
                <a:ext uri="{FF2B5EF4-FFF2-40B4-BE49-F238E27FC236}">
                  <a16:creationId xmlns:a16="http://schemas.microsoft.com/office/drawing/2014/main" id="{663FB6D5-2FAF-5794-4C25-5498048D86EF}"/>
                </a:ext>
              </a:extLst>
            </p:cNvPr>
            <p:cNvSpPr/>
            <p:nvPr/>
          </p:nvSpPr>
          <p:spPr>
            <a:xfrm>
              <a:off x="4519447" y="5564630"/>
              <a:ext cx="885941" cy="355176"/>
            </a:xfrm>
            <a:prstGeom prst="rect">
              <a:avLst/>
            </a:prstGeom>
            <a:solidFill>
              <a:srgbClr val="05AA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89" name="Rectangle 104">
              <a:extLst>
                <a:ext uri="{FF2B5EF4-FFF2-40B4-BE49-F238E27FC236}">
                  <a16:creationId xmlns:a16="http://schemas.microsoft.com/office/drawing/2014/main" id="{6E512F85-6B68-3D94-3598-295300D9D069}"/>
                </a:ext>
              </a:extLst>
            </p:cNvPr>
            <p:cNvSpPr/>
            <p:nvPr/>
          </p:nvSpPr>
          <p:spPr>
            <a:xfrm>
              <a:off x="4519447" y="5166737"/>
              <a:ext cx="885941" cy="355176"/>
            </a:xfrm>
            <a:prstGeom prst="rect">
              <a:avLst/>
            </a:prstGeom>
            <a:solidFill>
              <a:srgbClr val="05AA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90" name="Rectangle 104">
              <a:extLst>
                <a:ext uri="{FF2B5EF4-FFF2-40B4-BE49-F238E27FC236}">
                  <a16:creationId xmlns:a16="http://schemas.microsoft.com/office/drawing/2014/main" id="{6FB99B55-7011-FBD5-89F0-D0E4AF8712F5}"/>
                </a:ext>
              </a:extLst>
            </p:cNvPr>
            <p:cNvSpPr/>
            <p:nvPr/>
          </p:nvSpPr>
          <p:spPr>
            <a:xfrm>
              <a:off x="4519447" y="4762869"/>
              <a:ext cx="885941" cy="355176"/>
            </a:xfrm>
            <a:prstGeom prst="rect">
              <a:avLst/>
            </a:prstGeom>
            <a:solidFill>
              <a:srgbClr val="05AAFF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91" name="Rectangle 97">
              <a:extLst>
                <a:ext uri="{FF2B5EF4-FFF2-40B4-BE49-F238E27FC236}">
                  <a16:creationId xmlns:a16="http://schemas.microsoft.com/office/drawing/2014/main" id="{8995F674-1E6B-8A8F-1CE0-BB121DA4EE76}"/>
                </a:ext>
              </a:extLst>
            </p:cNvPr>
            <p:cNvSpPr/>
            <p:nvPr/>
          </p:nvSpPr>
          <p:spPr>
            <a:xfrm>
              <a:off x="3219938" y="6371641"/>
              <a:ext cx="885941" cy="355176"/>
            </a:xfrm>
            <a:prstGeom prst="rect">
              <a:avLst/>
            </a:prstGeom>
            <a:solidFill>
              <a:schemeClr val="accent3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92" name="Rectangle 97">
              <a:extLst>
                <a:ext uri="{FF2B5EF4-FFF2-40B4-BE49-F238E27FC236}">
                  <a16:creationId xmlns:a16="http://schemas.microsoft.com/office/drawing/2014/main" id="{6DFD9496-87EB-370F-CA1B-8BB628A4673F}"/>
                </a:ext>
              </a:extLst>
            </p:cNvPr>
            <p:cNvSpPr/>
            <p:nvPr/>
          </p:nvSpPr>
          <p:spPr>
            <a:xfrm>
              <a:off x="3219938" y="5972258"/>
              <a:ext cx="885941" cy="355176"/>
            </a:xfrm>
            <a:prstGeom prst="rect">
              <a:avLst/>
            </a:prstGeom>
            <a:solidFill>
              <a:schemeClr val="accent3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  <p:sp>
          <p:nvSpPr>
            <p:cNvPr id="93" name="Rectangle 97">
              <a:extLst>
                <a:ext uri="{FF2B5EF4-FFF2-40B4-BE49-F238E27FC236}">
                  <a16:creationId xmlns:a16="http://schemas.microsoft.com/office/drawing/2014/main" id="{028249DD-FE08-2E66-3B32-CF5DA769D53D}"/>
                </a:ext>
              </a:extLst>
            </p:cNvPr>
            <p:cNvSpPr/>
            <p:nvPr/>
          </p:nvSpPr>
          <p:spPr>
            <a:xfrm>
              <a:off x="3219938" y="5754881"/>
              <a:ext cx="885941" cy="169356"/>
            </a:xfrm>
            <a:prstGeom prst="rect">
              <a:avLst/>
            </a:prstGeom>
            <a:solidFill>
              <a:schemeClr val="accent3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457154" hangingPunct="1"/>
              <a:endParaRPr lang="tr-TR" sz="2800" kern="1200">
                <a:solidFill>
                  <a:prstClr val="white">
                    <a:lumMod val="75000"/>
                  </a:prstClr>
                </a:solidFill>
                <a:latin typeface="Roboto Black" panose="02000000000000000000" pitchFamily="2" charset="0"/>
                <a:ea typeface="Roboto Black" panose="02000000000000000000" pitchFamily="2" charset="0"/>
              </a:endParaRPr>
            </a:p>
          </p:txBody>
        </p:sp>
      </p:grpSp>
      <p:sp>
        <p:nvSpPr>
          <p:cNvPr id="94" name="Rectangle 97">
            <a:extLst>
              <a:ext uri="{FF2B5EF4-FFF2-40B4-BE49-F238E27FC236}">
                <a16:creationId xmlns:a16="http://schemas.microsoft.com/office/drawing/2014/main" id="{E33933ED-68EE-79D9-E60F-4493E05E9A64}"/>
              </a:ext>
            </a:extLst>
          </p:cNvPr>
          <p:cNvSpPr/>
          <p:nvPr/>
        </p:nvSpPr>
        <p:spPr>
          <a:xfrm>
            <a:off x="14968271" y="9429278"/>
            <a:ext cx="1181178" cy="472220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54" hangingPunct="1"/>
            <a:endParaRPr lang="tr-TR" sz="2800" kern="1200">
              <a:solidFill>
                <a:prstClr val="white">
                  <a:lumMod val="75000"/>
                </a:prst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5" name="Rectangle 97">
            <a:extLst>
              <a:ext uri="{FF2B5EF4-FFF2-40B4-BE49-F238E27FC236}">
                <a16:creationId xmlns:a16="http://schemas.microsoft.com/office/drawing/2014/main" id="{9E588AE9-878A-90E5-74D5-1A0927E899A3}"/>
              </a:ext>
            </a:extLst>
          </p:cNvPr>
          <p:cNvSpPr/>
          <p:nvPr/>
        </p:nvSpPr>
        <p:spPr>
          <a:xfrm>
            <a:off x="14968268" y="8880539"/>
            <a:ext cx="1181178" cy="473537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54" hangingPunct="1"/>
            <a:endParaRPr lang="tr-TR" sz="2800" kern="1200" dirty="0">
              <a:solidFill>
                <a:prstClr val="white">
                  <a:lumMod val="75000"/>
                </a:prst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6" name="Rectangle 97">
            <a:extLst>
              <a:ext uri="{FF2B5EF4-FFF2-40B4-BE49-F238E27FC236}">
                <a16:creationId xmlns:a16="http://schemas.microsoft.com/office/drawing/2014/main" id="{0F548E39-66E1-A757-1085-2D92E1EBC975}"/>
              </a:ext>
            </a:extLst>
          </p:cNvPr>
          <p:cNvSpPr/>
          <p:nvPr/>
        </p:nvSpPr>
        <p:spPr>
          <a:xfrm>
            <a:off x="14968268" y="8343177"/>
            <a:ext cx="1181178" cy="473537"/>
          </a:xfrm>
          <a:prstGeom prst="rect">
            <a:avLst/>
          </a:prstGeom>
          <a:solidFill>
            <a:schemeClr val="accent3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154" hangingPunct="1"/>
            <a:endParaRPr lang="tr-TR" sz="2800" kern="1200">
              <a:solidFill>
                <a:prstClr val="white">
                  <a:lumMod val="75000"/>
                </a:prst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C945E91-1ED3-8B96-7B23-4920491DF4F9}"/>
              </a:ext>
            </a:extLst>
          </p:cNvPr>
          <p:cNvSpPr txBox="1"/>
          <p:nvPr/>
        </p:nvSpPr>
        <p:spPr>
          <a:xfrm>
            <a:off x="14176367" y="10151912"/>
            <a:ext cx="2764980" cy="502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 hangingPunct="1"/>
            <a: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100+</a:t>
            </a:r>
            <a:endParaRPr lang="tr-TR" sz="2666" kern="1200" dirty="0">
              <a:solidFill>
                <a:schemeClr val="bg2">
                  <a:lumMod val="10000"/>
                </a:schemeClr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FE6969EA-2A61-FC38-0B64-A65DB6EF89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649" y="105507"/>
            <a:ext cx="3723216" cy="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lur01.mp4" descr="Blur01.mp4">
            <a:extLst>
              <a:ext uri="{FF2B5EF4-FFF2-40B4-BE49-F238E27FC236}">
                <a16:creationId xmlns:a16="http://schemas.microsoft.com/office/drawing/2014/main" id="{E11CB0F0-E482-1C33-D9D6-B8554BDBC72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2" y="2"/>
            <a:ext cx="24384001" cy="13715999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Line">
            <a:extLst>
              <a:ext uri="{FF2B5EF4-FFF2-40B4-BE49-F238E27FC236}">
                <a16:creationId xmlns:a16="http://schemas.microsoft.com/office/drawing/2014/main" id="{F2703185-2D84-7EE7-2D35-6C103012B42D}"/>
              </a:ext>
            </a:extLst>
          </p:cNvPr>
          <p:cNvSpPr/>
          <p:nvPr/>
        </p:nvSpPr>
        <p:spPr>
          <a:xfrm>
            <a:off x="720187" y="1787944"/>
            <a:ext cx="22942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797" tIns="50797" rIns="50797" bIns="50797" anchor="ctr"/>
          <a:lstStyle/>
          <a:p>
            <a:pPr marL="0" marR="0" lvl="0" indent="0" algn="ctr" defTabSz="243809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chivo SemiBold Regular"/>
              <a:sym typeface="Archivo SemiBold Regular"/>
            </a:endParaRP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94CB2A9A-0FD4-19D9-1CFB-2C3B97D4DE77}"/>
              </a:ext>
            </a:extLst>
          </p:cNvPr>
          <p:cNvSpPr/>
          <p:nvPr/>
        </p:nvSpPr>
        <p:spPr>
          <a:xfrm>
            <a:off x="720187" y="11928056"/>
            <a:ext cx="22942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797" tIns="50797" rIns="50797" bIns="50797" anchor="ctr"/>
          <a:lstStyle/>
          <a:p>
            <a:pPr marL="0" marR="0" lvl="0" indent="0" algn="ctr" defTabSz="243809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chivo SemiBold Regular"/>
              <a:sym typeface="Archivo SemiBold Regular"/>
            </a:endParaRPr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B8C91E69-A3DF-20CF-669D-02183B7B4FBF}"/>
              </a:ext>
            </a:extLst>
          </p:cNvPr>
          <p:cNvSpPr/>
          <p:nvPr/>
        </p:nvSpPr>
        <p:spPr>
          <a:xfrm>
            <a:off x="21076135" y="2873260"/>
            <a:ext cx="2536588" cy="2536588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797" tIns="50797" rIns="50797" bIns="50797" anchor="ctr"/>
          <a:lstStyle/>
          <a:p>
            <a:pPr marL="0" marR="0" lvl="0" indent="0" algn="ctr" defTabSz="82541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Archivo SemiBold Medium"/>
                <a:ea typeface="Archivo SemiBold Medium"/>
                <a:cs typeface="Archivo SemiBold Medium"/>
                <a:sym typeface="Archivo SemiBold Medium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SemiBold Medium"/>
              <a:sym typeface="Archivo SemiBold Medium"/>
            </a:endParaRP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A945E1FA-9E07-BDAB-9D62-D943E45955BA}"/>
              </a:ext>
            </a:extLst>
          </p:cNvPr>
          <p:cNvSpPr/>
          <p:nvPr/>
        </p:nvSpPr>
        <p:spPr>
          <a:xfrm>
            <a:off x="11390006" y="6858000"/>
            <a:ext cx="1227221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797" tIns="50797" rIns="50797" bIns="50797" anchor="ctr"/>
          <a:lstStyle/>
          <a:p>
            <a:pPr marL="0" marR="0" lvl="0" indent="0" algn="ctr" defTabSz="243809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chivo SemiBold Regular"/>
              <a:sym typeface="Archivo SemiBold Regular"/>
            </a:endParaRPr>
          </a:p>
        </p:txBody>
      </p:sp>
      <p:sp>
        <p:nvSpPr>
          <p:cNvPr id="2" name="Pitch…">
            <a:extLst>
              <a:ext uri="{FF2B5EF4-FFF2-40B4-BE49-F238E27FC236}">
                <a16:creationId xmlns:a16="http://schemas.microsoft.com/office/drawing/2014/main" id="{E3F65145-A779-7090-5FAC-D4DC97A2D9AD}"/>
              </a:ext>
            </a:extLst>
          </p:cNvPr>
          <p:cNvSpPr txBox="1"/>
          <p:nvPr/>
        </p:nvSpPr>
        <p:spPr>
          <a:xfrm>
            <a:off x="769690" y="4626394"/>
            <a:ext cx="19581534" cy="5292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pPr marL="0" marR="0" lvl="0" indent="0" algn="l" defTabSz="1476083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991475" algn="l"/>
              </a:tabLst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ru-RU" sz="18200" b="1" spc="-726" dirty="0">
                <a:solidFill>
                  <a:srgbClr val="000000"/>
                </a:solidFill>
                <a:latin typeface="Circe Light" panose="020B0402020203020203" pitchFamily="34" charset="77"/>
                <a:sym typeface="Outfit Thin Regular"/>
              </a:rPr>
              <a:t>Новое внимание</a:t>
            </a:r>
          </a:p>
          <a:p>
            <a:pPr marL="0" marR="0" lvl="0" indent="0" algn="l" defTabSz="1476083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991475" algn="l"/>
              </a:tabLst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ru-RU" sz="18200" b="1" spc="-726" dirty="0" err="1">
                <a:solidFill>
                  <a:srgbClr val="000000"/>
                </a:solidFill>
                <a:latin typeface="Circe Light" panose="020B0402020203020203" pitchFamily="34" charset="77"/>
                <a:sym typeface="Outfit Thin Regular"/>
              </a:rPr>
              <a:t>Диджитал</a:t>
            </a:r>
            <a:r>
              <a:rPr lang="ru-RU" sz="18200" b="1" spc="-726" dirty="0">
                <a:solidFill>
                  <a:srgbClr val="000000"/>
                </a:solidFill>
                <a:latin typeface="Circe Light" panose="020B0402020203020203" pitchFamily="34" charset="77"/>
                <a:sym typeface="Outfit Thin Regular"/>
              </a:rPr>
              <a:t> Села</a:t>
            </a:r>
            <a:endParaRPr kumimoji="0" lang="en-US" sz="18200" b="1" i="0" u="none" strike="noStrike" kern="0" cap="none" spc="-726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Light" panose="020B0402020203020203" pitchFamily="34" charset="77"/>
              <a:sym typeface="Outfit Thin Regular"/>
            </a:endParaRPr>
          </a:p>
        </p:txBody>
      </p:sp>
      <p:sp>
        <p:nvSpPr>
          <p:cNvPr id="4" name="The easiest way to build your pitch deck and raise money">
            <a:extLst>
              <a:ext uri="{FF2B5EF4-FFF2-40B4-BE49-F238E27FC236}">
                <a16:creationId xmlns:a16="http://schemas.microsoft.com/office/drawing/2014/main" id="{642E3251-BC30-619B-987F-A34FE45E76A3}"/>
              </a:ext>
            </a:extLst>
          </p:cNvPr>
          <p:cNvSpPr txBox="1"/>
          <p:nvPr/>
        </p:nvSpPr>
        <p:spPr>
          <a:xfrm>
            <a:off x="769690" y="10479903"/>
            <a:ext cx="20686812" cy="918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>
              <a:lnSpc>
                <a:spcPct val="80000"/>
              </a:lnSpc>
              <a:defRPr sz="4000" spc="-1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marL="0" marR="0" lvl="0" indent="0" algn="l" defTabSz="1476083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u="none" strike="noStrike" kern="0" cap="none" spc="-1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Bold" panose="020B0502020203020203" pitchFamily="34" charset="77"/>
                <a:sym typeface="Outfit Thin Regular"/>
              </a:rPr>
              <a:t>Иван Парышев</a:t>
            </a:r>
            <a:endParaRPr kumimoji="0" sz="6000" b="0" i="0" u="none" strike="noStrike" kern="0" cap="none" spc="-15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" panose="020B0502020203020203" pitchFamily="34" charset="77"/>
              <a:sym typeface="Outfit Thin Regular"/>
            </a:endParaRP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6E71611C-7C64-26BA-152E-1C81E5088A2F}"/>
              </a:ext>
            </a:extLst>
          </p:cNvPr>
          <p:cNvSpPr/>
          <p:nvPr/>
        </p:nvSpPr>
        <p:spPr>
          <a:xfrm>
            <a:off x="20351224" y="3373757"/>
            <a:ext cx="1535594" cy="1535594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0751" tIns="30751" rIns="30751" bIns="30751" anchor="ctr"/>
          <a:lstStyle/>
          <a:p>
            <a:pPr marL="0" marR="0" lvl="0" indent="0" algn="ctr" defTabSz="499729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Archivo SemiBold Medium"/>
                <a:ea typeface="Archivo SemiBold Medium"/>
                <a:cs typeface="Archivo SemiBold Medium"/>
                <a:sym typeface="Archivo SemiBold Medium"/>
              </a:defRPr>
            </a:pPr>
            <a:endParaRPr kumimoji="0" sz="193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chivo SemiBold Medium"/>
              <a:sym typeface="Archivo SemiBold Medium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3DC939-84D9-C8E7-227E-988EA82FD4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90" y="409329"/>
            <a:ext cx="4116469" cy="9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lur01.mp4" descr="Blur01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Pitch…"/>
          <p:cNvSpPr txBox="1"/>
          <p:nvPr/>
        </p:nvSpPr>
        <p:spPr>
          <a:xfrm>
            <a:off x="665114" y="763184"/>
            <a:ext cx="20568121" cy="609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 defTabSz="2438094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ru-RU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Внимание!</a:t>
            </a:r>
          </a:p>
          <a:p>
            <a:pPr algn="l" defTabSz="2438094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en-US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Attention!</a:t>
            </a:r>
          </a:p>
          <a:p>
            <a:pPr algn="l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ja-JP" altLang="en-US" sz="20798" spc="-1199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注意</a:t>
            </a:r>
            <a:r>
              <a:rPr lang="ru-RU" altLang="ja-JP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!</a:t>
            </a:r>
          </a:p>
          <a:p>
            <a:pPr algn="l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en-GB" sz="20798" spc="-1199" dirty="0" err="1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Atención</a:t>
            </a:r>
            <a:r>
              <a:rPr lang="ru-RU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!</a:t>
            </a:r>
          </a:p>
          <a:p>
            <a:pPr algn="l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hi-IN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ध्यान दें</a:t>
            </a:r>
            <a:r>
              <a:rPr lang="ru-RU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!</a:t>
            </a:r>
          </a:p>
        </p:txBody>
      </p:sp>
      <p:sp>
        <p:nvSpPr>
          <p:cNvPr id="3" name="Pitch…">
            <a:extLst>
              <a:ext uri="{FF2B5EF4-FFF2-40B4-BE49-F238E27FC236}">
                <a16:creationId xmlns:a16="http://schemas.microsoft.com/office/drawing/2014/main" id="{DD07C038-7CA4-7B0B-ED9C-8F69D2869037}"/>
              </a:ext>
            </a:extLst>
          </p:cNvPr>
          <p:cNvSpPr txBox="1"/>
          <p:nvPr/>
        </p:nvSpPr>
        <p:spPr>
          <a:xfrm rot="10800000">
            <a:off x="2951400" y="6752492"/>
            <a:ext cx="20568121" cy="609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 defTabSz="2438094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ru-RU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Внимание!</a:t>
            </a:r>
          </a:p>
          <a:p>
            <a:pPr algn="l" defTabSz="2438094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en-US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Attention!</a:t>
            </a:r>
          </a:p>
          <a:p>
            <a:pPr algn="l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ja-JP" altLang="en-US" sz="20798" spc="-1199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注意</a:t>
            </a:r>
            <a:r>
              <a:rPr lang="ru-RU" altLang="ja-JP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!</a:t>
            </a:r>
          </a:p>
          <a:p>
            <a:pPr algn="l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en-GB" sz="20798" spc="-1199" dirty="0" err="1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Atención</a:t>
            </a:r>
            <a:r>
              <a:rPr lang="ru-RU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!</a:t>
            </a:r>
          </a:p>
          <a:p>
            <a:pPr algn="l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hi-IN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ध्यान दें</a:t>
            </a:r>
            <a:r>
              <a:rPr lang="ru-RU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497408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004E2-4B4C-1311-8FE7-D452A43DE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ur16.mp4" descr="Blur16.mp4">
            <a:extLst>
              <a:ext uri="{FF2B5EF4-FFF2-40B4-BE49-F238E27FC236}">
                <a16:creationId xmlns:a16="http://schemas.microsoft.com/office/drawing/2014/main" id="{C88DAF9E-1DB6-0E2B-B6F7-FA001F97410D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36" y="-75622"/>
            <a:ext cx="24652887" cy="13867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Header">
            <a:extLst>
              <a:ext uri="{FF2B5EF4-FFF2-40B4-BE49-F238E27FC236}">
                <a16:creationId xmlns:a16="http://schemas.microsoft.com/office/drawing/2014/main" id="{CB672BCD-C354-57DE-B400-351B1B052243}"/>
              </a:ext>
            </a:extLst>
          </p:cNvPr>
          <p:cNvGrpSpPr/>
          <p:nvPr/>
        </p:nvGrpSpPr>
        <p:grpSpPr>
          <a:xfrm>
            <a:off x="0" y="-12253"/>
            <a:ext cx="24382413" cy="1028634"/>
            <a:chOff x="0" y="0"/>
            <a:chExt cx="24384000" cy="1028700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78139931-80A3-4E02-F960-547DB5DDB2A6}"/>
                </a:ext>
              </a:extLst>
            </p:cNvPr>
            <p:cNvSpPr/>
            <p:nvPr/>
          </p:nvSpPr>
          <p:spPr>
            <a:xfrm>
              <a:off x="0" y="12700"/>
              <a:ext cx="24384001" cy="101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8254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Archivo SemiBold Medium"/>
                  <a:ea typeface="Archivo SemiBold Medium"/>
                  <a:cs typeface="Archivo SemiBold Medium"/>
                  <a:sym typeface="Archivo SemiBold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SemiBold Medium"/>
                <a:sym typeface="Archivo SemiBold Medium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2B6F564F-CE2C-A100-2D6D-B5BEB240E7E0}"/>
                </a:ext>
              </a:extLst>
            </p:cNvPr>
            <p:cNvSpPr/>
            <p:nvPr/>
          </p:nvSpPr>
          <p:spPr>
            <a:xfrm flipV="1">
              <a:off x="2250302" y="-1"/>
              <a:ext cx="1" cy="1016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chivo SemiBold Regular"/>
                <a:ea typeface="+mn-ea"/>
                <a:cs typeface="+mn-cs"/>
                <a:sym typeface="Archivo SemiBold Regular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F29BCDBE-DE88-8AB0-88A7-ABA921859960}"/>
                </a:ext>
              </a:extLst>
            </p:cNvPr>
            <p:cNvSpPr/>
            <p:nvPr/>
          </p:nvSpPr>
          <p:spPr>
            <a:xfrm>
              <a:off x="0" y="1028700"/>
              <a:ext cx="243840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chivo SemiBold Regular"/>
                <a:ea typeface="+mn-ea"/>
                <a:cs typeface="+mn-cs"/>
                <a:sym typeface="Archivo SemiBold Regular"/>
              </a:endParaRPr>
            </a:p>
          </p:txBody>
        </p:sp>
      </p:grpSp>
      <p:sp>
        <p:nvSpPr>
          <p:cNvPr id="4" name="Your mission or tagline">
            <a:extLst>
              <a:ext uri="{FF2B5EF4-FFF2-40B4-BE49-F238E27FC236}">
                <a16:creationId xmlns:a16="http://schemas.microsoft.com/office/drawing/2014/main" id="{9AFB853E-0C67-1F45-D575-C52EE7B31B45}"/>
              </a:ext>
            </a:extLst>
          </p:cNvPr>
          <p:cNvSpPr txBox="1"/>
          <p:nvPr/>
        </p:nvSpPr>
        <p:spPr>
          <a:xfrm>
            <a:off x="514838" y="5551650"/>
            <a:ext cx="24002813" cy="261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14000" spc="-5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defTabSz="1476083">
              <a:defRPr/>
            </a:pPr>
            <a:r>
              <a:rPr kumimoji="0" lang="ru-RU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ВНИМАНИЕ!</a:t>
            </a:r>
          </a:p>
          <a:p>
            <a:pPr defTabSz="1476083">
              <a:defRPr/>
            </a:pPr>
            <a:r>
              <a:rPr kumimoji="0" lang="ru-RU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Технологическая революция</a:t>
            </a:r>
            <a:endParaRPr kumimoji="0" lang="ru-RU" sz="8476" b="0" i="0" u="none" strike="noStrike" kern="0" cap="none" spc="-55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" panose="020B0502020203020203" pitchFamily="34" charset="77"/>
              <a:sym typeface="Outfit Thin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A48060-CCD2-68B3-5A20-A894864FD3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649" y="105507"/>
            <a:ext cx="3723216" cy="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9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 thruBlk="1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409F3-C458-1882-6BDA-560454D80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lur16.mp4" descr="Blur16.mp4">
            <a:extLst>
              <a:ext uri="{FF2B5EF4-FFF2-40B4-BE49-F238E27FC236}">
                <a16:creationId xmlns:a16="http://schemas.microsoft.com/office/drawing/2014/main" id="{8CF67E76-B17F-8AA8-4023-8E98A60E1DF5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36" y="-75622"/>
            <a:ext cx="24652887" cy="138672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Header">
            <a:extLst>
              <a:ext uri="{FF2B5EF4-FFF2-40B4-BE49-F238E27FC236}">
                <a16:creationId xmlns:a16="http://schemas.microsoft.com/office/drawing/2014/main" id="{83F6D002-E26B-6405-0CFF-7489335E276F}"/>
              </a:ext>
            </a:extLst>
          </p:cNvPr>
          <p:cNvGrpSpPr/>
          <p:nvPr/>
        </p:nvGrpSpPr>
        <p:grpSpPr>
          <a:xfrm>
            <a:off x="0" y="-12253"/>
            <a:ext cx="24382413" cy="1028634"/>
            <a:chOff x="0" y="0"/>
            <a:chExt cx="24384000" cy="1028700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9DD7304A-74B4-8917-B827-B7AF7EBF0A1A}"/>
                </a:ext>
              </a:extLst>
            </p:cNvPr>
            <p:cNvSpPr/>
            <p:nvPr/>
          </p:nvSpPr>
          <p:spPr>
            <a:xfrm>
              <a:off x="0" y="12700"/>
              <a:ext cx="24384001" cy="101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8254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Archivo SemiBold Medium"/>
                  <a:ea typeface="Archivo SemiBold Medium"/>
                  <a:cs typeface="Archivo SemiBold Medium"/>
                  <a:sym typeface="Archivo SemiBold Medium"/>
                </a:defRPr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chivo SemiBold Medium"/>
                <a:sym typeface="Archivo SemiBold Medium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938074EF-BEE9-8BB7-8461-DB176C69E0D5}"/>
                </a:ext>
              </a:extLst>
            </p:cNvPr>
            <p:cNvSpPr/>
            <p:nvPr/>
          </p:nvSpPr>
          <p:spPr>
            <a:xfrm flipV="1">
              <a:off x="2250302" y="-1"/>
              <a:ext cx="1" cy="1016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chivo SemiBold Regular"/>
                <a:ea typeface="+mn-ea"/>
                <a:cs typeface="+mn-cs"/>
                <a:sym typeface="Archivo SemiBold Regular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4E429BE4-397A-F42C-31B4-547A4144F189}"/>
                </a:ext>
              </a:extLst>
            </p:cNvPr>
            <p:cNvSpPr/>
            <p:nvPr/>
          </p:nvSpPr>
          <p:spPr>
            <a:xfrm>
              <a:off x="0" y="1028700"/>
              <a:ext cx="243840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chivo SemiBold Regular"/>
                <a:ea typeface="+mn-ea"/>
                <a:cs typeface="+mn-cs"/>
                <a:sym typeface="Archivo SemiBold Regular"/>
              </a:endParaRPr>
            </a:p>
          </p:txBody>
        </p:sp>
      </p:grpSp>
      <p:sp>
        <p:nvSpPr>
          <p:cNvPr id="4" name="Your mission or tagline">
            <a:extLst>
              <a:ext uri="{FF2B5EF4-FFF2-40B4-BE49-F238E27FC236}">
                <a16:creationId xmlns:a16="http://schemas.microsoft.com/office/drawing/2014/main" id="{F15B6D47-F11F-CB12-E95C-855BD19B6843}"/>
              </a:ext>
            </a:extLst>
          </p:cNvPr>
          <p:cNvSpPr txBox="1"/>
          <p:nvPr/>
        </p:nvSpPr>
        <p:spPr>
          <a:xfrm>
            <a:off x="514838" y="1330751"/>
            <a:ext cx="24002813" cy="261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14000" spc="-5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defTabSz="1476083">
              <a:defRPr/>
            </a:pPr>
            <a:r>
              <a:rPr kumimoji="0" lang="ru-RU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Начнем с цифры:</a:t>
            </a:r>
            <a:endParaRPr kumimoji="0" lang="ru-RU" sz="8476" b="0" i="0" u="none" strike="noStrike" kern="0" cap="none" spc="-55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" panose="020B0502020203020203" pitchFamily="34" charset="77"/>
              <a:sym typeface="Outfit Thin Regular"/>
            </a:endParaRPr>
          </a:p>
        </p:txBody>
      </p:sp>
      <p:sp>
        <p:nvSpPr>
          <p:cNvPr id="3" name="Pitch…">
            <a:extLst>
              <a:ext uri="{FF2B5EF4-FFF2-40B4-BE49-F238E27FC236}">
                <a16:creationId xmlns:a16="http://schemas.microsoft.com/office/drawing/2014/main" id="{2C5920BC-0971-6446-EE2F-145F38272BDE}"/>
              </a:ext>
            </a:extLst>
          </p:cNvPr>
          <p:cNvSpPr txBox="1"/>
          <p:nvPr/>
        </p:nvSpPr>
        <p:spPr>
          <a:xfrm>
            <a:off x="11376657" y="5820129"/>
            <a:ext cx="20568121" cy="609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/>
          <a:p>
            <a:pPr algn="l" defTabSz="2438094">
              <a:lnSpc>
                <a:spcPct val="80000"/>
              </a:lnSpc>
              <a:defRPr sz="30000" spc="-119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pPr>
            <a:r>
              <a:rPr lang="ru-RU" sz="20798" spc="-1199" dirty="0">
                <a:solidFill>
                  <a:srgbClr val="000000"/>
                </a:solidFill>
                <a:latin typeface="Circe" panose="020B0502020203020203" pitchFamily="34" charset="77"/>
                <a:sym typeface="Outfit Thin Regular"/>
              </a:rPr>
              <a:t>97% к 2030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5A5CE9-CD9A-E9AB-735D-B8BFEFDBC7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649" y="105507"/>
            <a:ext cx="3723216" cy="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71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 thruBlk="1"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ur07.mp4" descr="Blur07.mp4">
            <a:extLst>
              <a:ext uri="{FF2B5EF4-FFF2-40B4-BE49-F238E27FC236}">
                <a16:creationId xmlns:a16="http://schemas.microsoft.com/office/drawing/2014/main" id="{578E25D5-41DA-D1EE-CCE7-1ED9F3B1C4F6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Header"/>
          <p:cNvGrpSpPr/>
          <p:nvPr/>
        </p:nvGrpSpPr>
        <p:grpSpPr>
          <a:xfrm>
            <a:off x="0" y="-12253"/>
            <a:ext cx="24382413" cy="1028634"/>
            <a:chOff x="0" y="0"/>
            <a:chExt cx="24384000" cy="1028700"/>
          </a:xfrm>
        </p:grpSpPr>
        <p:sp>
          <p:nvSpPr>
            <p:cNvPr id="31" name="Rectangle"/>
            <p:cNvSpPr/>
            <p:nvPr/>
          </p:nvSpPr>
          <p:spPr>
            <a:xfrm>
              <a:off x="0" y="12700"/>
              <a:ext cx="24384001" cy="101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defTabSz="825417">
                <a:defRPr sz="3200">
                  <a:solidFill>
                    <a:srgbClr val="FFFFFF"/>
                  </a:solidFill>
                  <a:latin typeface="Archivo SemiBold Medium"/>
                  <a:ea typeface="Archivo SemiBold Medium"/>
                  <a:cs typeface="Archivo SemiBold Medium"/>
                  <a:sym typeface="Archivo SemiBold Medium"/>
                </a:defRPr>
              </a:pPr>
              <a:endParaRPr sz="3200" b="1" dirty="0">
                <a:solidFill>
                  <a:srgbClr val="FFFFFF"/>
                </a:solidFill>
                <a:latin typeface="Circe Bold" panose="020B0502020203020203" pitchFamily="34" charset="77"/>
                <a:sym typeface="Archivo SemiBold Medium"/>
              </a:endParaRPr>
            </a:p>
          </p:txBody>
        </p:sp>
        <p:sp>
          <p:nvSpPr>
            <p:cNvPr id="32" name="Line"/>
            <p:cNvSpPr/>
            <p:nvPr/>
          </p:nvSpPr>
          <p:spPr>
            <a:xfrm flipV="1">
              <a:off x="2250302" y="-1"/>
              <a:ext cx="1" cy="1016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defTabSz="2438094"/>
              <a:endParaRPr dirty="0">
                <a:latin typeface="Circe" panose="020B0502020203020203" pitchFamily="34" charset="77"/>
              </a:endParaRPr>
            </a:p>
          </p:txBody>
        </p:sp>
        <p:sp>
          <p:nvSpPr>
            <p:cNvPr id="33" name="Line"/>
            <p:cNvSpPr/>
            <p:nvPr/>
          </p:nvSpPr>
          <p:spPr>
            <a:xfrm>
              <a:off x="0" y="1028700"/>
              <a:ext cx="243840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defTabSz="2438094"/>
              <a:endParaRPr dirty="0">
                <a:latin typeface="Circe" panose="020B0502020203020203" pitchFamily="34" charset="77"/>
              </a:endParaRPr>
            </a:p>
          </p:txBody>
        </p:sp>
      </p:grpSp>
      <p:sp>
        <p:nvSpPr>
          <p:cNvPr id="22" name="Your mission or tagline">
            <a:extLst>
              <a:ext uri="{FF2B5EF4-FFF2-40B4-BE49-F238E27FC236}">
                <a16:creationId xmlns:a16="http://schemas.microsoft.com/office/drawing/2014/main" id="{3901C75D-4354-B8E2-A862-1280119EFFA2}"/>
              </a:ext>
            </a:extLst>
          </p:cNvPr>
          <p:cNvSpPr txBox="1"/>
          <p:nvPr/>
        </p:nvSpPr>
        <p:spPr>
          <a:xfrm>
            <a:off x="189800" y="1592007"/>
            <a:ext cx="24002813" cy="261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14000" spc="-5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algn="ctr" defTabSz="1476083">
              <a:defRPr/>
            </a:pPr>
            <a:r>
              <a:rPr kumimoji="0" lang="ru-RU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Что такое </a:t>
            </a:r>
            <a:r>
              <a:rPr kumimoji="0" lang="en-US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Attention? </a:t>
            </a:r>
          </a:p>
          <a:p>
            <a:pPr algn="ctr" defTabSz="1476083">
              <a:defRPr/>
            </a:pPr>
            <a:r>
              <a:rPr kumimoji="0" lang="en-US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By MOAT</a:t>
            </a:r>
            <a:endParaRPr kumimoji="0" lang="ru-RU" sz="8476" b="0" i="0" u="none" strike="noStrike" kern="0" cap="none" spc="-55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" panose="020B0502020203020203" pitchFamily="34" charset="77"/>
              <a:sym typeface="Outfit Thin Regular"/>
            </a:endParaRPr>
          </a:p>
        </p:txBody>
      </p:sp>
      <p:sp>
        <p:nvSpPr>
          <p:cNvPr id="23" name="Google Shape;561;p78">
            <a:extLst>
              <a:ext uri="{FF2B5EF4-FFF2-40B4-BE49-F238E27FC236}">
                <a16:creationId xmlns:a16="http://schemas.microsoft.com/office/drawing/2014/main" id="{8BDA1D7F-AE35-79A8-A017-E7DEA5D7171F}"/>
              </a:ext>
            </a:extLst>
          </p:cNvPr>
          <p:cNvSpPr/>
          <p:nvPr/>
        </p:nvSpPr>
        <p:spPr>
          <a:xfrm>
            <a:off x="5074123" y="4724539"/>
            <a:ext cx="14428407" cy="8077945"/>
          </a:xfrm>
          <a:prstGeom prst="roundRect">
            <a:avLst>
              <a:gd name="adj" fmla="val 5862"/>
            </a:avLst>
          </a:prstGeom>
          <a:solidFill>
            <a:srgbClr val="FFFFFF"/>
          </a:solidFill>
          <a:ln>
            <a:noFill/>
          </a:ln>
          <a:effectLst>
            <a:outerShdw blurRad="571500" dist="279400" dir="1500000" sx="98000" sy="98000" algn="ctr" rotWithShape="0">
              <a:schemeClr val="dk1">
                <a:alpha val="16470"/>
              </a:schemeClr>
            </a:outerShdw>
          </a:effectLst>
        </p:spPr>
        <p:txBody>
          <a:bodyPr spcFirstLastPara="1" wrap="square" lIns="243135" tIns="121535" rIns="243135" bIns="121535" anchor="ctr" anchorCtr="0">
            <a:noAutofit/>
          </a:bodyPr>
          <a:lstStyle/>
          <a:p>
            <a:pPr defTabSz="1219078" hangingPunct="1">
              <a:buClr>
                <a:srgbClr val="000000"/>
              </a:buClr>
              <a:buSzPts val="1800"/>
            </a:pPr>
            <a:endParaRPr sz="4786" kern="1200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  <a:sym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745D594-0818-F187-0EE5-27DFA6D3FE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5286" y="5284836"/>
            <a:ext cx="13426081" cy="64496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602A63-58FB-E8F1-C129-883AB4E096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649" y="105507"/>
            <a:ext cx="3723216" cy="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15CBA-100B-22E1-5590-4A6387D8E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ur07.mp4" descr="Blur07.mp4">
            <a:extLst>
              <a:ext uri="{FF2B5EF4-FFF2-40B4-BE49-F238E27FC236}">
                <a16:creationId xmlns:a16="http://schemas.microsoft.com/office/drawing/2014/main" id="{8DA43293-78F7-1634-976D-9B37BB76127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Header">
            <a:extLst>
              <a:ext uri="{FF2B5EF4-FFF2-40B4-BE49-F238E27FC236}">
                <a16:creationId xmlns:a16="http://schemas.microsoft.com/office/drawing/2014/main" id="{8DBEF746-75EC-93AE-21ED-0BD6953D63AA}"/>
              </a:ext>
            </a:extLst>
          </p:cNvPr>
          <p:cNvGrpSpPr/>
          <p:nvPr/>
        </p:nvGrpSpPr>
        <p:grpSpPr>
          <a:xfrm>
            <a:off x="0" y="-12253"/>
            <a:ext cx="24382413" cy="1028634"/>
            <a:chOff x="0" y="0"/>
            <a:chExt cx="24384000" cy="1028700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C12F908B-EE53-8609-7F4E-4A5CA65A1258}"/>
                </a:ext>
              </a:extLst>
            </p:cNvPr>
            <p:cNvSpPr/>
            <p:nvPr/>
          </p:nvSpPr>
          <p:spPr>
            <a:xfrm>
              <a:off x="0" y="12700"/>
              <a:ext cx="24384001" cy="101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defTabSz="825417">
                <a:defRPr sz="3200">
                  <a:solidFill>
                    <a:srgbClr val="FFFFFF"/>
                  </a:solidFill>
                  <a:latin typeface="Archivo SemiBold Medium"/>
                  <a:ea typeface="Archivo SemiBold Medium"/>
                  <a:cs typeface="Archivo SemiBold Medium"/>
                  <a:sym typeface="Archivo SemiBold Medium"/>
                </a:defRPr>
              </a:pPr>
              <a:endParaRPr sz="3200" b="1" dirty="0">
                <a:solidFill>
                  <a:srgbClr val="FFFFFF"/>
                </a:solidFill>
                <a:latin typeface="Circe Bold" panose="020B0502020203020203" pitchFamily="34" charset="77"/>
                <a:sym typeface="Archivo SemiBold Medium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54220A80-8FE8-D456-6D13-00C280CC3D4D}"/>
                </a:ext>
              </a:extLst>
            </p:cNvPr>
            <p:cNvSpPr/>
            <p:nvPr/>
          </p:nvSpPr>
          <p:spPr>
            <a:xfrm flipV="1">
              <a:off x="2250302" y="-1"/>
              <a:ext cx="1" cy="1016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defTabSz="2438094"/>
              <a:endParaRPr dirty="0">
                <a:latin typeface="Circe" panose="020B0502020203020203" pitchFamily="34" charset="77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CB172FF6-07AF-790F-CBDB-9049C1E9956A}"/>
                </a:ext>
              </a:extLst>
            </p:cNvPr>
            <p:cNvSpPr/>
            <p:nvPr/>
          </p:nvSpPr>
          <p:spPr>
            <a:xfrm>
              <a:off x="0" y="1028700"/>
              <a:ext cx="243840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defTabSz="2438094"/>
              <a:endParaRPr dirty="0">
                <a:latin typeface="Circe" panose="020B0502020203020203" pitchFamily="34" charset="77"/>
              </a:endParaRPr>
            </a:p>
          </p:txBody>
        </p:sp>
      </p:grpSp>
      <p:sp>
        <p:nvSpPr>
          <p:cNvPr id="22" name="Your mission or tagline">
            <a:extLst>
              <a:ext uri="{FF2B5EF4-FFF2-40B4-BE49-F238E27FC236}">
                <a16:creationId xmlns:a16="http://schemas.microsoft.com/office/drawing/2014/main" id="{30DEE6AE-2EF2-5F00-008D-C6869687A1D3}"/>
              </a:ext>
            </a:extLst>
          </p:cNvPr>
          <p:cNvSpPr txBox="1"/>
          <p:nvPr/>
        </p:nvSpPr>
        <p:spPr>
          <a:xfrm>
            <a:off x="189800" y="1592007"/>
            <a:ext cx="24002813" cy="261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14000" spc="-5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algn="ctr" defTabSz="1476083">
              <a:defRPr/>
            </a:pPr>
            <a:r>
              <a:rPr lang="en-US" sz="8476" b="1" dirty="0">
                <a:latin typeface="Circe Extra Bold" panose="020B0502020203020203" pitchFamily="34" charset="77"/>
              </a:rPr>
              <a:t>Attention Metrics</a:t>
            </a:r>
            <a:endParaRPr kumimoji="0" lang="en-US" sz="8476" b="1" u="none" strike="noStrike" kern="0" cap="none" spc="-55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 Extra Bold" panose="020B0502020203020203" pitchFamily="34" charset="77"/>
              <a:sym typeface="Outfit Thin Regular"/>
            </a:endParaRPr>
          </a:p>
          <a:p>
            <a:pPr algn="ctr" defTabSz="1476083">
              <a:defRPr/>
            </a:pPr>
            <a:r>
              <a:rPr kumimoji="0" lang="en-US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By MOAT</a:t>
            </a:r>
            <a:endParaRPr kumimoji="0" lang="ru-RU" sz="8476" b="0" i="0" u="none" strike="noStrike" kern="0" cap="none" spc="-55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irce" panose="020B0502020203020203" pitchFamily="34" charset="77"/>
              <a:sym typeface="Outfit Thin Regula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D7432C-B1F4-91FE-B2DA-43E3F0FFA3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0" b="28318"/>
          <a:stretch/>
        </p:blipFill>
        <p:spPr>
          <a:xfrm>
            <a:off x="3772373" y="4395631"/>
            <a:ext cx="16867298" cy="8783428"/>
          </a:xfrm>
          <a:prstGeom prst="roundRect">
            <a:avLst>
              <a:gd name="adj" fmla="val 658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370032-A2DF-9942-9A73-C96EE71EFA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649" y="105507"/>
            <a:ext cx="3723216" cy="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9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7BE0D-6D5D-8C35-CBD4-031750F82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ur07.mp4" descr="Blur07.mp4">
            <a:extLst>
              <a:ext uri="{FF2B5EF4-FFF2-40B4-BE49-F238E27FC236}">
                <a16:creationId xmlns:a16="http://schemas.microsoft.com/office/drawing/2014/main" id="{5432C867-EBB0-CDCE-9EF6-741F35A86021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Header">
            <a:extLst>
              <a:ext uri="{FF2B5EF4-FFF2-40B4-BE49-F238E27FC236}">
                <a16:creationId xmlns:a16="http://schemas.microsoft.com/office/drawing/2014/main" id="{0FC66AF4-6D40-E819-3600-4CCB13B395C6}"/>
              </a:ext>
            </a:extLst>
          </p:cNvPr>
          <p:cNvGrpSpPr/>
          <p:nvPr/>
        </p:nvGrpSpPr>
        <p:grpSpPr>
          <a:xfrm>
            <a:off x="0" y="-12253"/>
            <a:ext cx="24382413" cy="1028634"/>
            <a:chOff x="0" y="0"/>
            <a:chExt cx="24384000" cy="1028700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D85E0A00-EE28-2202-2D98-41E240836FE9}"/>
                </a:ext>
              </a:extLst>
            </p:cNvPr>
            <p:cNvSpPr/>
            <p:nvPr/>
          </p:nvSpPr>
          <p:spPr>
            <a:xfrm>
              <a:off x="0" y="12700"/>
              <a:ext cx="24384001" cy="101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defTabSz="825417">
                <a:defRPr sz="3200">
                  <a:solidFill>
                    <a:srgbClr val="FFFFFF"/>
                  </a:solidFill>
                  <a:latin typeface="Archivo SemiBold Medium"/>
                  <a:ea typeface="Archivo SemiBold Medium"/>
                  <a:cs typeface="Archivo SemiBold Medium"/>
                  <a:sym typeface="Archivo SemiBold Medium"/>
                </a:defRPr>
              </a:pPr>
              <a:endParaRPr sz="3200" b="1" dirty="0">
                <a:solidFill>
                  <a:srgbClr val="FFFFFF"/>
                </a:solidFill>
                <a:latin typeface="Circe Bold" panose="020B0502020203020203" pitchFamily="34" charset="77"/>
                <a:sym typeface="Archivo SemiBold Medium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7BDB22E8-E289-EECA-B773-72D1F4536B20}"/>
                </a:ext>
              </a:extLst>
            </p:cNvPr>
            <p:cNvSpPr/>
            <p:nvPr/>
          </p:nvSpPr>
          <p:spPr>
            <a:xfrm flipV="1">
              <a:off x="2250302" y="-1"/>
              <a:ext cx="1" cy="1016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defTabSz="2438094"/>
              <a:endParaRPr dirty="0">
                <a:latin typeface="Circe" panose="020B0502020203020203" pitchFamily="34" charset="77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E36F4F79-3C88-A1EF-83ED-B3D34E8397E5}"/>
                </a:ext>
              </a:extLst>
            </p:cNvPr>
            <p:cNvSpPr/>
            <p:nvPr/>
          </p:nvSpPr>
          <p:spPr>
            <a:xfrm>
              <a:off x="0" y="1028700"/>
              <a:ext cx="243840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defTabSz="2438094"/>
              <a:endParaRPr dirty="0">
                <a:latin typeface="Circe" panose="020B0502020203020203" pitchFamily="34" charset="77"/>
              </a:endParaRPr>
            </a:p>
          </p:txBody>
        </p:sp>
      </p:grpSp>
      <p:sp>
        <p:nvSpPr>
          <p:cNvPr id="22" name="Your mission or tagline">
            <a:extLst>
              <a:ext uri="{FF2B5EF4-FFF2-40B4-BE49-F238E27FC236}">
                <a16:creationId xmlns:a16="http://schemas.microsoft.com/office/drawing/2014/main" id="{28DBE4D4-2597-4DC8-748A-89D5FB4FA42D}"/>
              </a:ext>
            </a:extLst>
          </p:cNvPr>
          <p:cNvSpPr txBox="1"/>
          <p:nvPr/>
        </p:nvSpPr>
        <p:spPr>
          <a:xfrm>
            <a:off x="189800" y="1592007"/>
            <a:ext cx="24002813" cy="261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14000" spc="-5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algn="ctr" defTabSz="1476083">
              <a:defRPr/>
            </a:pPr>
            <a:r>
              <a:rPr kumimoji="0" lang="en-US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Attention Impression:</a:t>
            </a:r>
          </a:p>
          <a:p>
            <a:pPr algn="ctr" defTabSz="1476083">
              <a:defRPr/>
            </a:pPr>
            <a:r>
              <a:rPr kumimoji="0" lang="en-US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50+ </a:t>
            </a:r>
            <a:r>
              <a:rPr kumimoji="0" lang="ru-RU" sz="8476" b="1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метрик и триггеров</a:t>
            </a:r>
          </a:p>
        </p:txBody>
      </p:sp>
      <p:pic>
        <p:nvPicPr>
          <p:cNvPr id="3" name="Google Shape;408;p97">
            <a:extLst>
              <a:ext uri="{FF2B5EF4-FFF2-40B4-BE49-F238E27FC236}">
                <a16:creationId xmlns:a16="http://schemas.microsoft.com/office/drawing/2014/main" id="{6DBD057D-0801-5626-BBEC-BE4EE1E9EA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070433" y="4680195"/>
            <a:ext cx="6139968" cy="133306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Google Shape;288;p84">
            <a:extLst>
              <a:ext uri="{FF2B5EF4-FFF2-40B4-BE49-F238E27FC236}">
                <a16:creationId xmlns:a16="http://schemas.microsoft.com/office/drawing/2014/main" id="{1DD6DD33-6909-EB18-24C9-DBE418B107A0}"/>
              </a:ext>
            </a:extLst>
          </p:cNvPr>
          <p:cNvCxnSpPr/>
          <p:nvPr/>
        </p:nvCxnSpPr>
        <p:spPr>
          <a:xfrm rot="10800000">
            <a:off x="4149942" y="5638879"/>
            <a:ext cx="4587089" cy="0"/>
          </a:xfrm>
          <a:prstGeom prst="straightConnector1">
            <a:avLst/>
          </a:prstGeom>
          <a:noFill/>
          <a:ln w="9525" cap="flat" cmpd="sng">
            <a:solidFill>
              <a:srgbClr val="138BFF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5" name="Google Shape;290;p84">
            <a:extLst>
              <a:ext uri="{FF2B5EF4-FFF2-40B4-BE49-F238E27FC236}">
                <a16:creationId xmlns:a16="http://schemas.microsoft.com/office/drawing/2014/main" id="{0A995FA7-DF99-9D6E-8385-ED993057A2D4}"/>
              </a:ext>
            </a:extLst>
          </p:cNvPr>
          <p:cNvCxnSpPr/>
          <p:nvPr/>
        </p:nvCxnSpPr>
        <p:spPr>
          <a:xfrm rot="10800000">
            <a:off x="4149942" y="8390827"/>
            <a:ext cx="4587089" cy="0"/>
          </a:xfrm>
          <a:prstGeom prst="straightConnector1">
            <a:avLst/>
          </a:prstGeom>
          <a:noFill/>
          <a:ln w="9525" cap="flat" cmpd="sng">
            <a:solidFill>
              <a:srgbClr val="138BFF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6" name="Google Shape;296;p84">
            <a:extLst>
              <a:ext uri="{FF2B5EF4-FFF2-40B4-BE49-F238E27FC236}">
                <a16:creationId xmlns:a16="http://schemas.microsoft.com/office/drawing/2014/main" id="{9DABD88E-04C9-46E3-B24A-976689BE9CA7}"/>
              </a:ext>
            </a:extLst>
          </p:cNvPr>
          <p:cNvCxnSpPr/>
          <p:nvPr/>
        </p:nvCxnSpPr>
        <p:spPr>
          <a:xfrm rot="10800000">
            <a:off x="4139632" y="10954283"/>
            <a:ext cx="4587089" cy="0"/>
          </a:xfrm>
          <a:prstGeom prst="straightConnector1">
            <a:avLst/>
          </a:prstGeom>
          <a:noFill/>
          <a:ln w="9525" cap="flat" cmpd="sng">
            <a:solidFill>
              <a:srgbClr val="138BFF"/>
            </a:solidFill>
            <a:prstDash val="solid"/>
            <a:round/>
            <a:headEnd type="none" w="sm" len="sm"/>
            <a:tailEnd type="oval" w="lg" len="lg"/>
          </a:ln>
        </p:spPr>
      </p:cxnSp>
      <p:cxnSp>
        <p:nvCxnSpPr>
          <p:cNvPr id="7" name="Google Shape;292;p84">
            <a:extLst>
              <a:ext uri="{FF2B5EF4-FFF2-40B4-BE49-F238E27FC236}">
                <a16:creationId xmlns:a16="http://schemas.microsoft.com/office/drawing/2014/main" id="{2D2B9B07-8867-3DA1-459E-2C528B16ECD7}"/>
              </a:ext>
            </a:extLst>
          </p:cNvPr>
          <p:cNvCxnSpPr/>
          <p:nvPr/>
        </p:nvCxnSpPr>
        <p:spPr>
          <a:xfrm rot="10800000">
            <a:off x="15426808" y="5638879"/>
            <a:ext cx="4587089" cy="0"/>
          </a:xfrm>
          <a:prstGeom prst="straightConnector1">
            <a:avLst/>
          </a:prstGeom>
          <a:noFill/>
          <a:ln w="9525" cap="flat" cmpd="sng">
            <a:solidFill>
              <a:srgbClr val="138BFF"/>
            </a:solidFill>
            <a:prstDash val="solid"/>
            <a:round/>
            <a:headEnd type="oval" w="lg" len="lg"/>
            <a:tailEnd type="none" w="sm" len="sm"/>
          </a:ln>
        </p:spPr>
      </p:cxnSp>
      <p:cxnSp>
        <p:nvCxnSpPr>
          <p:cNvPr id="8" name="Google Shape;294;p84">
            <a:extLst>
              <a:ext uri="{FF2B5EF4-FFF2-40B4-BE49-F238E27FC236}">
                <a16:creationId xmlns:a16="http://schemas.microsoft.com/office/drawing/2014/main" id="{1BF78B63-6AF3-71F8-DFDE-9C494739F76B}"/>
              </a:ext>
            </a:extLst>
          </p:cNvPr>
          <p:cNvCxnSpPr/>
          <p:nvPr/>
        </p:nvCxnSpPr>
        <p:spPr>
          <a:xfrm rot="10800000">
            <a:off x="15426808" y="8390827"/>
            <a:ext cx="4587089" cy="0"/>
          </a:xfrm>
          <a:prstGeom prst="straightConnector1">
            <a:avLst/>
          </a:prstGeom>
          <a:noFill/>
          <a:ln w="9525" cap="flat" cmpd="sng">
            <a:solidFill>
              <a:srgbClr val="138BFF"/>
            </a:solidFill>
            <a:prstDash val="solid"/>
            <a:round/>
            <a:headEnd type="oval" w="lg" len="lg"/>
            <a:tailEnd type="none" w="sm" len="sm"/>
          </a:ln>
        </p:spPr>
      </p:cxnSp>
      <p:cxnSp>
        <p:nvCxnSpPr>
          <p:cNvPr id="9" name="Google Shape;301;p84">
            <a:extLst>
              <a:ext uri="{FF2B5EF4-FFF2-40B4-BE49-F238E27FC236}">
                <a16:creationId xmlns:a16="http://schemas.microsoft.com/office/drawing/2014/main" id="{CEFD19CB-F581-7E71-312B-05764340234C}"/>
              </a:ext>
            </a:extLst>
          </p:cNvPr>
          <p:cNvCxnSpPr/>
          <p:nvPr/>
        </p:nvCxnSpPr>
        <p:spPr>
          <a:xfrm rot="10800000">
            <a:off x="15426808" y="10954283"/>
            <a:ext cx="4587089" cy="0"/>
          </a:xfrm>
          <a:prstGeom prst="straightConnector1">
            <a:avLst/>
          </a:prstGeom>
          <a:noFill/>
          <a:ln w="9525" cap="flat" cmpd="sng">
            <a:solidFill>
              <a:srgbClr val="138BFF"/>
            </a:solidFill>
            <a:prstDash val="solid"/>
            <a:round/>
            <a:headEnd type="oval" w="lg" len="lg"/>
            <a:tailEnd type="none" w="sm" len="sm"/>
          </a:ln>
        </p:spPr>
      </p:cxnSp>
      <p:pic>
        <p:nvPicPr>
          <p:cNvPr id="10" name="Google Shape;409;p97">
            <a:extLst>
              <a:ext uri="{FF2B5EF4-FFF2-40B4-BE49-F238E27FC236}">
                <a16:creationId xmlns:a16="http://schemas.microsoft.com/office/drawing/2014/main" id="{8ADD6D5A-C165-1C30-1E41-661260AAAEF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65335" y="5273901"/>
            <a:ext cx="6139971" cy="11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17;p97">
            <a:extLst>
              <a:ext uri="{FF2B5EF4-FFF2-40B4-BE49-F238E27FC236}">
                <a16:creationId xmlns:a16="http://schemas.microsoft.com/office/drawing/2014/main" id="{893233E7-6953-F6DD-7683-092C5FB96582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259939" y="11838245"/>
            <a:ext cx="2999255" cy="309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02;p97" descr="Изображение выглядит как монитор, электроника, внутренний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id="{68545FE6-4460-BABD-FB1C-BA1DA0C591C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82282" y="4287484"/>
            <a:ext cx="6867604" cy="1394897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89;p84">
            <a:extLst>
              <a:ext uri="{FF2B5EF4-FFF2-40B4-BE49-F238E27FC236}">
                <a16:creationId xmlns:a16="http://schemas.microsoft.com/office/drawing/2014/main" id="{D034C31E-D018-8A90-A9B0-AB5188CC391B}"/>
              </a:ext>
            </a:extLst>
          </p:cNvPr>
          <p:cNvSpPr txBox="1"/>
          <p:nvPr/>
        </p:nvSpPr>
        <p:spPr>
          <a:xfrm>
            <a:off x="2184972" y="5754752"/>
            <a:ext cx="5958568" cy="170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315" rIns="0" bIns="0" anchor="t" anchorCtr="0">
            <a:noAutofit/>
          </a:bodyPr>
          <a:lstStyle/>
          <a:p>
            <a:pPr algn="r" defTabSz="1816720" hangingPunct="1">
              <a:buClr>
                <a:srgbClr val="000000"/>
              </a:buClr>
              <a:buSzPts val="1900"/>
            </a:pPr>
            <a:r>
              <a:rPr lang="en-US" sz="3733" b="1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Scroll Focus Rate</a:t>
            </a:r>
            <a:endParaRPr sz="3733" b="1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  <a:p>
            <a:pPr algn="r" defTabSz="1816720" hangingPunct="1">
              <a:buClr>
                <a:srgbClr val="000000"/>
              </a:buClr>
              <a:buSzPts val="1600"/>
            </a:pP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%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замедления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скролла</a:t>
            </a:r>
            <a:endParaRPr sz="2666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Rg"/>
              <a:sym typeface="Proxima Nova"/>
            </a:endParaRPr>
          </a:p>
          <a:p>
            <a:pPr algn="r" defTabSz="1816720" hangingPunct="1">
              <a:buClr>
                <a:srgbClr val="000000"/>
              </a:buClr>
              <a:buSzPts val="1600"/>
            </a:pP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в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момент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показа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баннера</a:t>
            </a:r>
            <a:endParaRPr sz="2666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Rg"/>
              <a:sym typeface="Proxima Nova"/>
            </a:endParaRPr>
          </a:p>
        </p:txBody>
      </p:sp>
      <p:sp>
        <p:nvSpPr>
          <p:cNvPr id="14" name="Google Shape;291;p84">
            <a:extLst>
              <a:ext uri="{FF2B5EF4-FFF2-40B4-BE49-F238E27FC236}">
                <a16:creationId xmlns:a16="http://schemas.microsoft.com/office/drawing/2014/main" id="{D6AAA947-D306-3C3F-952C-D90AFB182FD2}"/>
              </a:ext>
            </a:extLst>
          </p:cNvPr>
          <p:cNvSpPr txBox="1"/>
          <p:nvPr/>
        </p:nvSpPr>
        <p:spPr>
          <a:xfrm>
            <a:off x="2286049" y="8480044"/>
            <a:ext cx="5958568" cy="170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315" rIns="0" bIns="0" anchor="t" anchorCtr="0">
            <a:noAutofit/>
          </a:bodyPr>
          <a:lstStyle/>
          <a:p>
            <a:pPr algn="r" defTabSz="1816720" hangingPunct="1">
              <a:buClr>
                <a:srgbClr val="000000"/>
              </a:buClr>
              <a:buSzPts val="1900"/>
            </a:pPr>
            <a:r>
              <a:rPr lang="en-US" sz="3733" b="1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Avr</a:t>
            </a:r>
            <a:r>
              <a:rPr lang="en-US" sz="3733" b="1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. In-view time</a:t>
            </a:r>
            <a:endParaRPr sz="3733" b="1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  <a:p>
            <a:pPr algn="r" defTabSz="1816720" hangingPunct="1">
              <a:buClr>
                <a:srgbClr val="000000"/>
              </a:buClr>
              <a:buSzPts val="1600"/>
            </a:pP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Среднее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время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рекламы</a:t>
            </a:r>
            <a:endParaRPr sz="2666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Rg"/>
              <a:sym typeface="Proxima Nova"/>
            </a:endParaRPr>
          </a:p>
          <a:p>
            <a:pPr algn="r" defTabSz="1816720" hangingPunct="1">
              <a:buClr>
                <a:srgbClr val="000000"/>
              </a:buClr>
              <a:buSzPts val="1600"/>
            </a:pP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в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зоне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видимости</a:t>
            </a:r>
            <a:endParaRPr sz="2666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Rg"/>
              <a:sym typeface="Proxima Nova"/>
            </a:endParaRPr>
          </a:p>
        </p:txBody>
      </p:sp>
      <p:sp>
        <p:nvSpPr>
          <p:cNvPr id="15" name="Google Shape;297;p84">
            <a:extLst>
              <a:ext uri="{FF2B5EF4-FFF2-40B4-BE49-F238E27FC236}">
                <a16:creationId xmlns:a16="http://schemas.microsoft.com/office/drawing/2014/main" id="{1AFBB3FF-F1B6-B030-37E0-5FFC629A03EC}"/>
              </a:ext>
            </a:extLst>
          </p:cNvPr>
          <p:cNvSpPr txBox="1"/>
          <p:nvPr/>
        </p:nvSpPr>
        <p:spPr>
          <a:xfrm>
            <a:off x="2184942" y="11043502"/>
            <a:ext cx="5958568" cy="170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315" rIns="0" bIns="0" anchor="t" anchorCtr="0">
            <a:noAutofit/>
          </a:bodyPr>
          <a:lstStyle/>
          <a:p>
            <a:pPr algn="r" defTabSz="1816720" hangingPunct="1">
              <a:buClr>
                <a:srgbClr val="000000"/>
              </a:buClr>
              <a:buSzPts val="1900"/>
            </a:pPr>
            <a:r>
              <a:rPr lang="en-US" sz="3733" b="1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Double contact Rate</a:t>
            </a:r>
            <a:endParaRPr sz="3733" b="1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  <a:p>
            <a:pPr algn="r" defTabSz="1816720" hangingPunct="1">
              <a:buClr>
                <a:srgbClr val="000000"/>
              </a:buClr>
              <a:buSzPts val="1600"/>
            </a:pP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Возврат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к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рекламе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после</a:t>
            </a:r>
            <a:endParaRPr sz="2666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Rg"/>
              <a:sym typeface="Proxima Nova"/>
            </a:endParaRPr>
          </a:p>
          <a:p>
            <a:pPr algn="r" defTabSz="1816720" hangingPunct="1">
              <a:buClr>
                <a:srgbClr val="000000"/>
              </a:buClr>
              <a:buSzPts val="1600"/>
            </a:pP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проскро</a:t>
            </a:r>
            <a: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л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ла</a:t>
            </a:r>
            <a:endParaRPr sz="2666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Rg"/>
              <a:sym typeface="Proxima Nova"/>
            </a:endParaRPr>
          </a:p>
        </p:txBody>
      </p:sp>
      <p:sp>
        <p:nvSpPr>
          <p:cNvPr id="16" name="Google Shape;282;p84">
            <a:extLst>
              <a:ext uri="{FF2B5EF4-FFF2-40B4-BE49-F238E27FC236}">
                <a16:creationId xmlns:a16="http://schemas.microsoft.com/office/drawing/2014/main" id="{0F14AF6E-A548-CA6C-BEEF-418E17EF64D1}"/>
              </a:ext>
            </a:extLst>
          </p:cNvPr>
          <p:cNvSpPr txBox="1"/>
          <p:nvPr/>
        </p:nvSpPr>
        <p:spPr>
          <a:xfrm>
            <a:off x="15854697" y="11048931"/>
            <a:ext cx="5951415" cy="170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315" rIns="0" bIns="0" anchor="t" anchorCtr="0">
            <a:noAutofit/>
          </a:bodyPr>
          <a:lstStyle/>
          <a:p>
            <a:pPr algn="l" defTabSz="1816720" hangingPunct="1">
              <a:buClr>
                <a:srgbClr val="000000"/>
              </a:buClr>
              <a:buSzPts val="1900"/>
            </a:pPr>
            <a:r>
              <a:rPr lang="en-US" sz="3733" b="1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Ad Engagement</a:t>
            </a:r>
            <a:endParaRPr sz="3733" b="1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  <a:p>
            <a:pPr algn="l" defTabSz="1816720" hangingPunct="1">
              <a:buClr>
                <a:srgbClr val="000000"/>
              </a:buClr>
              <a:buSzPts val="1600"/>
            </a:pPr>
            <a: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Взаимодействия</a:t>
            </a:r>
            <a:b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</a:br>
            <a: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с рекламой </a:t>
            </a:r>
            <a:endParaRPr sz="2666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Rg"/>
              <a:sym typeface="Proxima Nova"/>
            </a:endParaRPr>
          </a:p>
        </p:txBody>
      </p:sp>
      <p:sp>
        <p:nvSpPr>
          <p:cNvPr id="17" name="Google Shape;284;p84">
            <a:extLst>
              <a:ext uri="{FF2B5EF4-FFF2-40B4-BE49-F238E27FC236}">
                <a16:creationId xmlns:a16="http://schemas.microsoft.com/office/drawing/2014/main" id="{1BED6755-095C-3EF3-E85A-847E8AB01091}"/>
              </a:ext>
            </a:extLst>
          </p:cNvPr>
          <p:cNvSpPr txBox="1"/>
          <p:nvPr/>
        </p:nvSpPr>
        <p:spPr>
          <a:xfrm>
            <a:off x="15854697" y="8472875"/>
            <a:ext cx="5951415" cy="170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315" rIns="0" bIns="0" anchor="t" anchorCtr="0">
            <a:noAutofit/>
          </a:bodyPr>
          <a:lstStyle/>
          <a:p>
            <a:pPr algn="l" defTabSz="1816720" hangingPunct="1">
              <a:buClr>
                <a:srgbClr val="000000"/>
              </a:buClr>
              <a:buSzPts val="1900"/>
            </a:pPr>
            <a:r>
              <a:rPr lang="en-US" sz="3733" b="1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Full animation in View</a:t>
            </a:r>
            <a:endParaRPr sz="3733" b="1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  <a:p>
            <a:pPr algn="l" defTabSz="1816720" hangingPunct="1">
              <a:buClr>
                <a:srgbClr val="000000"/>
              </a:buClr>
              <a:buSzPts val="1600"/>
            </a:pP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“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Досмотры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”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рекламного</a:t>
            </a:r>
            <a:b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</a:b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сообщения</a:t>
            </a:r>
            <a:endParaRPr sz="2666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Rg"/>
              <a:sym typeface="Proxima Nova"/>
            </a:endParaRPr>
          </a:p>
        </p:txBody>
      </p:sp>
      <p:sp>
        <p:nvSpPr>
          <p:cNvPr id="18" name="Google Shape;293;p84">
            <a:extLst>
              <a:ext uri="{FF2B5EF4-FFF2-40B4-BE49-F238E27FC236}">
                <a16:creationId xmlns:a16="http://schemas.microsoft.com/office/drawing/2014/main" id="{0085A5B7-D7DD-C590-D222-21C461748399}"/>
              </a:ext>
            </a:extLst>
          </p:cNvPr>
          <p:cNvSpPr txBox="1"/>
          <p:nvPr/>
        </p:nvSpPr>
        <p:spPr>
          <a:xfrm>
            <a:off x="15845854" y="5750055"/>
            <a:ext cx="5958568" cy="170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315" rIns="0" bIns="0" anchor="t" anchorCtr="0">
            <a:noAutofit/>
          </a:bodyPr>
          <a:lstStyle/>
          <a:p>
            <a:pPr algn="l" defTabSz="1816720" hangingPunct="1">
              <a:buClr>
                <a:srgbClr val="000000"/>
              </a:buClr>
              <a:buSzPts val="1900"/>
            </a:pPr>
            <a:r>
              <a:rPr lang="en-US" sz="3733" b="1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Seance exposure Rate</a:t>
            </a:r>
            <a:endParaRPr sz="3733" b="1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  <a:p>
            <a:pPr algn="l" defTabSz="1816720" hangingPunct="1">
              <a:buClr>
                <a:srgbClr val="000000"/>
              </a:buClr>
              <a:buSzPts val="1600"/>
            </a:pP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%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времени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сеанса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,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в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который</a:t>
            </a:r>
            <a:b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</a:b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была</a:t>
            </a:r>
            <a:r>
              <a:rPr lang="ru-RU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видна</a:t>
            </a:r>
            <a:r>
              <a:rPr lang="en-US" sz="2666" kern="12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 </a:t>
            </a:r>
            <a:r>
              <a:rPr lang="en-US" sz="2666" kern="1200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Rg"/>
                <a:sym typeface="Proxima Nova"/>
              </a:rPr>
              <a:t>реклама</a:t>
            </a:r>
            <a:endParaRPr sz="2666" kern="12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Rg"/>
              <a:sym typeface="Proxima Nov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6B6EA0A-504E-D4D1-368E-682167002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649" y="105507"/>
            <a:ext cx="3723216" cy="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8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A1988-94FD-A5DF-C766-C43085A36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lur07.mp4" descr="Blur07.mp4">
            <a:extLst>
              <a:ext uri="{FF2B5EF4-FFF2-40B4-BE49-F238E27FC236}">
                <a16:creationId xmlns:a16="http://schemas.microsoft.com/office/drawing/2014/main" id="{66F4F541-44F3-D3A7-0A73-4B9A308CFDC4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" name="Header">
            <a:extLst>
              <a:ext uri="{FF2B5EF4-FFF2-40B4-BE49-F238E27FC236}">
                <a16:creationId xmlns:a16="http://schemas.microsoft.com/office/drawing/2014/main" id="{9262C91E-87B7-FE6E-5685-E8BF97BF068F}"/>
              </a:ext>
            </a:extLst>
          </p:cNvPr>
          <p:cNvGrpSpPr/>
          <p:nvPr/>
        </p:nvGrpSpPr>
        <p:grpSpPr>
          <a:xfrm>
            <a:off x="0" y="-12253"/>
            <a:ext cx="24382413" cy="1028634"/>
            <a:chOff x="0" y="0"/>
            <a:chExt cx="24384000" cy="1028700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837B8101-BC67-2B96-B0CC-42426D8D6C28}"/>
                </a:ext>
              </a:extLst>
            </p:cNvPr>
            <p:cNvSpPr/>
            <p:nvPr/>
          </p:nvSpPr>
          <p:spPr>
            <a:xfrm>
              <a:off x="0" y="12700"/>
              <a:ext cx="24384001" cy="10106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825417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200">
                  <a:solidFill>
                    <a:srgbClr val="FFFFFF"/>
                  </a:solidFill>
                  <a:latin typeface="Archivo SemiBold Medium"/>
                  <a:ea typeface="Archivo SemiBold Medium"/>
                  <a:cs typeface="Archivo SemiBold Medium"/>
                  <a:sym typeface="Archivo SemiBold Medium"/>
                </a:defRPr>
              </a:pPr>
              <a:endParaRPr kumimoji="0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irce Bold" panose="020B0502020203020203" pitchFamily="34" charset="77"/>
                <a:sym typeface="Archivo SemiBold Medium"/>
              </a:endParaRPr>
            </a:p>
          </p:txBody>
        </p:sp>
        <p:sp>
          <p:nvSpPr>
            <p:cNvPr id="32" name="Line">
              <a:extLst>
                <a:ext uri="{FF2B5EF4-FFF2-40B4-BE49-F238E27FC236}">
                  <a16:creationId xmlns:a16="http://schemas.microsoft.com/office/drawing/2014/main" id="{B80C542A-4EDC-8631-093B-425D30E2D5C1}"/>
                </a:ext>
              </a:extLst>
            </p:cNvPr>
            <p:cNvSpPr/>
            <p:nvPr/>
          </p:nvSpPr>
          <p:spPr>
            <a:xfrm flipV="1">
              <a:off x="2250302" y="-1"/>
              <a:ext cx="1" cy="101600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irce" panose="020B0502020203020203" pitchFamily="34" charset="77"/>
                <a:sym typeface="Archivo SemiBold Regular"/>
              </a:endParaRPr>
            </a:p>
          </p:txBody>
        </p:sp>
        <p:sp>
          <p:nvSpPr>
            <p:cNvPr id="33" name="Line">
              <a:extLst>
                <a:ext uri="{FF2B5EF4-FFF2-40B4-BE49-F238E27FC236}">
                  <a16:creationId xmlns:a16="http://schemas.microsoft.com/office/drawing/2014/main" id="{64DE8BF2-DE96-716C-7BF5-F75A4A27D1E9}"/>
                </a:ext>
              </a:extLst>
            </p:cNvPr>
            <p:cNvSpPr/>
            <p:nvPr/>
          </p:nvSpPr>
          <p:spPr>
            <a:xfrm>
              <a:off x="0" y="1028700"/>
              <a:ext cx="24384001" cy="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797" tIns="50797" rIns="50797" bIns="50797" numCol="1" anchor="ctr">
              <a:noAutofit/>
            </a:bodyPr>
            <a:lstStyle/>
            <a:p>
              <a:pPr marL="0" marR="0" lvl="0" indent="0" algn="ctr" defTabSz="243809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Circe" panose="020B0502020203020203" pitchFamily="34" charset="77"/>
                <a:sym typeface="Archivo SemiBold Regular"/>
              </a:endParaRPr>
            </a:p>
          </p:txBody>
        </p:sp>
      </p:grpSp>
      <p:sp>
        <p:nvSpPr>
          <p:cNvPr id="22" name="Your mission or tagline">
            <a:extLst>
              <a:ext uri="{FF2B5EF4-FFF2-40B4-BE49-F238E27FC236}">
                <a16:creationId xmlns:a16="http://schemas.microsoft.com/office/drawing/2014/main" id="{5A621F81-449D-D184-F958-30279D2326B9}"/>
              </a:ext>
            </a:extLst>
          </p:cNvPr>
          <p:cNvSpPr txBox="1"/>
          <p:nvPr/>
        </p:nvSpPr>
        <p:spPr>
          <a:xfrm>
            <a:off x="189800" y="1592007"/>
            <a:ext cx="24002813" cy="2612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>
            <a:lvl1pPr algn="l">
              <a:lnSpc>
                <a:spcPct val="80000"/>
              </a:lnSpc>
              <a:defRPr sz="14000" spc="-559">
                <a:solidFill>
                  <a:srgbClr val="000000"/>
                </a:solidFill>
                <a:latin typeface="Outfit Thin Regular"/>
                <a:ea typeface="Outfit Thin Regular"/>
                <a:cs typeface="Outfit Thin Regular"/>
                <a:sym typeface="Outfit Thin Regular"/>
              </a:defRPr>
            </a:lvl1pPr>
          </a:lstStyle>
          <a:p>
            <a:pPr marL="0" marR="0" lvl="0" indent="0" algn="ctr" defTabSz="1476083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Attention Prediction:</a:t>
            </a:r>
          </a:p>
          <a:p>
            <a:pPr marL="0" marR="0" lvl="0" indent="0" algn="ctr" defTabSz="1476083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AI-</a:t>
            </a:r>
            <a:r>
              <a:rPr kumimoji="0" lang="ru-RU" sz="8476" b="1" i="0" u="none" strike="noStrike" kern="0" cap="none" spc="-559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irce Extra Bold" panose="020B0502020203020203" pitchFamily="34" charset="77"/>
                <a:sym typeface="Outfit Thin Regular"/>
              </a:rPr>
              <a:t>Моделирование внимания </a:t>
            </a:r>
          </a:p>
        </p:txBody>
      </p:sp>
      <p:cxnSp>
        <p:nvCxnSpPr>
          <p:cNvPr id="2" name="Соединительная линия уступом 40">
            <a:extLst>
              <a:ext uri="{FF2B5EF4-FFF2-40B4-BE49-F238E27FC236}">
                <a16:creationId xmlns:a16="http://schemas.microsoft.com/office/drawing/2014/main" id="{91597A0B-BAD7-3414-D5AA-FB3727926FA9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11412814" y="8896221"/>
            <a:ext cx="8450024" cy="1937781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138B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" name="Соединительная линия уступом 31">
            <a:extLst>
              <a:ext uri="{FF2B5EF4-FFF2-40B4-BE49-F238E27FC236}">
                <a16:creationId xmlns:a16="http://schemas.microsoft.com/office/drawing/2014/main" id="{2E587B02-0931-ABFA-4912-5BEFA583578B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11412814" y="6967825"/>
            <a:ext cx="8450023" cy="1928396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rgbClr val="138B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Google Shape;344;p86">
            <a:extLst>
              <a:ext uri="{FF2B5EF4-FFF2-40B4-BE49-F238E27FC236}">
                <a16:creationId xmlns:a16="http://schemas.microsoft.com/office/drawing/2014/main" id="{C0460501-73DB-031D-0C79-B6024544EAF9}"/>
              </a:ext>
            </a:extLst>
          </p:cNvPr>
          <p:cNvSpPr txBox="1"/>
          <p:nvPr/>
        </p:nvSpPr>
        <p:spPr>
          <a:xfrm>
            <a:off x="6722457" y="4318166"/>
            <a:ext cx="7496773" cy="159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buClr>
                <a:srgbClr val="000000"/>
              </a:buClr>
              <a:defRPr/>
            </a:pP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Определение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типа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endParaRPr lang="ru-RU" sz="4000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  <a:p>
            <a:pPr algn="l" defTabSz="1816720" hangingPunct="1">
              <a:buClr>
                <a:srgbClr val="000000"/>
              </a:buClr>
              <a:defRPr/>
            </a:pP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потребления</a:t>
            </a: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r>
              <a:rPr lang="en-US" sz="4000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контента</a:t>
            </a:r>
            <a:endParaRPr sz="4000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24" name="Google Shape;345;p86">
            <a:extLst>
              <a:ext uri="{FF2B5EF4-FFF2-40B4-BE49-F238E27FC236}">
                <a16:creationId xmlns:a16="http://schemas.microsoft.com/office/drawing/2014/main" id="{A2B68DF7-ED48-61DA-C543-F726BD6D6214}"/>
              </a:ext>
            </a:extLst>
          </p:cNvPr>
          <p:cNvSpPr txBox="1"/>
          <p:nvPr/>
        </p:nvSpPr>
        <p:spPr>
          <a:xfrm>
            <a:off x="8103943" y="6399762"/>
            <a:ext cx="4404571" cy="95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3333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Быстрый</a:t>
            </a:r>
            <a:r>
              <a:rPr lang="en-US" sz="3333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r>
              <a:rPr lang="en-US" sz="3333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скролл</a:t>
            </a:r>
            <a:endParaRPr sz="3333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25" name="Google Shape;346;p86">
            <a:extLst>
              <a:ext uri="{FF2B5EF4-FFF2-40B4-BE49-F238E27FC236}">
                <a16:creationId xmlns:a16="http://schemas.microsoft.com/office/drawing/2014/main" id="{44F98B87-7CC6-234D-93C8-72FAE243CB04}"/>
              </a:ext>
            </a:extLst>
          </p:cNvPr>
          <p:cNvSpPr txBox="1"/>
          <p:nvPr/>
        </p:nvSpPr>
        <p:spPr>
          <a:xfrm>
            <a:off x="8103943" y="7368053"/>
            <a:ext cx="4404571" cy="95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3333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Беглый</a:t>
            </a:r>
            <a:r>
              <a:rPr lang="en-US" sz="3333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r>
              <a:rPr lang="en-US" sz="3333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просмотр</a:t>
            </a:r>
            <a:endParaRPr sz="3333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26" name="Google Shape;347;p86">
            <a:extLst>
              <a:ext uri="{FF2B5EF4-FFF2-40B4-BE49-F238E27FC236}">
                <a16:creationId xmlns:a16="http://schemas.microsoft.com/office/drawing/2014/main" id="{6A18521E-27A8-256F-4BE1-526226C9B2BA}"/>
              </a:ext>
            </a:extLst>
          </p:cNvPr>
          <p:cNvSpPr txBox="1"/>
          <p:nvPr/>
        </p:nvSpPr>
        <p:spPr>
          <a:xfrm>
            <a:off x="8103944" y="8415827"/>
            <a:ext cx="2520703" cy="95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3333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Чтение</a:t>
            </a:r>
            <a:endParaRPr sz="3333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27" name="Google Shape;350;p86">
            <a:extLst>
              <a:ext uri="{FF2B5EF4-FFF2-40B4-BE49-F238E27FC236}">
                <a16:creationId xmlns:a16="http://schemas.microsoft.com/office/drawing/2014/main" id="{91424E43-BA60-05AD-EFF5-BFBF6763280F}"/>
              </a:ext>
            </a:extLst>
          </p:cNvPr>
          <p:cNvSpPr txBox="1"/>
          <p:nvPr/>
        </p:nvSpPr>
        <p:spPr>
          <a:xfrm>
            <a:off x="19862837" y="6168856"/>
            <a:ext cx="2995674" cy="159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buClr>
                <a:srgbClr val="000000"/>
              </a:buClr>
              <a:defRPr/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Attention</a:t>
            </a:r>
            <a:endParaRPr sz="4000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  <a:p>
            <a:pPr algn="l" defTabSz="1816720" hangingPunct="1">
              <a:buClr>
                <a:srgbClr val="000000"/>
              </a:buClr>
              <a:defRPr/>
            </a:pPr>
            <a:r>
              <a:rPr lang="en-US" sz="4000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Positive</a:t>
            </a:r>
            <a:endParaRPr sz="4000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28" name="Google Shape;353;p86">
            <a:extLst>
              <a:ext uri="{FF2B5EF4-FFF2-40B4-BE49-F238E27FC236}">
                <a16:creationId xmlns:a16="http://schemas.microsoft.com/office/drawing/2014/main" id="{8B932F50-9733-EF23-C123-FB7816831F39}"/>
              </a:ext>
            </a:extLst>
          </p:cNvPr>
          <p:cNvSpPr txBox="1"/>
          <p:nvPr/>
        </p:nvSpPr>
        <p:spPr>
          <a:xfrm>
            <a:off x="19862838" y="10035033"/>
            <a:ext cx="2578449" cy="1597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buClr>
                <a:srgbClr val="000000"/>
              </a:buClr>
              <a:defRPr/>
            </a:pP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Attention</a:t>
            </a:r>
            <a:endParaRPr sz="40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  <a:p>
            <a:pPr algn="l" defTabSz="1816720" hangingPunct="1">
              <a:buClr>
                <a:srgbClr val="000000"/>
              </a:buClr>
              <a:defRPr/>
            </a:pPr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Negative</a:t>
            </a:r>
            <a:endParaRPr sz="4000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29" name="Скругленный прямоугольник 5">
            <a:extLst>
              <a:ext uri="{FF2B5EF4-FFF2-40B4-BE49-F238E27FC236}">
                <a16:creationId xmlns:a16="http://schemas.microsoft.com/office/drawing/2014/main" id="{B4D13D5E-2630-3F33-2DB9-96825BDE560D}"/>
              </a:ext>
            </a:extLst>
          </p:cNvPr>
          <p:cNvSpPr/>
          <p:nvPr/>
        </p:nvSpPr>
        <p:spPr>
          <a:xfrm>
            <a:off x="12492189" y="8102786"/>
            <a:ext cx="5307817" cy="1295049"/>
          </a:xfrm>
          <a:prstGeom prst="roundRect">
            <a:avLst/>
          </a:prstGeom>
          <a:solidFill>
            <a:srgbClr val="0E8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078" hangingPunct="1"/>
            <a:endParaRPr lang="ru-KZ" kern="120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</a:endParaRPr>
          </a:p>
        </p:txBody>
      </p:sp>
      <p:sp>
        <p:nvSpPr>
          <p:cNvPr id="30" name="Google Shape;355;p86">
            <a:extLst>
              <a:ext uri="{FF2B5EF4-FFF2-40B4-BE49-F238E27FC236}">
                <a16:creationId xmlns:a16="http://schemas.microsoft.com/office/drawing/2014/main" id="{48A287A9-DF18-EB61-7F53-67AC99D1221D}"/>
              </a:ext>
            </a:extLst>
          </p:cNvPr>
          <p:cNvSpPr txBox="1"/>
          <p:nvPr/>
        </p:nvSpPr>
        <p:spPr>
          <a:xfrm>
            <a:off x="12842289" y="8318950"/>
            <a:ext cx="4014399" cy="879729"/>
          </a:xfrm>
          <a:prstGeom prst="rect">
            <a:avLst/>
          </a:prstGeom>
          <a:solidFill>
            <a:srgbClr val="138BFF"/>
          </a:solidFill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buClr>
                <a:srgbClr val="000000"/>
              </a:buClr>
              <a:defRPr/>
            </a:pPr>
            <a:r>
              <a:rPr lang="en-US" sz="3333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It’s a kind of magic</a:t>
            </a:r>
            <a:endParaRPr sz="3333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35" name="Google Shape;348;p86">
            <a:extLst>
              <a:ext uri="{FF2B5EF4-FFF2-40B4-BE49-F238E27FC236}">
                <a16:creationId xmlns:a16="http://schemas.microsoft.com/office/drawing/2014/main" id="{5D5D8563-AE9D-26C3-C958-2A6106507D26}"/>
              </a:ext>
            </a:extLst>
          </p:cNvPr>
          <p:cNvSpPr txBox="1"/>
          <p:nvPr/>
        </p:nvSpPr>
        <p:spPr>
          <a:xfrm>
            <a:off x="8103943" y="9463598"/>
            <a:ext cx="5509571" cy="95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3333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Вдумчивое</a:t>
            </a:r>
            <a:r>
              <a:rPr lang="en-US" sz="3333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r>
              <a:rPr lang="en-US" sz="3333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чтение</a:t>
            </a:r>
            <a:endParaRPr sz="3333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36" name="Google Shape;349;p86">
            <a:extLst>
              <a:ext uri="{FF2B5EF4-FFF2-40B4-BE49-F238E27FC236}">
                <a16:creationId xmlns:a16="http://schemas.microsoft.com/office/drawing/2014/main" id="{37BFBAEC-CCE7-17A1-E4A9-7CF208EEDD3C}"/>
              </a:ext>
            </a:extLst>
          </p:cNvPr>
          <p:cNvSpPr txBox="1"/>
          <p:nvPr/>
        </p:nvSpPr>
        <p:spPr>
          <a:xfrm>
            <a:off x="8103943" y="10473005"/>
            <a:ext cx="4404571" cy="956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lnSpc>
                <a:spcPct val="115000"/>
              </a:lnSpc>
              <a:buClr>
                <a:srgbClr val="000000"/>
              </a:buClr>
              <a:defRPr/>
            </a:pPr>
            <a:r>
              <a:rPr lang="en-US" sz="3333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Зависание</a:t>
            </a:r>
            <a:endParaRPr sz="3333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pic>
        <p:nvPicPr>
          <p:cNvPr id="37" name="Рисунок 2">
            <a:extLst>
              <a:ext uri="{FF2B5EF4-FFF2-40B4-BE49-F238E27FC236}">
                <a16:creationId xmlns:a16="http://schemas.microsoft.com/office/drawing/2014/main" id="{DD311FFC-3653-561B-D09D-6CB084504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138B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451" y="7536035"/>
            <a:ext cx="769485" cy="769485"/>
          </a:xfrm>
          <a:prstGeom prst="rect">
            <a:avLst/>
          </a:prstGeom>
        </p:spPr>
      </p:pic>
      <p:pic>
        <p:nvPicPr>
          <p:cNvPr id="38" name="Рисунок 11">
            <a:extLst>
              <a:ext uri="{FF2B5EF4-FFF2-40B4-BE49-F238E27FC236}">
                <a16:creationId xmlns:a16="http://schemas.microsoft.com/office/drawing/2014/main" id="{69F9DC4B-D789-F2D5-D422-5FE8077220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138B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197" y="9569619"/>
            <a:ext cx="758319" cy="758319"/>
          </a:xfrm>
          <a:prstGeom prst="rect">
            <a:avLst/>
          </a:prstGeom>
        </p:spPr>
      </p:pic>
      <p:pic>
        <p:nvPicPr>
          <p:cNvPr id="39" name="Рисунок 30">
            <a:extLst>
              <a:ext uri="{FF2B5EF4-FFF2-40B4-BE49-F238E27FC236}">
                <a16:creationId xmlns:a16="http://schemas.microsoft.com/office/drawing/2014/main" id="{3E0ADFC6-B54D-A8DD-F9BE-F0574E1F6D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rgbClr val="138B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453" y="6526028"/>
            <a:ext cx="769482" cy="769482"/>
          </a:xfrm>
          <a:prstGeom prst="rect">
            <a:avLst/>
          </a:prstGeom>
        </p:spPr>
      </p:pic>
      <p:pic>
        <p:nvPicPr>
          <p:cNvPr id="40" name="Рисунок 32">
            <a:extLst>
              <a:ext uri="{FF2B5EF4-FFF2-40B4-BE49-F238E27FC236}">
                <a16:creationId xmlns:a16="http://schemas.microsoft.com/office/drawing/2014/main" id="{FEEDC030-E61D-9CF7-B650-B3A8540921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rgbClr val="138B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450" y="8544236"/>
            <a:ext cx="786667" cy="786667"/>
          </a:xfrm>
          <a:prstGeom prst="rect">
            <a:avLst/>
          </a:prstGeom>
        </p:spPr>
      </p:pic>
      <p:pic>
        <p:nvPicPr>
          <p:cNvPr id="41" name="Рисунок 34">
            <a:extLst>
              <a:ext uri="{FF2B5EF4-FFF2-40B4-BE49-F238E27FC236}">
                <a16:creationId xmlns:a16="http://schemas.microsoft.com/office/drawing/2014/main" id="{890ED083-19A6-801C-831B-9C96CF7C01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138B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6032" y="10572053"/>
            <a:ext cx="769485" cy="769485"/>
          </a:xfrm>
          <a:prstGeom prst="rect">
            <a:avLst/>
          </a:prstGeom>
        </p:spPr>
      </p:pic>
      <p:cxnSp>
        <p:nvCxnSpPr>
          <p:cNvPr id="42" name="Google Shape;339;p86">
            <a:extLst>
              <a:ext uri="{FF2B5EF4-FFF2-40B4-BE49-F238E27FC236}">
                <a16:creationId xmlns:a16="http://schemas.microsoft.com/office/drawing/2014/main" id="{A3CE0D05-1831-BE0A-5A09-B302C73CEBFB}"/>
              </a:ext>
            </a:extLst>
          </p:cNvPr>
          <p:cNvCxnSpPr>
            <a:cxnSpLocks/>
          </p:cNvCxnSpPr>
          <p:nvPr/>
        </p:nvCxnSpPr>
        <p:spPr>
          <a:xfrm>
            <a:off x="6025070" y="8874211"/>
            <a:ext cx="936968" cy="1491"/>
          </a:xfrm>
          <a:prstGeom prst="curvedConnector3">
            <a:avLst>
              <a:gd name="adj1" fmla="val 49988"/>
            </a:avLst>
          </a:prstGeom>
          <a:noFill/>
          <a:ln w="28575" cap="flat" cmpd="sng">
            <a:solidFill>
              <a:srgbClr val="138B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" name="Google Shape;338;p86">
            <a:extLst>
              <a:ext uri="{FF2B5EF4-FFF2-40B4-BE49-F238E27FC236}">
                <a16:creationId xmlns:a16="http://schemas.microsoft.com/office/drawing/2014/main" id="{52144578-439C-80B0-626E-5DDD984C9296}"/>
              </a:ext>
            </a:extLst>
          </p:cNvPr>
          <p:cNvSpPr txBox="1"/>
          <p:nvPr/>
        </p:nvSpPr>
        <p:spPr>
          <a:xfrm>
            <a:off x="537167" y="5943660"/>
            <a:ext cx="4073424" cy="11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buClr>
                <a:srgbClr val="000000"/>
              </a:buClr>
              <a:defRPr/>
            </a:pPr>
            <a:r>
              <a:rPr lang="en-US" sz="2666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Определение</a:t>
            </a:r>
            <a:r>
              <a:rPr lang="en-US" sz="2666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r>
              <a:rPr lang="en-US" sz="2666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скорости</a:t>
            </a:r>
            <a:r>
              <a:rPr lang="en-US" sz="2666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r>
              <a:rPr lang="en-US" sz="2666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скролла</a:t>
            </a:r>
            <a:r>
              <a:rPr lang="en-US" sz="2666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r>
              <a:rPr lang="en-US" sz="2666" b="1" dirty="0" err="1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страницы</a:t>
            </a:r>
            <a:r>
              <a:rPr lang="en-US" sz="2666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 </a:t>
            </a:r>
            <a:endParaRPr sz="2666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44" name="Google Shape;338;p86">
            <a:extLst>
              <a:ext uri="{FF2B5EF4-FFF2-40B4-BE49-F238E27FC236}">
                <a16:creationId xmlns:a16="http://schemas.microsoft.com/office/drawing/2014/main" id="{552D5721-35E3-9F46-ABDD-01484C3538D2}"/>
              </a:ext>
            </a:extLst>
          </p:cNvPr>
          <p:cNvSpPr txBox="1"/>
          <p:nvPr/>
        </p:nvSpPr>
        <p:spPr>
          <a:xfrm>
            <a:off x="537166" y="7626492"/>
            <a:ext cx="4073423" cy="11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buClr>
                <a:srgbClr val="000000"/>
              </a:buClr>
              <a:defRPr/>
            </a:pPr>
            <a:r>
              <a:rPr lang="ru-RU" sz="2666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Источник перехода:</a:t>
            </a:r>
          </a:p>
          <a:p>
            <a:pPr algn="l" defTabSz="1816720" hangingPunct="1">
              <a:buClr>
                <a:srgbClr val="000000"/>
              </a:buClr>
              <a:defRPr/>
            </a:pPr>
            <a:r>
              <a:rPr lang="ru-RU" sz="2666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Тип «потребности» </a:t>
            </a:r>
            <a:endParaRPr sz="2666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45" name="Google Shape;338;p86">
            <a:extLst>
              <a:ext uri="{FF2B5EF4-FFF2-40B4-BE49-F238E27FC236}">
                <a16:creationId xmlns:a16="http://schemas.microsoft.com/office/drawing/2014/main" id="{45467EA3-9687-B881-2CC9-E37F89F3C820}"/>
              </a:ext>
            </a:extLst>
          </p:cNvPr>
          <p:cNvSpPr txBox="1"/>
          <p:nvPr/>
        </p:nvSpPr>
        <p:spPr>
          <a:xfrm>
            <a:off x="537166" y="9309323"/>
            <a:ext cx="4073423" cy="11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buClr>
                <a:srgbClr val="000000"/>
              </a:buClr>
              <a:defRPr/>
            </a:pPr>
            <a:r>
              <a:rPr lang="ru-RU" sz="2666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Параметры пользователя </a:t>
            </a:r>
            <a:endParaRPr sz="2666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sp>
        <p:nvSpPr>
          <p:cNvPr id="46" name="Google Shape;338;p86">
            <a:extLst>
              <a:ext uri="{FF2B5EF4-FFF2-40B4-BE49-F238E27FC236}">
                <a16:creationId xmlns:a16="http://schemas.microsoft.com/office/drawing/2014/main" id="{1727A748-B5FF-7902-C8DE-D446C7421B9A}"/>
              </a:ext>
            </a:extLst>
          </p:cNvPr>
          <p:cNvSpPr txBox="1"/>
          <p:nvPr/>
        </p:nvSpPr>
        <p:spPr>
          <a:xfrm>
            <a:off x="537166" y="10992156"/>
            <a:ext cx="4073423" cy="118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642" tIns="181642" rIns="181642" bIns="181642" anchor="t" anchorCtr="0">
            <a:spAutoFit/>
          </a:bodyPr>
          <a:lstStyle/>
          <a:p>
            <a:pPr algn="l" defTabSz="1816720" hangingPunct="1">
              <a:buClr>
                <a:srgbClr val="000000"/>
              </a:buClr>
              <a:defRPr/>
            </a:pPr>
            <a:r>
              <a:rPr lang="ru-RU" sz="2666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Когорта пользователя на базе </a:t>
            </a:r>
            <a:r>
              <a:rPr lang="en-US" sz="2666" b="1" dirty="0">
                <a:solidFill>
                  <a:schemeClr val="bg2">
                    <a:lumMod val="1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Proxima Nova Semibold"/>
                <a:sym typeface="Proxima Nova Semibold"/>
              </a:rPr>
              <a:t>Data-lake</a:t>
            </a:r>
            <a:endParaRPr sz="2666" b="1" dirty="0">
              <a:solidFill>
                <a:schemeClr val="bg2">
                  <a:lumMod val="1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Proxima Nova Semibold"/>
              <a:sym typeface="Proxima Nova Semibold"/>
            </a:endParaRPr>
          </a:p>
        </p:txBody>
      </p:sp>
      <p:cxnSp>
        <p:nvCxnSpPr>
          <p:cNvPr id="47" name="Elbow Connector 46">
            <a:extLst>
              <a:ext uri="{FF2B5EF4-FFF2-40B4-BE49-F238E27FC236}">
                <a16:creationId xmlns:a16="http://schemas.microsoft.com/office/drawing/2014/main" id="{A509105E-0A00-0BB2-A811-5394F3D9FA24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4610591" y="6537317"/>
            <a:ext cx="1428682" cy="2336895"/>
          </a:xfrm>
          <a:prstGeom prst="bentConnector2">
            <a:avLst/>
          </a:prstGeom>
          <a:ln w="28575">
            <a:solidFill>
              <a:srgbClr val="0E8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EF3A8487-05F7-50B8-5399-D135F25C4546}"/>
              </a:ext>
            </a:extLst>
          </p:cNvPr>
          <p:cNvCxnSpPr>
            <a:cxnSpLocks/>
            <a:stCxn id="44" idx="3"/>
          </p:cNvCxnSpPr>
          <p:nvPr/>
        </p:nvCxnSpPr>
        <p:spPr>
          <a:xfrm>
            <a:off x="4610589" y="8220149"/>
            <a:ext cx="1404537" cy="4124"/>
          </a:xfrm>
          <a:prstGeom prst="bentConnector3">
            <a:avLst>
              <a:gd name="adj1" fmla="val 50000"/>
            </a:avLst>
          </a:prstGeom>
          <a:ln w="28575">
            <a:solidFill>
              <a:srgbClr val="0E8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5E149B46-102A-EA6C-62D1-4E97263D9779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4610589" y="8874211"/>
            <a:ext cx="1472912" cy="1028769"/>
          </a:xfrm>
          <a:prstGeom prst="bentConnector3">
            <a:avLst>
              <a:gd name="adj1" fmla="val 96906"/>
            </a:avLst>
          </a:prstGeom>
          <a:ln w="28575">
            <a:solidFill>
              <a:srgbClr val="0E8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>
            <a:extLst>
              <a:ext uri="{FF2B5EF4-FFF2-40B4-BE49-F238E27FC236}">
                <a16:creationId xmlns:a16="http://schemas.microsoft.com/office/drawing/2014/main" id="{C0BA0CB1-39C0-60F6-F006-0611C9B43803}"/>
              </a:ext>
            </a:extLst>
          </p:cNvPr>
          <p:cNvCxnSpPr>
            <a:cxnSpLocks/>
            <a:stCxn id="46" idx="3"/>
          </p:cNvCxnSpPr>
          <p:nvPr/>
        </p:nvCxnSpPr>
        <p:spPr>
          <a:xfrm flipV="1">
            <a:off x="4610589" y="8874212"/>
            <a:ext cx="1428683" cy="2711601"/>
          </a:xfrm>
          <a:prstGeom prst="bentConnector2">
            <a:avLst/>
          </a:prstGeom>
          <a:ln w="28575">
            <a:solidFill>
              <a:srgbClr val="0E8B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30B583C7-38BE-590A-E0EF-736394DD35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70649" y="105507"/>
            <a:ext cx="3723216" cy="7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fade thruBlk="1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ention demo1">
            <a:hlinkClick r:id="" action="ppaction://media"/>
            <a:extLst>
              <a:ext uri="{FF2B5EF4-FFF2-40B4-BE49-F238E27FC236}">
                <a16:creationId xmlns:a16="http://schemas.microsoft.com/office/drawing/2014/main" id="{C879D1CB-222F-7D29-B54B-702C11F273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47936" y="-79513"/>
            <a:ext cx="25130349" cy="1379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chivo SemiBold Regular"/>
        <a:ea typeface="Archivo SemiBold Regular"/>
        <a:cs typeface="Archivo SemiBold Regular"/>
      </a:majorFont>
      <a:minorFont>
        <a:latin typeface="Archivo SemiBold Regular"/>
        <a:ea typeface="Archivo SemiBold Regular"/>
        <a:cs typeface="Archivo SemiBold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chivo SemiBold Medium"/>
            <a:ea typeface="Archivo SemiBold Medium"/>
            <a:cs typeface="Archivo SemiBold Medium"/>
            <a:sym typeface="Archivo SemiBold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Archivo SemiBol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chivo SemiBold Regular"/>
        <a:ea typeface="Archivo SemiBold Regular"/>
        <a:cs typeface="Archivo SemiBold Regular"/>
      </a:majorFont>
      <a:minorFont>
        <a:latin typeface="Archivo SemiBold Regular"/>
        <a:ea typeface="Archivo SemiBold Regular"/>
        <a:cs typeface="Archivo SemiBold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chivo SemiBold Medium"/>
            <a:ea typeface="Archivo SemiBold Medium"/>
            <a:cs typeface="Archivo SemiBold Medium"/>
            <a:sym typeface="Archivo SemiBold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Archivo SemiBol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34443"/>
      </a:accent1>
      <a:accent2>
        <a:srgbClr val="F7992F"/>
      </a:accent2>
      <a:accent3>
        <a:srgbClr val="FA6B33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3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chivo SemiBold Regular"/>
        <a:ea typeface="Archivo SemiBold Regular"/>
        <a:cs typeface="Archivo SemiBold Regular"/>
      </a:majorFont>
      <a:minorFont>
        <a:latin typeface="Archivo SemiBold Regular"/>
        <a:ea typeface="Archivo SemiBold Regular"/>
        <a:cs typeface="Archivo SemiBold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chivo SemiBold Medium"/>
            <a:ea typeface="Archivo SemiBold Medium"/>
            <a:cs typeface="Archivo SemiBold Medium"/>
            <a:sym typeface="Archivo SemiBold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Archivo SemiBol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Singularity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CAEB2"/>
      </a:accent1>
      <a:accent2>
        <a:srgbClr val="86D4D6"/>
      </a:accent2>
      <a:accent3>
        <a:srgbClr val="08141A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2">
                <a:alpha val="50000"/>
              </a:schemeClr>
            </a:gs>
          </a:gsLst>
          <a:lin ang="2700000" scaled="1"/>
          <a:tileRect/>
        </a:gradFill>
        <a:ln>
          <a:noFill/>
        </a:ln>
      </a:spPr>
      <a:bodyPr rtlCol="0" anchor="ctr"/>
      <a:lstStyle>
        <a:defPPr algn="ctr">
          <a:defRPr>
            <a:solidFill>
              <a:schemeClr val="bg2">
                <a:lumMod val="25000"/>
              </a:schemeClr>
            </a:solidFill>
            <a:latin typeface="Roboto" panose="020000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25400">
          <a:solidFill>
            <a:schemeClr val="accent1"/>
          </a:solidFill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  <a:txDef>
      <a:spPr>
        <a:noFill/>
      </a:spPr>
      <a:bodyPr wrap="square" rtlCol="0">
        <a:spAutoFit/>
      </a:bodyPr>
      <a:lstStyle>
        <a:defPPr algn="ctr">
          <a:defRPr sz="7200" spc="600" smtClean="0">
            <a:solidFill>
              <a:schemeClr val="tx1">
                <a:lumMod val="75000"/>
                <a:lumOff val="25000"/>
              </a:schemeClr>
            </a:solidFill>
            <a:latin typeface="Roboto Black" panose="02000000000000000000" pitchFamily="2" charset="0"/>
            <a:ea typeface="Roboto Black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chivo SemiBold Regular"/>
        <a:ea typeface="Archivo SemiBold Regular"/>
        <a:cs typeface="Archivo SemiBold Regular"/>
      </a:majorFont>
      <a:minorFont>
        <a:latin typeface="Archivo SemiBold Regular"/>
        <a:ea typeface="Archivo SemiBold Regular"/>
        <a:cs typeface="Archivo SemiBold Regular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Archivo SemiBold Medium"/>
            <a:ea typeface="Archivo SemiBold Medium"/>
            <a:cs typeface="Archivo SemiBold Medium"/>
            <a:sym typeface="Archivo SemiBold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Archivo SemiBol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5371</TotalTime>
  <Words>452</Words>
  <Application>Microsoft Macintosh PowerPoint</Application>
  <PresentationFormat>Custom</PresentationFormat>
  <Paragraphs>87</Paragraphs>
  <Slides>13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Archivo SemiBold Bold</vt:lpstr>
      <vt:lpstr>Archivo SemiBold Medium</vt:lpstr>
      <vt:lpstr>Archivo SemiBold Regular</vt:lpstr>
      <vt:lpstr>Arial</vt:lpstr>
      <vt:lpstr>Circe</vt:lpstr>
      <vt:lpstr>Circe Bold</vt:lpstr>
      <vt:lpstr>Circe Extra Bold</vt:lpstr>
      <vt:lpstr>Circe Light</vt:lpstr>
      <vt:lpstr>Fester</vt:lpstr>
      <vt:lpstr>Roboto</vt:lpstr>
      <vt:lpstr>Roboto Black</vt:lpstr>
      <vt:lpstr>21_BasicWhite</vt:lpstr>
      <vt:lpstr>22_BasicWhite</vt:lpstr>
      <vt:lpstr>10_Office Theme</vt:lpstr>
      <vt:lpstr>23_BasicWhite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Ivan</cp:lastModifiedBy>
  <cp:revision>97</cp:revision>
  <dcterms:modified xsi:type="dcterms:W3CDTF">2025-03-20T13:58:06Z</dcterms:modified>
</cp:coreProperties>
</file>