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7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1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3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3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83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73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88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9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54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46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02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80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07284-D695-4201-9A9C-201613278EA7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B2A1E-BE8F-48A2-AA1F-130215F9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4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static-basket-01.wbbasket.ru/vol1/adsf/TechnicalRequirementsForBannerDesign.pdf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static-basket-01.wbbasket.ru/vol1/adsf/TechnicalRequirementsForBannerDesign.pdf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static-basket-01.wbbasket.ru/vol1/adsf/TechnicalRequirementsForBannerDesign.pdf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static-basket-01.wbbasket.ru/vol1/adsf/TechnicalRequirementsForBannerDesign.pdf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11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hlinkClick r:id="rId2"/>
          </p:cNvPr>
          <p:cNvSpPr/>
          <p:nvPr/>
        </p:nvSpPr>
        <p:spPr>
          <a:xfrm>
            <a:off x="601750" y="5506022"/>
            <a:ext cx="2278805" cy="290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20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hlinkClick r:id="rId2"/>
          </p:cNvPr>
          <p:cNvSpPr/>
          <p:nvPr/>
        </p:nvSpPr>
        <p:spPr>
          <a:xfrm>
            <a:off x="4836246" y="6090768"/>
            <a:ext cx="2278805" cy="290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82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hlinkClick r:id="rId2"/>
          </p:cNvPr>
          <p:cNvSpPr/>
          <p:nvPr/>
        </p:nvSpPr>
        <p:spPr>
          <a:xfrm>
            <a:off x="617447" y="5349875"/>
            <a:ext cx="2278805" cy="290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4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3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78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93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88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73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00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2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94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0_видео_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1933" y="317884"/>
            <a:ext cx="2867699" cy="62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39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32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89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08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5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79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62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56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7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61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0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4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49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9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05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>
            <a:hlinkClick r:id="rId2"/>
          </p:cNvPr>
          <p:cNvSpPr/>
          <p:nvPr/>
        </p:nvSpPr>
        <p:spPr>
          <a:xfrm>
            <a:off x="5502098" y="6208501"/>
            <a:ext cx="1844498" cy="290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90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Широкоэкранный</PresentationFormat>
  <Paragraphs>0</Paragraphs>
  <Slides>30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Каримова Асия Радиковна</dc:creator>
  <cp:lastModifiedBy>Романова Лана-Мария Герасимовна</cp:lastModifiedBy>
  <cp:revision>4</cp:revision>
  <dcterms:created xsi:type="dcterms:W3CDTF">2025-03-20T09:29:37Z</dcterms:created>
  <dcterms:modified xsi:type="dcterms:W3CDTF">2025-03-20T13:27:07Z</dcterms:modified>
</cp:coreProperties>
</file>