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6" r:id="rId1"/>
    <p:sldMasterId id="2147483697" r:id="rId2"/>
    <p:sldMasterId id="2147483739" r:id="rId3"/>
  </p:sldMasterIdLst>
  <p:notesMasterIdLst>
    <p:notesMasterId r:id="rId9"/>
  </p:notesMasterIdLst>
  <p:sldIdLst>
    <p:sldId id="261" r:id="rId4"/>
    <p:sldId id="263" r:id="rId5"/>
    <p:sldId id="283" r:id="rId6"/>
    <p:sldId id="284" r:id="rId7"/>
    <p:sldId id="29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2434" userDrawn="1">
          <p15:clr>
            <a:srgbClr val="A4A3A4"/>
          </p15:clr>
        </p15:guide>
        <p15:guide id="3" pos="7355" userDrawn="1">
          <p15:clr>
            <a:srgbClr val="A4A3A4"/>
          </p15:clr>
        </p15:guide>
        <p15:guide id="4" orient="horz" pos="14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96"/>
    <a:srgbClr val="EA5901"/>
    <a:srgbClr val="AFAFAF"/>
    <a:srgbClr val="B7B7B7"/>
    <a:srgbClr val="F26B43"/>
    <a:srgbClr val="0070BA"/>
    <a:srgbClr val="2FB3E9"/>
    <a:srgbClr val="124C88"/>
    <a:srgbClr val="23D1CF"/>
    <a:srgbClr val="46B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5" autoAdjust="0"/>
    <p:restoredTop sz="95340" autoAdjust="0"/>
  </p:normalViewPr>
  <p:slideViewPr>
    <p:cSldViewPr snapToGrid="0" showGuides="1">
      <p:cViewPr varScale="1">
        <p:scale>
          <a:sx n="111" d="100"/>
          <a:sy n="111" d="100"/>
        </p:scale>
        <p:origin x="448" y="208"/>
      </p:cViewPr>
      <p:guideLst>
        <p:guide orient="horz" pos="1094"/>
        <p:guide pos="2434"/>
        <p:guide pos="7355"/>
        <p:guide orient="horz" pos="14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16"/>
    </p:cViewPr>
  </p:sorterViewPr>
  <p:notesViewPr>
    <p:cSldViewPr snapToGrid="0" showGuides="1">
      <p:cViewPr varScale="1">
        <p:scale>
          <a:sx n="64" d="100"/>
          <a:sy n="64" d="100"/>
        </p:scale>
        <p:origin x="2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E6590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CD-4187-8D20-860EF2344AE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CD-4187-8D20-860EF2344AE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CD-4187-8D20-860EF2344AE0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CD-4187-8D20-860EF2344AE0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6CD-4187-8D20-860EF2344AE0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6CD-4187-8D20-860EF2344AE0}"/>
              </c:ext>
            </c:extLst>
          </c:dPt>
          <c:dPt>
            <c:idx val="6"/>
            <c:invertIfNegative val="0"/>
            <c:bubble3D val="0"/>
            <c:spPr>
              <a:solidFill>
                <a:srgbClr val="EA590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6CD-4187-8D20-860EF2344AE0}"/>
              </c:ext>
            </c:extLst>
          </c:dPt>
          <c:dPt>
            <c:idx val="7"/>
            <c:invertIfNegative val="0"/>
            <c:bubble3D val="0"/>
            <c:spPr>
              <a:solidFill>
                <a:srgbClr val="EA590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6CD-4187-8D20-860EF2344AE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83 000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6CD-4187-8D20-860EF2344AE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75 000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6CD-4187-8D20-860EF2344AE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72 000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6CD-4187-8D20-860EF2344AE0}"/>
                </c:ext>
              </c:extLst>
            </c:dLbl>
            <c:dLbl>
              <c:idx val="3"/>
              <c:layout>
                <c:manualLayout>
                  <c:x val="-2.6126714565643371E-3"/>
                  <c:y val="8.995420284434912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71 000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6CD-4187-8D20-860EF2344AE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72 000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6CD-4187-8D20-860EF2344AE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67 000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96CD-4187-8D20-860EF2344AE0}"/>
                </c:ext>
              </c:extLst>
            </c:dLbl>
            <c:dLbl>
              <c:idx val="6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Arial Narrow" panose="020B0604020202020204" pitchFamily="34" charset="0"/>
                        <a:ea typeface="GPN_DIN Bold" panose="020B0704020202020204" pitchFamily="34" charset="-52"/>
                        <a:cs typeface="Arial Narrow" panose="020B0604020202020204" pitchFamily="34" charset="0"/>
                      </a:defRPr>
                    </a:pPr>
                    <a:r>
                      <a:rPr lang="en-US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352 000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 Narrow" panose="020B0604020202020204" pitchFamily="34" charset="0"/>
                      <a:ea typeface="GPN_DIN Bold" panose="020B0704020202020204" pitchFamily="34" charset="-52"/>
                      <a:cs typeface="Arial Narrow" panose="020B0604020202020204" pitchFamily="34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96CD-4187-8D20-860EF2344AE0}"/>
                </c:ext>
              </c:extLst>
            </c:dLbl>
            <c:dLbl>
              <c:idx val="7"/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Arial Narrow" panose="020B0604020202020204" pitchFamily="34" charset="0"/>
                        <a:ea typeface="GPN_DIN Bold" panose="020B0704020202020204" pitchFamily="34" charset="-52"/>
                        <a:cs typeface="Arial Narrow" panose="020B0604020202020204" pitchFamily="34" charset="0"/>
                      </a:defRPr>
                    </a:pPr>
                    <a:r>
                      <a:rPr lang="en-US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630 000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 Narrow" panose="020B0604020202020204" pitchFamily="34" charset="0"/>
                      <a:ea typeface="GPN_DIN Bold" panose="020B0704020202020204" pitchFamily="34" charset="-52"/>
                      <a:cs typeface="Arial Narrow" panose="020B0604020202020204" pitchFamily="34" charset="0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6CD-4187-8D20-860EF2344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 Narrow" panose="020B0604020202020204" pitchFamily="34" charset="0"/>
                    <a:ea typeface="GPN_DIN Bold" panose="020B0704020202020204" pitchFamily="34" charset="-52"/>
                    <a:cs typeface="Arial Narrow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  <c:pt idx="7">
                  <c:v>Октябрь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83000</c:v>
                </c:pt>
                <c:pt idx="1">
                  <c:v>75000</c:v>
                </c:pt>
                <c:pt idx="2">
                  <c:v>72000</c:v>
                </c:pt>
                <c:pt idx="3">
                  <c:v>71000</c:v>
                </c:pt>
                <c:pt idx="4">
                  <c:v>72000</c:v>
                </c:pt>
                <c:pt idx="5">
                  <c:v>67000</c:v>
                </c:pt>
                <c:pt idx="6">
                  <c:v>352000</c:v>
                </c:pt>
                <c:pt idx="7">
                  <c:v>630000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6CD-4187-8D20-860EF2344A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282255360"/>
        <c:axId val="278863168"/>
      </c:barChart>
      <c:catAx>
        <c:axId val="28225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GPN_DIN Regular" panose="020B07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78863168"/>
        <c:crosses val="autoZero"/>
        <c:auto val="1"/>
        <c:lblAlgn val="ctr"/>
        <c:lblOffset val="100"/>
        <c:noMultiLvlLbl val="0"/>
      </c:catAx>
      <c:valAx>
        <c:axId val="278863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225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16DA-23F3-4681-8FCE-B227EC1A6667}" type="datetimeFigureOut">
              <a:rPr lang="ru-RU" smtClean="0"/>
              <a:t>20.03.2025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7A037-B237-406F-B42D-39A9100E13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78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7A037-B237-406F-B42D-39A9100E132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5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7A037-B237-406F-B42D-39A9100E132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01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 кластерами - Заголовок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TitleSlide">
            <a:extLst>
              <a:ext uri="{FF2B5EF4-FFF2-40B4-BE49-F238E27FC236}">
                <a16:creationId xmlns:a16="http://schemas.microsoft.com/office/drawing/2014/main" id="{015582FA-EC5A-BD1E-BE61-FCCC42339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7" y="762"/>
            <a:ext cx="11396813" cy="6413298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808AEC-7B2E-CA6C-F323-9E9F912CDE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8051" y="3605362"/>
            <a:ext cx="6768987" cy="1479401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3200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br>
              <a:rPr lang="ru-RU" dirty="0"/>
            </a:br>
            <a:r>
              <a:rPr lang="ru-RU" dirty="0"/>
              <a:t>ШАБЛОН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8AE80690-D9EF-CBCC-C921-5CFC844D89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BD8F93E-8CD7-E25D-4AFA-6584E8F1E8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E87FC4A-03D7-1B14-F7E8-489570E546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E0B60BE-4DF9-92C4-694E-D94B5679A6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6FC292C2-39DD-7390-7653-9DA053BD49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39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pic>
        <p:nvPicPr>
          <p:cNvPr id="11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046" y="5760621"/>
            <a:ext cx="1813825" cy="9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38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1 стр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1F8DBAA-4A26-47DF-DF5E-A862447DB1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804" y="2317373"/>
            <a:ext cx="1428751" cy="352425"/>
          </a:xfrm>
        </p:spPr>
        <p:txBody>
          <a:bodyPr lIns="0" r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РАЗДЕЛ 01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99A0925-28C5-E43F-F531-C83457B29A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087211"/>
            <a:ext cx="3469146" cy="215468"/>
          </a:xfrm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704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АННОТАЦИЯ К РАЗДЕЛУ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B3415EB-5D86-E9B4-EDAC-4C3112FE1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3" y="3093668"/>
            <a:ext cx="10920819" cy="472112"/>
          </a:xfrm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 ОДНУ СТРОКУ</a:t>
            </a:r>
          </a:p>
        </p:txBody>
      </p: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E464BC2B-2C22-6E3C-3CC4-2AD33EAE6ABE}"/>
              </a:ext>
            </a:extLst>
          </p:cNvPr>
          <p:cNvCxnSpPr>
            <a:cxnSpLocks/>
          </p:cNvCxnSpPr>
          <p:nvPr userDrawn="1"/>
        </p:nvCxnSpPr>
        <p:spPr>
          <a:xfrm>
            <a:off x="335967" y="2961043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A8E59309-6BE9-75FB-2032-994234894800}"/>
              </a:ext>
            </a:extLst>
          </p:cNvPr>
          <p:cNvCxnSpPr>
            <a:cxnSpLocks/>
          </p:cNvCxnSpPr>
          <p:nvPr userDrawn="1"/>
        </p:nvCxnSpPr>
        <p:spPr>
          <a:xfrm>
            <a:off x="335967" y="3698405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00F1A0E3-D993-7C49-8CFD-3BF21B2D1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938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модуля и вывод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2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70865" y="1776392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7414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7414" y="2137228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840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5" name="Freeform: Shape 28">
            <a:extLst>
              <a:ext uri="{FF2B5EF4-FFF2-40B4-BE49-F238E27FC236}">
                <a16:creationId xmlns:a16="http://schemas.microsoft.com/office/drawing/2014/main" id="{F8F3C1E1-FA35-D243-A1E9-89CAD32AB8A6}"/>
              </a:ext>
            </a:extLst>
          </p:cNvPr>
          <p:cNvSpPr>
            <a:spLocks/>
          </p:cNvSpPr>
          <p:nvPr userDrawn="1"/>
        </p:nvSpPr>
        <p:spPr>
          <a:xfrm>
            <a:off x="338374" y="3840864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96">
            <a:extLst>
              <a:ext uri="{FF2B5EF4-FFF2-40B4-BE49-F238E27FC236}">
                <a16:creationId xmlns:a16="http://schemas.microsoft.com/office/drawing/2014/main" id="{B0BE7277-6F7A-9049-B50B-478CC7797844}"/>
              </a:ext>
            </a:extLst>
          </p:cNvPr>
          <p:cNvSpPr>
            <a:spLocks/>
          </p:cNvSpPr>
          <p:nvPr userDrawn="1"/>
        </p:nvSpPr>
        <p:spPr>
          <a:xfrm>
            <a:off x="338374" y="3192863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7" name="Text Placeholder 58">
            <a:extLst>
              <a:ext uri="{FF2B5EF4-FFF2-40B4-BE49-F238E27FC236}">
                <a16:creationId xmlns:a16="http://schemas.microsoft.com/office/drawing/2014/main" id="{BDDD7381-9A0D-E84D-A183-ECEA473B6A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4923" y="3910141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BF39538D-248B-D246-B305-C44DAE75CC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4923" y="4201700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Freeform: Shape 28">
            <a:extLst>
              <a:ext uri="{FF2B5EF4-FFF2-40B4-BE49-F238E27FC236}">
                <a16:creationId xmlns:a16="http://schemas.microsoft.com/office/drawing/2014/main" id="{5D61F28D-BFB4-994C-946D-6E2108D1AC3F}"/>
              </a:ext>
            </a:extLst>
          </p:cNvPr>
          <p:cNvSpPr>
            <a:spLocks/>
          </p:cNvSpPr>
          <p:nvPr userDrawn="1"/>
        </p:nvSpPr>
        <p:spPr>
          <a:xfrm>
            <a:off x="6170865" y="3840864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96">
            <a:extLst>
              <a:ext uri="{FF2B5EF4-FFF2-40B4-BE49-F238E27FC236}">
                <a16:creationId xmlns:a16="http://schemas.microsoft.com/office/drawing/2014/main" id="{46E72C79-C0D2-A54D-9CA2-0BEDBDA79B6A}"/>
              </a:ext>
            </a:extLst>
          </p:cNvPr>
          <p:cNvSpPr>
            <a:spLocks/>
          </p:cNvSpPr>
          <p:nvPr userDrawn="1"/>
        </p:nvSpPr>
        <p:spPr>
          <a:xfrm>
            <a:off x="6170865" y="3192863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1" name="Text Placeholder 58">
            <a:extLst>
              <a:ext uri="{FF2B5EF4-FFF2-40B4-BE49-F238E27FC236}">
                <a16:creationId xmlns:a16="http://schemas.microsoft.com/office/drawing/2014/main" id="{2F63CBA4-BA4F-DB48-A586-35DD55E1F9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7414" y="3910141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2" name="Text Placeholder 78">
            <a:extLst>
              <a:ext uri="{FF2B5EF4-FFF2-40B4-BE49-F238E27FC236}">
                <a16:creationId xmlns:a16="http://schemas.microsoft.com/office/drawing/2014/main" id="{2DEA4E7E-77D5-F147-8DB8-D6EB81B713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7414" y="4201700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3" name="Текст 4">
            <a:extLst>
              <a:ext uri="{FF2B5EF4-FFF2-40B4-BE49-F238E27FC236}">
                <a16:creationId xmlns:a16="http://schemas.microsoft.com/office/drawing/2014/main" id="{2006AEB6-E223-0647-825C-CF95A6944C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8138" y="319318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54" name="Текст 4">
            <a:extLst>
              <a:ext uri="{FF2B5EF4-FFF2-40B4-BE49-F238E27FC236}">
                <a16:creationId xmlns:a16="http://schemas.microsoft.com/office/drawing/2014/main" id="{CCEF5549-BBA3-FB42-9317-AE6CAF83FE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82840" y="3193185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55" name="Freeform: Shape 96">
            <a:extLst>
              <a:ext uri="{FF2B5EF4-FFF2-40B4-BE49-F238E27FC236}">
                <a16:creationId xmlns:a16="http://schemas.microsoft.com/office/drawing/2014/main" id="{6D1BDDBF-E205-174D-BE8F-37C7717AD954}"/>
              </a:ext>
            </a:extLst>
          </p:cNvPr>
          <p:cNvSpPr>
            <a:spLocks/>
          </p:cNvSpPr>
          <p:nvPr userDrawn="1"/>
        </p:nvSpPr>
        <p:spPr>
          <a:xfrm>
            <a:off x="339811" y="5248169"/>
            <a:ext cx="11517227" cy="952756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E6590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6F0CEB1-1735-8A4C-B7DB-DD29CEC38DA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4964" y="5248019"/>
            <a:ext cx="11522075" cy="952756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kern="1200" dirty="0">
                <a:solidFill>
                  <a:schemeClr val="bg1"/>
                </a:solidFill>
                <a:latin typeface="GPN_DIN Condensed Bold" panose="020B0504020202020204" pitchFamily="34" charset="0"/>
                <a:ea typeface="GPN_DIN Condensed Bold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9" name="Номер слайда 1">
            <a:extLst>
              <a:ext uri="{FF2B5EF4-FFF2-40B4-BE49-F238E27FC236}">
                <a16:creationId xmlns:a16="http://schemas.microsoft.com/office/drawing/2014/main" id="{16C54CEF-CC5D-CC47-9E01-CD8316096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4503DB6-08A8-A745-BB3F-422A798FC8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3562458-9E56-DC4D-B43E-91E15B8EE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13877647-F5C0-4B4E-9460-1FED9ED51D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1595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7" y="1776391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7" y="1128391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6247" y="1128713"/>
            <a:ext cx="569079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Freeform: Shape 28">
            <a:extLst>
              <a:ext uri="{FF2B5EF4-FFF2-40B4-BE49-F238E27FC236}">
                <a16:creationId xmlns:a16="http://schemas.microsoft.com/office/drawing/2014/main" id="{0D375D73-F3AD-A64F-73BC-6769748C2CBC}"/>
              </a:ext>
            </a:extLst>
          </p:cNvPr>
          <p:cNvSpPr>
            <a:spLocks/>
          </p:cNvSpPr>
          <p:nvPr userDrawn="1"/>
        </p:nvSpPr>
        <p:spPr>
          <a:xfrm>
            <a:off x="334963" y="1780915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6">
            <a:extLst>
              <a:ext uri="{FF2B5EF4-FFF2-40B4-BE49-F238E27FC236}">
                <a16:creationId xmlns:a16="http://schemas.microsoft.com/office/drawing/2014/main" id="{956C53BB-5E0D-3738-FFE8-82BA275E6ABC}"/>
              </a:ext>
            </a:extLst>
          </p:cNvPr>
          <p:cNvSpPr>
            <a:spLocks/>
          </p:cNvSpPr>
          <p:nvPr userDrawn="1"/>
        </p:nvSpPr>
        <p:spPr>
          <a:xfrm>
            <a:off x="334963" y="1132915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52E8EBF1-3938-95F4-619B-A9D3886636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3" y="1850193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" name="Text Placeholder 78">
            <a:extLst>
              <a:ext uri="{FF2B5EF4-FFF2-40B4-BE49-F238E27FC236}">
                <a16:creationId xmlns:a16="http://schemas.microsoft.com/office/drawing/2014/main" id="{9ECD714B-712C-D62A-18F8-3786E9E32A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3" y="2141751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6EF8BF1E-2BA4-F553-E555-286414D49C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6939" y="1133237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446598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3576606" cy="4059025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391"/>
            <a:ext cx="3741557" cy="648022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53A80C76-031E-9047-880E-91080B966CC3}"/>
              </a:ext>
            </a:extLst>
          </p:cNvPr>
          <p:cNvSpPr>
            <a:spLocks/>
          </p:cNvSpPr>
          <p:nvPr userDrawn="1"/>
        </p:nvSpPr>
        <p:spPr>
          <a:xfrm>
            <a:off x="422268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D7E97438-58EF-E74B-8B1D-36B4FF450FF7}"/>
              </a:ext>
            </a:extLst>
          </p:cNvPr>
          <p:cNvSpPr>
            <a:spLocks/>
          </p:cNvSpPr>
          <p:nvPr userDrawn="1"/>
        </p:nvSpPr>
        <p:spPr>
          <a:xfrm>
            <a:off x="422268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20EC2CF5-54B9-5F42-9316-DA437D5C3F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9236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9EBF861C-47FF-3E41-9A95-089B7F4D63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BE07BC8F-96C0-CC47-BCDA-AF597066A11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245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E1D6F27-CE1C-7549-8793-366470D55352}"/>
              </a:ext>
            </a:extLst>
          </p:cNvPr>
          <p:cNvSpPr>
            <a:spLocks/>
          </p:cNvSpPr>
          <p:nvPr userDrawn="1"/>
        </p:nvSpPr>
        <p:spPr>
          <a:xfrm>
            <a:off x="811347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96">
            <a:extLst>
              <a:ext uri="{FF2B5EF4-FFF2-40B4-BE49-F238E27FC236}">
                <a16:creationId xmlns:a16="http://schemas.microsoft.com/office/drawing/2014/main" id="{1F1B1B5B-532C-7149-8A3F-2EED530372E9}"/>
              </a:ext>
            </a:extLst>
          </p:cNvPr>
          <p:cNvSpPr>
            <a:spLocks/>
          </p:cNvSpPr>
          <p:nvPr userDrawn="1"/>
        </p:nvSpPr>
        <p:spPr>
          <a:xfrm>
            <a:off x="811347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EABB35E9-310F-3446-9394-9C23B6036C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0027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008DF7AB-FFE2-E847-A066-610EB5EA3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0027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035F40F3-E5FF-864C-92DD-B7E43F61C0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324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719CA99E-ECDB-C044-8CF7-9516B0EA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E5A9618C-1939-2C40-BA1D-DBC4DBA566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031F491-1FB7-E643-9E82-A21D1687E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id="{B8AC56C7-FDE9-874C-995A-2D0AAF08C0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932563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8" name="Номер слайда 1">
            <a:extLst>
              <a:ext uri="{FF2B5EF4-FFF2-40B4-BE49-F238E27FC236}">
                <a16:creationId xmlns:a16="http://schemas.microsoft.com/office/drawing/2014/main" id="{1858A45B-8036-4049-BAC1-1D0EC21FF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52AC95F-DAC9-6A49-B77B-BF6A27474D62}"/>
              </a:ext>
            </a:extLst>
          </p:cNvPr>
          <p:cNvSpPr>
            <a:spLocks/>
          </p:cNvSpPr>
          <p:nvPr userDrawn="1"/>
        </p:nvSpPr>
        <p:spPr>
          <a:xfrm>
            <a:off x="3255663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D717BB3F-4119-C647-A8F9-461124443804}"/>
              </a:ext>
            </a:extLst>
          </p:cNvPr>
          <p:cNvSpPr>
            <a:spLocks/>
          </p:cNvSpPr>
          <p:nvPr userDrawn="1"/>
        </p:nvSpPr>
        <p:spPr>
          <a:xfrm>
            <a:off x="3255663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0B693C74-8B6B-4948-AC45-2F71AD8446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2211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1ACE89D3-A02F-864E-9D5C-3B710BE8CF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2211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1D1A357B-3BA7-2148-B649-C05BCA7100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55427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D3A2E364-6BCA-E44B-98E5-0DC833B9FD75}"/>
              </a:ext>
            </a:extLst>
          </p:cNvPr>
          <p:cNvSpPr>
            <a:spLocks/>
          </p:cNvSpPr>
          <p:nvPr userDrawn="1"/>
        </p:nvSpPr>
        <p:spPr>
          <a:xfrm>
            <a:off x="617529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8F3B5CC8-D38D-DC44-8F4F-6551236C620E}"/>
              </a:ext>
            </a:extLst>
          </p:cNvPr>
          <p:cNvSpPr>
            <a:spLocks/>
          </p:cNvSpPr>
          <p:nvPr userDrawn="1"/>
        </p:nvSpPr>
        <p:spPr>
          <a:xfrm>
            <a:off x="617529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C7C1E23-9B38-9241-AB97-39FC2897C0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184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A0484FCE-FD46-9C4A-85E5-46193F1C10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184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F568EA2A-5425-4D40-B15F-725AD3AE9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05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56599275-E10A-984C-B99F-070535D46F55}"/>
              </a:ext>
            </a:extLst>
          </p:cNvPr>
          <p:cNvSpPr>
            <a:spLocks/>
          </p:cNvSpPr>
          <p:nvPr userDrawn="1"/>
        </p:nvSpPr>
        <p:spPr>
          <a:xfrm>
            <a:off x="9083676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FF970A2F-8FD1-D442-97D0-A80734A2E639}"/>
              </a:ext>
            </a:extLst>
          </p:cNvPr>
          <p:cNvSpPr>
            <a:spLocks/>
          </p:cNvSpPr>
          <p:nvPr userDrawn="1"/>
        </p:nvSpPr>
        <p:spPr>
          <a:xfrm>
            <a:off x="9083676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96FB4AF1-25D4-EE49-930D-9223B65E7F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224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1B3B720E-0BFE-0442-B4AC-4E18FB790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224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2FF0E40F-C4F8-DF4B-ADF5-D214BAC65B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83440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C0B2B8D3-678C-B74C-8D9E-75FFA25288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48D0937-951D-DC4E-9041-DCBD05DDB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63AABC13-61E2-BF40-962A-99524572621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27836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широких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70865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7414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7414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840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3A57F3A5-218E-0544-B368-863B47EDB869}"/>
              </a:ext>
            </a:extLst>
          </p:cNvPr>
          <p:cNvSpPr>
            <a:spLocks/>
          </p:cNvSpPr>
          <p:nvPr userDrawn="1"/>
        </p:nvSpPr>
        <p:spPr>
          <a:xfrm>
            <a:off x="6167454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FF1415D5-AAD0-5547-A412-8809EE2F255A}"/>
              </a:ext>
            </a:extLst>
          </p:cNvPr>
          <p:cNvSpPr>
            <a:spLocks/>
          </p:cNvSpPr>
          <p:nvPr userDrawn="1"/>
        </p:nvSpPr>
        <p:spPr>
          <a:xfrm>
            <a:off x="6167454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5451B0E0-D598-6D49-91DF-953926CAA6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4003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03FB86BF-5F1F-754A-A332-98A79B7CCB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4003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7" y="3507332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A53B46B7-564A-9642-9BDA-432C2ECE58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9429" y="3507332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Номер слайда 1">
            <a:extLst>
              <a:ext uri="{FF2B5EF4-FFF2-40B4-BE49-F238E27FC236}">
                <a16:creationId xmlns:a16="http://schemas.microsoft.com/office/drawing/2014/main" id="{03B588AC-79E2-D24A-A027-2F9C06AB0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60C0210-C64A-DC4E-B879-7D2D1C083C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538330D-DAB0-E649-AE01-236E35834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74D34415-5E77-1C4F-8AC4-CA33BF8E6A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0399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модулей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5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4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4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8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43BB9893-E2FD-EF4B-AE81-E0364D0BB911}"/>
              </a:ext>
            </a:extLst>
          </p:cNvPr>
          <p:cNvSpPr>
            <a:spLocks/>
          </p:cNvSpPr>
          <p:nvPr userDrawn="1"/>
        </p:nvSpPr>
        <p:spPr>
          <a:xfrm>
            <a:off x="3251201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2AC4BAE7-B55B-C848-884C-CDC26C02438E}"/>
              </a:ext>
            </a:extLst>
          </p:cNvPr>
          <p:cNvSpPr>
            <a:spLocks/>
          </p:cNvSpPr>
          <p:nvPr userDrawn="1"/>
        </p:nvSpPr>
        <p:spPr>
          <a:xfrm>
            <a:off x="3251201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4B2A2D7-C471-1247-842E-14DD7EF0FE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7749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3FC14334-1BFC-CD4C-A2DC-A248428573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7749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6D2AA019-7FF8-3646-809D-6C737BE2B5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50965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CFF2854F-DEB1-4A4E-99B0-B9CD9500A454}"/>
              </a:ext>
            </a:extLst>
          </p:cNvPr>
          <p:cNvSpPr>
            <a:spLocks/>
          </p:cNvSpPr>
          <p:nvPr userDrawn="1"/>
        </p:nvSpPr>
        <p:spPr>
          <a:xfrm>
            <a:off x="3247790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D3930E9B-6016-6C4B-8CB7-9692F2221010}"/>
              </a:ext>
            </a:extLst>
          </p:cNvPr>
          <p:cNvSpPr>
            <a:spLocks/>
          </p:cNvSpPr>
          <p:nvPr userDrawn="1"/>
        </p:nvSpPr>
        <p:spPr>
          <a:xfrm>
            <a:off x="3247790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53CCDDDF-470C-1A4C-96F1-A56AA02CFA8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04338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41480258-95BC-174F-81F6-F2FE5B2BD4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4338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7BCCA9F5-CF37-954C-96D1-F7187399F0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47554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5" name="Freeform: Shape 28">
            <a:extLst>
              <a:ext uri="{FF2B5EF4-FFF2-40B4-BE49-F238E27FC236}">
                <a16:creationId xmlns:a16="http://schemas.microsoft.com/office/drawing/2014/main" id="{87AB708E-94DF-3544-A8D2-81680317EF52}"/>
              </a:ext>
            </a:extLst>
          </p:cNvPr>
          <p:cNvSpPr>
            <a:spLocks/>
          </p:cNvSpPr>
          <p:nvPr userDrawn="1"/>
        </p:nvSpPr>
        <p:spPr>
          <a:xfrm>
            <a:off x="6174498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96">
            <a:extLst>
              <a:ext uri="{FF2B5EF4-FFF2-40B4-BE49-F238E27FC236}">
                <a16:creationId xmlns:a16="http://schemas.microsoft.com/office/drawing/2014/main" id="{47CADB1E-0732-0E4F-B63F-250A8F6141B6}"/>
              </a:ext>
            </a:extLst>
          </p:cNvPr>
          <p:cNvSpPr>
            <a:spLocks/>
          </p:cNvSpPr>
          <p:nvPr userDrawn="1"/>
        </p:nvSpPr>
        <p:spPr>
          <a:xfrm>
            <a:off x="6174498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7" name="Text Placeholder 58">
            <a:extLst>
              <a:ext uri="{FF2B5EF4-FFF2-40B4-BE49-F238E27FC236}">
                <a16:creationId xmlns:a16="http://schemas.microsoft.com/office/drawing/2014/main" id="{6CEA455A-8EC5-8444-BC32-8DF8E3B3596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1046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9B2B494A-E514-6D41-BAD9-9EB83C53CD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31046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id="{CB01DB03-9792-634F-9228-A084ECA80D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4262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0" name="Freeform: Shape 28">
            <a:extLst>
              <a:ext uri="{FF2B5EF4-FFF2-40B4-BE49-F238E27FC236}">
                <a16:creationId xmlns:a16="http://schemas.microsoft.com/office/drawing/2014/main" id="{46750C02-11CB-6A4E-82CA-248F3A1CA805}"/>
              </a:ext>
            </a:extLst>
          </p:cNvPr>
          <p:cNvSpPr>
            <a:spLocks/>
          </p:cNvSpPr>
          <p:nvPr userDrawn="1"/>
        </p:nvSpPr>
        <p:spPr>
          <a:xfrm>
            <a:off x="6171087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96">
            <a:extLst>
              <a:ext uri="{FF2B5EF4-FFF2-40B4-BE49-F238E27FC236}">
                <a16:creationId xmlns:a16="http://schemas.microsoft.com/office/drawing/2014/main" id="{CF9F77C3-8886-9943-9146-9AC18F587E4B}"/>
              </a:ext>
            </a:extLst>
          </p:cNvPr>
          <p:cNvSpPr>
            <a:spLocks/>
          </p:cNvSpPr>
          <p:nvPr userDrawn="1"/>
        </p:nvSpPr>
        <p:spPr>
          <a:xfrm>
            <a:off x="6171087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2" name="Text Placeholder 58">
            <a:extLst>
              <a:ext uri="{FF2B5EF4-FFF2-40B4-BE49-F238E27FC236}">
                <a16:creationId xmlns:a16="http://schemas.microsoft.com/office/drawing/2014/main" id="{A1CDC319-2D19-8D40-8065-CBEEBE092B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27635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3" name="Text Placeholder 78">
            <a:extLst>
              <a:ext uri="{FF2B5EF4-FFF2-40B4-BE49-F238E27FC236}">
                <a16:creationId xmlns:a16="http://schemas.microsoft.com/office/drawing/2014/main" id="{FEDD205A-489A-CA44-BAC2-7D1EC8403B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7635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4" name="Текст 4">
            <a:extLst>
              <a:ext uri="{FF2B5EF4-FFF2-40B4-BE49-F238E27FC236}">
                <a16:creationId xmlns:a16="http://schemas.microsoft.com/office/drawing/2014/main" id="{BD8070A7-7561-7F4B-8D25-1E2FEBDFD7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70851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5" name="Freeform: Shape 28">
            <a:extLst>
              <a:ext uri="{FF2B5EF4-FFF2-40B4-BE49-F238E27FC236}">
                <a16:creationId xmlns:a16="http://schemas.microsoft.com/office/drawing/2014/main" id="{35D6D9CC-1D49-6E4E-B2A6-6A785EC24A4E}"/>
              </a:ext>
            </a:extLst>
          </p:cNvPr>
          <p:cNvSpPr>
            <a:spLocks/>
          </p:cNvSpPr>
          <p:nvPr userDrawn="1"/>
        </p:nvSpPr>
        <p:spPr>
          <a:xfrm>
            <a:off x="9083870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96">
            <a:extLst>
              <a:ext uri="{FF2B5EF4-FFF2-40B4-BE49-F238E27FC236}">
                <a16:creationId xmlns:a16="http://schemas.microsoft.com/office/drawing/2014/main" id="{76EA24AB-EFEB-8E42-A1E7-736C99C126FD}"/>
              </a:ext>
            </a:extLst>
          </p:cNvPr>
          <p:cNvSpPr>
            <a:spLocks/>
          </p:cNvSpPr>
          <p:nvPr userDrawn="1"/>
        </p:nvSpPr>
        <p:spPr>
          <a:xfrm>
            <a:off x="9083870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7" name="Text Placeholder 58">
            <a:extLst>
              <a:ext uri="{FF2B5EF4-FFF2-40B4-BE49-F238E27FC236}">
                <a16:creationId xmlns:a16="http://schemas.microsoft.com/office/drawing/2014/main" id="{2B4768A1-E111-1848-82B8-8CDD5CD58A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40418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8" name="Text Placeholder 78">
            <a:extLst>
              <a:ext uri="{FF2B5EF4-FFF2-40B4-BE49-F238E27FC236}">
                <a16:creationId xmlns:a16="http://schemas.microsoft.com/office/drawing/2014/main" id="{7BAEE319-1C57-5949-8391-EE3803050D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40418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0" name="Текст 4">
            <a:extLst>
              <a:ext uri="{FF2B5EF4-FFF2-40B4-BE49-F238E27FC236}">
                <a16:creationId xmlns:a16="http://schemas.microsoft.com/office/drawing/2014/main" id="{103769DF-2EC7-D641-AFB3-BDD799E721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8363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1" name="Freeform: Shape 28">
            <a:extLst>
              <a:ext uri="{FF2B5EF4-FFF2-40B4-BE49-F238E27FC236}">
                <a16:creationId xmlns:a16="http://schemas.microsoft.com/office/drawing/2014/main" id="{1D6BB305-01D6-0143-A320-F6B6883EAE5E}"/>
              </a:ext>
            </a:extLst>
          </p:cNvPr>
          <p:cNvSpPr>
            <a:spLocks/>
          </p:cNvSpPr>
          <p:nvPr userDrawn="1"/>
        </p:nvSpPr>
        <p:spPr>
          <a:xfrm>
            <a:off x="9080459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96">
            <a:extLst>
              <a:ext uri="{FF2B5EF4-FFF2-40B4-BE49-F238E27FC236}">
                <a16:creationId xmlns:a16="http://schemas.microsoft.com/office/drawing/2014/main" id="{7793457C-A9BC-5441-9EB6-82C2916DA9C1}"/>
              </a:ext>
            </a:extLst>
          </p:cNvPr>
          <p:cNvSpPr>
            <a:spLocks/>
          </p:cNvSpPr>
          <p:nvPr userDrawn="1"/>
        </p:nvSpPr>
        <p:spPr>
          <a:xfrm>
            <a:off x="9080459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3" name="Text Placeholder 58">
            <a:extLst>
              <a:ext uri="{FF2B5EF4-FFF2-40B4-BE49-F238E27FC236}">
                <a16:creationId xmlns:a16="http://schemas.microsoft.com/office/drawing/2014/main" id="{94706F80-6634-3845-B912-C5A342C4694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37007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4" name="Text Placeholder 78">
            <a:extLst>
              <a:ext uri="{FF2B5EF4-FFF2-40B4-BE49-F238E27FC236}">
                <a16:creationId xmlns:a16="http://schemas.microsoft.com/office/drawing/2014/main" id="{5EC60963-8C10-A54B-AA1C-B4EC9E68E10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37007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5" name="Текст 4">
            <a:extLst>
              <a:ext uri="{FF2B5EF4-FFF2-40B4-BE49-F238E27FC236}">
                <a16:creationId xmlns:a16="http://schemas.microsoft.com/office/drawing/2014/main" id="{E36221E4-E58B-DE4C-B48A-A43AE30EA6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80223" y="3507332"/>
            <a:ext cx="2769992" cy="647700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6" name="Номер слайда 1">
            <a:extLst>
              <a:ext uri="{FF2B5EF4-FFF2-40B4-BE49-F238E27FC236}">
                <a16:creationId xmlns:a16="http://schemas.microsoft.com/office/drawing/2014/main" id="{E89BEC67-F530-434A-BC05-E13301D64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67" name="Текст 6">
            <a:extLst>
              <a:ext uri="{FF2B5EF4-FFF2-40B4-BE49-F238E27FC236}">
                <a16:creationId xmlns:a16="http://schemas.microsoft.com/office/drawing/2014/main" id="{7AF9D069-81BF-B248-9451-AFCD1FD94C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57BE73F8-C076-8B4D-AA40-38451CDCE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0" name="Текст 12">
            <a:extLst>
              <a:ext uri="{FF2B5EF4-FFF2-40B4-BE49-F238E27FC236}">
                <a16:creationId xmlns:a16="http://schemas.microsoft.com/office/drawing/2014/main" id="{58F74FE8-68A2-AB4F-82EC-7CAF7423712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5654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дуль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2C6A2AF9-A586-C74F-BA43-9C8AC83557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46C8F84C-9B74-6F45-9D3C-EBB304B12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97E686-2CE7-984F-8E48-B6020FAF30A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67536" y="1128391"/>
            <a:ext cx="5629026" cy="4590296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029A3B70-E495-0947-BC00-CFD2EF54A2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A4A7A4-ADA3-4041-A8DF-914D1ABC3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602B501B-1BF8-3B46-ACAC-C29D8A9826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46565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дуль и 2 вертикальных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28">
            <a:extLst>
              <a:ext uri="{FF2B5EF4-FFF2-40B4-BE49-F238E27FC236}">
                <a16:creationId xmlns:a16="http://schemas.microsoft.com/office/drawing/2014/main" id="{59DD6344-6ACF-A045-90F1-C76DE6BA2943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9E4C265C-0ABB-5D44-8F85-BF95D737C2DF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FBD63E05-E395-0440-B3B2-D5C6BA742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D3F7E849-5FD3-C44F-9287-1D5BB7BD6A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3576606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A29E93-71D6-C74C-A54E-9AC9312934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3736502" cy="647678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DD6B9303-A0C8-0D46-BCA9-C3F994388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465C999D-4AFA-3844-9C52-9E2DED4A292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9573" y="1128391"/>
            <a:ext cx="3736266" cy="4590296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0DA6D390-E8CA-8040-9481-7874D278B8E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118154" y="1128391"/>
            <a:ext cx="3736266" cy="4590296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BEC87124-8358-AF4F-AA7A-B77AAB49D7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B70F72-EA1F-5C40-BB84-DD3DA2E7D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E05CD9B6-AA70-184B-ADA4-E28764042FD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447698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дуль и 2 горизонтальных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28">
            <a:extLst>
              <a:ext uri="{FF2B5EF4-FFF2-40B4-BE49-F238E27FC236}">
                <a16:creationId xmlns:a16="http://schemas.microsoft.com/office/drawing/2014/main" id="{59DD6344-6ACF-A045-90F1-C76DE6BA2943}"/>
              </a:ext>
            </a:extLst>
          </p:cNvPr>
          <p:cNvSpPr>
            <a:spLocks/>
          </p:cNvSpPr>
          <p:nvPr userDrawn="1"/>
        </p:nvSpPr>
        <p:spPr>
          <a:xfrm>
            <a:off x="338375" y="1776391"/>
            <a:ext cx="471305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9E4C265C-0ABB-5D44-8F85-BF95D737C2DF}"/>
              </a:ext>
            </a:extLst>
          </p:cNvPr>
          <p:cNvSpPr>
            <a:spLocks/>
          </p:cNvSpPr>
          <p:nvPr userDrawn="1"/>
        </p:nvSpPr>
        <p:spPr>
          <a:xfrm>
            <a:off x="338375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FBD63E05-E395-0440-B3B2-D5C6BA742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4505338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D3F7E849-5FD3-C44F-9287-1D5BB7BD6A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4505338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A29E93-71D6-C74C-A54E-9AC9312934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470675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866500AB-A0F6-A743-AF3C-C6F9919D45C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195888" y="1133853"/>
            <a:ext cx="6661150" cy="222371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56460F5E-AA25-8942-A990-347E7B0443D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195888" y="3500438"/>
            <a:ext cx="6661150" cy="223361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ru-RU" dirty="0"/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82C32EEB-197E-FE46-AC73-4E98D5757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AAC1BA71-1C3F-734A-B2A4-AA1876FF82B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0EA560A-F174-CC45-B425-F3B4D80F9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0A11EBE4-9964-0A45-8038-7C96E024C76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45448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A6F47029-190B-0E44-9895-C7AA453D0459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F3836674-FA52-C447-B8E9-E78FE2CA72B2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9A53F451-3201-9B48-AA60-C504285DE8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6EAA0087-AD20-7043-8FBD-CE3AD72041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61BE4B1F-1B42-4647-B656-485F2E837759}"/>
              </a:ext>
            </a:extLst>
          </p:cNvPr>
          <p:cNvSpPr>
            <a:spLocks/>
          </p:cNvSpPr>
          <p:nvPr userDrawn="1"/>
        </p:nvSpPr>
        <p:spPr>
          <a:xfrm>
            <a:off x="6166247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1B18B201-920B-C74B-A05A-A06C01149D4C}"/>
              </a:ext>
            </a:extLst>
          </p:cNvPr>
          <p:cNvSpPr>
            <a:spLocks/>
          </p:cNvSpPr>
          <p:nvPr userDrawn="1"/>
        </p:nvSpPr>
        <p:spPr>
          <a:xfrm>
            <a:off x="6166247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3D636A2C-2D42-4941-B5D3-8A3AC10B06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AB90643-34B7-DD42-9F0C-2C3EC9BC62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13025B2C-DB58-4D42-98CF-569FF3622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41B42E27-69D5-BB48-A582-6AEEA21B4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B26F2286-8073-CD44-BF80-126101C7E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113F25C1-99A7-B84A-9665-8C6298A36B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F9EFB3D-7809-B440-B757-640D7FCB5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2E061D0A-DB6D-E640-AC0B-478219C9BC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11214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2 стро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44125BE-D57A-EE4C-A01A-2BB074617E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804" y="2317373"/>
            <a:ext cx="1428751" cy="352425"/>
          </a:xfrm>
          <a:ln>
            <a:solidFill>
              <a:srgbClr val="004596"/>
            </a:solidFill>
          </a:ln>
        </p:spPr>
        <p:txBody>
          <a:bodyPr lIns="0" r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РАЗДЕЛ 01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940FC9C-C932-D449-A86E-4BDEF5650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3" y="3094128"/>
            <a:ext cx="4885463" cy="942269"/>
          </a:xfr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 ДВЕ СТРОКИ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836D4B0-5F46-3645-87D5-2D12896CC0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740194"/>
            <a:ext cx="3469146" cy="215468"/>
          </a:xfr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5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АННОТАЦИЯ К РАЗДЕЛУ</a:t>
            </a:r>
          </a:p>
        </p:txBody>
      </p: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F948FACA-4646-864E-B1F4-E9E3BCFC35BB}"/>
              </a:ext>
            </a:extLst>
          </p:cNvPr>
          <p:cNvCxnSpPr>
            <a:cxnSpLocks/>
          </p:cNvCxnSpPr>
          <p:nvPr userDrawn="1"/>
        </p:nvCxnSpPr>
        <p:spPr>
          <a:xfrm>
            <a:off x="321742" y="2850515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BF1AFA75-B457-474D-A9BC-84F95068DC45}"/>
              </a:ext>
            </a:extLst>
          </p:cNvPr>
          <p:cNvCxnSpPr>
            <a:cxnSpLocks/>
          </p:cNvCxnSpPr>
          <p:nvPr userDrawn="1"/>
        </p:nvCxnSpPr>
        <p:spPr>
          <a:xfrm>
            <a:off x="321742" y="4292600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F127115-AB24-604E-89FB-B5BA9A49A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87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2169704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461262"/>
            <a:ext cx="5434214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7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7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2169704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461262"/>
            <a:ext cx="5434214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452748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AA5999C9-AAAA-4347-BF28-03EA6C0649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45990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B8545EAC-DDDE-D44B-AD9A-8EF1B3A07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109E735A-4A2F-C848-8CF7-7DF5387239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37EEBE7-6E28-CA42-B09B-CDAFA39F5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1151812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СЛАЙДА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844D61CA-EA69-5C48-87E2-D53D4267BE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80927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дескрипт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A6F47029-190B-0E44-9895-C7AA453D0459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F3836674-FA52-C447-B8E9-E78FE2CA72B2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9A53F451-3201-9B48-AA60-C504285DE8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6EAA0087-AD20-7043-8FBD-CE3AD72041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61BE4B1F-1B42-4647-B656-485F2E837759}"/>
              </a:ext>
            </a:extLst>
          </p:cNvPr>
          <p:cNvSpPr>
            <a:spLocks/>
          </p:cNvSpPr>
          <p:nvPr userDrawn="1"/>
        </p:nvSpPr>
        <p:spPr>
          <a:xfrm>
            <a:off x="6166247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1B18B201-920B-C74B-A05A-A06C01149D4C}"/>
              </a:ext>
            </a:extLst>
          </p:cNvPr>
          <p:cNvSpPr>
            <a:spLocks/>
          </p:cNvSpPr>
          <p:nvPr userDrawn="1"/>
        </p:nvSpPr>
        <p:spPr>
          <a:xfrm>
            <a:off x="6166247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3D636A2C-2D42-4941-B5D3-8A3AC10B06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AB90643-34B7-DD42-9F0C-2C3EC9BC62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13025B2C-DB58-4D42-98CF-569FF3622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2772563-E9A3-9245-859D-292464BA50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0854" y="726982"/>
            <a:ext cx="859994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ru-RU" sz="2000" b="0" i="0" dirty="0" smtClean="0">
                <a:solidFill>
                  <a:srgbClr val="7E7E7E"/>
                </a:solidFill>
                <a:latin typeface="+mj-lt"/>
                <a:ea typeface="GPN_DIN Condensed Regular" panose="020B0506020202020204" pitchFamily="34" charset="-52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ДЕСКРИПТОР СЛАЙДА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05DE1B7A-46E9-A649-89EB-0F3C279E5C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65488613-2403-364E-87E2-B90FBBE57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D9FBDD6E-FA50-E54B-80FF-4C29200A8B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20F868B-37E1-994F-88A8-77EE9301E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37146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6433415B-3F55-1A46-AFF4-C9BB6B4C90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87664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на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2" y="2169704"/>
            <a:ext cx="5577335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2" y="2461262"/>
            <a:ext cx="5577335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7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7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2169704"/>
            <a:ext cx="5574282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461262"/>
            <a:ext cx="5574282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452748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C1678F-EC25-EE49-96C4-14BF7BC04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647787"/>
            <a:ext cx="8699380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Заголовок СЛАЙДА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0EA8E3-BC7E-F545-83A6-6EB390F405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0854" y="1088511"/>
            <a:ext cx="859994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ru-RU" sz="2000" b="0" i="0" dirty="0" smtClean="0">
                <a:solidFill>
                  <a:srgbClr val="7E7E7E"/>
                </a:solidFill>
                <a:latin typeface="+mj-lt"/>
                <a:ea typeface="GPN_DIN Condensed Regular" panose="020B0506020202020204" pitchFamily="34" charset="-52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ДЕСКРИПТОР СЛАЙДА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21C94F7-9090-2E44-9E2F-6441D266C6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255" y="277596"/>
            <a:ext cx="8695545" cy="3065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>
                <a:solidFill>
                  <a:srgbClr val="00459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НАДЗАГОЛОВОК СЛАЙДА</a:t>
            </a:r>
            <a:endParaRPr lang="en-US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78F9E3B6-A6E9-1C4E-80FD-4D98B693A0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45990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B1AA6559-5508-464F-9338-1D632260D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A05478D-427A-844B-8543-2477FDB997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D3D30669-E6AC-A141-BD7A-1DC2FC6C94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6"/>
            <a:ext cx="2862755" cy="3646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795394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фото_Белые_колонтиту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8171A0-AAFA-3C1B-5FB9-FF2E3238AD9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x-none" dirty="0"/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/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FFFFFF"/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2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037360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фото_Серые_колонтиту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2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8171A0-AAFA-3C1B-5FB9-FF2E3238AD9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2146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Монит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5A5675-4BAC-7544-B66E-44F47F077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772929"/>
            <a:ext cx="7838876" cy="5888717"/>
          </a:xfrm>
          <a:prstGeom prst="rect">
            <a:avLst/>
          </a:prstGeom>
        </p:spPr>
      </p:pic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5" y="1776391"/>
            <a:ext cx="47130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5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4470991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4656502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471305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Рисунок 11">
            <a:extLst>
              <a:ext uri="{FF2B5EF4-FFF2-40B4-BE49-F238E27FC236}">
                <a16:creationId xmlns:a16="http://schemas.microsoft.com/office/drawing/2014/main" id="{B237B9A2-2B56-0F42-9AFD-5215B2CAB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65763" y="1391921"/>
            <a:ext cx="6135394" cy="344360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0BD9EC4F-759B-A94E-A22C-D96CD7973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3F54B621-73C6-CB4F-8803-D6817552E0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1862A08-AB7F-7C40-9DA5-484FE8D09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747AF185-76F0-BA41-A5B5-39437440AB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6"/>
            <a:ext cx="2862755" cy="29875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EE67D9-13E4-0043-D19B-5C0EC1044A4E}"/>
              </a:ext>
            </a:extLst>
          </p:cNvPr>
          <p:cNvSpPr/>
          <p:nvPr userDrawn="1"/>
        </p:nvSpPr>
        <p:spPr>
          <a:xfrm>
            <a:off x="8441473" y="4928840"/>
            <a:ext cx="282948" cy="15611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3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Планш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28">
            <a:extLst>
              <a:ext uri="{FF2B5EF4-FFF2-40B4-BE49-F238E27FC236}">
                <a16:creationId xmlns:a16="http://schemas.microsoft.com/office/drawing/2014/main" id="{59CB238E-A3F4-EF47-ACBF-2FAB877C474C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96">
            <a:extLst>
              <a:ext uri="{FF2B5EF4-FFF2-40B4-BE49-F238E27FC236}">
                <a16:creationId xmlns:a16="http://schemas.microsoft.com/office/drawing/2014/main" id="{062E24C5-3DA0-4F41-AEE3-9352F1CA3AA0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2" name="Text Placeholder 58">
            <a:extLst>
              <a:ext uri="{FF2B5EF4-FFF2-40B4-BE49-F238E27FC236}">
                <a16:creationId xmlns:a16="http://schemas.microsoft.com/office/drawing/2014/main" id="{A1FA2249-39CE-1B46-9B80-28F94D425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Text Placeholder 78">
            <a:extLst>
              <a:ext uri="{FF2B5EF4-FFF2-40B4-BE49-F238E27FC236}">
                <a16:creationId xmlns:a16="http://schemas.microsoft.com/office/drawing/2014/main" id="{D838967C-D22A-A043-BB9D-977E58482A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33571AFF-8E09-434A-8A28-9F62450D20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5" name="Freeform: Shape 28">
            <a:extLst>
              <a:ext uri="{FF2B5EF4-FFF2-40B4-BE49-F238E27FC236}">
                <a16:creationId xmlns:a16="http://schemas.microsoft.com/office/drawing/2014/main" id="{B3B66B99-77C0-5147-8240-F3176AF2F15D}"/>
              </a:ext>
            </a:extLst>
          </p:cNvPr>
          <p:cNvSpPr>
            <a:spLocks/>
          </p:cNvSpPr>
          <p:nvPr userDrawn="1"/>
        </p:nvSpPr>
        <p:spPr>
          <a:xfrm>
            <a:off x="422268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96">
            <a:extLst>
              <a:ext uri="{FF2B5EF4-FFF2-40B4-BE49-F238E27FC236}">
                <a16:creationId xmlns:a16="http://schemas.microsoft.com/office/drawing/2014/main" id="{24586272-5B97-D547-BB54-46E2E6AF660C}"/>
              </a:ext>
            </a:extLst>
          </p:cNvPr>
          <p:cNvSpPr>
            <a:spLocks/>
          </p:cNvSpPr>
          <p:nvPr userDrawn="1"/>
        </p:nvSpPr>
        <p:spPr>
          <a:xfrm>
            <a:off x="422268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7" name="Text Placeholder 58">
            <a:extLst>
              <a:ext uri="{FF2B5EF4-FFF2-40B4-BE49-F238E27FC236}">
                <a16:creationId xmlns:a16="http://schemas.microsoft.com/office/drawing/2014/main" id="{59F1CE52-31E2-7C49-967B-AB5B06E00D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9236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9" name="Text Placeholder 78">
            <a:extLst>
              <a:ext uri="{FF2B5EF4-FFF2-40B4-BE49-F238E27FC236}">
                <a16:creationId xmlns:a16="http://schemas.microsoft.com/office/drawing/2014/main" id="{79F28B29-366F-694E-ABA4-7B8BF7277C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F397536A-8AAF-FC4B-B1FA-589DA5E040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245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ECD2C38D-6C53-264C-A109-E5C6B487D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E3D548EE-DE4C-1C42-BCFC-2839A7C15EA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B48E207-BBE3-8941-BE27-055CB106D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3" name="Текст 12">
            <a:extLst>
              <a:ext uri="{FF2B5EF4-FFF2-40B4-BE49-F238E27FC236}">
                <a16:creationId xmlns:a16="http://schemas.microsoft.com/office/drawing/2014/main" id="{B5163CBE-AF37-5F44-847A-BA84915EB5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  <p:pic>
        <p:nvPicPr>
          <p:cNvPr id="2" name="Picture 1" descr="A white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7BDDC6D-41BA-1F56-2A21-97761D088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312" y="533333"/>
            <a:ext cx="4209301" cy="6908883"/>
          </a:xfrm>
          <a:prstGeom prst="rect">
            <a:avLst/>
          </a:prstGeom>
        </p:spPr>
      </p:pic>
      <p:sp>
        <p:nvSpPr>
          <p:cNvPr id="3" name="Рисунок 11">
            <a:extLst>
              <a:ext uri="{FF2B5EF4-FFF2-40B4-BE49-F238E27FC236}">
                <a16:creationId xmlns:a16="http://schemas.microsoft.com/office/drawing/2014/main" id="{A5B54567-A096-ED6C-6A6C-96F21F30D2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7474" y="1270000"/>
            <a:ext cx="3521970" cy="4768849"/>
          </a:xfrm>
          <a:prstGeom prst="roundRect">
            <a:avLst>
              <a:gd name="adj" fmla="val 4275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362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841B-F916-427A-B2A6-C06F8ECB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8"/>
            <a:ext cx="9369662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5" name="Freeform: Shape 28">
            <a:extLst>
              <a:ext uri="{FF2B5EF4-FFF2-40B4-BE49-F238E27FC236}">
                <a16:creationId xmlns:a16="http://schemas.microsoft.com/office/drawing/2014/main" id="{B3B66B99-77C0-5147-8240-F3176AF2F15D}"/>
              </a:ext>
            </a:extLst>
          </p:cNvPr>
          <p:cNvSpPr>
            <a:spLocks/>
          </p:cNvSpPr>
          <p:nvPr userDrawn="1"/>
        </p:nvSpPr>
        <p:spPr>
          <a:xfrm>
            <a:off x="5199299" y="1776391"/>
            <a:ext cx="374150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96">
            <a:extLst>
              <a:ext uri="{FF2B5EF4-FFF2-40B4-BE49-F238E27FC236}">
                <a16:creationId xmlns:a16="http://schemas.microsoft.com/office/drawing/2014/main" id="{24586272-5B97-D547-BB54-46E2E6AF660C}"/>
              </a:ext>
            </a:extLst>
          </p:cNvPr>
          <p:cNvSpPr>
            <a:spLocks/>
          </p:cNvSpPr>
          <p:nvPr userDrawn="1"/>
        </p:nvSpPr>
        <p:spPr>
          <a:xfrm>
            <a:off x="5199299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7" name="Text Placeholder 58">
            <a:extLst>
              <a:ext uri="{FF2B5EF4-FFF2-40B4-BE49-F238E27FC236}">
                <a16:creationId xmlns:a16="http://schemas.microsoft.com/office/drawing/2014/main" id="{59F1CE52-31E2-7C49-967B-AB5B06E00D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5848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9" name="Text Placeholder 78">
            <a:extLst>
              <a:ext uri="{FF2B5EF4-FFF2-40B4-BE49-F238E27FC236}">
                <a16:creationId xmlns:a16="http://schemas.microsoft.com/office/drawing/2014/main" id="{79F28B29-366F-694E-ABA4-7B8BF7277C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55848" y="2137227"/>
            <a:ext cx="3576606" cy="349259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F397536A-8AAF-FC4B-B1FA-589DA5E040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99063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1923478E-81C2-6E46-B4CA-AE16CCE861FB}"/>
              </a:ext>
            </a:extLst>
          </p:cNvPr>
          <p:cNvSpPr>
            <a:spLocks/>
          </p:cNvSpPr>
          <p:nvPr userDrawn="1"/>
        </p:nvSpPr>
        <p:spPr>
          <a:xfrm>
            <a:off x="338375" y="1776391"/>
            <a:ext cx="47130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96">
            <a:extLst>
              <a:ext uri="{FF2B5EF4-FFF2-40B4-BE49-F238E27FC236}">
                <a16:creationId xmlns:a16="http://schemas.microsoft.com/office/drawing/2014/main" id="{D067ADD6-728D-9147-9453-C16A5182A795}"/>
              </a:ext>
            </a:extLst>
          </p:cNvPr>
          <p:cNvSpPr>
            <a:spLocks/>
          </p:cNvSpPr>
          <p:nvPr userDrawn="1"/>
        </p:nvSpPr>
        <p:spPr>
          <a:xfrm>
            <a:off x="338375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2" name="Text Placeholder 58">
            <a:extLst>
              <a:ext uri="{FF2B5EF4-FFF2-40B4-BE49-F238E27FC236}">
                <a16:creationId xmlns:a16="http://schemas.microsoft.com/office/drawing/2014/main" id="{0CE5EBA7-5E00-094C-8C83-F005A5810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4505338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Text Placeholder 78">
            <a:extLst>
              <a:ext uri="{FF2B5EF4-FFF2-40B4-BE49-F238E27FC236}">
                <a16:creationId xmlns:a16="http://schemas.microsoft.com/office/drawing/2014/main" id="{12B8776C-A5FA-8440-AC64-DF44DD44D0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4505338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26D71B2-4F01-8341-8334-F4A2198EF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471312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45B3DB45-8346-274C-A053-3917E67AA99E}"/>
              </a:ext>
            </a:extLst>
          </p:cNvPr>
          <p:cNvSpPr>
            <a:spLocks/>
          </p:cNvSpPr>
          <p:nvPr userDrawn="1"/>
        </p:nvSpPr>
        <p:spPr>
          <a:xfrm>
            <a:off x="334964" y="4155010"/>
            <a:ext cx="47130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EC37CF7E-C140-2643-A746-84D6C565CEB1}"/>
              </a:ext>
            </a:extLst>
          </p:cNvPr>
          <p:cNvSpPr>
            <a:spLocks/>
          </p:cNvSpPr>
          <p:nvPr userDrawn="1"/>
        </p:nvSpPr>
        <p:spPr>
          <a:xfrm>
            <a:off x="334964" y="3507010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46671F13-DA12-724C-A091-38B465D860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12" y="4224288"/>
            <a:ext cx="4505338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1395E219-E5B6-364A-B939-ACB8508105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1512" y="4515847"/>
            <a:ext cx="4505338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CA54879F-E8D7-4B49-B418-CF162DA394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8" y="3507332"/>
            <a:ext cx="471312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3" name="Номер слайда 1">
            <a:extLst>
              <a:ext uri="{FF2B5EF4-FFF2-40B4-BE49-F238E27FC236}">
                <a16:creationId xmlns:a16="http://schemas.microsoft.com/office/drawing/2014/main" id="{4ACDADA5-737B-4A4D-A875-05B7A2EC7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4E71762F-76F0-A94F-AAFC-3C4230D8D2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87D583A6-24F9-8445-B0FB-BC8882D9C8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25892" y="242944"/>
            <a:ext cx="2220539" cy="331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93D02FB-CC21-60EB-0B65-4516896E3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000" y="569986"/>
            <a:ext cx="5756830" cy="5756830"/>
          </a:xfrm>
          <a:prstGeom prst="rect">
            <a:avLst/>
          </a:prstGeom>
        </p:spPr>
      </p:pic>
      <p:sp>
        <p:nvSpPr>
          <p:cNvPr id="4" name="Рисунок 11">
            <a:extLst>
              <a:ext uri="{FF2B5EF4-FFF2-40B4-BE49-F238E27FC236}">
                <a16:creationId xmlns:a16="http://schemas.microsoft.com/office/drawing/2014/main" id="{CC3D2BEC-CC24-53FA-B7B2-CBEFF9BBA8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35920" y="1128392"/>
            <a:ext cx="2133601" cy="4604120"/>
          </a:xfrm>
          <a:prstGeom prst="roundRect">
            <a:avLst>
              <a:gd name="adj" fmla="val 12424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883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  <p:grpSp>
        <p:nvGrpSpPr>
          <p:cNvPr id="10" name="TitleLogoRus">
            <a:extLst>
              <a:ext uri="{FF2B5EF4-FFF2-40B4-BE49-F238E27FC236}">
                <a16:creationId xmlns:a16="http://schemas.microsoft.com/office/drawing/2014/main" id="{8C5D18FC-61B8-472C-AF40-1EE550CAF8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352081" y="5813053"/>
            <a:ext cx="1430920" cy="676122"/>
            <a:chOff x="264" y="1159"/>
            <a:chExt cx="3492" cy="1650"/>
          </a:xfrm>
          <a:solidFill>
            <a:schemeClr val="accent3"/>
          </a:solidFill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5C2DFF8-D791-440C-B8EA-A193F6A51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96" y="1657"/>
              <a:ext cx="258" cy="576"/>
            </a:xfrm>
            <a:custGeom>
              <a:avLst/>
              <a:gdLst>
                <a:gd name="T0" fmla="*/ 128 w 258"/>
                <a:gd name="T1" fmla="*/ 504 h 576"/>
                <a:gd name="T2" fmla="*/ 112 w 258"/>
                <a:gd name="T3" fmla="*/ 498 h 576"/>
                <a:gd name="T4" fmla="*/ 104 w 258"/>
                <a:gd name="T5" fmla="*/ 482 h 576"/>
                <a:gd name="T6" fmla="*/ 104 w 258"/>
                <a:gd name="T7" fmla="*/ 94 h 576"/>
                <a:gd name="T8" fmla="*/ 104 w 258"/>
                <a:gd name="T9" fmla="*/ 92 h 576"/>
                <a:gd name="T10" fmla="*/ 106 w 258"/>
                <a:gd name="T11" fmla="*/ 84 h 576"/>
                <a:gd name="T12" fmla="*/ 120 w 258"/>
                <a:gd name="T13" fmla="*/ 72 h 576"/>
                <a:gd name="T14" fmla="*/ 128 w 258"/>
                <a:gd name="T15" fmla="*/ 72 h 576"/>
                <a:gd name="T16" fmla="*/ 146 w 258"/>
                <a:gd name="T17" fmla="*/ 78 h 576"/>
                <a:gd name="T18" fmla="*/ 154 w 258"/>
                <a:gd name="T19" fmla="*/ 92 h 576"/>
                <a:gd name="T20" fmla="*/ 154 w 258"/>
                <a:gd name="T21" fmla="*/ 94 h 576"/>
                <a:gd name="T22" fmla="*/ 154 w 258"/>
                <a:gd name="T23" fmla="*/ 482 h 576"/>
                <a:gd name="T24" fmla="*/ 152 w 258"/>
                <a:gd name="T25" fmla="*/ 490 h 576"/>
                <a:gd name="T26" fmla="*/ 138 w 258"/>
                <a:gd name="T27" fmla="*/ 502 h 576"/>
                <a:gd name="T28" fmla="*/ 176 w 258"/>
                <a:gd name="T29" fmla="*/ 0 h 576"/>
                <a:gd name="T30" fmla="*/ 82 w 258"/>
                <a:gd name="T31" fmla="*/ 0 h 576"/>
                <a:gd name="T32" fmla="*/ 56 w 258"/>
                <a:gd name="T33" fmla="*/ 2 h 576"/>
                <a:gd name="T34" fmla="*/ 36 w 258"/>
                <a:gd name="T35" fmla="*/ 10 h 576"/>
                <a:gd name="T36" fmla="*/ 22 w 258"/>
                <a:gd name="T37" fmla="*/ 22 h 576"/>
                <a:gd name="T38" fmla="*/ 12 w 258"/>
                <a:gd name="T39" fmla="*/ 36 h 576"/>
                <a:gd name="T40" fmla="*/ 2 w 258"/>
                <a:gd name="T41" fmla="*/ 70 h 576"/>
                <a:gd name="T42" fmla="*/ 0 w 258"/>
                <a:gd name="T43" fmla="*/ 102 h 576"/>
                <a:gd name="T44" fmla="*/ 0 w 258"/>
                <a:gd name="T45" fmla="*/ 472 h 576"/>
                <a:gd name="T46" fmla="*/ 2 w 258"/>
                <a:gd name="T47" fmla="*/ 506 h 576"/>
                <a:gd name="T48" fmla="*/ 12 w 258"/>
                <a:gd name="T49" fmla="*/ 540 h 576"/>
                <a:gd name="T50" fmla="*/ 22 w 258"/>
                <a:gd name="T51" fmla="*/ 554 h 576"/>
                <a:gd name="T52" fmla="*/ 36 w 258"/>
                <a:gd name="T53" fmla="*/ 566 h 576"/>
                <a:gd name="T54" fmla="*/ 56 w 258"/>
                <a:gd name="T55" fmla="*/ 572 h 576"/>
                <a:gd name="T56" fmla="*/ 82 w 258"/>
                <a:gd name="T57" fmla="*/ 576 h 576"/>
                <a:gd name="T58" fmla="*/ 176 w 258"/>
                <a:gd name="T59" fmla="*/ 576 h 576"/>
                <a:gd name="T60" fmla="*/ 202 w 258"/>
                <a:gd name="T61" fmla="*/ 572 h 576"/>
                <a:gd name="T62" fmla="*/ 222 w 258"/>
                <a:gd name="T63" fmla="*/ 566 h 576"/>
                <a:gd name="T64" fmla="*/ 236 w 258"/>
                <a:gd name="T65" fmla="*/ 554 h 576"/>
                <a:gd name="T66" fmla="*/ 246 w 258"/>
                <a:gd name="T67" fmla="*/ 540 h 576"/>
                <a:gd name="T68" fmla="*/ 256 w 258"/>
                <a:gd name="T69" fmla="*/ 506 h 576"/>
                <a:gd name="T70" fmla="*/ 258 w 258"/>
                <a:gd name="T71" fmla="*/ 472 h 576"/>
                <a:gd name="T72" fmla="*/ 258 w 258"/>
                <a:gd name="T73" fmla="*/ 102 h 576"/>
                <a:gd name="T74" fmla="*/ 256 w 258"/>
                <a:gd name="T75" fmla="*/ 70 h 576"/>
                <a:gd name="T76" fmla="*/ 246 w 258"/>
                <a:gd name="T77" fmla="*/ 36 h 576"/>
                <a:gd name="T78" fmla="*/ 236 w 258"/>
                <a:gd name="T79" fmla="*/ 22 h 576"/>
                <a:gd name="T80" fmla="*/ 222 w 258"/>
                <a:gd name="T81" fmla="*/ 10 h 576"/>
                <a:gd name="T82" fmla="*/ 202 w 258"/>
                <a:gd name="T83" fmla="*/ 2 h 576"/>
                <a:gd name="T84" fmla="*/ 176 w 258"/>
                <a:gd name="T8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576">
                  <a:moveTo>
                    <a:pt x="128" y="504"/>
                  </a:moveTo>
                  <a:lnTo>
                    <a:pt x="128" y="504"/>
                  </a:lnTo>
                  <a:lnTo>
                    <a:pt x="120" y="502"/>
                  </a:lnTo>
                  <a:lnTo>
                    <a:pt x="112" y="498"/>
                  </a:lnTo>
                  <a:lnTo>
                    <a:pt x="106" y="490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6" y="84"/>
                  </a:lnTo>
                  <a:lnTo>
                    <a:pt x="112" y="78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0" y="84"/>
                  </a:lnTo>
                  <a:lnTo>
                    <a:pt x="154" y="92"/>
                  </a:lnTo>
                  <a:lnTo>
                    <a:pt x="154" y="94"/>
                  </a:lnTo>
                  <a:lnTo>
                    <a:pt x="154" y="94"/>
                  </a:lnTo>
                  <a:lnTo>
                    <a:pt x="154" y="480"/>
                  </a:lnTo>
                  <a:lnTo>
                    <a:pt x="154" y="482"/>
                  </a:lnTo>
                  <a:lnTo>
                    <a:pt x="154" y="482"/>
                  </a:lnTo>
                  <a:lnTo>
                    <a:pt x="152" y="490"/>
                  </a:lnTo>
                  <a:lnTo>
                    <a:pt x="146" y="498"/>
                  </a:lnTo>
                  <a:lnTo>
                    <a:pt x="138" y="502"/>
                  </a:lnTo>
                  <a:lnTo>
                    <a:pt x="128" y="504"/>
                  </a:lnTo>
                  <a:close/>
                  <a:moveTo>
                    <a:pt x="176" y="0"/>
                  </a:moveTo>
                  <a:lnTo>
                    <a:pt x="82" y="0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56" y="2"/>
                  </a:lnTo>
                  <a:lnTo>
                    <a:pt x="46" y="6"/>
                  </a:lnTo>
                  <a:lnTo>
                    <a:pt x="36" y="10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6" y="28"/>
                  </a:lnTo>
                  <a:lnTo>
                    <a:pt x="12" y="36"/>
                  </a:lnTo>
                  <a:lnTo>
                    <a:pt x="6" y="52"/>
                  </a:lnTo>
                  <a:lnTo>
                    <a:pt x="2" y="70"/>
                  </a:lnTo>
                  <a:lnTo>
                    <a:pt x="0" y="86"/>
                  </a:lnTo>
                  <a:lnTo>
                    <a:pt x="0" y="102"/>
                  </a:lnTo>
                  <a:lnTo>
                    <a:pt x="0" y="472"/>
                  </a:lnTo>
                  <a:lnTo>
                    <a:pt x="0" y="472"/>
                  </a:lnTo>
                  <a:lnTo>
                    <a:pt x="0" y="488"/>
                  </a:lnTo>
                  <a:lnTo>
                    <a:pt x="2" y="506"/>
                  </a:lnTo>
                  <a:lnTo>
                    <a:pt x="6" y="524"/>
                  </a:lnTo>
                  <a:lnTo>
                    <a:pt x="12" y="540"/>
                  </a:lnTo>
                  <a:lnTo>
                    <a:pt x="16" y="546"/>
                  </a:lnTo>
                  <a:lnTo>
                    <a:pt x="22" y="554"/>
                  </a:lnTo>
                  <a:lnTo>
                    <a:pt x="28" y="560"/>
                  </a:lnTo>
                  <a:lnTo>
                    <a:pt x="36" y="566"/>
                  </a:lnTo>
                  <a:lnTo>
                    <a:pt x="46" y="570"/>
                  </a:lnTo>
                  <a:lnTo>
                    <a:pt x="56" y="572"/>
                  </a:lnTo>
                  <a:lnTo>
                    <a:pt x="68" y="574"/>
                  </a:lnTo>
                  <a:lnTo>
                    <a:pt x="82" y="576"/>
                  </a:lnTo>
                  <a:lnTo>
                    <a:pt x="176" y="576"/>
                  </a:lnTo>
                  <a:lnTo>
                    <a:pt x="176" y="576"/>
                  </a:lnTo>
                  <a:lnTo>
                    <a:pt x="188" y="574"/>
                  </a:lnTo>
                  <a:lnTo>
                    <a:pt x="202" y="572"/>
                  </a:lnTo>
                  <a:lnTo>
                    <a:pt x="212" y="570"/>
                  </a:lnTo>
                  <a:lnTo>
                    <a:pt x="222" y="566"/>
                  </a:lnTo>
                  <a:lnTo>
                    <a:pt x="228" y="560"/>
                  </a:lnTo>
                  <a:lnTo>
                    <a:pt x="236" y="554"/>
                  </a:lnTo>
                  <a:lnTo>
                    <a:pt x="242" y="546"/>
                  </a:lnTo>
                  <a:lnTo>
                    <a:pt x="246" y="540"/>
                  </a:lnTo>
                  <a:lnTo>
                    <a:pt x="252" y="524"/>
                  </a:lnTo>
                  <a:lnTo>
                    <a:pt x="256" y="506"/>
                  </a:lnTo>
                  <a:lnTo>
                    <a:pt x="258" y="488"/>
                  </a:lnTo>
                  <a:lnTo>
                    <a:pt x="258" y="472"/>
                  </a:lnTo>
                  <a:lnTo>
                    <a:pt x="258" y="102"/>
                  </a:lnTo>
                  <a:lnTo>
                    <a:pt x="258" y="102"/>
                  </a:lnTo>
                  <a:lnTo>
                    <a:pt x="258" y="86"/>
                  </a:lnTo>
                  <a:lnTo>
                    <a:pt x="256" y="70"/>
                  </a:lnTo>
                  <a:lnTo>
                    <a:pt x="252" y="52"/>
                  </a:lnTo>
                  <a:lnTo>
                    <a:pt x="246" y="36"/>
                  </a:lnTo>
                  <a:lnTo>
                    <a:pt x="242" y="28"/>
                  </a:lnTo>
                  <a:lnTo>
                    <a:pt x="236" y="22"/>
                  </a:lnTo>
                  <a:lnTo>
                    <a:pt x="228" y="16"/>
                  </a:lnTo>
                  <a:lnTo>
                    <a:pt x="222" y="10"/>
                  </a:lnTo>
                  <a:lnTo>
                    <a:pt x="212" y="6"/>
                  </a:lnTo>
                  <a:lnTo>
                    <a:pt x="202" y="2"/>
                  </a:lnTo>
                  <a:lnTo>
                    <a:pt x="188" y="0"/>
                  </a:lnTo>
                  <a:lnTo>
                    <a:pt x="1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4385CE8-A540-470E-B682-B693F87D4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1657"/>
              <a:ext cx="214" cy="576"/>
            </a:xfrm>
            <a:custGeom>
              <a:avLst/>
              <a:gdLst>
                <a:gd name="T0" fmla="*/ 0 w 214"/>
                <a:gd name="T1" fmla="*/ 0 h 576"/>
                <a:gd name="T2" fmla="*/ 214 w 214"/>
                <a:gd name="T3" fmla="*/ 0 h 576"/>
                <a:gd name="T4" fmla="*/ 214 w 214"/>
                <a:gd name="T5" fmla="*/ 72 h 576"/>
                <a:gd name="T6" fmla="*/ 112 w 214"/>
                <a:gd name="T7" fmla="*/ 72 h 576"/>
                <a:gd name="T8" fmla="*/ 112 w 214"/>
                <a:gd name="T9" fmla="*/ 576 h 576"/>
                <a:gd name="T10" fmla="*/ 0 w 214"/>
                <a:gd name="T11" fmla="*/ 576 h 576"/>
                <a:gd name="T12" fmla="*/ 0 w 214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576">
                  <a:moveTo>
                    <a:pt x="0" y="0"/>
                  </a:moveTo>
                  <a:lnTo>
                    <a:pt x="214" y="0"/>
                  </a:lnTo>
                  <a:lnTo>
                    <a:pt x="214" y="72"/>
                  </a:lnTo>
                  <a:lnTo>
                    <a:pt x="112" y="72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46B4332-9DE2-4BA7-877C-16C2BC6D5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8" y="1657"/>
              <a:ext cx="292" cy="576"/>
            </a:xfrm>
            <a:custGeom>
              <a:avLst/>
              <a:gdLst>
                <a:gd name="T0" fmla="*/ 0 w 292"/>
                <a:gd name="T1" fmla="*/ 576 h 576"/>
                <a:gd name="T2" fmla="*/ 110 w 292"/>
                <a:gd name="T3" fmla="*/ 576 h 576"/>
                <a:gd name="T4" fmla="*/ 120 w 292"/>
                <a:gd name="T5" fmla="*/ 422 h 576"/>
                <a:gd name="T6" fmla="*/ 172 w 292"/>
                <a:gd name="T7" fmla="*/ 422 h 576"/>
                <a:gd name="T8" fmla="*/ 182 w 292"/>
                <a:gd name="T9" fmla="*/ 576 h 576"/>
                <a:gd name="T10" fmla="*/ 292 w 292"/>
                <a:gd name="T11" fmla="*/ 576 h 576"/>
                <a:gd name="T12" fmla="*/ 234 w 292"/>
                <a:gd name="T13" fmla="*/ 0 h 576"/>
                <a:gd name="T14" fmla="*/ 58 w 292"/>
                <a:gd name="T15" fmla="*/ 0 h 576"/>
                <a:gd name="T16" fmla="*/ 0 w 292"/>
                <a:gd name="T17" fmla="*/ 576 h 576"/>
                <a:gd name="T18" fmla="*/ 124 w 292"/>
                <a:gd name="T19" fmla="*/ 360 h 576"/>
                <a:gd name="T20" fmla="*/ 144 w 292"/>
                <a:gd name="T21" fmla="*/ 72 h 576"/>
                <a:gd name="T22" fmla="*/ 150 w 292"/>
                <a:gd name="T23" fmla="*/ 72 h 576"/>
                <a:gd name="T24" fmla="*/ 168 w 292"/>
                <a:gd name="T25" fmla="*/ 360 h 576"/>
                <a:gd name="T26" fmla="*/ 124 w 292"/>
                <a:gd name="T27" fmla="*/ 36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2" h="576">
                  <a:moveTo>
                    <a:pt x="0" y="576"/>
                  </a:moveTo>
                  <a:lnTo>
                    <a:pt x="110" y="576"/>
                  </a:lnTo>
                  <a:lnTo>
                    <a:pt x="120" y="422"/>
                  </a:lnTo>
                  <a:lnTo>
                    <a:pt x="172" y="422"/>
                  </a:lnTo>
                  <a:lnTo>
                    <a:pt x="182" y="576"/>
                  </a:lnTo>
                  <a:lnTo>
                    <a:pt x="292" y="576"/>
                  </a:lnTo>
                  <a:lnTo>
                    <a:pt x="234" y="0"/>
                  </a:lnTo>
                  <a:lnTo>
                    <a:pt x="58" y="0"/>
                  </a:lnTo>
                  <a:lnTo>
                    <a:pt x="0" y="576"/>
                  </a:lnTo>
                  <a:close/>
                  <a:moveTo>
                    <a:pt x="124" y="360"/>
                  </a:moveTo>
                  <a:lnTo>
                    <a:pt x="144" y="72"/>
                  </a:lnTo>
                  <a:lnTo>
                    <a:pt x="150" y="72"/>
                  </a:lnTo>
                  <a:lnTo>
                    <a:pt x="168" y="360"/>
                  </a:lnTo>
                  <a:lnTo>
                    <a:pt x="124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96F87E0-84F9-4E74-BB92-917160F2E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" y="1657"/>
              <a:ext cx="260" cy="576"/>
            </a:xfrm>
            <a:custGeom>
              <a:avLst/>
              <a:gdLst>
                <a:gd name="T0" fmla="*/ 112 w 260"/>
                <a:gd name="T1" fmla="*/ 482 h 576"/>
                <a:gd name="T2" fmla="*/ 114 w 260"/>
                <a:gd name="T3" fmla="*/ 492 h 576"/>
                <a:gd name="T4" fmla="*/ 124 w 260"/>
                <a:gd name="T5" fmla="*/ 500 h 576"/>
                <a:gd name="T6" fmla="*/ 130 w 260"/>
                <a:gd name="T7" fmla="*/ 502 h 576"/>
                <a:gd name="T8" fmla="*/ 142 w 260"/>
                <a:gd name="T9" fmla="*/ 496 h 576"/>
                <a:gd name="T10" fmla="*/ 148 w 260"/>
                <a:gd name="T11" fmla="*/ 482 h 576"/>
                <a:gd name="T12" fmla="*/ 148 w 260"/>
                <a:gd name="T13" fmla="*/ 348 h 576"/>
                <a:gd name="T14" fmla="*/ 144 w 260"/>
                <a:gd name="T15" fmla="*/ 328 h 576"/>
                <a:gd name="T16" fmla="*/ 136 w 260"/>
                <a:gd name="T17" fmla="*/ 318 h 576"/>
                <a:gd name="T18" fmla="*/ 116 w 260"/>
                <a:gd name="T19" fmla="*/ 312 h 576"/>
                <a:gd name="T20" fmla="*/ 58 w 260"/>
                <a:gd name="T21" fmla="*/ 310 h 576"/>
                <a:gd name="T22" fmla="*/ 104 w 260"/>
                <a:gd name="T23" fmla="*/ 248 h 576"/>
                <a:gd name="T24" fmla="*/ 124 w 260"/>
                <a:gd name="T25" fmla="*/ 246 h 576"/>
                <a:gd name="T26" fmla="*/ 138 w 260"/>
                <a:gd name="T27" fmla="*/ 240 h 576"/>
                <a:gd name="T28" fmla="*/ 146 w 260"/>
                <a:gd name="T29" fmla="*/ 226 h 576"/>
                <a:gd name="T30" fmla="*/ 148 w 260"/>
                <a:gd name="T31" fmla="*/ 204 h 576"/>
                <a:gd name="T32" fmla="*/ 148 w 260"/>
                <a:gd name="T33" fmla="*/ 90 h 576"/>
                <a:gd name="T34" fmla="*/ 142 w 260"/>
                <a:gd name="T35" fmla="*/ 78 h 576"/>
                <a:gd name="T36" fmla="*/ 130 w 260"/>
                <a:gd name="T37" fmla="*/ 72 h 576"/>
                <a:gd name="T38" fmla="*/ 124 w 260"/>
                <a:gd name="T39" fmla="*/ 72 h 576"/>
                <a:gd name="T40" fmla="*/ 114 w 260"/>
                <a:gd name="T41" fmla="*/ 82 h 576"/>
                <a:gd name="T42" fmla="*/ 112 w 260"/>
                <a:gd name="T43" fmla="*/ 184 h 576"/>
                <a:gd name="T44" fmla="*/ 0 w 260"/>
                <a:gd name="T45" fmla="*/ 102 h 576"/>
                <a:gd name="T46" fmla="*/ 0 w 260"/>
                <a:gd name="T47" fmla="*/ 86 h 576"/>
                <a:gd name="T48" fmla="*/ 6 w 260"/>
                <a:gd name="T49" fmla="*/ 52 h 576"/>
                <a:gd name="T50" fmla="*/ 18 w 260"/>
                <a:gd name="T51" fmla="*/ 28 h 576"/>
                <a:gd name="T52" fmla="*/ 30 w 260"/>
                <a:gd name="T53" fmla="*/ 16 h 576"/>
                <a:gd name="T54" fmla="*/ 46 w 260"/>
                <a:gd name="T55" fmla="*/ 6 h 576"/>
                <a:gd name="T56" fmla="*/ 70 w 260"/>
                <a:gd name="T57" fmla="*/ 0 h 576"/>
                <a:gd name="T58" fmla="*/ 176 w 260"/>
                <a:gd name="T59" fmla="*/ 0 h 576"/>
                <a:gd name="T60" fmla="*/ 190 w 260"/>
                <a:gd name="T61" fmla="*/ 0 h 576"/>
                <a:gd name="T62" fmla="*/ 214 w 260"/>
                <a:gd name="T63" fmla="*/ 6 h 576"/>
                <a:gd name="T64" fmla="*/ 230 w 260"/>
                <a:gd name="T65" fmla="*/ 16 h 576"/>
                <a:gd name="T66" fmla="*/ 242 w 260"/>
                <a:gd name="T67" fmla="*/ 28 h 576"/>
                <a:gd name="T68" fmla="*/ 254 w 260"/>
                <a:gd name="T69" fmla="*/ 52 h 576"/>
                <a:gd name="T70" fmla="*/ 260 w 260"/>
                <a:gd name="T71" fmla="*/ 86 h 576"/>
                <a:gd name="T72" fmla="*/ 260 w 260"/>
                <a:gd name="T73" fmla="*/ 194 h 576"/>
                <a:gd name="T74" fmla="*/ 258 w 260"/>
                <a:gd name="T75" fmla="*/ 216 h 576"/>
                <a:gd name="T76" fmla="*/ 244 w 260"/>
                <a:gd name="T77" fmla="*/ 248 h 576"/>
                <a:gd name="T78" fmla="*/ 222 w 260"/>
                <a:gd name="T79" fmla="*/ 266 h 576"/>
                <a:gd name="T80" fmla="*/ 196 w 260"/>
                <a:gd name="T81" fmla="*/ 272 h 576"/>
                <a:gd name="T82" fmla="*/ 184 w 260"/>
                <a:gd name="T83" fmla="*/ 278 h 576"/>
                <a:gd name="T84" fmla="*/ 196 w 260"/>
                <a:gd name="T85" fmla="*/ 280 h 576"/>
                <a:gd name="T86" fmla="*/ 218 w 260"/>
                <a:gd name="T87" fmla="*/ 284 h 576"/>
                <a:gd name="T88" fmla="*/ 234 w 260"/>
                <a:gd name="T89" fmla="*/ 292 h 576"/>
                <a:gd name="T90" fmla="*/ 250 w 260"/>
                <a:gd name="T91" fmla="*/ 310 h 576"/>
                <a:gd name="T92" fmla="*/ 258 w 260"/>
                <a:gd name="T93" fmla="*/ 336 h 576"/>
                <a:gd name="T94" fmla="*/ 260 w 260"/>
                <a:gd name="T95" fmla="*/ 472 h 576"/>
                <a:gd name="T96" fmla="*/ 260 w 260"/>
                <a:gd name="T97" fmla="*/ 488 h 576"/>
                <a:gd name="T98" fmla="*/ 254 w 260"/>
                <a:gd name="T99" fmla="*/ 522 h 576"/>
                <a:gd name="T100" fmla="*/ 242 w 260"/>
                <a:gd name="T101" fmla="*/ 546 h 576"/>
                <a:gd name="T102" fmla="*/ 230 w 260"/>
                <a:gd name="T103" fmla="*/ 560 h 576"/>
                <a:gd name="T104" fmla="*/ 214 w 260"/>
                <a:gd name="T105" fmla="*/ 570 h 576"/>
                <a:gd name="T106" fmla="*/ 190 w 260"/>
                <a:gd name="T107" fmla="*/ 574 h 576"/>
                <a:gd name="T108" fmla="*/ 84 w 260"/>
                <a:gd name="T109" fmla="*/ 576 h 576"/>
                <a:gd name="T110" fmla="*/ 70 w 260"/>
                <a:gd name="T111" fmla="*/ 574 h 576"/>
                <a:gd name="T112" fmla="*/ 46 w 260"/>
                <a:gd name="T113" fmla="*/ 570 h 576"/>
                <a:gd name="T114" fmla="*/ 30 w 260"/>
                <a:gd name="T115" fmla="*/ 560 h 576"/>
                <a:gd name="T116" fmla="*/ 18 w 260"/>
                <a:gd name="T117" fmla="*/ 546 h 576"/>
                <a:gd name="T118" fmla="*/ 6 w 260"/>
                <a:gd name="T119" fmla="*/ 522 h 576"/>
                <a:gd name="T120" fmla="*/ 0 w 260"/>
                <a:gd name="T121" fmla="*/ 488 h 576"/>
                <a:gd name="T122" fmla="*/ 0 w 260"/>
                <a:gd name="T123" fmla="*/ 37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576">
                  <a:moveTo>
                    <a:pt x="112" y="374"/>
                  </a:moveTo>
                  <a:lnTo>
                    <a:pt x="112" y="482"/>
                  </a:lnTo>
                  <a:lnTo>
                    <a:pt x="112" y="482"/>
                  </a:lnTo>
                  <a:lnTo>
                    <a:pt x="114" y="492"/>
                  </a:lnTo>
                  <a:lnTo>
                    <a:pt x="118" y="498"/>
                  </a:lnTo>
                  <a:lnTo>
                    <a:pt x="124" y="500"/>
                  </a:lnTo>
                  <a:lnTo>
                    <a:pt x="130" y="502"/>
                  </a:lnTo>
                  <a:lnTo>
                    <a:pt x="130" y="502"/>
                  </a:lnTo>
                  <a:lnTo>
                    <a:pt x="138" y="500"/>
                  </a:lnTo>
                  <a:lnTo>
                    <a:pt x="142" y="496"/>
                  </a:lnTo>
                  <a:lnTo>
                    <a:pt x="146" y="490"/>
                  </a:lnTo>
                  <a:lnTo>
                    <a:pt x="148" y="482"/>
                  </a:lnTo>
                  <a:lnTo>
                    <a:pt x="148" y="348"/>
                  </a:lnTo>
                  <a:lnTo>
                    <a:pt x="148" y="348"/>
                  </a:lnTo>
                  <a:lnTo>
                    <a:pt x="146" y="336"/>
                  </a:lnTo>
                  <a:lnTo>
                    <a:pt x="144" y="328"/>
                  </a:lnTo>
                  <a:lnTo>
                    <a:pt x="140" y="322"/>
                  </a:lnTo>
                  <a:lnTo>
                    <a:pt x="136" y="318"/>
                  </a:lnTo>
                  <a:lnTo>
                    <a:pt x="128" y="314"/>
                  </a:lnTo>
                  <a:lnTo>
                    <a:pt x="116" y="312"/>
                  </a:lnTo>
                  <a:lnTo>
                    <a:pt x="102" y="310"/>
                  </a:lnTo>
                  <a:lnTo>
                    <a:pt x="58" y="310"/>
                  </a:lnTo>
                  <a:lnTo>
                    <a:pt x="58" y="248"/>
                  </a:lnTo>
                  <a:lnTo>
                    <a:pt x="104" y="248"/>
                  </a:lnTo>
                  <a:lnTo>
                    <a:pt x="104" y="248"/>
                  </a:lnTo>
                  <a:lnTo>
                    <a:pt x="124" y="246"/>
                  </a:lnTo>
                  <a:lnTo>
                    <a:pt x="132" y="244"/>
                  </a:lnTo>
                  <a:lnTo>
                    <a:pt x="138" y="240"/>
                  </a:lnTo>
                  <a:lnTo>
                    <a:pt x="142" y="234"/>
                  </a:lnTo>
                  <a:lnTo>
                    <a:pt x="146" y="226"/>
                  </a:lnTo>
                  <a:lnTo>
                    <a:pt x="146" y="216"/>
                  </a:lnTo>
                  <a:lnTo>
                    <a:pt x="148" y="204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6" y="84"/>
                  </a:lnTo>
                  <a:lnTo>
                    <a:pt x="142" y="78"/>
                  </a:lnTo>
                  <a:lnTo>
                    <a:pt x="138" y="74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4" y="72"/>
                  </a:lnTo>
                  <a:lnTo>
                    <a:pt x="118" y="76"/>
                  </a:lnTo>
                  <a:lnTo>
                    <a:pt x="114" y="82"/>
                  </a:lnTo>
                  <a:lnTo>
                    <a:pt x="112" y="90"/>
                  </a:lnTo>
                  <a:lnTo>
                    <a:pt x="112" y="184"/>
                  </a:lnTo>
                  <a:lnTo>
                    <a:pt x="0" y="184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86"/>
                  </a:lnTo>
                  <a:lnTo>
                    <a:pt x="2" y="70"/>
                  </a:lnTo>
                  <a:lnTo>
                    <a:pt x="6" y="52"/>
                  </a:lnTo>
                  <a:lnTo>
                    <a:pt x="12" y="36"/>
                  </a:lnTo>
                  <a:lnTo>
                    <a:pt x="18" y="28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8" y="2"/>
                  </a:lnTo>
                  <a:lnTo>
                    <a:pt x="70" y="0"/>
                  </a:lnTo>
                  <a:lnTo>
                    <a:pt x="8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2"/>
                  </a:lnTo>
                  <a:lnTo>
                    <a:pt x="214" y="6"/>
                  </a:lnTo>
                  <a:lnTo>
                    <a:pt x="222" y="10"/>
                  </a:lnTo>
                  <a:lnTo>
                    <a:pt x="230" y="16"/>
                  </a:lnTo>
                  <a:lnTo>
                    <a:pt x="238" y="22"/>
                  </a:lnTo>
                  <a:lnTo>
                    <a:pt x="242" y="28"/>
                  </a:lnTo>
                  <a:lnTo>
                    <a:pt x="248" y="36"/>
                  </a:lnTo>
                  <a:lnTo>
                    <a:pt x="254" y="52"/>
                  </a:lnTo>
                  <a:lnTo>
                    <a:pt x="258" y="70"/>
                  </a:lnTo>
                  <a:lnTo>
                    <a:pt x="260" y="86"/>
                  </a:lnTo>
                  <a:lnTo>
                    <a:pt x="260" y="102"/>
                  </a:lnTo>
                  <a:lnTo>
                    <a:pt x="260" y="194"/>
                  </a:lnTo>
                  <a:lnTo>
                    <a:pt x="260" y="194"/>
                  </a:lnTo>
                  <a:lnTo>
                    <a:pt x="258" y="216"/>
                  </a:lnTo>
                  <a:lnTo>
                    <a:pt x="252" y="234"/>
                  </a:lnTo>
                  <a:lnTo>
                    <a:pt x="244" y="248"/>
                  </a:lnTo>
                  <a:lnTo>
                    <a:pt x="234" y="258"/>
                  </a:lnTo>
                  <a:lnTo>
                    <a:pt x="222" y="266"/>
                  </a:lnTo>
                  <a:lnTo>
                    <a:pt x="210" y="270"/>
                  </a:lnTo>
                  <a:lnTo>
                    <a:pt x="196" y="272"/>
                  </a:lnTo>
                  <a:lnTo>
                    <a:pt x="184" y="272"/>
                  </a:lnTo>
                  <a:lnTo>
                    <a:pt x="184" y="278"/>
                  </a:lnTo>
                  <a:lnTo>
                    <a:pt x="184" y="278"/>
                  </a:lnTo>
                  <a:lnTo>
                    <a:pt x="196" y="280"/>
                  </a:lnTo>
                  <a:lnTo>
                    <a:pt x="208" y="280"/>
                  </a:lnTo>
                  <a:lnTo>
                    <a:pt x="218" y="284"/>
                  </a:lnTo>
                  <a:lnTo>
                    <a:pt x="228" y="288"/>
                  </a:lnTo>
                  <a:lnTo>
                    <a:pt x="234" y="292"/>
                  </a:lnTo>
                  <a:lnTo>
                    <a:pt x="240" y="298"/>
                  </a:lnTo>
                  <a:lnTo>
                    <a:pt x="250" y="310"/>
                  </a:lnTo>
                  <a:lnTo>
                    <a:pt x="256" y="322"/>
                  </a:lnTo>
                  <a:lnTo>
                    <a:pt x="258" y="336"/>
                  </a:lnTo>
                  <a:lnTo>
                    <a:pt x="260" y="358"/>
                  </a:lnTo>
                  <a:lnTo>
                    <a:pt x="260" y="472"/>
                  </a:lnTo>
                  <a:lnTo>
                    <a:pt x="260" y="472"/>
                  </a:lnTo>
                  <a:lnTo>
                    <a:pt x="260" y="488"/>
                  </a:lnTo>
                  <a:lnTo>
                    <a:pt x="258" y="506"/>
                  </a:lnTo>
                  <a:lnTo>
                    <a:pt x="254" y="522"/>
                  </a:lnTo>
                  <a:lnTo>
                    <a:pt x="248" y="540"/>
                  </a:lnTo>
                  <a:lnTo>
                    <a:pt x="242" y="546"/>
                  </a:lnTo>
                  <a:lnTo>
                    <a:pt x="238" y="554"/>
                  </a:lnTo>
                  <a:lnTo>
                    <a:pt x="230" y="560"/>
                  </a:lnTo>
                  <a:lnTo>
                    <a:pt x="222" y="566"/>
                  </a:lnTo>
                  <a:lnTo>
                    <a:pt x="214" y="570"/>
                  </a:lnTo>
                  <a:lnTo>
                    <a:pt x="202" y="572"/>
                  </a:lnTo>
                  <a:lnTo>
                    <a:pt x="190" y="574"/>
                  </a:lnTo>
                  <a:lnTo>
                    <a:pt x="176" y="576"/>
                  </a:lnTo>
                  <a:lnTo>
                    <a:pt x="84" y="576"/>
                  </a:lnTo>
                  <a:lnTo>
                    <a:pt x="84" y="576"/>
                  </a:lnTo>
                  <a:lnTo>
                    <a:pt x="70" y="574"/>
                  </a:lnTo>
                  <a:lnTo>
                    <a:pt x="58" y="572"/>
                  </a:lnTo>
                  <a:lnTo>
                    <a:pt x="46" y="570"/>
                  </a:lnTo>
                  <a:lnTo>
                    <a:pt x="38" y="566"/>
                  </a:lnTo>
                  <a:lnTo>
                    <a:pt x="30" y="560"/>
                  </a:lnTo>
                  <a:lnTo>
                    <a:pt x="22" y="554"/>
                  </a:lnTo>
                  <a:lnTo>
                    <a:pt x="18" y="546"/>
                  </a:lnTo>
                  <a:lnTo>
                    <a:pt x="12" y="540"/>
                  </a:lnTo>
                  <a:lnTo>
                    <a:pt x="6" y="522"/>
                  </a:lnTo>
                  <a:lnTo>
                    <a:pt x="2" y="506"/>
                  </a:lnTo>
                  <a:lnTo>
                    <a:pt x="0" y="488"/>
                  </a:lnTo>
                  <a:lnTo>
                    <a:pt x="0" y="472"/>
                  </a:lnTo>
                  <a:lnTo>
                    <a:pt x="0" y="374"/>
                  </a:lnTo>
                  <a:lnTo>
                    <a:pt x="112" y="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23A80157-D4A5-4335-9D62-321DCE273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1657"/>
              <a:ext cx="258" cy="576"/>
            </a:xfrm>
            <a:custGeom>
              <a:avLst/>
              <a:gdLst>
                <a:gd name="T0" fmla="*/ 0 w 258"/>
                <a:gd name="T1" fmla="*/ 0 h 576"/>
                <a:gd name="T2" fmla="*/ 258 w 258"/>
                <a:gd name="T3" fmla="*/ 0 h 576"/>
                <a:gd name="T4" fmla="*/ 258 w 258"/>
                <a:gd name="T5" fmla="*/ 576 h 576"/>
                <a:gd name="T6" fmla="*/ 154 w 258"/>
                <a:gd name="T7" fmla="*/ 576 h 576"/>
                <a:gd name="T8" fmla="*/ 154 w 258"/>
                <a:gd name="T9" fmla="*/ 72 h 576"/>
                <a:gd name="T10" fmla="*/ 104 w 258"/>
                <a:gd name="T11" fmla="*/ 72 h 576"/>
                <a:gd name="T12" fmla="*/ 104 w 258"/>
                <a:gd name="T13" fmla="*/ 576 h 576"/>
                <a:gd name="T14" fmla="*/ 0 w 258"/>
                <a:gd name="T15" fmla="*/ 576 h 576"/>
                <a:gd name="T16" fmla="*/ 0 w 258"/>
                <a:gd name="T1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576">
                  <a:moveTo>
                    <a:pt x="0" y="0"/>
                  </a:moveTo>
                  <a:lnTo>
                    <a:pt x="258" y="0"/>
                  </a:lnTo>
                  <a:lnTo>
                    <a:pt x="258" y="576"/>
                  </a:lnTo>
                  <a:lnTo>
                    <a:pt x="154" y="576"/>
                  </a:lnTo>
                  <a:lnTo>
                    <a:pt x="154" y="72"/>
                  </a:lnTo>
                  <a:lnTo>
                    <a:pt x="104" y="72"/>
                  </a:lnTo>
                  <a:lnTo>
                    <a:pt x="104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DE31A01-6258-4FE9-8487-0DA51E9908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0" y="1657"/>
              <a:ext cx="268" cy="576"/>
            </a:xfrm>
            <a:custGeom>
              <a:avLst/>
              <a:gdLst>
                <a:gd name="T0" fmla="*/ 0 w 268"/>
                <a:gd name="T1" fmla="*/ 576 h 576"/>
                <a:gd name="T2" fmla="*/ 112 w 268"/>
                <a:gd name="T3" fmla="*/ 576 h 576"/>
                <a:gd name="T4" fmla="*/ 112 w 268"/>
                <a:gd name="T5" fmla="*/ 380 h 576"/>
                <a:gd name="T6" fmla="*/ 176 w 268"/>
                <a:gd name="T7" fmla="*/ 380 h 576"/>
                <a:gd name="T8" fmla="*/ 176 w 268"/>
                <a:gd name="T9" fmla="*/ 380 h 576"/>
                <a:gd name="T10" fmla="*/ 190 w 268"/>
                <a:gd name="T11" fmla="*/ 380 h 576"/>
                <a:gd name="T12" fmla="*/ 202 w 268"/>
                <a:gd name="T13" fmla="*/ 378 h 576"/>
                <a:gd name="T14" fmla="*/ 214 w 268"/>
                <a:gd name="T15" fmla="*/ 374 h 576"/>
                <a:gd name="T16" fmla="*/ 224 w 268"/>
                <a:gd name="T17" fmla="*/ 370 h 576"/>
                <a:gd name="T18" fmla="*/ 232 w 268"/>
                <a:gd name="T19" fmla="*/ 364 h 576"/>
                <a:gd name="T20" fmla="*/ 240 w 268"/>
                <a:gd name="T21" fmla="*/ 358 h 576"/>
                <a:gd name="T22" fmla="*/ 252 w 268"/>
                <a:gd name="T23" fmla="*/ 344 h 576"/>
                <a:gd name="T24" fmla="*/ 260 w 268"/>
                <a:gd name="T25" fmla="*/ 328 h 576"/>
                <a:gd name="T26" fmla="*/ 264 w 268"/>
                <a:gd name="T27" fmla="*/ 310 h 576"/>
                <a:gd name="T28" fmla="*/ 266 w 268"/>
                <a:gd name="T29" fmla="*/ 294 h 576"/>
                <a:gd name="T30" fmla="*/ 268 w 268"/>
                <a:gd name="T31" fmla="*/ 278 h 576"/>
                <a:gd name="T32" fmla="*/ 268 w 268"/>
                <a:gd name="T33" fmla="*/ 102 h 576"/>
                <a:gd name="T34" fmla="*/ 268 w 268"/>
                <a:gd name="T35" fmla="*/ 102 h 576"/>
                <a:gd name="T36" fmla="*/ 266 w 268"/>
                <a:gd name="T37" fmla="*/ 86 h 576"/>
                <a:gd name="T38" fmla="*/ 264 w 268"/>
                <a:gd name="T39" fmla="*/ 70 h 576"/>
                <a:gd name="T40" fmla="*/ 260 w 268"/>
                <a:gd name="T41" fmla="*/ 52 h 576"/>
                <a:gd name="T42" fmla="*/ 252 w 268"/>
                <a:gd name="T43" fmla="*/ 36 h 576"/>
                <a:gd name="T44" fmla="*/ 240 w 268"/>
                <a:gd name="T45" fmla="*/ 22 h 576"/>
                <a:gd name="T46" fmla="*/ 232 w 268"/>
                <a:gd name="T47" fmla="*/ 16 h 576"/>
                <a:gd name="T48" fmla="*/ 224 w 268"/>
                <a:gd name="T49" fmla="*/ 10 h 576"/>
                <a:gd name="T50" fmla="*/ 214 w 268"/>
                <a:gd name="T51" fmla="*/ 6 h 576"/>
                <a:gd name="T52" fmla="*/ 202 w 268"/>
                <a:gd name="T53" fmla="*/ 2 h 576"/>
                <a:gd name="T54" fmla="*/ 190 w 268"/>
                <a:gd name="T55" fmla="*/ 0 h 576"/>
                <a:gd name="T56" fmla="*/ 176 w 268"/>
                <a:gd name="T57" fmla="*/ 0 h 576"/>
                <a:gd name="T58" fmla="*/ 0 w 268"/>
                <a:gd name="T59" fmla="*/ 0 h 576"/>
                <a:gd name="T60" fmla="*/ 0 w 268"/>
                <a:gd name="T61" fmla="*/ 576 h 576"/>
                <a:gd name="T62" fmla="*/ 112 w 268"/>
                <a:gd name="T63" fmla="*/ 316 h 576"/>
                <a:gd name="T64" fmla="*/ 112 w 268"/>
                <a:gd name="T65" fmla="*/ 72 h 576"/>
                <a:gd name="T66" fmla="*/ 142 w 268"/>
                <a:gd name="T67" fmla="*/ 72 h 576"/>
                <a:gd name="T68" fmla="*/ 142 w 268"/>
                <a:gd name="T69" fmla="*/ 72 h 576"/>
                <a:gd name="T70" fmla="*/ 150 w 268"/>
                <a:gd name="T71" fmla="*/ 74 h 576"/>
                <a:gd name="T72" fmla="*/ 156 w 268"/>
                <a:gd name="T73" fmla="*/ 80 h 576"/>
                <a:gd name="T74" fmla="*/ 162 w 268"/>
                <a:gd name="T75" fmla="*/ 88 h 576"/>
                <a:gd name="T76" fmla="*/ 162 w 268"/>
                <a:gd name="T77" fmla="*/ 100 h 576"/>
                <a:gd name="T78" fmla="*/ 162 w 268"/>
                <a:gd name="T79" fmla="*/ 288 h 576"/>
                <a:gd name="T80" fmla="*/ 162 w 268"/>
                <a:gd name="T81" fmla="*/ 288 h 576"/>
                <a:gd name="T82" fmla="*/ 162 w 268"/>
                <a:gd name="T83" fmla="*/ 300 h 576"/>
                <a:gd name="T84" fmla="*/ 156 w 268"/>
                <a:gd name="T85" fmla="*/ 310 h 576"/>
                <a:gd name="T86" fmla="*/ 150 w 268"/>
                <a:gd name="T87" fmla="*/ 314 h 576"/>
                <a:gd name="T88" fmla="*/ 142 w 268"/>
                <a:gd name="T89" fmla="*/ 316 h 576"/>
                <a:gd name="T90" fmla="*/ 112 w 268"/>
                <a:gd name="T91" fmla="*/ 31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8" h="576">
                  <a:moveTo>
                    <a:pt x="0" y="576"/>
                  </a:moveTo>
                  <a:lnTo>
                    <a:pt x="112" y="576"/>
                  </a:lnTo>
                  <a:lnTo>
                    <a:pt x="112" y="380"/>
                  </a:lnTo>
                  <a:lnTo>
                    <a:pt x="176" y="380"/>
                  </a:lnTo>
                  <a:lnTo>
                    <a:pt x="176" y="380"/>
                  </a:lnTo>
                  <a:lnTo>
                    <a:pt x="190" y="380"/>
                  </a:lnTo>
                  <a:lnTo>
                    <a:pt x="202" y="378"/>
                  </a:lnTo>
                  <a:lnTo>
                    <a:pt x="214" y="374"/>
                  </a:lnTo>
                  <a:lnTo>
                    <a:pt x="224" y="370"/>
                  </a:lnTo>
                  <a:lnTo>
                    <a:pt x="232" y="364"/>
                  </a:lnTo>
                  <a:lnTo>
                    <a:pt x="240" y="358"/>
                  </a:lnTo>
                  <a:lnTo>
                    <a:pt x="252" y="344"/>
                  </a:lnTo>
                  <a:lnTo>
                    <a:pt x="260" y="328"/>
                  </a:lnTo>
                  <a:lnTo>
                    <a:pt x="264" y="310"/>
                  </a:lnTo>
                  <a:lnTo>
                    <a:pt x="266" y="294"/>
                  </a:lnTo>
                  <a:lnTo>
                    <a:pt x="268" y="278"/>
                  </a:lnTo>
                  <a:lnTo>
                    <a:pt x="268" y="102"/>
                  </a:lnTo>
                  <a:lnTo>
                    <a:pt x="268" y="102"/>
                  </a:lnTo>
                  <a:lnTo>
                    <a:pt x="266" y="86"/>
                  </a:lnTo>
                  <a:lnTo>
                    <a:pt x="264" y="70"/>
                  </a:lnTo>
                  <a:lnTo>
                    <a:pt x="260" y="52"/>
                  </a:lnTo>
                  <a:lnTo>
                    <a:pt x="252" y="36"/>
                  </a:lnTo>
                  <a:lnTo>
                    <a:pt x="240" y="22"/>
                  </a:lnTo>
                  <a:lnTo>
                    <a:pt x="232" y="16"/>
                  </a:lnTo>
                  <a:lnTo>
                    <a:pt x="224" y="10"/>
                  </a:lnTo>
                  <a:lnTo>
                    <a:pt x="214" y="6"/>
                  </a:lnTo>
                  <a:lnTo>
                    <a:pt x="202" y="2"/>
                  </a:lnTo>
                  <a:lnTo>
                    <a:pt x="190" y="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576"/>
                  </a:lnTo>
                  <a:close/>
                  <a:moveTo>
                    <a:pt x="112" y="316"/>
                  </a:moveTo>
                  <a:lnTo>
                    <a:pt x="112" y="72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50" y="74"/>
                  </a:lnTo>
                  <a:lnTo>
                    <a:pt x="156" y="80"/>
                  </a:lnTo>
                  <a:lnTo>
                    <a:pt x="162" y="88"/>
                  </a:lnTo>
                  <a:lnTo>
                    <a:pt x="162" y="100"/>
                  </a:lnTo>
                  <a:lnTo>
                    <a:pt x="162" y="288"/>
                  </a:lnTo>
                  <a:lnTo>
                    <a:pt x="162" y="288"/>
                  </a:lnTo>
                  <a:lnTo>
                    <a:pt x="162" y="300"/>
                  </a:lnTo>
                  <a:lnTo>
                    <a:pt x="156" y="310"/>
                  </a:lnTo>
                  <a:lnTo>
                    <a:pt x="150" y="314"/>
                  </a:lnTo>
                  <a:lnTo>
                    <a:pt x="142" y="316"/>
                  </a:lnTo>
                  <a:lnTo>
                    <a:pt x="112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E46AAD6-65E6-49C2-AE22-2A7D4E54B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" y="1657"/>
              <a:ext cx="436" cy="576"/>
            </a:xfrm>
            <a:custGeom>
              <a:avLst/>
              <a:gdLst>
                <a:gd name="T0" fmla="*/ 292 w 436"/>
                <a:gd name="T1" fmla="*/ 0 h 576"/>
                <a:gd name="T2" fmla="*/ 436 w 436"/>
                <a:gd name="T3" fmla="*/ 0 h 576"/>
                <a:gd name="T4" fmla="*/ 436 w 436"/>
                <a:gd name="T5" fmla="*/ 576 h 576"/>
                <a:gd name="T6" fmla="*/ 324 w 436"/>
                <a:gd name="T7" fmla="*/ 576 h 576"/>
                <a:gd name="T8" fmla="*/ 324 w 436"/>
                <a:gd name="T9" fmla="*/ 214 h 576"/>
                <a:gd name="T10" fmla="*/ 320 w 436"/>
                <a:gd name="T11" fmla="*/ 214 h 576"/>
                <a:gd name="T12" fmla="*/ 262 w 436"/>
                <a:gd name="T13" fmla="*/ 576 h 576"/>
                <a:gd name="T14" fmla="*/ 174 w 436"/>
                <a:gd name="T15" fmla="*/ 576 h 576"/>
                <a:gd name="T16" fmla="*/ 116 w 436"/>
                <a:gd name="T17" fmla="*/ 214 h 576"/>
                <a:gd name="T18" fmla="*/ 112 w 436"/>
                <a:gd name="T19" fmla="*/ 214 h 576"/>
                <a:gd name="T20" fmla="*/ 112 w 436"/>
                <a:gd name="T21" fmla="*/ 576 h 576"/>
                <a:gd name="T22" fmla="*/ 0 w 436"/>
                <a:gd name="T23" fmla="*/ 576 h 576"/>
                <a:gd name="T24" fmla="*/ 0 w 436"/>
                <a:gd name="T25" fmla="*/ 0 h 576"/>
                <a:gd name="T26" fmla="*/ 146 w 436"/>
                <a:gd name="T27" fmla="*/ 0 h 576"/>
                <a:gd name="T28" fmla="*/ 218 w 436"/>
                <a:gd name="T29" fmla="*/ 404 h 576"/>
                <a:gd name="T30" fmla="*/ 292 w 436"/>
                <a:gd name="T3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6" h="576">
                  <a:moveTo>
                    <a:pt x="292" y="0"/>
                  </a:moveTo>
                  <a:lnTo>
                    <a:pt x="436" y="0"/>
                  </a:lnTo>
                  <a:lnTo>
                    <a:pt x="436" y="576"/>
                  </a:lnTo>
                  <a:lnTo>
                    <a:pt x="324" y="576"/>
                  </a:lnTo>
                  <a:lnTo>
                    <a:pt x="324" y="214"/>
                  </a:lnTo>
                  <a:lnTo>
                    <a:pt x="320" y="214"/>
                  </a:lnTo>
                  <a:lnTo>
                    <a:pt x="262" y="576"/>
                  </a:lnTo>
                  <a:lnTo>
                    <a:pt x="174" y="576"/>
                  </a:lnTo>
                  <a:lnTo>
                    <a:pt x="116" y="214"/>
                  </a:lnTo>
                  <a:lnTo>
                    <a:pt x="112" y="214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218" y="404"/>
                  </a:lnTo>
                  <a:lnTo>
                    <a:pt x="29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387FA3C-22BA-4629-BE64-579092300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" y="1159"/>
              <a:ext cx="330" cy="1042"/>
            </a:xfrm>
            <a:custGeom>
              <a:avLst/>
              <a:gdLst>
                <a:gd name="T0" fmla="*/ 288 w 330"/>
                <a:gd name="T1" fmla="*/ 600 h 1042"/>
                <a:gd name="T2" fmla="*/ 272 w 330"/>
                <a:gd name="T3" fmla="*/ 714 h 1042"/>
                <a:gd name="T4" fmla="*/ 270 w 330"/>
                <a:gd name="T5" fmla="*/ 604 h 1042"/>
                <a:gd name="T6" fmla="*/ 254 w 330"/>
                <a:gd name="T7" fmla="*/ 490 h 1042"/>
                <a:gd name="T8" fmla="*/ 216 w 330"/>
                <a:gd name="T9" fmla="*/ 364 h 1042"/>
                <a:gd name="T10" fmla="*/ 176 w 330"/>
                <a:gd name="T11" fmla="*/ 272 h 1042"/>
                <a:gd name="T12" fmla="*/ 152 w 330"/>
                <a:gd name="T13" fmla="*/ 272 h 1042"/>
                <a:gd name="T14" fmla="*/ 92 w 330"/>
                <a:gd name="T15" fmla="*/ 422 h 1042"/>
                <a:gd name="T16" fmla="*/ 74 w 330"/>
                <a:gd name="T17" fmla="*/ 490 h 1042"/>
                <a:gd name="T18" fmla="*/ 56 w 330"/>
                <a:gd name="T19" fmla="*/ 624 h 1042"/>
                <a:gd name="T20" fmla="*/ 54 w 330"/>
                <a:gd name="T21" fmla="*/ 716 h 1042"/>
                <a:gd name="T22" fmla="*/ 40 w 330"/>
                <a:gd name="T23" fmla="*/ 568 h 1042"/>
                <a:gd name="T24" fmla="*/ 40 w 330"/>
                <a:gd name="T25" fmla="*/ 498 h 1042"/>
                <a:gd name="T26" fmla="*/ 52 w 330"/>
                <a:gd name="T27" fmla="*/ 382 h 1042"/>
                <a:gd name="T28" fmla="*/ 72 w 330"/>
                <a:gd name="T29" fmla="*/ 298 h 1042"/>
                <a:gd name="T30" fmla="*/ 128 w 330"/>
                <a:gd name="T31" fmla="*/ 148 h 1042"/>
                <a:gd name="T32" fmla="*/ 164 w 330"/>
                <a:gd name="T33" fmla="*/ 80 h 1042"/>
                <a:gd name="T34" fmla="*/ 216 w 330"/>
                <a:gd name="T35" fmla="*/ 186 h 1042"/>
                <a:gd name="T36" fmla="*/ 256 w 330"/>
                <a:gd name="T37" fmla="*/ 296 h 1042"/>
                <a:gd name="T38" fmla="*/ 274 w 330"/>
                <a:gd name="T39" fmla="*/ 372 h 1042"/>
                <a:gd name="T40" fmla="*/ 290 w 330"/>
                <a:gd name="T41" fmla="*/ 506 h 1042"/>
                <a:gd name="T42" fmla="*/ 164 w 330"/>
                <a:gd name="T43" fmla="*/ 1004 h 1042"/>
                <a:gd name="T44" fmla="*/ 134 w 330"/>
                <a:gd name="T45" fmla="*/ 932 h 1042"/>
                <a:gd name="T46" fmla="*/ 120 w 330"/>
                <a:gd name="T47" fmla="*/ 848 h 1042"/>
                <a:gd name="T48" fmla="*/ 118 w 330"/>
                <a:gd name="T49" fmla="*/ 780 h 1042"/>
                <a:gd name="T50" fmla="*/ 136 w 330"/>
                <a:gd name="T51" fmla="*/ 692 h 1042"/>
                <a:gd name="T52" fmla="*/ 164 w 330"/>
                <a:gd name="T53" fmla="*/ 626 h 1042"/>
                <a:gd name="T54" fmla="*/ 182 w 330"/>
                <a:gd name="T55" fmla="*/ 666 h 1042"/>
                <a:gd name="T56" fmla="*/ 202 w 330"/>
                <a:gd name="T57" fmla="*/ 740 h 1042"/>
                <a:gd name="T58" fmla="*/ 210 w 330"/>
                <a:gd name="T59" fmla="*/ 806 h 1042"/>
                <a:gd name="T60" fmla="*/ 202 w 330"/>
                <a:gd name="T61" fmla="*/ 900 h 1042"/>
                <a:gd name="T62" fmla="*/ 180 w 330"/>
                <a:gd name="T63" fmla="*/ 972 h 1042"/>
                <a:gd name="T64" fmla="*/ 300 w 330"/>
                <a:gd name="T65" fmla="*/ 296 h 1042"/>
                <a:gd name="T66" fmla="*/ 266 w 330"/>
                <a:gd name="T67" fmla="*/ 188 h 1042"/>
                <a:gd name="T68" fmla="*/ 204 w 330"/>
                <a:gd name="T69" fmla="*/ 62 h 1042"/>
                <a:gd name="T70" fmla="*/ 164 w 330"/>
                <a:gd name="T71" fmla="*/ 0 h 1042"/>
                <a:gd name="T72" fmla="*/ 88 w 330"/>
                <a:gd name="T73" fmla="*/ 132 h 1042"/>
                <a:gd name="T74" fmla="*/ 38 w 330"/>
                <a:gd name="T75" fmla="*/ 260 h 1042"/>
                <a:gd name="T76" fmla="*/ 14 w 330"/>
                <a:gd name="T77" fmla="*/ 358 h 1042"/>
                <a:gd name="T78" fmla="*/ 0 w 330"/>
                <a:gd name="T79" fmla="*/ 500 h 1042"/>
                <a:gd name="T80" fmla="*/ 6 w 330"/>
                <a:gd name="T81" fmla="*/ 634 h 1042"/>
                <a:gd name="T82" fmla="*/ 22 w 330"/>
                <a:gd name="T83" fmla="*/ 722 h 1042"/>
                <a:gd name="T84" fmla="*/ 62 w 330"/>
                <a:gd name="T85" fmla="*/ 854 h 1042"/>
                <a:gd name="T86" fmla="*/ 94 w 330"/>
                <a:gd name="T87" fmla="*/ 924 h 1042"/>
                <a:gd name="T88" fmla="*/ 164 w 330"/>
                <a:gd name="T89" fmla="*/ 1042 h 1042"/>
                <a:gd name="T90" fmla="*/ 202 w 330"/>
                <a:gd name="T91" fmla="*/ 986 h 1042"/>
                <a:gd name="T92" fmla="*/ 268 w 330"/>
                <a:gd name="T93" fmla="*/ 846 h 1042"/>
                <a:gd name="T94" fmla="*/ 306 w 330"/>
                <a:gd name="T95" fmla="*/ 722 h 1042"/>
                <a:gd name="T96" fmla="*/ 320 w 330"/>
                <a:gd name="T97" fmla="*/ 652 h 1042"/>
                <a:gd name="T98" fmla="*/ 330 w 330"/>
                <a:gd name="T99" fmla="*/ 532 h 1042"/>
                <a:gd name="T100" fmla="*/ 320 w 330"/>
                <a:gd name="T101" fmla="*/ 40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0" h="1042">
                  <a:moveTo>
                    <a:pt x="290" y="556"/>
                  </a:moveTo>
                  <a:lnTo>
                    <a:pt x="290" y="556"/>
                  </a:lnTo>
                  <a:lnTo>
                    <a:pt x="288" y="600"/>
                  </a:lnTo>
                  <a:lnTo>
                    <a:pt x="284" y="642"/>
                  </a:lnTo>
                  <a:lnTo>
                    <a:pt x="278" y="682"/>
                  </a:lnTo>
                  <a:lnTo>
                    <a:pt x="272" y="714"/>
                  </a:lnTo>
                  <a:lnTo>
                    <a:pt x="272" y="714"/>
                  </a:lnTo>
                  <a:lnTo>
                    <a:pt x="272" y="662"/>
                  </a:lnTo>
                  <a:lnTo>
                    <a:pt x="270" y="604"/>
                  </a:lnTo>
                  <a:lnTo>
                    <a:pt x="262" y="546"/>
                  </a:lnTo>
                  <a:lnTo>
                    <a:pt x="254" y="490"/>
                  </a:lnTo>
                  <a:lnTo>
                    <a:pt x="254" y="490"/>
                  </a:lnTo>
                  <a:lnTo>
                    <a:pt x="246" y="462"/>
                  </a:lnTo>
                  <a:lnTo>
                    <a:pt x="238" y="430"/>
                  </a:lnTo>
                  <a:lnTo>
                    <a:pt x="216" y="364"/>
                  </a:lnTo>
                  <a:lnTo>
                    <a:pt x="202" y="332"/>
                  </a:lnTo>
                  <a:lnTo>
                    <a:pt x="190" y="300"/>
                  </a:lnTo>
                  <a:lnTo>
                    <a:pt x="176" y="272"/>
                  </a:lnTo>
                  <a:lnTo>
                    <a:pt x="164" y="250"/>
                  </a:lnTo>
                  <a:lnTo>
                    <a:pt x="164" y="250"/>
                  </a:lnTo>
                  <a:lnTo>
                    <a:pt x="152" y="272"/>
                  </a:lnTo>
                  <a:lnTo>
                    <a:pt x="140" y="296"/>
                  </a:lnTo>
                  <a:lnTo>
                    <a:pt x="114" y="356"/>
                  </a:lnTo>
                  <a:lnTo>
                    <a:pt x="92" y="422"/>
                  </a:lnTo>
                  <a:lnTo>
                    <a:pt x="82" y="456"/>
                  </a:lnTo>
                  <a:lnTo>
                    <a:pt x="74" y="490"/>
                  </a:lnTo>
                  <a:lnTo>
                    <a:pt x="74" y="490"/>
                  </a:lnTo>
                  <a:lnTo>
                    <a:pt x="68" y="524"/>
                  </a:lnTo>
                  <a:lnTo>
                    <a:pt x="64" y="558"/>
                  </a:lnTo>
                  <a:lnTo>
                    <a:pt x="56" y="624"/>
                  </a:lnTo>
                  <a:lnTo>
                    <a:pt x="54" y="678"/>
                  </a:lnTo>
                  <a:lnTo>
                    <a:pt x="54" y="716"/>
                  </a:lnTo>
                  <a:lnTo>
                    <a:pt x="54" y="716"/>
                  </a:lnTo>
                  <a:lnTo>
                    <a:pt x="50" y="684"/>
                  </a:lnTo>
                  <a:lnTo>
                    <a:pt x="44" y="632"/>
                  </a:lnTo>
                  <a:lnTo>
                    <a:pt x="40" y="568"/>
                  </a:lnTo>
                  <a:lnTo>
                    <a:pt x="38" y="532"/>
                  </a:lnTo>
                  <a:lnTo>
                    <a:pt x="40" y="498"/>
                  </a:lnTo>
                  <a:lnTo>
                    <a:pt x="40" y="498"/>
                  </a:lnTo>
                  <a:lnTo>
                    <a:pt x="42" y="468"/>
                  </a:lnTo>
                  <a:lnTo>
                    <a:pt x="44" y="438"/>
                  </a:lnTo>
                  <a:lnTo>
                    <a:pt x="52" y="382"/>
                  </a:lnTo>
                  <a:lnTo>
                    <a:pt x="62" y="334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86" y="254"/>
                  </a:lnTo>
                  <a:lnTo>
                    <a:pt x="102" y="214"/>
                  </a:lnTo>
                  <a:lnTo>
                    <a:pt x="128" y="148"/>
                  </a:lnTo>
                  <a:lnTo>
                    <a:pt x="150" y="102"/>
                  </a:lnTo>
                  <a:lnTo>
                    <a:pt x="164" y="80"/>
                  </a:lnTo>
                  <a:lnTo>
                    <a:pt x="164" y="80"/>
                  </a:lnTo>
                  <a:lnTo>
                    <a:pt x="178" y="106"/>
                  </a:lnTo>
                  <a:lnTo>
                    <a:pt x="202" y="154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4" y="258"/>
                  </a:lnTo>
                  <a:lnTo>
                    <a:pt x="256" y="296"/>
                  </a:lnTo>
                  <a:lnTo>
                    <a:pt x="256" y="296"/>
                  </a:lnTo>
                  <a:lnTo>
                    <a:pt x="266" y="334"/>
                  </a:lnTo>
                  <a:lnTo>
                    <a:pt x="274" y="372"/>
                  </a:lnTo>
                  <a:lnTo>
                    <a:pt x="280" y="408"/>
                  </a:lnTo>
                  <a:lnTo>
                    <a:pt x="284" y="442"/>
                  </a:lnTo>
                  <a:lnTo>
                    <a:pt x="290" y="506"/>
                  </a:lnTo>
                  <a:lnTo>
                    <a:pt x="290" y="556"/>
                  </a:lnTo>
                  <a:close/>
                  <a:moveTo>
                    <a:pt x="164" y="1004"/>
                  </a:moveTo>
                  <a:lnTo>
                    <a:pt x="164" y="1004"/>
                  </a:lnTo>
                  <a:lnTo>
                    <a:pt x="150" y="974"/>
                  </a:lnTo>
                  <a:lnTo>
                    <a:pt x="142" y="954"/>
                  </a:lnTo>
                  <a:lnTo>
                    <a:pt x="134" y="932"/>
                  </a:lnTo>
                  <a:lnTo>
                    <a:pt x="128" y="908"/>
                  </a:lnTo>
                  <a:lnTo>
                    <a:pt x="122" y="880"/>
                  </a:lnTo>
                  <a:lnTo>
                    <a:pt x="120" y="848"/>
                  </a:lnTo>
                  <a:lnTo>
                    <a:pt x="116" y="814"/>
                  </a:lnTo>
                  <a:lnTo>
                    <a:pt x="116" y="814"/>
                  </a:lnTo>
                  <a:lnTo>
                    <a:pt x="118" y="780"/>
                  </a:lnTo>
                  <a:lnTo>
                    <a:pt x="122" y="748"/>
                  </a:lnTo>
                  <a:lnTo>
                    <a:pt x="128" y="718"/>
                  </a:lnTo>
                  <a:lnTo>
                    <a:pt x="136" y="692"/>
                  </a:lnTo>
                  <a:lnTo>
                    <a:pt x="144" y="670"/>
                  </a:lnTo>
                  <a:lnTo>
                    <a:pt x="152" y="650"/>
                  </a:lnTo>
                  <a:lnTo>
                    <a:pt x="164" y="626"/>
                  </a:lnTo>
                  <a:lnTo>
                    <a:pt x="164" y="626"/>
                  </a:lnTo>
                  <a:lnTo>
                    <a:pt x="176" y="648"/>
                  </a:lnTo>
                  <a:lnTo>
                    <a:pt x="182" y="666"/>
                  </a:lnTo>
                  <a:lnTo>
                    <a:pt x="190" y="688"/>
                  </a:lnTo>
                  <a:lnTo>
                    <a:pt x="196" y="712"/>
                  </a:lnTo>
                  <a:lnTo>
                    <a:pt x="202" y="740"/>
                  </a:lnTo>
                  <a:lnTo>
                    <a:pt x="208" y="772"/>
                  </a:lnTo>
                  <a:lnTo>
                    <a:pt x="210" y="806"/>
                  </a:lnTo>
                  <a:lnTo>
                    <a:pt x="210" y="806"/>
                  </a:lnTo>
                  <a:lnTo>
                    <a:pt x="210" y="840"/>
                  </a:lnTo>
                  <a:lnTo>
                    <a:pt x="206" y="870"/>
                  </a:lnTo>
                  <a:lnTo>
                    <a:pt x="202" y="900"/>
                  </a:lnTo>
                  <a:lnTo>
                    <a:pt x="194" y="926"/>
                  </a:lnTo>
                  <a:lnTo>
                    <a:pt x="188" y="950"/>
                  </a:lnTo>
                  <a:lnTo>
                    <a:pt x="180" y="972"/>
                  </a:lnTo>
                  <a:lnTo>
                    <a:pt x="164" y="1004"/>
                  </a:lnTo>
                  <a:close/>
                  <a:moveTo>
                    <a:pt x="300" y="296"/>
                  </a:moveTo>
                  <a:lnTo>
                    <a:pt x="300" y="296"/>
                  </a:lnTo>
                  <a:lnTo>
                    <a:pt x="292" y="268"/>
                  </a:lnTo>
                  <a:lnTo>
                    <a:pt x="284" y="242"/>
                  </a:lnTo>
                  <a:lnTo>
                    <a:pt x="266" y="188"/>
                  </a:lnTo>
                  <a:lnTo>
                    <a:pt x="244" y="140"/>
                  </a:lnTo>
                  <a:lnTo>
                    <a:pt x="224" y="98"/>
                  </a:lnTo>
                  <a:lnTo>
                    <a:pt x="204" y="62"/>
                  </a:lnTo>
                  <a:lnTo>
                    <a:pt x="186" y="3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42" y="34"/>
                  </a:lnTo>
                  <a:lnTo>
                    <a:pt x="108" y="94"/>
                  </a:lnTo>
                  <a:lnTo>
                    <a:pt x="88" y="132"/>
                  </a:lnTo>
                  <a:lnTo>
                    <a:pt x="70" y="172"/>
                  </a:lnTo>
                  <a:lnTo>
                    <a:pt x="54" y="214"/>
                  </a:lnTo>
                  <a:lnTo>
                    <a:pt x="38" y="260"/>
                  </a:lnTo>
                  <a:lnTo>
                    <a:pt x="38" y="260"/>
                  </a:lnTo>
                  <a:lnTo>
                    <a:pt x="24" y="310"/>
                  </a:lnTo>
                  <a:lnTo>
                    <a:pt x="14" y="358"/>
                  </a:lnTo>
                  <a:lnTo>
                    <a:pt x="8" y="406"/>
                  </a:lnTo>
                  <a:lnTo>
                    <a:pt x="2" y="454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2" y="590"/>
                  </a:lnTo>
                  <a:lnTo>
                    <a:pt x="6" y="634"/>
                  </a:lnTo>
                  <a:lnTo>
                    <a:pt x="6" y="634"/>
                  </a:lnTo>
                  <a:lnTo>
                    <a:pt x="14" y="680"/>
                  </a:lnTo>
                  <a:lnTo>
                    <a:pt x="22" y="722"/>
                  </a:lnTo>
                  <a:lnTo>
                    <a:pt x="32" y="762"/>
                  </a:lnTo>
                  <a:lnTo>
                    <a:pt x="44" y="800"/>
                  </a:lnTo>
                  <a:lnTo>
                    <a:pt x="62" y="854"/>
                  </a:lnTo>
                  <a:lnTo>
                    <a:pt x="70" y="876"/>
                  </a:lnTo>
                  <a:lnTo>
                    <a:pt x="70" y="876"/>
                  </a:lnTo>
                  <a:lnTo>
                    <a:pt x="94" y="924"/>
                  </a:lnTo>
                  <a:lnTo>
                    <a:pt x="118" y="970"/>
                  </a:lnTo>
                  <a:lnTo>
                    <a:pt x="142" y="1010"/>
                  </a:lnTo>
                  <a:lnTo>
                    <a:pt x="164" y="1042"/>
                  </a:lnTo>
                  <a:lnTo>
                    <a:pt x="164" y="1042"/>
                  </a:lnTo>
                  <a:lnTo>
                    <a:pt x="182" y="1018"/>
                  </a:lnTo>
                  <a:lnTo>
                    <a:pt x="202" y="986"/>
                  </a:lnTo>
                  <a:lnTo>
                    <a:pt x="224" y="946"/>
                  </a:lnTo>
                  <a:lnTo>
                    <a:pt x="246" y="900"/>
                  </a:lnTo>
                  <a:lnTo>
                    <a:pt x="268" y="846"/>
                  </a:lnTo>
                  <a:lnTo>
                    <a:pt x="288" y="786"/>
                  </a:lnTo>
                  <a:lnTo>
                    <a:pt x="298" y="754"/>
                  </a:lnTo>
                  <a:lnTo>
                    <a:pt x="306" y="722"/>
                  </a:lnTo>
                  <a:lnTo>
                    <a:pt x="314" y="686"/>
                  </a:lnTo>
                  <a:lnTo>
                    <a:pt x="320" y="652"/>
                  </a:lnTo>
                  <a:lnTo>
                    <a:pt x="320" y="652"/>
                  </a:lnTo>
                  <a:lnTo>
                    <a:pt x="324" y="612"/>
                  </a:lnTo>
                  <a:lnTo>
                    <a:pt x="328" y="572"/>
                  </a:lnTo>
                  <a:lnTo>
                    <a:pt x="330" y="532"/>
                  </a:lnTo>
                  <a:lnTo>
                    <a:pt x="328" y="492"/>
                  </a:lnTo>
                  <a:lnTo>
                    <a:pt x="326" y="448"/>
                  </a:lnTo>
                  <a:lnTo>
                    <a:pt x="320" y="402"/>
                  </a:lnTo>
                  <a:lnTo>
                    <a:pt x="312" y="352"/>
                  </a:lnTo>
                  <a:lnTo>
                    <a:pt x="30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36B568A-28E0-4F3E-9D1B-7F73137B8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" y="1659"/>
              <a:ext cx="1008" cy="1150"/>
            </a:xfrm>
            <a:custGeom>
              <a:avLst/>
              <a:gdLst>
                <a:gd name="T0" fmla="*/ 584 w 1008"/>
                <a:gd name="T1" fmla="*/ 754 h 1150"/>
                <a:gd name="T2" fmla="*/ 610 w 1008"/>
                <a:gd name="T3" fmla="*/ 734 h 1150"/>
                <a:gd name="T4" fmla="*/ 654 w 1008"/>
                <a:gd name="T5" fmla="*/ 714 h 1150"/>
                <a:gd name="T6" fmla="*/ 700 w 1008"/>
                <a:gd name="T7" fmla="*/ 706 h 1150"/>
                <a:gd name="T8" fmla="*/ 746 w 1008"/>
                <a:gd name="T9" fmla="*/ 714 h 1150"/>
                <a:gd name="T10" fmla="*/ 790 w 1008"/>
                <a:gd name="T11" fmla="*/ 734 h 1150"/>
                <a:gd name="T12" fmla="*/ 816 w 1008"/>
                <a:gd name="T13" fmla="*/ 754 h 1150"/>
                <a:gd name="T14" fmla="*/ 844 w 1008"/>
                <a:gd name="T15" fmla="*/ 792 h 1150"/>
                <a:gd name="T16" fmla="*/ 860 w 1008"/>
                <a:gd name="T17" fmla="*/ 838 h 1150"/>
                <a:gd name="T18" fmla="*/ 862 w 1008"/>
                <a:gd name="T19" fmla="*/ 884 h 1150"/>
                <a:gd name="T20" fmla="*/ 852 w 1008"/>
                <a:gd name="T21" fmla="*/ 928 h 1150"/>
                <a:gd name="T22" fmla="*/ 826 w 1008"/>
                <a:gd name="T23" fmla="*/ 970 h 1150"/>
                <a:gd name="T24" fmla="*/ 814 w 1008"/>
                <a:gd name="T25" fmla="*/ 984 h 1150"/>
                <a:gd name="T26" fmla="*/ 762 w 1008"/>
                <a:gd name="T27" fmla="*/ 1024 h 1150"/>
                <a:gd name="T28" fmla="*/ 676 w 1008"/>
                <a:gd name="T29" fmla="*/ 1064 h 1150"/>
                <a:gd name="T30" fmla="*/ 584 w 1008"/>
                <a:gd name="T31" fmla="*/ 1078 h 1150"/>
                <a:gd name="T32" fmla="*/ 520 w 1008"/>
                <a:gd name="T33" fmla="*/ 1072 h 1150"/>
                <a:gd name="T34" fmla="*/ 432 w 1008"/>
                <a:gd name="T35" fmla="*/ 1040 h 1150"/>
                <a:gd name="T36" fmla="*/ 352 w 1008"/>
                <a:gd name="T37" fmla="*/ 984 h 1150"/>
                <a:gd name="T38" fmla="*/ 314 w 1008"/>
                <a:gd name="T39" fmla="*/ 940 h 1150"/>
                <a:gd name="T40" fmla="*/ 276 w 1008"/>
                <a:gd name="T41" fmla="*/ 864 h 1150"/>
                <a:gd name="T42" fmla="*/ 258 w 1008"/>
                <a:gd name="T43" fmla="*/ 784 h 1150"/>
                <a:gd name="T44" fmla="*/ 260 w 1008"/>
                <a:gd name="T45" fmla="*/ 702 h 1150"/>
                <a:gd name="T46" fmla="*/ 284 w 1008"/>
                <a:gd name="T47" fmla="*/ 624 h 1150"/>
                <a:gd name="T48" fmla="*/ 312 w 1008"/>
                <a:gd name="T49" fmla="*/ 576 h 1150"/>
                <a:gd name="T50" fmla="*/ 352 w 1008"/>
                <a:gd name="T51" fmla="*/ 528 h 1150"/>
                <a:gd name="T52" fmla="*/ 432 w 1008"/>
                <a:gd name="T53" fmla="*/ 470 h 1150"/>
                <a:gd name="T54" fmla="*/ 520 w 1008"/>
                <a:gd name="T55" fmla="*/ 438 h 1150"/>
                <a:gd name="T56" fmla="*/ 584 w 1008"/>
                <a:gd name="T57" fmla="*/ 0 h 1150"/>
                <a:gd name="T58" fmla="*/ 524 w 1008"/>
                <a:gd name="T59" fmla="*/ 4 h 1150"/>
                <a:gd name="T60" fmla="*/ 438 w 1008"/>
                <a:gd name="T61" fmla="*/ 20 h 1150"/>
                <a:gd name="T62" fmla="*/ 356 w 1008"/>
                <a:gd name="T63" fmla="*/ 46 h 1150"/>
                <a:gd name="T64" fmla="*/ 282 w 1008"/>
                <a:gd name="T65" fmla="*/ 84 h 1150"/>
                <a:gd name="T66" fmla="*/ 212 w 1008"/>
                <a:gd name="T67" fmla="*/ 132 h 1150"/>
                <a:gd name="T68" fmla="*/ 152 w 1008"/>
                <a:gd name="T69" fmla="*/ 190 h 1150"/>
                <a:gd name="T70" fmla="*/ 100 w 1008"/>
                <a:gd name="T71" fmla="*/ 254 h 1150"/>
                <a:gd name="T72" fmla="*/ 58 w 1008"/>
                <a:gd name="T73" fmla="*/ 326 h 1150"/>
                <a:gd name="T74" fmla="*/ 26 w 1008"/>
                <a:gd name="T75" fmla="*/ 404 h 1150"/>
                <a:gd name="T76" fmla="*/ 6 w 1008"/>
                <a:gd name="T77" fmla="*/ 488 h 1150"/>
                <a:gd name="T78" fmla="*/ 0 w 1008"/>
                <a:gd name="T79" fmla="*/ 576 h 1150"/>
                <a:gd name="T80" fmla="*/ 4 w 1008"/>
                <a:gd name="T81" fmla="*/ 634 h 1150"/>
                <a:gd name="T82" fmla="*/ 18 w 1008"/>
                <a:gd name="T83" fmla="*/ 718 h 1150"/>
                <a:gd name="T84" fmla="*/ 46 w 1008"/>
                <a:gd name="T85" fmla="*/ 798 h 1150"/>
                <a:gd name="T86" fmla="*/ 84 w 1008"/>
                <a:gd name="T87" fmla="*/ 872 h 1150"/>
                <a:gd name="T88" fmla="*/ 134 w 1008"/>
                <a:gd name="T89" fmla="*/ 940 h 1150"/>
                <a:gd name="T90" fmla="*/ 192 w 1008"/>
                <a:gd name="T91" fmla="*/ 1000 h 1150"/>
                <a:gd name="T92" fmla="*/ 258 w 1008"/>
                <a:gd name="T93" fmla="*/ 1052 h 1150"/>
                <a:gd name="T94" fmla="*/ 330 w 1008"/>
                <a:gd name="T95" fmla="*/ 1092 h 1150"/>
                <a:gd name="T96" fmla="*/ 410 w 1008"/>
                <a:gd name="T97" fmla="*/ 1124 h 1150"/>
                <a:gd name="T98" fmla="*/ 494 w 1008"/>
                <a:gd name="T99" fmla="*/ 1142 h 1150"/>
                <a:gd name="T100" fmla="*/ 584 w 1008"/>
                <a:gd name="T101" fmla="*/ 1150 h 1150"/>
                <a:gd name="T102" fmla="*/ 646 w 1008"/>
                <a:gd name="T103" fmla="*/ 1146 h 1150"/>
                <a:gd name="T104" fmla="*/ 734 w 1008"/>
                <a:gd name="T105" fmla="*/ 1130 h 1150"/>
                <a:gd name="T106" fmla="*/ 818 w 1008"/>
                <a:gd name="T107" fmla="*/ 1100 h 1150"/>
                <a:gd name="T108" fmla="*/ 896 w 1008"/>
                <a:gd name="T109" fmla="*/ 1060 h 1150"/>
                <a:gd name="T110" fmla="*/ 966 w 1008"/>
                <a:gd name="T111" fmla="*/ 1008 h 1150"/>
                <a:gd name="T112" fmla="*/ 1008 w 1008"/>
                <a:gd name="T113" fmla="*/ 574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8" h="1150">
                  <a:moveTo>
                    <a:pt x="584" y="574"/>
                  </a:moveTo>
                  <a:lnTo>
                    <a:pt x="584" y="754"/>
                  </a:lnTo>
                  <a:lnTo>
                    <a:pt x="584" y="754"/>
                  </a:lnTo>
                  <a:lnTo>
                    <a:pt x="584" y="754"/>
                  </a:lnTo>
                  <a:lnTo>
                    <a:pt x="596" y="742"/>
                  </a:lnTo>
                  <a:lnTo>
                    <a:pt x="610" y="734"/>
                  </a:lnTo>
                  <a:lnTo>
                    <a:pt x="624" y="726"/>
                  </a:lnTo>
                  <a:lnTo>
                    <a:pt x="638" y="718"/>
                  </a:lnTo>
                  <a:lnTo>
                    <a:pt x="654" y="714"/>
                  </a:lnTo>
                  <a:lnTo>
                    <a:pt x="668" y="710"/>
                  </a:lnTo>
                  <a:lnTo>
                    <a:pt x="684" y="708"/>
                  </a:lnTo>
                  <a:lnTo>
                    <a:pt x="700" y="706"/>
                  </a:lnTo>
                  <a:lnTo>
                    <a:pt x="716" y="708"/>
                  </a:lnTo>
                  <a:lnTo>
                    <a:pt x="732" y="710"/>
                  </a:lnTo>
                  <a:lnTo>
                    <a:pt x="746" y="714"/>
                  </a:lnTo>
                  <a:lnTo>
                    <a:pt x="762" y="718"/>
                  </a:lnTo>
                  <a:lnTo>
                    <a:pt x="776" y="726"/>
                  </a:lnTo>
                  <a:lnTo>
                    <a:pt x="790" y="734"/>
                  </a:lnTo>
                  <a:lnTo>
                    <a:pt x="804" y="742"/>
                  </a:lnTo>
                  <a:lnTo>
                    <a:pt x="816" y="754"/>
                  </a:lnTo>
                  <a:lnTo>
                    <a:pt x="816" y="754"/>
                  </a:lnTo>
                  <a:lnTo>
                    <a:pt x="826" y="766"/>
                  </a:lnTo>
                  <a:lnTo>
                    <a:pt x="836" y="780"/>
                  </a:lnTo>
                  <a:lnTo>
                    <a:pt x="844" y="792"/>
                  </a:lnTo>
                  <a:lnTo>
                    <a:pt x="852" y="808"/>
                  </a:lnTo>
                  <a:lnTo>
                    <a:pt x="856" y="822"/>
                  </a:lnTo>
                  <a:lnTo>
                    <a:pt x="860" y="838"/>
                  </a:lnTo>
                  <a:lnTo>
                    <a:pt x="862" y="852"/>
                  </a:lnTo>
                  <a:lnTo>
                    <a:pt x="864" y="868"/>
                  </a:lnTo>
                  <a:lnTo>
                    <a:pt x="862" y="884"/>
                  </a:lnTo>
                  <a:lnTo>
                    <a:pt x="860" y="898"/>
                  </a:lnTo>
                  <a:lnTo>
                    <a:pt x="856" y="914"/>
                  </a:lnTo>
                  <a:lnTo>
                    <a:pt x="852" y="928"/>
                  </a:lnTo>
                  <a:lnTo>
                    <a:pt x="844" y="944"/>
                  </a:lnTo>
                  <a:lnTo>
                    <a:pt x="836" y="956"/>
                  </a:lnTo>
                  <a:lnTo>
                    <a:pt x="826" y="970"/>
                  </a:lnTo>
                  <a:lnTo>
                    <a:pt x="816" y="982"/>
                  </a:lnTo>
                  <a:lnTo>
                    <a:pt x="814" y="982"/>
                  </a:lnTo>
                  <a:lnTo>
                    <a:pt x="814" y="984"/>
                  </a:lnTo>
                  <a:lnTo>
                    <a:pt x="814" y="984"/>
                  </a:lnTo>
                  <a:lnTo>
                    <a:pt x="790" y="1006"/>
                  </a:lnTo>
                  <a:lnTo>
                    <a:pt x="762" y="1024"/>
                  </a:lnTo>
                  <a:lnTo>
                    <a:pt x="734" y="1040"/>
                  </a:lnTo>
                  <a:lnTo>
                    <a:pt x="706" y="1054"/>
                  </a:lnTo>
                  <a:lnTo>
                    <a:pt x="676" y="1064"/>
                  </a:lnTo>
                  <a:lnTo>
                    <a:pt x="646" y="1072"/>
                  </a:lnTo>
                  <a:lnTo>
                    <a:pt x="614" y="1076"/>
                  </a:lnTo>
                  <a:lnTo>
                    <a:pt x="584" y="1078"/>
                  </a:lnTo>
                  <a:lnTo>
                    <a:pt x="584" y="1078"/>
                  </a:lnTo>
                  <a:lnTo>
                    <a:pt x="552" y="1076"/>
                  </a:lnTo>
                  <a:lnTo>
                    <a:pt x="520" y="1072"/>
                  </a:lnTo>
                  <a:lnTo>
                    <a:pt x="490" y="1064"/>
                  </a:lnTo>
                  <a:lnTo>
                    <a:pt x="460" y="1054"/>
                  </a:lnTo>
                  <a:lnTo>
                    <a:pt x="432" y="1040"/>
                  </a:lnTo>
                  <a:lnTo>
                    <a:pt x="404" y="1024"/>
                  </a:lnTo>
                  <a:lnTo>
                    <a:pt x="376" y="1006"/>
                  </a:lnTo>
                  <a:lnTo>
                    <a:pt x="352" y="984"/>
                  </a:lnTo>
                  <a:lnTo>
                    <a:pt x="352" y="984"/>
                  </a:lnTo>
                  <a:lnTo>
                    <a:pt x="332" y="962"/>
                  </a:lnTo>
                  <a:lnTo>
                    <a:pt x="314" y="940"/>
                  </a:lnTo>
                  <a:lnTo>
                    <a:pt x="298" y="916"/>
                  </a:lnTo>
                  <a:lnTo>
                    <a:pt x="286" y="890"/>
                  </a:lnTo>
                  <a:lnTo>
                    <a:pt x="276" y="864"/>
                  </a:lnTo>
                  <a:lnTo>
                    <a:pt x="266" y="838"/>
                  </a:lnTo>
                  <a:lnTo>
                    <a:pt x="260" y="812"/>
                  </a:lnTo>
                  <a:lnTo>
                    <a:pt x="258" y="784"/>
                  </a:lnTo>
                  <a:lnTo>
                    <a:pt x="256" y="758"/>
                  </a:lnTo>
                  <a:lnTo>
                    <a:pt x="256" y="730"/>
                  </a:lnTo>
                  <a:lnTo>
                    <a:pt x="260" y="702"/>
                  </a:lnTo>
                  <a:lnTo>
                    <a:pt x="266" y="676"/>
                  </a:lnTo>
                  <a:lnTo>
                    <a:pt x="274" y="650"/>
                  </a:lnTo>
                  <a:lnTo>
                    <a:pt x="284" y="624"/>
                  </a:lnTo>
                  <a:lnTo>
                    <a:pt x="296" y="600"/>
                  </a:lnTo>
                  <a:lnTo>
                    <a:pt x="312" y="576"/>
                  </a:lnTo>
                  <a:lnTo>
                    <a:pt x="312" y="576"/>
                  </a:lnTo>
                  <a:lnTo>
                    <a:pt x="330" y="550"/>
                  </a:lnTo>
                  <a:lnTo>
                    <a:pt x="352" y="528"/>
                  </a:lnTo>
                  <a:lnTo>
                    <a:pt x="352" y="528"/>
                  </a:lnTo>
                  <a:lnTo>
                    <a:pt x="376" y="506"/>
                  </a:lnTo>
                  <a:lnTo>
                    <a:pt x="404" y="486"/>
                  </a:lnTo>
                  <a:lnTo>
                    <a:pt x="432" y="470"/>
                  </a:lnTo>
                  <a:lnTo>
                    <a:pt x="460" y="456"/>
                  </a:lnTo>
                  <a:lnTo>
                    <a:pt x="490" y="446"/>
                  </a:lnTo>
                  <a:lnTo>
                    <a:pt x="520" y="438"/>
                  </a:lnTo>
                  <a:lnTo>
                    <a:pt x="552" y="434"/>
                  </a:lnTo>
                  <a:lnTo>
                    <a:pt x="584" y="432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54" y="2"/>
                  </a:lnTo>
                  <a:lnTo>
                    <a:pt x="524" y="4"/>
                  </a:lnTo>
                  <a:lnTo>
                    <a:pt x="494" y="8"/>
                  </a:lnTo>
                  <a:lnTo>
                    <a:pt x="466" y="12"/>
                  </a:lnTo>
                  <a:lnTo>
                    <a:pt x="438" y="20"/>
                  </a:lnTo>
                  <a:lnTo>
                    <a:pt x="410" y="26"/>
                  </a:lnTo>
                  <a:lnTo>
                    <a:pt x="382" y="36"/>
                  </a:lnTo>
                  <a:lnTo>
                    <a:pt x="356" y="46"/>
                  </a:lnTo>
                  <a:lnTo>
                    <a:pt x="330" y="58"/>
                  </a:lnTo>
                  <a:lnTo>
                    <a:pt x="306" y="70"/>
                  </a:lnTo>
                  <a:lnTo>
                    <a:pt x="282" y="84"/>
                  </a:lnTo>
                  <a:lnTo>
                    <a:pt x="258" y="100"/>
                  </a:lnTo>
                  <a:lnTo>
                    <a:pt x="234" y="116"/>
                  </a:lnTo>
                  <a:lnTo>
                    <a:pt x="212" y="132"/>
                  </a:lnTo>
                  <a:lnTo>
                    <a:pt x="192" y="150"/>
                  </a:lnTo>
                  <a:lnTo>
                    <a:pt x="172" y="170"/>
                  </a:lnTo>
                  <a:lnTo>
                    <a:pt x="152" y="190"/>
                  </a:lnTo>
                  <a:lnTo>
                    <a:pt x="134" y="210"/>
                  </a:lnTo>
                  <a:lnTo>
                    <a:pt x="116" y="232"/>
                  </a:lnTo>
                  <a:lnTo>
                    <a:pt x="100" y="254"/>
                  </a:lnTo>
                  <a:lnTo>
                    <a:pt x="84" y="278"/>
                  </a:lnTo>
                  <a:lnTo>
                    <a:pt x="70" y="302"/>
                  </a:lnTo>
                  <a:lnTo>
                    <a:pt x="58" y="326"/>
                  </a:lnTo>
                  <a:lnTo>
                    <a:pt x="46" y="352"/>
                  </a:lnTo>
                  <a:lnTo>
                    <a:pt x="36" y="378"/>
                  </a:lnTo>
                  <a:lnTo>
                    <a:pt x="26" y="404"/>
                  </a:lnTo>
                  <a:lnTo>
                    <a:pt x="18" y="432"/>
                  </a:lnTo>
                  <a:lnTo>
                    <a:pt x="12" y="460"/>
                  </a:lnTo>
                  <a:lnTo>
                    <a:pt x="6" y="488"/>
                  </a:lnTo>
                  <a:lnTo>
                    <a:pt x="4" y="516"/>
                  </a:lnTo>
                  <a:lnTo>
                    <a:pt x="2" y="546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4" y="634"/>
                  </a:lnTo>
                  <a:lnTo>
                    <a:pt x="6" y="662"/>
                  </a:lnTo>
                  <a:lnTo>
                    <a:pt x="12" y="690"/>
                  </a:lnTo>
                  <a:lnTo>
                    <a:pt x="18" y="718"/>
                  </a:lnTo>
                  <a:lnTo>
                    <a:pt x="26" y="746"/>
                  </a:lnTo>
                  <a:lnTo>
                    <a:pt x="36" y="772"/>
                  </a:lnTo>
                  <a:lnTo>
                    <a:pt x="46" y="798"/>
                  </a:lnTo>
                  <a:lnTo>
                    <a:pt x="58" y="824"/>
                  </a:lnTo>
                  <a:lnTo>
                    <a:pt x="70" y="848"/>
                  </a:lnTo>
                  <a:lnTo>
                    <a:pt x="84" y="872"/>
                  </a:lnTo>
                  <a:lnTo>
                    <a:pt x="100" y="896"/>
                  </a:lnTo>
                  <a:lnTo>
                    <a:pt x="116" y="918"/>
                  </a:lnTo>
                  <a:lnTo>
                    <a:pt x="134" y="940"/>
                  </a:lnTo>
                  <a:lnTo>
                    <a:pt x="152" y="962"/>
                  </a:lnTo>
                  <a:lnTo>
                    <a:pt x="172" y="982"/>
                  </a:lnTo>
                  <a:lnTo>
                    <a:pt x="192" y="1000"/>
                  </a:lnTo>
                  <a:lnTo>
                    <a:pt x="212" y="1018"/>
                  </a:lnTo>
                  <a:lnTo>
                    <a:pt x="234" y="1036"/>
                  </a:lnTo>
                  <a:lnTo>
                    <a:pt x="258" y="1052"/>
                  </a:lnTo>
                  <a:lnTo>
                    <a:pt x="282" y="1066"/>
                  </a:lnTo>
                  <a:lnTo>
                    <a:pt x="306" y="1080"/>
                  </a:lnTo>
                  <a:lnTo>
                    <a:pt x="330" y="1092"/>
                  </a:lnTo>
                  <a:lnTo>
                    <a:pt x="356" y="1104"/>
                  </a:lnTo>
                  <a:lnTo>
                    <a:pt x="382" y="1114"/>
                  </a:lnTo>
                  <a:lnTo>
                    <a:pt x="410" y="1124"/>
                  </a:lnTo>
                  <a:lnTo>
                    <a:pt x="438" y="1132"/>
                  </a:lnTo>
                  <a:lnTo>
                    <a:pt x="466" y="1138"/>
                  </a:lnTo>
                  <a:lnTo>
                    <a:pt x="494" y="1142"/>
                  </a:lnTo>
                  <a:lnTo>
                    <a:pt x="524" y="1146"/>
                  </a:lnTo>
                  <a:lnTo>
                    <a:pt x="554" y="1148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614" y="1148"/>
                  </a:lnTo>
                  <a:lnTo>
                    <a:pt x="646" y="1146"/>
                  </a:lnTo>
                  <a:lnTo>
                    <a:pt x="676" y="1142"/>
                  </a:lnTo>
                  <a:lnTo>
                    <a:pt x="706" y="1136"/>
                  </a:lnTo>
                  <a:lnTo>
                    <a:pt x="734" y="1130"/>
                  </a:lnTo>
                  <a:lnTo>
                    <a:pt x="764" y="1122"/>
                  </a:lnTo>
                  <a:lnTo>
                    <a:pt x="792" y="1112"/>
                  </a:lnTo>
                  <a:lnTo>
                    <a:pt x="818" y="1100"/>
                  </a:lnTo>
                  <a:lnTo>
                    <a:pt x="846" y="1088"/>
                  </a:lnTo>
                  <a:lnTo>
                    <a:pt x="872" y="1074"/>
                  </a:lnTo>
                  <a:lnTo>
                    <a:pt x="896" y="1060"/>
                  </a:lnTo>
                  <a:lnTo>
                    <a:pt x="920" y="1044"/>
                  </a:lnTo>
                  <a:lnTo>
                    <a:pt x="944" y="1026"/>
                  </a:lnTo>
                  <a:lnTo>
                    <a:pt x="966" y="1008"/>
                  </a:lnTo>
                  <a:lnTo>
                    <a:pt x="988" y="988"/>
                  </a:lnTo>
                  <a:lnTo>
                    <a:pt x="1008" y="968"/>
                  </a:lnTo>
                  <a:lnTo>
                    <a:pt x="1008" y="574"/>
                  </a:lnTo>
                  <a:lnTo>
                    <a:pt x="584" y="5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259FDCE-586B-4244-A6E3-1F869723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8" y="2425"/>
              <a:ext cx="2328" cy="384"/>
            </a:xfrm>
            <a:custGeom>
              <a:avLst/>
              <a:gdLst>
                <a:gd name="T0" fmla="*/ 2222 w 2328"/>
                <a:gd name="T1" fmla="*/ 266 h 384"/>
                <a:gd name="T2" fmla="*/ 2204 w 2328"/>
                <a:gd name="T3" fmla="*/ 300 h 384"/>
                <a:gd name="T4" fmla="*/ 2156 w 2328"/>
                <a:gd name="T5" fmla="*/ 312 h 384"/>
                <a:gd name="T6" fmla="*/ 2076 w 2328"/>
                <a:gd name="T7" fmla="*/ 62 h 384"/>
                <a:gd name="T8" fmla="*/ 2144 w 2328"/>
                <a:gd name="T9" fmla="*/ 158 h 384"/>
                <a:gd name="T10" fmla="*/ 2182 w 2328"/>
                <a:gd name="T11" fmla="*/ 162 h 384"/>
                <a:gd name="T12" fmla="*/ 2214 w 2328"/>
                <a:gd name="T13" fmla="*/ 180 h 384"/>
                <a:gd name="T14" fmla="*/ 2224 w 2328"/>
                <a:gd name="T15" fmla="*/ 222 h 384"/>
                <a:gd name="T16" fmla="*/ 1686 w 2328"/>
                <a:gd name="T17" fmla="*/ 108 h 384"/>
                <a:gd name="T18" fmla="*/ 1630 w 2328"/>
                <a:gd name="T19" fmla="*/ 108 h 384"/>
                <a:gd name="T20" fmla="*/ 1732 w 2328"/>
                <a:gd name="T21" fmla="*/ 62 h 384"/>
                <a:gd name="T22" fmla="*/ 1278 w 2328"/>
                <a:gd name="T23" fmla="*/ 222 h 384"/>
                <a:gd name="T24" fmla="*/ 1266 w 2328"/>
                <a:gd name="T25" fmla="*/ 266 h 384"/>
                <a:gd name="T26" fmla="*/ 1230 w 2328"/>
                <a:gd name="T27" fmla="*/ 284 h 384"/>
                <a:gd name="T28" fmla="*/ 1194 w 2328"/>
                <a:gd name="T29" fmla="*/ 312 h 384"/>
                <a:gd name="T30" fmla="*/ 1136 w 2328"/>
                <a:gd name="T31" fmla="*/ 286 h 384"/>
                <a:gd name="T32" fmla="*/ 1084 w 2328"/>
                <a:gd name="T33" fmla="*/ 280 h 384"/>
                <a:gd name="T34" fmla="*/ 1056 w 2328"/>
                <a:gd name="T35" fmla="*/ 254 h 384"/>
                <a:gd name="T36" fmla="*/ 1052 w 2328"/>
                <a:gd name="T37" fmla="*/ 144 h 384"/>
                <a:gd name="T38" fmla="*/ 1056 w 2328"/>
                <a:gd name="T39" fmla="*/ 112 h 384"/>
                <a:gd name="T40" fmla="*/ 1082 w 2328"/>
                <a:gd name="T41" fmla="*/ 88 h 384"/>
                <a:gd name="T42" fmla="*/ 1136 w 2328"/>
                <a:gd name="T43" fmla="*/ 80 h 384"/>
                <a:gd name="T44" fmla="*/ 1194 w 2328"/>
                <a:gd name="T45" fmla="*/ 80 h 384"/>
                <a:gd name="T46" fmla="*/ 1232 w 2328"/>
                <a:gd name="T47" fmla="*/ 84 h 384"/>
                <a:gd name="T48" fmla="*/ 1266 w 2328"/>
                <a:gd name="T49" fmla="*/ 102 h 384"/>
                <a:gd name="T50" fmla="*/ 1278 w 2328"/>
                <a:gd name="T51" fmla="*/ 144 h 384"/>
                <a:gd name="T52" fmla="*/ 662 w 2328"/>
                <a:gd name="T53" fmla="*/ 108 h 384"/>
                <a:gd name="T54" fmla="*/ 734 w 2328"/>
                <a:gd name="T55" fmla="*/ 206 h 384"/>
                <a:gd name="T56" fmla="*/ 742 w 2328"/>
                <a:gd name="T57" fmla="*/ 264 h 384"/>
                <a:gd name="T58" fmla="*/ 600 w 2328"/>
                <a:gd name="T59" fmla="*/ 62 h 384"/>
                <a:gd name="T60" fmla="*/ 252 w 2328"/>
                <a:gd name="T61" fmla="*/ 312 h 384"/>
                <a:gd name="T62" fmla="*/ 164 w 2328"/>
                <a:gd name="T63" fmla="*/ 202 h 384"/>
                <a:gd name="T64" fmla="*/ 104 w 2328"/>
                <a:gd name="T65" fmla="*/ 62 h 384"/>
                <a:gd name="T66" fmla="*/ 194 w 2328"/>
                <a:gd name="T67" fmla="*/ 158 h 384"/>
                <a:gd name="T68" fmla="*/ 252 w 2328"/>
                <a:gd name="T69" fmla="*/ 312 h 384"/>
                <a:gd name="T70" fmla="*/ 0 w 2328"/>
                <a:gd name="T71" fmla="*/ 384 h 384"/>
                <a:gd name="T72" fmla="*/ 1108 w 2328"/>
                <a:gd name="T73" fmla="*/ 142 h 384"/>
                <a:gd name="T74" fmla="*/ 1110 w 2328"/>
                <a:gd name="T75" fmla="*/ 232 h 384"/>
                <a:gd name="T76" fmla="*/ 1126 w 2328"/>
                <a:gd name="T77" fmla="*/ 240 h 384"/>
                <a:gd name="T78" fmla="*/ 1126 w 2328"/>
                <a:gd name="T79" fmla="*/ 124 h 384"/>
                <a:gd name="T80" fmla="*/ 1112 w 2328"/>
                <a:gd name="T81" fmla="*/ 128 h 384"/>
                <a:gd name="T82" fmla="*/ 1202 w 2328"/>
                <a:gd name="T83" fmla="*/ 124 h 384"/>
                <a:gd name="T84" fmla="*/ 1202 w 2328"/>
                <a:gd name="T85" fmla="*/ 240 h 384"/>
                <a:gd name="T86" fmla="*/ 1216 w 2328"/>
                <a:gd name="T87" fmla="*/ 238 h 384"/>
                <a:gd name="T88" fmla="*/ 1220 w 2328"/>
                <a:gd name="T89" fmla="*/ 142 h 384"/>
                <a:gd name="T90" fmla="*/ 1216 w 2328"/>
                <a:gd name="T91" fmla="*/ 128 h 384"/>
                <a:gd name="T92" fmla="*/ 2148 w 2328"/>
                <a:gd name="T93" fmla="*/ 202 h 384"/>
                <a:gd name="T94" fmla="*/ 2148 w 2328"/>
                <a:gd name="T95" fmla="*/ 268 h 384"/>
                <a:gd name="T96" fmla="*/ 2162 w 2328"/>
                <a:gd name="T97" fmla="*/ 264 h 384"/>
                <a:gd name="T98" fmla="*/ 2166 w 2328"/>
                <a:gd name="T99" fmla="*/ 220 h 384"/>
                <a:gd name="T100" fmla="*/ 2162 w 2328"/>
                <a:gd name="T101" fmla="*/ 20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28" h="384">
                  <a:moveTo>
                    <a:pt x="2224" y="248"/>
                  </a:moveTo>
                  <a:lnTo>
                    <a:pt x="2224" y="248"/>
                  </a:lnTo>
                  <a:lnTo>
                    <a:pt x="2222" y="266"/>
                  </a:lnTo>
                  <a:lnTo>
                    <a:pt x="2220" y="280"/>
                  </a:lnTo>
                  <a:lnTo>
                    <a:pt x="2212" y="292"/>
                  </a:lnTo>
                  <a:lnTo>
                    <a:pt x="2204" y="300"/>
                  </a:lnTo>
                  <a:lnTo>
                    <a:pt x="2192" y="306"/>
                  </a:lnTo>
                  <a:lnTo>
                    <a:pt x="2176" y="310"/>
                  </a:lnTo>
                  <a:lnTo>
                    <a:pt x="2156" y="312"/>
                  </a:lnTo>
                  <a:lnTo>
                    <a:pt x="2134" y="312"/>
                  </a:lnTo>
                  <a:lnTo>
                    <a:pt x="2076" y="312"/>
                  </a:lnTo>
                  <a:lnTo>
                    <a:pt x="2076" y="62"/>
                  </a:lnTo>
                  <a:lnTo>
                    <a:pt x="2134" y="62"/>
                  </a:lnTo>
                  <a:lnTo>
                    <a:pt x="2134" y="158"/>
                  </a:lnTo>
                  <a:lnTo>
                    <a:pt x="2144" y="158"/>
                  </a:lnTo>
                  <a:lnTo>
                    <a:pt x="2144" y="158"/>
                  </a:lnTo>
                  <a:lnTo>
                    <a:pt x="2164" y="158"/>
                  </a:lnTo>
                  <a:lnTo>
                    <a:pt x="2182" y="162"/>
                  </a:lnTo>
                  <a:lnTo>
                    <a:pt x="2196" y="166"/>
                  </a:lnTo>
                  <a:lnTo>
                    <a:pt x="2206" y="172"/>
                  </a:lnTo>
                  <a:lnTo>
                    <a:pt x="2214" y="180"/>
                  </a:lnTo>
                  <a:lnTo>
                    <a:pt x="2220" y="190"/>
                  </a:lnTo>
                  <a:lnTo>
                    <a:pt x="2224" y="204"/>
                  </a:lnTo>
                  <a:lnTo>
                    <a:pt x="2224" y="222"/>
                  </a:lnTo>
                  <a:lnTo>
                    <a:pt x="2224" y="248"/>
                  </a:lnTo>
                  <a:close/>
                  <a:moveTo>
                    <a:pt x="1732" y="108"/>
                  </a:moveTo>
                  <a:lnTo>
                    <a:pt x="1686" y="108"/>
                  </a:lnTo>
                  <a:lnTo>
                    <a:pt x="1686" y="312"/>
                  </a:lnTo>
                  <a:lnTo>
                    <a:pt x="1630" y="312"/>
                  </a:lnTo>
                  <a:lnTo>
                    <a:pt x="1630" y="108"/>
                  </a:lnTo>
                  <a:lnTo>
                    <a:pt x="1582" y="108"/>
                  </a:lnTo>
                  <a:lnTo>
                    <a:pt x="1582" y="62"/>
                  </a:lnTo>
                  <a:lnTo>
                    <a:pt x="1732" y="62"/>
                  </a:lnTo>
                  <a:lnTo>
                    <a:pt x="1732" y="108"/>
                  </a:lnTo>
                  <a:close/>
                  <a:moveTo>
                    <a:pt x="1278" y="222"/>
                  </a:moveTo>
                  <a:lnTo>
                    <a:pt x="1278" y="222"/>
                  </a:lnTo>
                  <a:lnTo>
                    <a:pt x="1276" y="240"/>
                  </a:lnTo>
                  <a:lnTo>
                    <a:pt x="1272" y="254"/>
                  </a:lnTo>
                  <a:lnTo>
                    <a:pt x="1266" y="266"/>
                  </a:lnTo>
                  <a:lnTo>
                    <a:pt x="1258" y="274"/>
                  </a:lnTo>
                  <a:lnTo>
                    <a:pt x="1246" y="280"/>
                  </a:lnTo>
                  <a:lnTo>
                    <a:pt x="1230" y="284"/>
                  </a:lnTo>
                  <a:lnTo>
                    <a:pt x="1214" y="286"/>
                  </a:lnTo>
                  <a:lnTo>
                    <a:pt x="1194" y="286"/>
                  </a:lnTo>
                  <a:lnTo>
                    <a:pt x="1194" y="312"/>
                  </a:lnTo>
                  <a:lnTo>
                    <a:pt x="1136" y="312"/>
                  </a:lnTo>
                  <a:lnTo>
                    <a:pt x="1136" y="286"/>
                  </a:lnTo>
                  <a:lnTo>
                    <a:pt x="1136" y="286"/>
                  </a:lnTo>
                  <a:lnTo>
                    <a:pt x="1116" y="286"/>
                  </a:lnTo>
                  <a:lnTo>
                    <a:pt x="1098" y="284"/>
                  </a:lnTo>
                  <a:lnTo>
                    <a:pt x="1084" y="280"/>
                  </a:lnTo>
                  <a:lnTo>
                    <a:pt x="1072" y="274"/>
                  </a:lnTo>
                  <a:lnTo>
                    <a:pt x="1062" y="266"/>
                  </a:lnTo>
                  <a:lnTo>
                    <a:pt x="1056" y="254"/>
                  </a:lnTo>
                  <a:lnTo>
                    <a:pt x="1052" y="240"/>
                  </a:lnTo>
                  <a:lnTo>
                    <a:pt x="1052" y="222"/>
                  </a:lnTo>
                  <a:lnTo>
                    <a:pt x="1052" y="144"/>
                  </a:lnTo>
                  <a:lnTo>
                    <a:pt x="1052" y="144"/>
                  </a:lnTo>
                  <a:lnTo>
                    <a:pt x="1052" y="128"/>
                  </a:lnTo>
                  <a:lnTo>
                    <a:pt x="1056" y="112"/>
                  </a:lnTo>
                  <a:lnTo>
                    <a:pt x="1062" y="102"/>
                  </a:lnTo>
                  <a:lnTo>
                    <a:pt x="1072" y="94"/>
                  </a:lnTo>
                  <a:lnTo>
                    <a:pt x="1082" y="88"/>
                  </a:lnTo>
                  <a:lnTo>
                    <a:pt x="1098" y="84"/>
                  </a:lnTo>
                  <a:lnTo>
                    <a:pt x="1116" y="82"/>
                  </a:lnTo>
                  <a:lnTo>
                    <a:pt x="1136" y="80"/>
                  </a:lnTo>
                  <a:lnTo>
                    <a:pt x="1136" y="62"/>
                  </a:lnTo>
                  <a:lnTo>
                    <a:pt x="1194" y="62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214" y="82"/>
                  </a:lnTo>
                  <a:lnTo>
                    <a:pt x="1232" y="84"/>
                  </a:lnTo>
                  <a:lnTo>
                    <a:pt x="1246" y="88"/>
                  </a:lnTo>
                  <a:lnTo>
                    <a:pt x="1258" y="94"/>
                  </a:lnTo>
                  <a:lnTo>
                    <a:pt x="1266" y="102"/>
                  </a:lnTo>
                  <a:lnTo>
                    <a:pt x="1272" y="112"/>
                  </a:lnTo>
                  <a:lnTo>
                    <a:pt x="1276" y="128"/>
                  </a:lnTo>
                  <a:lnTo>
                    <a:pt x="1278" y="144"/>
                  </a:lnTo>
                  <a:lnTo>
                    <a:pt x="1278" y="222"/>
                  </a:lnTo>
                  <a:close/>
                  <a:moveTo>
                    <a:pt x="742" y="108"/>
                  </a:moveTo>
                  <a:lnTo>
                    <a:pt x="662" y="108"/>
                  </a:lnTo>
                  <a:lnTo>
                    <a:pt x="662" y="158"/>
                  </a:lnTo>
                  <a:lnTo>
                    <a:pt x="734" y="158"/>
                  </a:lnTo>
                  <a:lnTo>
                    <a:pt x="734" y="206"/>
                  </a:lnTo>
                  <a:lnTo>
                    <a:pt x="662" y="206"/>
                  </a:lnTo>
                  <a:lnTo>
                    <a:pt x="662" y="264"/>
                  </a:lnTo>
                  <a:lnTo>
                    <a:pt x="742" y="264"/>
                  </a:lnTo>
                  <a:lnTo>
                    <a:pt x="742" y="312"/>
                  </a:lnTo>
                  <a:lnTo>
                    <a:pt x="600" y="312"/>
                  </a:lnTo>
                  <a:lnTo>
                    <a:pt x="600" y="62"/>
                  </a:lnTo>
                  <a:lnTo>
                    <a:pt x="742" y="62"/>
                  </a:lnTo>
                  <a:lnTo>
                    <a:pt x="742" y="108"/>
                  </a:lnTo>
                  <a:close/>
                  <a:moveTo>
                    <a:pt x="252" y="312"/>
                  </a:moveTo>
                  <a:lnTo>
                    <a:pt x="194" y="312"/>
                  </a:lnTo>
                  <a:lnTo>
                    <a:pt x="194" y="202"/>
                  </a:lnTo>
                  <a:lnTo>
                    <a:pt x="164" y="202"/>
                  </a:lnTo>
                  <a:lnTo>
                    <a:pt x="164" y="312"/>
                  </a:lnTo>
                  <a:lnTo>
                    <a:pt x="104" y="312"/>
                  </a:lnTo>
                  <a:lnTo>
                    <a:pt x="104" y="62"/>
                  </a:lnTo>
                  <a:lnTo>
                    <a:pt x="164" y="62"/>
                  </a:lnTo>
                  <a:lnTo>
                    <a:pt x="164" y="158"/>
                  </a:lnTo>
                  <a:lnTo>
                    <a:pt x="194" y="158"/>
                  </a:lnTo>
                  <a:lnTo>
                    <a:pt x="194" y="62"/>
                  </a:lnTo>
                  <a:lnTo>
                    <a:pt x="252" y="62"/>
                  </a:lnTo>
                  <a:lnTo>
                    <a:pt x="252" y="312"/>
                  </a:lnTo>
                  <a:close/>
                  <a:moveTo>
                    <a:pt x="2328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2328" y="384"/>
                  </a:lnTo>
                  <a:lnTo>
                    <a:pt x="2328" y="0"/>
                  </a:lnTo>
                  <a:close/>
                  <a:moveTo>
                    <a:pt x="1108" y="142"/>
                  </a:moveTo>
                  <a:lnTo>
                    <a:pt x="1108" y="224"/>
                  </a:lnTo>
                  <a:lnTo>
                    <a:pt x="1108" y="224"/>
                  </a:lnTo>
                  <a:lnTo>
                    <a:pt x="1110" y="232"/>
                  </a:lnTo>
                  <a:lnTo>
                    <a:pt x="1112" y="238"/>
                  </a:lnTo>
                  <a:lnTo>
                    <a:pt x="1118" y="240"/>
                  </a:lnTo>
                  <a:lnTo>
                    <a:pt x="1126" y="240"/>
                  </a:lnTo>
                  <a:lnTo>
                    <a:pt x="1136" y="240"/>
                  </a:lnTo>
                  <a:lnTo>
                    <a:pt x="1136" y="124"/>
                  </a:lnTo>
                  <a:lnTo>
                    <a:pt x="1126" y="124"/>
                  </a:lnTo>
                  <a:lnTo>
                    <a:pt x="1126" y="124"/>
                  </a:lnTo>
                  <a:lnTo>
                    <a:pt x="1118" y="126"/>
                  </a:lnTo>
                  <a:lnTo>
                    <a:pt x="1112" y="128"/>
                  </a:lnTo>
                  <a:lnTo>
                    <a:pt x="1110" y="134"/>
                  </a:lnTo>
                  <a:lnTo>
                    <a:pt x="1108" y="142"/>
                  </a:lnTo>
                  <a:close/>
                  <a:moveTo>
                    <a:pt x="1202" y="124"/>
                  </a:moveTo>
                  <a:lnTo>
                    <a:pt x="1194" y="124"/>
                  </a:lnTo>
                  <a:lnTo>
                    <a:pt x="1194" y="240"/>
                  </a:lnTo>
                  <a:lnTo>
                    <a:pt x="1202" y="240"/>
                  </a:lnTo>
                  <a:lnTo>
                    <a:pt x="1202" y="240"/>
                  </a:lnTo>
                  <a:lnTo>
                    <a:pt x="1210" y="240"/>
                  </a:lnTo>
                  <a:lnTo>
                    <a:pt x="1216" y="238"/>
                  </a:lnTo>
                  <a:lnTo>
                    <a:pt x="1220" y="232"/>
                  </a:lnTo>
                  <a:lnTo>
                    <a:pt x="1220" y="222"/>
                  </a:lnTo>
                  <a:lnTo>
                    <a:pt x="1220" y="142"/>
                  </a:lnTo>
                  <a:lnTo>
                    <a:pt x="1220" y="142"/>
                  </a:lnTo>
                  <a:lnTo>
                    <a:pt x="1220" y="134"/>
                  </a:lnTo>
                  <a:lnTo>
                    <a:pt x="1216" y="128"/>
                  </a:lnTo>
                  <a:lnTo>
                    <a:pt x="1210" y="126"/>
                  </a:lnTo>
                  <a:lnTo>
                    <a:pt x="1202" y="124"/>
                  </a:lnTo>
                  <a:close/>
                  <a:moveTo>
                    <a:pt x="2148" y="202"/>
                  </a:moveTo>
                  <a:lnTo>
                    <a:pt x="2134" y="202"/>
                  </a:lnTo>
                  <a:lnTo>
                    <a:pt x="2134" y="268"/>
                  </a:lnTo>
                  <a:lnTo>
                    <a:pt x="2148" y="268"/>
                  </a:lnTo>
                  <a:lnTo>
                    <a:pt x="2148" y="268"/>
                  </a:lnTo>
                  <a:lnTo>
                    <a:pt x="2156" y="266"/>
                  </a:lnTo>
                  <a:lnTo>
                    <a:pt x="2162" y="264"/>
                  </a:lnTo>
                  <a:lnTo>
                    <a:pt x="2164" y="258"/>
                  </a:lnTo>
                  <a:lnTo>
                    <a:pt x="2166" y="250"/>
                  </a:lnTo>
                  <a:lnTo>
                    <a:pt x="2166" y="220"/>
                  </a:lnTo>
                  <a:lnTo>
                    <a:pt x="2166" y="220"/>
                  </a:lnTo>
                  <a:lnTo>
                    <a:pt x="2164" y="212"/>
                  </a:lnTo>
                  <a:lnTo>
                    <a:pt x="2162" y="206"/>
                  </a:lnTo>
                  <a:lnTo>
                    <a:pt x="2156" y="204"/>
                  </a:lnTo>
                  <a:lnTo>
                    <a:pt x="2148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14539704-8ECC-44FF-9E3B-EEC56BC0A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2549"/>
              <a:ext cx="28" cy="116"/>
            </a:xfrm>
            <a:custGeom>
              <a:avLst/>
              <a:gdLst>
                <a:gd name="T0" fmla="*/ 0 w 28"/>
                <a:gd name="T1" fmla="*/ 18 h 116"/>
                <a:gd name="T2" fmla="*/ 0 w 28"/>
                <a:gd name="T3" fmla="*/ 100 h 116"/>
                <a:gd name="T4" fmla="*/ 0 w 28"/>
                <a:gd name="T5" fmla="*/ 100 h 116"/>
                <a:gd name="T6" fmla="*/ 2 w 28"/>
                <a:gd name="T7" fmla="*/ 108 h 116"/>
                <a:gd name="T8" fmla="*/ 4 w 28"/>
                <a:gd name="T9" fmla="*/ 114 h 116"/>
                <a:gd name="T10" fmla="*/ 10 w 28"/>
                <a:gd name="T11" fmla="*/ 116 h 116"/>
                <a:gd name="T12" fmla="*/ 18 w 28"/>
                <a:gd name="T13" fmla="*/ 116 h 116"/>
                <a:gd name="T14" fmla="*/ 28 w 28"/>
                <a:gd name="T15" fmla="*/ 116 h 116"/>
                <a:gd name="T16" fmla="*/ 28 w 28"/>
                <a:gd name="T17" fmla="*/ 0 h 116"/>
                <a:gd name="T18" fmla="*/ 18 w 28"/>
                <a:gd name="T19" fmla="*/ 0 h 116"/>
                <a:gd name="T20" fmla="*/ 18 w 28"/>
                <a:gd name="T21" fmla="*/ 0 h 116"/>
                <a:gd name="T22" fmla="*/ 10 w 28"/>
                <a:gd name="T23" fmla="*/ 2 h 116"/>
                <a:gd name="T24" fmla="*/ 4 w 28"/>
                <a:gd name="T25" fmla="*/ 4 h 116"/>
                <a:gd name="T26" fmla="*/ 2 w 28"/>
                <a:gd name="T27" fmla="*/ 10 h 116"/>
                <a:gd name="T28" fmla="*/ 0 w 28"/>
                <a:gd name="T29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16">
                  <a:moveTo>
                    <a:pt x="0" y="18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2" y="108"/>
                  </a:lnTo>
                  <a:lnTo>
                    <a:pt x="4" y="114"/>
                  </a:lnTo>
                  <a:lnTo>
                    <a:pt x="10" y="116"/>
                  </a:lnTo>
                  <a:lnTo>
                    <a:pt x="18" y="116"/>
                  </a:lnTo>
                  <a:lnTo>
                    <a:pt x="28" y="116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DC5C599C-4ED9-4D33-AA11-74AC6EDBF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2549"/>
              <a:ext cx="26" cy="116"/>
            </a:xfrm>
            <a:custGeom>
              <a:avLst/>
              <a:gdLst>
                <a:gd name="T0" fmla="*/ 8 w 26"/>
                <a:gd name="T1" fmla="*/ 0 h 116"/>
                <a:gd name="T2" fmla="*/ 0 w 26"/>
                <a:gd name="T3" fmla="*/ 0 h 116"/>
                <a:gd name="T4" fmla="*/ 0 w 26"/>
                <a:gd name="T5" fmla="*/ 116 h 116"/>
                <a:gd name="T6" fmla="*/ 8 w 26"/>
                <a:gd name="T7" fmla="*/ 116 h 116"/>
                <a:gd name="T8" fmla="*/ 8 w 26"/>
                <a:gd name="T9" fmla="*/ 116 h 116"/>
                <a:gd name="T10" fmla="*/ 16 w 26"/>
                <a:gd name="T11" fmla="*/ 116 h 116"/>
                <a:gd name="T12" fmla="*/ 22 w 26"/>
                <a:gd name="T13" fmla="*/ 114 h 116"/>
                <a:gd name="T14" fmla="*/ 26 w 26"/>
                <a:gd name="T15" fmla="*/ 108 h 116"/>
                <a:gd name="T16" fmla="*/ 26 w 26"/>
                <a:gd name="T17" fmla="*/ 98 h 116"/>
                <a:gd name="T18" fmla="*/ 26 w 26"/>
                <a:gd name="T19" fmla="*/ 18 h 116"/>
                <a:gd name="T20" fmla="*/ 26 w 26"/>
                <a:gd name="T21" fmla="*/ 18 h 116"/>
                <a:gd name="T22" fmla="*/ 26 w 26"/>
                <a:gd name="T23" fmla="*/ 10 h 116"/>
                <a:gd name="T24" fmla="*/ 22 w 26"/>
                <a:gd name="T25" fmla="*/ 4 h 116"/>
                <a:gd name="T26" fmla="*/ 16 w 26"/>
                <a:gd name="T27" fmla="*/ 2 h 116"/>
                <a:gd name="T28" fmla="*/ 8 w 26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116">
                  <a:moveTo>
                    <a:pt x="8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22" y="114"/>
                  </a:lnTo>
                  <a:lnTo>
                    <a:pt x="26" y="108"/>
                  </a:lnTo>
                  <a:lnTo>
                    <a:pt x="26" y="9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0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2D69A889-574A-4054-9322-59E67F69E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2627"/>
              <a:ext cx="32" cy="66"/>
            </a:xfrm>
            <a:custGeom>
              <a:avLst/>
              <a:gdLst>
                <a:gd name="T0" fmla="*/ 14 w 32"/>
                <a:gd name="T1" fmla="*/ 0 h 66"/>
                <a:gd name="T2" fmla="*/ 0 w 32"/>
                <a:gd name="T3" fmla="*/ 0 h 66"/>
                <a:gd name="T4" fmla="*/ 0 w 32"/>
                <a:gd name="T5" fmla="*/ 66 h 66"/>
                <a:gd name="T6" fmla="*/ 14 w 32"/>
                <a:gd name="T7" fmla="*/ 66 h 66"/>
                <a:gd name="T8" fmla="*/ 14 w 32"/>
                <a:gd name="T9" fmla="*/ 66 h 66"/>
                <a:gd name="T10" fmla="*/ 22 w 32"/>
                <a:gd name="T11" fmla="*/ 64 h 66"/>
                <a:gd name="T12" fmla="*/ 28 w 32"/>
                <a:gd name="T13" fmla="*/ 62 h 66"/>
                <a:gd name="T14" fmla="*/ 30 w 32"/>
                <a:gd name="T15" fmla="*/ 56 h 66"/>
                <a:gd name="T16" fmla="*/ 32 w 32"/>
                <a:gd name="T17" fmla="*/ 48 h 66"/>
                <a:gd name="T18" fmla="*/ 32 w 32"/>
                <a:gd name="T19" fmla="*/ 18 h 66"/>
                <a:gd name="T20" fmla="*/ 32 w 32"/>
                <a:gd name="T21" fmla="*/ 18 h 66"/>
                <a:gd name="T22" fmla="*/ 30 w 32"/>
                <a:gd name="T23" fmla="*/ 10 h 66"/>
                <a:gd name="T24" fmla="*/ 28 w 32"/>
                <a:gd name="T25" fmla="*/ 4 h 66"/>
                <a:gd name="T26" fmla="*/ 22 w 32"/>
                <a:gd name="T27" fmla="*/ 2 h 66"/>
                <a:gd name="T28" fmla="*/ 14 w 32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66">
                  <a:moveTo>
                    <a:pt x="14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22" y="64"/>
                  </a:lnTo>
                  <a:lnTo>
                    <a:pt x="28" y="62"/>
                  </a:lnTo>
                  <a:lnTo>
                    <a:pt x="30" y="56"/>
                  </a:lnTo>
                  <a:lnTo>
                    <a:pt x="32" y="4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448301" y="3649890"/>
            <a:ext cx="6335713" cy="873254"/>
          </a:xfrm>
        </p:spPr>
        <p:txBody>
          <a:bodyPr tIns="0" anchor="t">
            <a:noAutofit/>
          </a:bodyPr>
          <a:lstStyle>
            <a:lvl1pPr>
              <a:lnSpc>
                <a:spcPct val="80000"/>
              </a:lnSpc>
              <a:defRPr sz="3199" b="1" i="0" cap="all" baseline="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ТЕМА ПРЕЗЕНТАЦИИ</a:t>
            </a:r>
            <a:br>
              <a:rPr lang="ru-RU" dirty="0"/>
            </a:br>
            <a:r>
              <a:rPr lang="ru-RU" dirty="0"/>
              <a:t>ВОЗМОЖНО В ДВЕ СТРОКИ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08998" y="6205893"/>
            <a:ext cx="4612746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1000" b="0">
                <a:solidFill>
                  <a:schemeClr val="tx1"/>
                </a:solidFill>
                <a:latin typeface="GPN_DIN" panose="020B0504020202020204" pitchFamily="34" charset="0"/>
                <a:ea typeface="GPN_DIN" panose="020B0504020202020204" pitchFamily="34" charset="0"/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09000" y="5770669"/>
            <a:ext cx="4612757" cy="10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0" b="0" dirty="0" smtClean="0">
                <a:solidFill>
                  <a:schemeClr val="tx1"/>
                </a:solidFill>
                <a:latin typeface="GPN_DIN" panose="020B0504020202020204" pitchFamily="34" charset="0"/>
                <a:ea typeface="GPN_DIN" panose="020B05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60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9000" y="5600586"/>
            <a:ext cx="4612757" cy="10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0" b="0" cap="all" baseline="0" dirty="0" smtClean="0">
                <a:solidFill>
                  <a:schemeClr val="tx1"/>
                </a:solidFill>
                <a:latin typeface="GPN_DIN" panose="020B0504020202020204" pitchFamily="34" charset="0"/>
                <a:ea typeface="GPN_DIN" panose="020B05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600"/>
              </a:spcBef>
            </a:pPr>
            <a:r>
              <a:rPr lang="ru-RU" dirty="0"/>
              <a:t>П.П. Петров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9000" y="5211050"/>
            <a:ext cx="4612757" cy="10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000" b="1" cap="all" baseline="0" dirty="0" smtClean="0">
                <a:solidFill>
                  <a:schemeClr val="tx1"/>
                </a:solidFill>
                <a:latin typeface="GPN_DIN Bold" panose="020B0504020202020204" pitchFamily="34" charset="0"/>
                <a:ea typeface="GPN_DIN Bold" panose="020B05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60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4F9BFD4-AB3E-4F57-9BF3-38222613AC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470" y="6372583"/>
            <a:ext cx="4613275" cy="108001"/>
          </a:xfrm>
        </p:spPr>
        <p:txBody>
          <a:bodyPr/>
          <a:lstStyle>
            <a:lvl1pPr>
              <a:defRPr lang="ru-RU" sz="1000" b="0" kern="1200" dirty="0">
                <a:solidFill>
                  <a:schemeClr val="tx1"/>
                </a:solidFill>
                <a:latin typeface="GPN_DIN" panose="020B0504020202020204" pitchFamily="34" charset="0"/>
                <a:ea typeface="GPN_DIN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A847D-FA0D-4E88-BA6D-CC877093C69C}"/>
              </a:ext>
            </a:extLst>
          </p:cNvPr>
          <p:cNvCxnSpPr>
            <a:cxnSpLocks/>
          </p:cNvCxnSpPr>
          <p:nvPr userDrawn="1"/>
        </p:nvCxnSpPr>
        <p:spPr>
          <a:xfrm>
            <a:off x="5448300" y="6308725"/>
            <a:ext cx="238125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6">
            <a:extLst>
              <a:ext uri="{FF2B5EF4-FFF2-40B4-BE49-F238E27FC236}">
                <a16:creationId xmlns:a16="http://schemas.microsoft.com/office/drawing/2014/main" id="{442A08E6-94A5-4AC4-903D-3EA1C6A6A5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8301" y="5205108"/>
            <a:ext cx="3624263" cy="113943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defRPr lang="ru-RU" sz="1000" b="1" kern="1200" dirty="0">
                <a:solidFill>
                  <a:schemeClr val="tx1"/>
                </a:solidFill>
                <a:latin typeface="GPN_DIN Bold" panose="020B0504020202020204" pitchFamily="34" charset="0"/>
                <a:ea typeface="GPN_DIN Bold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УТВЕРЖДАЮ:</a:t>
            </a:r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id="{F5DB659A-06A2-451A-8E4B-B3E716BE26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48301" y="6372582"/>
            <a:ext cx="3624263" cy="107998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defRPr lang="ru-RU" sz="1000" b="0" kern="1200" dirty="0">
                <a:solidFill>
                  <a:schemeClr val="tx1"/>
                </a:solidFill>
                <a:latin typeface="GPN_DIN" panose="020B0504020202020204" pitchFamily="34" charset="0"/>
                <a:ea typeface="GPN_DIN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И.И. Иванов</a:t>
            </a:r>
          </a:p>
        </p:txBody>
      </p:sp>
      <p:sp>
        <p:nvSpPr>
          <p:cNvPr id="44" name="Text Placeholder 36">
            <a:extLst>
              <a:ext uri="{FF2B5EF4-FFF2-40B4-BE49-F238E27FC236}">
                <a16:creationId xmlns:a16="http://schemas.microsoft.com/office/drawing/2014/main" id="{BB28E6DC-51AB-4ABB-AE07-73F6768F50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8301" y="5359595"/>
            <a:ext cx="3624263" cy="1139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ru-RU" sz="1000" b="0" kern="1200" dirty="0">
                <a:solidFill>
                  <a:schemeClr val="tx1"/>
                </a:solidFill>
                <a:latin typeface="GPN_DIN" panose="020B0504020202020204" pitchFamily="34" charset="0"/>
                <a:ea typeface="GPN_DIN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5CD7EDA8-73AB-411D-AE4A-41AD645ED2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8301" y="5518132"/>
            <a:ext cx="3624263" cy="11394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lang="ru-RU" sz="1000" b="0" kern="1200" dirty="0">
                <a:solidFill>
                  <a:schemeClr val="tx1"/>
                </a:solidFill>
                <a:latin typeface="GPN_DIN" panose="020B0504020202020204" pitchFamily="34" charset="0"/>
                <a:ea typeface="GPN_DIN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 две строки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443283" cy="697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2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D571E5-59F2-4D60-97D4-C61DD0B783DE}"/>
              </a:ext>
            </a:extLst>
          </p:cNvPr>
          <p:cNvSpPr/>
          <p:nvPr userDrawn="1"/>
        </p:nvSpPr>
        <p:spPr>
          <a:xfrm>
            <a:off x="407989" y="294902"/>
            <a:ext cx="726141" cy="655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51F77F-A843-461F-9514-0720B73442BC}"/>
              </a:ext>
            </a:extLst>
          </p:cNvPr>
          <p:cNvSpPr/>
          <p:nvPr userDrawn="1"/>
        </p:nvSpPr>
        <p:spPr>
          <a:xfrm>
            <a:off x="407989" y="905401"/>
            <a:ext cx="726141" cy="655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2 строки и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5C28D77-899F-72F0-A5C2-9A57158445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55367" y="-5400"/>
            <a:ext cx="6336633" cy="6868800"/>
          </a:xfrm>
          <a:custGeom>
            <a:avLst/>
            <a:gdLst>
              <a:gd name="connsiteX0" fmla="*/ 0 w 6336633"/>
              <a:gd name="connsiteY0" fmla="*/ 0 h 6857999"/>
              <a:gd name="connsiteX1" fmla="*/ 6336633 w 6336633"/>
              <a:gd name="connsiteY1" fmla="*/ 0 h 6857999"/>
              <a:gd name="connsiteX2" fmla="*/ 6336633 w 6336633"/>
              <a:gd name="connsiteY2" fmla="*/ 6857999 h 6857999"/>
              <a:gd name="connsiteX3" fmla="*/ 0 w 6336633"/>
              <a:gd name="connsiteY3" fmla="*/ 6857999 h 6857999"/>
              <a:gd name="connsiteX4" fmla="*/ 0 w 6336633"/>
              <a:gd name="connsiteY4" fmla="*/ 0 h 6857999"/>
              <a:gd name="connsiteX0" fmla="*/ 1466850 w 6336633"/>
              <a:gd name="connsiteY0" fmla="*/ 9525 h 6857999"/>
              <a:gd name="connsiteX1" fmla="*/ 6336633 w 6336633"/>
              <a:gd name="connsiteY1" fmla="*/ 0 h 6857999"/>
              <a:gd name="connsiteX2" fmla="*/ 6336633 w 6336633"/>
              <a:gd name="connsiteY2" fmla="*/ 6857999 h 6857999"/>
              <a:gd name="connsiteX3" fmla="*/ 0 w 6336633"/>
              <a:gd name="connsiteY3" fmla="*/ 6857999 h 6857999"/>
              <a:gd name="connsiteX4" fmla="*/ 1466850 w 6336633"/>
              <a:gd name="connsiteY4" fmla="*/ 95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6633" h="6857999">
                <a:moveTo>
                  <a:pt x="1466850" y="9525"/>
                </a:moveTo>
                <a:lnTo>
                  <a:pt x="6336633" y="0"/>
                </a:lnTo>
                <a:lnTo>
                  <a:pt x="6336633" y="6857999"/>
                </a:lnTo>
                <a:lnTo>
                  <a:pt x="0" y="6857999"/>
                </a:lnTo>
                <a:lnTo>
                  <a:pt x="1466850" y="9525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7FCB869-430C-8A42-A27D-D3AB11742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804" y="2317373"/>
            <a:ext cx="1428751" cy="352425"/>
          </a:xfrm>
          <a:ln>
            <a:solidFill>
              <a:srgbClr val="004596"/>
            </a:solidFill>
          </a:ln>
        </p:spPr>
        <p:txBody>
          <a:bodyPr lIns="0" r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РАЗДЕЛ 01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22041BD-E345-5241-9EEF-3501F046B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740194"/>
            <a:ext cx="3469146" cy="215468"/>
          </a:xfr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5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АННОТАЦИЯ К РАЗДЕЛУ</a:t>
            </a: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E842D932-CAE3-EA44-95E3-DF2BA7BB5465}"/>
              </a:ext>
            </a:extLst>
          </p:cNvPr>
          <p:cNvCxnSpPr>
            <a:cxnSpLocks/>
          </p:cNvCxnSpPr>
          <p:nvPr userDrawn="1"/>
        </p:nvCxnSpPr>
        <p:spPr>
          <a:xfrm>
            <a:off x="321742" y="2850515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>
            <a:extLst>
              <a:ext uri="{FF2B5EF4-FFF2-40B4-BE49-F238E27FC236}">
                <a16:creationId xmlns:a16="http://schemas.microsoft.com/office/drawing/2014/main" id="{E1B184B8-B315-DC4E-8395-3A7A670461AB}"/>
              </a:ext>
            </a:extLst>
          </p:cNvPr>
          <p:cNvCxnSpPr>
            <a:cxnSpLocks/>
          </p:cNvCxnSpPr>
          <p:nvPr userDrawn="1"/>
        </p:nvCxnSpPr>
        <p:spPr>
          <a:xfrm>
            <a:off x="321742" y="4292600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375FC3E8-74B7-E84A-8324-4B0B58F8C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F10DF14-5BA9-3E67-597A-EFAC9E218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3" y="3094128"/>
            <a:ext cx="4712209" cy="942269"/>
          </a:xfr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139006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в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tIns="108000"/>
          <a:lstStyle>
            <a:lvl1pPr>
              <a:defRPr/>
            </a:lvl1pPr>
          </a:lstStyle>
          <a:p>
            <a:r>
              <a:rPr lang="ru-RU" dirty="0"/>
              <a:t>Введите заголовок</a:t>
            </a:r>
            <a:br>
              <a:rPr lang="ru-RU" dirty="0"/>
            </a:br>
            <a:r>
              <a:rPr lang="ru-RU" dirty="0"/>
              <a:t>В две строки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1945B8-4AD9-4F84-826E-73AB8607366B}"/>
              </a:ext>
            </a:extLst>
          </p:cNvPr>
          <p:cNvSpPr/>
          <p:nvPr userDrawn="1"/>
        </p:nvSpPr>
        <p:spPr>
          <a:xfrm>
            <a:off x="398915" y="129323"/>
            <a:ext cx="726141" cy="655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9693A4-0FEC-47B8-9179-29859E244C21}"/>
              </a:ext>
            </a:extLst>
          </p:cNvPr>
          <p:cNvSpPr/>
          <p:nvPr userDrawn="1"/>
        </p:nvSpPr>
        <p:spPr>
          <a:xfrm>
            <a:off x="398915" y="1075014"/>
            <a:ext cx="726141" cy="655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28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08885" y="2670345"/>
            <a:ext cx="11375129" cy="610499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ru-RU" dirty="0"/>
              <a:t>Введите название раздела </a:t>
            </a:r>
            <a:endParaRPr lang="en-US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08884" y="3575050"/>
            <a:ext cx="11374234" cy="2358633"/>
          </a:xfrm>
        </p:spPr>
        <p:txBody>
          <a:bodyPr anchor="t">
            <a:noAutofit/>
          </a:bodyPr>
          <a:lstStyle>
            <a:lvl1pPr marL="0" indent="0" algn="l">
              <a:spcBef>
                <a:spcPts val="900"/>
              </a:spcBef>
              <a:buNone/>
              <a:defRPr sz="1600" b="0">
                <a:solidFill>
                  <a:schemeClr val="tx1"/>
                </a:solidFill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 Введите текст</a:t>
            </a:r>
          </a:p>
        </p:txBody>
      </p:sp>
      <p:sp>
        <p:nvSpPr>
          <p:cNvPr id="14" name="LogoEng" hidden="1"/>
          <p:cNvSpPr/>
          <p:nvPr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06F6F"/>
                </a:solidFill>
                <a:effectLst/>
                <a:uLnTx/>
                <a:uFillTx/>
                <a:latin typeface="GPN_DIN Condensed"/>
                <a:ea typeface="+mn-ea"/>
                <a:cs typeface="+mn-cs"/>
              </a:rPr>
              <a:t>Gazprom neft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  <p:sp>
        <p:nvSpPr>
          <p:cNvPr id="9" name="Footer"/>
          <p:cNvSpPr/>
          <p:nvPr/>
        </p:nvSpPr>
        <p:spPr>
          <a:xfrm>
            <a:off x="396873" y="6499447"/>
            <a:ext cx="6720000" cy="1656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06F6F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A6990-CCF4-43BB-BC53-AA6734D084B1}"/>
              </a:ext>
            </a:extLst>
          </p:cNvPr>
          <p:cNvSpPr/>
          <p:nvPr userDrawn="1"/>
        </p:nvSpPr>
        <p:spPr>
          <a:xfrm>
            <a:off x="408885" y="2639484"/>
            <a:ext cx="726141" cy="655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1FAC94-2082-4F4B-90BF-93B2A8EF1193}"/>
              </a:ext>
            </a:extLst>
          </p:cNvPr>
          <p:cNvSpPr/>
          <p:nvPr userDrawn="1"/>
        </p:nvSpPr>
        <p:spPr>
          <a:xfrm>
            <a:off x="408885" y="3249983"/>
            <a:ext cx="726141" cy="6553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PN_DIN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175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1D8BD707-D9CF-40AE-B4C6-C98DA3205C09}" type="datetimeFigureOut">
              <a:rPr lang="en-US" kern="0" smtClean="0">
                <a:solidFill>
                  <a:srgbClr val="000000">
                    <a:tint val="75000"/>
                  </a:srgbClr>
                </a:solidFill>
              </a:rPr>
              <a:pPr defTabSz="914217"/>
              <a:t>3/20/25</a:t>
            </a:fld>
            <a:endParaRPr lang="en-US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pPr marL="12697" defTabSz="914217">
              <a:spcBef>
                <a:spcPts val="55"/>
              </a:spcBef>
            </a:pPr>
            <a:r>
              <a:rPr lang="ru-RU" kern="0" spc="-100" dirty="0"/>
              <a:t>ГАЗ</a:t>
            </a:r>
            <a:r>
              <a:rPr lang="ru-RU" kern="0" spc="-110" dirty="0"/>
              <a:t>П</a:t>
            </a:r>
            <a:r>
              <a:rPr lang="ru-RU" kern="0" spc="-80" dirty="0"/>
              <a:t>Р</a:t>
            </a:r>
            <a:r>
              <a:rPr lang="ru-RU" kern="0" spc="-180" dirty="0"/>
              <a:t>О</a:t>
            </a:r>
            <a:r>
              <a:rPr lang="ru-RU" kern="0" spc="-120" dirty="0"/>
              <a:t>М</a:t>
            </a:r>
            <a:r>
              <a:rPr lang="ru-RU" kern="0" spc="-105" dirty="0"/>
              <a:t> </a:t>
            </a:r>
            <a:r>
              <a:rPr lang="ru-RU" kern="0" spc="-130" dirty="0"/>
              <a:t>Н</a:t>
            </a:r>
            <a:r>
              <a:rPr lang="ru-RU" kern="0" spc="-125" dirty="0"/>
              <a:t>ЕФТЬ</a:t>
            </a:r>
            <a:r>
              <a:rPr lang="ru-RU" kern="0" dirty="0"/>
              <a:t> </a:t>
            </a:r>
            <a:fld id="{81D60167-4931-47E6-BA6A-407CBD079E47}" type="slidenum">
              <a:rPr lang="ru-RU" kern="0" spc="-110" smtClean="0">
                <a:solidFill>
                  <a:srgbClr val="888888"/>
                </a:solidFill>
              </a:rPr>
              <a:pPr marL="12697" defTabSz="914217">
                <a:spcBef>
                  <a:spcPts val="55"/>
                </a:spcBef>
              </a:pPr>
              <a:t>‹#›</a:t>
            </a:fld>
            <a:endParaRPr lang="ru-RU" kern="0" spc="-110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9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99A0925-28C5-E43F-F531-C83457B29A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087211"/>
            <a:ext cx="3469146" cy="215468"/>
          </a:xfr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5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B3415EB-5D86-E9B4-EDAC-4C3112FE1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3" y="3093668"/>
            <a:ext cx="10920819" cy="472112"/>
          </a:xfr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E464BC2B-2C22-6E3C-3CC4-2AD33EAE6ABE}"/>
              </a:ext>
            </a:extLst>
          </p:cNvPr>
          <p:cNvCxnSpPr>
            <a:cxnSpLocks/>
          </p:cNvCxnSpPr>
          <p:nvPr userDrawn="1"/>
        </p:nvCxnSpPr>
        <p:spPr>
          <a:xfrm>
            <a:off x="335967" y="2961043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A8E59309-6BE9-75FB-2032-994234894800}"/>
              </a:ext>
            </a:extLst>
          </p:cNvPr>
          <p:cNvCxnSpPr>
            <a:cxnSpLocks/>
          </p:cNvCxnSpPr>
          <p:nvPr userDrawn="1"/>
        </p:nvCxnSpPr>
        <p:spPr>
          <a:xfrm>
            <a:off x="335967" y="3698405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42803A1-B126-954D-A020-ACE9B741D5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714" y="4821334"/>
            <a:ext cx="5071470" cy="108000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200" b="0" i="0" cap="none" baseline="0" dirty="0" smtClean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Иван Иванов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6921CA0-786D-A348-BB57-46FC39898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66" y="5332353"/>
            <a:ext cx="5071470" cy="108000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200" b="0" i="0" cap="none" baseline="0" dirty="0" smtClean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200" dirty="0">
                <a:latin typeface="GPN_DIN Regular" panose="020B0704020202020204" pitchFamily="34" charset="0"/>
                <a:ea typeface="GPN_DIN Regular" panose="020B0704020202020204" pitchFamily="34" charset="0"/>
              </a:rPr>
              <a:t>Управление маркетинговых коммуникаций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PN_DIN Regular" panose="020B0704020202020204" pitchFamily="34" charset="0"/>
              <a:ea typeface="GPN_DIN Regular" panose="020B0704020202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FDB198-B4DB-8942-8F5C-C8E48882F4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7394" y="5594871"/>
            <a:ext cx="5071470" cy="28441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200" b="0" i="0" cap="none" baseline="0" dirty="0" smtClean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200" dirty="0">
                <a:latin typeface="GPN_DIN Regular" panose="020B0704020202020204" pitchFamily="34" charset="0"/>
                <a:ea typeface="GPN_DIN Regular" panose="020B0704020202020204" pitchFamily="34" charset="0"/>
              </a:rPr>
              <a:t>XX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.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XX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.20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XX</a:t>
            </a:r>
            <a:endParaRPr kumimoji="0" lang="ru-RU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PN_DIN Regular" panose="020B0704020202020204" pitchFamily="34" charset="0"/>
              <a:ea typeface="GPN_DIN Regular" panose="020B0704020202020204" pitchFamily="34" charset="0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8A95C56-1563-2A47-A768-3A371A1053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801" y="5062724"/>
            <a:ext cx="4610427" cy="108000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200" b="0" i="0" cap="none" baseline="0" dirty="0" smtClean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200" dirty="0" err="1">
                <a:latin typeface="GPN_DIN Regular" panose="020B0704020202020204" pitchFamily="34" charset="0"/>
                <a:ea typeface="GPN_DIN Regular" panose="020B0704020202020204" pitchFamily="34" charset="0"/>
              </a:rPr>
              <a:t>IVANOV.II@gazprom-neft.ru</a:t>
            </a:r>
            <a:endParaRPr lang="en-US" sz="1200" dirty="0">
              <a:latin typeface="GPN_DIN Regular" panose="020B0704020202020204" pitchFamily="34" charset="0"/>
              <a:ea typeface="GPN_DIN Regular" panose="020B07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endParaRPr lang="en-US" sz="1200" dirty="0">
              <a:latin typeface="GPN_DIN Regular" panose="020B0704020202020204" pitchFamily="34" charset="0"/>
              <a:ea typeface="GPN_DIN Regular" panose="020B0704020202020204" pitchFamily="34" charset="0"/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B9993093-D1CE-614C-94B9-7C81DB192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3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8F133F02-7ABE-5B7B-0A0E-D32314A4E2CF}"/>
              </a:ext>
            </a:extLst>
          </p:cNvPr>
          <p:cNvSpPr txBox="1">
            <a:spLocks/>
          </p:cNvSpPr>
          <p:nvPr userDrawn="1"/>
        </p:nvSpPr>
        <p:spPr>
          <a:xfrm>
            <a:off x="3400628" y="3192944"/>
            <a:ext cx="5390744" cy="47211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6700" marR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469C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rPr>
              <a:t>СПАСИБО ЗА ВНИМАНИЕ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BEE04C0A-6140-A446-8538-F7A8F2A92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2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6" y="1776391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6" y="1128391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2" y="1128713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Freeform: Shape 28">
            <a:extLst>
              <a:ext uri="{FF2B5EF4-FFF2-40B4-BE49-F238E27FC236}">
                <a16:creationId xmlns:a16="http://schemas.microsoft.com/office/drawing/2014/main" id="{0D375D73-F3AD-A64F-73BC-6769748C2CBC}"/>
              </a:ext>
            </a:extLst>
          </p:cNvPr>
          <p:cNvSpPr>
            <a:spLocks/>
          </p:cNvSpPr>
          <p:nvPr userDrawn="1"/>
        </p:nvSpPr>
        <p:spPr>
          <a:xfrm>
            <a:off x="334963" y="1780915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6">
            <a:extLst>
              <a:ext uri="{FF2B5EF4-FFF2-40B4-BE49-F238E27FC236}">
                <a16:creationId xmlns:a16="http://schemas.microsoft.com/office/drawing/2014/main" id="{956C53BB-5E0D-3738-FFE8-82BA275E6ABC}"/>
              </a:ext>
            </a:extLst>
          </p:cNvPr>
          <p:cNvSpPr>
            <a:spLocks/>
          </p:cNvSpPr>
          <p:nvPr userDrawn="1"/>
        </p:nvSpPr>
        <p:spPr>
          <a:xfrm>
            <a:off x="334963" y="1132915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52E8EBF1-3938-95F4-619B-A9D3886636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3" y="1850193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" name="Text Placeholder 78">
            <a:extLst>
              <a:ext uri="{FF2B5EF4-FFF2-40B4-BE49-F238E27FC236}">
                <a16:creationId xmlns:a16="http://schemas.microsoft.com/office/drawing/2014/main" id="{9ECD714B-712C-D62A-18F8-3786E9E32A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3" y="2141751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6EF8BF1E-2BA4-F553-E555-286414D49C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6939" y="1133237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334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6"/>
            <a:ext cx="3576606" cy="4059025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391"/>
            <a:ext cx="3741557" cy="648022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53A80C76-031E-9047-880E-91080B966CC3}"/>
              </a:ext>
            </a:extLst>
          </p:cNvPr>
          <p:cNvSpPr>
            <a:spLocks/>
          </p:cNvSpPr>
          <p:nvPr userDrawn="1"/>
        </p:nvSpPr>
        <p:spPr>
          <a:xfrm>
            <a:off x="4222687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D7E97438-58EF-E74B-8B1D-36B4FF450FF7}"/>
              </a:ext>
            </a:extLst>
          </p:cNvPr>
          <p:cNvSpPr>
            <a:spLocks/>
          </p:cNvSpPr>
          <p:nvPr userDrawn="1"/>
        </p:nvSpPr>
        <p:spPr>
          <a:xfrm>
            <a:off x="4222687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20EC2CF5-54B9-5F42-9316-DA437D5C3F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9236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9EBF861C-47FF-3E41-9A95-089B7F4D63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BE07BC8F-96C0-CC47-BCDA-AF597066A11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2451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E1D6F27-CE1C-7549-8793-366470D55352}"/>
              </a:ext>
            </a:extLst>
          </p:cNvPr>
          <p:cNvSpPr>
            <a:spLocks/>
          </p:cNvSpPr>
          <p:nvPr userDrawn="1"/>
        </p:nvSpPr>
        <p:spPr>
          <a:xfrm>
            <a:off x="811347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96">
            <a:extLst>
              <a:ext uri="{FF2B5EF4-FFF2-40B4-BE49-F238E27FC236}">
                <a16:creationId xmlns:a16="http://schemas.microsoft.com/office/drawing/2014/main" id="{1F1B1B5B-532C-7149-8A3F-2EED530372E9}"/>
              </a:ext>
            </a:extLst>
          </p:cNvPr>
          <p:cNvSpPr>
            <a:spLocks/>
          </p:cNvSpPr>
          <p:nvPr userDrawn="1"/>
        </p:nvSpPr>
        <p:spPr>
          <a:xfrm>
            <a:off x="811347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EABB35E9-310F-3446-9394-9C23B6036C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0027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008DF7AB-FFE2-E847-A066-610EB5EA3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0027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035F40F3-E5FF-864C-92DD-B7E43F61C0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324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719CA99E-ECDB-C044-8CF7-9516B0EA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E5A9618C-1939-2C40-BA1D-DBC4DBA566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031F491-1FB7-E643-9E82-A21D1687E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id="{B8AC56C7-FDE9-874C-995A-2D0AAF08C0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284223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180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8" name="Номер слайда 1">
            <a:extLst>
              <a:ext uri="{FF2B5EF4-FFF2-40B4-BE49-F238E27FC236}">
                <a16:creationId xmlns:a16="http://schemas.microsoft.com/office/drawing/2014/main" id="{1858A45B-8036-4049-BAC1-1D0EC21FF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52AC95F-DAC9-6A49-B77B-BF6A27474D62}"/>
              </a:ext>
            </a:extLst>
          </p:cNvPr>
          <p:cNvSpPr>
            <a:spLocks/>
          </p:cNvSpPr>
          <p:nvPr userDrawn="1"/>
        </p:nvSpPr>
        <p:spPr>
          <a:xfrm>
            <a:off x="3255662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D717BB3F-4119-C647-A8F9-461124443804}"/>
              </a:ext>
            </a:extLst>
          </p:cNvPr>
          <p:cNvSpPr>
            <a:spLocks/>
          </p:cNvSpPr>
          <p:nvPr userDrawn="1"/>
        </p:nvSpPr>
        <p:spPr>
          <a:xfrm>
            <a:off x="3255662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0B693C74-8B6B-4948-AC45-2F71AD8446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2211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1ACE89D3-A02F-864E-9D5C-3B710BE8CF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2211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1D1A357B-3BA7-2148-B649-C05BCA7100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55427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D3A2E364-6BCA-E44B-98E5-0DC833B9FD75}"/>
              </a:ext>
            </a:extLst>
          </p:cNvPr>
          <p:cNvSpPr>
            <a:spLocks/>
          </p:cNvSpPr>
          <p:nvPr userDrawn="1"/>
        </p:nvSpPr>
        <p:spPr>
          <a:xfrm>
            <a:off x="6175294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8F3B5CC8-D38D-DC44-8F4F-6551236C620E}"/>
              </a:ext>
            </a:extLst>
          </p:cNvPr>
          <p:cNvSpPr>
            <a:spLocks/>
          </p:cNvSpPr>
          <p:nvPr userDrawn="1"/>
        </p:nvSpPr>
        <p:spPr>
          <a:xfrm>
            <a:off x="6175294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C7C1E23-9B38-9241-AB97-39FC2897C0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184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A0484FCE-FD46-9C4A-85E5-46193F1C10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184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F568EA2A-5425-4D40-B15F-725AD3AE9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05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56599275-E10A-984C-B99F-070535D46F55}"/>
              </a:ext>
            </a:extLst>
          </p:cNvPr>
          <p:cNvSpPr>
            <a:spLocks/>
          </p:cNvSpPr>
          <p:nvPr userDrawn="1"/>
        </p:nvSpPr>
        <p:spPr>
          <a:xfrm>
            <a:off x="908367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FF970A2F-8FD1-D442-97D0-A80734A2E639}"/>
              </a:ext>
            </a:extLst>
          </p:cNvPr>
          <p:cNvSpPr>
            <a:spLocks/>
          </p:cNvSpPr>
          <p:nvPr userDrawn="1"/>
        </p:nvSpPr>
        <p:spPr>
          <a:xfrm>
            <a:off x="90836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96FB4AF1-25D4-EE49-930D-9223B65E7F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224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1B3B720E-0BFE-0442-B4AC-4E18FB790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224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2FF0E40F-C4F8-DF4B-ADF5-D214BAC65B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83440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C0B2B8D3-678C-B74C-8D9E-75FFA25288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48D0937-951D-DC4E-9041-DCBD05DDB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63AABC13-61E2-BF40-962A-99524572621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7231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широких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70865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7414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7414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839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3A57F3A5-218E-0544-B368-863B47EDB869}"/>
              </a:ext>
            </a:extLst>
          </p:cNvPr>
          <p:cNvSpPr>
            <a:spLocks/>
          </p:cNvSpPr>
          <p:nvPr userDrawn="1"/>
        </p:nvSpPr>
        <p:spPr>
          <a:xfrm>
            <a:off x="6167454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FF1415D5-AAD0-5547-A412-8809EE2F255A}"/>
              </a:ext>
            </a:extLst>
          </p:cNvPr>
          <p:cNvSpPr>
            <a:spLocks/>
          </p:cNvSpPr>
          <p:nvPr userDrawn="1"/>
        </p:nvSpPr>
        <p:spPr>
          <a:xfrm>
            <a:off x="6167454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5451B0E0-D598-6D49-91DF-953926CAA6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4003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03FB86BF-5F1F-754A-A332-98A79B7CCB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4003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7" y="3507332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A53B46B7-564A-9642-9BDA-432C2ECE58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9428" y="3507332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Номер слайда 1">
            <a:extLst>
              <a:ext uri="{FF2B5EF4-FFF2-40B4-BE49-F238E27FC236}">
                <a16:creationId xmlns:a16="http://schemas.microsoft.com/office/drawing/2014/main" id="{03B588AC-79E2-D24A-A027-2F9C06AB0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60C0210-C64A-DC4E-B879-7D2D1C083C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538330D-DAB0-E649-AE01-236E35834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74D34415-5E77-1C4F-8AC4-CA33BF8E6A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932636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модулей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7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C9CAE8AF-6816-2847-A767-21C1BFBA08E9}"/>
              </a:ext>
            </a:extLst>
          </p:cNvPr>
          <p:cNvSpPr>
            <a:spLocks/>
          </p:cNvSpPr>
          <p:nvPr userDrawn="1"/>
        </p:nvSpPr>
        <p:spPr>
          <a:xfrm>
            <a:off x="4231644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5EB663EA-2334-6F4A-9A40-B0D15BB03893}"/>
              </a:ext>
            </a:extLst>
          </p:cNvPr>
          <p:cNvSpPr>
            <a:spLocks/>
          </p:cNvSpPr>
          <p:nvPr userDrawn="1"/>
        </p:nvSpPr>
        <p:spPr>
          <a:xfrm>
            <a:off x="423164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7AA62CC5-97C0-324A-9119-F0DBF0CFF8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19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DC448A48-FB2C-4E40-B031-34022EC565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8193" y="2137228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4C88DCCE-7313-7543-A50E-53A121A226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3140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2D9E3137-5BFF-494A-9038-30DDD56EE8AE}"/>
              </a:ext>
            </a:extLst>
          </p:cNvPr>
          <p:cNvSpPr>
            <a:spLocks/>
          </p:cNvSpPr>
          <p:nvPr userDrawn="1"/>
        </p:nvSpPr>
        <p:spPr>
          <a:xfrm>
            <a:off x="4228233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7EA797B1-F607-7343-A5AB-66FD9FDECA55}"/>
              </a:ext>
            </a:extLst>
          </p:cNvPr>
          <p:cNvSpPr>
            <a:spLocks/>
          </p:cNvSpPr>
          <p:nvPr userDrawn="1"/>
        </p:nvSpPr>
        <p:spPr>
          <a:xfrm>
            <a:off x="4228233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56B67575-12CA-9E45-B308-9FE624C7B7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84782" y="4224288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456C7CB2-0C9E-124B-B54E-D2DA0725563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84782" y="4515847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D01C36E8-5153-EF4B-BD1E-A0BD555645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27997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6" name="Freeform: Shape 28">
            <a:extLst>
              <a:ext uri="{FF2B5EF4-FFF2-40B4-BE49-F238E27FC236}">
                <a16:creationId xmlns:a16="http://schemas.microsoft.com/office/drawing/2014/main" id="{A67D839D-77FD-C049-9F59-9A887C6DBC70}"/>
              </a:ext>
            </a:extLst>
          </p:cNvPr>
          <p:cNvSpPr>
            <a:spLocks/>
          </p:cNvSpPr>
          <p:nvPr userDrawn="1"/>
        </p:nvSpPr>
        <p:spPr>
          <a:xfrm>
            <a:off x="8113762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96">
            <a:extLst>
              <a:ext uri="{FF2B5EF4-FFF2-40B4-BE49-F238E27FC236}">
                <a16:creationId xmlns:a16="http://schemas.microsoft.com/office/drawing/2014/main" id="{FECB267F-A7F9-D244-B1FE-06F1A6FC3EFC}"/>
              </a:ext>
            </a:extLst>
          </p:cNvPr>
          <p:cNvSpPr>
            <a:spLocks/>
          </p:cNvSpPr>
          <p:nvPr userDrawn="1"/>
        </p:nvSpPr>
        <p:spPr>
          <a:xfrm>
            <a:off x="8113762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8" name="Text Placeholder 58">
            <a:extLst>
              <a:ext uri="{FF2B5EF4-FFF2-40B4-BE49-F238E27FC236}">
                <a16:creationId xmlns:a16="http://schemas.microsoft.com/office/drawing/2014/main" id="{B6583149-EEB0-0E46-9F45-C875815FF29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70311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FA7A5E36-5243-EF42-9C91-08B91375B5F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70311" y="2137228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0" name="Текст 4">
            <a:extLst>
              <a:ext uri="{FF2B5EF4-FFF2-40B4-BE49-F238E27FC236}">
                <a16:creationId xmlns:a16="http://schemas.microsoft.com/office/drawing/2014/main" id="{A352D317-C2F3-FF44-B211-AA0A4447D9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3526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51" name="Freeform: Shape 28">
            <a:extLst>
              <a:ext uri="{FF2B5EF4-FFF2-40B4-BE49-F238E27FC236}">
                <a16:creationId xmlns:a16="http://schemas.microsoft.com/office/drawing/2014/main" id="{92877EF4-CF2C-CC4E-A57B-3D7EB8003502}"/>
              </a:ext>
            </a:extLst>
          </p:cNvPr>
          <p:cNvSpPr>
            <a:spLocks/>
          </p:cNvSpPr>
          <p:nvPr userDrawn="1"/>
        </p:nvSpPr>
        <p:spPr>
          <a:xfrm>
            <a:off x="8110351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96">
            <a:extLst>
              <a:ext uri="{FF2B5EF4-FFF2-40B4-BE49-F238E27FC236}">
                <a16:creationId xmlns:a16="http://schemas.microsoft.com/office/drawing/2014/main" id="{65E7C112-8573-3644-9617-3A2D620827BB}"/>
              </a:ext>
            </a:extLst>
          </p:cNvPr>
          <p:cNvSpPr>
            <a:spLocks/>
          </p:cNvSpPr>
          <p:nvPr userDrawn="1"/>
        </p:nvSpPr>
        <p:spPr>
          <a:xfrm>
            <a:off x="8110351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3" name="Text Placeholder 58">
            <a:extLst>
              <a:ext uri="{FF2B5EF4-FFF2-40B4-BE49-F238E27FC236}">
                <a16:creationId xmlns:a16="http://schemas.microsoft.com/office/drawing/2014/main" id="{71F06FFA-8EB2-2849-9D2A-0FAEC91D69B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66900" y="4224288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4" name="Text Placeholder 78">
            <a:extLst>
              <a:ext uri="{FF2B5EF4-FFF2-40B4-BE49-F238E27FC236}">
                <a16:creationId xmlns:a16="http://schemas.microsoft.com/office/drawing/2014/main" id="{6554755B-D68D-FF4D-B6A8-5AEC09FC1B6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66900" y="4515847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5" name="Текст 4">
            <a:extLst>
              <a:ext uri="{FF2B5EF4-FFF2-40B4-BE49-F238E27FC236}">
                <a16:creationId xmlns:a16="http://schemas.microsoft.com/office/drawing/2014/main" id="{518A716D-D3B4-FA4F-886F-D60B5E5A3B8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10115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5" name="Номер слайда 1">
            <a:extLst>
              <a:ext uri="{FF2B5EF4-FFF2-40B4-BE49-F238E27FC236}">
                <a16:creationId xmlns:a16="http://schemas.microsoft.com/office/drawing/2014/main" id="{B0FBFA99-1FE9-9E49-A0E0-2215F8E63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6" name="Текст 6">
            <a:extLst>
              <a:ext uri="{FF2B5EF4-FFF2-40B4-BE49-F238E27FC236}">
                <a16:creationId xmlns:a16="http://schemas.microsoft.com/office/drawing/2014/main" id="{B94D191E-EA2C-8443-BA76-CEA7A1FDA3E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32A4B9-BD33-A543-A06E-A98241D23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2" name="Текст 12">
            <a:extLst>
              <a:ext uri="{FF2B5EF4-FFF2-40B4-BE49-F238E27FC236}">
                <a16:creationId xmlns:a16="http://schemas.microsoft.com/office/drawing/2014/main" id="{EBB7601E-3279-C147-8E1F-B2B79CA5BD7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422905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 кластерами - Заголовок 4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TitleSlide">
            <a:extLst>
              <a:ext uri="{FF2B5EF4-FFF2-40B4-BE49-F238E27FC236}">
                <a16:creationId xmlns:a16="http://schemas.microsoft.com/office/drawing/2014/main" id="{4A751809-9023-7977-4F08-757F3C749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396813" cy="6413298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45" name="Подзаголовок 2">
            <a:extLst>
              <a:ext uri="{FF2B5EF4-FFF2-40B4-BE49-F238E27FC236}">
                <a16:creationId xmlns:a16="http://schemas.microsoft.com/office/drawing/2014/main" id="{7E0A3357-E9E1-C84A-A7A8-1F407D8B72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210F8070-3D82-4F4A-8CBE-3FA34598E8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89376FD-B120-FB4E-96F4-AD3132FE07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475E2650-382E-5F4B-8395-A2740C2D0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49" name="Text Placeholder 36">
            <a:extLst>
              <a:ext uri="{FF2B5EF4-FFF2-40B4-BE49-F238E27FC236}">
                <a16:creationId xmlns:a16="http://schemas.microsoft.com/office/drawing/2014/main" id="{975604B8-2161-EF4C-B8E3-9724CBADF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39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sp>
        <p:nvSpPr>
          <p:cNvPr id="52" name="Text Placeholder 36">
            <a:extLst>
              <a:ext uri="{FF2B5EF4-FFF2-40B4-BE49-F238E27FC236}">
                <a16:creationId xmlns:a16="http://schemas.microsoft.com/office/drawing/2014/main" id="{78E195AB-EC96-9042-8988-7774718C5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1805" y="6360442"/>
            <a:ext cx="2718197" cy="107998"/>
          </a:xfrm>
        </p:spPr>
        <p:txBody>
          <a:bodyPr/>
          <a:lstStyle>
            <a:lvl1pPr>
              <a:lnSpc>
                <a:spcPct val="100000"/>
              </a:lnSpc>
              <a:spcBef>
                <a:spcPts val="225"/>
              </a:spcBef>
              <a:defRPr lang="ru-RU" sz="9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pic>
        <p:nvPicPr>
          <p:cNvPr id="4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046" y="5760621"/>
            <a:ext cx="1813825" cy="99458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9E4A000-ACC5-159C-45EC-28D064F9B5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01805" y="3357564"/>
            <a:ext cx="6770477" cy="1724416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2800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r>
              <a:rPr lang="ru-RU" dirty="0"/>
              <a:t>Титульный лист</a:t>
            </a:r>
            <a:br>
              <a:rPr lang="ru-RU" dirty="0"/>
            </a:br>
            <a:r>
              <a:rPr lang="ru-RU" dirty="0"/>
              <a:t>Презентации</a:t>
            </a:r>
            <a:br>
              <a:rPr lang="ru-RU" dirty="0"/>
            </a:br>
            <a:r>
              <a:rPr lang="ru-RU" dirty="0"/>
              <a:t>С заголовком </a:t>
            </a:r>
            <a:br>
              <a:rPr lang="ru-RU" dirty="0"/>
            </a:br>
            <a:r>
              <a:rPr lang="ru-RU" dirty="0"/>
              <a:t>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450741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модулей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8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43BB9893-E2FD-EF4B-AE81-E0364D0BB911}"/>
              </a:ext>
            </a:extLst>
          </p:cNvPr>
          <p:cNvSpPr>
            <a:spLocks/>
          </p:cNvSpPr>
          <p:nvPr userDrawn="1"/>
        </p:nvSpPr>
        <p:spPr>
          <a:xfrm>
            <a:off x="3251200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2AC4BAE7-B55B-C848-884C-CDC26C02438E}"/>
              </a:ext>
            </a:extLst>
          </p:cNvPr>
          <p:cNvSpPr>
            <a:spLocks/>
          </p:cNvSpPr>
          <p:nvPr userDrawn="1"/>
        </p:nvSpPr>
        <p:spPr>
          <a:xfrm>
            <a:off x="3251200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4B2A2D7-C471-1247-842E-14DD7EF0FE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7749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3FC14334-1BFC-CD4C-A2DC-A248428573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7749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6D2AA019-7FF8-3646-809D-6C737BE2B5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50965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CFF2854F-DEB1-4A4E-99B0-B9CD9500A454}"/>
              </a:ext>
            </a:extLst>
          </p:cNvPr>
          <p:cNvSpPr>
            <a:spLocks/>
          </p:cNvSpPr>
          <p:nvPr userDrawn="1"/>
        </p:nvSpPr>
        <p:spPr>
          <a:xfrm>
            <a:off x="3247789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D3930E9B-6016-6C4B-8CB7-9692F2221010}"/>
              </a:ext>
            </a:extLst>
          </p:cNvPr>
          <p:cNvSpPr>
            <a:spLocks/>
          </p:cNvSpPr>
          <p:nvPr userDrawn="1"/>
        </p:nvSpPr>
        <p:spPr>
          <a:xfrm>
            <a:off x="3247789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53CCDDDF-470C-1A4C-96F1-A56AA02CFA8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04338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41480258-95BC-174F-81F6-F2FE5B2BD4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4338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7BCCA9F5-CF37-954C-96D1-F7187399F0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47554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5" name="Freeform: Shape 28">
            <a:extLst>
              <a:ext uri="{FF2B5EF4-FFF2-40B4-BE49-F238E27FC236}">
                <a16:creationId xmlns:a16="http://schemas.microsoft.com/office/drawing/2014/main" id="{87AB708E-94DF-3544-A8D2-81680317EF52}"/>
              </a:ext>
            </a:extLst>
          </p:cNvPr>
          <p:cNvSpPr>
            <a:spLocks/>
          </p:cNvSpPr>
          <p:nvPr userDrawn="1"/>
        </p:nvSpPr>
        <p:spPr>
          <a:xfrm>
            <a:off x="6174497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96">
            <a:extLst>
              <a:ext uri="{FF2B5EF4-FFF2-40B4-BE49-F238E27FC236}">
                <a16:creationId xmlns:a16="http://schemas.microsoft.com/office/drawing/2014/main" id="{47CADB1E-0732-0E4F-B63F-250A8F6141B6}"/>
              </a:ext>
            </a:extLst>
          </p:cNvPr>
          <p:cNvSpPr>
            <a:spLocks/>
          </p:cNvSpPr>
          <p:nvPr userDrawn="1"/>
        </p:nvSpPr>
        <p:spPr>
          <a:xfrm>
            <a:off x="6174497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7" name="Text Placeholder 58">
            <a:extLst>
              <a:ext uri="{FF2B5EF4-FFF2-40B4-BE49-F238E27FC236}">
                <a16:creationId xmlns:a16="http://schemas.microsoft.com/office/drawing/2014/main" id="{6CEA455A-8EC5-8444-BC32-8DF8E3B3596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1046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9B2B494A-E514-6D41-BAD9-9EB83C53CD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31046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id="{CB01DB03-9792-634F-9228-A084ECA80D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4262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0" name="Freeform: Shape 28">
            <a:extLst>
              <a:ext uri="{FF2B5EF4-FFF2-40B4-BE49-F238E27FC236}">
                <a16:creationId xmlns:a16="http://schemas.microsoft.com/office/drawing/2014/main" id="{46750C02-11CB-6A4E-82CA-248F3A1CA805}"/>
              </a:ext>
            </a:extLst>
          </p:cNvPr>
          <p:cNvSpPr>
            <a:spLocks/>
          </p:cNvSpPr>
          <p:nvPr userDrawn="1"/>
        </p:nvSpPr>
        <p:spPr>
          <a:xfrm>
            <a:off x="6171086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96">
            <a:extLst>
              <a:ext uri="{FF2B5EF4-FFF2-40B4-BE49-F238E27FC236}">
                <a16:creationId xmlns:a16="http://schemas.microsoft.com/office/drawing/2014/main" id="{CF9F77C3-8886-9943-9146-9AC18F587E4B}"/>
              </a:ext>
            </a:extLst>
          </p:cNvPr>
          <p:cNvSpPr>
            <a:spLocks/>
          </p:cNvSpPr>
          <p:nvPr userDrawn="1"/>
        </p:nvSpPr>
        <p:spPr>
          <a:xfrm>
            <a:off x="6171086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2" name="Text Placeholder 58">
            <a:extLst>
              <a:ext uri="{FF2B5EF4-FFF2-40B4-BE49-F238E27FC236}">
                <a16:creationId xmlns:a16="http://schemas.microsoft.com/office/drawing/2014/main" id="{A1CDC319-2D19-8D40-8065-CBEEBE092B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27635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3" name="Text Placeholder 78">
            <a:extLst>
              <a:ext uri="{FF2B5EF4-FFF2-40B4-BE49-F238E27FC236}">
                <a16:creationId xmlns:a16="http://schemas.microsoft.com/office/drawing/2014/main" id="{FEDD205A-489A-CA44-BAC2-7D1EC8403B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7635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4" name="Текст 4">
            <a:extLst>
              <a:ext uri="{FF2B5EF4-FFF2-40B4-BE49-F238E27FC236}">
                <a16:creationId xmlns:a16="http://schemas.microsoft.com/office/drawing/2014/main" id="{BD8070A7-7561-7F4B-8D25-1E2FEBDFD7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70851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5" name="Freeform: Shape 28">
            <a:extLst>
              <a:ext uri="{FF2B5EF4-FFF2-40B4-BE49-F238E27FC236}">
                <a16:creationId xmlns:a16="http://schemas.microsoft.com/office/drawing/2014/main" id="{35D6D9CC-1D49-6E4E-B2A6-6A785EC24A4E}"/>
              </a:ext>
            </a:extLst>
          </p:cNvPr>
          <p:cNvSpPr>
            <a:spLocks/>
          </p:cNvSpPr>
          <p:nvPr userDrawn="1"/>
        </p:nvSpPr>
        <p:spPr>
          <a:xfrm>
            <a:off x="9083869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96">
            <a:extLst>
              <a:ext uri="{FF2B5EF4-FFF2-40B4-BE49-F238E27FC236}">
                <a16:creationId xmlns:a16="http://schemas.microsoft.com/office/drawing/2014/main" id="{76EA24AB-EFEB-8E42-A1E7-736C99C126FD}"/>
              </a:ext>
            </a:extLst>
          </p:cNvPr>
          <p:cNvSpPr>
            <a:spLocks/>
          </p:cNvSpPr>
          <p:nvPr userDrawn="1"/>
        </p:nvSpPr>
        <p:spPr>
          <a:xfrm>
            <a:off x="9083869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7" name="Text Placeholder 58">
            <a:extLst>
              <a:ext uri="{FF2B5EF4-FFF2-40B4-BE49-F238E27FC236}">
                <a16:creationId xmlns:a16="http://schemas.microsoft.com/office/drawing/2014/main" id="{2B4768A1-E111-1848-82B8-8CDD5CD58A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40418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8" name="Text Placeholder 78">
            <a:extLst>
              <a:ext uri="{FF2B5EF4-FFF2-40B4-BE49-F238E27FC236}">
                <a16:creationId xmlns:a16="http://schemas.microsoft.com/office/drawing/2014/main" id="{7BAEE319-1C57-5949-8391-EE3803050D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40418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0" name="Текст 4">
            <a:extLst>
              <a:ext uri="{FF2B5EF4-FFF2-40B4-BE49-F238E27FC236}">
                <a16:creationId xmlns:a16="http://schemas.microsoft.com/office/drawing/2014/main" id="{103769DF-2EC7-D641-AFB3-BDD799E721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8363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1" name="Freeform: Shape 28">
            <a:extLst>
              <a:ext uri="{FF2B5EF4-FFF2-40B4-BE49-F238E27FC236}">
                <a16:creationId xmlns:a16="http://schemas.microsoft.com/office/drawing/2014/main" id="{1D6BB305-01D6-0143-A320-F6B6883EAE5E}"/>
              </a:ext>
            </a:extLst>
          </p:cNvPr>
          <p:cNvSpPr>
            <a:spLocks/>
          </p:cNvSpPr>
          <p:nvPr userDrawn="1"/>
        </p:nvSpPr>
        <p:spPr>
          <a:xfrm>
            <a:off x="9080458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96">
            <a:extLst>
              <a:ext uri="{FF2B5EF4-FFF2-40B4-BE49-F238E27FC236}">
                <a16:creationId xmlns:a16="http://schemas.microsoft.com/office/drawing/2014/main" id="{7793457C-A9BC-5441-9EB6-82C2916DA9C1}"/>
              </a:ext>
            </a:extLst>
          </p:cNvPr>
          <p:cNvSpPr>
            <a:spLocks/>
          </p:cNvSpPr>
          <p:nvPr userDrawn="1"/>
        </p:nvSpPr>
        <p:spPr>
          <a:xfrm>
            <a:off x="9080458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3" name="Text Placeholder 58">
            <a:extLst>
              <a:ext uri="{FF2B5EF4-FFF2-40B4-BE49-F238E27FC236}">
                <a16:creationId xmlns:a16="http://schemas.microsoft.com/office/drawing/2014/main" id="{94706F80-6634-3845-B912-C5A342C4694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37007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4" name="Text Placeholder 78">
            <a:extLst>
              <a:ext uri="{FF2B5EF4-FFF2-40B4-BE49-F238E27FC236}">
                <a16:creationId xmlns:a16="http://schemas.microsoft.com/office/drawing/2014/main" id="{5EC60963-8C10-A54B-AA1C-B4EC9E68E10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37007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5" name="Текст 4">
            <a:extLst>
              <a:ext uri="{FF2B5EF4-FFF2-40B4-BE49-F238E27FC236}">
                <a16:creationId xmlns:a16="http://schemas.microsoft.com/office/drawing/2014/main" id="{E36221E4-E58B-DE4C-B48A-A43AE30EA6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80223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6" name="Номер слайда 1">
            <a:extLst>
              <a:ext uri="{FF2B5EF4-FFF2-40B4-BE49-F238E27FC236}">
                <a16:creationId xmlns:a16="http://schemas.microsoft.com/office/drawing/2014/main" id="{E89BEC67-F530-434A-BC05-E13301D64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67" name="Текст 6">
            <a:extLst>
              <a:ext uri="{FF2B5EF4-FFF2-40B4-BE49-F238E27FC236}">
                <a16:creationId xmlns:a16="http://schemas.microsoft.com/office/drawing/2014/main" id="{7AF9D069-81BF-B248-9451-AFCD1FD94C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57BE73F8-C076-8B4D-AA40-38451CDCE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0" name="Текст 12">
            <a:extLst>
              <a:ext uri="{FF2B5EF4-FFF2-40B4-BE49-F238E27FC236}">
                <a16:creationId xmlns:a16="http://schemas.microsoft.com/office/drawing/2014/main" id="{58F74FE8-68A2-AB4F-82EC-7CAF7423712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3918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модуля и вывод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bg1"/>
              </a:solidFill>
              <a:latin typeface="GPN_DIN Condensed Bold" panose="020B0706020202020204" pitchFamily="34" charset="0"/>
              <a:ea typeface="GPN_DIN Condensed Bold" panose="020B0706020202020204" pitchFamily="34" charset="0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70865" y="1776391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bg1"/>
              </a:solidFill>
              <a:latin typeface="GPN_DIN Condensed Bold" panose="020B0706020202020204" pitchFamily="34" charset="0"/>
              <a:ea typeface="GPN_DIN Condensed Bold" panose="020B0706020202020204" pitchFamily="34" charset="0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7414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7414" y="2137227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839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5" name="Freeform: Shape 28">
            <a:extLst>
              <a:ext uri="{FF2B5EF4-FFF2-40B4-BE49-F238E27FC236}">
                <a16:creationId xmlns:a16="http://schemas.microsoft.com/office/drawing/2014/main" id="{F8F3C1E1-FA35-D243-A1E9-89CAD32AB8A6}"/>
              </a:ext>
            </a:extLst>
          </p:cNvPr>
          <p:cNvSpPr>
            <a:spLocks/>
          </p:cNvSpPr>
          <p:nvPr userDrawn="1"/>
        </p:nvSpPr>
        <p:spPr>
          <a:xfrm>
            <a:off x="338374" y="3840863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96">
            <a:extLst>
              <a:ext uri="{FF2B5EF4-FFF2-40B4-BE49-F238E27FC236}">
                <a16:creationId xmlns:a16="http://schemas.microsoft.com/office/drawing/2014/main" id="{B0BE7277-6F7A-9049-B50B-478CC7797844}"/>
              </a:ext>
            </a:extLst>
          </p:cNvPr>
          <p:cNvSpPr>
            <a:spLocks/>
          </p:cNvSpPr>
          <p:nvPr userDrawn="1"/>
        </p:nvSpPr>
        <p:spPr>
          <a:xfrm>
            <a:off x="338374" y="3192863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bg1"/>
              </a:solidFill>
              <a:latin typeface="GPN_DIN Condensed Bold" panose="020B0706020202020204" pitchFamily="34" charset="0"/>
              <a:ea typeface="GPN_DIN Condensed Bold" panose="020B0706020202020204" pitchFamily="34" charset="0"/>
            </a:endParaRPr>
          </a:p>
        </p:txBody>
      </p:sp>
      <p:sp>
        <p:nvSpPr>
          <p:cNvPr id="47" name="Text Placeholder 58">
            <a:extLst>
              <a:ext uri="{FF2B5EF4-FFF2-40B4-BE49-F238E27FC236}">
                <a16:creationId xmlns:a16="http://schemas.microsoft.com/office/drawing/2014/main" id="{BDDD7381-9A0D-E84D-A183-ECEA473B6A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4923" y="3910141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BF39538D-248B-D246-B305-C44DAE75CC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4923" y="4201699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Freeform: Shape 28">
            <a:extLst>
              <a:ext uri="{FF2B5EF4-FFF2-40B4-BE49-F238E27FC236}">
                <a16:creationId xmlns:a16="http://schemas.microsoft.com/office/drawing/2014/main" id="{5D61F28D-BFB4-994C-946D-6E2108D1AC3F}"/>
              </a:ext>
            </a:extLst>
          </p:cNvPr>
          <p:cNvSpPr>
            <a:spLocks/>
          </p:cNvSpPr>
          <p:nvPr userDrawn="1"/>
        </p:nvSpPr>
        <p:spPr>
          <a:xfrm>
            <a:off x="6170865" y="3840863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96">
            <a:extLst>
              <a:ext uri="{FF2B5EF4-FFF2-40B4-BE49-F238E27FC236}">
                <a16:creationId xmlns:a16="http://schemas.microsoft.com/office/drawing/2014/main" id="{46E72C79-C0D2-A54D-9CA2-0BEDBDA79B6A}"/>
              </a:ext>
            </a:extLst>
          </p:cNvPr>
          <p:cNvSpPr>
            <a:spLocks/>
          </p:cNvSpPr>
          <p:nvPr userDrawn="1"/>
        </p:nvSpPr>
        <p:spPr>
          <a:xfrm>
            <a:off x="6170865" y="3192863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bg1"/>
              </a:solidFill>
              <a:latin typeface="GPN_DIN Condensed Bold" panose="020B0706020202020204" pitchFamily="34" charset="0"/>
              <a:ea typeface="GPN_DIN Condensed Bold" panose="020B0706020202020204" pitchFamily="34" charset="0"/>
            </a:endParaRPr>
          </a:p>
        </p:txBody>
      </p:sp>
      <p:sp>
        <p:nvSpPr>
          <p:cNvPr id="51" name="Text Placeholder 58">
            <a:extLst>
              <a:ext uri="{FF2B5EF4-FFF2-40B4-BE49-F238E27FC236}">
                <a16:creationId xmlns:a16="http://schemas.microsoft.com/office/drawing/2014/main" id="{2F63CBA4-BA4F-DB48-A586-35DD55E1F9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7414" y="3910141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2" name="Text Placeholder 78">
            <a:extLst>
              <a:ext uri="{FF2B5EF4-FFF2-40B4-BE49-F238E27FC236}">
                <a16:creationId xmlns:a16="http://schemas.microsoft.com/office/drawing/2014/main" id="{2DEA4E7E-77D5-F147-8DB8-D6EB81B713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7414" y="4201699"/>
            <a:ext cx="5434214" cy="78508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3" name="Текст 4">
            <a:extLst>
              <a:ext uri="{FF2B5EF4-FFF2-40B4-BE49-F238E27FC236}">
                <a16:creationId xmlns:a16="http://schemas.microsoft.com/office/drawing/2014/main" id="{2006AEB6-E223-0647-825C-CF95A6944C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8138" y="319318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54" name="Текст 4">
            <a:extLst>
              <a:ext uri="{FF2B5EF4-FFF2-40B4-BE49-F238E27FC236}">
                <a16:creationId xmlns:a16="http://schemas.microsoft.com/office/drawing/2014/main" id="{CCEF5549-BBA3-FB42-9317-AE6CAF83FE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82839" y="3193185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55" name="Freeform: Shape 96">
            <a:extLst>
              <a:ext uri="{FF2B5EF4-FFF2-40B4-BE49-F238E27FC236}">
                <a16:creationId xmlns:a16="http://schemas.microsoft.com/office/drawing/2014/main" id="{6D1BDDBF-E205-174D-BE8F-37C7717AD954}"/>
              </a:ext>
            </a:extLst>
          </p:cNvPr>
          <p:cNvSpPr>
            <a:spLocks/>
          </p:cNvSpPr>
          <p:nvPr userDrawn="1"/>
        </p:nvSpPr>
        <p:spPr>
          <a:xfrm>
            <a:off x="339810" y="5248169"/>
            <a:ext cx="11517227" cy="952756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E6590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bg1"/>
              </a:solidFill>
              <a:latin typeface="GPN_DIN Condensed Bold" panose="020B0706020202020204" pitchFamily="34" charset="0"/>
              <a:ea typeface="GPN_DIN Condensed Bold" panose="020B0706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6F0CEB1-1735-8A4C-B7DB-DD29CEC38DA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4963" y="5248019"/>
            <a:ext cx="11522075" cy="952756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kern="1200" dirty="0">
                <a:solidFill>
                  <a:schemeClr val="bg1"/>
                </a:solidFill>
                <a:latin typeface="GPN_DIN Condensed Bold" panose="020B0504020202020204" pitchFamily="34" charset="0"/>
                <a:ea typeface="GPN_DIN Condensed Bold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9" name="Номер слайда 1">
            <a:extLst>
              <a:ext uri="{FF2B5EF4-FFF2-40B4-BE49-F238E27FC236}">
                <a16:creationId xmlns:a16="http://schemas.microsoft.com/office/drawing/2014/main" id="{16C54CEF-CC5D-CC47-9E01-CD8316096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ГАЗПРОМ НЕФТЬ  </a:t>
            </a:r>
            <a:fld id="{D58DDE06-DF15-0A4F-A85A-4EB38848D8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4503DB6-08A8-A745-BB3F-422A798FC8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3562458-9E56-DC4D-B43E-91E15B8EE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13877647-F5C0-4B4E-9460-1FED9ED51D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4002662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6" y="1776391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6" y="1128391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6246" y="1128713"/>
            <a:ext cx="569079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Freeform: Shape 28">
            <a:extLst>
              <a:ext uri="{FF2B5EF4-FFF2-40B4-BE49-F238E27FC236}">
                <a16:creationId xmlns:a16="http://schemas.microsoft.com/office/drawing/2014/main" id="{0D375D73-F3AD-A64F-73BC-6769748C2CBC}"/>
              </a:ext>
            </a:extLst>
          </p:cNvPr>
          <p:cNvSpPr>
            <a:spLocks/>
          </p:cNvSpPr>
          <p:nvPr userDrawn="1"/>
        </p:nvSpPr>
        <p:spPr>
          <a:xfrm>
            <a:off x="334963" y="1780915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6">
            <a:extLst>
              <a:ext uri="{FF2B5EF4-FFF2-40B4-BE49-F238E27FC236}">
                <a16:creationId xmlns:a16="http://schemas.microsoft.com/office/drawing/2014/main" id="{956C53BB-5E0D-3738-FFE8-82BA275E6ABC}"/>
              </a:ext>
            </a:extLst>
          </p:cNvPr>
          <p:cNvSpPr>
            <a:spLocks/>
          </p:cNvSpPr>
          <p:nvPr userDrawn="1"/>
        </p:nvSpPr>
        <p:spPr>
          <a:xfrm>
            <a:off x="334963" y="1132915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52E8EBF1-3938-95F4-619B-A9D3886636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3" y="1850193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" name="Text Placeholder 78">
            <a:extLst>
              <a:ext uri="{FF2B5EF4-FFF2-40B4-BE49-F238E27FC236}">
                <a16:creationId xmlns:a16="http://schemas.microsoft.com/office/drawing/2014/main" id="{9ECD714B-712C-D62A-18F8-3786E9E32A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3" y="2141751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6EF8BF1E-2BA4-F553-E555-286414D49C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6939" y="1133237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94234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6"/>
            <a:ext cx="3576606" cy="4059025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391"/>
            <a:ext cx="3741557" cy="648022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53A80C76-031E-9047-880E-91080B966CC3}"/>
              </a:ext>
            </a:extLst>
          </p:cNvPr>
          <p:cNvSpPr>
            <a:spLocks/>
          </p:cNvSpPr>
          <p:nvPr userDrawn="1"/>
        </p:nvSpPr>
        <p:spPr>
          <a:xfrm>
            <a:off x="4222687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D7E97438-58EF-E74B-8B1D-36B4FF450FF7}"/>
              </a:ext>
            </a:extLst>
          </p:cNvPr>
          <p:cNvSpPr>
            <a:spLocks/>
          </p:cNvSpPr>
          <p:nvPr userDrawn="1"/>
        </p:nvSpPr>
        <p:spPr>
          <a:xfrm>
            <a:off x="4222687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20EC2CF5-54B9-5F42-9316-DA437D5C3F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9236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9EBF861C-47FF-3E41-9A95-089B7F4D63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BE07BC8F-96C0-CC47-BCDA-AF597066A11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2451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E1D6F27-CE1C-7549-8793-366470D55352}"/>
              </a:ext>
            </a:extLst>
          </p:cNvPr>
          <p:cNvSpPr>
            <a:spLocks/>
          </p:cNvSpPr>
          <p:nvPr userDrawn="1"/>
        </p:nvSpPr>
        <p:spPr>
          <a:xfrm>
            <a:off x="811347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96">
            <a:extLst>
              <a:ext uri="{FF2B5EF4-FFF2-40B4-BE49-F238E27FC236}">
                <a16:creationId xmlns:a16="http://schemas.microsoft.com/office/drawing/2014/main" id="{1F1B1B5B-532C-7149-8A3F-2EED530372E9}"/>
              </a:ext>
            </a:extLst>
          </p:cNvPr>
          <p:cNvSpPr>
            <a:spLocks/>
          </p:cNvSpPr>
          <p:nvPr userDrawn="1"/>
        </p:nvSpPr>
        <p:spPr>
          <a:xfrm>
            <a:off x="811347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EABB35E9-310F-3446-9394-9C23B6036C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0027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008DF7AB-FFE2-E847-A066-610EB5EA3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0027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035F40F3-E5FF-864C-92DD-B7E43F61C0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324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719CA99E-ECDB-C044-8CF7-9516B0EA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E5A9618C-1939-2C40-BA1D-DBC4DBA566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031F491-1FB7-E643-9E82-A21D1687E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id="{B8AC56C7-FDE9-874C-995A-2D0AAF08C0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363926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8" name="Номер слайда 1">
            <a:extLst>
              <a:ext uri="{FF2B5EF4-FFF2-40B4-BE49-F238E27FC236}">
                <a16:creationId xmlns:a16="http://schemas.microsoft.com/office/drawing/2014/main" id="{1858A45B-8036-4049-BAC1-1D0EC21FF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52AC95F-DAC9-6A49-B77B-BF6A27474D62}"/>
              </a:ext>
            </a:extLst>
          </p:cNvPr>
          <p:cNvSpPr>
            <a:spLocks/>
          </p:cNvSpPr>
          <p:nvPr userDrawn="1"/>
        </p:nvSpPr>
        <p:spPr>
          <a:xfrm>
            <a:off x="3255662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D717BB3F-4119-C647-A8F9-461124443804}"/>
              </a:ext>
            </a:extLst>
          </p:cNvPr>
          <p:cNvSpPr>
            <a:spLocks/>
          </p:cNvSpPr>
          <p:nvPr userDrawn="1"/>
        </p:nvSpPr>
        <p:spPr>
          <a:xfrm>
            <a:off x="3255662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0B693C74-8B6B-4948-AC45-2F71AD8446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2211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1ACE89D3-A02F-864E-9D5C-3B710BE8CF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2211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1D1A357B-3BA7-2148-B649-C05BCA7100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55427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D3A2E364-6BCA-E44B-98E5-0DC833B9FD75}"/>
              </a:ext>
            </a:extLst>
          </p:cNvPr>
          <p:cNvSpPr>
            <a:spLocks/>
          </p:cNvSpPr>
          <p:nvPr userDrawn="1"/>
        </p:nvSpPr>
        <p:spPr>
          <a:xfrm>
            <a:off x="6175294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8F3B5CC8-D38D-DC44-8F4F-6551236C620E}"/>
              </a:ext>
            </a:extLst>
          </p:cNvPr>
          <p:cNvSpPr>
            <a:spLocks/>
          </p:cNvSpPr>
          <p:nvPr userDrawn="1"/>
        </p:nvSpPr>
        <p:spPr>
          <a:xfrm>
            <a:off x="6175294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C7C1E23-9B38-9241-AB97-39FC2897C0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184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A0484FCE-FD46-9C4A-85E5-46193F1C10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184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F568EA2A-5425-4D40-B15F-725AD3AE9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05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56599275-E10A-984C-B99F-070535D46F55}"/>
              </a:ext>
            </a:extLst>
          </p:cNvPr>
          <p:cNvSpPr>
            <a:spLocks/>
          </p:cNvSpPr>
          <p:nvPr userDrawn="1"/>
        </p:nvSpPr>
        <p:spPr>
          <a:xfrm>
            <a:off x="908367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FF970A2F-8FD1-D442-97D0-A80734A2E639}"/>
              </a:ext>
            </a:extLst>
          </p:cNvPr>
          <p:cNvSpPr>
            <a:spLocks/>
          </p:cNvSpPr>
          <p:nvPr userDrawn="1"/>
        </p:nvSpPr>
        <p:spPr>
          <a:xfrm>
            <a:off x="90836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96FB4AF1-25D4-EE49-930D-9223B65E7F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224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1B3B720E-0BFE-0442-B4AC-4E18FB790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224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2FF0E40F-C4F8-DF4B-ADF5-D214BAC65B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83440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C0B2B8D3-678C-B74C-8D9E-75FFA25288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48D0937-951D-DC4E-9041-DCBD05DDB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63AABC13-61E2-BF40-962A-99524572621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1760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широких модуля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70865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7414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7414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839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3A57F3A5-218E-0544-B368-863B47EDB869}"/>
              </a:ext>
            </a:extLst>
          </p:cNvPr>
          <p:cNvSpPr>
            <a:spLocks/>
          </p:cNvSpPr>
          <p:nvPr userDrawn="1"/>
        </p:nvSpPr>
        <p:spPr>
          <a:xfrm>
            <a:off x="6167454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FF1415D5-AAD0-5547-A412-8809EE2F255A}"/>
              </a:ext>
            </a:extLst>
          </p:cNvPr>
          <p:cNvSpPr>
            <a:spLocks/>
          </p:cNvSpPr>
          <p:nvPr userDrawn="1"/>
        </p:nvSpPr>
        <p:spPr>
          <a:xfrm>
            <a:off x="6167454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5451B0E0-D598-6D49-91DF-953926CAA6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4003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03FB86BF-5F1F-754A-A332-98A79B7CCB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4003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7" y="3507332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A53B46B7-564A-9642-9BDA-432C2ECE58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9428" y="3507332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Номер слайда 1">
            <a:extLst>
              <a:ext uri="{FF2B5EF4-FFF2-40B4-BE49-F238E27FC236}">
                <a16:creationId xmlns:a16="http://schemas.microsoft.com/office/drawing/2014/main" id="{03B588AC-79E2-D24A-A027-2F9C06AB0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60C0210-C64A-DC4E-B879-7D2D1C083C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538330D-DAB0-E649-AE01-236E35834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74D34415-5E77-1C4F-8AC4-CA33BF8E6A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129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модулей Об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8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43BB9893-E2FD-EF4B-AE81-E0364D0BB911}"/>
              </a:ext>
            </a:extLst>
          </p:cNvPr>
          <p:cNvSpPr>
            <a:spLocks/>
          </p:cNvSpPr>
          <p:nvPr userDrawn="1"/>
        </p:nvSpPr>
        <p:spPr>
          <a:xfrm>
            <a:off x="3251200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2AC4BAE7-B55B-C848-884C-CDC26C02438E}"/>
              </a:ext>
            </a:extLst>
          </p:cNvPr>
          <p:cNvSpPr>
            <a:spLocks/>
          </p:cNvSpPr>
          <p:nvPr userDrawn="1"/>
        </p:nvSpPr>
        <p:spPr>
          <a:xfrm>
            <a:off x="3251200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4B2A2D7-C471-1247-842E-14DD7EF0FE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7749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3FC14334-1BFC-CD4C-A2DC-A248428573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7749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6D2AA019-7FF8-3646-809D-6C737BE2B5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50965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CFF2854F-DEB1-4A4E-99B0-B9CD9500A454}"/>
              </a:ext>
            </a:extLst>
          </p:cNvPr>
          <p:cNvSpPr>
            <a:spLocks/>
          </p:cNvSpPr>
          <p:nvPr userDrawn="1"/>
        </p:nvSpPr>
        <p:spPr>
          <a:xfrm>
            <a:off x="3247789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D3930E9B-6016-6C4B-8CB7-9692F2221010}"/>
              </a:ext>
            </a:extLst>
          </p:cNvPr>
          <p:cNvSpPr>
            <a:spLocks/>
          </p:cNvSpPr>
          <p:nvPr userDrawn="1"/>
        </p:nvSpPr>
        <p:spPr>
          <a:xfrm>
            <a:off x="3247789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53CCDDDF-470C-1A4C-96F1-A56AA02CFA8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04338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41480258-95BC-174F-81F6-F2FE5B2BD4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4338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7BCCA9F5-CF37-954C-96D1-F7187399F0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47554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5" name="Freeform: Shape 28">
            <a:extLst>
              <a:ext uri="{FF2B5EF4-FFF2-40B4-BE49-F238E27FC236}">
                <a16:creationId xmlns:a16="http://schemas.microsoft.com/office/drawing/2014/main" id="{87AB708E-94DF-3544-A8D2-81680317EF52}"/>
              </a:ext>
            </a:extLst>
          </p:cNvPr>
          <p:cNvSpPr>
            <a:spLocks/>
          </p:cNvSpPr>
          <p:nvPr userDrawn="1"/>
        </p:nvSpPr>
        <p:spPr>
          <a:xfrm>
            <a:off x="6174497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96">
            <a:extLst>
              <a:ext uri="{FF2B5EF4-FFF2-40B4-BE49-F238E27FC236}">
                <a16:creationId xmlns:a16="http://schemas.microsoft.com/office/drawing/2014/main" id="{47CADB1E-0732-0E4F-B63F-250A8F6141B6}"/>
              </a:ext>
            </a:extLst>
          </p:cNvPr>
          <p:cNvSpPr>
            <a:spLocks/>
          </p:cNvSpPr>
          <p:nvPr userDrawn="1"/>
        </p:nvSpPr>
        <p:spPr>
          <a:xfrm>
            <a:off x="6174497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7" name="Text Placeholder 58">
            <a:extLst>
              <a:ext uri="{FF2B5EF4-FFF2-40B4-BE49-F238E27FC236}">
                <a16:creationId xmlns:a16="http://schemas.microsoft.com/office/drawing/2014/main" id="{6CEA455A-8EC5-8444-BC32-8DF8E3B3596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1046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9B2B494A-E514-6D41-BAD9-9EB83C53CD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31046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id="{CB01DB03-9792-634F-9228-A084ECA80D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4262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0" name="Freeform: Shape 28">
            <a:extLst>
              <a:ext uri="{FF2B5EF4-FFF2-40B4-BE49-F238E27FC236}">
                <a16:creationId xmlns:a16="http://schemas.microsoft.com/office/drawing/2014/main" id="{46750C02-11CB-6A4E-82CA-248F3A1CA805}"/>
              </a:ext>
            </a:extLst>
          </p:cNvPr>
          <p:cNvSpPr>
            <a:spLocks/>
          </p:cNvSpPr>
          <p:nvPr userDrawn="1"/>
        </p:nvSpPr>
        <p:spPr>
          <a:xfrm>
            <a:off x="6171086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96">
            <a:extLst>
              <a:ext uri="{FF2B5EF4-FFF2-40B4-BE49-F238E27FC236}">
                <a16:creationId xmlns:a16="http://schemas.microsoft.com/office/drawing/2014/main" id="{CF9F77C3-8886-9943-9146-9AC18F587E4B}"/>
              </a:ext>
            </a:extLst>
          </p:cNvPr>
          <p:cNvSpPr>
            <a:spLocks/>
          </p:cNvSpPr>
          <p:nvPr userDrawn="1"/>
        </p:nvSpPr>
        <p:spPr>
          <a:xfrm>
            <a:off x="6171086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2" name="Text Placeholder 58">
            <a:extLst>
              <a:ext uri="{FF2B5EF4-FFF2-40B4-BE49-F238E27FC236}">
                <a16:creationId xmlns:a16="http://schemas.microsoft.com/office/drawing/2014/main" id="{A1CDC319-2D19-8D40-8065-CBEEBE092B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27635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3" name="Text Placeholder 78">
            <a:extLst>
              <a:ext uri="{FF2B5EF4-FFF2-40B4-BE49-F238E27FC236}">
                <a16:creationId xmlns:a16="http://schemas.microsoft.com/office/drawing/2014/main" id="{FEDD205A-489A-CA44-BAC2-7D1EC8403B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7635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4" name="Текст 4">
            <a:extLst>
              <a:ext uri="{FF2B5EF4-FFF2-40B4-BE49-F238E27FC236}">
                <a16:creationId xmlns:a16="http://schemas.microsoft.com/office/drawing/2014/main" id="{BD8070A7-7561-7F4B-8D25-1E2FEBDFD7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70851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5" name="Freeform: Shape 28">
            <a:extLst>
              <a:ext uri="{FF2B5EF4-FFF2-40B4-BE49-F238E27FC236}">
                <a16:creationId xmlns:a16="http://schemas.microsoft.com/office/drawing/2014/main" id="{35D6D9CC-1D49-6E4E-B2A6-6A785EC24A4E}"/>
              </a:ext>
            </a:extLst>
          </p:cNvPr>
          <p:cNvSpPr>
            <a:spLocks/>
          </p:cNvSpPr>
          <p:nvPr userDrawn="1"/>
        </p:nvSpPr>
        <p:spPr>
          <a:xfrm>
            <a:off x="9083869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96">
            <a:extLst>
              <a:ext uri="{FF2B5EF4-FFF2-40B4-BE49-F238E27FC236}">
                <a16:creationId xmlns:a16="http://schemas.microsoft.com/office/drawing/2014/main" id="{76EA24AB-EFEB-8E42-A1E7-736C99C126FD}"/>
              </a:ext>
            </a:extLst>
          </p:cNvPr>
          <p:cNvSpPr>
            <a:spLocks/>
          </p:cNvSpPr>
          <p:nvPr userDrawn="1"/>
        </p:nvSpPr>
        <p:spPr>
          <a:xfrm>
            <a:off x="9083869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7" name="Text Placeholder 58">
            <a:extLst>
              <a:ext uri="{FF2B5EF4-FFF2-40B4-BE49-F238E27FC236}">
                <a16:creationId xmlns:a16="http://schemas.microsoft.com/office/drawing/2014/main" id="{2B4768A1-E111-1848-82B8-8CDD5CD58A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40418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8" name="Text Placeholder 78">
            <a:extLst>
              <a:ext uri="{FF2B5EF4-FFF2-40B4-BE49-F238E27FC236}">
                <a16:creationId xmlns:a16="http://schemas.microsoft.com/office/drawing/2014/main" id="{7BAEE319-1C57-5949-8391-EE3803050D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40418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0" name="Текст 4">
            <a:extLst>
              <a:ext uri="{FF2B5EF4-FFF2-40B4-BE49-F238E27FC236}">
                <a16:creationId xmlns:a16="http://schemas.microsoft.com/office/drawing/2014/main" id="{103769DF-2EC7-D641-AFB3-BDD799E721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8363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1" name="Freeform: Shape 28">
            <a:extLst>
              <a:ext uri="{FF2B5EF4-FFF2-40B4-BE49-F238E27FC236}">
                <a16:creationId xmlns:a16="http://schemas.microsoft.com/office/drawing/2014/main" id="{1D6BB305-01D6-0143-A320-F6B6883EAE5E}"/>
              </a:ext>
            </a:extLst>
          </p:cNvPr>
          <p:cNvSpPr>
            <a:spLocks/>
          </p:cNvSpPr>
          <p:nvPr userDrawn="1"/>
        </p:nvSpPr>
        <p:spPr>
          <a:xfrm>
            <a:off x="9080458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96">
            <a:extLst>
              <a:ext uri="{FF2B5EF4-FFF2-40B4-BE49-F238E27FC236}">
                <a16:creationId xmlns:a16="http://schemas.microsoft.com/office/drawing/2014/main" id="{7793457C-A9BC-5441-9EB6-82C2916DA9C1}"/>
              </a:ext>
            </a:extLst>
          </p:cNvPr>
          <p:cNvSpPr>
            <a:spLocks/>
          </p:cNvSpPr>
          <p:nvPr userDrawn="1"/>
        </p:nvSpPr>
        <p:spPr>
          <a:xfrm>
            <a:off x="9080458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3" name="Text Placeholder 58">
            <a:extLst>
              <a:ext uri="{FF2B5EF4-FFF2-40B4-BE49-F238E27FC236}">
                <a16:creationId xmlns:a16="http://schemas.microsoft.com/office/drawing/2014/main" id="{94706F80-6634-3845-B912-C5A342C4694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37007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4" name="Text Placeholder 78">
            <a:extLst>
              <a:ext uri="{FF2B5EF4-FFF2-40B4-BE49-F238E27FC236}">
                <a16:creationId xmlns:a16="http://schemas.microsoft.com/office/drawing/2014/main" id="{5EC60963-8C10-A54B-AA1C-B4EC9E68E10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37007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5" name="Текст 4">
            <a:extLst>
              <a:ext uri="{FF2B5EF4-FFF2-40B4-BE49-F238E27FC236}">
                <a16:creationId xmlns:a16="http://schemas.microsoft.com/office/drawing/2014/main" id="{E36221E4-E58B-DE4C-B48A-A43AE30EA6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80223" y="3507332"/>
            <a:ext cx="2769992" cy="647700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6" name="Номер слайда 1">
            <a:extLst>
              <a:ext uri="{FF2B5EF4-FFF2-40B4-BE49-F238E27FC236}">
                <a16:creationId xmlns:a16="http://schemas.microsoft.com/office/drawing/2014/main" id="{E89BEC67-F530-434A-BC05-E13301D64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67" name="Текст 6">
            <a:extLst>
              <a:ext uri="{FF2B5EF4-FFF2-40B4-BE49-F238E27FC236}">
                <a16:creationId xmlns:a16="http://schemas.microsoft.com/office/drawing/2014/main" id="{7AF9D069-81BF-B248-9451-AFCD1FD94C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57BE73F8-C076-8B4D-AA40-38451CDCE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0" name="Текст 12">
            <a:extLst>
              <a:ext uri="{FF2B5EF4-FFF2-40B4-BE49-F238E27FC236}">
                <a16:creationId xmlns:a16="http://schemas.microsoft.com/office/drawing/2014/main" id="{58F74FE8-68A2-AB4F-82EC-7CAF7423712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797929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дуль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2C6A2AF9-A586-C74F-BA43-9C8AC83557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46C8F84C-9B74-6F45-9D3C-EBB304B12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97E686-2CE7-984F-8E48-B6020FAF30A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67536" y="1128391"/>
            <a:ext cx="5629026" cy="4590296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029A3B70-E495-0947-BC00-CFD2EF54A2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A4A7A4-ADA3-4041-A8DF-914D1ABC3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602B501B-1BF8-3B46-ACAC-C29D8A9826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335040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дуль и 2 вертикальных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28">
            <a:extLst>
              <a:ext uri="{FF2B5EF4-FFF2-40B4-BE49-F238E27FC236}">
                <a16:creationId xmlns:a16="http://schemas.microsoft.com/office/drawing/2014/main" id="{59DD6344-6ACF-A045-90F1-C76DE6BA2943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9E4C265C-0ABB-5D44-8F85-BF95D737C2DF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FBD63E05-E395-0440-B3B2-D5C6BA742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D3F7E849-5FD3-C44F-9287-1D5BB7BD6A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3576606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A29E93-71D6-C74C-A54E-9AC9312934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3736502" cy="647678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DD6B9303-A0C8-0D46-BCA9-C3F994388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19" name="Объект 3">
            <a:extLst>
              <a:ext uri="{FF2B5EF4-FFF2-40B4-BE49-F238E27FC236}">
                <a16:creationId xmlns:a16="http://schemas.microsoft.com/office/drawing/2014/main" id="{465C999D-4AFA-3844-9C52-9E2DED4A292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9573" y="1128391"/>
            <a:ext cx="3736266" cy="4590296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0DA6D390-E8CA-8040-9481-7874D278B8E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118154" y="1128391"/>
            <a:ext cx="3736266" cy="4590296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BEC87124-8358-AF4F-AA7A-B77AAB49D7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B70F72-EA1F-5C40-BB84-DD3DA2E7D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E05CD9B6-AA70-184B-ADA4-E28764042FD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0687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дуль и 2 горизонтальных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28">
            <a:extLst>
              <a:ext uri="{FF2B5EF4-FFF2-40B4-BE49-F238E27FC236}">
                <a16:creationId xmlns:a16="http://schemas.microsoft.com/office/drawing/2014/main" id="{59DD6344-6ACF-A045-90F1-C76DE6BA2943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471305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9E4C265C-0ABB-5D44-8F85-BF95D737C2DF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FBD63E05-E395-0440-B3B2-D5C6BA7420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4505338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5" name="Text Placeholder 78">
            <a:extLst>
              <a:ext uri="{FF2B5EF4-FFF2-40B4-BE49-F238E27FC236}">
                <a16:creationId xmlns:a16="http://schemas.microsoft.com/office/drawing/2014/main" id="{D3F7E849-5FD3-C44F-9287-1D5BB7BD6A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4505338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DA29E93-71D6-C74C-A54E-9AC9312934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470675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866500AB-A0F6-A743-AF3C-C6F9919D45C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195888" y="1133852"/>
            <a:ext cx="6661150" cy="222371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56460F5E-AA25-8942-A990-347E7B0443D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195888" y="3500437"/>
            <a:ext cx="6661150" cy="223361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ru-RU" dirty="0"/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82C32EEB-197E-FE46-AC73-4E98D5757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AAC1BA71-1C3F-734A-B2A4-AA1876FF82B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0EA560A-F174-CC45-B425-F3B4D80F9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0A11EBE4-9964-0A45-8038-7C96E024C76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83672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DFCC4C-131D-4AD9-BA2D-0E2402B8A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201" y="762"/>
            <a:ext cx="9931374" cy="4853249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7D5694-8400-1222-1996-9694CD0430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3DED77-8540-93F2-6F4F-B6FE8A379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99A398-FB51-D264-5828-BD611DFA1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6F4C11-D7A3-5BBA-CCF5-D9BEEAE70E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2CB9B7ED-12A7-1212-D189-BAD204F654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39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pic>
        <p:nvPicPr>
          <p:cNvPr id="11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046" y="5760621"/>
            <a:ext cx="1813825" cy="99458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1808AEC-7B2E-CA6C-F323-9E9F912CDE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8051" y="3605362"/>
            <a:ext cx="6768987" cy="1479401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3200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br>
              <a:rPr lang="ru-RU" dirty="0"/>
            </a:br>
            <a:r>
              <a:rPr lang="ru-RU" dirty="0"/>
              <a:t>ШАБЛОН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9927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A6F47029-190B-0E44-9895-C7AA453D0459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F3836674-FA52-C447-B8E9-E78FE2CA72B2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9A53F451-3201-9B48-AA60-C504285DE8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6EAA0087-AD20-7043-8FBD-CE3AD72041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61BE4B1F-1B42-4647-B656-485F2E837759}"/>
              </a:ext>
            </a:extLst>
          </p:cNvPr>
          <p:cNvSpPr>
            <a:spLocks/>
          </p:cNvSpPr>
          <p:nvPr userDrawn="1"/>
        </p:nvSpPr>
        <p:spPr>
          <a:xfrm>
            <a:off x="6166247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1B18B201-920B-C74B-A05A-A06C01149D4C}"/>
              </a:ext>
            </a:extLst>
          </p:cNvPr>
          <p:cNvSpPr>
            <a:spLocks/>
          </p:cNvSpPr>
          <p:nvPr userDrawn="1"/>
        </p:nvSpPr>
        <p:spPr>
          <a:xfrm>
            <a:off x="6166247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3D636A2C-2D42-4941-B5D3-8A3AC10B06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AB90643-34B7-DD42-9F0C-2C3EC9BC62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13025B2C-DB58-4D42-98CF-569FF3622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41B42E27-69D5-BB48-A582-6AEEA21B4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B26F2286-8073-CD44-BF80-126101C7E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113F25C1-99A7-B84A-9665-8C6298A36B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F9EFB3D-7809-B440-B757-640D7FCB5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2E061D0A-DB6D-E640-AC0B-478219C9BC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506223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2100426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2169704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461261"/>
            <a:ext cx="5434214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7" y="2100426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7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2169704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461261"/>
            <a:ext cx="5434214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452748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AA5999C9-AAAA-4347-BF28-03EA6C0649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45990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B8545EAC-DDDE-D44B-AD9A-8EF1B3A07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109E735A-4A2F-C848-8CF7-7DF5387239D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37EEBE7-6E28-CA42-B09B-CDAFA39F5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1151812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СЛАЙДА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844D61CA-EA69-5C48-87E2-D53D4267BE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825911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дескрипт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A6F47029-190B-0E44-9895-C7AA453D0459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F3836674-FA52-C447-B8E9-E78FE2CA72B2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9A53F451-3201-9B48-AA60-C504285DE8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6EAA0087-AD20-7043-8FBD-CE3AD72041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61BE4B1F-1B42-4647-B656-485F2E837759}"/>
              </a:ext>
            </a:extLst>
          </p:cNvPr>
          <p:cNvSpPr>
            <a:spLocks/>
          </p:cNvSpPr>
          <p:nvPr userDrawn="1"/>
        </p:nvSpPr>
        <p:spPr>
          <a:xfrm>
            <a:off x="6166247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1B18B201-920B-C74B-A05A-A06C01149D4C}"/>
              </a:ext>
            </a:extLst>
          </p:cNvPr>
          <p:cNvSpPr>
            <a:spLocks/>
          </p:cNvSpPr>
          <p:nvPr userDrawn="1"/>
        </p:nvSpPr>
        <p:spPr>
          <a:xfrm>
            <a:off x="6166247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3D636A2C-2D42-4941-B5D3-8A3AC10B06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5AB90643-34B7-DD42-9F0C-2C3EC9BC62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13025B2C-DB58-4D42-98CF-569FF3622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2772563-E9A3-9245-859D-292464BA50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0854" y="726981"/>
            <a:ext cx="859994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ru-RU" sz="2000" b="0" i="0" dirty="0" smtClean="0">
                <a:solidFill>
                  <a:srgbClr val="7E7E7E"/>
                </a:solidFill>
                <a:latin typeface="+mj-lt"/>
                <a:ea typeface="GPN_DIN Condensed Regular" panose="020B0506020202020204" pitchFamily="34" charset="-52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ДЕСКРИПТОР СЛАЙДА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05DE1B7A-46E9-A649-89EB-0F3C279E5C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65488613-2403-364E-87E2-B90FBBE57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D9FBDD6E-FA50-E54B-80FF-4C29200A8B0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20F868B-37E1-994F-88A8-77EE9301E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37146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6" name="Текст 12">
            <a:extLst>
              <a:ext uri="{FF2B5EF4-FFF2-40B4-BE49-F238E27FC236}">
                <a16:creationId xmlns:a16="http://schemas.microsoft.com/office/drawing/2014/main" id="{6433415B-3F55-1A46-AFF4-C9BB6B4C90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16818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на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2100426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2" y="2169704"/>
            <a:ext cx="5577335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2" y="2461261"/>
            <a:ext cx="5577335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7" y="2100426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7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2169704"/>
            <a:ext cx="5574282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461261"/>
            <a:ext cx="5574282" cy="3600491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1" y="1452748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C1678F-EC25-EE49-96C4-14BF7BC04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647786"/>
            <a:ext cx="8699380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Заголовок СЛАЙДА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0EA8E3-BC7E-F545-83A6-6EB390F405B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0854" y="1088510"/>
            <a:ext cx="859994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ru-RU" sz="2000" b="0" i="0" dirty="0" smtClean="0">
                <a:solidFill>
                  <a:srgbClr val="7E7E7E"/>
                </a:solidFill>
                <a:latin typeface="+mj-lt"/>
                <a:ea typeface="GPN_DIN Condensed Regular" panose="020B0506020202020204" pitchFamily="34" charset="-52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ДЕСКРИПТОР СЛАЙДА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21C94F7-9090-2E44-9E2F-6441D266C6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255" y="277595"/>
            <a:ext cx="8695545" cy="3065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>
                <a:solidFill>
                  <a:srgbClr val="00459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НАДЗАГОЛОВОК СЛАЙДА</a:t>
            </a:r>
            <a:endParaRPr lang="en-US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78F9E3B6-A6E9-1C4E-80FD-4D98B693A03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45990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B1AA6559-5508-464F-9338-1D632260D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A05478D-427A-844B-8543-2477FDB997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D3D30669-E6AC-A141-BD7A-1DC2FC6C94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46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47793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фото_Белые_колонтиту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8171A0-AAFA-3C1B-5FB9-FF2E3238AD9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x-none" dirty="0"/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r>
              <a:rPr lang="ru-RU" dirty="0"/>
              <a:t>ГАЗПРОМ НЕФТЬ  </a:t>
            </a:r>
            <a:fld id="{D58DDE06-DF15-0A4F-A85A-4EB38848D8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34587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фото_Серые_колонтиту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ГАЗПРОМ НЕФТЬ  </a:t>
            </a:r>
            <a:fld id="{D58DDE06-DF15-0A4F-A85A-4EB38848D8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88171A0-AAFA-3C1B-5FB9-FF2E3238AD9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88960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Монит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5A5675-4BAC-7544-B66E-44F47F077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772928"/>
            <a:ext cx="7838876" cy="5888717"/>
          </a:xfrm>
          <a:prstGeom prst="rect">
            <a:avLst/>
          </a:prstGeom>
        </p:spPr>
      </p:pic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47130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4470991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4656502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471305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Рисунок 11">
            <a:extLst>
              <a:ext uri="{FF2B5EF4-FFF2-40B4-BE49-F238E27FC236}">
                <a16:creationId xmlns:a16="http://schemas.microsoft.com/office/drawing/2014/main" id="{B237B9A2-2B56-0F42-9AFD-5215B2CAB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65763" y="1391920"/>
            <a:ext cx="6135394" cy="344360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0BD9EC4F-759B-A94E-A22C-D96CD7973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3F54B621-73C6-CB4F-8803-D6817552E0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1862A08-AB7F-7C40-9DA5-484FE8D09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747AF185-76F0-BA41-A5B5-39437440AB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6"/>
            <a:ext cx="2862755" cy="29875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EE67D9-13E4-0043-D19B-5C0EC1044A4E}"/>
              </a:ext>
            </a:extLst>
          </p:cNvPr>
          <p:cNvSpPr/>
          <p:nvPr userDrawn="1"/>
        </p:nvSpPr>
        <p:spPr>
          <a:xfrm>
            <a:off x="8441473" y="4928839"/>
            <a:ext cx="282948" cy="15611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x-non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53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Планш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28">
            <a:extLst>
              <a:ext uri="{FF2B5EF4-FFF2-40B4-BE49-F238E27FC236}">
                <a16:creationId xmlns:a16="http://schemas.microsoft.com/office/drawing/2014/main" id="{59CB238E-A3F4-EF47-ACBF-2FAB877C474C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96">
            <a:extLst>
              <a:ext uri="{FF2B5EF4-FFF2-40B4-BE49-F238E27FC236}">
                <a16:creationId xmlns:a16="http://schemas.microsoft.com/office/drawing/2014/main" id="{062E24C5-3DA0-4F41-AEE3-9352F1CA3AA0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2" name="Text Placeholder 58">
            <a:extLst>
              <a:ext uri="{FF2B5EF4-FFF2-40B4-BE49-F238E27FC236}">
                <a16:creationId xmlns:a16="http://schemas.microsoft.com/office/drawing/2014/main" id="{A1FA2249-39CE-1B46-9B80-28F94D425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Text Placeholder 78">
            <a:extLst>
              <a:ext uri="{FF2B5EF4-FFF2-40B4-BE49-F238E27FC236}">
                <a16:creationId xmlns:a16="http://schemas.microsoft.com/office/drawing/2014/main" id="{D838967C-D22A-A043-BB9D-977E58482A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33571AFF-8E09-434A-8A28-9F62450D205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5" name="Freeform: Shape 28">
            <a:extLst>
              <a:ext uri="{FF2B5EF4-FFF2-40B4-BE49-F238E27FC236}">
                <a16:creationId xmlns:a16="http://schemas.microsoft.com/office/drawing/2014/main" id="{B3B66B99-77C0-5147-8240-F3176AF2F15D}"/>
              </a:ext>
            </a:extLst>
          </p:cNvPr>
          <p:cNvSpPr>
            <a:spLocks/>
          </p:cNvSpPr>
          <p:nvPr userDrawn="1"/>
        </p:nvSpPr>
        <p:spPr>
          <a:xfrm>
            <a:off x="4222687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96">
            <a:extLst>
              <a:ext uri="{FF2B5EF4-FFF2-40B4-BE49-F238E27FC236}">
                <a16:creationId xmlns:a16="http://schemas.microsoft.com/office/drawing/2014/main" id="{24586272-5B97-D547-BB54-46E2E6AF660C}"/>
              </a:ext>
            </a:extLst>
          </p:cNvPr>
          <p:cNvSpPr>
            <a:spLocks/>
          </p:cNvSpPr>
          <p:nvPr userDrawn="1"/>
        </p:nvSpPr>
        <p:spPr>
          <a:xfrm>
            <a:off x="4222687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7" name="Text Placeholder 58">
            <a:extLst>
              <a:ext uri="{FF2B5EF4-FFF2-40B4-BE49-F238E27FC236}">
                <a16:creationId xmlns:a16="http://schemas.microsoft.com/office/drawing/2014/main" id="{59F1CE52-31E2-7C49-967B-AB5B06E00D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9236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9" name="Text Placeholder 78">
            <a:extLst>
              <a:ext uri="{FF2B5EF4-FFF2-40B4-BE49-F238E27FC236}">
                <a16:creationId xmlns:a16="http://schemas.microsoft.com/office/drawing/2014/main" id="{79F28B29-366F-694E-ABA4-7B8BF7277C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F397536A-8AAF-FC4B-B1FA-589DA5E040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2451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ECD2C38D-6C53-264C-A109-E5C6B487D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E3D548EE-DE4C-1C42-BCFC-2839A7C15EA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B48E207-BBE3-8941-BE27-055CB106D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3" name="Текст 12">
            <a:extLst>
              <a:ext uri="{FF2B5EF4-FFF2-40B4-BE49-F238E27FC236}">
                <a16:creationId xmlns:a16="http://schemas.microsoft.com/office/drawing/2014/main" id="{B5163CBE-AF37-5F44-847A-BA84915EB5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  <p:pic>
        <p:nvPicPr>
          <p:cNvPr id="2" name="Picture 1" descr="A white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7BDDC6D-41BA-1F56-2A21-97761D088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11" y="533332"/>
            <a:ext cx="4209301" cy="6908883"/>
          </a:xfrm>
          <a:prstGeom prst="rect">
            <a:avLst/>
          </a:prstGeom>
        </p:spPr>
      </p:pic>
      <p:sp>
        <p:nvSpPr>
          <p:cNvPr id="3" name="Рисунок 11">
            <a:extLst>
              <a:ext uri="{FF2B5EF4-FFF2-40B4-BE49-F238E27FC236}">
                <a16:creationId xmlns:a16="http://schemas.microsoft.com/office/drawing/2014/main" id="{A5B54567-A096-ED6C-6A6C-96F21F30D2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7474" y="1270000"/>
            <a:ext cx="3521970" cy="4768849"/>
          </a:xfrm>
          <a:prstGeom prst="roundRect">
            <a:avLst>
              <a:gd name="adj" fmla="val 4275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467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841B-F916-427A-B2A6-C06F8ECB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9369662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5" name="Freeform: Shape 28">
            <a:extLst>
              <a:ext uri="{FF2B5EF4-FFF2-40B4-BE49-F238E27FC236}">
                <a16:creationId xmlns:a16="http://schemas.microsoft.com/office/drawing/2014/main" id="{B3B66B99-77C0-5147-8240-F3176AF2F15D}"/>
              </a:ext>
            </a:extLst>
          </p:cNvPr>
          <p:cNvSpPr>
            <a:spLocks/>
          </p:cNvSpPr>
          <p:nvPr userDrawn="1"/>
        </p:nvSpPr>
        <p:spPr>
          <a:xfrm>
            <a:off x="5199299" y="1776391"/>
            <a:ext cx="374150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96">
            <a:extLst>
              <a:ext uri="{FF2B5EF4-FFF2-40B4-BE49-F238E27FC236}">
                <a16:creationId xmlns:a16="http://schemas.microsoft.com/office/drawing/2014/main" id="{24586272-5B97-D547-BB54-46E2E6AF660C}"/>
              </a:ext>
            </a:extLst>
          </p:cNvPr>
          <p:cNvSpPr>
            <a:spLocks/>
          </p:cNvSpPr>
          <p:nvPr userDrawn="1"/>
        </p:nvSpPr>
        <p:spPr>
          <a:xfrm>
            <a:off x="5199299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7" name="Text Placeholder 58">
            <a:extLst>
              <a:ext uri="{FF2B5EF4-FFF2-40B4-BE49-F238E27FC236}">
                <a16:creationId xmlns:a16="http://schemas.microsoft.com/office/drawing/2014/main" id="{59F1CE52-31E2-7C49-967B-AB5B06E00D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5848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9" name="Text Placeholder 78">
            <a:extLst>
              <a:ext uri="{FF2B5EF4-FFF2-40B4-BE49-F238E27FC236}">
                <a16:creationId xmlns:a16="http://schemas.microsoft.com/office/drawing/2014/main" id="{79F28B29-366F-694E-ABA4-7B8BF7277C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55848" y="2137227"/>
            <a:ext cx="3576606" cy="349259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F397536A-8AAF-FC4B-B1FA-589DA5E040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99063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8" name="Freeform: Shape 28">
            <a:extLst>
              <a:ext uri="{FF2B5EF4-FFF2-40B4-BE49-F238E27FC236}">
                <a16:creationId xmlns:a16="http://schemas.microsoft.com/office/drawing/2014/main" id="{1923478E-81C2-6E46-B4CA-AE16CCE861FB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47130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96">
            <a:extLst>
              <a:ext uri="{FF2B5EF4-FFF2-40B4-BE49-F238E27FC236}">
                <a16:creationId xmlns:a16="http://schemas.microsoft.com/office/drawing/2014/main" id="{D067ADD6-728D-9147-9453-C16A5182A795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2" name="Text Placeholder 58">
            <a:extLst>
              <a:ext uri="{FF2B5EF4-FFF2-40B4-BE49-F238E27FC236}">
                <a16:creationId xmlns:a16="http://schemas.microsoft.com/office/drawing/2014/main" id="{0CE5EBA7-5E00-094C-8C83-F005A5810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4505338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Text Placeholder 78">
            <a:extLst>
              <a:ext uri="{FF2B5EF4-FFF2-40B4-BE49-F238E27FC236}">
                <a16:creationId xmlns:a16="http://schemas.microsoft.com/office/drawing/2014/main" id="{12B8776C-A5FA-8440-AC64-DF44DD44D0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4505338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926D71B2-4F01-8341-8334-F4A2198EF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471312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45B3DB45-8346-274C-A053-3917E67AA99E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47130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EC37CF7E-C140-2643-A746-84D6C565CEB1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46671F13-DA12-724C-A091-38B465D860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12" y="4224288"/>
            <a:ext cx="4505338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1395E219-E5B6-364A-B939-ACB8508105D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1512" y="4515847"/>
            <a:ext cx="4505338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CA54879F-E8D7-4B49-B418-CF162DA394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7" y="3507332"/>
            <a:ext cx="471312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3" name="Номер слайда 1">
            <a:extLst>
              <a:ext uri="{FF2B5EF4-FFF2-40B4-BE49-F238E27FC236}">
                <a16:creationId xmlns:a16="http://schemas.microsoft.com/office/drawing/2014/main" id="{4ACDADA5-737B-4A4D-A875-05B7A2EC7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4E71762F-76F0-A94F-AAFC-3C4230D8D28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87D583A6-24F9-8445-B0FB-BC8882D9C8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25891" y="242943"/>
            <a:ext cx="2220539" cy="331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93D02FB-CC21-60EB-0B65-4516896E3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00" y="569986"/>
            <a:ext cx="5756830" cy="5756830"/>
          </a:xfrm>
          <a:prstGeom prst="rect">
            <a:avLst/>
          </a:prstGeom>
        </p:spPr>
      </p:pic>
      <p:sp>
        <p:nvSpPr>
          <p:cNvPr id="4" name="Рисунок 11">
            <a:extLst>
              <a:ext uri="{FF2B5EF4-FFF2-40B4-BE49-F238E27FC236}">
                <a16:creationId xmlns:a16="http://schemas.microsoft.com/office/drawing/2014/main" id="{CC3D2BEC-CC24-53FA-B7B2-CBEFF9BBA8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35920" y="1128392"/>
            <a:ext cx="2133601" cy="4604120"/>
          </a:xfrm>
          <a:prstGeom prst="roundRect">
            <a:avLst>
              <a:gd name="adj" fmla="val 12424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65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 кластерами - Заголовок 2 стро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BackGroundTitleSlide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-2737" y="762"/>
            <a:ext cx="11396813" cy="641329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5088051" y="3605363"/>
            <a:ext cx="6768986" cy="1479401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lang="ru-RU" sz="3199" b="0" i="0" u="none" strike="noStrike" cap="all" spc="0">
                <a:ln>
                  <a:noFill/>
                </a:ln>
                <a:solidFill>
                  <a:srgbClr val="7E7E7E"/>
                </a:solidFill>
                <a:latin typeface="GPN_DIN Condensed Medium"/>
                <a:ea typeface="GPN_DIN Condensed Medium"/>
                <a:cs typeface="+mj-cs"/>
              </a:defRPr>
            </a:lvl1pPr>
          </a:lstStyle>
          <a:p>
            <a:pPr>
              <a:defRPr/>
            </a:pPr>
            <a:br>
              <a:rPr lang="ru-RU"/>
            </a:br>
            <a:r>
              <a:rPr lang="ru-RU"/>
              <a:t>ШАБЛОН</a:t>
            </a:r>
            <a:br>
              <a:rPr lang="ru-RU"/>
            </a:br>
            <a:r>
              <a:rPr lang="ru-RU"/>
              <a:t>ПРЕЗЕНТАЦИИ</a:t>
            </a:r>
            <a:endParaRPr/>
          </a:p>
        </p:txBody>
      </p:sp>
      <p:sp>
        <p:nvSpPr>
          <p:cNvPr id="14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en-US"/>
              <a:t>PETROV.PP@GAZPROM-NEFT.RU</a:t>
            </a:r>
            <a:endParaRPr lang="ru-RU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И.О. </a:t>
            </a:r>
            <a:r>
              <a:rPr lang="en-US"/>
              <a:t>Ф</a:t>
            </a:r>
            <a:r>
              <a:rPr lang="ru-RU"/>
              <a:t>АМИЛИЯ</a:t>
            </a:r>
            <a:endParaRPr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НАЗВАНИЕ СТРУКТУРНОГО ПОДРАЗДЕЛЕНИЯ</a:t>
            </a:r>
            <a:endParaRPr/>
          </a:p>
        </p:txBody>
      </p:sp>
      <p:sp>
        <p:nvSpPr>
          <p:cNvPr id="18" name="Text Placeholder 3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ВЕРСИЯ</a:t>
            </a:r>
            <a:endParaRPr/>
          </a:p>
        </p:txBody>
      </p:sp>
      <p:pic>
        <p:nvPicPr>
          <p:cNvPr id="11" name="Рисунок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274046" y="5760621"/>
            <a:ext cx="1813824" cy="9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70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 фото и визой руководител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DFCC4C-131D-4AD9-BA2D-0E2402B8A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6368" y="761"/>
            <a:ext cx="9939600" cy="4857269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BC1C62B-3D3E-39D7-15F0-E06A2AF956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CF600C-D35F-B2E5-72AC-5CF4103CA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B5EE2DD-955F-2F28-570A-B51CCDB36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EEE52E6-3989-546E-2E40-3C6AEBFBE3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55C2975C-FCAC-692D-38D1-9541B786EB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39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BAFCB688-8880-194C-A04B-6A6F73F2AE34}"/>
              </a:ext>
            </a:extLst>
          </p:cNvPr>
          <p:cNvSpPr txBox="1">
            <a:spLocks/>
          </p:cNvSpPr>
          <p:nvPr userDrawn="1"/>
        </p:nvSpPr>
        <p:spPr>
          <a:xfrm>
            <a:off x="5134815" y="5192293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lang="en-US" sz="900" b="0" i="0" kern="120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  <a:lvl2pPr marL="266700" marR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 lang="en-US" sz="16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tabLst/>
              <a:defRPr lang="en-US" sz="1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ru-RU" sz="1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b="0" i="0" dirty="0">
              <a:latin typeface="GPN_DIN Condensed Bold" panose="020B0704020202020204" pitchFamily="34" charset="77"/>
              <a:ea typeface="GPN_DIN Condensed Bold" panose="020B0704020202020204" pitchFamily="34" charset="77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AC654E-E53F-D841-2AD3-96A4A4EFA3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815" y="6275673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ФАМИЛИЯ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57408F0-E1AE-853C-EE22-A3688F099F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815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В 2 СТРОКИ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E1D75C0-EA7B-0E62-6880-6A0089C5D1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4815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ДОЛЖНОСТЬ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C8884C17-55F0-2391-9C76-F3BAAFE6DD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34815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УТВЕРЖДАЮ</a:t>
            </a:r>
          </a:p>
        </p:txBody>
      </p:sp>
      <p:pic>
        <p:nvPicPr>
          <p:cNvPr id="17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4046" y="5760621"/>
            <a:ext cx="1813825" cy="99458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1808AEC-7B2E-CA6C-F323-9E9F912CDE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8051" y="3440838"/>
            <a:ext cx="6768987" cy="1584324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3200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r>
              <a:rPr lang="ru-RU" dirty="0"/>
              <a:t>ШАБЛОН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cxnSp>
        <p:nvCxnSpPr>
          <p:cNvPr id="20" name="Straight Connector 8">
            <a:extLst>
              <a:ext uri="{FF2B5EF4-FFF2-40B4-BE49-F238E27FC236}">
                <a16:creationId xmlns:a16="http://schemas.microsoft.com/office/drawing/2014/main" id="{B5EE06EA-7BE4-6549-9492-5F13D7BA1707}"/>
              </a:ext>
            </a:extLst>
          </p:cNvPr>
          <p:cNvCxnSpPr>
            <a:cxnSpLocks/>
          </p:cNvCxnSpPr>
          <p:nvPr userDrawn="1"/>
        </p:nvCxnSpPr>
        <p:spPr>
          <a:xfrm>
            <a:off x="5195888" y="6195864"/>
            <a:ext cx="1785938" cy="0"/>
          </a:xfrm>
          <a:prstGeom prst="line">
            <a:avLst/>
          </a:prstGeom>
          <a:ln w="12700">
            <a:solidFill>
              <a:srgbClr val="7E7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838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 кластерами - Заголовок 4 стро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BackGroundTitleSlide"/>
          <p:cNvPicPr>
            <a:picLocks noChangeAspect="1"/>
          </p:cNvPicPr>
          <p:nvPr userDrawn="1"/>
        </p:nvPicPr>
        <p:blipFill>
          <a:blip r:embed="rId2">
            <a:alphaModFix/>
          </a:blip>
          <a:stretch/>
        </p:blipFill>
        <p:spPr bwMode="auto">
          <a:xfrm>
            <a:off x="1" y="0"/>
            <a:ext cx="11396813" cy="6413298"/>
          </a:xfrm>
          <a:prstGeom prst="rect">
            <a:avLst/>
          </a:prstGeom>
        </p:spPr>
      </p:pic>
      <p:sp>
        <p:nvSpPr>
          <p:cNvPr id="45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6" name="Text Placehold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en-US"/>
              <a:t>PETROV.PP@GAZPROM-NEFT.RU</a:t>
            </a:r>
            <a:endParaRPr lang="ru-RU"/>
          </a:p>
        </p:txBody>
      </p:sp>
      <p:sp>
        <p:nvSpPr>
          <p:cNvPr id="47" name="Text Placeholder 5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И.О. </a:t>
            </a:r>
            <a:r>
              <a:rPr lang="en-US"/>
              <a:t>Ф</a:t>
            </a:r>
            <a:r>
              <a:rPr lang="ru-RU"/>
              <a:t>АМИЛИЯ</a:t>
            </a:r>
            <a:endParaRPr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НАЗВАНИЕ СТРУКТУРНОГО ПОДРАЗДЕЛЕНИЯ</a:t>
            </a:r>
            <a:endParaRPr/>
          </a:p>
        </p:txBody>
      </p:sp>
      <p:sp>
        <p:nvSpPr>
          <p:cNvPr id="49" name="Text Placeholder 3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ВЕРСИЯ</a:t>
            </a:r>
            <a:endParaRPr/>
          </a:p>
        </p:txBody>
      </p:sp>
      <p:sp>
        <p:nvSpPr>
          <p:cNvPr id="52" name="Text Placeholder 3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101806" y="6360442"/>
            <a:ext cx="2718197" cy="107998"/>
          </a:xfrm>
        </p:spPr>
        <p:txBody>
          <a:bodyPr/>
          <a:lstStyle>
            <a:lvl1pPr>
              <a:lnSpc>
                <a:spcPct val="100000"/>
              </a:lnSpc>
              <a:spcBef>
                <a:spcPts val="225"/>
              </a:spcBef>
              <a:defRPr lang="ru-RU" sz="900" b="0" i="0" cap="none">
                <a:solidFill>
                  <a:srgbClr val="7E7E7E"/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 </a:t>
            </a:r>
            <a:endParaRPr/>
          </a:p>
        </p:txBody>
      </p:sp>
      <p:pic>
        <p:nvPicPr>
          <p:cNvPr id="4" name="Рисунок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274046" y="5760621"/>
            <a:ext cx="1813824" cy="994584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5101805" y="3357564"/>
            <a:ext cx="6770476" cy="1724416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lang="ru-RU" sz="2799" b="0" i="0" u="none" strike="noStrike" cap="all" spc="0">
                <a:ln>
                  <a:noFill/>
                </a:ln>
                <a:solidFill>
                  <a:srgbClr val="7E7E7E"/>
                </a:solidFill>
                <a:latin typeface="GPN_DIN Condensed Medium"/>
                <a:ea typeface="GPN_DIN Condensed Medium"/>
                <a:cs typeface="+mj-cs"/>
              </a:defRPr>
            </a:lvl1pPr>
          </a:lstStyle>
          <a:p>
            <a:pPr>
              <a:defRPr/>
            </a:pPr>
            <a:r>
              <a:rPr lang="ru-RU"/>
              <a:t>Титульный лист</a:t>
            </a:r>
            <a:br>
              <a:rPr lang="ru-RU"/>
            </a:br>
            <a:r>
              <a:rPr lang="ru-RU"/>
              <a:t>Презентации</a:t>
            </a:r>
            <a:br>
              <a:rPr lang="ru-RU"/>
            </a:br>
            <a:r>
              <a:rPr lang="ru-RU"/>
              <a:t>С заголовком </a:t>
            </a:r>
            <a:br>
              <a:rPr lang="ru-RU"/>
            </a:br>
            <a:r>
              <a:rPr lang="ru-RU"/>
              <a:t>В 4 строки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3675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3201" y="763"/>
            <a:ext cx="9931374" cy="485324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en-US"/>
              <a:t>PETROV.PP@GAZPROM-NEFT.RU</a:t>
            </a:r>
            <a:endParaRPr lang="ru-RU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И.О. </a:t>
            </a:r>
            <a:r>
              <a:rPr lang="en-US"/>
              <a:t>Ф</a:t>
            </a:r>
            <a:r>
              <a:rPr lang="ru-RU"/>
              <a:t>АМИЛИЯ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НАЗВАНИЕ СТРУКТУРНОГО ПОДРАЗДЕЛЕНИЯ</a:t>
            </a:r>
            <a:endParaRPr/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ВЕРСИЯ</a:t>
            </a:r>
            <a:endParaRPr/>
          </a:p>
        </p:txBody>
      </p:sp>
      <p:pic>
        <p:nvPicPr>
          <p:cNvPr id="11" name="Рисунок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274046" y="5760621"/>
            <a:ext cx="1813824" cy="994584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5088051" y="3605363"/>
            <a:ext cx="6768986" cy="1479401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lang="ru-RU" sz="3199" b="0" i="0" u="none" strike="noStrike" cap="all" spc="0">
                <a:ln>
                  <a:noFill/>
                </a:ln>
                <a:solidFill>
                  <a:srgbClr val="7E7E7E"/>
                </a:solidFill>
                <a:latin typeface="GPN_DIN Condensed Medium"/>
                <a:ea typeface="GPN_DIN Condensed Medium"/>
                <a:cs typeface="+mj-cs"/>
              </a:defRPr>
            </a:lvl1pPr>
          </a:lstStyle>
          <a:p>
            <a:pPr>
              <a:defRPr/>
            </a:pPr>
            <a:br>
              <a:rPr lang="ru-RU"/>
            </a:br>
            <a:r>
              <a:rPr lang="ru-RU"/>
              <a:t>ШАБЛОН</a:t>
            </a:r>
            <a:br>
              <a:rPr lang="ru-RU"/>
            </a:br>
            <a:r>
              <a:rPr lang="ru-RU"/>
              <a:t>ПРЕЗЕНТАЦИИ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0708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 фото и визой руководител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-6368" y="762"/>
            <a:ext cx="9939600" cy="4857269"/>
          </a:xfrm>
          <a:prstGeom prst="rect">
            <a:avLst/>
          </a:prstGeom>
        </p:spPr>
      </p:pic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ДАТА</a:t>
            </a:r>
            <a:endParaRPr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en-US"/>
              <a:t>PETROV.PP@GAZPROM-NEFT.RU</a:t>
            </a:r>
            <a:endParaRPr lang="ru-RU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И.О. </a:t>
            </a:r>
            <a:r>
              <a:rPr lang="en-US"/>
              <a:t>Ф</a:t>
            </a:r>
            <a:r>
              <a:rPr lang="ru-RU"/>
              <a:t>АМИЛИЯ</a:t>
            </a:r>
            <a:endParaRPr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НАЗВАНИЕ СТРУКТУРНОГО ПОДРАЗДЕЛЕНИЯ</a:t>
            </a:r>
            <a:endParaRPr/>
          </a:p>
        </p:txBody>
      </p:sp>
      <p:sp>
        <p:nvSpPr>
          <p:cNvPr id="12" name="Text Placeholder 3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ВЕРСИЯ</a:t>
            </a:r>
            <a:endParaRPr/>
          </a:p>
        </p:txBody>
      </p:sp>
      <p:sp>
        <p:nvSpPr>
          <p:cNvPr id="13" name="Текст 5"/>
          <p:cNvSpPr txBox="1"/>
          <p:nvPr userDrawn="1"/>
        </p:nvSpPr>
        <p:spPr bwMode="auto">
          <a:xfrm>
            <a:off x="5134815" y="5192293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3" algn="l" defTabSz="914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/>
              <a:buNone/>
              <a:defRPr lang="en-US" sz="900" b="0" i="0" cap="none">
                <a:solidFill>
                  <a:srgbClr val="7E7E7E"/>
                </a:solidFill>
                <a:latin typeface="GPN_DIN Condensed Regular"/>
                <a:ea typeface="GPN_DIN Condensed Regular"/>
                <a:cs typeface="+mn-cs"/>
              </a:defRPr>
            </a:lvl1pPr>
            <a:lvl2pPr marL="266700" marR="0" indent="-266700" algn="l" defTabSz="9144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§"/>
              <a:defRPr lang="en-US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169862" algn="l" defTabSz="914400">
              <a:lnSpc>
                <a:spcPct val="90000"/>
              </a:lnSpc>
              <a:spcBef>
                <a:spcPts val="300"/>
              </a:spcBef>
              <a:buClr>
                <a:schemeClr val="accent3"/>
              </a:buClr>
              <a:buFont typeface="Wingdings"/>
              <a:buChar char="§"/>
              <a:defRPr lang="en-US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lang="en-US"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lang="ru-RU"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64280" algn="l" defTabSz="91421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D6D2"/>
              </a:buClr>
              <a:buSzPct val="90000"/>
              <a:buFont typeface="Wingdings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134815" y="6275673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И.О. ФАМИЛИЯ</a:t>
            </a:r>
            <a:endParaRPr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5134815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В 2 СТРОКИ</a:t>
            </a:r>
            <a:endParaRPr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5134815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134815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buNone/>
              <a:defRPr lang="en-US" sz="1000" b="0" i="0" cap="none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  <a:defRPr/>
            </a:pPr>
            <a:r>
              <a:rPr lang="ru-RU"/>
              <a:t>УТВЕРЖДАЮ</a:t>
            </a:r>
            <a:endParaRPr/>
          </a:p>
        </p:txBody>
      </p:sp>
      <p:pic>
        <p:nvPicPr>
          <p:cNvPr id="17" name="Рисунок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274046" y="5760621"/>
            <a:ext cx="1813824" cy="994584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5088051" y="3440838"/>
            <a:ext cx="6768986" cy="1584324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lang="ru-RU" sz="3199" b="0" i="0" u="none" strike="noStrike" cap="all" spc="0">
                <a:ln>
                  <a:noFill/>
                </a:ln>
                <a:solidFill>
                  <a:srgbClr val="7E7E7E"/>
                </a:solidFill>
                <a:latin typeface="GPN_DIN Condensed Medium"/>
                <a:ea typeface="GPN_DIN Condensed Medium"/>
                <a:cs typeface="+mj-cs"/>
              </a:defRPr>
            </a:lvl1pPr>
          </a:lstStyle>
          <a:p>
            <a:pPr>
              <a:defRPr/>
            </a:pPr>
            <a:r>
              <a:rPr lang="ru-RU"/>
              <a:t>ШАБЛОН</a:t>
            </a:r>
            <a:br>
              <a:rPr lang="ru-RU"/>
            </a:br>
            <a:r>
              <a:rPr lang="ru-RU"/>
              <a:t>ПРЕЗЕНТАЦИИ</a:t>
            </a:r>
            <a:endParaRPr/>
          </a:p>
        </p:txBody>
      </p:sp>
      <p:cxnSp>
        <p:nvCxnSpPr>
          <p:cNvPr id="20" name="Straight Connector 8"/>
          <p:cNvCxnSpPr>
            <a:cxnSpLocks/>
          </p:cNvCxnSpPr>
          <p:nvPr userDrawn="1"/>
        </p:nvCxnSpPr>
        <p:spPr bwMode="auto">
          <a:xfrm>
            <a:off x="5195888" y="6195864"/>
            <a:ext cx="1785938" cy="0"/>
          </a:xfrm>
          <a:prstGeom prst="line">
            <a:avLst/>
          </a:prstGeom>
          <a:ln w="12700">
            <a:solidFill>
              <a:srgbClr val="7E7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422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70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Заголовок 1 стро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 algn="l" defTabSz="914217">
              <a:lnSpc>
                <a:spcPct val="80000"/>
              </a:lnSpc>
              <a:spcBef>
                <a:spcPts val="0"/>
              </a:spcBef>
              <a:buNone/>
              <a:defRPr lang="ru-RU" sz="2400" b="0" i="0" cap="all">
                <a:solidFill>
                  <a:srgbClr val="7E7E7E"/>
                </a:solidFill>
                <a:latin typeface="GPN_DIN Condensed Bold"/>
                <a:ea typeface="GPN_DIN Condensed Bold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24295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Заголовок 2 стро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br>
              <a:rPr lang="ru-RU"/>
            </a:br>
            <a:r>
              <a:rPr lang="ru-RU"/>
              <a:t>в 2 строки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6221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Заголовок 3 стро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br>
              <a:rPr lang="ru-RU"/>
            </a:br>
            <a:r>
              <a:rPr lang="ru-RU"/>
              <a:t>в 3 строки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6898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Заголовок 1 строка+над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647787"/>
            <a:ext cx="8699380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245254" y="277596"/>
            <a:ext cx="8695545" cy="3065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>
                <a:solidFill>
                  <a:srgbClr val="00459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НАДЗАГОЛОВОК СЛАЙДА</a:t>
            </a:r>
            <a:endParaRPr lang="en-US"/>
          </a:p>
        </p:txBody>
      </p:sp>
      <p:sp>
        <p:nvSpPr>
          <p:cNvPr id="27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6"/>
            <a:ext cx="2862755" cy="3646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2889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Разделительный 1 стр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 Placehold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1805" y="2317374"/>
            <a:ext cx="1428751" cy="352425"/>
          </a:xfrm>
        </p:spPr>
        <p:txBody>
          <a:bodyPr lIns="0" rIns="0"/>
          <a:lstStyle>
            <a:lvl1pPr>
              <a:defRPr lang="ru-RU" sz="20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РАЗДЕЛ 01</a:t>
            </a:r>
            <a:endParaRPr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21804" y="4087211"/>
            <a:ext cx="3469146" cy="215468"/>
          </a:xfrm>
        </p:spPr>
        <p:txBody>
          <a:bodyPr lIns="0" tIns="0" rIns="0" bIns="0"/>
          <a:lstStyle>
            <a:lvl1pPr>
              <a:defRPr lang="ru-RU" sz="20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+mj-lt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АННОТАЦИЯ К РАЗДЕЛУ</a:t>
            </a:r>
            <a:endParaRPr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21804" y="3093668"/>
            <a:ext cx="10920819" cy="472112"/>
          </a:xfrm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lang="ru-RU" sz="3999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НАЗВАНИЕ РАЗДЕЛА В ОДНУ СТРОКУ</a:t>
            </a:r>
            <a:endParaRPr/>
          </a:p>
        </p:txBody>
      </p:sp>
      <p:cxnSp>
        <p:nvCxnSpPr>
          <p:cNvPr id="28" name="Straight Connector 14"/>
          <p:cNvCxnSpPr>
            <a:cxnSpLocks/>
          </p:cNvCxnSpPr>
          <p:nvPr userDrawn="1"/>
        </p:nvCxnSpPr>
        <p:spPr bwMode="auto">
          <a:xfrm>
            <a:off x="335967" y="2961043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/>
          <p:cNvCxnSpPr>
            <a:cxnSpLocks/>
          </p:cNvCxnSpPr>
          <p:nvPr userDrawn="1"/>
        </p:nvCxnSpPr>
        <p:spPr bwMode="auto">
          <a:xfrm>
            <a:off x="335967" y="3698405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5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Разделительный 2 стро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1805" y="2317374"/>
            <a:ext cx="1428751" cy="352425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rIns="0"/>
          <a:lstStyle>
            <a:lvl1pPr>
              <a:defRPr lang="ru-RU" sz="20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РАЗДЕЛ 01</a:t>
            </a:r>
            <a:endParaRPr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21804" y="3094128"/>
            <a:ext cx="4885463" cy="942269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lang="ru-RU" sz="3999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НАЗВАНИЕ РАЗДЕЛА В ДВЕ СТРОКИ</a:t>
            </a:r>
            <a:endParaRPr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21804" y="4740194"/>
            <a:ext cx="3469146" cy="215468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lang="ru-RU" sz="20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+mj-lt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АННОТАЦИЯ К РАЗДЕЛУ</a:t>
            </a:r>
            <a:endParaRPr/>
          </a:p>
        </p:txBody>
      </p:sp>
      <p:cxnSp>
        <p:nvCxnSpPr>
          <p:cNvPr id="13" name="Straight Connector 14"/>
          <p:cNvCxnSpPr>
            <a:cxnSpLocks/>
          </p:cNvCxnSpPr>
          <p:nvPr userDrawn="1"/>
        </p:nvCxnSpPr>
        <p:spPr bwMode="auto">
          <a:xfrm>
            <a:off x="321743" y="2850515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/>
          <p:cNvCxnSpPr>
            <a:cxnSpLocks/>
          </p:cNvCxnSpPr>
          <p:nvPr userDrawn="1"/>
        </p:nvCxnSpPr>
        <p:spPr bwMode="auto">
          <a:xfrm>
            <a:off x="321743" y="4292600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E7E7F"/>
              </a:solidFill>
              <a:effectLst/>
              <a:uLnTx/>
              <a:uFillTx/>
              <a:latin typeface="GPN_DIN Condensed Regular"/>
              <a:ea typeface="+mn-ea"/>
              <a:cs typeface="+mn-cs"/>
            </a:endParaRP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6E94371A-351C-7A41-A3A7-14EA3618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22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Разделительный 2 строки и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8"/>
          </p:nvPr>
        </p:nvSpPr>
        <p:spPr bwMode="auto">
          <a:xfrm>
            <a:off x="5855368" y="-5400"/>
            <a:ext cx="6336633" cy="6868800"/>
          </a:xfrm>
          <a:custGeom>
            <a:avLst/>
            <a:gdLst>
              <a:gd name="connsiteX0" fmla="*/ 0 w 6336633"/>
              <a:gd name="connsiteY0" fmla="*/ 0 h 6857999"/>
              <a:gd name="connsiteX1" fmla="*/ 6336633 w 6336633"/>
              <a:gd name="connsiteY1" fmla="*/ 0 h 6857999"/>
              <a:gd name="connsiteX2" fmla="*/ 6336633 w 6336633"/>
              <a:gd name="connsiteY2" fmla="*/ 6857999 h 6857999"/>
              <a:gd name="connsiteX3" fmla="*/ 0 w 6336633"/>
              <a:gd name="connsiteY3" fmla="*/ 6857999 h 6857999"/>
              <a:gd name="connsiteX4" fmla="*/ 0 w 6336633"/>
              <a:gd name="connsiteY4" fmla="*/ 0 h 6857999"/>
              <a:gd name="connsiteX0" fmla="*/ 1466850 w 6336633"/>
              <a:gd name="connsiteY0" fmla="*/ 9525 h 6857999"/>
              <a:gd name="connsiteX1" fmla="*/ 6336633 w 6336633"/>
              <a:gd name="connsiteY1" fmla="*/ 0 h 6857999"/>
              <a:gd name="connsiteX2" fmla="*/ 6336633 w 6336633"/>
              <a:gd name="connsiteY2" fmla="*/ 6857999 h 6857999"/>
              <a:gd name="connsiteX3" fmla="*/ 0 w 6336633"/>
              <a:gd name="connsiteY3" fmla="*/ 6857999 h 6857999"/>
              <a:gd name="connsiteX4" fmla="*/ 1466850 w 6336633"/>
              <a:gd name="connsiteY4" fmla="*/ 95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6633" h="6857999" extrusionOk="0">
                <a:moveTo>
                  <a:pt x="1466850" y="9525"/>
                </a:moveTo>
                <a:lnTo>
                  <a:pt x="6336633" y="0"/>
                </a:lnTo>
                <a:lnTo>
                  <a:pt x="6336633" y="6857999"/>
                </a:lnTo>
                <a:lnTo>
                  <a:pt x="0" y="6857999"/>
                </a:lnTo>
                <a:lnTo>
                  <a:pt x="1466850" y="9525"/>
                </a:lnTo>
                <a:close/>
              </a:path>
            </a:pathLst>
          </a:custGeo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21805" y="2317374"/>
            <a:ext cx="1428751" cy="352425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rIns="0"/>
          <a:lstStyle>
            <a:lvl1pPr>
              <a:defRPr lang="ru-RU" sz="20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РАЗДЕЛ 01</a:t>
            </a:r>
            <a:endParaRPr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21804" y="4740194"/>
            <a:ext cx="3469146" cy="215468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lang="ru-RU" sz="20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+mj-lt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АННОТАЦИЯ К РАЗДЕЛУ</a:t>
            </a:r>
            <a:endParaRPr/>
          </a:p>
        </p:txBody>
      </p:sp>
      <p:cxnSp>
        <p:nvCxnSpPr>
          <p:cNvPr id="14" name="Straight Connector 14"/>
          <p:cNvCxnSpPr>
            <a:cxnSpLocks/>
          </p:cNvCxnSpPr>
          <p:nvPr userDrawn="1"/>
        </p:nvCxnSpPr>
        <p:spPr bwMode="auto">
          <a:xfrm>
            <a:off x="321743" y="2850515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>
            <a:cxnSpLocks/>
          </p:cNvCxnSpPr>
          <p:nvPr userDrawn="1"/>
        </p:nvCxnSpPr>
        <p:spPr bwMode="auto">
          <a:xfrm>
            <a:off x="321743" y="4292600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" name="Text Placehold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21804" y="3094128"/>
            <a:ext cx="4712209" cy="942269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lang="ru-RU" sz="3999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НАЗВАНИЕ РАЗДЕЛА В ДВЕ СТРОКИ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1613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акт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Text Placeholder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21804" y="4087211"/>
            <a:ext cx="3469146" cy="215468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lang="ru-RU" sz="20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+mj-lt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 </a:t>
            </a:r>
            <a:endParaRPr/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21804" y="3093668"/>
            <a:ext cx="10920819" cy="472112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lang="ru-RU" sz="3999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КОНТАКТЫ</a:t>
            </a:r>
            <a:endParaRPr/>
          </a:p>
        </p:txBody>
      </p:sp>
      <p:cxnSp>
        <p:nvCxnSpPr>
          <p:cNvPr id="28" name="Straight Connector 14"/>
          <p:cNvCxnSpPr>
            <a:cxnSpLocks/>
          </p:cNvCxnSpPr>
          <p:nvPr userDrawn="1"/>
        </p:nvCxnSpPr>
        <p:spPr bwMode="auto">
          <a:xfrm>
            <a:off x="335967" y="2961043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/>
          <p:cNvCxnSpPr>
            <a:cxnSpLocks/>
          </p:cNvCxnSpPr>
          <p:nvPr userDrawn="1"/>
        </p:nvCxnSpPr>
        <p:spPr bwMode="auto">
          <a:xfrm>
            <a:off x="335967" y="3698405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75714" y="4821334"/>
            <a:ext cx="5071470" cy="108000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lnSpc>
                <a:spcPct val="100000"/>
              </a:lnSpc>
              <a:spcBef>
                <a:spcPts val="300"/>
              </a:spcBef>
              <a:buNone/>
              <a:defRPr lang="en-US" sz="1200" b="0" i="0" cap="none">
                <a:solidFill>
                  <a:srgbClr val="004596"/>
                </a:solidFill>
                <a:latin typeface="GPN_DIN Regular"/>
                <a:ea typeface="GPN_DIN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200" u="none" strike="noStrike" cap="none" spc="0">
                <a:ln>
                  <a:noFill/>
                </a:ln>
                <a:latin typeface="GPN_DIN Regular"/>
                <a:ea typeface="GPN_DIN Regular"/>
              </a:rPr>
              <a:t>Иван Иванов</a:t>
            </a:r>
            <a:endParaRPr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65666" y="5332353"/>
            <a:ext cx="5071470" cy="108000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lnSpc>
                <a:spcPct val="100000"/>
              </a:lnSpc>
              <a:spcBef>
                <a:spcPts val="300"/>
              </a:spcBef>
              <a:buNone/>
              <a:defRPr lang="en-US" sz="1200" b="0" i="0" cap="none">
                <a:solidFill>
                  <a:srgbClr val="004596"/>
                </a:solidFill>
                <a:latin typeface="GPN_DIN Regular"/>
                <a:ea typeface="GPN_DIN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200">
                <a:latin typeface="GPN_DIN Regular"/>
                <a:ea typeface="GPN_DIN Regular"/>
              </a:rPr>
              <a:t>Управление маркетинговых коммуникаций</a:t>
            </a:r>
            <a:endParaRPr lang="en-US" sz="1200" u="none" strike="noStrike" cap="none" spc="0">
              <a:ln>
                <a:noFill/>
              </a:ln>
              <a:latin typeface="GPN_DIN Regular"/>
              <a:ea typeface="GPN_DIN Regular"/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277394" y="5594872"/>
            <a:ext cx="5071470" cy="28441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lnSpc>
                <a:spcPct val="100000"/>
              </a:lnSpc>
              <a:spcBef>
                <a:spcPts val="300"/>
              </a:spcBef>
              <a:buNone/>
              <a:defRPr lang="en-US" sz="1200" b="0" i="0" cap="none">
                <a:solidFill>
                  <a:srgbClr val="004596"/>
                </a:solidFill>
                <a:latin typeface="GPN_DIN Regular"/>
                <a:ea typeface="GPN_DIN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200">
                <a:latin typeface="GPN_DIN Regular"/>
                <a:ea typeface="GPN_DIN Regular"/>
              </a:rPr>
              <a:t>XX</a:t>
            </a:r>
            <a:r>
              <a:rPr lang="ru-RU" sz="1200" u="none" strike="noStrike" cap="none" spc="0">
                <a:ln>
                  <a:noFill/>
                </a:ln>
                <a:latin typeface="GPN_DIN Regular"/>
                <a:ea typeface="GPN_DIN Regular"/>
              </a:rPr>
              <a:t>.</a:t>
            </a:r>
            <a:r>
              <a:rPr lang="en-US" sz="1200" u="none" strike="noStrike" cap="none" spc="0">
                <a:ln>
                  <a:noFill/>
                </a:ln>
                <a:latin typeface="GPN_DIN Regular"/>
                <a:ea typeface="GPN_DIN Regular"/>
              </a:rPr>
              <a:t>XX</a:t>
            </a:r>
            <a:r>
              <a:rPr lang="ru-RU" sz="1200" u="none" strike="noStrike" cap="none" spc="0">
                <a:ln>
                  <a:noFill/>
                </a:ln>
                <a:latin typeface="GPN_DIN Regular"/>
                <a:ea typeface="GPN_DIN Regular"/>
              </a:rPr>
              <a:t>.20</a:t>
            </a:r>
            <a:r>
              <a:rPr lang="en-US" sz="1200" u="none" strike="noStrike" cap="none" spc="0">
                <a:ln>
                  <a:noFill/>
                </a:ln>
                <a:latin typeface="GPN_DIN Regular"/>
                <a:ea typeface="GPN_DIN Regular"/>
              </a:rPr>
              <a:t>XX</a:t>
            </a:r>
            <a:endParaRPr lang="ru-RU" sz="1200" u="none" strike="noStrike" cap="none" spc="0">
              <a:ln>
                <a:noFill/>
              </a:ln>
              <a:latin typeface="GPN_DIN Regular"/>
              <a:ea typeface="GPN_DIN Regular"/>
            </a:endParaRP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76802" y="5062724"/>
            <a:ext cx="4610427" cy="108000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0">
              <a:lnSpc>
                <a:spcPct val="100000"/>
              </a:lnSpc>
              <a:spcBef>
                <a:spcPts val="300"/>
              </a:spcBef>
              <a:buNone/>
              <a:defRPr lang="en-US" sz="1200" b="0" i="0" cap="none">
                <a:solidFill>
                  <a:srgbClr val="004596"/>
                </a:solidFill>
                <a:latin typeface="GPN_DIN Regular"/>
                <a:ea typeface="GPN_DIN Regular"/>
              </a:defRPr>
            </a:lvl1pPr>
            <a:lvl2pPr>
              <a:defRPr lang="en-US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200">
                <a:latin typeface="GPN_DIN Regular"/>
                <a:ea typeface="GPN_DIN Regular"/>
              </a:rPr>
              <a:t>IVANOV.II@gazprom-neft.ru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endParaRPr lang="en-US" sz="1200">
              <a:latin typeface="GPN_DIN Regular"/>
              <a:ea typeface="GPN_DIN Regular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03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пасибо за вним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Текст 3"/>
          <p:cNvSpPr txBox="1"/>
          <p:nvPr userDrawn="1"/>
        </p:nvSpPr>
        <p:spPr bwMode="auto">
          <a:xfrm>
            <a:off x="3400628" y="3192944"/>
            <a:ext cx="5390744" cy="472112"/>
          </a:xfrm>
        </p:spPr>
        <p:txBody>
          <a:bodyPr/>
          <a:lstStyle>
            <a:lvl1pPr marL="0" indent="0" algn="l" defTabSz="914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/>
              <a:buNone/>
              <a:defRPr sz="1800" b="1" cap="all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6700" marR="0" indent="-266700" algn="l" defTabSz="91440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69862" algn="l" defTabSz="914400">
              <a:lnSpc>
                <a:spcPct val="90000"/>
              </a:lnSpc>
              <a:spcBef>
                <a:spcPts val="300"/>
              </a:spcBef>
              <a:buClr>
                <a:schemeClr val="accent3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469C"/>
              </a:buClr>
              <a:buSzPct val="90000"/>
              <a:buFont typeface="Wingdings"/>
              <a:buNone/>
              <a:tabLst/>
              <a:defRPr/>
            </a:pPr>
            <a:r>
              <a:rPr kumimoji="0" lang="ru-RU" sz="3999" b="0" i="0" u="none" strike="noStrike" kern="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/>
                <a:ea typeface="GPN_DIN Condensed Bold"/>
                <a:cs typeface="Arial"/>
              </a:rPr>
              <a:t>СПАСИБО ЗА ВНИМАНИЕ</a:t>
            </a:r>
            <a:endParaRPr kumimoji="0" sz="1800" b="1" i="0" u="none" strike="noStrike" kern="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Condensed Bold"/>
              <a:cs typeface="Arial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57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модуля Зали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Freeform: Shape 28"/>
          <p:cNvSpPr/>
          <p:nvPr userDrawn="1"/>
        </p:nvSpPr>
        <p:spPr bwMode="auto">
          <a:xfrm>
            <a:off x="6166247" y="1776391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6166247" y="1128391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2796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78222" y="1128713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 algn="l" defTabSz="914217">
              <a:lnSpc>
                <a:spcPct val="80000"/>
              </a:lnSpc>
              <a:spcBef>
                <a:spcPts val="0"/>
              </a:spcBef>
              <a:buNone/>
              <a:defRPr lang="ru-RU" sz="2400" b="0" i="0" cap="all">
                <a:solidFill>
                  <a:srgbClr val="7E7E7E"/>
                </a:solidFill>
                <a:latin typeface="GPN_DIN Condensed Bold"/>
                <a:ea typeface="GPN_DIN Condensed Bold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Freeform: Shape 28"/>
          <p:cNvSpPr/>
          <p:nvPr userDrawn="1"/>
        </p:nvSpPr>
        <p:spPr bwMode="auto">
          <a:xfrm>
            <a:off x="334963" y="1780914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" name="Freeform: Shape 96"/>
          <p:cNvSpPr/>
          <p:nvPr userDrawn="1"/>
        </p:nvSpPr>
        <p:spPr bwMode="auto">
          <a:xfrm>
            <a:off x="334963" y="1132915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6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1513" y="1850193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1513" y="2141751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46939" y="1133237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380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модуля Зали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3576606" cy="4059025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391"/>
            <a:ext cx="3741557" cy="648022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6" name="Freeform: Shape 28"/>
          <p:cNvSpPr/>
          <p:nvPr userDrawn="1"/>
        </p:nvSpPr>
        <p:spPr bwMode="auto">
          <a:xfrm>
            <a:off x="422268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422268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4279236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7" name="Текст 4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422245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29" name="Freeform: Shape 28"/>
          <p:cNvSpPr/>
          <p:nvPr userDrawn="1"/>
        </p:nvSpPr>
        <p:spPr bwMode="auto">
          <a:xfrm>
            <a:off x="811347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0" name="Freeform: Shape 96"/>
          <p:cNvSpPr/>
          <p:nvPr userDrawn="1"/>
        </p:nvSpPr>
        <p:spPr bwMode="auto">
          <a:xfrm>
            <a:off x="811347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1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170027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2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8170027" y="2137227"/>
            <a:ext cx="3576606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marL="0" marR="0" lvl="0" indent="0" algn="l" defTabSz="91421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/>
              <a:buNone/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811324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24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13645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модуля Зали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181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23" name="Freeform: Shape 28"/>
          <p:cNvSpPr/>
          <p:nvPr userDrawn="1"/>
        </p:nvSpPr>
        <p:spPr bwMode="auto">
          <a:xfrm>
            <a:off x="3255663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3255663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3312211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312211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255427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35" name="Freeform: Shape 28"/>
          <p:cNvSpPr/>
          <p:nvPr userDrawn="1"/>
        </p:nvSpPr>
        <p:spPr bwMode="auto">
          <a:xfrm>
            <a:off x="617529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" name="Freeform: Shape 96"/>
          <p:cNvSpPr/>
          <p:nvPr userDrawn="1"/>
        </p:nvSpPr>
        <p:spPr bwMode="auto">
          <a:xfrm>
            <a:off x="617529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7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31843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8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231843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617505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40" name="Freeform: Shape 28"/>
          <p:cNvSpPr/>
          <p:nvPr userDrawn="1"/>
        </p:nvSpPr>
        <p:spPr bwMode="auto">
          <a:xfrm>
            <a:off x="9083676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1" name="Freeform: Shape 96"/>
          <p:cNvSpPr/>
          <p:nvPr userDrawn="1"/>
        </p:nvSpPr>
        <p:spPr bwMode="auto">
          <a:xfrm>
            <a:off x="9083676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2" name="Text Placeholder 5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9140224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3" name="Text Placeholder 7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9140224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4" name="Текст 4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083440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8715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широких модуля Зали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8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3" name="Freeform: Shape 28"/>
          <p:cNvSpPr/>
          <p:nvPr userDrawn="1"/>
        </p:nvSpPr>
        <p:spPr bwMode="auto">
          <a:xfrm>
            <a:off x="6170865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7414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7414" y="2137228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82840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6" name="Freeform: Shape 28"/>
          <p:cNvSpPr/>
          <p:nvPr userDrawn="1"/>
        </p:nvSpPr>
        <p:spPr bwMode="auto">
          <a:xfrm>
            <a:off x="334963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334963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1512" y="4224288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1512" y="4515847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7" name="Freeform: Shape 28"/>
          <p:cNvSpPr/>
          <p:nvPr userDrawn="1"/>
        </p:nvSpPr>
        <p:spPr bwMode="auto">
          <a:xfrm>
            <a:off x="6167454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Freeform: Shape 96"/>
          <p:cNvSpPr/>
          <p:nvPr userDrawn="1"/>
        </p:nvSpPr>
        <p:spPr bwMode="auto">
          <a:xfrm>
            <a:off x="6167454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0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24003" y="4224288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1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224003" y="4515847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4727" y="3507332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179429" y="3507332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40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00586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 модулей Зали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8"/>
            <a:ext cx="3576606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6" name="Freeform: Shape 28"/>
          <p:cNvSpPr/>
          <p:nvPr userDrawn="1"/>
        </p:nvSpPr>
        <p:spPr bwMode="auto">
          <a:xfrm>
            <a:off x="334963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334963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1512" y="4224288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1512" y="4515847"/>
            <a:ext cx="3576606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4727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5" name="Freeform: Shape 28"/>
          <p:cNvSpPr/>
          <p:nvPr userDrawn="1"/>
        </p:nvSpPr>
        <p:spPr bwMode="auto">
          <a:xfrm>
            <a:off x="4231644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" name="Freeform: Shape 96"/>
          <p:cNvSpPr/>
          <p:nvPr userDrawn="1"/>
        </p:nvSpPr>
        <p:spPr bwMode="auto">
          <a:xfrm>
            <a:off x="423164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7" name="Text Placeholder 5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288193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8" name="Text Placeholder 7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288193" y="2137228"/>
            <a:ext cx="3576606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423140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40" name="Freeform: Shape 28"/>
          <p:cNvSpPr/>
          <p:nvPr userDrawn="1"/>
        </p:nvSpPr>
        <p:spPr bwMode="auto">
          <a:xfrm>
            <a:off x="4228233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1" name="Freeform: Shape 96"/>
          <p:cNvSpPr/>
          <p:nvPr userDrawn="1"/>
        </p:nvSpPr>
        <p:spPr bwMode="auto">
          <a:xfrm>
            <a:off x="4228233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2" name="Text Placeholder 58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4284782" y="4224288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3" name="Text Placeholder 78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4284782" y="4515847"/>
            <a:ext cx="3576606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4" name="Текст 4"/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4227997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46" name="Freeform: Shape 28"/>
          <p:cNvSpPr/>
          <p:nvPr userDrawn="1"/>
        </p:nvSpPr>
        <p:spPr bwMode="auto">
          <a:xfrm>
            <a:off x="8113762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7" name="Freeform: Shape 96"/>
          <p:cNvSpPr/>
          <p:nvPr userDrawn="1"/>
        </p:nvSpPr>
        <p:spPr bwMode="auto">
          <a:xfrm>
            <a:off x="8113762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8" name="Text Placeholder 58"/>
          <p:cNvSpPr>
            <a:spLocks noGrp="1"/>
          </p:cNvSpPr>
          <p:nvPr>
            <p:ph type="body" sz="quarter" idx="38" hasCustomPrompt="1"/>
          </p:nvPr>
        </p:nvSpPr>
        <p:spPr bwMode="auto">
          <a:xfrm>
            <a:off x="8170311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9" name="Text Placeholder 78"/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8170311" y="2137228"/>
            <a:ext cx="3576606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0" name="Текст 4"/>
          <p:cNvSpPr>
            <a:spLocks noGrp="1"/>
          </p:cNvSpPr>
          <p:nvPr>
            <p:ph type="body" sz="quarter" idx="40" hasCustomPrompt="1"/>
          </p:nvPr>
        </p:nvSpPr>
        <p:spPr bwMode="auto">
          <a:xfrm>
            <a:off x="8113525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51" name="Freeform: Shape 28"/>
          <p:cNvSpPr/>
          <p:nvPr userDrawn="1"/>
        </p:nvSpPr>
        <p:spPr bwMode="auto">
          <a:xfrm>
            <a:off x="8110351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2" name="Freeform: Shape 96"/>
          <p:cNvSpPr/>
          <p:nvPr userDrawn="1"/>
        </p:nvSpPr>
        <p:spPr bwMode="auto">
          <a:xfrm>
            <a:off x="8110351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3" name="Text Placeholder 58"/>
          <p:cNvSpPr>
            <a:spLocks noGrp="1"/>
          </p:cNvSpPr>
          <p:nvPr>
            <p:ph type="body" sz="quarter" idx="41" hasCustomPrompt="1"/>
          </p:nvPr>
        </p:nvSpPr>
        <p:spPr bwMode="auto">
          <a:xfrm>
            <a:off x="8166899" y="4224288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4" name="Text Placeholder 78"/>
          <p:cNvSpPr>
            <a:spLocks noGrp="1"/>
          </p:cNvSpPr>
          <p:nvPr>
            <p:ph type="body" sz="quarter" idx="42" hasCustomPrompt="1"/>
          </p:nvPr>
        </p:nvSpPr>
        <p:spPr bwMode="auto">
          <a:xfrm>
            <a:off x="8166899" y="4515847"/>
            <a:ext cx="3576606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5" name="Текст 4"/>
          <p:cNvSpPr>
            <a:spLocks noGrp="1"/>
          </p:cNvSpPr>
          <p:nvPr>
            <p:ph type="body" sz="quarter" idx="43" hasCustomPrompt="1"/>
          </p:nvPr>
        </p:nvSpPr>
        <p:spPr bwMode="auto">
          <a:xfrm>
            <a:off x="8110115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45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6" name="Текст 6"/>
          <p:cNvSpPr>
            <a:spLocks noGrp="1"/>
          </p:cNvSpPr>
          <p:nvPr>
            <p:ph type="body" sz="quarter" idx="44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6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62" name="Текст 12"/>
          <p:cNvSpPr>
            <a:spLocks noGrp="1"/>
          </p:cNvSpPr>
          <p:nvPr>
            <p:ph type="body" sz="quarter" idx="45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4612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 модулей Зали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5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16" name="Freeform: Shape 28"/>
          <p:cNvSpPr/>
          <p:nvPr userDrawn="1"/>
        </p:nvSpPr>
        <p:spPr bwMode="auto">
          <a:xfrm>
            <a:off x="334964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334964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1512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1512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4728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35" name="Freeform: Shape 28"/>
          <p:cNvSpPr/>
          <p:nvPr userDrawn="1"/>
        </p:nvSpPr>
        <p:spPr bwMode="auto">
          <a:xfrm>
            <a:off x="3251201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" name="Freeform: Shape 96"/>
          <p:cNvSpPr/>
          <p:nvPr userDrawn="1"/>
        </p:nvSpPr>
        <p:spPr bwMode="auto">
          <a:xfrm>
            <a:off x="3251201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7" name="Text Placeholder 5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307749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8" name="Text Placeholder 7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3307749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325096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40" name="Freeform: Shape 28"/>
          <p:cNvSpPr/>
          <p:nvPr userDrawn="1"/>
        </p:nvSpPr>
        <p:spPr bwMode="auto">
          <a:xfrm>
            <a:off x="3247790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1" name="Freeform: Shape 96"/>
          <p:cNvSpPr/>
          <p:nvPr userDrawn="1"/>
        </p:nvSpPr>
        <p:spPr bwMode="auto">
          <a:xfrm>
            <a:off x="3247790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2" name="Text Placeholder 58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3304338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3" name="Text Placeholder 78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3304338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4" name="Текст 4"/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3247554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45" name="Freeform: Shape 28"/>
          <p:cNvSpPr/>
          <p:nvPr userDrawn="1"/>
        </p:nvSpPr>
        <p:spPr bwMode="auto">
          <a:xfrm>
            <a:off x="6174498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6" name="Freeform: Shape 96"/>
          <p:cNvSpPr/>
          <p:nvPr userDrawn="1"/>
        </p:nvSpPr>
        <p:spPr bwMode="auto">
          <a:xfrm>
            <a:off x="6174498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7" name="Text Placeholder 58"/>
          <p:cNvSpPr>
            <a:spLocks noGrp="1"/>
          </p:cNvSpPr>
          <p:nvPr>
            <p:ph type="body" sz="quarter" idx="38" hasCustomPrompt="1"/>
          </p:nvPr>
        </p:nvSpPr>
        <p:spPr bwMode="auto">
          <a:xfrm>
            <a:off x="6231046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8" name="Text Placeholder 78"/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6231046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40" hasCustomPrompt="1"/>
          </p:nvPr>
        </p:nvSpPr>
        <p:spPr bwMode="auto">
          <a:xfrm>
            <a:off x="6174262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50" name="Freeform: Shape 28"/>
          <p:cNvSpPr/>
          <p:nvPr userDrawn="1"/>
        </p:nvSpPr>
        <p:spPr bwMode="auto">
          <a:xfrm>
            <a:off x="6171087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1" name="Freeform: Shape 96"/>
          <p:cNvSpPr/>
          <p:nvPr userDrawn="1"/>
        </p:nvSpPr>
        <p:spPr bwMode="auto">
          <a:xfrm>
            <a:off x="6171087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2" name="Text Placeholder 58"/>
          <p:cNvSpPr>
            <a:spLocks noGrp="1"/>
          </p:cNvSpPr>
          <p:nvPr>
            <p:ph type="body" sz="quarter" idx="41" hasCustomPrompt="1"/>
          </p:nvPr>
        </p:nvSpPr>
        <p:spPr bwMode="auto">
          <a:xfrm>
            <a:off x="6227635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3" name="Text Placeholder 78"/>
          <p:cNvSpPr>
            <a:spLocks noGrp="1"/>
          </p:cNvSpPr>
          <p:nvPr>
            <p:ph type="body" sz="quarter" idx="42" hasCustomPrompt="1"/>
          </p:nvPr>
        </p:nvSpPr>
        <p:spPr bwMode="auto">
          <a:xfrm>
            <a:off x="6227635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4" name="Текст 4"/>
          <p:cNvSpPr>
            <a:spLocks noGrp="1"/>
          </p:cNvSpPr>
          <p:nvPr>
            <p:ph type="body" sz="quarter" idx="43" hasCustomPrompt="1"/>
          </p:nvPr>
        </p:nvSpPr>
        <p:spPr bwMode="auto">
          <a:xfrm>
            <a:off x="6170851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55" name="Freeform: Shape 28"/>
          <p:cNvSpPr/>
          <p:nvPr userDrawn="1"/>
        </p:nvSpPr>
        <p:spPr bwMode="auto">
          <a:xfrm>
            <a:off x="9083870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6" name="Freeform: Shape 96"/>
          <p:cNvSpPr/>
          <p:nvPr userDrawn="1"/>
        </p:nvSpPr>
        <p:spPr bwMode="auto">
          <a:xfrm>
            <a:off x="9083870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7" name="Text Placeholder 58"/>
          <p:cNvSpPr>
            <a:spLocks noGrp="1"/>
          </p:cNvSpPr>
          <p:nvPr>
            <p:ph type="body" sz="quarter" idx="44" hasCustomPrompt="1"/>
          </p:nvPr>
        </p:nvSpPr>
        <p:spPr bwMode="auto">
          <a:xfrm>
            <a:off x="9140418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8" name="Text Placeholder 78"/>
          <p:cNvSpPr>
            <a:spLocks noGrp="1"/>
          </p:cNvSpPr>
          <p:nvPr>
            <p:ph type="body" sz="quarter" idx="45" hasCustomPrompt="1"/>
          </p:nvPr>
        </p:nvSpPr>
        <p:spPr bwMode="auto">
          <a:xfrm>
            <a:off x="9140418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60" name="Текст 4"/>
          <p:cNvSpPr>
            <a:spLocks noGrp="1"/>
          </p:cNvSpPr>
          <p:nvPr>
            <p:ph type="body" sz="quarter" idx="46" hasCustomPrompt="1"/>
          </p:nvPr>
        </p:nvSpPr>
        <p:spPr bwMode="auto">
          <a:xfrm>
            <a:off x="908363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61" name="Freeform: Shape 28"/>
          <p:cNvSpPr/>
          <p:nvPr userDrawn="1"/>
        </p:nvSpPr>
        <p:spPr bwMode="auto">
          <a:xfrm>
            <a:off x="9080459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" name="Freeform: Shape 96"/>
          <p:cNvSpPr/>
          <p:nvPr userDrawn="1"/>
        </p:nvSpPr>
        <p:spPr bwMode="auto">
          <a:xfrm>
            <a:off x="9080459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63" name="Text Placeholder 58"/>
          <p:cNvSpPr>
            <a:spLocks noGrp="1"/>
          </p:cNvSpPr>
          <p:nvPr>
            <p:ph type="body" sz="quarter" idx="47" hasCustomPrompt="1"/>
          </p:nvPr>
        </p:nvSpPr>
        <p:spPr bwMode="auto">
          <a:xfrm>
            <a:off x="9137007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64" name="Text Placeholder 78"/>
          <p:cNvSpPr>
            <a:spLocks noGrp="1"/>
          </p:cNvSpPr>
          <p:nvPr>
            <p:ph type="body" sz="quarter" idx="48" hasCustomPrompt="1"/>
          </p:nvPr>
        </p:nvSpPr>
        <p:spPr bwMode="auto">
          <a:xfrm>
            <a:off x="9137007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65" name="Текст 4"/>
          <p:cNvSpPr>
            <a:spLocks noGrp="1"/>
          </p:cNvSpPr>
          <p:nvPr>
            <p:ph type="body" sz="quarter" idx="49" hasCustomPrompt="1"/>
          </p:nvPr>
        </p:nvSpPr>
        <p:spPr bwMode="auto">
          <a:xfrm>
            <a:off x="9080223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66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67" name="Текст 6"/>
          <p:cNvSpPr>
            <a:spLocks noGrp="1"/>
          </p:cNvSpPr>
          <p:nvPr>
            <p:ph type="body" sz="quarter" idx="50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6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0" name="Текст 12"/>
          <p:cNvSpPr>
            <a:spLocks noGrp="1"/>
          </p:cNvSpPr>
          <p:nvPr>
            <p:ph type="body" sz="quarter" idx="51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4691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модуля и вывод Зали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1776392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8"/>
            <a:ext cx="5434214" cy="78508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3" name="Freeform: Shape 28"/>
          <p:cNvSpPr/>
          <p:nvPr userDrawn="1"/>
        </p:nvSpPr>
        <p:spPr bwMode="auto">
          <a:xfrm>
            <a:off x="6170865" y="1776392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7414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7414" y="2137228"/>
            <a:ext cx="5434214" cy="78508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82840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45" name="Freeform: Shape 28"/>
          <p:cNvSpPr/>
          <p:nvPr userDrawn="1"/>
        </p:nvSpPr>
        <p:spPr bwMode="auto">
          <a:xfrm>
            <a:off x="338374" y="3840864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6" name="Freeform: Shape 96"/>
          <p:cNvSpPr/>
          <p:nvPr userDrawn="1"/>
        </p:nvSpPr>
        <p:spPr bwMode="auto">
          <a:xfrm>
            <a:off x="338374" y="3192863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7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4923" y="3910141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8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4923" y="4201700"/>
            <a:ext cx="5434214" cy="78508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9" name="Freeform: Shape 28"/>
          <p:cNvSpPr/>
          <p:nvPr userDrawn="1"/>
        </p:nvSpPr>
        <p:spPr bwMode="auto">
          <a:xfrm>
            <a:off x="6170865" y="3840864"/>
            <a:ext cx="5684752" cy="1268467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0" name="Freeform: Shape 96"/>
          <p:cNvSpPr/>
          <p:nvPr userDrawn="1"/>
        </p:nvSpPr>
        <p:spPr bwMode="auto">
          <a:xfrm>
            <a:off x="6170865" y="3192863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1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27414" y="3910141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2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227414" y="4201700"/>
            <a:ext cx="5434214" cy="78508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3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8138" y="319318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54" name="Текст 4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182840" y="3193185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55" name="Freeform: Shape 96"/>
          <p:cNvSpPr/>
          <p:nvPr userDrawn="1"/>
        </p:nvSpPr>
        <p:spPr bwMode="auto">
          <a:xfrm>
            <a:off x="339811" y="5248169"/>
            <a:ext cx="11517227" cy="952756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E6590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334964" y="5248019"/>
            <a:ext cx="11522075" cy="952756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L="0" marR="0" indent="0" algn="l" defTabSz="914217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 lang="en-US" sz="1400">
                <a:solidFill>
                  <a:schemeClr val="bg1"/>
                </a:solidFill>
                <a:latin typeface="GPN_DIN Condensed Bold"/>
                <a:ea typeface="GPN_DIN Condensed Bold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14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1 стр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ГАЗПРОМ НЕФТЬ  </a:t>
            </a:r>
            <a:fld id="{D58DDE06-DF15-0A4F-A85A-4EB38848D8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347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модуля Обвод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Freeform: Shape 28"/>
          <p:cNvSpPr/>
          <p:nvPr userDrawn="1"/>
        </p:nvSpPr>
        <p:spPr bwMode="auto">
          <a:xfrm>
            <a:off x="6166247" y="1776391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6166247" y="1128391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2796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66247" y="1128713"/>
            <a:ext cx="569079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Freeform: Shape 28"/>
          <p:cNvSpPr/>
          <p:nvPr userDrawn="1"/>
        </p:nvSpPr>
        <p:spPr bwMode="auto">
          <a:xfrm>
            <a:off x="334963" y="1780914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" name="Freeform: Shape 96"/>
          <p:cNvSpPr/>
          <p:nvPr userDrawn="1"/>
        </p:nvSpPr>
        <p:spPr bwMode="auto">
          <a:xfrm>
            <a:off x="334963" y="1132915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6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1513" y="1850193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1513" y="2141751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46939" y="1133237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234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модуля Обвод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3576606" cy="4059025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391"/>
            <a:ext cx="3741557" cy="648022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6" name="Freeform: Shape 28"/>
          <p:cNvSpPr/>
          <p:nvPr userDrawn="1"/>
        </p:nvSpPr>
        <p:spPr bwMode="auto">
          <a:xfrm>
            <a:off x="422268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422268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4279236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7" name="Текст 4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422245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29" name="Freeform: Shape 28"/>
          <p:cNvSpPr/>
          <p:nvPr userDrawn="1"/>
        </p:nvSpPr>
        <p:spPr bwMode="auto">
          <a:xfrm>
            <a:off x="811347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0" name="Freeform: Shape 96"/>
          <p:cNvSpPr/>
          <p:nvPr userDrawn="1"/>
        </p:nvSpPr>
        <p:spPr bwMode="auto">
          <a:xfrm>
            <a:off x="811347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1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8170027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2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8170027" y="2137227"/>
            <a:ext cx="3576606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marL="0" marR="0" lvl="0" indent="0" algn="l" defTabSz="91421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/>
              <a:buNone/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811324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24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54779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модуля Обвод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23" name="Freeform: Shape 28"/>
          <p:cNvSpPr/>
          <p:nvPr userDrawn="1"/>
        </p:nvSpPr>
        <p:spPr bwMode="auto">
          <a:xfrm>
            <a:off x="3255663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3255663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3312211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312211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255427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35" name="Freeform: Shape 28"/>
          <p:cNvSpPr/>
          <p:nvPr userDrawn="1"/>
        </p:nvSpPr>
        <p:spPr bwMode="auto">
          <a:xfrm>
            <a:off x="617529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" name="Freeform: Shape 96"/>
          <p:cNvSpPr/>
          <p:nvPr userDrawn="1"/>
        </p:nvSpPr>
        <p:spPr bwMode="auto">
          <a:xfrm>
            <a:off x="617529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7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31843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8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231843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617505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40" name="Freeform: Shape 28"/>
          <p:cNvSpPr/>
          <p:nvPr userDrawn="1"/>
        </p:nvSpPr>
        <p:spPr bwMode="auto">
          <a:xfrm>
            <a:off x="9083676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1" name="Freeform: Shape 96"/>
          <p:cNvSpPr/>
          <p:nvPr userDrawn="1"/>
        </p:nvSpPr>
        <p:spPr bwMode="auto">
          <a:xfrm>
            <a:off x="9083676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2" name="Text Placeholder 5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9140224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3" name="Text Placeholder 7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9140224" y="2137227"/>
            <a:ext cx="2647874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4" name="Текст 4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9083440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61960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 широких модуля Обвод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8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3" name="Freeform: Shape 28"/>
          <p:cNvSpPr/>
          <p:nvPr userDrawn="1"/>
        </p:nvSpPr>
        <p:spPr bwMode="auto">
          <a:xfrm>
            <a:off x="6170865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7414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7414" y="2137228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82840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6" name="Freeform: Shape 28"/>
          <p:cNvSpPr/>
          <p:nvPr userDrawn="1"/>
        </p:nvSpPr>
        <p:spPr bwMode="auto">
          <a:xfrm>
            <a:off x="334963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334963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1512" y="4224288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1512" y="4515847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7" name="Freeform: Shape 28"/>
          <p:cNvSpPr/>
          <p:nvPr userDrawn="1"/>
        </p:nvSpPr>
        <p:spPr bwMode="auto">
          <a:xfrm>
            <a:off x="6167454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Freeform: Shape 96"/>
          <p:cNvSpPr/>
          <p:nvPr userDrawn="1"/>
        </p:nvSpPr>
        <p:spPr bwMode="auto">
          <a:xfrm>
            <a:off x="6167454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0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6224003" y="4224288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1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224003" y="4515847"/>
            <a:ext cx="543421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4727" y="3507332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179429" y="3507332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40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49766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 модулей Обвод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5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16" name="Freeform: Shape 28"/>
          <p:cNvSpPr/>
          <p:nvPr userDrawn="1"/>
        </p:nvSpPr>
        <p:spPr bwMode="auto">
          <a:xfrm>
            <a:off x="334964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334964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91512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391512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4728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35" name="Freeform: Shape 28"/>
          <p:cNvSpPr/>
          <p:nvPr userDrawn="1"/>
        </p:nvSpPr>
        <p:spPr bwMode="auto">
          <a:xfrm>
            <a:off x="3251201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" name="Freeform: Shape 96"/>
          <p:cNvSpPr/>
          <p:nvPr userDrawn="1"/>
        </p:nvSpPr>
        <p:spPr bwMode="auto">
          <a:xfrm>
            <a:off x="3251201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7" name="Text Placeholder 5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3307749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8" name="Text Placeholder 7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3307749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34" hasCustomPrompt="1"/>
          </p:nvPr>
        </p:nvSpPr>
        <p:spPr bwMode="auto">
          <a:xfrm>
            <a:off x="325096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40" name="Freeform: Shape 28"/>
          <p:cNvSpPr/>
          <p:nvPr userDrawn="1"/>
        </p:nvSpPr>
        <p:spPr bwMode="auto">
          <a:xfrm>
            <a:off x="3247790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1" name="Freeform: Shape 96"/>
          <p:cNvSpPr/>
          <p:nvPr userDrawn="1"/>
        </p:nvSpPr>
        <p:spPr bwMode="auto">
          <a:xfrm>
            <a:off x="3247790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2" name="Text Placeholder 58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3304338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3" name="Text Placeholder 78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3304338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4" name="Текст 4"/>
          <p:cNvSpPr>
            <a:spLocks noGrp="1"/>
          </p:cNvSpPr>
          <p:nvPr>
            <p:ph type="body" sz="quarter" idx="37" hasCustomPrompt="1"/>
          </p:nvPr>
        </p:nvSpPr>
        <p:spPr bwMode="auto">
          <a:xfrm>
            <a:off x="3247554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45" name="Freeform: Shape 28"/>
          <p:cNvSpPr/>
          <p:nvPr userDrawn="1"/>
        </p:nvSpPr>
        <p:spPr bwMode="auto">
          <a:xfrm>
            <a:off x="6174498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6" name="Freeform: Shape 96"/>
          <p:cNvSpPr/>
          <p:nvPr userDrawn="1"/>
        </p:nvSpPr>
        <p:spPr bwMode="auto">
          <a:xfrm>
            <a:off x="6174498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47" name="Text Placeholder 58"/>
          <p:cNvSpPr>
            <a:spLocks noGrp="1"/>
          </p:cNvSpPr>
          <p:nvPr>
            <p:ph type="body" sz="quarter" idx="38" hasCustomPrompt="1"/>
          </p:nvPr>
        </p:nvSpPr>
        <p:spPr bwMode="auto">
          <a:xfrm>
            <a:off x="6231046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8" name="Text Placeholder 78"/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6231046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40" hasCustomPrompt="1"/>
          </p:nvPr>
        </p:nvSpPr>
        <p:spPr bwMode="auto">
          <a:xfrm>
            <a:off x="6174262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50" name="Freeform: Shape 28"/>
          <p:cNvSpPr/>
          <p:nvPr userDrawn="1"/>
        </p:nvSpPr>
        <p:spPr bwMode="auto">
          <a:xfrm>
            <a:off x="6171087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1" name="Freeform: Shape 96"/>
          <p:cNvSpPr/>
          <p:nvPr userDrawn="1"/>
        </p:nvSpPr>
        <p:spPr bwMode="auto">
          <a:xfrm>
            <a:off x="6171087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2" name="Text Placeholder 58"/>
          <p:cNvSpPr>
            <a:spLocks noGrp="1"/>
          </p:cNvSpPr>
          <p:nvPr>
            <p:ph type="body" sz="quarter" idx="41" hasCustomPrompt="1"/>
          </p:nvPr>
        </p:nvSpPr>
        <p:spPr bwMode="auto">
          <a:xfrm>
            <a:off x="6227635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3" name="Text Placeholder 78"/>
          <p:cNvSpPr>
            <a:spLocks noGrp="1"/>
          </p:cNvSpPr>
          <p:nvPr>
            <p:ph type="body" sz="quarter" idx="42" hasCustomPrompt="1"/>
          </p:nvPr>
        </p:nvSpPr>
        <p:spPr bwMode="auto">
          <a:xfrm>
            <a:off x="6227635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4" name="Текст 4"/>
          <p:cNvSpPr>
            <a:spLocks noGrp="1"/>
          </p:cNvSpPr>
          <p:nvPr>
            <p:ph type="body" sz="quarter" idx="43" hasCustomPrompt="1"/>
          </p:nvPr>
        </p:nvSpPr>
        <p:spPr bwMode="auto">
          <a:xfrm>
            <a:off x="6170851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55" name="Freeform: Shape 28"/>
          <p:cNvSpPr/>
          <p:nvPr userDrawn="1"/>
        </p:nvSpPr>
        <p:spPr bwMode="auto">
          <a:xfrm>
            <a:off x="9083870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6" name="Freeform: Shape 96"/>
          <p:cNvSpPr/>
          <p:nvPr userDrawn="1"/>
        </p:nvSpPr>
        <p:spPr bwMode="auto">
          <a:xfrm>
            <a:off x="9083870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solidFill>
              <a:srgbClr val="004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7" name="Text Placeholder 58"/>
          <p:cNvSpPr>
            <a:spLocks noGrp="1"/>
          </p:cNvSpPr>
          <p:nvPr>
            <p:ph type="body" sz="quarter" idx="44" hasCustomPrompt="1"/>
          </p:nvPr>
        </p:nvSpPr>
        <p:spPr bwMode="auto">
          <a:xfrm>
            <a:off x="9140418" y="1845669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8" name="Text Placeholder 78"/>
          <p:cNvSpPr>
            <a:spLocks noGrp="1"/>
          </p:cNvSpPr>
          <p:nvPr>
            <p:ph type="body" sz="quarter" idx="45" hasCustomPrompt="1"/>
          </p:nvPr>
        </p:nvSpPr>
        <p:spPr bwMode="auto">
          <a:xfrm>
            <a:off x="9140418" y="2137228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60" name="Текст 4"/>
          <p:cNvSpPr>
            <a:spLocks noGrp="1"/>
          </p:cNvSpPr>
          <p:nvPr>
            <p:ph type="body" sz="quarter" idx="46" hasCustomPrompt="1"/>
          </p:nvPr>
        </p:nvSpPr>
        <p:spPr bwMode="auto">
          <a:xfrm>
            <a:off x="908363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61" name="Freeform: Shape 28"/>
          <p:cNvSpPr/>
          <p:nvPr userDrawn="1"/>
        </p:nvSpPr>
        <p:spPr bwMode="auto">
          <a:xfrm>
            <a:off x="9080459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noFill/>
          <a:ln w="9525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62" name="Freeform: Shape 96"/>
          <p:cNvSpPr/>
          <p:nvPr userDrawn="1"/>
        </p:nvSpPr>
        <p:spPr bwMode="auto">
          <a:xfrm>
            <a:off x="9080459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63" name="Text Placeholder 58"/>
          <p:cNvSpPr>
            <a:spLocks noGrp="1"/>
          </p:cNvSpPr>
          <p:nvPr>
            <p:ph type="body" sz="quarter" idx="47" hasCustomPrompt="1"/>
          </p:nvPr>
        </p:nvSpPr>
        <p:spPr bwMode="auto">
          <a:xfrm>
            <a:off x="9137007" y="4224288"/>
            <a:ext cx="264787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64" name="Text Placeholder 78"/>
          <p:cNvSpPr>
            <a:spLocks noGrp="1"/>
          </p:cNvSpPr>
          <p:nvPr>
            <p:ph type="body" sz="quarter" idx="48" hasCustomPrompt="1"/>
          </p:nvPr>
        </p:nvSpPr>
        <p:spPr bwMode="auto">
          <a:xfrm>
            <a:off x="9137007" y="4515847"/>
            <a:ext cx="2647874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65" name="Текст 4"/>
          <p:cNvSpPr>
            <a:spLocks noGrp="1"/>
          </p:cNvSpPr>
          <p:nvPr>
            <p:ph type="body" sz="quarter" idx="49" hasCustomPrompt="1"/>
          </p:nvPr>
        </p:nvSpPr>
        <p:spPr bwMode="auto">
          <a:xfrm>
            <a:off x="9080223" y="3507332"/>
            <a:ext cx="2769992" cy="647700"/>
          </a:xfrm>
          <a:prstGeom prst="rect">
            <a:avLst/>
          </a:prstGeom>
          <a:ln>
            <a:solidFill>
              <a:srgbClr val="004596"/>
            </a:solidFill>
          </a:ln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b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</a:b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в 2 строки</a:t>
            </a:r>
            <a:endParaRPr/>
          </a:p>
        </p:txBody>
      </p:sp>
      <p:sp>
        <p:nvSpPr>
          <p:cNvPr id="66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67" name="Текст 6"/>
          <p:cNvSpPr>
            <a:spLocks noGrp="1"/>
          </p:cNvSpPr>
          <p:nvPr>
            <p:ph type="body" sz="quarter" idx="50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6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0" name="Текст 12"/>
          <p:cNvSpPr>
            <a:spLocks noGrp="1"/>
          </p:cNvSpPr>
          <p:nvPr>
            <p:ph type="body" sz="quarter" idx="51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73785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дуль и контен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1776391"/>
            <a:ext cx="5684752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6"/>
          </p:nvPr>
        </p:nvSpPr>
        <p:spPr bwMode="auto">
          <a:xfrm>
            <a:off x="6167536" y="1128391"/>
            <a:ext cx="5629026" cy="4590296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ru-RU"/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6322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дуль и 2 вертикальных контен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reeform: Shape 28"/>
          <p:cNvSpPr/>
          <p:nvPr userDrawn="1"/>
        </p:nvSpPr>
        <p:spPr bwMode="auto">
          <a:xfrm>
            <a:off x="338374" y="1776391"/>
            <a:ext cx="374150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Freeform: Shape 96"/>
          <p:cNvSpPr/>
          <p:nvPr userDrawn="1"/>
        </p:nvSpPr>
        <p:spPr bwMode="auto"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14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15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3576606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3736502" cy="647678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19" name="Объект 3"/>
          <p:cNvSpPr>
            <a:spLocks noGrp="1"/>
          </p:cNvSpPr>
          <p:nvPr>
            <p:ph sz="quarter" idx="27"/>
          </p:nvPr>
        </p:nvSpPr>
        <p:spPr bwMode="auto">
          <a:xfrm>
            <a:off x="4229573" y="1128391"/>
            <a:ext cx="3736266" cy="4590296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ru-RU"/>
          </a:p>
        </p:txBody>
      </p:sp>
      <p:sp>
        <p:nvSpPr>
          <p:cNvPr id="22" name="Объект 3"/>
          <p:cNvSpPr>
            <a:spLocks noGrp="1"/>
          </p:cNvSpPr>
          <p:nvPr>
            <p:ph sz="quarter" idx="28"/>
          </p:nvPr>
        </p:nvSpPr>
        <p:spPr bwMode="auto">
          <a:xfrm>
            <a:off x="8118154" y="1128391"/>
            <a:ext cx="3736266" cy="4590296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 lang="ru-RU"/>
          </a:p>
        </p:txBody>
      </p:sp>
      <p:sp>
        <p:nvSpPr>
          <p:cNvPr id="16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4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0302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дуль и 2 горизонтальных контен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reeform: Shape 28"/>
          <p:cNvSpPr/>
          <p:nvPr userDrawn="1"/>
        </p:nvSpPr>
        <p:spPr bwMode="auto">
          <a:xfrm>
            <a:off x="338375" y="1776391"/>
            <a:ext cx="471305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Freeform: Shape 96"/>
          <p:cNvSpPr/>
          <p:nvPr userDrawn="1"/>
        </p:nvSpPr>
        <p:spPr bwMode="auto">
          <a:xfrm>
            <a:off x="338375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14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4505338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15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4505338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470675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8" name="Объект 3"/>
          <p:cNvSpPr>
            <a:spLocks noGrp="1"/>
          </p:cNvSpPr>
          <p:nvPr>
            <p:ph sz="quarter" idx="27"/>
          </p:nvPr>
        </p:nvSpPr>
        <p:spPr bwMode="auto">
          <a:xfrm>
            <a:off x="5195888" y="1133853"/>
            <a:ext cx="6661150" cy="222371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endParaRPr lang="ru-RU"/>
          </a:p>
        </p:txBody>
      </p:sp>
      <p:sp>
        <p:nvSpPr>
          <p:cNvPr id="16" name="Объект 3"/>
          <p:cNvSpPr>
            <a:spLocks noGrp="1"/>
          </p:cNvSpPr>
          <p:nvPr>
            <p:ph sz="quarter" idx="28"/>
          </p:nvPr>
        </p:nvSpPr>
        <p:spPr bwMode="auto">
          <a:xfrm>
            <a:off x="5195888" y="3500438"/>
            <a:ext cx="6661150" cy="223361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endParaRPr lang="ru-RU"/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4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25532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2 стро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Freeform: Shape 28"/>
          <p:cNvSpPr/>
          <p:nvPr userDrawn="1"/>
        </p:nvSpPr>
        <p:spPr bwMode="auto">
          <a:xfrm>
            <a:off x="338374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7" name="Freeform: Shape 28"/>
          <p:cNvSpPr/>
          <p:nvPr userDrawn="1"/>
        </p:nvSpPr>
        <p:spPr bwMode="auto">
          <a:xfrm>
            <a:off x="6166247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Freeform: Shape 96"/>
          <p:cNvSpPr/>
          <p:nvPr userDrawn="1"/>
        </p:nvSpPr>
        <p:spPr bwMode="auto">
          <a:xfrm>
            <a:off x="6166247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0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2796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1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78221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br>
              <a:rPr lang="ru-RU"/>
            </a:br>
            <a:r>
              <a:rPr lang="ru-RU"/>
              <a:t>в 2 строки</a:t>
            </a:r>
            <a:endParaRPr/>
          </a:p>
        </p:txBody>
      </p:sp>
      <p:sp>
        <p:nvSpPr>
          <p:cNvPr id="26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27306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3 стро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2169704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461262"/>
            <a:ext cx="5434214" cy="360049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3" name="Freeform: Shape 28"/>
          <p:cNvSpPr/>
          <p:nvPr userDrawn="1"/>
        </p:nvSpPr>
        <p:spPr bwMode="auto">
          <a:xfrm>
            <a:off x="6166247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6166247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2796" y="2169704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2796" y="2461262"/>
            <a:ext cx="5434214" cy="360049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78221" y="1452748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45990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1151812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</a:t>
            </a:r>
            <a:br>
              <a:rPr lang="ru-RU"/>
            </a:br>
            <a:r>
              <a:rPr lang="ru-RU"/>
              <a:t>СЛАЙДА</a:t>
            </a:r>
            <a:br>
              <a:rPr lang="ru-RU"/>
            </a:br>
            <a:r>
              <a:rPr lang="ru-RU"/>
              <a:t>в 3 строки</a:t>
            </a:r>
            <a:endParaRPr/>
          </a:p>
        </p:txBody>
      </p:sp>
      <p:sp>
        <p:nvSpPr>
          <p:cNvPr id="2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926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ГАЗПРОМ НЕФТЬ  </a:t>
            </a:r>
            <a:fld id="{D58DDE06-DF15-0A4F-A85A-4EB38848D8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E3AA9A-EDB0-0A42-B704-FDCFC14E1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632891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+дескриптор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Freeform: Shape 28"/>
          <p:cNvSpPr/>
          <p:nvPr userDrawn="1"/>
        </p:nvSpPr>
        <p:spPr bwMode="auto">
          <a:xfrm>
            <a:off x="338374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9" name="Freeform: Shape 96"/>
          <p:cNvSpPr/>
          <p:nvPr userDrawn="1"/>
        </p:nvSpPr>
        <p:spPr bwMode="auto"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1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2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7" name="Freeform: Shape 28"/>
          <p:cNvSpPr/>
          <p:nvPr userDrawn="1"/>
        </p:nvSpPr>
        <p:spPr bwMode="auto">
          <a:xfrm>
            <a:off x="6166247" y="1776391"/>
            <a:ext cx="5684752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9" name="Freeform: Shape 96"/>
          <p:cNvSpPr/>
          <p:nvPr userDrawn="1"/>
        </p:nvSpPr>
        <p:spPr bwMode="auto">
          <a:xfrm>
            <a:off x="6166247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0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2796" y="1845669"/>
            <a:ext cx="5434214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1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78221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40854" y="726982"/>
            <a:ext cx="859994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ru-RU" sz="2000" b="0" i="0">
                <a:solidFill>
                  <a:srgbClr val="7E7E7E"/>
                </a:solidFill>
                <a:latin typeface="+mj-lt"/>
                <a:ea typeface="GPN_DIN Condensed Regular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ДЕСКРИПТОР СЛАЙДА</a:t>
            </a:r>
            <a:endParaRPr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37146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6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27460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+над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Freeform: Shape 28"/>
          <p:cNvSpPr/>
          <p:nvPr userDrawn="1"/>
        </p:nvSpPr>
        <p:spPr bwMode="auto">
          <a:xfrm>
            <a:off x="338374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4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2" y="2169704"/>
            <a:ext cx="5577335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2" y="2461262"/>
            <a:ext cx="5577335" cy="360049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3" name="Freeform: Shape 28"/>
          <p:cNvSpPr/>
          <p:nvPr userDrawn="1"/>
        </p:nvSpPr>
        <p:spPr bwMode="auto">
          <a:xfrm>
            <a:off x="6166247" y="2100427"/>
            <a:ext cx="5684752" cy="410034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4" name="Freeform: Shape 96"/>
          <p:cNvSpPr/>
          <p:nvPr userDrawn="1"/>
        </p:nvSpPr>
        <p:spPr bwMode="auto">
          <a:xfrm>
            <a:off x="6166247" y="1452426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5" name="Text Placeholder 5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222796" y="2169704"/>
            <a:ext cx="5574282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6" name="Text Placeholder 7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222796" y="2461262"/>
            <a:ext cx="5574282" cy="3600491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178221" y="1452748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647787"/>
            <a:ext cx="8699380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340854" y="1088511"/>
            <a:ext cx="859994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ru-RU" sz="2000" b="0" i="0">
                <a:solidFill>
                  <a:srgbClr val="7E7E7E"/>
                </a:solidFill>
                <a:latin typeface="+mj-lt"/>
                <a:ea typeface="GPN_DIN Condensed Regular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ДЕСКРИПТОР СЛАЙДА</a:t>
            </a:r>
            <a:endParaRPr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245254" y="277596"/>
            <a:ext cx="8695545" cy="3065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>
                <a:solidFill>
                  <a:srgbClr val="00459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НАДЗАГОЛОВОК СЛАЙДА</a:t>
            </a:r>
            <a:endParaRPr lang="en-US"/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459905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27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6"/>
            <a:ext cx="2862755" cy="3646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54684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фото_Белые_колонтитул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37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/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FFFFFF"/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FFFFFF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 algn="l" defTabSz="914217">
              <a:lnSpc>
                <a:spcPct val="80000"/>
              </a:lnSpc>
              <a:spcBef>
                <a:spcPts val="0"/>
              </a:spcBef>
              <a:buNone/>
              <a:defRPr lang="ru-RU" sz="2400" b="0" i="0" cap="all">
                <a:solidFill>
                  <a:schemeClr val="bg1"/>
                </a:solidFill>
                <a:latin typeface="GPN_DIN Condensed Bold"/>
                <a:ea typeface="GPN_DIN Condensed Bold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cap="none">
                <a:solidFill>
                  <a:schemeClr val="bg1"/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/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88197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фото_Серые_колонтитул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 algn="l" defTabSz="914217">
              <a:lnSpc>
                <a:spcPct val="80000"/>
              </a:lnSpc>
              <a:spcBef>
                <a:spcPts val="0"/>
              </a:spcBef>
              <a:buNone/>
              <a:defRPr lang="ru-RU" sz="2400" b="0" i="0" cap="all">
                <a:solidFill>
                  <a:srgbClr val="7E7E7E"/>
                </a:solidFill>
                <a:latin typeface="GPN_DIN Condensed Bold"/>
                <a:ea typeface="GPN_DIN Condensed Bold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7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6243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Монитор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673600" y="772929"/>
            <a:ext cx="7838876" cy="5888717"/>
          </a:xfrm>
          <a:prstGeom prst="rect">
            <a:avLst/>
          </a:prstGeom>
        </p:spPr>
      </p:pic>
      <p:sp>
        <p:nvSpPr>
          <p:cNvPr id="17" name="Freeform: Shape 28"/>
          <p:cNvSpPr/>
          <p:nvPr userDrawn="1"/>
        </p:nvSpPr>
        <p:spPr bwMode="auto">
          <a:xfrm>
            <a:off x="338375" y="1776391"/>
            <a:ext cx="47130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8" name="Freeform: Shape 96"/>
          <p:cNvSpPr/>
          <p:nvPr userDrawn="1"/>
        </p:nvSpPr>
        <p:spPr bwMode="auto">
          <a:xfrm>
            <a:off x="338375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4470991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79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4656502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471305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10"/>
          </p:nvPr>
        </p:nvSpPr>
        <p:spPr bwMode="auto">
          <a:xfrm>
            <a:off x="5465763" y="1391921"/>
            <a:ext cx="6135394" cy="344360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6"/>
            <a:ext cx="2862755" cy="29875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8441473" y="4928840"/>
            <a:ext cx="282948" cy="15611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5964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Планш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Freeform: Shape 28"/>
          <p:cNvSpPr/>
          <p:nvPr userDrawn="1"/>
        </p:nvSpPr>
        <p:spPr bwMode="auto"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1" name="Freeform: Shape 96"/>
          <p:cNvSpPr/>
          <p:nvPr userDrawn="1"/>
        </p:nvSpPr>
        <p:spPr bwMode="auto"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2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3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7"/>
            <a:ext cx="3576606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25" name="Freeform: Shape 28"/>
          <p:cNvSpPr/>
          <p:nvPr userDrawn="1"/>
        </p:nvSpPr>
        <p:spPr bwMode="auto">
          <a:xfrm>
            <a:off x="422268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6" name="Freeform: Shape 96"/>
          <p:cNvSpPr/>
          <p:nvPr userDrawn="1"/>
        </p:nvSpPr>
        <p:spPr bwMode="auto">
          <a:xfrm>
            <a:off x="422268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7" name="Text Placeholder 58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4279236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9" name="Text Placeholder 7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0" name="Текст 4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422245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3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  <p:pic>
        <p:nvPicPr>
          <p:cNvPr id="2" name="Picture 1" descr="A white rectangle with a black background&#10;&#10;Description automatically generated with low confidenc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925312" y="533333"/>
            <a:ext cx="4209301" cy="6908883"/>
          </a:xfrm>
          <a:prstGeom prst="rect">
            <a:avLst/>
          </a:prstGeom>
        </p:spPr>
      </p:pic>
      <p:sp>
        <p:nvSpPr>
          <p:cNvPr id="3" name="Рисунок 11"/>
          <p:cNvSpPr>
            <a:spLocks noGrp="1"/>
          </p:cNvSpPr>
          <p:nvPr>
            <p:ph type="pic" sz="quarter" idx="10"/>
          </p:nvPr>
        </p:nvSpPr>
        <p:spPr bwMode="auto">
          <a:xfrm>
            <a:off x="8287474" y="1270000"/>
            <a:ext cx="3521970" cy="4768849"/>
          </a:xfrm>
          <a:prstGeom prst="roundRect">
            <a:avLst>
              <a:gd name="adj" fmla="val 4275"/>
            </a:avLst>
          </a:prstGeo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7402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Теле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41420" y="286258"/>
            <a:ext cx="9369662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/>
                <a:ea typeface="GPN_DIN Condensed 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25" name="Freeform: Shape 28"/>
          <p:cNvSpPr/>
          <p:nvPr userDrawn="1"/>
        </p:nvSpPr>
        <p:spPr bwMode="auto">
          <a:xfrm>
            <a:off x="5199298" y="1776391"/>
            <a:ext cx="3741501" cy="3957659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26" name="Freeform: Shape 96"/>
          <p:cNvSpPr/>
          <p:nvPr userDrawn="1"/>
        </p:nvSpPr>
        <p:spPr bwMode="auto">
          <a:xfrm>
            <a:off x="519929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27" name="Text Placeholder 58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5255848" y="1845669"/>
            <a:ext cx="3576606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29" name="Text Placeholder 78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5255848" y="2137227"/>
            <a:ext cx="3576606" cy="349259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0" name="Текст 4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5199063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18" name="Freeform: Shape 28"/>
          <p:cNvSpPr/>
          <p:nvPr userDrawn="1"/>
        </p:nvSpPr>
        <p:spPr bwMode="auto">
          <a:xfrm>
            <a:off x="338375" y="1776391"/>
            <a:ext cx="47130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1" name="Freeform: Shape 96"/>
          <p:cNvSpPr/>
          <p:nvPr userDrawn="1"/>
        </p:nvSpPr>
        <p:spPr bwMode="auto">
          <a:xfrm>
            <a:off x="338375" y="1128391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2" name="Text Placeholder 5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94923" y="1845669"/>
            <a:ext cx="4505338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3" name="Text Placeholder 7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94923" y="2137228"/>
            <a:ext cx="4505338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338139" y="1128713"/>
            <a:ext cx="471312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35" name="Freeform: Shape 28"/>
          <p:cNvSpPr/>
          <p:nvPr userDrawn="1"/>
        </p:nvSpPr>
        <p:spPr bwMode="auto">
          <a:xfrm>
            <a:off x="334964" y="4155010"/>
            <a:ext cx="47130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" name="Freeform: Shape 96"/>
          <p:cNvSpPr/>
          <p:nvPr userDrawn="1"/>
        </p:nvSpPr>
        <p:spPr bwMode="auto">
          <a:xfrm>
            <a:off x="334964" y="3507010"/>
            <a:ext cx="47130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 extrusionOk="0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/>
              <a:ea typeface="GPN_DIN Condensed Bold"/>
              <a:cs typeface="Arial"/>
            </a:endParaRPr>
          </a:p>
        </p:txBody>
      </p:sp>
      <p:sp>
        <p:nvSpPr>
          <p:cNvPr id="37" name="Text Placeholder 5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91512" y="4224288"/>
            <a:ext cx="4505338" cy="277200"/>
          </a:xfrm>
        </p:spPr>
        <p:txBody>
          <a:bodyPr/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1pPr>
            <a:lvl2pPr>
              <a:defRPr lang="en-US" sz="1200" b="1" i="0" u="none" strike="noStrike" cap="none" spc="0">
                <a:ln>
                  <a:noFill/>
                </a:ln>
                <a:solidFill>
                  <a:srgbClr val="004596"/>
                </a:solidFill>
                <a:latin typeface="GPN_DIN Condensed Bold"/>
                <a:ea typeface="GPN_DIN Condensed Bold"/>
                <a:cs typeface="+mn-cs"/>
              </a:defRPr>
            </a:lvl2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8" name="Text Placeholder 7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391512" y="4515847"/>
            <a:ext cx="4505338" cy="1113972"/>
          </a:xfrm>
        </p:spPr>
        <p:txBody>
          <a:bodyPr>
            <a:noAutofit/>
          </a:bodyPr>
          <a:lstStyle>
            <a:lvl1pPr>
              <a:defRPr lang="en-US" sz="12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1pPr>
            <a:lvl2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2pPr>
            <a:lvl3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3pPr>
            <a:lvl4pPr>
              <a:defRPr lang="en-US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4pPr>
            <a:lvl5pPr>
              <a:defRPr lang="ru-RU" sz="1050" b="0" i="0" u="none" strike="noStrike" cap="none" spc="0">
                <a:ln>
                  <a:noFill/>
                </a:ln>
                <a:solidFill>
                  <a:srgbClr val="000000"/>
                </a:solidFill>
                <a:latin typeface="GPN_DIN Regular"/>
                <a:ea typeface="GPN_DIN Regular"/>
                <a:cs typeface="Arial"/>
              </a:defRPr>
            </a:lvl5pPr>
          </a:lstStyle>
          <a:p>
            <a:pPr lvl="0">
              <a:defRPr/>
            </a:pPr>
            <a:r>
              <a:rPr lang="ru-RU"/>
              <a:t>Нажмите для вставки текста</a:t>
            </a:r>
            <a:endParaRPr lang="en-US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334728" y="3507332"/>
            <a:ext cx="4713121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0" i="0">
                <a:solidFill>
                  <a:schemeClr val="bg1"/>
                </a:solidFill>
                <a:latin typeface="GPN_DIN Condensed Bold"/>
                <a:ea typeface="GPN_DIN Condensed Bold"/>
              </a:defRPr>
            </a:lvl1pPr>
          </a:lstStyle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chemeClr val="bg1"/>
                </a:solidFill>
                <a:latin typeface="GPN_DIN Condensed Bold"/>
                <a:ea typeface="GPN_DIN Condensed Bold"/>
              </a:rPr>
              <a:t>Заголовок модуля</a:t>
            </a:r>
            <a:endParaRPr/>
          </a:p>
        </p:txBody>
      </p:sp>
      <p:sp>
        <p:nvSpPr>
          <p:cNvPr id="23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kern="0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240777" y="6400223"/>
            <a:ext cx="5724524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cap="none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  <a:cs typeface="+mn-cs"/>
              </a:defRPr>
            </a:lvl1pPr>
          </a:lstStyle>
          <a:p>
            <a:pPr lvl="0">
              <a:defRPr/>
            </a:pPr>
            <a:r>
              <a:rPr lang="ru-RU"/>
              <a:t>Нижний колонтитул</a:t>
            </a:r>
            <a:endParaRPr/>
          </a:p>
        </p:txBody>
      </p:sp>
      <p:sp>
        <p:nvSpPr>
          <p:cNvPr id="28" name="Текст 12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725892" y="242944"/>
            <a:ext cx="2220539" cy="331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 b="0" i="0">
                <a:solidFill>
                  <a:schemeClr val="bg1">
                    <a:lumMod val="50000"/>
                  </a:schemeClr>
                </a:solidFill>
                <a:latin typeface="GPN_DIN Condensed Regular"/>
                <a:ea typeface="GPN_DIN Condensed Regular"/>
              </a:defRPr>
            </a:lvl1pPr>
          </a:lstStyle>
          <a:p>
            <a:pPr lvl="0" algn="r" defTabSz="914217">
              <a:defRPr/>
            </a:pPr>
            <a:r>
              <a:rPr lang="ru-RU"/>
              <a:t>НАВИГАЦИЯ СЛАЙДА</a:t>
            </a:r>
            <a:endParaRPr/>
          </a:p>
        </p:txBody>
      </p:sp>
      <p:pic>
        <p:nvPicPr>
          <p:cNvPr id="3" name="Picture 2" descr="Icon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622000" y="569986"/>
            <a:ext cx="5756830" cy="5756830"/>
          </a:xfrm>
          <a:prstGeom prst="rect">
            <a:avLst/>
          </a:prstGeom>
        </p:spPr>
      </p:pic>
      <p:sp>
        <p:nvSpPr>
          <p:cNvPr id="4" name="Рисунок 11"/>
          <p:cNvSpPr>
            <a:spLocks noGrp="1"/>
          </p:cNvSpPr>
          <p:nvPr>
            <p:ph type="pic" sz="quarter" idx="10"/>
          </p:nvPr>
        </p:nvSpPr>
        <p:spPr bwMode="auto">
          <a:xfrm>
            <a:off x="9435920" y="1128392"/>
            <a:ext cx="2133601" cy="4604120"/>
          </a:xfrm>
          <a:prstGeom prst="roundRect">
            <a:avLst>
              <a:gd name="adj" fmla="val 12424"/>
            </a:avLst>
          </a:prstGeo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0783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rgbClr val="7E7E7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1D8BD707-D9CF-40AE-B4C6-C98DA3205C09}" type="datetimeFigureOut">
              <a:rPr lang="en-US" kern="0" smtClean="0">
                <a:solidFill>
                  <a:srgbClr val="000000">
                    <a:tint val="75000"/>
                  </a:srgbClr>
                </a:solidFill>
              </a:rPr>
              <a:pPr defTabSz="914217"/>
              <a:t>3/20/25</a:t>
            </a:fld>
            <a:endParaRPr lang="en-US" kern="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B6F15528-21DE-4FAA-801E-634DDDAF4B2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/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1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окап Те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8841B-F916-427A-B2A6-C06F8ECB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8"/>
            <a:ext cx="9369662" cy="365125"/>
          </a:xfrm>
        </p:spPr>
        <p:txBody>
          <a:bodyPr wrap="square"/>
          <a:lstStyle>
            <a:lvl1pPr>
              <a:defRPr sz="2400" b="0" i="0"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2FC40D-C339-499C-AAE7-6056FD316E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95560" y="312001"/>
            <a:ext cx="1661478" cy="184666"/>
          </a:xfrm>
          <a:noFill/>
        </p:spPr>
        <p:txBody>
          <a:bodyPr wrap="square" lIns="0" tIns="0" rIns="0" bIns="0" rtlCol="0">
            <a:spAutoFit/>
          </a:bodyPr>
          <a:lstStyle>
            <a:lvl1pPr algn="r">
              <a:defRPr lang="en-US" sz="1200" b="0" dirty="0" smtClean="0">
                <a:solidFill>
                  <a:schemeClr val="bg1">
                    <a:lumMod val="50000"/>
                  </a:schemeClr>
                </a:solidFill>
                <a:latin typeface="GPN_DIN Condensed Regular" panose="020B0506020202020204" pitchFamily="34" charset="77"/>
                <a:ea typeface="GPN_DIN Condensed Regular" panose="020B0506020202020204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НАВИГАЦИЯ СЛАЙДА</a:t>
            </a:r>
            <a:endParaRPr lang="en-US" dirty="0"/>
          </a:p>
        </p:txBody>
      </p:sp>
      <p:sp>
        <p:nvSpPr>
          <p:cNvPr id="23" name="Номер слайда 1">
            <a:extLst>
              <a:ext uri="{FF2B5EF4-FFF2-40B4-BE49-F238E27FC236}">
                <a16:creationId xmlns:a16="http://schemas.microsoft.com/office/drawing/2014/main" id="{4ACDADA5-737B-4A4D-A875-05B7A2EC7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/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/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Мокап Монито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5A5675-4BAC-7544-B66E-44F47F077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772929"/>
            <a:ext cx="7838876" cy="5888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38841B-F916-427A-B2A6-C06F8ECB74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8"/>
            <a:ext cx="9369662" cy="365125"/>
          </a:xfrm>
        </p:spPr>
        <p:txBody>
          <a:bodyPr wrap="square"/>
          <a:lstStyle>
            <a:lvl1pPr>
              <a:defRPr sz="2400" b="0" i="0"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2FC40D-C339-499C-AAE7-6056FD316E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95560" y="312001"/>
            <a:ext cx="1661478" cy="184666"/>
          </a:xfrm>
          <a:noFill/>
        </p:spPr>
        <p:txBody>
          <a:bodyPr wrap="square" lIns="0" tIns="0" rIns="0" bIns="0" rtlCol="0">
            <a:spAutoFit/>
          </a:bodyPr>
          <a:lstStyle>
            <a:lvl1pPr algn="r">
              <a:defRPr lang="en-US" sz="1200" b="0" dirty="0" smtClean="0">
                <a:solidFill>
                  <a:schemeClr val="bg1">
                    <a:lumMod val="50000"/>
                  </a:schemeClr>
                </a:solidFill>
                <a:latin typeface="GPN_DIN Condensed Regular" panose="020B0506020202020204" pitchFamily="34" charset="77"/>
                <a:ea typeface="GPN_DIN Condensed Regular" panose="020B0506020202020204" pitchFamily="34" charset="77"/>
                <a:cs typeface="Arial" panose="020B0604020202020204" pitchFamily="34" charset="0"/>
              </a:defRPr>
            </a:lvl1pPr>
          </a:lstStyle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НАВИГАЦИЯ СЛАЙДА</a:t>
            </a:r>
            <a:endParaRPr lang="en-US" dirty="0"/>
          </a:p>
        </p:txBody>
      </p:sp>
      <p:sp>
        <p:nvSpPr>
          <p:cNvPr id="19" name="Рисунок 11">
            <a:extLst>
              <a:ext uri="{FF2B5EF4-FFF2-40B4-BE49-F238E27FC236}">
                <a16:creationId xmlns:a16="http://schemas.microsoft.com/office/drawing/2014/main" id="{B237B9A2-2B56-0F42-9AFD-5215B2CABC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65763" y="1391921"/>
            <a:ext cx="6135394" cy="344360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0BD9EC4F-759B-A94E-A22C-D96CD7973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/>
            <a:r>
              <a:rPr lang="ru-RU" kern="0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kern="0" smtClean="0">
                <a:solidFill>
                  <a:srgbClr val="000000">
                    <a:tint val="75000"/>
                  </a:srgbClr>
                </a:solidFill>
              </a:rPr>
              <a:pPr defTabSz="914217"/>
              <a:t>‹#›</a:t>
            </a:fld>
            <a:endParaRPr lang="ru-RU" kern="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01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ГАЗПРОМ НЕФТЬ  </a:t>
            </a:r>
            <a:fld id="{D58DDE06-DF15-0A4F-A85A-4EB38848D8E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E3AA9A-EDB0-0A42-B704-FDCFC14E1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СЛАЙДА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</p:spTree>
    <p:extLst>
      <p:ext uri="{BB962C8B-B14F-4D97-AF65-F5344CB8AC3E}">
        <p14:creationId xmlns:p14="http://schemas.microsoft.com/office/powerpoint/2010/main" val="2325169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 кластерами - Заголовок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390151" cy="4791694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808AEC-7B2E-CA6C-F323-9E9F912CDE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8052" y="3605363"/>
            <a:ext cx="6768987" cy="1479401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3199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br>
              <a:rPr lang="ru-RU" dirty="0"/>
            </a:br>
            <a:r>
              <a:rPr lang="ru-RU" dirty="0"/>
              <a:t>ШАБЛОН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8AE80690-D9EF-CBCC-C921-5CFC844D89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BD8F93E-8CD7-E25D-4AFA-6584E8F1E8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E87FC4A-03D7-1B14-F7E8-489570E546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E0B60BE-4DF9-92C4-694E-D94B5679A6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6FC292C2-39DD-7390-7653-9DA053BD49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pic>
        <p:nvPicPr>
          <p:cNvPr id="11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047" y="5760621"/>
            <a:ext cx="1813825" cy="9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5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 кластерами - Заголовок 4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TitleSlide">
            <a:extLst>
              <a:ext uri="{FF2B5EF4-FFF2-40B4-BE49-F238E27FC236}">
                <a16:creationId xmlns:a16="http://schemas.microsoft.com/office/drawing/2014/main" id="{4A751809-9023-7977-4F08-757F3C749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396813" cy="6413298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/>
              <a:ea typeface="+mn-ea"/>
              <a:cs typeface="+mn-cs"/>
            </a:endParaRPr>
          </a:p>
        </p:txBody>
      </p:sp>
      <p:sp>
        <p:nvSpPr>
          <p:cNvPr id="45" name="Подзаголовок 2">
            <a:extLst>
              <a:ext uri="{FF2B5EF4-FFF2-40B4-BE49-F238E27FC236}">
                <a16:creationId xmlns:a16="http://schemas.microsoft.com/office/drawing/2014/main" id="{7E0A3357-E9E1-C84A-A7A8-1F407D8B72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210F8070-3D82-4F4A-8CBE-3FA34598E8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F89376FD-B120-FB4E-96F4-AD3132FE07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475E2650-382E-5F4B-8395-A2740C2D0E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49" name="Text Placeholder 36">
            <a:extLst>
              <a:ext uri="{FF2B5EF4-FFF2-40B4-BE49-F238E27FC236}">
                <a16:creationId xmlns:a16="http://schemas.microsoft.com/office/drawing/2014/main" id="{975604B8-2161-EF4C-B8E3-9724CBADF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sp>
        <p:nvSpPr>
          <p:cNvPr id="52" name="Text Placeholder 36">
            <a:extLst>
              <a:ext uri="{FF2B5EF4-FFF2-40B4-BE49-F238E27FC236}">
                <a16:creationId xmlns:a16="http://schemas.microsoft.com/office/drawing/2014/main" id="{78E195AB-EC96-9042-8988-7774718C54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1806" y="6360442"/>
            <a:ext cx="2718197" cy="107998"/>
          </a:xfrm>
        </p:spPr>
        <p:txBody>
          <a:bodyPr/>
          <a:lstStyle>
            <a:lvl1pPr>
              <a:lnSpc>
                <a:spcPct val="100000"/>
              </a:lnSpc>
              <a:spcBef>
                <a:spcPts val="225"/>
              </a:spcBef>
              <a:defRPr lang="ru-RU" sz="9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pic>
        <p:nvPicPr>
          <p:cNvPr id="4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047" y="5760621"/>
            <a:ext cx="1813825" cy="99458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9E4A000-ACC5-159C-45EC-28D064F9B5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01806" y="3357564"/>
            <a:ext cx="6770477" cy="1724416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2799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r>
              <a:rPr lang="ru-RU" dirty="0"/>
              <a:t>Титульный лист</a:t>
            </a:r>
            <a:br>
              <a:rPr lang="ru-RU" dirty="0"/>
            </a:br>
            <a:r>
              <a:rPr lang="ru-RU" dirty="0"/>
              <a:t>Презентации</a:t>
            </a:r>
            <a:br>
              <a:rPr lang="ru-RU" dirty="0"/>
            </a:br>
            <a:r>
              <a:rPr lang="ru-RU" dirty="0"/>
              <a:t>С заголовком </a:t>
            </a:r>
            <a:br>
              <a:rPr lang="ru-RU" dirty="0"/>
            </a:br>
            <a:r>
              <a:rPr lang="ru-RU" dirty="0"/>
              <a:t>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3477897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DFCC4C-131D-4AD9-BA2D-0E2402B8A8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201" y="763"/>
            <a:ext cx="9931374" cy="4853249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/>
              <a:ea typeface="+mn-ea"/>
              <a:cs typeface="+mn-cs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7D5694-8400-1222-1996-9694CD0430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3DED77-8540-93F2-6F4F-B6FE8A379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99A398-FB51-D264-5828-BD611DFA1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6F4C11-D7A3-5BBA-CCF5-D9BEEAE70E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2CB9B7ED-12A7-1212-D189-BAD204F654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pic>
        <p:nvPicPr>
          <p:cNvPr id="11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047" y="5760621"/>
            <a:ext cx="1813825" cy="99458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1808AEC-7B2E-CA6C-F323-9E9F912CDE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8052" y="3605363"/>
            <a:ext cx="6768987" cy="1479401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3199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br>
              <a:rPr lang="ru-RU" dirty="0"/>
            </a:br>
            <a:r>
              <a:rPr lang="ru-RU" dirty="0"/>
              <a:t>ШАБЛОН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19865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 фото и визой руководител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390151" cy="4791694"/>
          </a:xfrm>
          <a:prstGeom prst="rect">
            <a:avLst/>
          </a:prstGeom>
        </p:spPr>
      </p:pic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/>
              <a:ea typeface="+mn-ea"/>
              <a:cs typeface="+mn-cs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BC1C62B-3D3E-39D7-15F0-E06A2AF956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6510" y="6213849"/>
            <a:ext cx="3459560" cy="108000"/>
          </a:xfrm>
        </p:spPr>
        <p:txBody>
          <a:bodyPr anchor="t" anchorCtr="0">
            <a:noAutofit/>
          </a:bodyPr>
          <a:lstStyle>
            <a:lvl1pPr marL="0" indent="0" algn="l">
              <a:spcBef>
                <a:spcPts val="450"/>
              </a:spcBef>
              <a:spcAft>
                <a:spcPts val="0"/>
              </a:spcAft>
              <a:buNone/>
              <a:defRPr sz="1000" b="0" i="0" cap="none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 marL="34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ДАТА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CF600C-D35F-B2E5-72AC-5CF4103CA9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656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en-US" dirty="0"/>
              <a:t>PETROV.PP@GAZPROM-NEFT.RU</a:t>
            </a:r>
            <a:endParaRPr lang="ru-R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B5EE2DD-955F-2F28-570A-B51CCDB36B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656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</a:t>
            </a:r>
            <a:r>
              <a:rPr lang="en-US" dirty="0" err="1"/>
              <a:t>Ф</a:t>
            </a:r>
            <a:r>
              <a:rPr lang="ru-RU" dirty="0"/>
              <a:t>АМИЛИЯ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EEE52E6-3989-546E-2E40-3C6AEBFBE3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56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НАЗВАНИЕ СТРУКТУРНОГО ПОДРАЗДЕЛЕНИЯ</a:t>
            </a: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55C2975C-FCAC-692D-38D1-9541B786EB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114" y="6380540"/>
            <a:ext cx="3459956" cy="108001"/>
          </a:xfrm>
        </p:spPr>
        <p:txBody>
          <a:bodyPr/>
          <a:lstStyle>
            <a:lvl1pPr marL="0" indent="0">
              <a:buNone/>
              <a:defRPr lang="ru-RU" sz="1000" b="0" i="0" kern="1200" cap="none" dirty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ВЕРСИЯ</a:t>
            </a: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BAFCB688-8880-194C-A04B-6A6F73F2AE34}"/>
              </a:ext>
            </a:extLst>
          </p:cNvPr>
          <p:cNvSpPr txBox="1">
            <a:spLocks/>
          </p:cNvSpPr>
          <p:nvPr userDrawn="1"/>
        </p:nvSpPr>
        <p:spPr>
          <a:xfrm>
            <a:off x="5134815" y="5192293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94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lang="en-US" sz="900" b="0" i="0" kern="120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  <a:cs typeface="+mn-cs"/>
              </a:defRPr>
            </a:lvl1pPr>
            <a:lvl2pPr marL="266700" marR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 lang="en-US" sz="16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49263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tabLst/>
              <a:defRPr lang="en-US" sz="1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ru-RU" sz="18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64281" algn="l" defTabSz="91421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D6D2"/>
              </a:buClr>
              <a:buSzPct val="90000"/>
              <a:buFont typeface="Wingdings" pitchFamily="2" charset="2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GPN_DIN Condensed Bold" panose="020B0704020202020204" pitchFamily="34" charset="77"/>
              <a:ea typeface="GPN_DIN Condensed Bold" panose="020B0704020202020204" pitchFamily="34" charset="77"/>
              <a:cs typeface="+mn-cs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AC654E-E53F-D841-2AD3-96A4A4EFA3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815" y="6275673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И.О. ФАМИЛИЯ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57408F0-E1AE-853C-EE22-A3688F099F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815" y="5760621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В 2 СТРОКИ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E1D75C0-EA7B-0E62-6880-6A0089C5D1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4815" y="5590538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Regular" panose="020B0704020202020204" pitchFamily="34" charset="0"/>
                <a:ea typeface="GPN_DIN Condensed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ДОЛЖНОСТЬ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C8884C17-55F0-2391-9C76-F3BAAFE6DD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34815" y="5201002"/>
            <a:ext cx="3459568" cy="108000"/>
          </a:xfrm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buNone/>
              <a:defRPr lang="en-US" sz="1000" b="0" i="0" cap="none" baseline="0" dirty="0" smtClean="0">
                <a:solidFill>
                  <a:srgbClr val="7E7E7E"/>
                </a:solidFill>
                <a:latin typeface="GPN_DIN Condensed Bold" panose="020B0704020202020204" pitchFamily="34" charset="77"/>
                <a:ea typeface="GPN_DIN Condensed Bold" panose="020B0704020202020204" pitchFamily="34" charset="77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spcBef>
                <a:spcPts val="450"/>
              </a:spcBef>
            </a:pPr>
            <a:r>
              <a:rPr lang="ru-RU" dirty="0"/>
              <a:t>УТВЕРЖДАЮ</a:t>
            </a:r>
          </a:p>
        </p:txBody>
      </p:sp>
      <p:pic>
        <p:nvPicPr>
          <p:cNvPr id="17" name="Рисунок 50">
            <a:extLst>
              <a:ext uri="{FF2B5EF4-FFF2-40B4-BE49-F238E27FC236}">
                <a16:creationId xmlns:a16="http://schemas.microsoft.com/office/drawing/2014/main" id="{95E325E7-B583-A01E-FBB1-64D5C3B407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047" y="5760621"/>
            <a:ext cx="1813825" cy="99458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1808AEC-7B2E-CA6C-F323-9E9F912CDE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88052" y="3440838"/>
            <a:ext cx="6768987" cy="1584324"/>
          </a:xfrm>
        </p:spPr>
        <p:txBody>
          <a:bodyPr tIns="0" anchor="t">
            <a:noAutofit/>
          </a:bodyPr>
          <a:lstStyle>
            <a:lvl1pPr>
              <a:lnSpc>
                <a:spcPct val="100000"/>
              </a:lnSpc>
              <a:defRPr kumimoji="0" lang="ru-RU" sz="3199" b="0" i="0" u="none" strike="noStrike" kern="1200" cap="all" spc="0" normalizeH="0" baseline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GPN_DIN Condensed Medium" panose="020B0606020202020204" pitchFamily="34" charset="-52"/>
                <a:ea typeface="GPN_DIN Condensed Medium" panose="020B0606020202020204" pitchFamily="34" charset="-52"/>
                <a:cs typeface="+mj-cs"/>
              </a:defRPr>
            </a:lvl1pPr>
          </a:lstStyle>
          <a:p>
            <a:r>
              <a:rPr lang="ru-RU" dirty="0"/>
              <a:t>ШАБЛОН</a:t>
            </a:r>
            <a:br>
              <a:rPr lang="ru-RU" dirty="0"/>
            </a:br>
            <a:r>
              <a:rPr lang="ru-RU" dirty="0"/>
              <a:t>ПРЕЗЕНТАЦИИ</a:t>
            </a:r>
          </a:p>
        </p:txBody>
      </p:sp>
      <p:cxnSp>
        <p:nvCxnSpPr>
          <p:cNvPr id="20" name="Straight Connector 8">
            <a:extLst>
              <a:ext uri="{FF2B5EF4-FFF2-40B4-BE49-F238E27FC236}">
                <a16:creationId xmlns:a16="http://schemas.microsoft.com/office/drawing/2014/main" id="{B5EE06EA-7BE4-6549-9492-5F13D7BA1707}"/>
              </a:ext>
            </a:extLst>
          </p:cNvPr>
          <p:cNvCxnSpPr>
            <a:cxnSpLocks/>
          </p:cNvCxnSpPr>
          <p:nvPr userDrawn="1"/>
        </p:nvCxnSpPr>
        <p:spPr>
          <a:xfrm>
            <a:off x="5195888" y="6195864"/>
            <a:ext cx="1785938" cy="0"/>
          </a:xfrm>
          <a:prstGeom prst="line">
            <a:avLst/>
          </a:prstGeom>
          <a:ln w="12700">
            <a:solidFill>
              <a:srgbClr val="7E7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588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LogoEng" hidden="1"/>
          <p:cNvSpPr>
            <a:spLocks noEditPoints="1"/>
          </p:cNvSpPr>
          <p:nvPr/>
        </p:nvSpPr>
        <p:spPr bwMode="auto">
          <a:xfrm>
            <a:off x="10506142" y="5873922"/>
            <a:ext cx="129891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E7E7F"/>
              </a:solidFill>
              <a:effectLst/>
              <a:uLnTx/>
              <a:uFillTx/>
              <a:latin typeface="GPN_DIN Condensed Regular"/>
              <a:ea typeface="+mn-ea"/>
              <a:cs typeface="+mn-cs"/>
            </a:endParaRP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6E94371A-351C-7A41-A3A7-14EA3618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18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1 стр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2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78339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E3AA9A-EDB0-0A42-B704-FDCFC14E1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57157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 anchor="b"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E3AA9A-EDB0-0A42-B704-FDCFC14E1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СЛАЙДА</a:t>
            </a:r>
            <a:br>
              <a:rPr lang="ru-RU" dirty="0"/>
            </a:br>
            <a:r>
              <a:rPr lang="ru-RU" dirty="0"/>
              <a:t>в 3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32570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1 строка+на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CC1678F-EC25-EE49-96C4-14BF7BC04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647787"/>
            <a:ext cx="8699380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Заголовок СЛАЙДА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21C94F7-9090-2E44-9E2F-6441D266C6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255" y="277596"/>
            <a:ext cx="8695545" cy="3065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>
                <a:solidFill>
                  <a:srgbClr val="00459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НАДЗАГОЛОВОК СЛАЙДА</a:t>
            </a:r>
            <a:endParaRPr lang="en-US" dirty="0"/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B1AA6559-5508-464F-9338-1D632260D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A05478D-427A-844B-8543-2477FDB997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D3D30669-E6AC-A141-BD7A-1DC2FC6C94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6"/>
            <a:ext cx="2862755" cy="3646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833310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1 стр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1F8DBAA-4A26-47DF-DF5E-A862447DB1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805" y="2317374"/>
            <a:ext cx="1428751" cy="352425"/>
          </a:xfrm>
        </p:spPr>
        <p:txBody>
          <a:bodyPr lIns="0" r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РАЗДЕЛ 01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99A0925-28C5-E43F-F531-C83457B29A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087211"/>
            <a:ext cx="3469146" cy="215468"/>
          </a:xfrm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704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АННОТАЦИЯ К РАЗДЕЛУ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B3415EB-5D86-E9B4-EDAC-4C3112FE1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4" y="3093668"/>
            <a:ext cx="10920819" cy="472112"/>
          </a:xfrm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3999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 ОДНУ СТРОКУ</a:t>
            </a:r>
          </a:p>
        </p:txBody>
      </p: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E464BC2B-2C22-6E3C-3CC4-2AD33EAE6ABE}"/>
              </a:ext>
            </a:extLst>
          </p:cNvPr>
          <p:cNvCxnSpPr>
            <a:cxnSpLocks/>
          </p:cNvCxnSpPr>
          <p:nvPr userDrawn="1"/>
        </p:nvCxnSpPr>
        <p:spPr>
          <a:xfrm>
            <a:off x="335967" y="2961043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A8E59309-6BE9-75FB-2032-994234894800}"/>
              </a:ext>
            </a:extLst>
          </p:cNvPr>
          <p:cNvCxnSpPr>
            <a:cxnSpLocks/>
          </p:cNvCxnSpPr>
          <p:nvPr userDrawn="1"/>
        </p:nvCxnSpPr>
        <p:spPr>
          <a:xfrm>
            <a:off x="335967" y="3698405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00F1A0E3-D993-7C49-8CFD-3BF21B2D1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Заголовок 1 строка+на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CC1678F-EC25-EE49-96C4-14BF7BC04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647786"/>
            <a:ext cx="8699380" cy="365125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Заголовок СЛАЙДА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21C94F7-9090-2E44-9E2F-6441D266C6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5255" y="277595"/>
            <a:ext cx="8695545" cy="3065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>
                <a:solidFill>
                  <a:srgbClr val="00459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НАДЗАГОЛОВОК СЛАЙДА</a:t>
            </a:r>
            <a:endParaRPr lang="en-US" dirty="0"/>
          </a:p>
        </p:txBody>
      </p:sp>
      <p:sp>
        <p:nvSpPr>
          <p:cNvPr id="27" name="Номер слайда 1">
            <a:extLst>
              <a:ext uri="{FF2B5EF4-FFF2-40B4-BE49-F238E27FC236}">
                <a16:creationId xmlns:a16="http://schemas.microsoft.com/office/drawing/2014/main" id="{B1AA6559-5508-464F-9338-1D632260D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1" y="6307809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A05478D-427A-844B-8543-2477FDB997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7" y="6400222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D3D30669-E6AC-A141-BD7A-1DC2FC6C94A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46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400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84288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2 стро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44125BE-D57A-EE4C-A01A-2BB074617E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805" y="2317374"/>
            <a:ext cx="1428751" cy="352425"/>
          </a:xfrm>
          <a:ln>
            <a:solidFill>
              <a:srgbClr val="004596"/>
            </a:solidFill>
          </a:ln>
        </p:spPr>
        <p:txBody>
          <a:bodyPr lIns="0" r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РАЗДЕЛ 01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940FC9C-C932-D449-A86E-4BDEF5650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4" y="3094129"/>
            <a:ext cx="4885463" cy="942269"/>
          </a:xfr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3999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 ДВЕ СТРОКИ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836D4B0-5F46-3645-87D5-2D12896CC0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740194"/>
            <a:ext cx="3469146" cy="215468"/>
          </a:xfr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5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АННОТАЦИЯ К РАЗДЕЛУ</a:t>
            </a:r>
          </a:p>
        </p:txBody>
      </p: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F948FACA-4646-864E-B1F4-E9E3BCFC35BB}"/>
              </a:ext>
            </a:extLst>
          </p:cNvPr>
          <p:cNvCxnSpPr>
            <a:cxnSpLocks/>
          </p:cNvCxnSpPr>
          <p:nvPr userDrawn="1"/>
        </p:nvCxnSpPr>
        <p:spPr>
          <a:xfrm>
            <a:off x="321743" y="2850515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BF1AFA75-B457-474D-A9BC-84F95068DC45}"/>
              </a:ext>
            </a:extLst>
          </p:cNvPr>
          <p:cNvCxnSpPr>
            <a:cxnSpLocks/>
          </p:cNvCxnSpPr>
          <p:nvPr userDrawn="1"/>
        </p:nvCxnSpPr>
        <p:spPr>
          <a:xfrm>
            <a:off x="321743" y="4292600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F127115-AB24-604E-89FB-B5BA9A49A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23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2 строки и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5C28D77-899F-72F0-A5C2-9A57158445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55368" y="-5400"/>
            <a:ext cx="6336633" cy="6868800"/>
          </a:xfrm>
          <a:custGeom>
            <a:avLst/>
            <a:gdLst>
              <a:gd name="connsiteX0" fmla="*/ 0 w 6336633"/>
              <a:gd name="connsiteY0" fmla="*/ 0 h 6857999"/>
              <a:gd name="connsiteX1" fmla="*/ 6336633 w 6336633"/>
              <a:gd name="connsiteY1" fmla="*/ 0 h 6857999"/>
              <a:gd name="connsiteX2" fmla="*/ 6336633 w 6336633"/>
              <a:gd name="connsiteY2" fmla="*/ 6857999 h 6857999"/>
              <a:gd name="connsiteX3" fmla="*/ 0 w 6336633"/>
              <a:gd name="connsiteY3" fmla="*/ 6857999 h 6857999"/>
              <a:gd name="connsiteX4" fmla="*/ 0 w 6336633"/>
              <a:gd name="connsiteY4" fmla="*/ 0 h 6857999"/>
              <a:gd name="connsiteX0" fmla="*/ 1466850 w 6336633"/>
              <a:gd name="connsiteY0" fmla="*/ 9525 h 6857999"/>
              <a:gd name="connsiteX1" fmla="*/ 6336633 w 6336633"/>
              <a:gd name="connsiteY1" fmla="*/ 0 h 6857999"/>
              <a:gd name="connsiteX2" fmla="*/ 6336633 w 6336633"/>
              <a:gd name="connsiteY2" fmla="*/ 6857999 h 6857999"/>
              <a:gd name="connsiteX3" fmla="*/ 0 w 6336633"/>
              <a:gd name="connsiteY3" fmla="*/ 6857999 h 6857999"/>
              <a:gd name="connsiteX4" fmla="*/ 1466850 w 6336633"/>
              <a:gd name="connsiteY4" fmla="*/ 95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6633" h="6857999">
                <a:moveTo>
                  <a:pt x="1466850" y="9525"/>
                </a:moveTo>
                <a:lnTo>
                  <a:pt x="6336633" y="0"/>
                </a:lnTo>
                <a:lnTo>
                  <a:pt x="6336633" y="6857999"/>
                </a:lnTo>
                <a:lnTo>
                  <a:pt x="0" y="6857999"/>
                </a:lnTo>
                <a:lnTo>
                  <a:pt x="1466850" y="9525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7FCB869-430C-8A42-A27D-D3AB11742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805" y="2317374"/>
            <a:ext cx="1428751" cy="352425"/>
          </a:xfrm>
          <a:ln>
            <a:solidFill>
              <a:srgbClr val="004596"/>
            </a:solidFill>
          </a:ln>
        </p:spPr>
        <p:txBody>
          <a:bodyPr lIns="0" r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РАЗДЕЛ 01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22041BD-E345-5241-9EEF-3501F046B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740194"/>
            <a:ext cx="3469146" cy="215468"/>
          </a:xfr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5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АННОТАЦИЯ К РАЗДЕЛУ</a:t>
            </a: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E842D932-CAE3-EA44-95E3-DF2BA7BB5465}"/>
              </a:ext>
            </a:extLst>
          </p:cNvPr>
          <p:cNvCxnSpPr>
            <a:cxnSpLocks/>
          </p:cNvCxnSpPr>
          <p:nvPr userDrawn="1"/>
        </p:nvCxnSpPr>
        <p:spPr>
          <a:xfrm>
            <a:off x="321743" y="2850515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>
            <a:extLst>
              <a:ext uri="{FF2B5EF4-FFF2-40B4-BE49-F238E27FC236}">
                <a16:creationId xmlns:a16="http://schemas.microsoft.com/office/drawing/2014/main" id="{E1B184B8-B315-DC4E-8395-3A7A670461AB}"/>
              </a:ext>
            </a:extLst>
          </p:cNvPr>
          <p:cNvCxnSpPr>
            <a:cxnSpLocks/>
          </p:cNvCxnSpPr>
          <p:nvPr userDrawn="1"/>
        </p:nvCxnSpPr>
        <p:spPr>
          <a:xfrm>
            <a:off x="321743" y="4292600"/>
            <a:ext cx="506903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375FC3E8-74B7-E84A-8324-4B0B58F8C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F10DF14-5BA9-3E67-597A-EFAC9E218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4" y="3094129"/>
            <a:ext cx="4712209" cy="942269"/>
          </a:xfr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3999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НАЗВАНИЕ РАЗДЕЛА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553404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99A0925-28C5-E43F-F531-C83457B29A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804" y="4087211"/>
            <a:ext cx="3469146" cy="215468"/>
          </a:xfrm>
          <a:ln>
            <a:solidFill>
              <a:srgbClr val="004596"/>
            </a:solidFill>
          </a:ln>
        </p:spPr>
        <p:txBody>
          <a:bodyPr lIns="0" tIns="0" rIns="0" bIns="0"/>
          <a:lstStyle>
            <a:lvl1pPr>
              <a:defRPr kumimoji="0" lang="ru-RU" sz="20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+mj-lt"/>
                <a:ea typeface="GPN_DIN Condensed Regular" panose="020B05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B3415EB-5D86-E9B4-EDAC-4C3112FE1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804" y="3093668"/>
            <a:ext cx="10920819" cy="472112"/>
          </a:xfrm>
          <a:ln>
            <a:solidFill>
              <a:srgbClr val="004596"/>
            </a:solidFill>
          </a:ln>
        </p:spPr>
        <p:txBody>
          <a:bodyPr lIns="0" rIns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kumimoji="0" lang="ru-RU" sz="3999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defRPr>
            </a:lvl1pPr>
          </a:lstStyle>
          <a:p>
            <a:pPr lvl="0"/>
            <a:r>
              <a:rPr lang="ru-RU" dirty="0"/>
              <a:t>КОНТАКТЫ</a:t>
            </a:r>
          </a:p>
        </p:txBody>
      </p:sp>
      <p:cxnSp>
        <p:nvCxnSpPr>
          <p:cNvPr id="28" name="Straight Connector 14">
            <a:extLst>
              <a:ext uri="{FF2B5EF4-FFF2-40B4-BE49-F238E27FC236}">
                <a16:creationId xmlns:a16="http://schemas.microsoft.com/office/drawing/2014/main" id="{E464BC2B-2C22-6E3C-3CC4-2AD33EAE6ABE}"/>
              </a:ext>
            </a:extLst>
          </p:cNvPr>
          <p:cNvCxnSpPr>
            <a:cxnSpLocks/>
          </p:cNvCxnSpPr>
          <p:nvPr userDrawn="1"/>
        </p:nvCxnSpPr>
        <p:spPr>
          <a:xfrm>
            <a:off x="335967" y="2961043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A8E59309-6BE9-75FB-2032-994234894800}"/>
              </a:ext>
            </a:extLst>
          </p:cNvPr>
          <p:cNvCxnSpPr>
            <a:cxnSpLocks/>
          </p:cNvCxnSpPr>
          <p:nvPr userDrawn="1"/>
        </p:nvCxnSpPr>
        <p:spPr>
          <a:xfrm>
            <a:off x="335967" y="3698405"/>
            <a:ext cx="675871" cy="0"/>
          </a:xfrm>
          <a:prstGeom prst="line">
            <a:avLst/>
          </a:prstGeom>
          <a:ln w="57150">
            <a:solidFill>
              <a:srgbClr val="004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42803A1-B126-954D-A020-ACE9B741D5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714" y="4821334"/>
            <a:ext cx="5071470" cy="108000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lnSpc>
                <a:spcPct val="100000"/>
              </a:lnSpc>
              <a:spcBef>
                <a:spcPts val="300"/>
              </a:spcBef>
              <a:buNone/>
              <a:defRPr lang="en-US" sz="1200" b="0" i="0" cap="none" baseline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Иван Иванов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6921CA0-786D-A348-BB57-46FC39898B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66" y="5332353"/>
            <a:ext cx="5071470" cy="108000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lnSpc>
                <a:spcPct val="100000"/>
              </a:lnSpc>
              <a:spcBef>
                <a:spcPts val="300"/>
              </a:spcBef>
              <a:buNone/>
              <a:defRPr lang="en-US" sz="1200" b="0" i="0" cap="none" baseline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1200" dirty="0">
                <a:latin typeface="GPN_DIN Regular" panose="020B0704020202020204" pitchFamily="34" charset="0"/>
                <a:ea typeface="GPN_DIN Regular" panose="020B0704020202020204" pitchFamily="34" charset="0"/>
              </a:rPr>
              <a:t>Управление маркетинговых коммуникаций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PN_DIN Regular" panose="020B0704020202020204" pitchFamily="34" charset="0"/>
              <a:ea typeface="GPN_DIN Regular" panose="020B0704020202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4FDB198-B4DB-8942-8F5C-C8E48882F4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7394" y="5594872"/>
            <a:ext cx="5071470" cy="28441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lnSpc>
                <a:spcPct val="100000"/>
              </a:lnSpc>
              <a:spcBef>
                <a:spcPts val="300"/>
              </a:spcBef>
              <a:buNone/>
              <a:defRPr lang="en-US" sz="1200" b="0" i="0" cap="none" baseline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200" dirty="0">
                <a:latin typeface="GPN_DIN Regular" panose="020B0704020202020204" pitchFamily="34" charset="0"/>
                <a:ea typeface="GPN_DIN Regular" panose="020B0704020202020204" pitchFamily="34" charset="0"/>
              </a:rPr>
              <a:t>XX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.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XX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.20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PN_DIN Regular" panose="020B0704020202020204" pitchFamily="34" charset="0"/>
                <a:ea typeface="GPN_DIN Regular" panose="020B0704020202020204" pitchFamily="34" charset="0"/>
              </a:rPr>
              <a:t>XX</a:t>
            </a:r>
            <a:endParaRPr kumimoji="0" lang="ru-RU" sz="1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PN_DIN Regular" panose="020B0704020202020204" pitchFamily="34" charset="0"/>
              <a:ea typeface="GPN_DIN Regular" panose="020B0704020202020204" pitchFamily="34" charset="0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8A95C56-1563-2A47-A768-3A371A1053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802" y="5062724"/>
            <a:ext cx="4610427" cy="108000"/>
          </a:xfrm>
          <a:ln>
            <a:solidFill>
              <a:srgbClr val="00459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64281">
              <a:lnSpc>
                <a:spcPct val="100000"/>
              </a:lnSpc>
              <a:spcBef>
                <a:spcPts val="300"/>
              </a:spcBef>
              <a:buNone/>
              <a:defRPr lang="en-US" sz="1200" b="0" i="0" cap="none" baseline="0">
                <a:solidFill>
                  <a:srgbClr val="004596"/>
                </a:solidFill>
                <a:latin typeface="GPN_DIN Regular" panose="020B0704020202020204" pitchFamily="34" charset="0"/>
                <a:ea typeface="GPN_DIN Regular" panose="020B0704020202020204" pitchFamily="34" charset="0"/>
              </a:defRPr>
            </a:lvl1pPr>
            <a:lvl2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2pPr>
            <a:lvl3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3pPr>
            <a:lvl4pPr>
              <a:defRPr lang="en-US" dirty="0" smtClean="0">
                <a:solidFill>
                  <a:schemeClr val="tx1">
                    <a:tint val="75000"/>
                  </a:schemeClr>
                </a:solidFill>
              </a:defRPr>
            </a:lvl4pPr>
            <a:lvl5pPr>
              <a:defRPr lang="ru-RU" dirty="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200" dirty="0" err="1">
                <a:latin typeface="GPN_DIN Regular" panose="020B0704020202020204" pitchFamily="34" charset="0"/>
                <a:ea typeface="GPN_DIN Regular" panose="020B0704020202020204" pitchFamily="34" charset="0"/>
              </a:rPr>
              <a:t>IVANOV.II@gazprom-neft.ru</a:t>
            </a:r>
            <a:endParaRPr lang="en-US" sz="1200" dirty="0">
              <a:latin typeface="GPN_DIN Regular" panose="020B0704020202020204" pitchFamily="34" charset="0"/>
              <a:ea typeface="GPN_DIN Regular" panose="020B07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endParaRPr lang="en-US" sz="1200" dirty="0">
              <a:latin typeface="GPN_DIN Regular" panose="020B0704020202020204" pitchFamily="34" charset="0"/>
              <a:ea typeface="GPN_DIN Regular" panose="020B0704020202020204" pitchFamily="34" charset="0"/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B9993093-D1CE-614C-94B9-7C81DB192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592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3">
            <a:extLst>
              <a:ext uri="{FF2B5EF4-FFF2-40B4-BE49-F238E27FC236}">
                <a16:creationId xmlns:a16="http://schemas.microsoft.com/office/drawing/2014/main" id="{8F133F02-7ABE-5B7B-0A0E-D32314A4E2CF}"/>
              </a:ext>
            </a:extLst>
          </p:cNvPr>
          <p:cNvSpPr txBox="1">
            <a:spLocks/>
          </p:cNvSpPr>
          <p:nvPr userDrawn="1"/>
        </p:nvSpPr>
        <p:spPr>
          <a:xfrm>
            <a:off x="3400628" y="3192944"/>
            <a:ext cx="5390744" cy="47211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6700" marR="0" indent="-2667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698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469C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3999" b="0" i="0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6020202020204" pitchFamily="34" charset="77"/>
                <a:ea typeface="GPN_DIN Condensed Bold" panose="020B0706020202020204" pitchFamily="34" charset="77"/>
                <a:cs typeface="+mn-cs"/>
              </a:rPr>
              <a:t>СПАСИБО ЗА ВНИМАНИЕ</a:t>
            </a:r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BEE04C0A-6140-A446-8538-F7A8F2A92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676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66247" y="1776391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66247" y="1128391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2796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796" y="2137227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8222" y="1128713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F6C8F711-BD2D-D043-9CC3-B3AB7DB5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AC9CFC8-9240-794B-99C5-9E7F77ABB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 algn="l" defTabSz="9142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ru-RU" sz="2400" b="0" i="0" kern="1200" cap="all" baseline="0" dirty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  <a:cs typeface="+mj-cs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Freeform: Shape 28">
            <a:extLst>
              <a:ext uri="{FF2B5EF4-FFF2-40B4-BE49-F238E27FC236}">
                <a16:creationId xmlns:a16="http://schemas.microsoft.com/office/drawing/2014/main" id="{0D375D73-F3AD-A64F-73BC-6769748C2CBC}"/>
              </a:ext>
            </a:extLst>
          </p:cNvPr>
          <p:cNvSpPr>
            <a:spLocks/>
          </p:cNvSpPr>
          <p:nvPr userDrawn="1"/>
        </p:nvSpPr>
        <p:spPr>
          <a:xfrm>
            <a:off x="334963" y="1780915"/>
            <a:ext cx="569079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: Shape 96">
            <a:extLst>
              <a:ext uri="{FF2B5EF4-FFF2-40B4-BE49-F238E27FC236}">
                <a16:creationId xmlns:a16="http://schemas.microsoft.com/office/drawing/2014/main" id="{956C53BB-5E0D-3738-FFE8-82BA275E6ABC}"/>
              </a:ext>
            </a:extLst>
          </p:cNvPr>
          <p:cNvSpPr>
            <a:spLocks/>
          </p:cNvSpPr>
          <p:nvPr userDrawn="1"/>
        </p:nvSpPr>
        <p:spPr>
          <a:xfrm>
            <a:off x="334963" y="1132915"/>
            <a:ext cx="569079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" name="Text Placeholder 58">
            <a:extLst>
              <a:ext uri="{FF2B5EF4-FFF2-40B4-BE49-F238E27FC236}">
                <a16:creationId xmlns:a16="http://schemas.microsoft.com/office/drawing/2014/main" id="{52E8EBF1-3938-95F4-619B-A9D3886636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3" y="1850193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" name="Text Placeholder 78">
            <a:extLst>
              <a:ext uri="{FF2B5EF4-FFF2-40B4-BE49-F238E27FC236}">
                <a16:creationId xmlns:a16="http://schemas.microsoft.com/office/drawing/2014/main" id="{9ECD714B-712C-D62A-18F8-3786E9E32A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3" y="2141751"/>
            <a:ext cx="5434214" cy="3419150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6EF8BF1E-2BA4-F553-E555-286414D49C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6939" y="1133237"/>
            <a:ext cx="5675404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E8D96D1-9D7D-7D43-97A8-5E90A9CC40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0720556C-A56D-CD43-B714-9FF254FC2C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22395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3576606" cy="4059025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391"/>
            <a:ext cx="3741557" cy="648022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53A80C76-031E-9047-880E-91080B966CC3}"/>
              </a:ext>
            </a:extLst>
          </p:cNvPr>
          <p:cNvSpPr>
            <a:spLocks/>
          </p:cNvSpPr>
          <p:nvPr userDrawn="1"/>
        </p:nvSpPr>
        <p:spPr>
          <a:xfrm>
            <a:off x="422268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D7E97438-58EF-E74B-8B1D-36B4FF450FF7}"/>
              </a:ext>
            </a:extLst>
          </p:cNvPr>
          <p:cNvSpPr>
            <a:spLocks/>
          </p:cNvSpPr>
          <p:nvPr userDrawn="1"/>
        </p:nvSpPr>
        <p:spPr>
          <a:xfrm>
            <a:off x="422268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20EC2CF5-54B9-5F42-9316-DA437D5C3F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9236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9EBF861C-47FF-3E41-9A95-089B7F4D63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9236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BE07BC8F-96C0-CC47-BCDA-AF597066A11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245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E1D6F27-CE1C-7549-8793-366470D55352}"/>
              </a:ext>
            </a:extLst>
          </p:cNvPr>
          <p:cNvSpPr>
            <a:spLocks/>
          </p:cNvSpPr>
          <p:nvPr userDrawn="1"/>
        </p:nvSpPr>
        <p:spPr>
          <a:xfrm>
            <a:off x="8113478" y="1776391"/>
            <a:ext cx="374150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96">
            <a:extLst>
              <a:ext uri="{FF2B5EF4-FFF2-40B4-BE49-F238E27FC236}">
                <a16:creationId xmlns:a16="http://schemas.microsoft.com/office/drawing/2014/main" id="{1F1B1B5B-532C-7149-8A3F-2EED530372E9}"/>
              </a:ext>
            </a:extLst>
          </p:cNvPr>
          <p:cNvSpPr>
            <a:spLocks/>
          </p:cNvSpPr>
          <p:nvPr userDrawn="1"/>
        </p:nvSpPr>
        <p:spPr>
          <a:xfrm>
            <a:off x="8113478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EABB35E9-310F-3446-9394-9C23B6036C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70027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Text Placeholder 78">
            <a:extLst>
              <a:ext uri="{FF2B5EF4-FFF2-40B4-BE49-F238E27FC236}">
                <a16:creationId xmlns:a16="http://schemas.microsoft.com/office/drawing/2014/main" id="{008DF7AB-FFE2-E847-A066-610EB5EA3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0027" y="2137227"/>
            <a:ext cx="3576606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035F40F3-E5FF-864C-92DD-B7E43F61C0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13242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24" name="Номер слайда 1">
            <a:extLst>
              <a:ext uri="{FF2B5EF4-FFF2-40B4-BE49-F238E27FC236}">
                <a16:creationId xmlns:a16="http://schemas.microsoft.com/office/drawing/2014/main" id="{719CA99E-ECDB-C044-8CF7-9516B0EA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E5A9618C-1939-2C40-BA1D-DBC4DBA566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031F491-1FB7-E643-9E82-A21D1687E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6" name="Текст 12">
            <a:extLst>
              <a:ext uri="{FF2B5EF4-FFF2-40B4-BE49-F238E27FC236}">
                <a16:creationId xmlns:a16="http://schemas.microsoft.com/office/drawing/2014/main" id="{B8AC56C7-FDE9-874C-995A-2D0AAF08C0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592470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181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8" name="Номер слайда 1">
            <a:extLst>
              <a:ext uri="{FF2B5EF4-FFF2-40B4-BE49-F238E27FC236}">
                <a16:creationId xmlns:a16="http://schemas.microsoft.com/office/drawing/2014/main" id="{1858A45B-8036-4049-BAC1-1D0EC21FF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52AC95F-DAC9-6A49-B77B-BF6A27474D62}"/>
              </a:ext>
            </a:extLst>
          </p:cNvPr>
          <p:cNvSpPr>
            <a:spLocks/>
          </p:cNvSpPr>
          <p:nvPr userDrawn="1"/>
        </p:nvSpPr>
        <p:spPr>
          <a:xfrm>
            <a:off x="3255663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D717BB3F-4119-C647-A8F9-461124443804}"/>
              </a:ext>
            </a:extLst>
          </p:cNvPr>
          <p:cNvSpPr>
            <a:spLocks/>
          </p:cNvSpPr>
          <p:nvPr userDrawn="1"/>
        </p:nvSpPr>
        <p:spPr>
          <a:xfrm>
            <a:off x="3255663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0B693C74-8B6B-4948-AC45-2F71AD8446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2211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1ACE89D3-A02F-864E-9D5C-3B710BE8CF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2211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1D1A357B-3BA7-2148-B649-C05BCA7100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55427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D3A2E364-6BCA-E44B-98E5-0DC833B9FD75}"/>
              </a:ext>
            </a:extLst>
          </p:cNvPr>
          <p:cNvSpPr>
            <a:spLocks/>
          </p:cNvSpPr>
          <p:nvPr userDrawn="1"/>
        </p:nvSpPr>
        <p:spPr>
          <a:xfrm>
            <a:off x="6175295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8F3B5CC8-D38D-DC44-8F4F-6551236C620E}"/>
              </a:ext>
            </a:extLst>
          </p:cNvPr>
          <p:cNvSpPr>
            <a:spLocks/>
          </p:cNvSpPr>
          <p:nvPr userDrawn="1"/>
        </p:nvSpPr>
        <p:spPr>
          <a:xfrm>
            <a:off x="617529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C7C1E23-9B38-9241-AB97-39FC2897C0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184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A0484FCE-FD46-9C4A-85E5-46193F1C10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1843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F568EA2A-5425-4D40-B15F-725AD3AE9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505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56599275-E10A-984C-B99F-070535D46F55}"/>
              </a:ext>
            </a:extLst>
          </p:cNvPr>
          <p:cNvSpPr>
            <a:spLocks/>
          </p:cNvSpPr>
          <p:nvPr userDrawn="1"/>
        </p:nvSpPr>
        <p:spPr>
          <a:xfrm>
            <a:off x="9083676" y="1776391"/>
            <a:ext cx="2769951" cy="441986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FF970A2F-8FD1-D442-97D0-A80734A2E639}"/>
              </a:ext>
            </a:extLst>
          </p:cNvPr>
          <p:cNvSpPr>
            <a:spLocks/>
          </p:cNvSpPr>
          <p:nvPr userDrawn="1"/>
        </p:nvSpPr>
        <p:spPr>
          <a:xfrm>
            <a:off x="9083676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96FB4AF1-25D4-EE49-930D-9223B65E7F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224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1B3B720E-0BFE-0442-B4AC-4E18FB790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224" y="2137227"/>
            <a:ext cx="2647874" cy="4059024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2FF0E40F-C4F8-DF4B-ADF5-D214BAC65B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83440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C0B2B8D3-678C-B74C-8D9E-75FFA25288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48D0937-951D-DC4E-9041-DCBD05DDB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4" name="Текст 12">
            <a:extLst>
              <a:ext uri="{FF2B5EF4-FFF2-40B4-BE49-F238E27FC236}">
                <a16:creationId xmlns:a16="http://schemas.microsoft.com/office/drawing/2014/main" id="{63AABC13-61E2-BF40-962A-99524572621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2742156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широких модуля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3" name="Freeform: Shape 28">
            <a:extLst>
              <a:ext uri="{FF2B5EF4-FFF2-40B4-BE49-F238E27FC236}">
                <a16:creationId xmlns:a16="http://schemas.microsoft.com/office/drawing/2014/main" id="{B60BE0A5-D2F5-A84A-86FC-A07C2446A81E}"/>
              </a:ext>
            </a:extLst>
          </p:cNvPr>
          <p:cNvSpPr>
            <a:spLocks/>
          </p:cNvSpPr>
          <p:nvPr userDrawn="1"/>
        </p:nvSpPr>
        <p:spPr>
          <a:xfrm>
            <a:off x="6170865" y="1776391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96">
            <a:extLst>
              <a:ext uri="{FF2B5EF4-FFF2-40B4-BE49-F238E27FC236}">
                <a16:creationId xmlns:a16="http://schemas.microsoft.com/office/drawing/2014/main" id="{F6823806-22C1-5C4D-9EC8-681BC3EC68D6}"/>
              </a:ext>
            </a:extLst>
          </p:cNvPr>
          <p:cNvSpPr>
            <a:spLocks/>
          </p:cNvSpPr>
          <p:nvPr userDrawn="1"/>
        </p:nvSpPr>
        <p:spPr>
          <a:xfrm>
            <a:off x="6170865" y="1128391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5" name="Text Placeholder 58">
            <a:extLst>
              <a:ext uri="{FF2B5EF4-FFF2-40B4-BE49-F238E27FC236}">
                <a16:creationId xmlns:a16="http://schemas.microsoft.com/office/drawing/2014/main" id="{855212D8-25C3-0646-AB16-1844EB7D6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7414" y="1845669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6" name="Text Placeholder 78">
            <a:extLst>
              <a:ext uri="{FF2B5EF4-FFF2-40B4-BE49-F238E27FC236}">
                <a16:creationId xmlns:a16="http://schemas.microsoft.com/office/drawing/2014/main" id="{0A7FE6AF-BD6D-5449-8706-38672F16C6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7414" y="2137228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378813D9-342B-CA44-A980-9755B94CB8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2840" y="1128713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7" name="Freeform: Shape 28">
            <a:extLst>
              <a:ext uri="{FF2B5EF4-FFF2-40B4-BE49-F238E27FC236}">
                <a16:creationId xmlns:a16="http://schemas.microsoft.com/office/drawing/2014/main" id="{3A57F3A5-218E-0544-B368-863B47EDB869}"/>
              </a:ext>
            </a:extLst>
          </p:cNvPr>
          <p:cNvSpPr>
            <a:spLocks/>
          </p:cNvSpPr>
          <p:nvPr userDrawn="1"/>
        </p:nvSpPr>
        <p:spPr>
          <a:xfrm>
            <a:off x="6167454" y="4155010"/>
            <a:ext cx="5684752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96">
            <a:extLst>
              <a:ext uri="{FF2B5EF4-FFF2-40B4-BE49-F238E27FC236}">
                <a16:creationId xmlns:a16="http://schemas.microsoft.com/office/drawing/2014/main" id="{FF1415D5-AAD0-5547-A412-8809EE2F255A}"/>
              </a:ext>
            </a:extLst>
          </p:cNvPr>
          <p:cNvSpPr>
            <a:spLocks/>
          </p:cNvSpPr>
          <p:nvPr userDrawn="1"/>
        </p:nvSpPr>
        <p:spPr>
          <a:xfrm>
            <a:off x="6167454" y="3507010"/>
            <a:ext cx="5684752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5451B0E0-D598-6D49-91DF-953926CAA6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4003" y="4224288"/>
            <a:ext cx="543421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1" name="Text Placeholder 78">
            <a:extLst>
              <a:ext uri="{FF2B5EF4-FFF2-40B4-BE49-F238E27FC236}">
                <a16:creationId xmlns:a16="http://schemas.microsoft.com/office/drawing/2014/main" id="{03FB86BF-5F1F-754A-A332-98A79B7CCB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4003" y="4515847"/>
            <a:ext cx="543421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7" y="3507332"/>
            <a:ext cx="568483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id="{A53B46B7-564A-9642-9BDA-432C2ECE58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9429" y="3507332"/>
            <a:ext cx="567078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Номер слайда 1">
            <a:extLst>
              <a:ext uri="{FF2B5EF4-FFF2-40B4-BE49-F238E27FC236}">
                <a16:creationId xmlns:a16="http://schemas.microsoft.com/office/drawing/2014/main" id="{03B588AC-79E2-D24A-A027-2F9C06AB0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360C0210-C64A-DC4E-B879-7D2D1C083C4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538330D-DAB0-E649-AE01-236E35834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74D34415-5E77-1C4F-8AC4-CA33BF8E6A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62074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модулей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4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3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3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7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C9CAE8AF-6816-2847-A767-21C1BFBA08E9}"/>
              </a:ext>
            </a:extLst>
          </p:cNvPr>
          <p:cNvSpPr>
            <a:spLocks/>
          </p:cNvSpPr>
          <p:nvPr userDrawn="1"/>
        </p:nvSpPr>
        <p:spPr>
          <a:xfrm>
            <a:off x="4231644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5EB663EA-2334-6F4A-9A40-B0D15BB03893}"/>
              </a:ext>
            </a:extLst>
          </p:cNvPr>
          <p:cNvSpPr>
            <a:spLocks/>
          </p:cNvSpPr>
          <p:nvPr userDrawn="1"/>
        </p:nvSpPr>
        <p:spPr>
          <a:xfrm>
            <a:off x="4231644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7AA62CC5-97C0-324A-9119-F0DBF0CFF8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8193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DC448A48-FB2C-4E40-B031-34022EC565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88193" y="2137228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4C88DCCE-7313-7543-A50E-53A121A226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31408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2D9E3137-5BFF-494A-9038-30DDD56EE8AE}"/>
              </a:ext>
            </a:extLst>
          </p:cNvPr>
          <p:cNvSpPr>
            <a:spLocks/>
          </p:cNvSpPr>
          <p:nvPr userDrawn="1"/>
        </p:nvSpPr>
        <p:spPr>
          <a:xfrm>
            <a:off x="4228233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7EA797B1-F607-7343-A5AB-66FD9FDECA55}"/>
              </a:ext>
            </a:extLst>
          </p:cNvPr>
          <p:cNvSpPr>
            <a:spLocks/>
          </p:cNvSpPr>
          <p:nvPr userDrawn="1"/>
        </p:nvSpPr>
        <p:spPr>
          <a:xfrm>
            <a:off x="4228233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56B67575-12CA-9E45-B308-9FE624C7B7D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84782" y="4224288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456C7CB2-0C9E-124B-B54E-D2DA0725563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84782" y="4515847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D01C36E8-5153-EF4B-BD1E-A0BD555645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27997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6" name="Freeform: Shape 28">
            <a:extLst>
              <a:ext uri="{FF2B5EF4-FFF2-40B4-BE49-F238E27FC236}">
                <a16:creationId xmlns:a16="http://schemas.microsoft.com/office/drawing/2014/main" id="{A67D839D-77FD-C049-9F59-9A887C6DBC70}"/>
              </a:ext>
            </a:extLst>
          </p:cNvPr>
          <p:cNvSpPr>
            <a:spLocks/>
          </p:cNvSpPr>
          <p:nvPr userDrawn="1"/>
        </p:nvSpPr>
        <p:spPr>
          <a:xfrm>
            <a:off x="8113762" y="1776391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96">
            <a:extLst>
              <a:ext uri="{FF2B5EF4-FFF2-40B4-BE49-F238E27FC236}">
                <a16:creationId xmlns:a16="http://schemas.microsoft.com/office/drawing/2014/main" id="{FECB267F-A7F9-D244-B1FE-06F1A6FC3EFC}"/>
              </a:ext>
            </a:extLst>
          </p:cNvPr>
          <p:cNvSpPr>
            <a:spLocks/>
          </p:cNvSpPr>
          <p:nvPr userDrawn="1"/>
        </p:nvSpPr>
        <p:spPr>
          <a:xfrm>
            <a:off x="8113762" y="1128391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8" name="Text Placeholder 58">
            <a:extLst>
              <a:ext uri="{FF2B5EF4-FFF2-40B4-BE49-F238E27FC236}">
                <a16:creationId xmlns:a16="http://schemas.microsoft.com/office/drawing/2014/main" id="{B6583149-EEB0-0E46-9F45-C875815FF29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70311" y="1845669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Text Placeholder 78">
            <a:extLst>
              <a:ext uri="{FF2B5EF4-FFF2-40B4-BE49-F238E27FC236}">
                <a16:creationId xmlns:a16="http://schemas.microsoft.com/office/drawing/2014/main" id="{FA7A5E36-5243-EF42-9C91-08B91375B5F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70311" y="2137228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0" name="Текст 4">
            <a:extLst>
              <a:ext uri="{FF2B5EF4-FFF2-40B4-BE49-F238E27FC236}">
                <a16:creationId xmlns:a16="http://schemas.microsoft.com/office/drawing/2014/main" id="{A352D317-C2F3-FF44-B211-AA0A4447D9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3526" y="1128713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51" name="Freeform: Shape 28">
            <a:extLst>
              <a:ext uri="{FF2B5EF4-FFF2-40B4-BE49-F238E27FC236}">
                <a16:creationId xmlns:a16="http://schemas.microsoft.com/office/drawing/2014/main" id="{92877EF4-CF2C-CC4E-A57B-3D7EB8003502}"/>
              </a:ext>
            </a:extLst>
          </p:cNvPr>
          <p:cNvSpPr>
            <a:spLocks/>
          </p:cNvSpPr>
          <p:nvPr userDrawn="1"/>
        </p:nvSpPr>
        <p:spPr>
          <a:xfrm>
            <a:off x="8110351" y="4155010"/>
            <a:ext cx="374150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96">
            <a:extLst>
              <a:ext uri="{FF2B5EF4-FFF2-40B4-BE49-F238E27FC236}">
                <a16:creationId xmlns:a16="http://schemas.microsoft.com/office/drawing/2014/main" id="{65E7C112-8573-3644-9617-3A2D620827BB}"/>
              </a:ext>
            </a:extLst>
          </p:cNvPr>
          <p:cNvSpPr>
            <a:spLocks/>
          </p:cNvSpPr>
          <p:nvPr userDrawn="1"/>
        </p:nvSpPr>
        <p:spPr>
          <a:xfrm>
            <a:off x="8110351" y="3507010"/>
            <a:ext cx="374150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3" name="Text Placeholder 58">
            <a:extLst>
              <a:ext uri="{FF2B5EF4-FFF2-40B4-BE49-F238E27FC236}">
                <a16:creationId xmlns:a16="http://schemas.microsoft.com/office/drawing/2014/main" id="{71F06FFA-8EB2-2849-9D2A-0FAEC91D69B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66900" y="4224288"/>
            <a:ext cx="3576606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4" name="Text Placeholder 78">
            <a:extLst>
              <a:ext uri="{FF2B5EF4-FFF2-40B4-BE49-F238E27FC236}">
                <a16:creationId xmlns:a16="http://schemas.microsoft.com/office/drawing/2014/main" id="{6554755B-D68D-FF4D-B6A8-5AEC09FC1B6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66900" y="4515847"/>
            <a:ext cx="3576606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5" name="Текст 4">
            <a:extLst>
              <a:ext uri="{FF2B5EF4-FFF2-40B4-BE49-F238E27FC236}">
                <a16:creationId xmlns:a16="http://schemas.microsoft.com/office/drawing/2014/main" id="{518A716D-D3B4-FA4F-886F-D60B5E5A3B8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10115" y="3507332"/>
            <a:ext cx="3741557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</a:p>
        </p:txBody>
      </p:sp>
      <p:sp>
        <p:nvSpPr>
          <p:cNvPr id="45" name="Номер слайда 1">
            <a:extLst>
              <a:ext uri="{FF2B5EF4-FFF2-40B4-BE49-F238E27FC236}">
                <a16:creationId xmlns:a16="http://schemas.microsoft.com/office/drawing/2014/main" id="{B0FBFA99-1FE9-9E49-A0E0-2215F8E63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56" name="Текст 6">
            <a:extLst>
              <a:ext uri="{FF2B5EF4-FFF2-40B4-BE49-F238E27FC236}">
                <a16:creationId xmlns:a16="http://schemas.microsoft.com/office/drawing/2014/main" id="{B94D191E-EA2C-8443-BA76-CEA7A1FDA3E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332A4B9-BD33-A543-A06E-A98241D237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2" name="Текст 12">
            <a:extLst>
              <a:ext uri="{FF2B5EF4-FFF2-40B4-BE49-F238E27FC236}">
                <a16:creationId xmlns:a16="http://schemas.microsoft.com/office/drawing/2014/main" id="{EBB7601E-3279-C147-8E1F-B2B79CA5BD7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9294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модулей Зал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28">
            <a:extLst>
              <a:ext uri="{FF2B5EF4-FFF2-40B4-BE49-F238E27FC236}">
                <a16:creationId xmlns:a16="http://schemas.microsoft.com/office/drawing/2014/main" id="{DA074E5C-9C95-E245-9778-76CFC10519D6}"/>
              </a:ext>
            </a:extLst>
          </p:cNvPr>
          <p:cNvSpPr>
            <a:spLocks/>
          </p:cNvSpPr>
          <p:nvPr userDrawn="1"/>
        </p:nvSpPr>
        <p:spPr>
          <a:xfrm>
            <a:off x="338375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96">
            <a:extLst>
              <a:ext uri="{FF2B5EF4-FFF2-40B4-BE49-F238E27FC236}">
                <a16:creationId xmlns:a16="http://schemas.microsoft.com/office/drawing/2014/main" id="{256BF456-2F15-C248-8B23-DD1C56B7D7FA}"/>
              </a:ext>
            </a:extLst>
          </p:cNvPr>
          <p:cNvSpPr>
            <a:spLocks/>
          </p:cNvSpPr>
          <p:nvPr userDrawn="1"/>
        </p:nvSpPr>
        <p:spPr>
          <a:xfrm>
            <a:off x="338375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C4B9394D-69D8-48C1-AC36-E448E983C1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923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721E94AD-A8CB-4D7F-BF34-A174A68551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923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5A597E-A907-BB41-A837-A1B5BEDC7C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139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16" name="Freeform: Shape 28">
            <a:extLst>
              <a:ext uri="{FF2B5EF4-FFF2-40B4-BE49-F238E27FC236}">
                <a16:creationId xmlns:a16="http://schemas.microsoft.com/office/drawing/2014/main" id="{CA697198-F55C-5045-AC66-D71AC60690A9}"/>
              </a:ext>
            </a:extLst>
          </p:cNvPr>
          <p:cNvSpPr>
            <a:spLocks/>
          </p:cNvSpPr>
          <p:nvPr userDrawn="1"/>
        </p:nvSpPr>
        <p:spPr>
          <a:xfrm>
            <a:off x="334964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96">
            <a:extLst>
              <a:ext uri="{FF2B5EF4-FFF2-40B4-BE49-F238E27FC236}">
                <a16:creationId xmlns:a16="http://schemas.microsoft.com/office/drawing/2014/main" id="{44DEAB49-60EE-0F4C-A6F7-786DF6C25C43}"/>
              </a:ext>
            </a:extLst>
          </p:cNvPr>
          <p:cNvSpPr>
            <a:spLocks/>
          </p:cNvSpPr>
          <p:nvPr userDrawn="1"/>
        </p:nvSpPr>
        <p:spPr>
          <a:xfrm>
            <a:off x="334964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21" name="Text Placeholder 58">
            <a:extLst>
              <a:ext uri="{FF2B5EF4-FFF2-40B4-BE49-F238E27FC236}">
                <a16:creationId xmlns:a16="http://schemas.microsoft.com/office/drawing/2014/main" id="{A1196D06-E541-4242-91AA-B5D7A577EF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1512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22" name="Text Placeholder 78">
            <a:extLst>
              <a:ext uri="{FF2B5EF4-FFF2-40B4-BE49-F238E27FC236}">
                <a16:creationId xmlns:a16="http://schemas.microsoft.com/office/drawing/2014/main" id="{714417BA-77DD-0248-94E2-2F29DF9D84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1512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823CE63C-0186-FC44-9715-E604F9B3AC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728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43BB9893-E2FD-EF4B-AE81-E0364D0BB911}"/>
              </a:ext>
            </a:extLst>
          </p:cNvPr>
          <p:cNvSpPr>
            <a:spLocks/>
          </p:cNvSpPr>
          <p:nvPr userDrawn="1"/>
        </p:nvSpPr>
        <p:spPr>
          <a:xfrm>
            <a:off x="3251201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96">
            <a:extLst>
              <a:ext uri="{FF2B5EF4-FFF2-40B4-BE49-F238E27FC236}">
                <a16:creationId xmlns:a16="http://schemas.microsoft.com/office/drawing/2014/main" id="{2AC4BAE7-B55B-C848-884C-CDC26C02438E}"/>
              </a:ext>
            </a:extLst>
          </p:cNvPr>
          <p:cNvSpPr>
            <a:spLocks/>
          </p:cNvSpPr>
          <p:nvPr userDrawn="1"/>
        </p:nvSpPr>
        <p:spPr>
          <a:xfrm>
            <a:off x="3251201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24B2A2D7-C471-1247-842E-14DD7EF0FE2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7749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8" name="Text Placeholder 78">
            <a:extLst>
              <a:ext uri="{FF2B5EF4-FFF2-40B4-BE49-F238E27FC236}">
                <a16:creationId xmlns:a16="http://schemas.microsoft.com/office/drawing/2014/main" id="{3FC14334-1BFC-CD4C-A2DC-A2484285738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7749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6D2AA019-7FF8-3646-809D-6C737BE2B53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50965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0" name="Freeform: Shape 28">
            <a:extLst>
              <a:ext uri="{FF2B5EF4-FFF2-40B4-BE49-F238E27FC236}">
                <a16:creationId xmlns:a16="http://schemas.microsoft.com/office/drawing/2014/main" id="{CFF2854F-DEB1-4A4E-99B0-B9CD9500A454}"/>
              </a:ext>
            </a:extLst>
          </p:cNvPr>
          <p:cNvSpPr>
            <a:spLocks/>
          </p:cNvSpPr>
          <p:nvPr userDrawn="1"/>
        </p:nvSpPr>
        <p:spPr>
          <a:xfrm>
            <a:off x="3247790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96">
            <a:extLst>
              <a:ext uri="{FF2B5EF4-FFF2-40B4-BE49-F238E27FC236}">
                <a16:creationId xmlns:a16="http://schemas.microsoft.com/office/drawing/2014/main" id="{D3930E9B-6016-6C4B-8CB7-9692F2221010}"/>
              </a:ext>
            </a:extLst>
          </p:cNvPr>
          <p:cNvSpPr>
            <a:spLocks/>
          </p:cNvSpPr>
          <p:nvPr userDrawn="1"/>
        </p:nvSpPr>
        <p:spPr>
          <a:xfrm>
            <a:off x="3247790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2" name="Text Placeholder 58">
            <a:extLst>
              <a:ext uri="{FF2B5EF4-FFF2-40B4-BE49-F238E27FC236}">
                <a16:creationId xmlns:a16="http://schemas.microsoft.com/office/drawing/2014/main" id="{53CCDDDF-470C-1A4C-96F1-A56AA02CFA8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04338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3" name="Text Placeholder 78">
            <a:extLst>
              <a:ext uri="{FF2B5EF4-FFF2-40B4-BE49-F238E27FC236}">
                <a16:creationId xmlns:a16="http://schemas.microsoft.com/office/drawing/2014/main" id="{41480258-95BC-174F-81F6-F2FE5B2BD4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04338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7BCCA9F5-CF37-954C-96D1-F7187399F0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47554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45" name="Freeform: Shape 28">
            <a:extLst>
              <a:ext uri="{FF2B5EF4-FFF2-40B4-BE49-F238E27FC236}">
                <a16:creationId xmlns:a16="http://schemas.microsoft.com/office/drawing/2014/main" id="{87AB708E-94DF-3544-A8D2-81680317EF52}"/>
              </a:ext>
            </a:extLst>
          </p:cNvPr>
          <p:cNvSpPr>
            <a:spLocks/>
          </p:cNvSpPr>
          <p:nvPr userDrawn="1"/>
        </p:nvSpPr>
        <p:spPr>
          <a:xfrm>
            <a:off x="6174498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96">
            <a:extLst>
              <a:ext uri="{FF2B5EF4-FFF2-40B4-BE49-F238E27FC236}">
                <a16:creationId xmlns:a16="http://schemas.microsoft.com/office/drawing/2014/main" id="{47CADB1E-0732-0E4F-B63F-250A8F6141B6}"/>
              </a:ext>
            </a:extLst>
          </p:cNvPr>
          <p:cNvSpPr>
            <a:spLocks/>
          </p:cNvSpPr>
          <p:nvPr userDrawn="1"/>
        </p:nvSpPr>
        <p:spPr>
          <a:xfrm>
            <a:off x="6174498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47" name="Text Placeholder 58">
            <a:extLst>
              <a:ext uri="{FF2B5EF4-FFF2-40B4-BE49-F238E27FC236}">
                <a16:creationId xmlns:a16="http://schemas.microsoft.com/office/drawing/2014/main" id="{6CEA455A-8EC5-8444-BC32-8DF8E3B3596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1046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8" name="Text Placeholder 78">
            <a:extLst>
              <a:ext uri="{FF2B5EF4-FFF2-40B4-BE49-F238E27FC236}">
                <a16:creationId xmlns:a16="http://schemas.microsoft.com/office/drawing/2014/main" id="{9B2B494A-E514-6D41-BAD9-9EB83C53CD6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31046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49" name="Текст 4">
            <a:extLst>
              <a:ext uri="{FF2B5EF4-FFF2-40B4-BE49-F238E27FC236}">
                <a16:creationId xmlns:a16="http://schemas.microsoft.com/office/drawing/2014/main" id="{CB01DB03-9792-634F-9228-A084ECA80D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4262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0" name="Freeform: Shape 28">
            <a:extLst>
              <a:ext uri="{FF2B5EF4-FFF2-40B4-BE49-F238E27FC236}">
                <a16:creationId xmlns:a16="http://schemas.microsoft.com/office/drawing/2014/main" id="{46750C02-11CB-6A4E-82CA-248F3A1CA805}"/>
              </a:ext>
            </a:extLst>
          </p:cNvPr>
          <p:cNvSpPr>
            <a:spLocks/>
          </p:cNvSpPr>
          <p:nvPr userDrawn="1"/>
        </p:nvSpPr>
        <p:spPr>
          <a:xfrm>
            <a:off x="6171087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96">
            <a:extLst>
              <a:ext uri="{FF2B5EF4-FFF2-40B4-BE49-F238E27FC236}">
                <a16:creationId xmlns:a16="http://schemas.microsoft.com/office/drawing/2014/main" id="{CF9F77C3-8886-9943-9146-9AC18F587E4B}"/>
              </a:ext>
            </a:extLst>
          </p:cNvPr>
          <p:cNvSpPr>
            <a:spLocks/>
          </p:cNvSpPr>
          <p:nvPr userDrawn="1"/>
        </p:nvSpPr>
        <p:spPr>
          <a:xfrm>
            <a:off x="6171087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2" name="Text Placeholder 58">
            <a:extLst>
              <a:ext uri="{FF2B5EF4-FFF2-40B4-BE49-F238E27FC236}">
                <a16:creationId xmlns:a16="http://schemas.microsoft.com/office/drawing/2014/main" id="{A1CDC319-2D19-8D40-8065-CBEEBE092B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27635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3" name="Text Placeholder 78">
            <a:extLst>
              <a:ext uri="{FF2B5EF4-FFF2-40B4-BE49-F238E27FC236}">
                <a16:creationId xmlns:a16="http://schemas.microsoft.com/office/drawing/2014/main" id="{FEDD205A-489A-CA44-BAC2-7D1EC8403B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7635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4" name="Текст 4">
            <a:extLst>
              <a:ext uri="{FF2B5EF4-FFF2-40B4-BE49-F238E27FC236}">
                <a16:creationId xmlns:a16="http://schemas.microsoft.com/office/drawing/2014/main" id="{BD8070A7-7561-7F4B-8D25-1E2FEBDFD7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70851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55" name="Freeform: Shape 28">
            <a:extLst>
              <a:ext uri="{FF2B5EF4-FFF2-40B4-BE49-F238E27FC236}">
                <a16:creationId xmlns:a16="http://schemas.microsoft.com/office/drawing/2014/main" id="{35D6D9CC-1D49-6E4E-B2A6-6A785EC24A4E}"/>
              </a:ext>
            </a:extLst>
          </p:cNvPr>
          <p:cNvSpPr>
            <a:spLocks/>
          </p:cNvSpPr>
          <p:nvPr userDrawn="1"/>
        </p:nvSpPr>
        <p:spPr>
          <a:xfrm>
            <a:off x="9083870" y="1776391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96">
            <a:extLst>
              <a:ext uri="{FF2B5EF4-FFF2-40B4-BE49-F238E27FC236}">
                <a16:creationId xmlns:a16="http://schemas.microsoft.com/office/drawing/2014/main" id="{76EA24AB-EFEB-8E42-A1E7-736C99C126FD}"/>
              </a:ext>
            </a:extLst>
          </p:cNvPr>
          <p:cNvSpPr>
            <a:spLocks/>
          </p:cNvSpPr>
          <p:nvPr userDrawn="1"/>
        </p:nvSpPr>
        <p:spPr>
          <a:xfrm>
            <a:off x="9083870" y="1128391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57" name="Text Placeholder 58">
            <a:extLst>
              <a:ext uri="{FF2B5EF4-FFF2-40B4-BE49-F238E27FC236}">
                <a16:creationId xmlns:a16="http://schemas.microsoft.com/office/drawing/2014/main" id="{2B4768A1-E111-1848-82B8-8CDD5CD58A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40418" y="1845669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58" name="Text Placeholder 78">
            <a:extLst>
              <a:ext uri="{FF2B5EF4-FFF2-40B4-BE49-F238E27FC236}">
                <a16:creationId xmlns:a16="http://schemas.microsoft.com/office/drawing/2014/main" id="{7BAEE319-1C57-5949-8391-EE3803050D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40418" y="2137228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0" name="Текст 4">
            <a:extLst>
              <a:ext uri="{FF2B5EF4-FFF2-40B4-BE49-F238E27FC236}">
                <a16:creationId xmlns:a16="http://schemas.microsoft.com/office/drawing/2014/main" id="{103769DF-2EC7-D641-AFB3-BDD799E721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83634" y="1128713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1" name="Freeform: Shape 28">
            <a:extLst>
              <a:ext uri="{FF2B5EF4-FFF2-40B4-BE49-F238E27FC236}">
                <a16:creationId xmlns:a16="http://schemas.microsoft.com/office/drawing/2014/main" id="{1D6BB305-01D6-0143-A320-F6B6883EAE5E}"/>
              </a:ext>
            </a:extLst>
          </p:cNvPr>
          <p:cNvSpPr>
            <a:spLocks/>
          </p:cNvSpPr>
          <p:nvPr userDrawn="1"/>
        </p:nvSpPr>
        <p:spPr>
          <a:xfrm>
            <a:off x="9080459" y="4155010"/>
            <a:ext cx="2769951" cy="1577502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F2F2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656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96">
            <a:extLst>
              <a:ext uri="{FF2B5EF4-FFF2-40B4-BE49-F238E27FC236}">
                <a16:creationId xmlns:a16="http://schemas.microsoft.com/office/drawing/2014/main" id="{7793457C-A9BC-5441-9EB6-82C2916DA9C1}"/>
              </a:ext>
            </a:extLst>
          </p:cNvPr>
          <p:cNvSpPr>
            <a:spLocks/>
          </p:cNvSpPr>
          <p:nvPr userDrawn="1"/>
        </p:nvSpPr>
        <p:spPr>
          <a:xfrm>
            <a:off x="9080459" y="3507010"/>
            <a:ext cx="2769951" cy="648000"/>
          </a:xfrm>
          <a:custGeom>
            <a:avLst/>
            <a:gdLst>
              <a:gd name="connsiteX0" fmla="*/ 0 w 824589"/>
              <a:gd name="connsiteY0" fmla="*/ 0 h 643327"/>
              <a:gd name="connsiteX1" fmla="*/ 824589 w 824589"/>
              <a:gd name="connsiteY1" fmla="*/ 0 h 643327"/>
              <a:gd name="connsiteX2" fmla="*/ 824589 w 824589"/>
              <a:gd name="connsiteY2" fmla="*/ 643327 h 643327"/>
              <a:gd name="connsiteX3" fmla="*/ 0 w 824589"/>
              <a:gd name="connsiteY3" fmla="*/ 643327 h 64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4589" h="643327">
                <a:moveTo>
                  <a:pt x="0" y="0"/>
                </a:moveTo>
                <a:lnTo>
                  <a:pt x="824589" y="0"/>
                </a:lnTo>
                <a:lnTo>
                  <a:pt x="824589" y="643327"/>
                </a:lnTo>
                <a:lnTo>
                  <a:pt x="0" y="643327"/>
                </a:lnTo>
                <a:close/>
              </a:path>
            </a:pathLst>
          </a:cu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143981" rIns="143981" bIns="143981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PN_DIN Condensed Bold" panose="020B0706020202020204" pitchFamily="34" charset="0"/>
              <a:ea typeface="GPN_DIN Condensed Bold" panose="020B0706020202020204" pitchFamily="34" charset="0"/>
              <a:cs typeface="+mn-cs"/>
            </a:endParaRPr>
          </a:p>
        </p:txBody>
      </p:sp>
      <p:sp>
        <p:nvSpPr>
          <p:cNvPr id="63" name="Text Placeholder 58">
            <a:extLst>
              <a:ext uri="{FF2B5EF4-FFF2-40B4-BE49-F238E27FC236}">
                <a16:creationId xmlns:a16="http://schemas.microsoft.com/office/drawing/2014/main" id="{94706F80-6634-3845-B912-C5A342C4694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37007" y="4224288"/>
            <a:ext cx="2647874" cy="277200"/>
          </a:xfrm>
        </p:spPr>
        <p:txBody>
          <a:bodyPr/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704020202020204" pitchFamily="34" charset="0"/>
                <a:ea typeface="GPN_DIN Condensed Bold" panose="020B0704020202020204" pitchFamily="34" charset="0"/>
                <a:cs typeface="+mn-cs"/>
              </a:defRPr>
            </a:lvl1pPr>
            <a:lvl2pPr>
              <a:def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GPN_DIN Condensed Bold" panose="020B0506020202020204" pitchFamily="34" charset="0"/>
                <a:ea typeface="GPN_DIN Condensed Bold" panose="020B0506020202020204" pitchFamily="34" charset="0"/>
                <a:cs typeface="+mn-cs"/>
              </a:defRPr>
            </a:lvl2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4" name="Text Placeholder 78">
            <a:extLst>
              <a:ext uri="{FF2B5EF4-FFF2-40B4-BE49-F238E27FC236}">
                <a16:creationId xmlns:a16="http://schemas.microsoft.com/office/drawing/2014/main" id="{5EC60963-8C10-A54B-AA1C-B4EC9E68E10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37007" y="4515847"/>
            <a:ext cx="2647874" cy="1113972"/>
          </a:xfrm>
        </p:spPr>
        <p:txBody>
          <a:bodyPr>
            <a:noAutofit/>
          </a:bodyPr>
          <a:lstStyle>
            <a:lvl1pPr>
              <a:def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1pPr>
            <a:lvl2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2pPr>
            <a:lvl3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3pPr>
            <a:lvl4pPr>
              <a:defRPr kumimoji="0" lang="en-US" sz="105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4pPr>
            <a:lvl5pPr>
              <a:defRPr kumimoji="0" lang="ru-RU" sz="105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PN_DIN Regular" panose="020B0504020202020204" pitchFamily="34" charset="77"/>
                <a:ea typeface="GPN_DIN Regular" panose="020B0504020202020204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Нажмите для вставки текста</a:t>
            </a:r>
            <a:endParaRPr lang="en-US" dirty="0"/>
          </a:p>
        </p:txBody>
      </p:sp>
      <p:sp>
        <p:nvSpPr>
          <p:cNvPr id="65" name="Текст 4">
            <a:extLst>
              <a:ext uri="{FF2B5EF4-FFF2-40B4-BE49-F238E27FC236}">
                <a16:creationId xmlns:a16="http://schemas.microsoft.com/office/drawing/2014/main" id="{E36221E4-E58B-DE4C-B48A-A43AE30EA6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80223" y="3507332"/>
            <a:ext cx="2769992" cy="647700"/>
          </a:xfrm>
          <a:prstGeom prst="rect">
            <a:avLst/>
          </a:prstGeom>
        </p:spPr>
        <p:txBody>
          <a:bodyPr lIns="144000" tIns="144000" rIns="144000" bIns="144000" anchor="ctr"/>
          <a:lstStyle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bg1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Заголовок МОДУЛЯ</a:t>
            </a:r>
            <a:b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PN_DIN Condensed Bold" panose="020B0706020202020204" pitchFamily="34" charset="0"/>
                <a:ea typeface="GPN_DIN Condensed Bold" panose="020B0706020202020204" pitchFamily="34" charset="0"/>
              </a:rPr>
              <a:t>в 2 строки</a:t>
            </a:r>
          </a:p>
        </p:txBody>
      </p:sp>
      <p:sp>
        <p:nvSpPr>
          <p:cNvPr id="66" name="Номер слайда 1">
            <a:extLst>
              <a:ext uri="{FF2B5EF4-FFF2-40B4-BE49-F238E27FC236}">
                <a16:creationId xmlns:a16="http://schemas.microsoft.com/office/drawing/2014/main" id="{E89BEC67-F530-434A-BC05-E13301D64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422" y="630781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ГАЗПРОМ НЕФТЬ  </a:t>
            </a:r>
            <a:fld id="{D58DDE06-DF15-0A4F-A85A-4EB38848D8EB}" type="slidenum">
              <a:rPr lang="ru-RU" smtClean="0">
                <a:solidFill>
                  <a:srgbClr val="7E7E7F">
                    <a:tint val="75000"/>
                  </a:srgbClr>
                </a:solidFill>
              </a:rPr>
              <a:pPr defTabSz="914217">
                <a:defRPr/>
              </a:pPr>
              <a:t>‹#›</a:t>
            </a:fld>
            <a:endParaRPr lang="ru-RU" dirty="0">
              <a:solidFill>
                <a:srgbClr val="7E7E7F">
                  <a:tint val="75000"/>
                </a:srgbClr>
              </a:solidFill>
            </a:endParaRPr>
          </a:p>
        </p:txBody>
      </p:sp>
      <p:sp>
        <p:nvSpPr>
          <p:cNvPr id="67" name="Текст 6">
            <a:extLst>
              <a:ext uri="{FF2B5EF4-FFF2-40B4-BE49-F238E27FC236}">
                <a16:creationId xmlns:a16="http://schemas.microsoft.com/office/drawing/2014/main" id="{7AF9D069-81BF-B248-9451-AFCD1FD94C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0778" y="6400223"/>
            <a:ext cx="5724525" cy="204787"/>
          </a:xfrm>
          <a:prstGeom prst="rect">
            <a:avLst/>
          </a:prstGeom>
        </p:spPr>
        <p:txBody>
          <a:bodyPr/>
          <a:lstStyle>
            <a:lvl1pPr>
              <a:defRPr lang="ru-RU" sz="800" b="0" i="0" kern="1200" cap="none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Нижний колонтитул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57BE73F8-C076-8B4D-AA40-38451CDCE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420" y="286257"/>
            <a:ext cx="8699380" cy="694818"/>
          </a:xfrm>
        </p:spPr>
        <p:txBody>
          <a:bodyPr wrap="square"/>
          <a:lstStyle>
            <a:lvl1pPr>
              <a:defRPr sz="2400" b="0" i="0">
                <a:solidFill>
                  <a:srgbClr val="7E7E7E"/>
                </a:solidFill>
                <a:latin typeface="GPN_DIN Condensed Bold" panose="020B0704020202020204" pitchFamily="34" charset="0"/>
                <a:ea typeface="GPN_DIN Condensed Bold" panose="020B0704020202020204" pitchFamily="34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0" name="Текст 12">
            <a:extLst>
              <a:ext uri="{FF2B5EF4-FFF2-40B4-BE49-F238E27FC236}">
                <a16:creationId xmlns:a16="http://schemas.microsoft.com/office/drawing/2014/main" id="{58F74FE8-68A2-AB4F-82EC-7CAF7423712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83675" y="283135"/>
            <a:ext cx="286275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lang="ru-RU" sz="1200" b="0" i="0" dirty="0">
                <a:solidFill>
                  <a:schemeClr val="bg1">
                    <a:lumMod val="50000"/>
                  </a:schemeClr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lvl="0" algn="r" defTabSz="914217"/>
            <a:r>
              <a:rPr lang="ru-RU" dirty="0"/>
              <a:t>НАВИГАЦИЯ СЛАЙДА</a:t>
            </a:r>
          </a:p>
        </p:txBody>
      </p:sp>
    </p:spTree>
    <p:extLst>
      <p:ext uri="{BB962C8B-B14F-4D97-AF65-F5344CB8AC3E}">
        <p14:creationId xmlns:p14="http://schemas.microsoft.com/office/powerpoint/2010/main" val="1988401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79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42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41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43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ea typeface="+mn-ea"/>
                <a:cs typeface="+mn-cs"/>
              </a:rPr>
              <a:t>Gazprom neft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GPN_DIN Condensed Regular"/>
              <a:ea typeface="+mn-ea"/>
              <a:cs typeface="+mn-cs"/>
            </a:endParaRP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4BF4718D-6139-319F-8F0F-08DA8DA4E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710" y="6296520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7E7E7E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>
              <a:defRPr/>
            </a:pPr>
            <a:r>
              <a:rPr lang="ru-RU" dirty="0"/>
              <a:t>ГАЗПРОМ НЕФТЬ  </a:t>
            </a:r>
            <a:fld id="{D58DDE06-DF15-0A4F-A85A-4EB38848D8E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19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93" r:id="rId3"/>
    <p:sldLayoutId id="2147483696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94" r:id="rId34"/>
    <p:sldLayoutId id="2147483695" r:id="rId35"/>
    <p:sldLayoutId id="2147483689" r:id="rId36"/>
    <p:sldLayoutId id="2147483690" r:id="rId37"/>
    <p:sldLayoutId id="2147483691" r:id="rId38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all" baseline="0">
          <a:solidFill>
            <a:schemeClr val="tx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800" b="1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266700" marR="0" indent="-266700" algn="l" defTabSz="914400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9263" indent="-169863" algn="l" defTabSz="914400" rtl="0" eaLnBrk="1" latinLnBrk="0" hangingPunct="1">
        <a:lnSpc>
          <a:spcPct val="90000"/>
        </a:lnSpc>
        <a:spcBef>
          <a:spcPts val="300"/>
        </a:spcBef>
        <a:buClr>
          <a:schemeClr val="accent3"/>
        </a:buClr>
        <a:buFont typeface="Wingdings" pitchFamily="2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8">
          <p15:clr>
            <a:srgbClr val="F26B43"/>
          </p15:clr>
        </p15:guide>
        <p15:guide id="2" orient="horz" pos="1207">
          <p15:clr>
            <a:srgbClr val="F26B43"/>
          </p15:clr>
        </p15:guide>
        <p15:guide id="3" pos="7469">
          <p15:clr>
            <a:srgbClr val="F26B43"/>
          </p15:clr>
        </p15:guide>
        <p15:guide id="4" pos="211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pos="1958">
          <p15:clr>
            <a:srgbClr val="F26B43"/>
          </p15:clr>
        </p15:guide>
        <p15:guide id="8" pos="2570">
          <p15:clr>
            <a:srgbClr val="F26B43"/>
          </p15:clr>
        </p15:guide>
        <p15:guide id="9" orient="horz" pos="1117">
          <p15:clr>
            <a:srgbClr val="F26B43"/>
          </p15:clr>
        </p15:guide>
        <p15:guide id="10" orient="horz" pos="1616">
          <p15:clr>
            <a:srgbClr val="F26B43"/>
          </p15:clr>
        </p15:guide>
        <p15:guide id="11" pos="1436">
          <p15:clr>
            <a:srgbClr val="F26B43"/>
          </p15:clr>
        </p15:guide>
        <p15:guide id="12" pos="1345">
          <p15:clr>
            <a:srgbClr val="F26B43"/>
          </p15:clr>
        </p15:guide>
        <p15:guide id="13" pos="824">
          <p15:clr>
            <a:srgbClr val="F26B43"/>
          </p15:clr>
        </p15:guide>
        <p15:guide id="14" pos="3182">
          <p15:clr>
            <a:srgbClr val="F26B43"/>
          </p15:clr>
        </p15:guide>
        <p15:guide id="15" pos="3273">
          <p15:clr>
            <a:srgbClr val="F26B43"/>
          </p15:clr>
        </p15:guide>
        <p15:guide id="16" pos="3795">
          <p15:clr>
            <a:srgbClr val="F26B43"/>
          </p15:clr>
        </p15:guide>
        <p15:guide id="17" pos="733">
          <p15:clr>
            <a:srgbClr val="F26B43"/>
          </p15:clr>
        </p15:guide>
        <p15:guide id="18" orient="horz" pos="618">
          <p15:clr>
            <a:srgbClr val="F26B43"/>
          </p15:clr>
        </p15:guide>
        <p15:guide id="19" pos="2661">
          <p15:clr>
            <a:srgbClr val="F26B43"/>
          </p15:clr>
        </p15:guide>
        <p15:guide id="20" pos="3885">
          <p15:clr>
            <a:srgbClr val="F26B43"/>
          </p15:clr>
        </p15:guide>
        <p15:guide id="21" pos="4407">
          <p15:clr>
            <a:srgbClr val="F26B43"/>
          </p15:clr>
        </p15:guide>
        <p15:guide id="22" pos="4498">
          <p15:clr>
            <a:srgbClr val="F26B43"/>
          </p15:clr>
        </p15:guide>
        <p15:guide id="23" pos="5019">
          <p15:clr>
            <a:srgbClr val="F26B43"/>
          </p15:clr>
        </p15:guide>
        <p15:guide id="24" pos="5632">
          <p15:clr>
            <a:srgbClr val="F26B43"/>
          </p15:clr>
        </p15:guide>
        <p15:guide id="25" pos="5110">
          <p15:clr>
            <a:srgbClr val="F26B43"/>
          </p15:clr>
        </p15:guide>
        <p15:guide id="26" pos="5722">
          <p15:clr>
            <a:srgbClr val="F26B43"/>
          </p15:clr>
        </p15:guide>
        <p15:guide id="27" pos="6244">
          <p15:clr>
            <a:srgbClr val="F26B43"/>
          </p15:clr>
        </p15:guide>
        <p15:guide id="28" pos="6335">
          <p15:clr>
            <a:srgbClr val="F26B43"/>
          </p15:clr>
        </p15:guide>
        <p15:guide id="29" pos="6856">
          <p15:clr>
            <a:srgbClr val="F26B43"/>
          </p15:clr>
        </p15:guide>
        <p15:guide id="30" pos="6947">
          <p15:clr>
            <a:srgbClr val="F26B43"/>
          </p15:clr>
        </p15:guide>
        <p15:guide id="31" orient="horz" pos="3906">
          <p15:clr>
            <a:srgbClr val="F26B43"/>
          </p15:clr>
        </p15:guide>
        <p15:guide id="32" orient="horz" pos="1706">
          <p15:clr>
            <a:srgbClr val="F26B43"/>
          </p15:clr>
        </p15:guide>
        <p15:guide id="33" orient="horz" pos="3702">
          <p15:clr>
            <a:srgbClr val="F26B43"/>
          </p15:clr>
        </p15:guide>
        <p15:guide id="34" orient="horz" pos="3612">
          <p15:clr>
            <a:srgbClr val="F26B43"/>
          </p15:clr>
        </p15:guide>
        <p15:guide id="35" orient="horz" pos="3203">
          <p15:clr>
            <a:srgbClr val="F26B43"/>
          </p15:clr>
        </p15:guide>
        <p15:guide id="36" orient="horz" pos="3113">
          <p15:clr>
            <a:srgbClr val="F26B43"/>
          </p15:clr>
        </p15:guide>
        <p15:guide id="37" orient="horz" pos="2704">
          <p15:clr>
            <a:srgbClr val="F26B43"/>
          </p15:clr>
        </p15:guide>
        <p15:guide id="38" orient="horz" pos="2614">
          <p15:clr>
            <a:srgbClr val="F26B43"/>
          </p15:clr>
        </p15:guide>
        <p15:guide id="39" orient="horz" pos="2205">
          <p15:clr>
            <a:srgbClr val="F26B43"/>
          </p15:clr>
        </p15:guide>
        <p15:guide id="40" orient="horz" pos="2115">
          <p15:clr>
            <a:srgbClr val="F26B43"/>
          </p15:clr>
        </p15:guide>
        <p15:guide id="41" orient="horz" pos="70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Номер слайда 1"/>
          <p:cNvSpPr>
            <a:spLocks noGrp="1"/>
          </p:cNvSpPr>
          <p:nvPr>
            <p:ph type="sldNum" sz="quarter" idx="4"/>
          </p:nvPr>
        </p:nvSpPr>
        <p:spPr bwMode="auto">
          <a:xfrm>
            <a:off x="8735711" y="6296521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7E7E7E"/>
                </a:solidFill>
                <a:latin typeface="GPN_DIN Condensed Regular"/>
                <a:ea typeface="GPN_DIN Condensed Regular"/>
              </a:defRPr>
            </a:lvl1pPr>
          </a:lstStyle>
          <a:p>
            <a:pPr defTabSz="914217">
              <a:defRPr/>
            </a:pPr>
            <a:r>
              <a:rPr lang="ru-RU" kern="0" dirty="0"/>
              <a:t>ГАЗПРОМ НЕФТЬ  </a:t>
            </a:r>
            <a:fld id="{D58DDE06-DF15-0A4F-A85A-4EB38848D8EB}" type="slidenum">
              <a:rPr lang="ru-RU" kern="0" smtClean="0"/>
              <a:pPr defTabSz="914217">
                <a:defRPr/>
              </a:pPr>
              <a:t>‹#›</a:t>
            </a:fld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356447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  <p:sldLayoutId id="2147483735" r:id="rId38"/>
    <p:sldLayoutId id="2147483736" r:id="rId39"/>
    <p:sldLayoutId id="2147483737" r:id="rId40"/>
    <p:sldLayoutId id="2147483738" r:id="rId41"/>
  </p:sldLayoutIdLst>
  <p:hf hdr="0" ftr="0" dt="0"/>
  <p:txStyles>
    <p:titleStyle>
      <a:lvl1pPr algn="l" defTabSz="914217">
        <a:lnSpc>
          <a:spcPct val="80000"/>
        </a:lnSpc>
        <a:spcBef>
          <a:spcPts val="0"/>
        </a:spcBef>
        <a:buNone/>
        <a:defRPr sz="3199" b="1" cap="all">
          <a:solidFill>
            <a:schemeClr val="tx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217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90000"/>
        <a:buFont typeface="Wingdings"/>
        <a:buNone/>
        <a:defRPr sz="1800" b="1" cap="all">
          <a:solidFill>
            <a:schemeClr val="tx1"/>
          </a:solidFill>
          <a:latin typeface="+mj-lt"/>
          <a:ea typeface="+mn-ea"/>
          <a:cs typeface="+mn-cs"/>
        </a:defRPr>
      </a:lvl1pPr>
      <a:lvl2pPr marL="266647" marR="0" indent="-266647" algn="l" defTabSz="914217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449173" indent="-169828" algn="l" defTabSz="914217">
        <a:lnSpc>
          <a:spcPct val="90000"/>
        </a:lnSpc>
        <a:spcBef>
          <a:spcPts val="300"/>
        </a:spcBef>
        <a:buClr>
          <a:schemeClr val="accent3"/>
        </a:buClr>
        <a:buFont typeface="Wingdings"/>
        <a:buChar char="§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>
        <a:spcBef>
          <a:spcPts val="0"/>
        </a:spcBef>
        <a:buFont typeface="Arial"/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>
        <a:spcBef>
          <a:spcPts val="0"/>
        </a:spcBef>
        <a:buFont typeface="Arial"/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GPN_DIN Regular"/>
                <a:ea typeface="+mn-ea"/>
                <a:cs typeface="+mn-cs"/>
              </a:rPr>
              <a:t>Gazprom neft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GPN_DIN Condensed Regular"/>
              <a:ea typeface="+mn-ea"/>
              <a:cs typeface="+mn-cs"/>
            </a:endParaRP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4BF4718D-6139-319F-8F0F-08DA8DA4E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711" y="6296521"/>
            <a:ext cx="3222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rgbClr val="7E7E7E"/>
                </a:solidFill>
                <a:latin typeface="GPN_DIN Condensed Regular" panose="020B0504020202020204" pitchFamily="34" charset="0"/>
                <a:ea typeface="GPN_DIN Condensed Regular" panose="020B0504020202020204" pitchFamily="34" charset="0"/>
              </a:defRPr>
            </a:lvl1pPr>
          </a:lstStyle>
          <a:p>
            <a:pPr defTabSz="914217">
              <a:defRPr/>
            </a:pPr>
            <a:r>
              <a:rPr lang="ru-RU" dirty="0"/>
              <a:t>ГАЗПРОМ НЕФТЬ  </a:t>
            </a:r>
            <a:fld id="{D58DDE06-DF15-0A4F-A85A-4EB38848D8EB}" type="slidenum">
              <a:rPr lang="ru-RU" smtClean="0"/>
              <a:pPr defTabSz="914217"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84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  <p:sldLayoutId id="2147483780" r:id="rId41"/>
    <p:sldLayoutId id="2147483781" r:id="rId42"/>
    <p:sldLayoutId id="2147483782" r:id="rId43"/>
  </p:sldLayoutIdLst>
  <p:hf hdr="0" ftr="0" dt="0"/>
  <p:txStyles>
    <p:titleStyle>
      <a:lvl1pPr algn="l" defTabSz="914217" rtl="0" eaLnBrk="1" latinLnBrk="0" hangingPunct="1">
        <a:lnSpc>
          <a:spcPct val="80000"/>
        </a:lnSpc>
        <a:spcBef>
          <a:spcPct val="0"/>
        </a:spcBef>
        <a:buNone/>
        <a:defRPr sz="3199" b="1" kern="1200" cap="all" baseline="0">
          <a:solidFill>
            <a:schemeClr val="tx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800" b="1" kern="1200" cap="all" baseline="0">
          <a:solidFill>
            <a:schemeClr val="tx1"/>
          </a:solidFill>
          <a:latin typeface="+mj-lt"/>
          <a:ea typeface="+mn-ea"/>
          <a:cs typeface="+mn-cs"/>
        </a:defRPr>
      </a:lvl1pPr>
      <a:lvl2pPr marL="266647" marR="0" indent="-266647" algn="l" defTabSz="914217" rtl="0" eaLnBrk="1" fontAlgn="auto" latinLnBrk="0" hangingPunct="1">
        <a:lnSpc>
          <a:spcPct val="9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9173" indent="-169829" algn="l" defTabSz="914217" rtl="0" eaLnBrk="1" latinLnBrk="0" hangingPunct="1">
        <a:lnSpc>
          <a:spcPct val="90000"/>
        </a:lnSpc>
        <a:spcBef>
          <a:spcPts val="300"/>
        </a:spcBef>
        <a:buClr>
          <a:schemeClr val="accent3"/>
        </a:buClr>
        <a:buFont typeface="Wingdings" pitchFamily="2" charset="2"/>
        <a:buChar char="§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8">
          <p15:clr>
            <a:srgbClr val="F26B43"/>
          </p15:clr>
        </p15:guide>
        <p15:guide id="2" orient="horz" pos="1207">
          <p15:clr>
            <a:srgbClr val="F26B43"/>
          </p15:clr>
        </p15:guide>
        <p15:guide id="3" pos="7469">
          <p15:clr>
            <a:srgbClr val="F26B43"/>
          </p15:clr>
        </p15:guide>
        <p15:guide id="4" pos="211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pos="1958">
          <p15:clr>
            <a:srgbClr val="F26B43"/>
          </p15:clr>
        </p15:guide>
        <p15:guide id="8" pos="2570">
          <p15:clr>
            <a:srgbClr val="F26B43"/>
          </p15:clr>
        </p15:guide>
        <p15:guide id="9" orient="horz" pos="1117">
          <p15:clr>
            <a:srgbClr val="F26B43"/>
          </p15:clr>
        </p15:guide>
        <p15:guide id="10" orient="horz" pos="1616">
          <p15:clr>
            <a:srgbClr val="F26B43"/>
          </p15:clr>
        </p15:guide>
        <p15:guide id="11" pos="1436">
          <p15:clr>
            <a:srgbClr val="F26B43"/>
          </p15:clr>
        </p15:guide>
        <p15:guide id="12" pos="1345">
          <p15:clr>
            <a:srgbClr val="F26B43"/>
          </p15:clr>
        </p15:guide>
        <p15:guide id="13" pos="824">
          <p15:clr>
            <a:srgbClr val="F26B43"/>
          </p15:clr>
        </p15:guide>
        <p15:guide id="14" pos="3182">
          <p15:clr>
            <a:srgbClr val="F26B43"/>
          </p15:clr>
        </p15:guide>
        <p15:guide id="15" pos="3273">
          <p15:clr>
            <a:srgbClr val="F26B43"/>
          </p15:clr>
        </p15:guide>
        <p15:guide id="16" pos="3795">
          <p15:clr>
            <a:srgbClr val="F26B43"/>
          </p15:clr>
        </p15:guide>
        <p15:guide id="17" pos="733">
          <p15:clr>
            <a:srgbClr val="F26B43"/>
          </p15:clr>
        </p15:guide>
        <p15:guide id="18" orient="horz" pos="618">
          <p15:clr>
            <a:srgbClr val="F26B43"/>
          </p15:clr>
        </p15:guide>
        <p15:guide id="19" pos="2661">
          <p15:clr>
            <a:srgbClr val="F26B43"/>
          </p15:clr>
        </p15:guide>
        <p15:guide id="20" pos="3885">
          <p15:clr>
            <a:srgbClr val="F26B43"/>
          </p15:clr>
        </p15:guide>
        <p15:guide id="21" pos="4407">
          <p15:clr>
            <a:srgbClr val="F26B43"/>
          </p15:clr>
        </p15:guide>
        <p15:guide id="22" pos="4498">
          <p15:clr>
            <a:srgbClr val="F26B43"/>
          </p15:clr>
        </p15:guide>
        <p15:guide id="23" pos="5019">
          <p15:clr>
            <a:srgbClr val="F26B43"/>
          </p15:clr>
        </p15:guide>
        <p15:guide id="24" pos="5632">
          <p15:clr>
            <a:srgbClr val="F26B43"/>
          </p15:clr>
        </p15:guide>
        <p15:guide id="25" pos="5110">
          <p15:clr>
            <a:srgbClr val="F26B43"/>
          </p15:clr>
        </p15:guide>
        <p15:guide id="26" pos="5722">
          <p15:clr>
            <a:srgbClr val="F26B43"/>
          </p15:clr>
        </p15:guide>
        <p15:guide id="27" pos="6244">
          <p15:clr>
            <a:srgbClr val="F26B43"/>
          </p15:clr>
        </p15:guide>
        <p15:guide id="28" pos="6335">
          <p15:clr>
            <a:srgbClr val="F26B43"/>
          </p15:clr>
        </p15:guide>
        <p15:guide id="29" pos="6856">
          <p15:clr>
            <a:srgbClr val="F26B43"/>
          </p15:clr>
        </p15:guide>
        <p15:guide id="30" pos="6947">
          <p15:clr>
            <a:srgbClr val="F26B43"/>
          </p15:clr>
        </p15:guide>
        <p15:guide id="31" orient="horz" pos="3906">
          <p15:clr>
            <a:srgbClr val="F26B43"/>
          </p15:clr>
        </p15:guide>
        <p15:guide id="32" orient="horz" pos="1706">
          <p15:clr>
            <a:srgbClr val="F26B43"/>
          </p15:clr>
        </p15:guide>
        <p15:guide id="33" orient="horz" pos="3702">
          <p15:clr>
            <a:srgbClr val="F26B43"/>
          </p15:clr>
        </p15:guide>
        <p15:guide id="34" orient="horz" pos="3612">
          <p15:clr>
            <a:srgbClr val="F26B43"/>
          </p15:clr>
        </p15:guide>
        <p15:guide id="35" orient="horz" pos="3203">
          <p15:clr>
            <a:srgbClr val="F26B43"/>
          </p15:clr>
        </p15:guide>
        <p15:guide id="36" orient="horz" pos="3113">
          <p15:clr>
            <a:srgbClr val="F26B43"/>
          </p15:clr>
        </p15:guide>
        <p15:guide id="37" orient="horz" pos="2704">
          <p15:clr>
            <a:srgbClr val="F26B43"/>
          </p15:clr>
        </p15:guide>
        <p15:guide id="38" orient="horz" pos="2614">
          <p15:clr>
            <a:srgbClr val="F26B43"/>
          </p15:clr>
        </p15:guide>
        <p15:guide id="39" orient="horz" pos="2205">
          <p15:clr>
            <a:srgbClr val="F26B43"/>
          </p15:clr>
        </p15:guide>
        <p15:guide id="40" orient="horz" pos="2115">
          <p15:clr>
            <a:srgbClr val="F26B43"/>
          </p15:clr>
        </p15:guide>
        <p15:guide id="41" orient="horz" pos="7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7">
            <a:extLst>
              <a:ext uri="{FF2B5EF4-FFF2-40B4-BE49-F238E27FC236}">
                <a16:creationId xmlns:a16="http://schemas.microsoft.com/office/drawing/2014/main" id="{711246B4-328F-6CD5-7F05-EC0AC8BF6D4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15902"/>
            <a:ext cx="8284463" cy="4931664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53949" y="3605362"/>
            <a:ext cx="7603090" cy="1479401"/>
          </a:xfrm>
        </p:spPr>
        <p:txBody>
          <a:bodyPr/>
          <a:lstStyle/>
          <a:p>
            <a:pPr>
              <a:lnSpc>
                <a:spcPct val="90000"/>
              </a:lnSpc>
            </a:pPr>
            <a:br>
              <a:rPr lang="ru-RU" dirty="0"/>
            </a:br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РЕКЛАМНАЯ КАМПАНИЯ «ГАЗПРОМ НЕФТИ»</a:t>
            </a:r>
            <a:b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«ЭНЕРГИЯ В ЛЮДЯХ»</a:t>
            </a:r>
            <a:endParaRPr lang="ru-RU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ru-RU" dirty="0"/>
              <a:t>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ru-RU" dirty="0"/>
              <a:t> </a:t>
            </a:r>
          </a:p>
          <a:p>
            <a:pPr>
              <a:spcBef>
                <a:spcPts val="0"/>
              </a:spcBef>
            </a:pPr>
            <a:r>
              <a:rPr lang="ru-RU" dirty="0"/>
              <a:t> 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85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8B40A-D787-075D-D6C9-80379A54C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sProm_Manifest_45s_sub RU.mp4">
            <a:hlinkClick r:id="" action="ppaction://media"/>
            <a:extLst>
              <a:ext uri="{FF2B5EF4-FFF2-40B4-BE49-F238E27FC236}">
                <a16:creationId xmlns:a16="http://schemas.microsoft.com/office/drawing/2014/main" id="{7ABFF73B-0C09-9794-553C-0A23D84AEE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C0EED-753C-CDBF-274C-8C9D31CFF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857625" y="4859023"/>
            <a:ext cx="7999412" cy="13417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62274" y="3390188"/>
            <a:ext cx="8894763" cy="134064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50" y="1916112"/>
            <a:ext cx="9856788" cy="13225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FCFEA7B-1C9C-EC9D-7672-B685BAC29EB4}"/>
              </a:ext>
            </a:extLst>
          </p:cNvPr>
          <p:cNvGrpSpPr/>
          <p:nvPr/>
        </p:nvGrpSpPr>
        <p:grpSpPr>
          <a:xfrm>
            <a:off x="334963" y="1912775"/>
            <a:ext cx="6942137" cy="4288000"/>
            <a:chOff x="-762829" y="1916112"/>
            <a:chExt cx="6904867" cy="4284663"/>
          </a:xfrm>
        </p:grpSpPr>
        <p:sp>
          <p:nvSpPr>
            <p:cNvPr id="54" name="Трапеция 53">
              <a:extLst>
                <a:ext uri="{FF2B5EF4-FFF2-40B4-BE49-F238E27FC236}">
                  <a16:creationId xmlns:a16="http://schemas.microsoft.com/office/drawing/2014/main" id="{AF0594AA-18C6-C940-E914-C2C77EA8D2FD}"/>
                </a:ext>
              </a:extLst>
            </p:cNvPr>
            <p:cNvSpPr/>
            <p:nvPr/>
          </p:nvSpPr>
          <p:spPr>
            <a:xfrm flipV="1">
              <a:off x="-762829" y="1916112"/>
              <a:ext cx="6904867" cy="1333445"/>
            </a:xfrm>
            <a:prstGeom prst="trapezoid">
              <a:avLst>
                <a:gd name="adj" fmla="val 81278"/>
              </a:avLst>
            </a:prstGeom>
            <a:solidFill>
              <a:srgbClr val="46B4E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139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4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Трапеция 54">
              <a:extLst>
                <a:ext uri="{FF2B5EF4-FFF2-40B4-BE49-F238E27FC236}">
                  <a16:creationId xmlns:a16="http://schemas.microsoft.com/office/drawing/2014/main" id="{D82324C0-F8E6-4539-3465-B7F96040A12B}"/>
                </a:ext>
              </a:extLst>
            </p:cNvPr>
            <p:cNvSpPr/>
            <p:nvPr/>
          </p:nvSpPr>
          <p:spPr>
            <a:xfrm flipV="1">
              <a:off x="444499" y="3396110"/>
              <a:ext cx="4570975" cy="1340708"/>
            </a:xfrm>
            <a:prstGeom prst="trapezoid">
              <a:avLst>
                <a:gd name="adj" fmla="val 81906"/>
              </a:avLst>
            </a:prstGeom>
            <a:solidFill>
              <a:srgbClr val="0070BA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139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4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Равнобедренный треугольник 24">
              <a:extLst>
                <a:ext uri="{FF2B5EF4-FFF2-40B4-BE49-F238E27FC236}">
                  <a16:creationId xmlns:a16="http://schemas.microsoft.com/office/drawing/2014/main" id="{AB12626F-2419-86EB-A93C-37573250D51D}"/>
                </a:ext>
              </a:extLst>
            </p:cNvPr>
            <p:cNvSpPr/>
            <p:nvPr/>
          </p:nvSpPr>
          <p:spPr>
            <a:xfrm flipV="1">
              <a:off x="1612900" y="4860067"/>
              <a:ext cx="2263898" cy="1340708"/>
            </a:xfrm>
            <a:prstGeom prst="triangle">
              <a:avLst>
                <a:gd name="adj" fmla="val 50006"/>
              </a:avLst>
            </a:prstGeom>
            <a:solidFill>
              <a:srgbClr val="124C88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139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4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Прямоугольник 114">
            <a:extLst>
              <a:ext uri="{FF2B5EF4-FFF2-40B4-BE49-F238E27FC236}">
                <a16:creationId xmlns:a16="http://schemas.microsoft.com/office/drawing/2014/main" id="{C158B0E9-5AB1-5A66-3E34-152C2830333A}"/>
              </a:ext>
            </a:extLst>
          </p:cNvPr>
          <p:cNvSpPr/>
          <p:nvPr/>
        </p:nvSpPr>
        <p:spPr>
          <a:xfrm>
            <a:off x="7277100" y="1837534"/>
            <a:ext cx="4579938" cy="134070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 anchorCtr="0"/>
          <a:lstStyle/>
          <a:p>
            <a:pPr marR="966469" lvl="0">
              <a:defRPr/>
            </a:pPr>
            <a:r>
              <a:rPr lang="ru-RU" sz="3000" b="1" noProof="0" dirty="0">
                <a:solidFill>
                  <a:srgbClr val="46B4E9"/>
                </a:solidFill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ЗНАНИЕ</a:t>
            </a:r>
            <a:b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rgbClr val="46B4E9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46B4E9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ОХВАТ И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46B4E9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ФОРМИРОВАНИЕ</a:t>
            </a:r>
            <a:r>
              <a:rPr kumimoji="0" lang="ru-RU" sz="2000" b="1" u="none" strike="noStrike" kern="1200" cap="none" spc="0" normalizeH="0" noProof="0" dirty="0">
                <a:ln>
                  <a:noFill/>
                </a:ln>
                <a:solidFill>
                  <a:srgbClr val="46B4E9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 </a:t>
            </a: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46B4E9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ИМИДЖА</a:t>
            </a:r>
          </a:p>
        </p:txBody>
      </p:sp>
      <p:sp>
        <p:nvSpPr>
          <p:cNvPr id="30" name="Прямоугольник 124">
            <a:extLst>
              <a:ext uri="{FF2B5EF4-FFF2-40B4-BE49-F238E27FC236}">
                <a16:creationId xmlns:a16="http://schemas.microsoft.com/office/drawing/2014/main" id="{F80D07C9-143A-7950-CC73-CBECDDF93FF2}"/>
              </a:ext>
            </a:extLst>
          </p:cNvPr>
          <p:cNvSpPr/>
          <p:nvPr/>
        </p:nvSpPr>
        <p:spPr>
          <a:xfrm>
            <a:off x="7277100" y="3369121"/>
            <a:ext cx="4579938" cy="134070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 anchorCtr="0"/>
          <a:lstStyle/>
          <a:p>
            <a:pPr marR="966469" lvl="0">
              <a:defRPr/>
            </a:pPr>
            <a:r>
              <a:rPr kumimoji="0" lang="ru-RU" sz="3000" b="1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ВОВЛЕЧЕНИЕ</a:t>
            </a:r>
            <a:b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rgbClr val="0070BA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</a:br>
            <a:r>
              <a:rPr lang="ru-RU" sz="2000" b="1" dirty="0">
                <a:solidFill>
                  <a:srgbClr val="0070BA"/>
                </a:solidFill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МАКСИМИЗАЦИЯ ИНТЕРЕСА И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lang="ru-RU" sz="2000" b="1" dirty="0">
                <a:solidFill>
                  <a:srgbClr val="0070BA"/>
                </a:solidFill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ЛОЯЛЬНОСТИ</a:t>
            </a:r>
          </a:p>
        </p:txBody>
      </p:sp>
      <p:sp>
        <p:nvSpPr>
          <p:cNvPr id="31" name="Прямоугольник 125">
            <a:extLst>
              <a:ext uri="{FF2B5EF4-FFF2-40B4-BE49-F238E27FC236}">
                <a16:creationId xmlns:a16="http://schemas.microsoft.com/office/drawing/2014/main" id="{4FFD14BF-CB2A-9F38-2927-B8DAA46BD23A}"/>
              </a:ext>
            </a:extLst>
          </p:cNvPr>
          <p:cNvSpPr/>
          <p:nvPr/>
        </p:nvSpPr>
        <p:spPr>
          <a:xfrm>
            <a:off x="7305675" y="4904523"/>
            <a:ext cx="4579938" cy="134070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 anchorCtr="0"/>
          <a:lstStyle/>
          <a:p>
            <a:pPr marL="0" marR="966469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ДЕЙСТВИЕ</a:t>
            </a:r>
            <a:b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</a:br>
            <a:r>
              <a:rPr lang="ru-RU" sz="2000" b="1" dirty="0">
                <a:solidFill>
                  <a:srgbClr val="004596"/>
                </a:solidFill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ПЕРЕХОДЫ НА САЙТ, ПОГРУЖЕНИЕ В КОНТЕНТ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308400C-1EA3-D9C3-05A6-3F8983B7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46" y="286257"/>
            <a:ext cx="11801637" cy="694818"/>
          </a:xfrm>
        </p:spPr>
        <p:txBody>
          <a:bodyPr/>
          <a:lstStyle/>
          <a:p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Эффективность Взаимодействия РЕКЛАМЫ с целевой аудиторией</a:t>
            </a:r>
          </a:p>
        </p:txBody>
      </p:sp>
      <p:sp>
        <p:nvSpPr>
          <p:cNvPr id="28" name="Прямоугольник 155">
            <a:extLst>
              <a:ext uri="{FF2B5EF4-FFF2-40B4-BE49-F238E27FC236}">
                <a16:creationId xmlns:a16="http://schemas.microsoft.com/office/drawing/2014/main" id="{976B0F18-3504-72CE-50B2-D4275F0AF548}"/>
              </a:ext>
            </a:extLst>
          </p:cNvPr>
          <p:cNvSpPr/>
          <p:nvPr/>
        </p:nvSpPr>
        <p:spPr>
          <a:xfrm>
            <a:off x="329752" y="699796"/>
            <a:ext cx="11527286" cy="1075027"/>
          </a:xfrm>
          <a:prstGeom prst="rect">
            <a:avLst/>
          </a:prstGeom>
          <a:solidFill>
            <a:srgbClr val="E6590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Arial Narrow" panose="020B0604020202020204" pitchFamily="34" charset="0"/>
                <a:ea typeface="GPN_DIN Condensed Bold" panose="020B0704020202020204" pitchFamily="34" charset="0"/>
                <a:cs typeface="Arial Narrow" panose="020B0604020202020204" pitchFamily="34" charset="0"/>
              </a:rPr>
              <a:t>ВЫСОКАЯ КОНВЕРСИЯ </a:t>
            </a:r>
            <a:r>
              <a:rPr lang="ru-RU" sz="2800" b="1" cap="all" dirty="0">
                <a:solidFill>
                  <a:schemeClr val="bg1"/>
                </a:solidFill>
                <a:latin typeface="Arial Narrow" panose="020B0604020202020204" pitchFamily="34" charset="0"/>
                <a:ea typeface="GPN_DIN Condensed Bold" panose="020B0704020202020204" pitchFamily="34" charset="0"/>
                <a:cs typeface="Arial Narrow" panose="020B0604020202020204" pitchFamily="34" charset="0"/>
              </a:rPr>
              <a:t>40% </a:t>
            </a:r>
            <a:r>
              <a:rPr lang="ru-RU" b="1" cap="all" dirty="0">
                <a:solidFill>
                  <a:schemeClr val="bg1"/>
                </a:solidFill>
                <a:latin typeface="Arial Narrow" panose="020B0604020202020204" pitchFamily="34" charset="0"/>
                <a:ea typeface="GPN_DIN Condensed Bold" panose="020B0704020202020204" pitchFamily="34" charset="0"/>
                <a:cs typeface="Arial Narrow" panose="020B0604020202020204" pitchFamily="34" charset="0"/>
              </a:rPr>
              <a:t>ИЗ ОХВАТА В ПРОСМОТРЫ </a:t>
            </a:r>
          </a:p>
          <a:p>
            <a:pPr algn="ctr"/>
            <a:r>
              <a:rPr lang="ru-RU" b="1" cap="all" dirty="0">
                <a:solidFill>
                  <a:schemeClr val="bg1"/>
                </a:solidFill>
                <a:latin typeface="Arial Narrow" panose="020B0604020202020204" pitchFamily="34" charset="0"/>
                <a:ea typeface="GPN_DIN Condensed Bold" panose="020B0704020202020204" pitchFamily="34" charset="0"/>
                <a:cs typeface="Arial Narrow" panose="020B0604020202020204" pitchFamily="34" charset="0"/>
              </a:rPr>
              <a:t>достигнута за счет качества креативных материалов И РАБОТЫ С СЕГМЕНТАЦИЕЙ АУДИТОРИИ</a:t>
            </a:r>
          </a:p>
        </p:txBody>
      </p:sp>
      <p:sp>
        <p:nvSpPr>
          <p:cNvPr id="43" name="Прямоугольник 114">
            <a:extLst>
              <a:ext uri="{FF2B5EF4-FFF2-40B4-BE49-F238E27FC236}">
                <a16:creationId xmlns:a16="http://schemas.microsoft.com/office/drawing/2014/main" id="{54731466-9F18-8833-5FFB-EE494FF50B11}"/>
              </a:ext>
            </a:extLst>
          </p:cNvPr>
          <p:cNvSpPr/>
          <p:nvPr/>
        </p:nvSpPr>
        <p:spPr>
          <a:xfrm>
            <a:off x="2037011" y="1912775"/>
            <a:ext cx="4716463" cy="120275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 anchorCtr="0"/>
          <a:lstStyle/>
          <a:p>
            <a:pPr marL="0" marR="966469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152 МЛН</a:t>
            </a:r>
            <a:b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ОХВАТ</a:t>
            </a:r>
          </a:p>
        </p:txBody>
      </p:sp>
      <p:sp>
        <p:nvSpPr>
          <p:cNvPr id="44" name="Прямоугольник 124">
            <a:extLst>
              <a:ext uri="{FF2B5EF4-FFF2-40B4-BE49-F238E27FC236}">
                <a16:creationId xmlns:a16="http://schemas.microsoft.com/office/drawing/2014/main" id="{B2A02210-29D9-7C1F-2816-1D6E11A36446}"/>
              </a:ext>
            </a:extLst>
          </p:cNvPr>
          <p:cNvSpPr/>
          <p:nvPr/>
        </p:nvSpPr>
        <p:spPr>
          <a:xfrm>
            <a:off x="2265612" y="3294509"/>
            <a:ext cx="4239964" cy="134070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 anchorCtr="0"/>
          <a:lstStyle/>
          <a:p>
            <a:pPr marL="0" marR="966469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65 МЛН</a:t>
            </a:r>
            <a:b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ПРОСМОТРЫ</a:t>
            </a:r>
          </a:p>
        </p:txBody>
      </p:sp>
      <p:sp>
        <p:nvSpPr>
          <p:cNvPr id="45" name="Прямоугольник 125">
            <a:extLst>
              <a:ext uri="{FF2B5EF4-FFF2-40B4-BE49-F238E27FC236}">
                <a16:creationId xmlns:a16="http://schemas.microsoft.com/office/drawing/2014/main" id="{E034795B-D557-CEAB-4C7A-56DB8F1637AC}"/>
              </a:ext>
            </a:extLst>
          </p:cNvPr>
          <p:cNvSpPr/>
          <p:nvPr/>
        </p:nvSpPr>
        <p:spPr>
          <a:xfrm>
            <a:off x="2179886" y="4739416"/>
            <a:ext cx="4344739" cy="101527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 anchorCtr="0"/>
          <a:lstStyle/>
          <a:p>
            <a:pPr marL="0" marR="966469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1,5 МЛН</a:t>
            </a:r>
            <a:b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КЛИКИ</a:t>
            </a:r>
          </a:p>
        </p:txBody>
      </p:sp>
    </p:spTree>
    <p:extLst>
      <p:ext uri="{BB962C8B-B14F-4D97-AF65-F5344CB8AC3E}">
        <p14:creationId xmlns:p14="http://schemas.microsoft.com/office/powerpoint/2010/main" val="382949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64A79-961F-2B6B-10E3-C0E1161B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561" t="11854" r="15390"/>
          <a:stretch/>
        </p:blipFill>
        <p:spPr>
          <a:xfrm>
            <a:off x="5715000" y="1376835"/>
            <a:ext cx="5232748" cy="353229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9023764-677A-7C97-0CA7-2C8E3395B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20" y="286257"/>
            <a:ext cx="11618348" cy="694818"/>
          </a:xfrm>
        </p:spPr>
        <p:txBody>
          <a:bodyPr/>
          <a:lstStyle/>
          <a:p>
            <a:r>
              <a:rPr lang="ru-RU" b="1" dirty="0">
                <a:latin typeface="Arial Narrow" panose="020B0604020202020204" pitchFamily="34" charset="0"/>
                <a:cs typeface="Arial Narrow" panose="020B0604020202020204" pitchFamily="34" charset="0"/>
              </a:rPr>
              <a:t>ДИНАМИКА ТРАФИКА НА САЙТЕ GAZPROM-NEFT.RU В ПЕРИОД КАМПАНИИ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26AD846-9A47-A442-F002-9FD08E1D04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504564"/>
              </p:ext>
            </p:extLst>
          </p:nvPr>
        </p:nvGraphicFramePr>
        <p:xfrm>
          <a:off x="106363" y="343407"/>
          <a:ext cx="4860925" cy="6021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130">
            <a:extLst>
              <a:ext uri="{FF2B5EF4-FFF2-40B4-BE49-F238E27FC236}">
                <a16:creationId xmlns:a16="http://schemas.microsoft.com/office/drawing/2014/main" id="{A94B6B3A-5F4B-09AF-63BF-0A8549423EAB}"/>
              </a:ext>
            </a:extLst>
          </p:cNvPr>
          <p:cNvSpPr/>
          <p:nvPr/>
        </p:nvSpPr>
        <p:spPr>
          <a:xfrm>
            <a:off x="334963" y="1062833"/>
            <a:ext cx="2918969" cy="172059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lvl="0" fontAlgn="t">
              <a:defRPr/>
            </a:pPr>
            <a:endParaRPr lang="en-US" sz="4800" b="1" dirty="0">
              <a:solidFill>
                <a:srgbClr val="EA5901"/>
              </a:solidFill>
              <a:latin typeface="Arial Narrow" panose="020B0604020202020204" pitchFamily="34" charset="0"/>
              <a:ea typeface="GPN_DIN Condensed Bold" panose="020B0706020202020204" pitchFamily="34" charset="0"/>
              <a:cs typeface="Arial Narrow" panose="020B0604020202020204" pitchFamily="34" charset="0"/>
            </a:endParaRPr>
          </a:p>
          <a:p>
            <a:pPr lvl="0" fontAlgn="t">
              <a:defRPr/>
            </a:pPr>
            <a:r>
              <a:rPr lang="ru-RU" b="1" dirty="0">
                <a:solidFill>
                  <a:srgbClr val="EA5901"/>
                </a:solidFill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  <a:t>РОСТ ВИЗИТОВ НА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lang="ru-RU" b="1" dirty="0">
                <a:solidFill>
                  <a:srgbClr val="EA5901"/>
                </a:solidFill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  <a:t>САЙТ </a:t>
            </a:r>
          </a:p>
          <a:p>
            <a:pPr lvl="0" fontAlgn="t">
              <a:defRPr/>
            </a:pPr>
            <a:r>
              <a:rPr lang="ru-RU" b="1" dirty="0">
                <a:solidFill>
                  <a:srgbClr val="EA5901"/>
                </a:solidFill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  <a:t>GAZPROM-NEFT.RU</a:t>
            </a:r>
            <a:endParaRPr lang="ru-RU" b="1" dirty="0">
              <a:solidFill>
                <a:srgbClr val="EA5901"/>
              </a:solidFill>
              <a:latin typeface="Arial Narrow" panose="020B0604020202020204" pitchFamily="34" charset="0"/>
              <a:ea typeface="GPN_DIN Regular" panose="020B05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04B48-E378-EE3A-4A3A-CD34E555F8E6}"/>
              </a:ext>
            </a:extLst>
          </p:cNvPr>
          <p:cNvSpPr txBox="1"/>
          <p:nvPr/>
        </p:nvSpPr>
        <p:spPr>
          <a:xfrm>
            <a:off x="515938" y="917572"/>
            <a:ext cx="1720356" cy="12528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ru-RU" sz="6000" b="1" cap="all" dirty="0">
                <a:solidFill>
                  <a:srgbClr val="EA5901"/>
                </a:solidFill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×</a:t>
            </a:r>
            <a:r>
              <a:rPr lang="en-US" sz="8000" b="1" cap="all" dirty="0">
                <a:solidFill>
                  <a:srgbClr val="EA5901"/>
                </a:solidFill>
                <a:latin typeface="Arial Narrow" panose="020B0604020202020204" pitchFamily="34" charset="0"/>
                <a:ea typeface="GPN_DIN Condensed Bold" panose="020B0504020202020204" pitchFamily="34" charset="0"/>
                <a:cs typeface="Arial Narrow" panose="020B0604020202020204" pitchFamily="34" charset="0"/>
              </a:rPr>
              <a:t>10</a:t>
            </a:r>
            <a:endParaRPr lang="ru-RU" sz="8000" b="1" cap="all" dirty="0">
              <a:solidFill>
                <a:srgbClr val="EA5901"/>
              </a:solidFill>
              <a:latin typeface="Arial Narrow" panose="020B0604020202020204" pitchFamily="34" charset="0"/>
              <a:ea typeface="GPN_DIN Condensed Bold" panose="020B05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1298" t="8371" r="11653" b="75213"/>
          <a:stretch/>
        </p:blipFill>
        <p:spPr>
          <a:xfrm>
            <a:off x="5615377" y="1504951"/>
            <a:ext cx="5500298" cy="628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9" y="1286007"/>
            <a:ext cx="7245582" cy="470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70BACF-7537-B50A-3652-F47CC440F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19" y="286257"/>
            <a:ext cx="11615619" cy="69481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b="1" cap="none" dirty="0">
                <a:latin typeface="Arial Narrow" panose="020B0604020202020204" pitchFamily="34" charset="0"/>
                <a:ea typeface="GPN_DIN Condensed Bold" panose="020B0706020202020204" pitchFamily="34" charset="77"/>
                <a:cs typeface="Arial Narrow" panose="020B0604020202020204" pitchFamily="34" charset="0"/>
              </a:rPr>
              <a:t>РЕЗУЛЬТАТЫ ИССЛЕДОВАНИЯ «ТИБУРОН» ПО ЭФФЕКТИВНОСТИ КАМПАНИИ</a:t>
            </a:r>
          </a:p>
        </p:txBody>
      </p:sp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9E23B7A3-8113-EE4C-62B9-0266167DC639}"/>
              </a:ext>
            </a:extLst>
          </p:cNvPr>
          <p:cNvSpPr/>
          <p:nvPr/>
        </p:nvSpPr>
        <p:spPr>
          <a:xfrm>
            <a:off x="337045" y="1143913"/>
            <a:ext cx="5687518" cy="946551"/>
          </a:xfrm>
          <a:prstGeom prst="rect">
            <a:avLst/>
          </a:pr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  <a:t>ОБЩЕЕ ВОСПРИЯТИЕ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  <a:t>БРЕНДА «ГАЗПРОМ НЕФТЬ»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4020202020204" pitchFamily="34" charset="0"/>
              <a:ea typeface="GPN_DIN Condensed Regular" panose="020B0506020202020204" pitchFamily="34" charset="-52"/>
              <a:cs typeface="Arial Narrow" panose="020B0604020202020204" pitchFamily="34" charset="0"/>
            </a:endParaRPr>
          </a:p>
        </p:txBody>
      </p:sp>
      <p:sp>
        <p:nvSpPr>
          <p:cNvPr id="9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334962" y="2105924"/>
            <a:ext cx="5685337" cy="40994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 panose="020B0504020202020204" pitchFamily="34" charset="0"/>
              <a:ea typeface="GPN_DIN Regular" panose="020B0504020202020204" pitchFamily="34" charset="0"/>
              <a:cs typeface="+mn-cs"/>
            </a:endParaRPr>
          </a:p>
        </p:txBody>
      </p:sp>
      <p:sp>
        <p:nvSpPr>
          <p:cNvPr id="10" name="Прямоугольник 163">
            <a:extLst>
              <a:ext uri="{FF2B5EF4-FFF2-40B4-BE49-F238E27FC236}">
                <a16:creationId xmlns:a16="http://schemas.microsoft.com/office/drawing/2014/main" id="{9929D7A4-8B9B-97D3-7552-3DDB12A6AC2D}"/>
              </a:ext>
            </a:extLst>
          </p:cNvPr>
          <p:cNvSpPr/>
          <p:nvPr/>
        </p:nvSpPr>
        <p:spPr>
          <a:xfrm>
            <a:off x="6167439" y="1940354"/>
            <a:ext cx="5689599" cy="426042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PN_DIN Regular" panose="020B0504020202020204" pitchFamily="34" charset="0"/>
              <a:ea typeface="GPN_DIN Regular" panose="020B0504020202020204" pitchFamily="34" charset="0"/>
              <a:cs typeface="+mn-cs"/>
            </a:endParaRPr>
          </a:p>
        </p:txBody>
      </p:sp>
      <p:sp>
        <p:nvSpPr>
          <p:cNvPr id="11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8738101" y="2750522"/>
            <a:ext cx="2063536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lvl="0">
              <a:spcBef>
                <a:spcPts val="600"/>
              </a:spcBef>
              <a:buClr>
                <a:srgbClr val="3C3C3C"/>
              </a:buClr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ОЦЕНИЛИ ВИДЕОРОЛИКИ ПОЗИТИВНО НА 8–10 БАЛЛОВ</a:t>
            </a:r>
            <a:b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</a:b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(МЕДИАБЕНЧМАРК</a:t>
            </a:r>
            <a:r>
              <a:rPr lang="en-US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50%)</a:t>
            </a:r>
          </a:p>
        </p:txBody>
      </p:sp>
      <p:sp>
        <p:nvSpPr>
          <p:cNvPr id="12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3012285" y="2660506"/>
            <a:ext cx="2159197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ВПЕРВЫЕ УЗНАЛИ, ЧТО КОМПАНИЯ РЕАЛИЗУЕТ СОЦИАЛЬНЫЕ ИНИЦИАТИВЫ</a:t>
            </a:r>
          </a:p>
        </p:txBody>
      </p:sp>
      <p:sp>
        <p:nvSpPr>
          <p:cNvPr id="13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8738101" y="3985658"/>
            <a:ext cx="2063536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lvl="0">
              <a:spcBef>
                <a:spcPts val="600"/>
              </a:spcBef>
              <a:buClr>
                <a:srgbClr val="3C3C3C"/>
              </a:buClr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ПОНЯЛИ, ЧТО ГЕРОИ</a:t>
            </a:r>
            <a:r>
              <a:rPr lang="en-US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— РЕАЛЬНЫЕ ЛЮДИ (НЕ АКТЕРЫ), УЧАСТНИКИ ПРОГРАММЫ «РОДНЫЕ ГОРОДА»</a:t>
            </a:r>
          </a:p>
        </p:txBody>
      </p:sp>
      <p:sp>
        <p:nvSpPr>
          <p:cNvPr id="14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3012285" y="3895642"/>
            <a:ext cx="1894115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lvl="0">
              <a:spcBef>
                <a:spcPts val="600"/>
              </a:spcBef>
              <a:buClr>
                <a:srgbClr val="3C3C3C"/>
              </a:buClr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УЛУЧШИЛОСЬ МНЕНИЕ О</a:t>
            </a:r>
            <a:r>
              <a:rPr lang="en-US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КОМПАНИИ «ГАЗПРОМ НЕФТЬ» ПОСЛЕ ПРОСМОТРА</a:t>
            </a:r>
          </a:p>
        </p:txBody>
      </p:sp>
      <p:sp>
        <p:nvSpPr>
          <p:cNvPr id="15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3012285" y="5028175"/>
            <a:ext cx="1815298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ОЦЕНИВАЮТ СОЦИАЛЬНЫЕ ИНВЕСТИЦИИ КАК ЭФФЕКТИВНЫЕ</a:t>
            </a:r>
          </a:p>
        </p:txBody>
      </p:sp>
      <p:sp>
        <p:nvSpPr>
          <p:cNvPr id="16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7003850" y="2749693"/>
            <a:ext cx="2351313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≥ 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65%</a:t>
            </a:r>
          </a:p>
        </p:txBody>
      </p:sp>
      <p:sp>
        <p:nvSpPr>
          <p:cNvPr id="17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7003850" y="3938097"/>
            <a:ext cx="2351313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≥ 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7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0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%</a:t>
            </a:r>
          </a:p>
        </p:txBody>
      </p:sp>
      <p:sp>
        <p:nvSpPr>
          <p:cNvPr id="18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8738101" y="5118191"/>
            <a:ext cx="1804702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12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Regular" panose="020B0506020202020204" pitchFamily="34" charset="-52"/>
                <a:cs typeface="Arial Narrow" panose="020B0604020202020204" pitchFamily="34" charset="0"/>
              </a:rPr>
              <a:t>ЭФФЕКТИВНОСТЬ ВИДЕОРОЛИКА ВЫШЕ БАННЕРОВ</a:t>
            </a:r>
          </a:p>
        </p:txBody>
      </p:sp>
      <p:sp>
        <p:nvSpPr>
          <p:cNvPr id="19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7003850" y="5102731"/>
            <a:ext cx="2351313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≥ 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25%</a:t>
            </a:r>
          </a:p>
        </p:txBody>
      </p:sp>
      <p:sp>
        <p:nvSpPr>
          <p:cNvPr id="21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1172791" y="2659677"/>
            <a:ext cx="2136710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≥ </a:t>
            </a:r>
            <a:r>
              <a:rPr lang="ru-RU" sz="4400" b="1" dirty="0">
                <a:solidFill>
                  <a:srgbClr val="004596"/>
                </a:solidFill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67%</a:t>
            </a:r>
          </a:p>
        </p:txBody>
      </p:sp>
      <p:sp>
        <p:nvSpPr>
          <p:cNvPr id="22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1172791" y="3848081"/>
            <a:ext cx="2136710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≥ 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6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0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%</a:t>
            </a:r>
          </a:p>
        </p:txBody>
      </p:sp>
      <p:sp>
        <p:nvSpPr>
          <p:cNvPr id="23" name="Прямоугольник 162">
            <a:extLst>
              <a:ext uri="{FF2B5EF4-FFF2-40B4-BE49-F238E27FC236}">
                <a16:creationId xmlns:a16="http://schemas.microsoft.com/office/drawing/2014/main" id="{F24A457A-DFD3-B83C-5501-950479CCD88C}"/>
              </a:ext>
            </a:extLst>
          </p:cNvPr>
          <p:cNvSpPr/>
          <p:nvPr/>
        </p:nvSpPr>
        <p:spPr>
          <a:xfrm>
            <a:off x="1172791" y="5012715"/>
            <a:ext cx="2136709" cy="87023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≥ 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6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0</a:t>
            </a:r>
            <a:r>
              <a:rPr kumimoji="0" lang="ru-RU" sz="4400" b="1" u="none" strike="noStrike" kern="1200" cap="none" spc="0" normalizeH="0" baseline="0" noProof="0" dirty="0">
                <a:ln>
                  <a:noFill/>
                </a:ln>
                <a:solidFill>
                  <a:srgbClr val="004596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-52"/>
                <a:cs typeface="Arial Narrow" panose="020B0604020202020204" pitchFamily="34" charset="0"/>
              </a:rPr>
              <a:t>%</a:t>
            </a:r>
          </a:p>
        </p:txBody>
      </p:sp>
      <p:sp>
        <p:nvSpPr>
          <p:cNvPr id="8" name="Прямоугольник 156">
            <a:extLst>
              <a:ext uri="{FF2B5EF4-FFF2-40B4-BE49-F238E27FC236}">
                <a16:creationId xmlns:a16="http://schemas.microsoft.com/office/drawing/2014/main" id="{AF089587-40E5-51AB-E708-4DD2463F11F8}"/>
              </a:ext>
            </a:extLst>
          </p:cNvPr>
          <p:cNvSpPr/>
          <p:nvPr/>
        </p:nvSpPr>
        <p:spPr>
          <a:xfrm>
            <a:off x="6167439" y="1143913"/>
            <a:ext cx="5689600" cy="935038"/>
          </a:xfrm>
          <a:prstGeom prst="rect">
            <a:avLst/>
          </a:prstGeom>
          <a:solidFill>
            <a:srgbClr val="00459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/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C3C3C"/>
              </a:buClr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  <a:t>ЭФФЕКТИВНОСТЬ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</a:b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4020202020204" pitchFamily="34" charset="0"/>
                <a:ea typeface="GPN_DIN Condensed Bold" panose="020B0706020202020204" pitchFamily="34" charset="0"/>
                <a:cs typeface="Arial Narrow" panose="020B0604020202020204" pitchFamily="34" charset="0"/>
              </a:rPr>
              <a:t>РАЗРАБОТАННЫХ МАТЕРИАЛОВ </a:t>
            </a:r>
          </a:p>
        </p:txBody>
      </p:sp>
    </p:spTree>
    <p:extLst>
      <p:ext uri="{BB962C8B-B14F-4D97-AF65-F5344CB8AC3E}">
        <p14:creationId xmlns:p14="http://schemas.microsoft.com/office/powerpoint/2010/main" val="1433328607"/>
      </p:ext>
    </p:extLst>
  </p:cSld>
  <p:clrMapOvr>
    <a:masterClrMapping/>
  </p:clrMapOvr>
</p:sld>
</file>

<file path=ppt/theme/theme1.xml><?xml version="1.0" encoding="utf-8"?>
<a:theme xmlns:a="http://schemas.openxmlformats.org/drawingml/2006/main" name="1_gpn_report">
  <a:themeElements>
    <a:clrScheme name="Custom 23">
      <a:dk1>
        <a:srgbClr val="000000"/>
      </a:dk1>
      <a:lt1>
        <a:srgbClr val="FFFFFF"/>
      </a:lt1>
      <a:dk2>
        <a:srgbClr val="000000"/>
      </a:dk2>
      <a:lt2>
        <a:srgbClr val="F2F2F2"/>
      </a:lt2>
      <a:accent1>
        <a:srgbClr val="00D6D2"/>
      </a:accent1>
      <a:accent2>
        <a:srgbClr val="0094DF"/>
      </a:accent2>
      <a:accent3>
        <a:srgbClr val="00478D"/>
      </a:accent3>
      <a:accent4>
        <a:srgbClr val="042746"/>
      </a:accent4>
      <a:accent5>
        <a:srgbClr val="4F177E"/>
      </a:accent5>
      <a:accent6>
        <a:srgbClr val="8248B7"/>
      </a:accent6>
      <a:hlink>
        <a:srgbClr val="00469C"/>
      </a:hlink>
      <a:folHlink>
        <a:srgbClr val="7E7E7F"/>
      </a:folHlink>
    </a:clrScheme>
    <a:fontScheme name="Газпром1">
      <a:majorFont>
        <a:latin typeface="GPN_DIN Condensed Bold"/>
        <a:ea typeface=""/>
        <a:cs typeface=""/>
      </a:majorFont>
      <a:minorFont>
        <a:latin typeface="GPN_DIN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596"/>
        </a:solidFill>
        <a:ln w="12700">
          <a:noFill/>
        </a:ln>
      </a:spPr>
      <a:bodyPr rtlCol="0" anchor="ctr"/>
      <a:lstStyle>
        <a:defPPr algn="ctr">
          <a:spcBef>
            <a:spcPts val="600"/>
          </a:spcBef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36000" rtlCol="0">
        <a:noAutofit/>
      </a:bodyPr>
      <a:lstStyle>
        <a:defPPr algn="l">
          <a:lnSpc>
            <a:spcPct val="80000"/>
          </a:lnSpc>
          <a:spcBef>
            <a:spcPts val="300"/>
          </a:spcBef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pn_report" id="{F8D1C6A7-815E-4B1B-922D-DDF256B6FD24}" vid="{8AC31970-B314-4C23-B764-C3D4C7919476}"/>
    </a:ext>
  </a:extLst>
</a:theme>
</file>

<file path=ppt/theme/theme2.xml><?xml version="1.0" encoding="utf-8"?>
<a:theme xmlns:a="http://schemas.openxmlformats.org/drawingml/2006/main" name="2_gpn_report">
  <a:themeElements>
    <a:clrScheme name="Custom 23">
      <a:dk1>
        <a:srgbClr val="000000"/>
      </a:dk1>
      <a:lt1>
        <a:srgbClr val="FFFFFF"/>
      </a:lt1>
      <a:dk2>
        <a:srgbClr val="000000"/>
      </a:dk2>
      <a:lt2>
        <a:srgbClr val="F2F2F2"/>
      </a:lt2>
      <a:accent1>
        <a:srgbClr val="00D6D2"/>
      </a:accent1>
      <a:accent2>
        <a:srgbClr val="0094DF"/>
      </a:accent2>
      <a:accent3>
        <a:srgbClr val="00478D"/>
      </a:accent3>
      <a:accent4>
        <a:srgbClr val="042746"/>
      </a:accent4>
      <a:accent5>
        <a:srgbClr val="4F177E"/>
      </a:accent5>
      <a:accent6>
        <a:srgbClr val="8248B7"/>
      </a:accent6>
      <a:hlink>
        <a:srgbClr val="00469C"/>
      </a:hlink>
      <a:folHlink>
        <a:srgbClr val="7E7E7F"/>
      </a:folHlink>
    </a:clrScheme>
    <a:fontScheme name="Газпром1">
      <a:majorFont>
        <a:latin typeface="GPN_DIN Condensed Bold"/>
        <a:ea typeface="Arial"/>
        <a:cs typeface="Arial"/>
      </a:majorFont>
      <a:minorFont>
        <a:latin typeface="GPN_DIN Regular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004596"/>
        </a:solidFill>
        <a:ln w="12700"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3.xml><?xml version="1.0" encoding="utf-8"?>
<a:theme xmlns:a="http://schemas.openxmlformats.org/drawingml/2006/main" name="3_gpn_report">
  <a:themeElements>
    <a:clrScheme name="Custom 23">
      <a:dk1>
        <a:srgbClr val="000000"/>
      </a:dk1>
      <a:lt1>
        <a:srgbClr val="FFFFFF"/>
      </a:lt1>
      <a:dk2>
        <a:srgbClr val="000000"/>
      </a:dk2>
      <a:lt2>
        <a:srgbClr val="F2F2F2"/>
      </a:lt2>
      <a:accent1>
        <a:srgbClr val="00D6D2"/>
      </a:accent1>
      <a:accent2>
        <a:srgbClr val="0094DF"/>
      </a:accent2>
      <a:accent3>
        <a:srgbClr val="00478D"/>
      </a:accent3>
      <a:accent4>
        <a:srgbClr val="042746"/>
      </a:accent4>
      <a:accent5>
        <a:srgbClr val="4F177E"/>
      </a:accent5>
      <a:accent6>
        <a:srgbClr val="8248B7"/>
      </a:accent6>
      <a:hlink>
        <a:srgbClr val="00469C"/>
      </a:hlink>
      <a:folHlink>
        <a:srgbClr val="7E7E7F"/>
      </a:folHlink>
    </a:clrScheme>
    <a:fontScheme name="Газпром1">
      <a:majorFont>
        <a:latin typeface="GPN_DIN Condensed Bold"/>
        <a:ea typeface=""/>
        <a:cs typeface=""/>
      </a:majorFont>
      <a:minorFont>
        <a:latin typeface="GPN_DIN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596"/>
        </a:solidFill>
        <a:ln w="12700">
          <a:noFill/>
        </a:ln>
      </a:spPr>
      <a:bodyPr rtlCol="0" anchor="ctr"/>
      <a:lstStyle>
        <a:defPPr algn="ctr">
          <a:spcBef>
            <a:spcPts val="600"/>
          </a:spcBef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36000" rtlCol="0">
        <a:noAutofit/>
      </a:bodyPr>
      <a:lstStyle>
        <a:defPPr algn="l">
          <a:lnSpc>
            <a:spcPct val="80000"/>
          </a:lnSpc>
          <a:spcBef>
            <a:spcPts val="300"/>
          </a:spcBef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pn_report" id="{F8D1C6A7-815E-4B1B-922D-DDF256B6FD24}" vid="{8AC31970-B314-4C23-B764-C3D4C791947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Macintosh PowerPoint</Application>
  <PresentationFormat>Широкоэкранный</PresentationFormat>
  <Paragraphs>45</Paragraphs>
  <Slides>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20" baseType="lpstr">
      <vt:lpstr>Arial</vt:lpstr>
      <vt:lpstr>Arial Narrow</vt:lpstr>
      <vt:lpstr>Calibri</vt:lpstr>
      <vt:lpstr>GPN_DIN</vt:lpstr>
      <vt:lpstr>GPN_DIN Bold</vt:lpstr>
      <vt:lpstr>GPN_DIN Condensed</vt:lpstr>
      <vt:lpstr>GPN_DIN Condensed Bold</vt:lpstr>
      <vt:lpstr>GPN_DIN Condensed Medium</vt:lpstr>
      <vt:lpstr>GPN_DIN Condensed Regular</vt:lpstr>
      <vt:lpstr>GPN_DIN Regular</vt:lpstr>
      <vt:lpstr>Trebuchet MS</vt:lpstr>
      <vt:lpstr>Wingdings</vt:lpstr>
      <vt:lpstr>1_gpn_report</vt:lpstr>
      <vt:lpstr>2_gpn_report</vt:lpstr>
      <vt:lpstr>3_gpn_report</vt:lpstr>
      <vt:lpstr> РЕКЛАМНАЯ КАМПАНИЯ «ГАЗПРОМ НЕФТИ» «ЭНЕРГИЯ В ЛЮДЯХ»</vt:lpstr>
      <vt:lpstr>Презентация PowerPoint</vt:lpstr>
      <vt:lpstr>Эффективность Взаимодействия РЕКЛАМЫ с целевой аудиторией</vt:lpstr>
      <vt:lpstr>ДИНАМИКА ТРАФИКА НА САЙТЕ GAZPROM-NEFT.RU В ПЕРИОД КАМПАНИИ</vt:lpstr>
      <vt:lpstr>РЕЗУЛЬТАТЫ ИССЛЕДОВАНИЯ «ТИБУРОН» ПО ЭФФЕКТИВНОСТИ КАМПАНИИ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2021-04-28T09:07:06Z</dcterms:created>
  <dcterms:modified xsi:type="dcterms:W3CDTF">2025-03-20T15:55:14Z</dcterms:modified>
</cp:coreProperties>
</file>