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147479984" r:id="rId2"/>
    <p:sldId id="2147479985" r:id="rId3"/>
    <p:sldId id="2147479992" r:id="rId4"/>
    <p:sldId id="2147479996" r:id="rId5"/>
    <p:sldId id="2147479993" r:id="rId6"/>
    <p:sldId id="2147479989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416" autoAdjust="0"/>
  </p:normalViewPr>
  <p:slideViewPr>
    <p:cSldViewPr snapToGrid="0">
      <p:cViewPr>
        <p:scale>
          <a:sx n="60" d="100"/>
          <a:sy n="60" d="100"/>
        </p:scale>
        <p:origin x="1176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7B3F3F-0E82-4B8B-A1AA-26754A6CD02A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518E51-F1A9-4526-ACE1-D4DD51EEAE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372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B6A29-EF00-0E42-8D9A-258106D182E2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005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B6A29-EF00-0E42-8D9A-258106D182E2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14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B6A29-EF00-0E42-8D9A-258106D182E2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891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B6A29-EF00-0E42-8D9A-258106D182E2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441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B6A29-EF00-0E42-8D9A-258106D182E2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953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B6A29-EF00-0E42-8D9A-258106D182E2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002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1.png"/><Relationship Id="rId4" Type="http://schemas.openxmlformats.org/officeDocument/2006/relationships/image" Target="../media/image16.sv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E7C6B14B-CF06-4A28-A97D-E347917751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8763000" cy="637946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C8E8209-6ADC-40AA-B4AE-F5350D887F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990E13-C75A-4E65-9AAE-8BE39582BD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304543"/>
            <a:ext cx="10515593" cy="487242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0592EA7-F402-4302-8B94-CD2548C1D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ECCE-3745-4D97-8E74-C030DEA25084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83316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F0070E34-8224-4488-8FD4-68422B7F22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8763000" cy="6379464"/>
          </a:xfrm>
          <a:prstGeom prst="rect">
            <a:avLst/>
          </a:prstGeom>
        </p:spPr>
      </p:pic>
      <p:sp>
        <p:nvSpPr>
          <p:cNvPr id="25" name="Freeform 5">
            <a:extLst>
              <a:ext uri="{FF2B5EF4-FFF2-40B4-BE49-F238E27FC236}">
                <a16:creationId xmlns:a16="http://schemas.microsoft.com/office/drawing/2014/main" id="{B2D1C01E-5547-44A0-931A-49AC28ABFA7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273918" y="1804151"/>
            <a:ext cx="3307059" cy="4148828"/>
          </a:xfrm>
          <a:custGeom>
            <a:avLst/>
            <a:gdLst>
              <a:gd name="T0" fmla="*/ 2516 w 2523"/>
              <a:gd name="T1" fmla="*/ 2424 h 2530"/>
              <a:gd name="T2" fmla="*/ 2517 w 2523"/>
              <a:gd name="T3" fmla="*/ 311 h 2530"/>
              <a:gd name="T4" fmla="*/ 2521 w 2523"/>
              <a:gd name="T5" fmla="*/ 105 h 2530"/>
              <a:gd name="T6" fmla="*/ 2301 w 2523"/>
              <a:gd name="T7" fmla="*/ 2 h 2530"/>
              <a:gd name="T8" fmla="*/ 2124 w 2523"/>
              <a:gd name="T9" fmla="*/ 5 h 2530"/>
              <a:gd name="T10" fmla="*/ 1979 w 2523"/>
              <a:gd name="T11" fmla="*/ 4 h 2530"/>
              <a:gd name="T12" fmla="*/ 1888 w 2523"/>
              <a:gd name="T13" fmla="*/ 4 h 2530"/>
              <a:gd name="T14" fmla="*/ 1842 w 2523"/>
              <a:gd name="T15" fmla="*/ 5 h 2530"/>
              <a:gd name="T16" fmla="*/ 1701 w 2523"/>
              <a:gd name="T17" fmla="*/ 5 h 2530"/>
              <a:gd name="T18" fmla="*/ 1578 w 2523"/>
              <a:gd name="T19" fmla="*/ 6 h 2530"/>
              <a:gd name="T20" fmla="*/ 1313 w 2523"/>
              <a:gd name="T21" fmla="*/ 3 h 2530"/>
              <a:gd name="T22" fmla="*/ 1127 w 2523"/>
              <a:gd name="T23" fmla="*/ 2 h 2530"/>
              <a:gd name="T24" fmla="*/ 942 w 2523"/>
              <a:gd name="T25" fmla="*/ 5 h 2530"/>
              <a:gd name="T26" fmla="*/ 739 w 2523"/>
              <a:gd name="T27" fmla="*/ 4 h 2530"/>
              <a:gd name="T28" fmla="*/ 669 w 2523"/>
              <a:gd name="T29" fmla="*/ 4 h 2530"/>
              <a:gd name="T30" fmla="*/ 607 w 2523"/>
              <a:gd name="T31" fmla="*/ 5 h 2530"/>
              <a:gd name="T32" fmla="*/ 503 w 2523"/>
              <a:gd name="T33" fmla="*/ 2 h 2530"/>
              <a:gd name="T34" fmla="*/ 379 w 2523"/>
              <a:gd name="T35" fmla="*/ 3 h 2530"/>
              <a:gd name="T36" fmla="*/ 88 w 2523"/>
              <a:gd name="T37" fmla="*/ 6 h 2530"/>
              <a:gd name="T38" fmla="*/ 9 w 2523"/>
              <a:gd name="T39" fmla="*/ 133 h 2530"/>
              <a:gd name="T40" fmla="*/ 7 w 2523"/>
              <a:gd name="T41" fmla="*/ 351 h 2530"/>
              <a:gd name="T42" fmla="*/ 5 w 2523"/>
              <a:gd name="T43" fmla="*/ 522 h 2530"/>
              <a:gd name="T44" fmla="*/ 5 w 2523"/>
              <a:gd name="T45" fmla="*/ 666 h 2530"/>
              <a:gd name="T46" fmla="*/ 6 w 2523"/>
              <a:gd name="T47" fmla="*/ 765 h 2530"/>
              <a:gd name="T48" fmla="*/ 2 w 2523"/>
              <a:gd name="T49" fmla="*/ 894 h 2530"/>
              <a:gd name="T50" fmla="*/ 5 w 2523"/>
              <a:gd name="T51" fmla="*/ 1097 h 2530"/>
              <a:gd name="T52" fmla="*/ 4 w 2523"/>
              <a:gd name="T53" fmla="*/ 1366 h 2530"/>
              <a:gd name="T54" fmla="*/ 6 w 2523"/>
              <a:gd name="T55" fmla="*/ 1522 h 2530"/>
              <a:gd name="T56" fmla="*/ 3 w 2523"/>
              <a:gd name="T57" fmla="*/ 1769 h 2530"/>
              <a:gd name="T58" fmla="*/ 5 w 2523"/>
              <a:gd name="T59" fmla="*/ 1825 h 2530"/>
              <a:gd name="T60" fmla="*/ 3 w 2523"/>
              <a:gd name="T61" fmla="*/ 1958 h 2530"/>
              <a:gd name="T62" fmla="*/ 3 w 2523"/>
              <a:gd name="T63" fmla="*/ 2204 h 2530"/>
              <a:gd name="T64" fmla="*/ 1 w 2523"/>
              <a:gd name="T65" fmla="*/ 2334 h 2530"/>
              <a:gd name="T66" fmla="*/ 154 w 2523"/>
              <a:gd name="T67" fmla="*/ 2528 h 2530"/>
              <a:gd name="T68" fmla="*/ 340 w 2523"/>
              <a:gd name="T69" fmla="*/ 2525 h 2530"/>
              <a:gd name="T70" fmla="*/ 543 w 2523"/>
              <a:gd name="T71" fmla="*/ 2526 h 2530"/>
              <a:gd name="T72" fmla="*/ 613 w 2523"/>
              <a:gd name="T73" fmla="*/ 2525 h 2530"/>
              <a:gd name="T74" fmla="*/ 674 w 2523"/>
              <a:gd name="T75" fmla="*/ 2525 h 2530"/>
              <a:gd name="T76" fmla="*/ 779 w 2523"/>
              <a:gd name="T77" fmla="*/ 2527 h 2530"/>
              <a:gd name="T78" fmla="*/ 903 w 2523"/>
              <a:gd name="T79" fmla="*/ 2526 h 2530"/>
              <a:gd name="T80" fmla="*/ 1193 w 2523"/>
              <a:gd name="T81" fmla="*/ 2524 h 2530"/>
              <a:gd name="T82" fmla="*/ 1386 w 2523"/>
              <a:gd name="T83" fmla="*/ 2525 h 2530"/>
              <a:gd name="T84" fmla="*/ 1519 w 2523"/>
              <a:gd name="T85" fmla="*/ 2526 h 2530"/>
              <a:gd name="T86" fmla="*/ 1785 w 2523"/>
              <a:gd name="T87" fmla="*/ 2526 h 2530"/>
              <a:gd name="T88" fmla="*/ 1821 w 2523"/>
              <a:gd name="T89" fmla="*/ 2527 h 2530"/>
              <a:gd name="T90" fmla="*/ 1907 w 2523"/>
              <a:gd name="T91" fmla="*/ 2525 h 2530"/>
              <a:gd name="T92" fmla="*/ 2005 w 2523"/>
              <a:gd name="T93" fmla="*/ 2524 h 2530"/>
              <a:gd name="T94" fmla="*/ 2135 w 2523"/>
              <a:gd name="T95" fmla="*/ 2527 h 2530"/>
              <a:gd name="T96" fmla="*/ 2338 w 2523"/>
              <a:gd name="T97" fmla="*/ 2524 h 2530"/>
              <a:gd name="T98" fmla="*/ 2516 w 2523"/>
              <a:gd name="T99" fmla="*/ 2424 h 2530"/>
              <a:gd name="T100" fmla="*/ 2517 w 2523"/>
              <a:gd name="T101" fmla="*/ 2216 h 2530"/>
              <a:gd name="T102" fmla="*/ 2516 w 2523"/>
              <a:gd name="T103" fmla="*/ 2037 h 2530"/>
              <a:gd name="T104" fmla="*/ 2518 w 2523"/>
              <a:gd name="T105" fmla="*/ 1855 h 2530"/>
              <a:gd name="T106" fmla="*/ 2520 w 2523"/>
              <a:gd name="T107" fmla="*/ 1842 h 2530"/>
              <a:gd name="T108" fmla="*/ 2521 w 2523"/>
              <a:gd name="T109" fmla="*/ 1645 h 2530"/>
              <a:gd name="T110" fmla="*/ 2520 w 2523"/>
              <a:gd name="T111" fmla="*/ 1438 h 2530"/>
              <a:gd name="T112" fmla="*/ 2516 w 2523"/>
              <a:gd name="T113" fmla="*/ 1255 h 2530"/>
              <a:gd name="T114" fmla="*/ 2517 w 2523"/>
              <a:gd name="T115" fmla="*/ 1025 h 2530"/>
              <a:gd name="T116" fmla="*/ 2519 w 2523"/>
              <a:gd name="T117" fmla="*/ 793 h 2530"/>
              <a:gd name="T118" fmla="*/ 2515 w 2523"/>
              <a:gd name="T119" fmla="*/ 718 h 2530"/>
              <a:gd name="T120" fmla="*/ 2521 w 2523"/>
              <a:gd name="T121" fmla="*/ 612 h 2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523" h="2530">
                <a:moveTo>
                  <a:pt x="6" y="105"/>
                </a:moveTo>
                <a:cubicBezTo>
                  <a:pt x="6" y="105"/>
                  <a:pt x="6" y="105"/>
                  <a:pt x="6" y="104"/>
                </a:cubicBezTo>
                <a:cubicBezTo>
                  <a:pt x="6" y="105"/>
                  <a:pt x="6" y="106"/>
                  <a:pt x="6" y="105"/>
                </a:cubicBezTo>
                <a:moveTo>
                  <a:pt x="2516" y="2424"/>
                </a:moveTo>
                <a:cubicBezTo>
                  <a:pt x="2516" y="2425"/>
                  <a:pt x="2516" y="2425"/>
                  <a:pt x="2516" y="2425"/>
                </a:cubicBezTo>
                <a:cubicBezTo>
                  <a:pt x="2516" y="2425"/>
                  <a:pt x="2516" y="2424"/>
                  <a:pt x="2516" y="2424"/>
                </a:cubicBezTo>
                <a:moveTo>
                  <a:pt x="2519" y="467"/>
                </a:moveTo>
                <a:cubicBezTo>
                  <a:pt x="2520" y="455"/>
                  <a:pt x="2517" y="427"/>
                  <a:pt x="2518" y="410"/>
                </a:cubicBezTo>
                <a:cubicBezTo>
                  <a:pt x="2518" y="407"/>
                  <a:pt x="2517" y="371"/>
                  <a:pt x="2518" y="338"/>
                </a:cubicBezTo>
                <a:cubicBezTo>
                  <a:pt x="2518" y="338"/>
                  <a:pt x="2519" y="332"/>
                  <a:pt x="2520" y="329"/>
                </a:cubicBezTo>
                <a:cubicBezTo>
                  <a:pt x="2519" y="329"/>
                  <a:pt x="2520" y="328"/>
                  <a:pt x="2520" y="326"/>
                </a:cubicBezTo>
                <a:cubicBezTo>
                  <a:pt x="2520" y="319"/>
                  <a:pt x="2517" y="311"/>
                  <a:pt x="2517" y="311"/>
                </a:cubicBezTo>
                <a:cubicBezTo>
                  <a:pt x="2516" y="305"/>
                  <a:pt x="2518" y="305"/>
                  <a:pt x="2518" y="300"/>
                </a:cubicBezTo>
                <a:cubicBezTo>
                  <a:pt x="2518" y="299"/>
                  <a:pt x="2516" y="297"/>
                  <a:pt x="2516" y="296"/>
                </a:cubicBezTo>
                <a:cubicBezTo>
                  <a:pt x="2516" y="257"/>
                  <a:pt x="2518" y="257"/>
                  <a:pt x="2518" y="218"/>
                </a:cubicBezTo>
                <a:cubicBezTo>
                  <a:pt x="2517" y="214"/>
                  <a:pt x="2515" y="214"/>
                  <a:pt x="2515" y="210"/>
                </a:cubicBezTo>
                <a:cubicBezTo>
                  <a:pt x="2515" y="203"/>
                  <a:pt x="2522" y="203"/>
                  <a:pt x="2522" y="196"/>
                </a:cubicBezTo>
                <a:cubicBezTo>
                  <a:pt x="2523" y="150"/>
                  <a:pt x="2520" y="150"/>
                  <a:pt x="2521" y="105"/>
                </a:cubicBezTo>
                <a:cubicBezTo>
                  <a:pt x="2521" y="59"/>
                  <a:pt x="2517" y="5"/>
                  <a:pt x="2517" y="5"/>
                </a:cubicBezTo>
                <a:cubicBezTo>
                  <a:pt x="2517" y="5"/>
                  <a:pt x="2507" y="6"/>
                  <a:pt x="2500" y="6"/>
                </a:cubicBezTo>
                <a:cubicBezTo>
                  <a:pt x="2498" y="5"/>
                  <a:pt x="2449" y="2"/>
                  <a:pt x="2400" y="2"/>
                </a:cubicBezTo>
                <a:cubicBezTo>
                  <a:pt x="2393" y="2"/>
                  <a:pt x="2386" y="4"/>
                  <a:pt x="2379" y="4"/>
                </a:cubicBezTo>
                <a:cubicBezTo>
                  <a:pt x="2375" y="4"/>
                  <a:pt x="2372" y="2"/>
                  <a:pt x="2369" y="2"/>
                </a:cubicBezTo>
                <a:cubicBezTo>
                  <a:pt x="2331" y="2"/>
                  <a:pt x="2301" y="3"/>
                  <a:pt x="2301" y="2"/>
                </a:cubicBezTo>
                <a:cubicBezTo>
                  <a:pt x="2292" y="4"/>
                  <a:pt x="2276" y="2"/>
                  <a:pt x="2261" y="5"/>
                </a:cubicBezTo>
                <a:cubicBezTo>
                  <a:pt x="2257" y="4"/>
                  <a:pt x="2264" y="4"/>
                  <a:pt x="2262" y="4"/>
                </a:cubicBezTo>
                <a:cubicBezTo>
                  <a:pt x="2258" y="4"/>
                  <a:pt x="2253" y="5"/>
                  <a:pt x="2244" y="4"/>
                </a:cubicBezTo>
                <a:cubicBezTo>
                  <a:pt x="2244" y="4"/>
                  <a:pt x="2246" y="4"/>
                  <a:pt x="2245" y="4"/>
                </a:cubicBezTo>
                <a:cubicBezTo>
                  <a:pt x="2221" y="4"/>
                  <a:pt x="2211" y="6"/>
                  <a:pt x="2183" y="5"/>
                </a:cubicBezTo>
                <a:cubicBezTo>
                  <a:pt x="2182" y="5"/>
                  <a:pt x="2123" y="5"/>
                  <a:pt x="2124" y="5"/>
                </a:cubicBezTo>
                <a:cubicBezTo>
                  <a:pt x="2117" y="4"/>
                  <a:pt x="2105" y="1"/>
                  <a:pt x="2101" y="1"/>
                </a:cubicBezTo>
                <a:cubicBezTo>
                  <a:pt x="2105" y="1"/>
                  <a:pt x="2053" y="0"/>
                  <a:pt x="2030" y="1"/>
                </a:cubicBezTo>
                <a:cubicBezTo>
                  <a:pt x="2029" y="1"/>
                  <a:pt x="2017" y="1"/>
                  <a:pt x="1997" y="1"/>
                </a:cubicBezTo>
                <a:cubicBezTo>
                  <a:pt x="1997" y="1"/>
                  <a:pt x="1979" y="4"/>
                  <a:pt x="1979" y="4"/>
                </a:cubicBezTo>
                <a:cubicBezTo>
                  <a:pt x="1979" y="4"/>
                  <a:pt x="1980" y="4"/>
                  <a:pt x="1980" y="4"/>
                </a:cubicBezTo>
                <a:cubicBezTo>
                  <a:pt x="1979" y="4"/>
                  <a:pt x="1979" y="4"/>
                  <a:pt x="1979" y="4"/>
                </a:cubicBezTo>
                <a:cubicBezTo>
                  <a:pt x="1961" y="5"/>
                  <a:pt x="1970" y="3"/>
                  <a:pt x="1957" y="5"/>
                </a:cubicBezTo>
                <a:cubicBezTo>
                  <a:pt x="1956" y="5"/>
                  <a:pt x="1956" y="6"/>
                  <a:pt x="1954" y="5"/>
                </a:cubicBezTo>
                <a:cubicBezTo>
                  <a:pt x="1950" y="6"/>
                  <a:pt x="1951" y="3"/>
                  <a:pt x="1941" y="3"/>
                </a:cubicBezTo>
                <a:cubicBezTo>
                  <a:pt x="1949" y="2"/>
                  <a:pt x="1934" y="3"/>
                  <a:pt x="1943" y="2"/>
                </a:cubicBezTo>
                <a:cubicBezTo>
                  <a:pt x="1922" y="1"/>
                  <a:pt x="1916" y="4"/>
                  <a:pt x="1910" y="4"/>
                </a:cubicBezTo>
                <a:cubicBezTo>
                  <a:pt x="1915" y="5"/>
                  <a:pt x="1888" y="4"/>
                  <a:pt x="1888" y="4"/>
                </a:cubicBezTo>
                <a:cubicBezTo>
                  <a:pt x="1887" y="4"/>
                  <a:pt x="1886" y="4"/>
                  <a:pt x="1885" y="4"/>
                </a:cubicBezTo>
                <a:cubicBezTo>
                  <a:pt x="1883" y="4"/>
                  <a:pt x="1855" y="3"/>
                  <a:pt x="1845" y="4"/>
                </a:cubicBezTo>
                <a:cubicBezTo>
                  <a:pt x="1844" y="4"/>
                  <a:pt x="1846" y="5"/>
                  <a:pt x="1849" y="5"/>
                </a:cubicBezTo>
                <a:cubicBezTo>
                  <a:pt x="1851" y="5"/>
                  <a:pt x="1853" y="5"/>
                  <a:pt x="1858" y="5"/>
                </a:cubicBezTo>
                <a:cubicBezTo>
                  <a:pt x="1855" y="5"/>
                  <a:pt x="1851" y="5"/>
                  <a:pt x="1849" y="5"/>
                </a:cubicBezTo>
                <a:cubicBezTo>
                  <a:pt x="1847" y="5"/>
                  <a:pt x="1845" y="5"/>
                  <a:pt x="1842" y="5"/>
                </a:cubicBezTo>
                <a:cubicBezTo>
                  <a:pt x="1842" y="4"/>
                  <a:pt x="1844" y="4"/>
                  <a:pt x="1845" y="4"/>
                </a:cubicBezTo>
                <a:cubicBezTo>
                  <a:pt x="1846" y="4"/>
                  <a:pt x="1847" y="4"/>
                  <a:pt x="1849" y="4"/>
                </a:cubicBezTo>
                <a:cubicBezTo>
                  <a:pt x="1844" y="3"/>
                  <a:pt x="1831" y="5"/>
                  <a:pt x="1836" y="3"/>
                </a:cubicBezTo>
                <a:cubicBezTo>
                  <a:pt x="1829" y="5"/>
                  <a:pt x="1764" y="6"/>
                  <a:pt x="1759" y="6"/>
                </a:cubicBezTo>
                <a:cubicBezTo>
                  <a:pt x="1754" y="6"/>
                  <a:pt x="1747" y="3"/>
                  <a:pt x="1744" y="2"/>
                </a:cubicBezTo>
                <a:cubicBezTo>
                  <a:pt x="1727" y="2"/>
                  <a:pt x="1719" y="5"/>
                  <a:pt x="1701" y="5"/>
                </a:cubicBezTo>
                <a:cubicBezTo>
                  <a:pt x="1697" y="4"/>
                  <a:pt x="1687" y="2"/>
                  <a:pt x="1677" y="2"/>
                </a:cubicBezTo>
                <a:cubicBezTo>
                  <a:pt x="1679" y="2"/>
                  <a:pt x="1673" y="1"/>
                  <a:pt x="1673" y="1"/>
                </a:cubicBezTo>
                <a:cubicBezTo>
                  <a:pt x="1667" y="0"/>
                  <a:pt x="1647" y="1"/>
                  <a:pt x="1638" y="2"/>
                </a:cubicBezTo>
                <a:cubicBezTo>
                  <a:pt x="1636" y="1"/>
                  <a:pt x="1635" y="2"/>
                  <a:pt x="1630" y="3"/>
                </a:cubicBezTo>
                <a:cubicBezTo>
                  <a:pt x="1631" y="2"/>
                  <a:pt x="1629" y="3"/>
                  <a:pt x="1620" y="3"/>
                </a:cubicBezTo>
                <a:cubicBezTo>
                  <a:pt x="1619" y="3"/>
                  <a:pt x="1590" y="6"/>
                  <a:pt x="1578" y="6"/>
                </a:cubicBezTo>
                <a:cubicBezTo>
                  <a:pt x="1577" y="6"/>
                  <a:pt x="1496" y="3"/>
                  <a:pt x="1483" y="2"/>
                </a:cubicBezTo>
                <a:cubicBezTo>
                  <a:pt x="1483" y="2"/>
                  <a:pt x="1454" y="7"/>
                  <a:pt x="1451" y="6"/>
                </a:cubicBezTo>
                <a:cubicBezTo>
                  <a:pt x="1453" y="6"/>
                  <a:pt x="1447" y="4"/>
                  <a:pt x="1432" y="3"/>
                </a:cubicBezTo>
                <a:cubicBezTo>
                  <a:pt x="1426" y="3"/>
                  <a:pt x="1423" y="6"/>
                  <a:pt x="1426" y="5"/>
                </a:cubicBezTo>
                <a:cubicBezTo>
                  <a:pt x="1378" y="6"/>
                  <a:pt x="1327" y="6"/>
                  <a:pt x="1329" y="6"/>
                </a:cubicBezTo>
                <a:cubicBezTo>
                  <a:pt x="1321" y="6"/>
                  <a:pt x="1313" y="3"/>
                  <a:pt x="1313" y="3"/>
                </a:cubicBezTo>
                <a:cubicBezTo>
                  <a:pt x="1311" y="3"/>
                  <a:pt x="1305" y="3"/>
                  <a:pt x="1304" y="3"/>
                </a:cubicBezTo>
                <a:cubicBezTo>
                  <a:pt x="1300" y="3"/>
                  <a:pt x="1276" y="2"/>
                  <a:pt x="1249" y="3"/>
                </a:cubicBezTo>
                <a:cubicBezTo>
                  <a:pt x="1249" y="3"/>
                  <a:pt x="1249" y="4"/>
                  <a:pt x="1249" y="5"/>
                </a:cubicBezTo>
                <a:cubicBezTo>
                  <a:pt x="1232" y="4"/>
                  <a:pt x="1195" y="2"/>
                  <a:pt x="1159" y="2"/>
                </a:cubicBezTo>
                <a:cubicBezTo>
                  <a:pt x="1151" y="2"/>
                  <a:pt x="1144" y="4"/>
                  <a:pt x="1137" y="4"/>
                </a:cubicBezTo>
                <a:cubicBezTo>
                  <a:pt x="1134" y="4"/>
                  <a:pt x="1130" y="2"/>
                  <a:pt x="1127" y="2"/>
                </a:cubicBezTo>
                <a:cubicBezTo>
                  <a:pt x="1090" y="2"/>
                  <a:pt x="1060" y="3"/>
                  <a:pt x="1060" y="2"/>
                </a:cubicBezTo>
                <a:cubicBezTo>
                  <a:pt x="1050" y="4"/>
                  <a:pt x="1034" y="2"/>
                  <a:pt x="1019" y="5"/>
                </a:cubicBezTo>
                <a:cubicBezTo>
                  <a:pt x="1016" y="4"/>
                  <a:pt x="1022" y="4"/>
                  <a:pt x="1020" y="4"/>
                </a:cubicBezTo>
                <a:cubicBezTo>
                  <a:pt x="1016" y="4"/>
                  <a:pt x="1012" y="5"/>
                  <a:pt x="1003" y="4"/>
                </a:cubicBezTo>
                <a:cubicBezTo>
                  <a:pt x="1002" y="4"/>
                  <a:pt x="1004" y="4"/>
                  <a:pt x="1004" y="4"/>
                </a:cubicBezTo>
                <a:cubicBezTo>
                  <a:pt x="980" y="4"/>
                  <a:pt x="969" y="6"/>
                  <a:pt x="942" y="5"/>
                </a:cubicBezTo>
                <a:cubicBezTo>
                  <a:pt x="941" y="5"/>
                  <a:pt x="881" y="5"/>
                  <a:pt x="883" y="5"/>
                </a:cubicBezTo>
                <a:cubicBezTo>
                  <a:pt x="876" y="4"/>
                  <a:pt x="863" y="1"/>
                  <a:pt x="859" y="1"/>
                </a:cubicBezTo>
                <a:cubicBezTo>
                  <a:pt x="863" y="1"/>
                  <a:pt x="812" y="0"/>
                  <a:pt x="788" y="1"/>
                </a:cubicBezTo>
                <a:cubicBezTo>
                  <a:pt x="787" y="1"/>
                  <a:pt x="776" y="1"/>
                  <a:pt x="756" y="1"/>
                </a:cubicBezTo>
                <a:cubicBezTo>
                  <a:pt x="755" y="1"/>
                  <a:pt x="737" y="4"/>
                  <a:pt x="737" y="4"/>
                </a:cubicBezTo>
                <a:cubicBezTo>
                  <a:pt x="738" y="4"/>
                  <a:pt x="738" y="4"/>
                  <a:pt x="739" y="4"/>
                </a:cubicBezTo>
                <a:cubicBezTo>
                  <a:pt x="738" y="4"/>
                  <a:pt x="737" y="4"/>
                  <a:pt x="737" y="4"/>
                </a:cubicBezTo>
                <a:cubicBezTo>
                  <a:pt x="719" y="5"/>
                  <a:pt x="728" y="3"/>
                  <a:pt x="716" y="5"/>
                </a:cubicBezTo>
                <a:cubicBezTo>
                  <a:pt x="714" y="5"/>
                  <a:pt x="714" y="6"/>
                  <a:pt x="713" y="5"/>
                </a:cubicBezTo>
                <a:cubicBezTo>
                  <a:pt x="708" y="6"/>
                  <a:pt x="709" y="3"/>
                  <a:pt x="699" y="3"/>
                </a:cubicBezTo>
                <a:cubicBezTo>
                  <a:pt x="708" y="2"/>
                  <a:pt x="693" y="3"/>
                  <a:pt x="702" y="2"/>
                </a:cubicBezTo>
                <a:cubicBezTo>
                  <a:pt x="681" y="1"/>
                  <a:pt x="674" y="4"/>
                  <a:pt x="669" y="4"/>
                </a:cubicBezTo>
                <a:cubicBezTo>
                  <a:pt x="673" y="5"/>
                  <a:pt x="647" y="4"/>
                  <a:pt x="646" y="4"/>
                </a:cubicBezTo>
                <a:cubicBezTo>
                  <a:pt x="646" y="4"/>
                  <a:pt x="644" y="4"/>
                  <a:pt x="643" y="4"/>
                </a:cubicBezTo>
                <a:cubicBezTo>
                  <a:pt x="641" y="4"/>
                  <a:pt x="614" y="3"/>
                  <a:pt x="604" y="4"/>
                </a:cubicBezTo>
                <a:cubicBezTo>
                  <a:pt x="602" y="4"/>
                  <a:pt x="604" y="5"/>
                  <a:pt x="607" y="5"/>
                </a:cubicBezTo>
                <a:cubicBezTo>
                  <a:pt x="610" y="5"/>
                  <a:pt x="612" y="5"/>
                  <a:pt x="616" y="5"/>
                </a:cubicBezTo>
                <a:cubicBezTo>
                  <a:pt x="613" y="5"/>
                  <a:pt x="610" y="5"/>
                  <a:pt x="607" y="5"/>
                </a:cubicBezTo>
                <a:cubicBezTo>
                  <a:pt x="606" y="5"/>
                  <a:pt x="604" y="5"/>
                  <a:pt x="601" y="5"/>
                </a:cubicBezTo>
                <a:cubicBezTo>
                  <a:pt x="601" y="4"/>
                  <a:pt x="602" y="4"/>
                  <a:pt x="604" y="4"/>
                </a:cubicBezTo>
                <a:cubicBezTo>
                  <a:pt x="605" y="4"/>
                  <a:pt x="606" y="4"/>
                  <a:pt x="607" y="4"/>
                </a:cubicBezTo>
                <a:cubicBezTo>
                  <a:pt x="603" y="3"/>
                  <a:pt x="590" y="5"/>
                  <a:pt x="594" y="3"/>
                </a:cubicBezTo>
                <a:cubicBezTo>
                  <a:pt x="587" y="5"/>
                  <a:pt x="522" y="6"/>
                  <a:pt x="517" y="6"/>
                </a:cubicBezTo>
                <a:cubicBezTo>
                  <a:pt x="512" y="6"/>
                  <a:pt x="506" y="3"/>
                  <a:pt x="503" y="2"/>
                </a:cubicBezTo>
                <a:cubicBezTo>
                  <a:pt x="485" y="2"/>
                  <a:pt x="477" y="5"/>
                  <a:pt x="459" y="5"/>
                </a:cubicBezTo>
                <a:cubicBezTo>
                  <a:pt x="455" y="4"/>
                  <a:pt x="445" y="2"/>
                  <a:pt x="435" y="2"/>
                </a:cubicBezTo>
                <a:cubicBezTo>
                  <a:pt x="438" y="2"/>
                  <a:pt x="431" y="1"/>
                  <a:pt x="432" y="1"/>
                </a:cubicBezTo>
                <a:cubicBezTo>
                  <a:pt x="425" y="0"/>
                  <a:pt x="406" y="1"/>
                  <a:pt x="397" y="2"/>
                </a:cubicBezTo>
                <a:cubicBezTo>
                  <a:pt x="394" y="1"/>
                  <a:pt x="393" y="2"/>
                  <a:pt x="388" y="3"/>
                </a:cubicBezTo>
                <a:cubicBezTo>
                  <a:pt x="389" y="2"/>
                  <a:pt x="387" y="3"/>
                  <a:pt x="379" y="3"/>
                </a:cubicBezTo>
                <a:cubicBezTo>
                  <a:pt x="377" y="3"/>
                  <a:pt x="349" y="6"/>
                  <a:pt x="336" y="6"/>
                </a:cubicBezTo>
                <a:cubicBezTo>
                  <a:pt x="335" y="6"/>
                  <a:pt x="254" y="3"/>
                  <a:pt x="242" y="2"/>
                </a:cubicBezTo>
                <a:cubicBezTo>
                  <a:pt x="241" y="2"/>
                  <a:pt x="213" y="7"/>
                  <a:pt x="210" y="6"/>
                </a:cubicBezTo>
                <a:cubicBezTo>
                  <a:pt x="212" y="6"/>
                  <a:pt x="205" y="4"/>
                  <a:pt x="190" y="3"/>
                </a:cubicBezTo>
                <a:cubicBezTo>
                  <a:pt x="185" y="3"/>
                  <a:pt x="181" y="6"/>
                  <a:pt x="185" y="5"/>
                </a:cubicBezTo>
                <a:cubicBezTo>
                  <a:pt x="137" y="6"/>
                  <a:pt x="86" y="6"/>
                  <a:pt x="88" y="6"/>
                </a:cubicBezTo>
                <a:cubicBezTo>
                  <a:pt x="80" y="6"/>
                  <a:pt x="72" y="3"/>
                  <a:pt x="72" y="3"/>
                </a:cubicBezTo>
                <a:cubicBezTo>
                  <a:pt x="69" y="3"/>
                  <a:pt x="63" y="3"/>
                  <a:pt x="62" y="3"/>
                </a:cubicBezTo>
                <a:cubicBezTo>
                  <a:pt x="59" y="3"/>
                  <a:pt x="35" y="2"/>
                  <a:pt x="7" y="3"/>
                </a:cubicBezTo>
                <a:cubicBezTo>
                  <a:pt x="7" y="6"/>
                  <a:pt x="10" y="45"/>
                  <a:pt x="10" y="50"/>
                </a:cubicBezTo>
                <a:cubicBezTo>
                  <a:pt x="11" y="43"/>
                  <a:pt x="7" y="104"/>
                  <a:pt x="6" y="105"/>
                </a:cubicBezTo>
                <a:cubicBezTo>
                  <a:pt x="7" y="112"/>
                  <a:pt x="10" y="128"/>
                  <a:pt x="9" y="133"/>
                </a:cubicBezTo>
                <a:cubicBezTo>
                  <a:pt x="11" y="129"/>
                  <a:pt x="6" y="150"/>
                  <a:pt x="6" y="158"/>
                </a:cubicBezTo>
                <a:cubicBezTo>
                  <a:pt x="6" y="159"/>
                  <a:pt x="6" y="179"/>
                  <a:pt x="6" y="180"/>
                </a:cubicBezTo>
                <a:cubicBezTo>
                  <a:pt x="6" y="196"/>
                  <a:pt x="10" y="251"/>
                  <a:pt x="9" y="255"/>
                </a:cubicBezTo>
                <a:cubicBezTo>
                  <a:pt x="8" y="256"/>
                  <a:pt x="5" y="293"/>
                  <a:pt x="6" y="300"/>
                </a:cubicBezTo>
                <a:cubicBezTo>
                  <a:pt x="5" y="298"/>
                  <a:pt x="5" y="308"/>
                  <a:pt x="5" y="314"/>
                </a:cubicBezTo>
                <a:cubicBezTo>
                  <a:pt x="5" y="331"/>
                  <a:pt x="7" y="342"/>
                  <a:pt x="7" y="351"/>
                </a:cubicBezTo>
                <a:cubicBezTo>
                  <a:pt x="8" y="353"/>
                  <a:pt x="3" y="418"/>
                  <a:pt x="3" y="420"/>
                </a:cubicBezTo>
                <a:cubicBezTo>
                  <a:pt x="3" y="427"/>
                  <a:pt x="9" y="437"/>
                  <a:pt x="9" y="438"/>
                </a:cubicBezTo>
                <a:cubicBezTo>
                  <a:pt x="9" y="439"/>
                  <a:pt x="10" y="439"/>
                  <a:pt x="10" y="440"/>
                </a:cubicBezTo>
                <a:cubicBezTo>
                  <a:pt x="10" y="446"/>
                  <a:pt x="6" y="454"/>
                  <a:pt x="6" y="463"/>
                </a:cubicBezTo>
                <a:cubicBezTo>
                  <a:pt x="6" y="469"/>
                  <a:pt x="7" y="491"/>
                  <a:pt x="7" y="493"/>
                </a:cubicBezTo>
                <a:cubicBezTo>
                  <a:pt x="7" y="501"/>
                  <a:pt x="5" y="520"/>
                  <a:pt x="5" y="522"/>
                </a:cubicBezTo>
                <a:cubicBezTo>
                  <a:pt x="5" y="523"/>
                  <a:pt x="6" y="623"/>
                  <a:pt x="6" y="628"/>
                </a:cubicBezTo>
                <a:cubicBezTo>
                  <a:pt x="6" y="629"/>
                  <a:pt x="3" y="642"/>
                  <a:pt x="3" y="645"/>
                </a:cubicBezTo>
                <a:cubicBezTo>
                  <a:pt x="3" y="645"/>
                  <a:pt x="3" y="645"/>
                  <a:pt x="4" y="645"/>
                </a:cubicBezTo>
                <a:cubicBezTo>
                  <a:pt x="4" y="654"/>
                  <a:pt x="4" y="671"/>
                  <a:pt x="4" y="678"/>
                </a:cubicBezTo>
                <a:cubicBezTo>
                  <a:pt x="4" y="680"/>
                  <a:pt x="5" y="678"/>
                  <a:pt x="5" y="675"/>
                </a:cubicBezTo>
                <a:cubicBezTo>
                  <a:pt x="5" y="672"/>
                  <a:pt x="5" y="671"/>
                  <a:pt x="5" y="666"/>
                </a:cubicBezTo>
                <a:cubicBezTo>
                  <a:pt x="5" y="669"/>
                  <a:pt x="5" y="672"/>
                  <a:pt x="5" y="675"/>
                </a:cubicBezTo>
                <a:cubicBezTo>
                  <a:pt x="5" y="676"/>
                  <a:pt x="5" y="678"/>
                  <a:pt x="4" y="682"/>
                </a:cubicBezTo>
                <a:cubicBezTo>
                  <a:pt x="4" y="681"/>
                  <a:pt x="4" y="680"/>
                  <a:pt x="4" y="678"/>
                </a:cubicBezTo>
                <a:cubicBezTo>
                  <a:pt x="4" y="678"/>
                  <a:pt x="4" y="676"/>
                  <a:pt x="3" y="675"/>
                </a:cubicBezTo>
                <a:cubicBezTo>
                  <a:pt x="3" y="679"/>
                  <a:pt x="4" y="692"/>
                  <a:pt x="3" y="688"/>
                </a:cubicBezTo>
                <a:cubicBezTo>
                  <a:pt x="5" y="695"/>
                  <a:pt x="6" y="760"/>
                  <a:pt x="6" y="765"/>
                </a:cubicBezTo>
                <a:cubicBezTo>
                  <a:pt x="6" y="770"/>
                  <a:pt x="3" y="776"/>
                  <a:pt x="2" y="779"/>
                </a:cubicBezTo>
                <a:cubicBezTo>
                  <a:pt x="2" y="797"/>
                  <a:pt x="5" y="805"/>
                  <a:pt x="5" y="823"/>
                </a:cubicBezTo>
                <a:cubicBezTo>
                  <a:pt x="4" y="827"/>
                  <a:pt x="2" y="837"/>
                  <a:pt x="1" y="847"/>
                </a:cubicBezTo>
                <a:cubicBezTo>
                  <a:pt x="2" y="844"/>
                  <a:pt x="1" y="851"/>
                  <a:pt x="1" y="850"/>
                </a:cubicBezTo>
                <a:cubicBezTo>
                  <a:pt x="0" y="857"/>
                  <a:pt x="1" y="876"/>
                  <a:pt x="2" y="885"/>
                </a:cubicBezTo>
                <a:cubicBezTo>
                  <a:pt x="1" y="888"/>
                  <a:pt x="2" y="889"/>
                  <a:pt x="2" y="894"/>
                </a:cubicBezTo>
                <a:cubicBezTo>
                  <a:pt x="2" y="893"/>
                  <a:pt x="3" y="895"/>
                  <a:pt x="3" y="903"/>
                </a:cubicBezTo>
                <a:cubicBezTo>
                  <a:pt x="3" y="905"/>
                  <a:pt x="6" y="933"/>
                  <a:pt x="6" y="946"/>
                </a:cubicBezTo>
                <a:cubicBezTo>
                  <a:pt x="6" y="947"/>
                  <a:pt x="3" y="1028"/>
                  <a:pt x="1" y="1041"/>
                </a:cubicBezTo>
                <a:cubicBezTo>
                  <a:pt x="2" y="1041"/>
                  <a:pt x="7" y="1069"/>
                  <a:pt x="6" y="1072"/>
                </a:cubicBezTo>
                <a:cubicBezTo>
                  <a:pt x="6" y="1071"/>
                  <a:pt x="4" y="1077"/>
                  <a:pt x="3" y="1092"/>
                </a:cubicBezTo>
                <a:cubicBezTo>
                  <a:pt x="3" y="1097"/>
                  <a:pt x="6" y="1101"/>
                  <a:pt x="5" y="1097"/>
                </a:cubicBezTo>
                <a:cubicBezTo>
                  <a:pt x="5" y="1146"/>
                  <a:pt x="6" y="1196"/>
                  <a:pt x="6" y="1194"/>
                </a:cubicBezTo>
                <a:cubicBezTo>
                  <a:pt x="5" y="1202"/>
                  <a:pt x="2" y="1210"/>
                  <a:pt x="2" y="1211"/>
                </a:cubicBezTo>
                <a:cubicBezTo>
                  <a:pt x="3" y="1213"/>
                  <a:pt x="3" y="1219"/>
                  <a:pt x="3" y="1220"/>
                </a:cubicBezTo>
                <a:cubicBezTo>
                  <a:pt x="3" y="1223"/>
                  <a:pt x="2" y="1248"/>
                  <a:pt x="3" y="1275"/>
                </a:cubicBezTo>
                <a:cubicBezTo>
                  <a:pt x="3" y="1275"/>
                  <a:pt x="5" y="1275"/>
                  <a:pt x="7" y="1275"/>
                </a:cubicBezTo>
                <a:cubicBezTo>
                  <a:pt x="6" y="1291"/>
                  <a:pt x="4" y="1328"/>
                  <a:pt x="4" y="1366"/>
                </a:cubicBezTo>
                <a:cubicBezTo>
                  <a:pt x="4" y="1373"/>
                  <a:pt x="6" y="1380"/>
                  <a:pt x="6" y="1387"/>
                </a:cubicBezTo>
                <a:cubicBezTo>
                  <a:pt x="6" y="1391"/>
                  <a:pt x="4" y="1394"/>
                  <a:pt x="4" y="1397"/>
                </a:cubicBezTo>
                <a:cubicBezTo>
                  <a:pt x="4" y="1435"/>
                  <a:pt x="5" y="1465"/>
                  <a:pt x="4" y="1465"/>
                </a:cubicBezTo>
                <a:cubicBezTo>
                  <a:pt x="6" y="1474"/>
                  <a:pt x="4" y="1490"/>
                  <a:pt x="7" y="1505"/>
                </a:cubicBezTo>
                <a:cubicBezTo>
                  <a:pt x="6" y="1509"/>
                  <a:pt x="6" y="1503"/>
                  <a:pt x="6" y="1504"/>
                </a:cubicBezTo>
                <a:cubicBezTo>
                  <a:pt x="7" y="1508"/>
                  <a:pt x="7" y="1513"/>
                  <a:pt x="6" y="1522"/>
                </a:cubicBezTo>
                <a:cubicBezTo>
                  <a:pt x="6" y="1522"/>
                  <a:pt x="6" y="1520"/>
                  <a:pt x="6" y="1521"/>
                </a:cubicBezTo>
                <a:cubicBezTo>
                  <a:pt x="6" y="1545"/>
                  <a:pt x="8" y="1555"/>
                  <a:pt x="7" y="1583"/>
                </a:cubicBezTo>
                <a:cubicBezTo>
                  <a:pt x="7" y="1584"/>
                  <a:pt x="7" y="1643"/>
                  <a:pt x="7" y="1642"/>
                </a:cubicBezTo>
                <a:cubicBezTo>
                  <a:pt x="6" y="1649"/>
                  <a:pt x="3" y="1661"/>
                  <a:pt x="3" y="1665"/>
                </a:cubicBezTo>
                <a:cubicBezTo>
                  <a:pt x="3" y="1661"/>
                  <a:pt x="2" y="1713"/>
                  <a:pt x="3" y="1736"/>
                </a:cubicBezTo>
                <a:cubicBezTo>
                  <a:pt x="3" y="1737"/>
                  <a:pt x="3" y="1749"/>
                  <a:pt x="3" y="1769"/>
                </a:cubicBezTo>
                <a:cubicBezTo>
                  <a:pt x="3" y="1769"/>
                  <a:pt x="6" y="1787"/>
                  <a:pt x="6" y="1787"/>
                </a:cubicBezTo>
                <a:cubicBezTo>
                  <a:pt x="6" y="1787"/>
                  <a:pt x="6" y="1786"/>
                  <a:pt x="6" y="1786"/>
                </a:cubicBezTo>
                <a:cubicBezTo>
                  <a:pt x="6" y="1787"/>
                  <a:pt x="6" y="1787"/>
                  <a:pt x="6" y="1787"/>
                </a:cubicBezTo>
                <a:cubicBezTo>
                  <a:pt x="7" y="1805"/>
                  <a:pt x="6" y="1796"/>
                  <a:pt x="7" y="1809"/>
                </a:cubicBezTo>
                <a:cubicBezTo>
                  <a:pt x="7" y="1810"/>
                  <a:pt x="8" y="1810"/>
                  <a:pt x="8" y="1812"/>
                </a:cubicBezTo>
                <a:cubicBezTo>
                  <a:pt x="8" y="1816"/>
                  <a:pt x="5" y="1815"/>
                  <a:pt x="5" y="1825"/>
                </a:cubicBezTo>
                <a:cubicBezTo>
                  <a:pt x="5" y="1817"/>
                  <a:pt x="5" y="1832"/>
                  <a:pt x="4" y="1823"/>
                </a:cubicBezTo>
                <a:cubicBezTo>
                  <a:pt x="3" y="1844"/>
                  <a:pt x="6" y="1850"/>
                  <a:pt x="6" y="1856"/>
                </a:cubicBezTo>
                <a:cubicBezTo>
                  <a:pt x="7" y="1851"/>
                  <a:pt x="6" y="1878"/>
                  <a:pt x="6" y="1878"/>
                </a:cubicBezTo>
                <a:cubicBezTo>
                  <a:pt x="6" y="1879"/>
                  <a:pt x="6" y="1881"/>
                  <a:pt x="7" y="1884"/>
                </a:cubicBezTo>
                <a:cubicBezTo>
                  <a:pt x="6" y="1888"/>
                  <a:pt x="2" y="1910"/>
                  <a:pt x="2" y="1917"/>
                </a:cubicBezTo>
                <a:cubicBezTo>
                  <a:pt x="3" y="1919"/>
                  <a:pt x="3" y="1953"/>
                  <a:pt x="3" y="1958"/>
                </a:cubicBezTo>
                <a:cubicBezTo>
                  <a:pt x="3" y="1958"/>
                  <a:pt x="1" y="1985"/>
                  <a:pt x="1" y="2000"/>
                </a:cubicBezTo>
                <a:cubicBezTo>
                  <a:pt x="0" y="2002"/>
                  <a:pt x="4" y="2038"/>
                  <a:pt x="4" y="2063"/>
                </a:cubicBezTo>
                <a:cubicBezTo>
                  <a:pt x="3" y="2074"/>
                  <a:pt x="5" y="2103"/>
                  <a:pt x="5" y="2120"/>
                </a:cubicBezTo>
                <a:cubicBezTo>
                  <a:pt x="5" y="2122"/>
                  <a:pt x="5" y="2159"/>
                  <a:pt x="5" y="2192"/>
                </a:cubicBezTo>
                <a:cubicBezTo>
                  <a:pt x="5" y="2191"/>
                  <a:pt x="3" y="2198"/>
                  <a:pt x="3" y="2200"/>
                </a:cubicBezTo>
                <a:cubicBezTo>
                  <a:pt x="3" y="2201"/>
                  <a:pt x="3" y="2202"/>
                  <a:pt x="3" y="2204"/>
                </a:cubicBezTo>
                <a:cubicBezTo>
                  <a:pt x="3" y="2211"/>
                  <a:pt x="6" y="2218"/>
                  <a:pt x="6" y="2219"/>
                </a:cubicBezTo>
                <a:cubicBezTo>
                  <a:pt x="7" y="2224"/>
                  <a:pt x="5" y="2224"/>
                  <a:pt x="5" y="2230"/>
                </a:cubicBezTo>
                <a:cubicBezTo>
                  <a:pt x="5" y="2230"/>
                  <a:pt x="7" y="2233"/>
                  <a:pt x="7" y="2234"/>
                </a:cubicBezTo>
                <a:cubicBezTo>
                  <a:pt x="7" y="2273"/>
                  <a:pt x="5" y="2273"/>
                  <a:pt x="5" y="2312"/>
                </a:cubicBezTo>
                <a:cubicBezTo>
                  <a:pt x="5" y="2316"/>
                  <a:pt x="8" y="2316"/>
                  <a:pt x="8" y="2320"/>
                </a:cubicBezTo>
                <a:cubicBezTo>
                  <a:pt x="8" y="2327"/>
                  <a:pt x="1" y="2327"/>
                  <a:pt x="1" y="2334"/>
                </a:cubicBezTo>
                <a:cubicBezTo>
                  <a:pt x="0" y="2380"/>
                  <a:pt x="2" y="2380"/>
                  <a:pt x="2" y="2425"/>
                </a:cubicBezTo>
                <a:cubicBezTo>
                  <a:pt x="2" y="2471"/>
                  <a:pt x="5" y="2525"/>
                  <a:pt x="5" y="2525"/>
                </a:cubicBezTo>
                <a:cubicBezTo>
                  <a:pt x="5" y="2525"/>
                  <a:pt x="16" y="2524"/>
                  <a:pt x="23" y="2524"/>
                </a:cubicBezTo>
                <a:cubicBezTo>
                  <a:pt x="24" y="2525"/>
                  <a:pt x="74" y="2527"/>
                  <a:pt x="123" y="2528"/>
                </a:cubicBezTo>
                <a:cubicBezTo>
                  <a:pt x="130" y="2528"/>
                  <a:pt x="137" y="2525"/>
                  <a:pt x="144" y="2525"/>
                </a:cubicBezTo>
                <a:cubicBezTo>
                  <a:pt x="147" y="2525"/>
                  <a:pt x="151" y="2528"/>
                  <a:pt x="154" y="2528"/>
                </a:cubicBezTo>
                <a:cubicBezTo>
                  <a:pt x="191" y="2528"/>
                  <a:pt x="222" y="2527"/>
                  <a:pt x="221" y="2527"/>
                </a:cubicBezTo>
                <a:cubicBezTo>
                  <a:pt x="231" y="2526"/>
                  <a:pt x="247" y="2527"/>
                  <a:pt x="262" y="2525"/>
                </a:cubicBezTo>
                <a:cubicBezTo>
                  <a:pt x="266" y="2526"/>
                  <a:pt x="259" y="2526"/>
                  <a:pt x="261" y="2526"/>
                </a:cubicBezTo>
                <a:cubicBezTo>
                  <a:pt x="265" y="2525"/>
                  <a:pt x="270" y="2525"/>
                  <a:pt x="278" y="2525"/>
                </a:cubicBezTo>
                <a:cubicBezTo>
                  <a:pt x="279" y="2525"/>
                  <a:pt x="277" y="2526"/>
                  <a:pt x="277" y="2526"/>
                </a:cubicBezTo>
                <a:cubicBezTo>
                  <a:pt x="302" y="2526"/>
                  <a:pt x="312" y="2524"/>
                  <a:pt x="340" y="2525"/>
                </a:cubicBezTo>
                <a:cubicBezTo>
                  <a:pt x="341" y="2525"/>
                  <a:pt x="400" y="2525"/>
                  <a:pt x="398" y="2525"/>
                </a:cubicBezTo>
                <a:cubicBezTo>
                  <a:pt x="405" y="2526"/>
                  <a:pt x="418" y="2529"/>
                  <a:pt x="422" y="2529"/>
                </a:cubicBezTo>
                <a:cubicBezTo>
                  <a:pt x="418" y="2529"/>
                  <a:pt x="469" y="2530"/>
                  <a:pt x="493" y="2528"/>
                </a:cubicBezTo>
                <a:cubicBezTo>
                  <a:pt x="494" y="2528"/>
                  <a:pt x="506" y="2529"/>
                  <a:pt x="526" y="2528"/>
                </a:cubicBezTo>
                <a:cubicBezTo>
                  <a:pt x="526" y="2528"/>
                  <a:pt x="544" y="2526"/>
                  <a:pt x="544" y="2526"/>
                </a:cubicBezTo>
                <a:cubicBezTo>
                  <a:pt x="543" y="2526"/>
                  <a:pt x="543" y="2526"/>
                  <a:pt x="543" y="2526"/>
                </a:cubicBezTo>
                <a:cubicBezTo>
                  <a:pt x="543" y="2526"/>
                  <a:pt x="544" y="2526"/>
                  <a:pt x="544" y="2526"/>
                </a:cubicBezTo>
                <a:cubicBezTo>
                  <a:pt x="562" y="2525"/>
                  <a:pt x="553" y="2526"/>
                  <a:pt x="566" y="2525"/>
                </a:cubicBezTo>
                <a:cubicBezTo>
                  <a:pt x="567" y="2525"/>
                  <a:pt x="567" y="2524"/>
                  <a:pt x="568" y="2524"/>
                </a:cubicBezTo>
                <a:cubicBezTo>
                  <a:pt x="573" y="2524"/>
                  <a:pt x="572" y="2527"/>
                  <a:pt x="582" y="2527"/>
                </a:cubicBezTo>
                <a:cubicBezTo>
                  <a:pt x="574" y="2527"/>
                  <a:pt x="589" y="2527"/>
                  <a:pt x="580" y="2527"/>
                </a:cubicBezTo>
                <a:cubicBezTo>
                  <a:pt x="600" y="2529"/>
                  <a:pt x="607" y="2526"/>
                  <a:pt x="613" y="2525"/>
                </a:cubicBezTo>
                <a:cubicBezTo>
                  <a:pt x="608" y="2525"/>
                  <a:pt x="634" y="2526"/>
                  <a:pt x="635" y="2526"/>
                </a:cubicBezTo>
                <a:cubicBezTo>
                  <a:pt x="636" y="2526"/>
                  <a:pt x="637" y="2526"/>
                  <a:pt x="638" y="2525"/>
                </a:cubicBezTo>
                <a:cubicBezTo>
                  <a:pt x="640" y="2526"/>
                  <a:pt x="668" y="2526"/>
                  <a:pt x="677" y="2526"/>
                </a:cubicBezTo>
                <a:cubicBezTo>
                  <a:pt x="679" y="2525"/>
                  <a:pt x="677" y="2525"/>
                  <a:pt x="674" y="2525"/>
                </a:cubicBezTo>
                <a:cubicBezTo>
                  <a:pt x="672" y="2525"/>
                  <a:pt x="670" y="2525"/>
                  <a:pt x="665" y="2525"/>
                </a:cubicBezTo>
                <a:cubicBezTo>
                  <a:pt x="668" y="2525"/>
                  <a:pt x="671" y="2525"/>
                  <a:pt x="674" y="2525"/>
                </a:cubicBezTo>
                <a:cubicBezTo>
                  <a:pt x="675" y="2525"/>
                  <a:pt x="677" y="2525"/>
                  <a:pt x="681" y="2525"/>
                </a:cubicBezTo>
                <a:cubicBezTo>
                  <a:pt x="680" y="2525"/>
                  <a:pt x="679" y="2526"/>
                  <a:pt x="677" y="2526"/>
                </a:cubicBezTo>
                <a:cubicBezTo>
                  <a:pt x="677" y="2526"/>
                  <a:pt x="676" y="2526"/>
                  <a:pt x="674" y="2526"/>
                </a:cubicBezTo>
                <a:cubicBezTo>
                  <a:pt x="679" y="2527"/>
                  <a:pt x="692" y="2525"/>
                  <a:pt x="687" y="2527"/>
                </a:cubicBezTo>
                <a:cubicBezTo>
                  <a:pt x="694" y="2525"/>
                  <a:pt x="759" y="2524"/>
                  <a:pt x="764" y="2524"/>
                </a:cubicBezTo>
                <a:cubicBezTo>
                  <a:pt x="769" y="2524"/>
                  <a:pt x="775" y="2527"/>
                  <a:pt x="779" y="2527"/>
                </a:cubicBezTo>
                <a:cubicBezTo>
                  <a:pt x="796" y="2527"/>
                  <a:pt x="804" y="2524"/>
                  <a:pt x="822" y="2525"/>
                </a:cubicBezTo>
                <a:cubicBezTo>
                  <a:pt x="826" y="2526"/>
                  <a:pt x="836" y="2528"/>
                  <a:pt x="846" y="2528"/>
                </a:cubicBezTo>
                <a:cubicBezTo>
                  <a:pt x="844" y="2528"/>
                  <a:pt x="850" y="2529"/>
                  <a:pt x="849" y="2529"/>
                </a:cubicBezTo>
                <a:cubicBezTo>
                  <a:pt x="856" y="2530"/>
                  <a:pt x="875" y="2528"/>
                  <a:pt x="884" y="2528"/>
                </a:cubicBezTo>
                <a:cubicBezTo>
                  <a:pt x="887" y="2528"/>
                  <a:pt x="888" y="2527"/>
                  <a:pt x="893" y="2527"/>
                </a:cubicBezTo>
                <a:cubicBezTo>
                  <a:pt x="892" y="2528"/>
                  <a:pt x="894" y="2527"/>
                  <a:pt x="903" y="2526"/>
                </a:cubicBezTo>
                <a:cubicBezTo>
                  <a:pt x="904" y="2527"/>
                  <a:pt x="932" y="2523"/>
                  <a:pt x="945" y="2524"/>
                </a:cubicBezTo>
                <a:cubicBezTo>
                  <a:pt x="946" y="2524"/>
                  <a:pt x="1027" y="2527"/>
                  <a:pt x="1040" y="2528"/>
                </a:cubicBezTo>
                <a:cubicBezTo>
                  <a:pt x="1040" y="2528"/>
                  <a:pt x="1069" y="2523"/>
                  <a:pt x="1071" y="2523"/>
                </a:cubicBezTo>
                <a:cubicBezTo>
                  <a:pt x="1070" y="2523"/>
                  <a:pt x="1076" y="2526"/>
                  <a:pt x="1091" y="2527"/>
                </a:cubicBezTo>
                <a:cubicBezTo>
                  <a:pt x="1096" y="2527"/>
                  <a:pt x="1100" y="2524"/>
                  <a:pt x="1097" y="2524"/>
                </a:cubicBezTo>
                <a:cubicBezTo>
                  <a:pt x="1145" y="2524"/>
                  <a:pt x="1196" y="2524"/>
                  <a:pt x="1193" y="2524"/>
                </a:cubicBezTo>
                <a:cubicBezTo>
                  <a:pt x="1202" y="2524"/>
                  <a:pt x="1210" y="2527"/>
                  <a:pt x="1210" y="2527"/>
                </a:cubicBezTo>
                <a:cubicBezTo>
                  <a:pt x="1212" y="2527"/>
                  <a:pt x="1218" y="2527"/>
                  <a:pt x="1219" y="2527"/>
                </a:cubicBezTo>
                <a:cubicBezTo>
                  <a:pt x="1222" y="2527"/>
                  <a:pt x="1247" y="2528"/>
                  <a:pt x="1274" y="2527"/>
                </a:cubicBezTo>
                <a:cubicBezTo>
                  <a:pt x="1274" y="2527"/>
                  <a:pt x="1274" y="2526"/>
                  <a:pt x="1274" y="2525"/>
                </a:cubicBezTo>
                <a:cubicBezTo>
                  <a:pt x="1291" y="2526"/>
                  <a:pt x="1327" y="2527"/>
                  <a:pt x="1364" y="2528"/>
                </a:cubicBezTo>
                <a:cubicBezTo>
                  <a:pt x="1371" y="2528"/>
                  <a:pt x="1378" y="2525"/>
                  <a:pt x="1386" y="2525"/>
                </a:cubicBezTo>
                <a:cubicBezTo>
                  <a:pt x="1389" y="2525"/>
                  <a:pt x="1392" y="2528"/>
                  <a:pt x="1396" y="2528"/>
                </a:cubicBezTo>
                <a:cubicBezTo>
                  <a:pt x="1433" y="2528"/>
                  <a:pt x="1463" y="2527"/>
                  <a:pt x="1463" y="2527"/>
                </a:cubicBezTo>
                <a:cubicBezTo>
                  <a:pt x="1472" y="2526"/>
                  <a:pt x="1488" y="2527"/>
                  <a:pt x="1504" y="2525"/>
                </a:cubicBezTo>
                <a:cubicBezTo>
                  <a:pt x="1507" y="2526"/>
                  <a:pt x="1501" y="2526"/>
                  <a:pt x="1503" y="2526"/>
                </a:cubicBezTo>
                <a:cubicBezTo>
                  <a:pt x="1506" y="2525"/>
                  <a:pt x="1511" y="2525"/>
                  <a:pt x="1520" y="2525"/>
                </a:cubicBezTo>
                <a:cubicBezTo>
                  <a:pt x="1520" y="2525"/>
                  <a:pt x="1518" y="2526"/>
                  <a:pt x="1519" y="2526"/>
                </a:cubicBezTo>
                <a:cubicBezTo>
                  <a:pt x="1543" y="2526"/>
                  <a:pt x="1554" y="2524"/>
                  <a:pt x="1581" y="2525"/>
                </a:cubicBezTo>
                <a:cubicBezTo>
                  <a:pt x="1582" y="2525"/>
                  <a:pt x="1641" y="2525"/>
                  <a:pt x="1640" y="2525"/>
                </a:cubicBezTo>
                <a:cubicBezTo>
                  <a:pt x="1647" y="2526"/>
                  <a:pt x="1659" y="2529"/>
                  <a:pt x="1663" y="2529"/>
                </a:cubicBezTo>
                <a:cubicBezTo>
                  <a:pt x="1659" y="2529"/>
                  <a:pt x="1711" y="2530"/>
                  <a:pt x="1735" y="2528"/>
                </a:cubicBezTo>
                <a:cubicBezTo>
                  <a:pt x="1736" y="2528"/>
                  <a:pt x="1747" y="2529"/>
                  <a:pt x="1767" y="2528"/>
                </a:cubicBezTo>
                <a:cubicBezTo>
                  <a:pt x="1768" y="2528"/>
                  <a:pt x="1785" y="2526"/>
                  <a:pt x="1785" y="2526"/>
                </a:cubicBezTo>
                <a:cubicBezTo>
                  <a:pt x="1785" y="2526"/>
                  <a:pt x="1785" y="2526"/>
                  <a:pt x="1784" y="2526"/>
                </a:cubicBezTo>
                <a:cubicBezTo>
                  <a:pt x="1785" y="2526"/>
                  <a:pt x="1785" y="2526"/>
                  <a:pt x="1785" y="2526"/>
                </a:cubicBezTo>
                <a:cubicBezTo>
                  <a:pt x="1803" y="2525"/>
                  <a:pt x="1794" y="2526"/>
                  <a:pt x="1807" y="2525"/>
                </a:cubicBezTo>
                <a:cubicBezTo>
                  <a:pt x="1809" y="2525"/>
                  <a:pt x="1808" y="2524"/>
                  <a:pt x="1810" y="2524"/>
                </a:cubicBezTo>
                <a:cubicBezTo>
                  <a:pt x="1814" y="2524"/>
                  <a:pt x="1813" y="2527"/>
                  <a:pt x="1823" y="2527"/>
                </a:cubicBezTo>
                <a:cubicBezTo>
                  <a:pt x="1815" y="2527"/>
                  <a:pt x="1830" y="2527"/>
                  <a:pt x="1821" y="2527"/>
                </a:cubicBezTo>
                <a:cubicBezTo>
                  <a:pt x="1842" y="2529"/>
                  <a:pt x="1849" y="2526"/>
                  <a:pt x="1854" y="2525"/>
                </a:cubicBezTo>
                <a:cubicBezTo>
                  <a:pt x="1850" y="2525"/>
                  <a:pt x="1876" y="2526"/>
                  <a:pt x="1877" y="2526"/>
                </a:cubicBezTo>
                <a:cubicBezTo>
                  <a:pt x="1877" y="2526"/>
                  <a:pt x="1878" y="2526"/>
                  <a:pt x="1879" y="2525"/>
                </a:cubicBezTo>
                <a:cubicBezTo>
                  <a:pt x="1881" y="2526"/>
                  <a:pt x="1909" y="2526"/>
                  <a:pt x="1919" y="2526"/>
                </a:cubicBezTo>
                <a:cubicBezTo>
                  <a:pt x="1921" y="2525"/>
                  <a:pt x="1919" y="2525"/>
                  <a:pt x="1915" y="2525"/>
                </a:cubicBezTo>
                <a:cubicBezTo>
                  <a:pt x="1913" y="2525"/>
                  <a:pt x="1911" y="2525"/>
                  <a:pt x="1907" y="2525"/>
                </a:cubicBezTo>
                <a:cubicBezTo>
                  <a:pt x="1910" y="2525"/>
                  <a:pt x="1913" y="2525"/>
                  <a:pt x="1915" y="2525"/>
                </a:cubicBezTo>
                <a:cubicBezTo>
                  <a:pt x="1917" y="2525"/>
                  <a:pt x="1919" y="2525"/>
                  <a:pt x="1922" y="2525"/>
                </a:cubicBezTo>
                <a:cubicBezTo>
                  <a:pt x="1922" y="2525"/>
                  <a:pt x="1921" y="2526"/>
                  <a:pt x="1919" y="2526"/>
                </a:cubicBezTo>
                <a:cubicBezTo>
                  <a:pt x="1918" y="2526"/>
                  <a:pt x="1917" y="2526"/>
                  <a:pt x="1915" y="2526"/>
                </a:cubicBezTo>
                <a:cubicBezTo>
                  <a:pt x="1920" y="2527"/>
                  <a:pt x="1933" y="2525"/>
                  <a:pt x="1928" y="2527"/>
                </a:cubicBezTo>
                <a:cubicBezTo>
                  <a:pt x="1935" y="2525"/>
                  <a:pt x="2000" y="2524"/>
                  <a:pt x="2005" y="2524"/>
                </a:cubicBezTo>
                <a:cubicBezTo>
                  <a:pt x="2010" y="2524"/>
                  <a:pt x="2017" y="2527"/>
                  <a:pt x="2020" y="2527"/>
                </a:cubicBezTo>
                <a:cubicBezTo>
                  <a:pt x="2037" y="2527"/>
                  <a:pt x="2046" y="2524"/>
                  <a:pt x="2064" y="2525"/>
                </a:cubicBezTo>
                <a:cubicBezTo>
                  <a:pt x="2067" y="2526"/>
                  <a:pt x="2078" y="2528"/>
                  <a:pt x="2087" y="2528"/>
                </a:cubicBezTo>
                <a:cubicBezTo>
                  <a:pt x="2085" y="2528"/>
                  <a:pt x="2091" y="2529"/>
                  <a:pt x="2091" y="2529"/>
                </a:cubicBezTo>
                <a:cubicBezTo>
                  <a:pt x="2097" y="2530"/>
                  <a:pt x="2117" y="2528"/>
                  <a:pt x="2126" y="2528"/>
                </a:cubicBezTo>
                <a:cubicBezTo>
                  <a:pt x="2129" y="2528"/>
                  <a:pt x="2129" y="2527"/>
                  <a:pt x="2135" y="2527"/>
                </a:cubicBezTo>
                <a:cubicBezTo>
                  <a:pt x="2133" y="2528"/>
                  <a:pt x="2136" y="2527"/>
                  <a:pt x="2144" y="2526"/>
                </a:cubicBezTo>
                <a:cubicBezTo>
                  <a:pt x="2145" y="2527"/>
                  <a:pt x="2174" y="2523"/>
                  <a:pt x="2187" y="2524"/>
                </a:cubicBezTo>
                <a:cubicBezTo>
                  <a:pt x="2187" y="2524"/>
                  <a:pt x="2268" y="2527"/>
                  <a:pt x="2281" y="2528"/>
                </a:cubicBezTo>
                <a:cubicBezTo>
                  <a:pt x="2282" y="2528"/>
                  <a:pt x="2310" y="2523"/>
                  <a:pt x="2313" y="2523"/>
                </a:cubicBezTo>
                <a:cubicBezTo>
                  <a:pt x="2311" y="2523"/>
                  <a:pt x="2318" y="2526"/>
                  <a:pt x="2333" y="2527"/>
                </a:cubicBezTo>
                <a:cubicBezTo>
                  <a:pt x="2338" y="2527"/>
                  <a:pt x="2342" y="2524"/>
                  <a:pt x="2338" y="2524"/>
                </a:cubicBezTo>
                <a:cubicBezTo>
                  <a:pt x="2386" y="2524"/>
                  <a:pt x="2437" y="2524"/>
                  <a:pt x="2435" y="2524"/>
                </a:cubicBezTo>
                <a:cubicBezTo>
                  <a:pt x="2443" y="2524"/>
                  <a:pt x="2451" y="2527"/>
                  <a:pt x="2451" y="2527"/>
                </a:cubicBezTo>
                <a:cubicBezTo>
                  <a:pt x="2454" y="2527"/>
                  <a:pt x="2460" y="2527"/>
                  <a:pt x="2461" y="2527"/>
                </a:cubicBezTo>
                <a:cubicBezTo>
                  <a:pt x="2464" y="2527"/>
                  <a:pt x="2488" y="2528"/>
                  <a:pt x="2515" y="2527"/>
                </a:cubicBezTo>
                <a:cubicBezTo>
                  <a:pt x="2516" y="2524"/>
                  <a:pt x="2513" y="2485"/>
                  <a:pt x="2513" y="2480"/>
                </a:cubicBezTo>
                <a:cubicBezTo>
                  <a:pt x="2512" y="2487"/>
                  <a:pt x="2516" y="2426"/>
                  <a:pt x="2516" y="2424"/>
                </a:cubicBezTo>
                <a:cubicBezTo>
                  <a:pt x="2516" y="2418"/>
                  <a:pt x="2513" y="2402"/>
                  <a:pt x="2514" y="2397"/>
                </a:cubicBezTo>
                <a:cubicBezTo>
                  <a:pt x="2512" y="2401"/>
                  <a:pt x="2517" y="2379"/>
                  <a:pt x="2516" y="2371"/>
                </a:cubicBezTo>
                <a:cubicBezTo>
                  <a:pt x="2517" y="2371"/>
                  <a:pt x="2517" y="2351"/>
                  <a:pt x="2517" y="2349"/>
                </a:cubicBezTo>
                <a:cubicBezTo>
                  <a:pt x="2517" y="2334"/>
                  <a:pt x="2512" y="2279"/>
                  <a:pt x="2513" y="2274"/>
                </a:cubicBezTo>
                <a:cubicBezTo>
                  <a:pt x="2515" y="2273"/>
                  <a:pt x="2518" y="2237"/>
                  <a:pt x="2517" y="2229"/>
                </a:cubicBezTo>
                <a:cubicBezTo>
                  <a:pt x="2518" y="2232"/>
                  <a:pt x="2517" y="2221"/>
                  <a:pt x="2517" y="2216"/>
                </a:cubicBezTo>
                <a:cubicBezTo>
                  <a:pt x="2518" y="2199"/>
                  <a:pt x="2515" y="2188"/>
                  <a:pt x="2516" y="2179"/>
                </a:cubicBezTo>
                <a:cubicBezTo>
                  <a:pt x="2515" y="2177"/>
                  <a:pt x="2520" y="2111"/>
                  <a:pt x="2520" y="2110"/>
                </a:cubicBezTo>
                <a:cubicBezTo>
                  <a:pt x="2520" y="2102"/>
                  <a:pt x="2514" y="2093"/>
                  <a:pt x="2514" y="2092"/>
                </a:cubicBezTo>
                <a:cubicBezTo>
                  <a:pt x="2514" y="2091"/>
                  <a:pt x="2513" y="2091"/>
                  <a:pt x="2513" y="2090"/>
                </a:cubicBezTo>
                <a:cubicBezTo>
                  <a:pt x="2513" y="2083"/>
                  <a:pt x="2517" y="2075"/>
                  <a:pt x="2517" y="2067"/>
                </a:cubicBezTo>
                <a:cubicBezTo>
                  <a:pt x="2517" y="2061"/>
                  <a:pt x="2516" y="2039"/>
                  <a:pt x="2516" y="2037"/>
                </a:cubicBezTo>
                <a:cubicBezTo>
                  <a:pt x="2516" y="2029"/>
                  <a:pt x="2518" y="2009"/>
                  <a:pt x="2518" y="2008"/>
                </a:cubicBezTo>
                <a:cubicBezTo>
                  <a:pt x="2518" y="2007"/>
                  <a:pt x="2516" y="1907"/>
                  <a:pt x="2517" y="1902"/>
                </a:cubicBezTo>
                <a:cubicBezTo>
                  <a:pt x="2517" y="1901"/>
                  <a:pt x="2520" y="1888"/>
                  <a:pt x="2520" y="1885"/>
                </a:cubicBezTo>
                <a:cubicBezTo>
                  <a:pt x="2520" y="1885"/>
                  <a:pt x="2519" y="1885"/>
                  <a:pt x="2519" y="1885"/>
                </a:cubicBezTo>
                <a:cubicBezTo>
                  <a:pt x="2519" y="1876"/>
                  <a:pt x="2519" y="1859"/>
                  <a:pt x="2519" y="1852"/>
                </a:cubicBezTo>
                <a:cubicBezTo>
                  <a:pt x="2518" y="1850"/>
                  <a:pt x="2518" y="1852"/>
                  <a:pt x="2518" y="1855"/>
                </a:cubicBezTo>
                <a:cubicBezTo>
                  <a:pt x="2518" y="1857"/>
                  <a:pt x="2518" y="1859"/>
                  <a:pt x="2518" y="1864"/>
                </a:cubicBezTo>
                <a:cubicBezTo>
                  <a:pt x="2518" y="1861"/>
                  <a:pt x="2518" y="1858"/>
                  <a:pt x="2518" y="1855"/>
                </a:cubicBezTo>
                <a:cubicBezTo>
                  <a:pt x="2518" y="1853"/>
                  <a:pt x="2518" y="1852"/>
                  <a:pt x="2518" y="1848"/>
                </a:cubicBezTo>
                <a:cubicBezTo>
                  <a:pt x="2519" y="1848"/>
                  <a:pt x="2519" y="1850"/>
                  <a:pt x="2519" y="1852"/>
                </a:cubicBezTo>
                <a:cubicBezTo>
                  <a:pt x="2519" y="1852"/>
                  <a:pt x="2519" y="1853"/>
                  <a:pt x="2519" y="1855"/>
                </a:cubicBezTo>
                <a:cubicBezTo>
                  <a:pt x="2520" y="1850"/>
                  <a:pt x="2518" y="1837"/>
                  <a:pt x="2520" y="1842"/>
                </a:cubicBezTo>
                <a:cubicBezTo>
                  <a:pt x="2518" y="1835"/>
                  <a:pt x="2517" y="1770"/>
                  <a:pt x="2517" y="1765"/>
                </a:cubicBezTo>
                <a:cubicBezTo>
                  <a:pt x="2517" y="1760"/>
                  <a:pt x="2520" y="1753"/>
                  <a:pt x="2521" y="1750"/>
                </a:cubicBezTo>
                <a:cubicBezTo>
                  <a:pt x="2520" y="1733"/>
                  <a:pt x="2517" y="1725"/>
                  <a:pt x="2518" y="1707"/>
                </a:cubicBezTo>
                <a:cubicBezTo>
                  <a:pt x="2519" y="1703"/>
                  <a:pt x="2521" y="1693"/>
                  <a:pt x="2521" y="1683"/>
                </a:cubicBezTo>
                <a:cubicBezTo>
                  <a:pt x="2521" y="1685"/>
                  <a:pt x="2522" y="1679"/>
                  <a:pt x="2522" y="1680"/>
                </a:cubicBezTo>
                <a:cubicBezTo>
                  <a:pt x="2523" y="1673"/>
                  <a:pt x="2522" y="1654"/>
                  <a:pt x="2521" y="1645"/>
                </a:cubicBezTo>
                <a:cubicBezTo>
                  <a:pt x="2522" y="1642"/>
                  <a:pt x="2520" y="1641"/>
                  <a:pt x="2520" y="1636"/>
                </a:cubicBezTo>
                <a:cubicBezTo>
                  <a:pt x="2521" y="1637"/>
                  <a:pt x="2520" y="1635"/>
                  <a:pt x="2519" y="1626"/>
                </a:cubicBezTo>
                <a:cubicBezTo>
                  <a:pt x="2520" y="1625"/>
                  <a:pt x="2516" y="1596"/>
                  <a:pt x="2517" y="1584"/>
                </a:cubicBezTo>
                <a:cubicBezTo>
                  <a:pt x="2517" y="1583"/>
                  <a:pt x="2520" y="1502"/>
                  <a:pt x="2521" y="1489"/>
                </a:cubicBezTo>
                <a:cubicBezTo>
                  <a:pt x="2521" y="1489"/>
                  <a:pt x="2516" y="1460"/>
                  <a:pt x="2517" y="1458"/>
                </a:cubicBezTo>
                <a:cubicBezTo>
                  <a:pt x="2517" y="1459"/>
                  <a:pt x="2519" y="1453"/>
                  <a:pt x="2520" y="1438"/>
                </a:cubicBezTo>
                <a:cubicBezTo>
                  <a:pt x="2520" y="1433"/>
                  <a:pt x="2517" y="1429"/>
                  <a:pt x="2517" y="1432"/>
                </a:cubicBezTo>
                <a:cubicBezTo>
                  <a:pt x="2517" y="1384"/>
                  <a:pt x="2517" y="1333"/>
                  <a:pt x="2517" y="1335"/>
                </a:cubicBezTo>
                <a:cubicBezTo>
                  <a:pt x="2517" y="1327"/>
                  <a:pt x="2520" y="1319"/>
                  <a:pt x="2520" y="1319"/>
                </a:cubicBezTo>
                <a:cubicBezTo>
                  <a:pt x="2520" y="1317"/>
                  <a:pt x="2520" y="1311"/>
                  <a:pt x="2520" y="1310"/>
                </a:cubicBezTo>
                <a:cubicBezTo>
                  <a:pt x="2520" y="1306"/>
                  <a:pt x="2521" y="1282"/>
                  <a:pt x="2520" y="1255"/>
                </a:cubicBezTo>
                <a:cubicBezTo>
                  <a:pt x="2520" y="1255"/>
                  <a:pt x="2518" y="1255"/>
                  <a:pt x="2516" y="1255"/>
                </a:cubicBezTo>
                <a:cubicBezTo>
                  <a:pt x="2517" y="1239"/>
                  <a:pt x="2518" y="1201"/>
                  <a:pt x="2519" y="1164"/>
                </a:cubicBezTo>
                <a:cubicBezTo>
                  <a:pt x="2519" y="1157"/>
                  <a:pt x="2516" y="1150"/>
                  <a:pt x="2516" y="1143"/>
                </a:cubicBezTo>
                <a:cubicBezTo>
                  <a:pt x="2516" y="1139"/>
                  <a:pt x="2519" y="1136"/>
                  <a:pt x="2519" y="1132"/>
                </a:cubicBezTo>
                <a:cubicBezTo>
                  <a:pt x="2519" y="1095"/>
                  <a:pt x="2518" y="1065"/>
                  <a:pt x="2518" y="1065"/>
                </a:cubicBezTo>
                <a:cubicBezTo>
                  <a:pt x="2517" y="1056"/>
                  <a:pt x="2518" y="1040"/>
                  <a:pt x="2516" y="1024"/>
                </a:cubicBezTo>
                <a:cubicBezTo>
                  <a:pt x="2516" y="1021"/>
                  <a:pt x="2517" y="1027"/>
                  <a:pt x="2517" y="1025"/>
                </a:cubicBezTo>
                <a:cubicBezTo>
                  <a:pt x="2516" y="1022"/>
                  <a:pt x="2516" y="1017"/>
                  <a:pt x="2516" y="1008"/>
                </a:cubicBezTo>
                <a:cubicBezTo>
                  <a:pt x="2516" y="1008"/>
                  <a:pt x="2517" y="1010"/>
                  <a:pt x="2517" y="1009"/>
                </a:cubicBezTo>
                <a:cubicBezTo>
                  <a:pt x="2517" y="985"/>
                  <a:pt x="2515" y="974"/>
                  <a:pt x="2516" y="947"/>
                </a:cubicBezTo>
                <a:cubicBezTo>
                  <a:pt x="2516" y="946"/>
                  <a:pt x="2516" y="887"/>
                  <a:pt x="2516" y="888"/>
                </a:cubicBezTo>
                <a:cubicBezTo>
                  <a:pt x="2517" y="881"/>
                  <a:pt x="2520" y="869"/>
                  <a:pt x="2520" y="865"/>
                </a:cubicBezTo>
                <a:cubicBezTo>
                  <a:pt x="2520" y="869"/>
                  <a:pt x="2520" y="817"/>
                  <a:pt x="2519" y="793"/>
                </a:cubicBezTo>
                <a:cubicBezTo>
                  <a:pt x="2519" y="792"/>
                  <a:pt x="2520" y="781"/>
                  <a:pt x="2519" y="761"/>
                </a:cubicBezTo>
                <a:cubicBezTo>
                  <a:pt x="2519" y="761"/>
                  <a:pt x="2517" y="743"/>
                  <a:pt x="2517" y="743"/>
                </a:cubicBezTo>
                <a:cubicBezTo>
                  <a:pt x="2517" y="743"/>
                  <a:pt x="2517" y="743"/>
                  <a:pt x="2517" y="744"/>
                </a:cubicBezTo>
                <a:cubicBezTo>
                  <a:pt x="2517" y="743"/>
                  <a:pt x="2517" y="743"/>
                  <a:pt x="2517" y="743"/>
                </a:cubicBezTo>
                <a:cubicBezTo>
                  <a:pt x="2516" y="725"/>
                  <a:pt x="2517" y="734"/>
                  <a:pt x="2516" y="721"/>
                </a:cubicBezTo>
                <a:cubicBezTo>
                  <a:pt x="2516" y="719"/>
                  <a:pt x="2515" y="720"/>
                  <a:pt x="2515" y="718"/>
                </a:cubicBezTo>
                <a:cubicBezTo>
                  <a:pt x="2515" y="714"/>
                  <a:pt x="2518" y="715"/>
                  <a:pt x="2518" y="705"/>
                </a:cubicBezTo>
                <a:cubicBezTo>
                  <a:pt x="2518" y="713"/>
                  <a:pt x="2518" y="698"/>
                  <a:pt x="2518" y="707"/>
                </a:cubicBezTo>
                <a:cubicBezTo>
                  <a:pt x="2520" y="686"/>
                  <a:pt x="2517" y="679"/>
                  <a:pt x="2516" y="674"/>
                </a:cubicBezTo>
                <a:cubicBezTo>
                  <a:pt x="2516" y="678"/>
                  <a:pt x="2517" y="652"/>
                  <a:pt x="2517" y="651"/>
                </a:cubicBezTo>
                <a:cubicBezTo>
                  <a:pt x="2517" y="650"/>
                  <a:pt x="2516" y="648"/>
                  <a:pt x="2516" y="646"/>
                </a:cubicBezTo>
                <a:cubicBezTo>
                  <a:pt x="2517" y="642"/>
                  <a:pt x="2521" y="620"/>
                  <a:pt x="2521" y="612"/>
                </a:cubicBezTo>
                <a:cubicBezTo>
                  <a:pt x="2520" y="611"/>
                  <a:pt x="2520" y="577"/>
                  <a:pt x="2520" y="572"/>
                </a:cubicBezTo>
                <a:cubicBezTo>
                  <a:pt x="2520" y="571"/>
                  <a:pt x="2522" y="545"/>
                  <a:pt x="2522" y="529"/>
                </a:cubicBezTo>
                <a:cubicBezTo>
                  <a:pt x="2523" y="528"/>
                  <a:pt x="2519" y="492"/>
                  <a:pt x="2519" y="467"/>
                </a:cubicBezTo>
              </a:path>
            </a:pathLst>
          </a:cu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noProof="0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126D257E-D475-4801-AF1A-9B68EBF321F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708413" y="1804151"/>
            <a:ext cx="3307059" cy="4148828"/>
          </a:xfrm>
          <a:custGeom>
            <a:avLst/>
            <a:gdLst>
              <a:gd name="T0" fmla="*/ 2516 w 2523"/>
              <a:gd name="T1" fmla="*/ 2424 h 2530"/>
              <a:gd name="T2" fmla="*/ 2517 w 2523"/>
              <a:gd name="T3" fmla="*/ 311 h 2530"/>
              <a:gd name="T4" fmla="*/ 2521 w 2523"/>
              <a:gd name="T5" fmla="*/ 105 h 2530"/>
              <a:gd name="T6" fmla="*/ 2301 w 2523"/>
              <a:gd name="T7" fmla="*/ 2 h 2530"/>
              <a:gd name="T8" fmla="*/ 2124 w 2523"/>
              <a:gd name="T9" fmla="*/ 5 h 2530"/>
              <a:gd name="T10" fmla="*/ 1979 w 2523"/>
              <a:gd name="T11" fmla="*/ 4 h 2530"/>
              <a:gd name="T12" fmla="*/ 1888 w 2523"/>
              <a:gd name="T13" fmla="*/ 4 h 2530"/>
              <a:gd name="T14" fmla="*/ 1842 w 2523"/>
              <a:gd name="T15" fmla="*/ 5 h 2530"/>
              <a:gd name="T16" fmla="*/ 1701 w 2523"/>
              <a:gd name="T17" fmla="*/ 5 h 2530"/>
              <a:gd name="T18" fmla="*/ 1578 w 2523"/>
              <a:gd name="T19" fmla="*/ 6 h 2530"/>
              <a:gd name="T20" fmla="*/ 1313 w 2523"/>
              <a:gd name="T21" fmla="*/ 3 h 2530"/>
              <a:gd name="T22" fmla="*/ 1127 w 2523"/>
              <a:gd name="T23" fmla="*/ 2 h 2530"/>
              <a:gd name="T24" fmla="*/ 942 w 2523"/>
              <a:gd name="T25" fmla="*/ 5 h 2530"/>
              <a:gd name="T26" fmla="*/ 739 w 2523"/>
              <a:gd name="T27" fmla="*/ 4 h 2530"/>
              <a:gd name="T28" fmla="*/ 669 w 2523"/>
              <a:gd name="T29" fmla="*/ 4 h 2530"/>
              <a:gd name="T30" fmla="*/ 607 w 2523"/>
              <a:gd name="T31" fmla="*/ 5 h 2530"/>
              <a:gd name="T32" fmla="*/ 503 w 2523"/>
              <a:gd name="T33" fmla="*/ 2 h 2530"/>
              <a:gd name="T34" fmla="*/ 379 w 2523"/>
              <a:gd name="T35" fmla="*/ 3 h 2530"/>
              <a:gd name="T36" fmla="*/ 88 w 2523"/>
              <a:gd name="T37" fmla="*/ 6 h 2530"/>
              <a:gd name="T38" fmla="*/ 9 w 2523"/>
              <a:gd name="T39" fmla="*/ 133 h 2530"/>
              <a:gd name="T40" fmla="*/ 7 w 2523"/>
              <a:gd name="T41" fmla="*/ 351 h 2530"/>
              <a:gd name="T42" fmla="*/ 5 w 2523"/>
              <a:gd name="T43" fmla="*/ 522 h 2530"/>
              <a:gd name="T44" fmla="*/ 5 w 2523"/>
              <a:gd name="T45" fmla="*/ 666 h 2530"/>
              <a:gd name="T46" fmla="*/ 6 w 2523"/>
              <a:gd name="T47" fmla="*/ 765 h 2530"/>
              <a:gd name="T48" fmla="*/ 2 w 2523"/>
              <a:gd name="T49" fmla="*/ 894 h 2530"/>
              <a:gd name="T50" fmla="*/ 5 w 2523"/>
              <a:gd name="T51" fmla="*/ 1097 h 2530"/>
              <a:gd name="T52" fmla="*/ 4 w 2523"/>
              <a:gd name="T53" fmla="*/ 1366 h 2530"/>
              <a:gd name="T54" fmla="*/ 6 w 2523"/>
              <a:gd name="T55" fmla="*/ 1522 h 2530"/>
              <a:gd name="T56" fmla="*/ 3 w 2523"/>
              <a:gd name="T57" fmla="*/ 1769 h 2530"/>
              <a:gd name="T58" fmla="*/ 5 w 2523"/>
              <a:gd name="T59" fmla="*/ 1825 h 2530"/>
              <a:gd name="T60" fmla="*/ 3 w 2523"/>
              <a:gd name="T61" fmla="*/ 1958 h 2530"/>
              <a:gd name="T62" fmla="*/ 3 w 2523"/>
              <a:gd name="T63" fmla="*/ 2204 h 2530"/>
              <a:gd name="T64" fmla="*/ 1 w 2523"/>
              <a:gd name="T65" fmla="*/ 2334 h 2530"/>
              <a:gd name="T66" fmla="*/ 154 w 2523"/>
              <a:gd name="T67" fmla="*/ 2528 h 2530"/>
              <a:gd name="T68" fmla="*/ 340 w 2523"/>
              <a:gd name="T69" fmla="*/ 2525 h 2530"/>
              <a:gd name="T70" fmla="*/ 543 w 2523"/>
              <a:gd name="T71" fmla="*/ 2526 h 2530"/>
              <a:gd name="T72" fmla="*/ 613 w 2523"/>
              <a:gd name="T73" fmla="*/ 2525 h 2530"/>
              <a:gd name="T74" fmla="*/ 674 w 2523"/>
              <a:gd name="T75" fmla="*/ 2525 h 2530"/>
              <a:gd name="T76" fmla="*/ 779 w 2523"/>
              <a:gd name="T77" fmla="*/ 2527 h 2530"/>
              <a:gd name="T78" fmla="*/ 903 w 2523"/>
              <a:gd name="T79" fmla="*/ 2526 h 2530"/>
              <a:gd name="T80" fmla="*/ 1193 w 2523"/>
              <a:gd name="T81" fmla="*/ 2524 h 2530"/>
              <a:gd name="T82" fmla="*/ 1386 w 2523"/>
              <a:gd name="T83" fmla="*/ 2525 h 2530"/>
              <a:gd name="T84" fmla="*/ 1519 w 2523"/>
              <a:gd name="T85" fmla="*/ 2526 h 2530"/>
              <a:gd name="T86" fmla="*/ 1785 w 2523"/>
              <a:gd name="T87" fmla="*/ 2526 h 2530"/>
              <a:gd name="T88" fmla="*/ 1821 w 2523"/>
              <a:gd name="T89" fmla="*/ 2527 h 2530"/>
              <a:gd name="T90" fmla="*/ 1907 w 2523"/>
              <a:gd name="T91" fmla="*/ 2525 h 2530"/>
              <a:gd name="T92" fmla="*/ 2005 w 2523"/>
              <a:gd name="T93" fmla="*/ 2524 h 2530"/>
              <a:gd name="T94" fmla="*/ 2135 w 2523"/>
              <a:gd name="T95" fmla="*/ 2527 h 2530"/>
              <a:gd name="T96" fmla="*/ 2338 w 2523"/>
              <a:gd name="T97" fmla="*/ 2524 h 2530"/>
              <a:gd name="T98" fmla="*/ 2516 w 2523"/>
              <a:gd name="T99" fmla="*/ 2424 h 2530"/>
              <a:gd name="T100" fmla="*/ 2517 w 2523"/>
              <a:gd name="T101" fmla="*/ 2216 h 2530"/>
              <a:gd name="T102" fmla="*/ 2516 w 2523"/>
              <a:gd name="T103" fmla="*/ 2037 h 2530"/>
              <a:gd name="T104" fmla="*/ 2518 w 2523"/>
              <a:gd name="T105" fmla="*/ 1855 h 2530"/>
              <a:gd name="T106" fmla="*/ 2520 w 2523"/>
              <a:gd name="T107" fmla="*/ 1842 h 2530"/>
              <a:gd name="T108" fmla="*/ 2521 w 2523"/>
              <a:gd name="T109" fmla="*/ 1645 h 2530"/>
              <a:gd name="T110" fmla="*/ 2520 w 2523"/>
              <a:gd name="T111" fmla="*/ 1438 h 2530"/>
              <a:gd name="T112" fmla="*/ 2516 w 2523"/>
              <a:gd name="T113" fmla="*/ 1255 h 2530"/>
              <a:gd name="T114" fmla="*/ 2517 w 2523"/>
              <a:gd name="T115" fmla="*/ 1025 h 2530"/>
              <a:gd name="T116" fmla="*/ 2519 w 2523"/>
              <a:gd name="T117" fmla="*/ 793 h 2530"/>
              <a:gd name="T118" fmla="*/ 2515 w 2523"/>
              <a:gd name="T119" fmla="*/ 718 h 2530"/>
              <a:gd name="T120" fmla="*/ 2521 w 2523"/>
              <a:gd name="T121" fmla="*/ 612 h 2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523" h="2530">
                <a:moveTo>
                  <a:pt x="6" y="105"/>
                </a:moveTo>
                <a:cubicBezTo>
                  <a:pt x="6" y="105"/>
                  <a:pt x="6" y="105"/>
                  <a:pt x="6" y="104"/>
                </a:cubicBezTo>
                <a:cubicBezTo>
                  <a:pt x="6" y="105"/>
                  <a:pt x="6" y="106"/>
                  <a:pt x="6" y="105"/>
                </a:cubicBezTo>
                <a:moveTo>
                  <a:pt x="2516" y="2424"/>
                </a:moveTo>
                <a:cubicBezTo>
                  <a:pt x="2516" y="2425"/>
                  <a:pt x="2516" y="2425"/>
                  <a:pt x="2516" y="2425"/>
                </a:cubicBezTo>
                <a:cubicBezTo>
                  <a:pt x="2516" y="2425"/>
                  <a:pt x="2516" y="2424"/>
                  <a:pt x="2516" y="2424"/>
                </a:cubicBezTo>
                <a:moveTo>
                  <a:pt x="2519" y="467"/>
                </a:moveTo>
                <a:cubicBezTo>
                  <a:pt x="2520" y="455"/>
                  <a:pt x="2517" y="427"/>
                  <a:pt x="2518" y="410"/>
                </a:cubicBezTo>
                <a:cubicBezTo>
                  <a:pt x="2518" y="407"/>
                  <a:pt x="2517" y="371"/>
                  <a:pt x="2518" y="338"/>
                </a:cubicBezTo>
                <a:cubicBezTo>
                  <a:pt x="2518" y="338"/>
                  <a:pt x="2519" y="332"/>
                  <a:pt x="2520" y="329"/>
                </a:cubicBezTo>
                <a:cubicBezTo>
                  <a:pt x="2519" y="329"/>
                  <a:pt x="2520" y="328"/>
                  <a:pt x="2520" y="326"/>
                </a:cubicBezTo>
                <a:cubicBezTo>
                  <a:pt x="2520" y="319"/>
                  <a:pt x="2517" y="311"/>
                  <a:pt x="2517" y="311"/>
                </a:cubicBezTo>
                <a:cubicBezTo>
                  <a:pt x="2516" y="305"/>
                  <a:pt x="2518" y="305"/>
                  <a:pt x="2518" y="300"/>
                </a:cubicBezTo>
                <a:cubicBezTo>
                  <a:pt x="2518" y="299"/>
                  <a:pt x="2516" y="297"/>
                  <a:pt x="2516" y="296"/>
                </a:cubicBezTo>
                <a:cubicBezTo>
                  <a:pt x="2516" y="257"/>
                  <a:pt x="2518" y="257"/>
                  <a:pt x="2518" y="218"/>
                </a:cubicBezTo>
                <a:cubicBezTo>
                  <a:pt x="2517" y="214"/>
                  <a:pt x="2515" y="214"/>
                  <a:pt x="2515" y="210"/>
                </a:cubicBezTo>
                <a:cubicBezTo>
                  <a:pt x="2515" y="203"/>
                  <a:pt x="2522" y="203"/>
                  <a:pt x="2522" y="196"/>
                </a:cubicBezTo>
                <a:cubicBezTo>
                  <a:pt x="2523" y="150"/>
                  <a:pt x="2520" y="150"/>
                  <a:pt x="2521" y="105"/>
                </a:cubicBezTo>
                <a:cubicBezTo>
                  <a:pt x="2521" y="59"/>
                  <a:pt x="2517" y="5"/>
                  <a:pt x="2517" y="5"/>
                </a:cubicBezTo>
                <a:cubicBezTo>
                  <a:pt x="2517" y="5"/>
                  <a:pt x="2507" y="6"/>
                  <a:pt x="2500" y="6"/>
                </a:cubicBezTo>
                <a:cubicBezTo>
                  <a:pt x="2498" y="5"/>
                  <a:pt x="2449" y="2"/>
                  <a:pt x="2400" y="2"/>
                </a:cubicBezTo>
                <a:cubicBezTo>
                  <a:pt x="2393" y="2"/>
                  <a:pt x="2386" y="4"/>
                  <a:pt x="2379" y="4"/>
                </a:cubicBezTo>
                <a:cubicBezTo>
                  <a:pt x="2375" y="4"/>
                  <a:pt x="2372" y="2"/>
                  <a:pt x="2369" y="2"/>
                </a:cubicBezTo>
                <a:cubicBezTo>
                  <a:pt x="2331" y="2"/>
                  <a:pt x="2301" y="3"/>
                  <a:pt x="2301" y="2"/>
                </a:cubicBezTo>
                <a:cubicBezTo>
                  <a:pt x="2292" y="4"/>
                  <a:pt x="2276" y="2"/>
                  <a:pt x="2261" y="5"/>
                </a:cubicBezTo>
                <a:cubicBezTo>
                  <a:pt x="2257" y="4"/>
                  <a:pt x="2264" y="4"/>
                  <a:pt x="2262" y="4"/>
                </a:cubicBezTo>
                <a:cubicBezTo>
                  <a:pt x="2258" y="4"/>
                  <a:pt x="2253" y="5"/>
                  <a:pt x="2244" y="4"/>
                </a:cubicBezTo>
                <a:cubicBezTo>
                  <a:pt x="2244" y="4"/>
                  <a:pt x="2246" y="4"/>
                  <a:pt x="2245" y="4"/>
                </a:cubicBezTo>
                <a:cubicBezTo>
                  <a:pt x="2221" y="4"/>
                  <a:pt x="2211" y="6"/>
                  <a:pt x="2183" y="5"/>
                </a:cubicBezTo>
                <a:cubicBezTo>
                  <a:pt x="2182" y="5"/>
                  <a:pt x="2123" y="5"/>
                  <a:pt x="2124" y="5"/>
                </a:cubicBezTo>
                <a:cubicBezTo>
                  <a:pt x="2117" y="4"/>
                  <a:pt x="2105" y="1"/>
                  <a:pt x="2101" y="1"/>
                </a:cubicBezTo>
                <a:cubicBezTo>
                  <a:pt x="2105" y="1"/>
                  <a:pt x="2053" y="0"/>
                  <a:pt x="2030" y="1"/>
                </a:cubicBezTo>
                <a:cubicBezTo>
                  <a:pt x="2029" y="1"/>
                  <a:pt x="2017" y="1"/>
                  <a:pt x="1997" y="1"/>
                </a:cubicBezTo>
                <a:cubicBezTo>
                  <a:pt x="1997" y="1"/>
                  <a:pt x="1979" y="4"/>
                  <a:pt x="1979" y="4"/>
                </a:cubicBezTo>
                <a:cubicBezTo>
                  <a:pt x="1979" y="4"/>
                  <a:pt x="1980" y="4"/>
                  <a:pt x="1980" y="4"/>
                </a:cubicBezTo>
                <a:cubicBezTo>
                  <a:pt x="1979" y="4"/>
                  <a:pt x="1979" y="4"/>
                  <a:pt x="1979" y="4"/>
                </a:cubicBezTo>
                <a:cubicBezTo>
                  <a:pt x="1961" y="5"/>
                  <a:pt x="1970" y="3"/>
                  <a:pt x="1957" y="5"/>
                </a:cubicBezTo>
                <a:cubicBezTo>
                  <a:pt x="1956" y="5"/>
                  <a:pt x="1956" y="6"/>
                  <a:pt x="1954" y="5"/>
                </a:cubicBezTo>
                <a:cubicBezTo>
                  <a:pt x="1950" y="6"/>
                  <a:pt x="1951" y="3"/>
                  <a:pt x="1941" y="3"/>
                </a:cubicBezTo>
                <a:cubicBezTo>
                  <a:pt x="1949" y="2"/>
                  <a:pt x="1934" y="3"/>
                  <a:pt x="1943" y="2"/>
                </a:cubicBezTo>
                <a:cubicBezTo>
                  <a:pt x="1922" y="1"/>
                  <a:pt x="1916" y="4"/>
                  <a:pt x="1910" y="4"/>
                </a:cubicBezTo>
                <a:cubicBezTo>
                  <a:pt x="1915" y="5"/>
                  <a:pt x="1888" y="4"/>
                  <a:pt x="1888" y="4"/>
                </a:cubicBezTo>
                <a:cubicBezTo>
                  <a:pt x="1887" y="4"/>
                  <a:pt x="1886" y="4"/>
                  <a:pt x="1885" y="4"/>
                </a:cubicBezTo>
                <a:cubicBezTo>
                  <a:pt x="1883" y="4"/>
                  <a:pt x="1855" y="3"/>
                  <a:pt x="1845" y="4"/>
                </a:cubicBezTo>
                <a:cubicBezTo>
                  <a:pt x="1844" y="4"/>
                  <a:pt x="1846" y="5"/>
                  <a:pt x="1849" y="5"/>
                </a:cubicBezTo>
                <a:cubicBezTo>
                  <a:pt x="1851" y="5"/>
                  <a:pt x="1853" y="5"/>
                  <a:pt x="1858" y="5"/>
                </a:cubicBezTo>
                <a:cubicBezTo>
                  <a:pt x="1855" y="5"/>
                  <a:pt x="1851" y="5"/>
                  <a:pt x="1849" y="5"/>
                </a:cubicBezTo>
                <a:cubicBezTo>
                  <a:pt x="1847" y="5"/>
                  <a:pt x="1845" y="5"/>
                  <a:pt x="1842" y="5"/>
                </a:cubicBezTo>
                <a:cubicBezTo>
                  <a:pt x="1842" y="4"/>
                  <a:pt x="1844" y="4"/>
                  <a:pt x="1845" y="4"/>
                </a:cubicBezTo>
                <a:cubicBezTo>
                  <a:pt x="1846" y="4"/>
                  <a:pt x="1847" y="4"/>
                  <a:pt x="1849" y="4"/>
                </a:cubicBezTo>
                <a:cubicBezTo>
                  <a:pt x="1844" y="3"/>
                  <a:pt x="1831" y="5"/>
                  <a:pt x="1836" y="3"/>
                </a:cubicBezTo>
                <a:cubicBezTo>
                  <a:pt x="1829" y="5"/>
                  <a:pt x="1764" y="6"/>
                  <a:pt x="1759" y="6"/>
                </a:cubicBezTo>
                <a:cubicBezTo>
                  <a:pt x="1754" y="6"/>
                  <a:pt x="1747" y="3"/>
                  <a:pt x="1744" y="2"/>
                </a:cubicBezTo>
                <a:cubicBezTo>
                  <a:pt x="1727" y="2"/>
                  <a:pt x="1719" y="5"/>
                  <a:pt x="1701" y="5"/>
                </a:cubicBezTo>
                <a:cubicBezTo>
                  <a:pt x="1697" y="4"/>
                  <a:pt x="1687" y="2"/>
                  <a:pt x="1677" y="2"/>
                </a:cubicBezTo>
                <a:cubicBezTo>
                  <a:pt x="1679" y="2"/>
                  <a:pt x="1673" y="1"/>
                  <a:pt x="1673" y="1"/>
                </a:cubicBezTo>
                <a:cubicBezTo>
                  <a:pt x="1667" y="0"/>
                  <a:pt x="1647" y="1"/>
                  <a:pt x="1638" y="2"/>
                </a:cubicBezTo>
                <a:cubicBezTo>
                  <a:pt x="1636" y="1"/>
                  <a:pt x="1635" y="2"/>
                  <a:pt x="1630" y="3"/>
                </a:cubicBezTo>
                <a:cubicBezTo>
                  <a:pt x="1631" y="2"/>
                  <a:pt x="1629" y="3"/>
                  <a:pt x="1620" y="3"/>
                </a:cubicBezTo>
                <a:cubicBezTo>
                  <a:pt x="1619" y="3"/>
                  <a:pt x="1590" y="6"/>
                  <a:pt x="1578" y="6"/>
                </a:cubicBezTo>
                <a:cubicBezTo>
                  <a:pt x="1577" y="6"/>
                  <a:pt x="1496" y="3"/>
                  <a:pt x="1483" y="2"/>
                </a:cubicBezTo>
                <a:cubicBezTo>
                  <a:pt x="1483" y="2"/>
                  <a:pt x="1454" y="7"/>
                  <a:pt x="1451" y="6"/>
                </a:cubicBezTo>
                <a:cubicBezTo>
                  <a:pt x="1453" y="6"/>
                  <a:pt x="1447" y="4"/>
                  <a:pt x="1432" y="3"/>
                </a:cubicBezTo>
                <a:cubicBezTo>
                  <a:pt x="1426" y="3"/>
                  <a:pt x="1423" y="6"/>
                  <a:pt x="1426" y="5"/>
                </a:cubicBezTo>
                <a:cubicBezTo>
                  <a:pt x="1378" y="6"/>
                  <a:pt x="1327" y="6"/>
                  <a:pt x="1329" y="6"/>
                </a:cubicBezTo>
                <a:cubicBezTo>
                  <a:pt x="1321" y="6"/>
                  <a:pt x="1313" y="3"/>
                  <a:pt x="1313" y="3"/>
                </a:cubicBezTo>
                <a:cubicBezTo>
                  <a:pt x="1311" y="3"/>
                  <a:pt x="1305" y="3"/>
                  <a:pt x="1304" y="3"/>
                </a:cubicBezTo>
                <a:cubicBezTo>
                  <a:pt x="1300" y="3"/>
                  <a:pt x="1276" y="2"/>
                  <a:pt x="1249" y="3"/>
                </a:cubicBezTo>
                <a:cubicBezTo>
                  <a:pt x="1249" y="3"/>
                  <a:pt x="1249" y="4"/>
                  <a:pt x="1249" y="5"/>
                </a:cubicBezTo>
                <a:cubicBezTo>
                  <a:pt x="1232" y="4"/>
                  <a:pt x="1195" y="2"/>
                  <a:pt x="1159" y="2"/>
                </a:cubicBezTo>
                <a:cubicBezTo>
                  <a:pt x="1151" y="2"/>
                  <a:pt x="1144" y="4"/>
                  <a:pt x="1137" y="4"/>
                </a:cubicBezTo>
                <a:cubicBezTo>
                  <a:pt x="1134" y="4"/>
                  <a:pt x="1130" y="2"/>
                  <a:pt x="1127" y="2"/>
                </a:cubicBezTo>
                <a:cubicBezTo>
                  <a:pt x="1090" y="2"/>
                  <a:pt x="1060" y="3"/>
                  <a:pt x="1060" y="2"/>
                </a:cubicBezTo>
                <a:cubicBezTo>
                  <a:pt x="1050" y="4"/>
                  <a:pt x="1034" y="2"/>
                  <a:pt x="1019" y="5"/>
                </a:cubicBezTo>
                <a:cubicBezTo>
                  <a:pt x="1016" y="4"/>
                  <a:pt x="1022" y="4"/>
                  <a:pt x="1020" y="4"/>
                </a:cubicBezTo>
                <a:cubicBezTo>
                  <a:pt x="1016" y="4"/>
                  <a:pt x="1012" y="5"/>
                  <a:pt x="1003" y="4"/>
                </a:cubicBezTo>
                <a:cubicBezTo>
                  <a:pt x="1002" y="4"/>
                  <a:pt x="1004" y="4"/>
                  <a:pt x="1004" y="4"/>
                </a:cubicBezTo>
                <a:cubicBezTo>
                  <a:pt x="980" y="4"/>
                  <a:pt x="969" y="6"/>
                  <a:pt x="942" y="5"/>
                </a:cubicBezTo>
                <a:cubicBezTo>
                  <a:pt x="941" y="5"/>
                  <a:pt x="881" y="5"/>
                  <a:pt x="883" y="5"/>
                </a:cubicBezTo>
                <a:cubicBezTo>
                  <a:pt x="876" y="4"/>
                  <a:pt x="863" y="1"/>
                  <a:pt x="859" y="1"/>
                </a:cubicBezTo>
                <a:cubicBezTo>
                  <a:pt x="863" y="1"/>
                  <a:pt x="812" y="0"/>
                  <a:pt x="788" y="1"/>
                </a:cubicBezTo>
                <a:cubicBezTo>
                  <a:pt x="787" y="1"/>
                  <a:pt x="776" y="1"/>
                  <a:pt x="756" y="1"/>
                </a:cubicBezTo>
                <a:cubicBezTo>
                  <a:pt x="755" y="1"/>
                  <a:pt x="737" y="4"/>
                  <a:pt x="737" y="4"/>
                </a:cubicBezTo>
                <a:cubicBezTo>
                  <a:pt x="738" y="4"/>
                  <a:pt x="738" y="4"/>
                  <a:pt x="739" y="4"/>
                </a:cubicBezTo>
                <a:cubicBezTo>
                  <a:pt x="738" y="4"/>
                  <a:pt x="737" y="4"/>
                  <a:pt x="737" y="4"/>
                </a:cubicBezTo>
                <a:cubicBezTo>
                  <a:pt x="719" y="5"/>
                  <a:pt x="728" y="3"/>
                  <a:pt x="716" y="5"/>
                </a:cubicBezTo>
                <a:cubicBezTo>
                  <a:pt x="714" y="5"/>
                  <a:pt x="714" y="6"/>
                  <a:pt x="713" y="5"/>
                </a:cubicBezTo>
                <a:cubicBezTo>
                  <a:pt x="708" y="6"/>
                  <a:pt x="709" y="3"/>
                  <a:pt x="699" y="3"/>
                </a:cubicBezTo>
                <a:cubicBezTo>
                  <a:pt x="708" y="2"/>
                  <a:pt x="693" y="3"/>
                  <a:pt x="702" y="2"/>
                </a:cubicBezTo>
                <a:cubicBezTo>
                  <a:pt x="681" y="1"/>
                  <a:pt x="674" y="4"/>
                  <a:pt x="669" y="4"/>
                </a:cubicBezTo>
                <a:cubicBezTo>
                  <a:pt x="673" y="5"/>
                  <a:pt x="647" y="4"/>
                  <a:pt x="646" y="4"/>
                </a:cubicBezTo>
                <a:cubicBezTo>
                  <a:pt x="646" y="4"/>
                  <a:pt x="644" y="4"/>
                  <a:pt x="643" y="4"/>
                </a:cubicBezTo>
                <a:cubicBezTo>
                  <a:pt x="641" y="4"/>
                  <a:pt x="614" y="3"/>
                  <a:pt x="604" y="4"/>
                </a:cubicBezTo>
                <a:cubicBezTo>
                  <a:pt x="602" y="4"/>
                  <a:pt x="604" y="5"/>
                  <a:pt x="607" y="5"/>
                </a:cubicBezTo>
                <a:cubicBezTo>
                  <a:pt x="610" y="5"/>
                  <a:pt x="612" y="5"/>
                  <a:pt x="616" y="5"/>
                </a:cubicBezTo>
                <a:cubicBezTo>
                  <a:pt x="613" y="5"/>
                  <a:pt x="610" y="5"/>
                  <a:pt x="607" y="5"/>
                </a:cubicBezTo>
                <a:cubicBezTo>
                  <a:pt x="606" y="5"/>
                  <a:pt x="604" y="5"/>
                  <a:pt x="601" y="5"/>
                </a:cubicBezTo>
                <a:cubicBezTo>
                  <a:pt x="601" y="4"/>
                  <a:pt x="602" y="4"/>
                  <a:pt x="604" y="4"/>
                </a:cubicBezTo>
                <a:cubicBezTo>
                  <a:pt x="605" y="4"/>
                  <a:pt x="606" y="4"/>
                  <a:pt x="607" y="4"/>
                </a:cubicBezTo>
                <a:cubicBezTo>
                  <a:pt x="603" y="3"/>
                  <a:pt x="590" y="5"/>
                  <a:pt x="594" y="3"/>
                </a:cubicBezTo>
                <a:cubicBezTo>
                  <a:pt x="587" y="5"/>
                  <a:pt x="522" y="6"/>
                  <a:pt x="517" y="6"/>
                </a:cubicBezTo>
                <a:cubicBezTo>
                  <a:pt x="512" y="6"/>
                  <a:pt x="506" y="3"/>
                  <a:pt x="503" y="2"/>
                </a:cubicBezTo>
                <a:cubicBezTo>
                  <a:pt x="485" y="2"/>
                  <a:pt x="477" y="5"/>
                  <a:pt x="459" y="5"/>
                </a:cubicBezTo>
                <a:cubicBezTo>
                  <a:pt x="455" y="4"/>
                  <a:pt x="445" y="2"/>
                  <a:pt x="435" y="2"/>
                </a:cubicBezTo>
                <a:cubicBezTo>
                  <a:pt x="438" y="2"/>
                  <a:pt x="431" y="1"/>
                  <a:pt x="432" y="1"/>
                </a:cubicBezTo>
                <a:cubicBezTo>
                  <a:pt x="425" y="0"/>
                  <a:pt x="406" y="1"/>
                  <a:pt x="397" y="2"/>
                </a:cubicBezTo>
                <a:cubicBezTo>
                  <a:pt x="394" y="1"/>
                  <a:pt x="393" y="2"/>
                  <a:pt x="388" y="3"/>
                </a:cubicBezTo>
                <a:cubicBezTo>
                  <a:pt x="389" y="2"/>
                  <a:pt x="387" y="3"/>
                  <a:pt x="379" y="3"/>
                </a:cubicBezTo>
                <a:cubicBezTo>
                  <a:pt x="377" y="3"/>
                  <a:pt x="349" y="6"/>
                  <a:pt x="336" y="6"/>
                </a:cubicBezTo>
                <a:cubicBezTo>
                  <a:pt x="335" y="6"/>
                  <a:pt x="254" y="3"/>
                  <a:pt x="242" y="2"/>
                </a:cubicBezTo>
                <a:cubicBezTo>
                  <a:pt x="241" y="2"/>
                  <a:pt x="213" y="7"/>
                  <a:pt x="210" y="6"/>
                </a:cubicBezTo>
                <a:cubicBezTo>
                  <a:pt x="212" y="6"/>
                  <a:pt x="205" y="4"/>
                  <a:pt x="190" y="3"/>
                </a:cubicBezTo>
                <a:cubicBezTo>
                  <a:pt x="185" y="3"/>
                  <a:pt x="181" y="6"/>
                  <a:pt x="185" y="5"/>
                </a:cubicBezTo>
                <a:cubicBezTo>
                  <a:pt x="137" y="6"/>
                  <a:pt x="86" y="6"/>
                  <a:pt x="88" y="6"/>
                </a:cubicBezTo>
                <a:cubicBezTo>
                  <a:pt x="80" y="6"/>
                  <a:pt x="72" y="3"/>
                  <a:pt x="72" y="3"/>
                </a:cubicBezTo>
                <a:cubicBezTo>
                  <a:pt x="69" y="3"/>
                  <a:pt x="63" y="3"/>
                  <a:pt x="62" y="3"/>
                </a:cubicBezTo>
                <a:cubicBezTo>
                  <a:pt x="59" y="3"/>
                  <a:pt x="35" y="2"/>
                  <a:pt x="7" y="3"/>
                </a:cubicBezTo>
                <a:cubicBezTo>
                  <a:pt x="7" y="6"/>
                  <a:pt x="10" y="45"/>
                  <a:pt x="10" y="50"/>
                </a:cubicBezTo>
                <a:cubicBezTo>
                  <a:pt x="11" y="43"/>
                  <a:pt x="7" y="104"/>
                  <a:pt x="6" y="105"/>
                </a:cubicBezTo>
                <a:cubicBezTo>
                  <a:pt x="7" y="112"/>
                  <a:pt x="10" y="128"/>
                  <a:pt x="9" y="133"/>
                </a:cubicBezTo>
                <a:cubicBezTo>
                  <a:pt x="11" y="129"/>
                  <a:pt x="6" y="150"/>
                  <a:pt x="6" y="158"/>
                </a:cubicBezTo>
                <a:cubicBezTo>
                  <a:pt x="6" y="159"/>
                  <a:pt x="6" y="179"/>
                  <a:pt x="6" y="180"/>
                </a:cubicBezTo>
                <a:cubicBezTo>
                  <a:pt x="6" y="196"/>
                  <a:pt x="10" y="251"/>
                  <a:pt x="9" y="255"/>
                </a:cubicBezTo>
                <a:cubicBezTo>
                  <a:pt x="8" y="256"/>
                  <a:pt x="5" y="293"/>
                  <a:pt x="6" y="300"/>
                </a:cubicBezTo>
                <a:cubicBezTo>
                  <a:pt x="5" y="298"/>
                  <a:pt x="5" y="308"/>
                  <a:pt x="5" y="314"/>
                </a:cubicBezTo>
                <a:cubicBezTo>
                  <a:pt x="5" y="331"/>
                  <a:pt x="7" y="342"/>
                  <a:pt x="7" y="351"/>
                </a:cubicBezTo>
                <a:cubicBezTo>
                  <a:pt x="8" y="353"/>
                  <a:pt x="3" y="418"/>
                  <a:pt x="3" y="420"/>
                </a:cubicBezTo>
                <a:cubicBezTo>
                  <a:pt x="3" y="427"/>
                  <a:pt x="9" y="437"/>
                  <a:pt x="9" y="438"/>
                </a:cubicBezTo>
                <a:cubicBezTo>
                  <a:pt x="9" y="439"/>
                  <a:pt x="10" y="439"/>
                  <a:pt x="10" y="440"/>
                </a:cubicBezTo>
                <a:cubicBezTo>
                  <a:pt x="10" y="446"/>
                  <a:pt x="6" y="454"/>
                  <a:pt x="6" y="463"/>
                </a:cubicBezTo>
                <a:cubicBezTo>
                  <a:pt x="6" y="469"/>
                  <a:pt x="7" y="491"/>
                  <a:pt x="7" y="493"/>
                </a:cubicBezTo>
                <a:cubicBezTo>
                  <a:pt x="7" y="501"/>
                  <a:pt x="5" y="520"/>
                  <a:pt x="5" y="522"/>
                </a:cubicBezTo>
                <a:cubicBezTo>
                  <a:pt x="5" y="523"/>
                  <a:pt x="6" y="623"/>
                  <a:pt x="6" y="628"/>
                </a:cubicBezTo>
                <a:cubicBezTo>
                  <a:pt x="6" y="629"/>
                  <a:pt x="3" y="642"/>
                  <a:pt x="3" y="645"/>
                </a:cubicBezTo>
                <a:cubicBezTo>
                  <a:pt x="3" y="645"/>
                  <a:pt x="3" y="645"/>
                  <a:pt x="4" y="645"/>
                </a:cubicBezTo>
                <a:cubicBezTo>
                  <a:pt x="4" y="654"/>
                  <a:pt x="4" y="671"/>
                  <a:pt x="4" y="678"/>
                </a:cubicBezTo>
                <a:cubicBezTo>
                  <a:pt x="4" y="680"/>
                  <a:pt x="5" y="678"/>
                  <a:pt x="5" y="675"/>
                </a:cubicBezTo>
                <a:cubicBezTo>
                  <a:pt x="5" y="672"/>
                  <a:pt x="5" y="671"/>
                  <a:pt x="5" y="666"/>
                </a:cubicBezTo>
                <a:cubicBezTo>
                  <a:pt x="5" y="669"/>
                  <a:pt x="5" y="672"/>
                  <a:pt x="5" y="675"/>
                </a:cubicBezTo>
                <a:cubicBezTo>
                  <a:pt x="5" y="676"/>
                  <a:pt x="5" y="678"/>
                  <a:pt x="4" y="682"/>
                </a:cubicBezTo>
                <a:cubicBezTo>
                  <a:pt x="4" y="681"/>
                  <a:pt x="4" y="680"/>
                  <a:pt x="4" y="678"/>
                </a:cubicBezTo>
                <a:cubicBezTo>
                  <a:pt x="4" y="678"/>
                  <a:pt x="4" y="676"/>
                  <a:pt x="3" y="675"/>
                </a:cubicBezTo>
                <a:cubicBezTo>
                  <a:pt x="3" y="679"/>
                  <a:pt x="4" y="692"/>
                  <a:pt x="3" y="688"/>
                </a:cubicBezTo>
                <a:cubicBezTo>
                  <a:pt x="5" y="695"/>
                  <a:pt x="6" y="760"/>
                  <a:pt x="6" y="765"/>
                </a:cubicBezTo>
                <a:cubicBezTo>
                  <a:pt x="6" y="770"/>
                  <a:pt x="3" y="776"/>
                  <a:pt x="2" y="779"/>
                </a:cubicBezTo>
                <a:cubicBezTo>
                  <a:pt x="2" y="797"/>
                  <a:pt x="5" y="805"/>
                  <a:pt x="5" y="823"/>
                </a:cubicBezTo>
                <a:cubicBezTo>
                  <a:pt x="4" y="827"/>
                  <a:pt x="2" y="837"/>
                  <a:pt x="1" y="847"/>
                </a:cubicBezTo>
                <a:cubicBezTo>
                  <a:pt x="2" y="844"/>
                  <a:pt x="1" y="851"/>
                  <a:pt x="1" y="850"/>
                </a:cubicBezTo>
                <a:cubicBezTo>
                  <a:pt x="0" y="857"/>
                  <a:pt x="1" y="876"/>
                  <a:pt x="2" y="885"/>
                </a:cubicBezTo>
                <a:cubicBezTo>
                  <a:pt x="1" y="888"/>
                  <a:pt x="2" y="889"/>
                  <a:pt x="2" y="894"/>
                </a:cubicBezTo>
                <a:cubicBezTo>
                  <a:pt x="2" y="893"/>
                  <a:pt x="3" y="895"/>
                  <a:pt x="3" y="903"/>
                </a:cubicBezTo>
                <a:cubicBezTo>
                  <a:pt x="3" y="905"/>
                  <a:pt x="6" y="933"/>
                  <a:pt x="6" y="946"/>
                </a:cubicBezTo>
                <a:cubicBezTo>
                  <a:pt x="6" y="947"/>
                  <a:pt x="3" y="1028"/>
                  <a:pt x="1" y="1041"/>
                </a:cubicBezTo>
                <a:cubicBezTo>
                  <a:pt x="2" y="1041"/>
                  <a:pt x="7" y="1069"/>
                  <a:pt x="6" y="1072"/>
                </a:cubicBezTo>
                <a:cubicBezTo>
                  <a:pt x="6" y="1071"/>
                  <a:pt x="4" y="1077"/>
                  <a:pt x="3" y="1092"/>
                </a:cubicBezTo>
                <a:cubicBezTo>
                  <a:pt x="3" y="1097"/>
                  <a:pt x="6" y="1101"/>
                  <a:pt x="5" y="1097"/>
                </a:cubicBezTo>
                <a:cubicBezTo>
                  <a:pt x="5" y="1146"/>
                  <a:pt x="6" y="1196"/>
                  <a:pt x="6" y="1194"/>
                </a:cubicBezTo>
                <a:cubicBezTo>
                  <a:pt x="5" y="1202"/>
                  <a:pt x="2" y="1210"/>
                  <a:pt x="2" y="1211"/>
                </a:cubicBezTo>
                <a:cubicBezTo>
                  <a:pt x="3" y="1213"/>
                  <a:pt x="3" y="1219"/>
                  <a:pt x="3" y="1220"/>
                </a:cubicBezTo>
                <a:cubicBezTo>
                  <a:pt x="3" y="1223"/>
                  <a:pt x="2" y="1248"/>
                  <a:pt x="3" y="1275"/>
                </a:cubicBezTo>
                <a:cubicBezTo>
                  <a:pt x="3" y="1275"/>
                  <a:pt x="5" y="1275"/>
                  <a:pt x="7" y="1275"/>
                </a:cubicBezTo>
                <a:cubicBezTo>
                  <a:pt x="6" y="1291"/>
                  <a:pt x="4" y="1328"/>
                  <a:pt x="4" y="1366"/>
                </a:cubicBezTo>
                <a:cubicBezTo>
                  <a:pt x="4" y="1373"/>
                  <a:pt x="6" y="1380"/>
                  <a:pt x="6" y="1387"/>
                </a:cubicBezTo>
                <a:cubicBezTo>
                  <a:pt x="6" y="1391"/>
                  <a:pt x="4" y="1394"/>
                  <a:pt x="4" y="1397"/>
                </a:cubicBezTo>
                <a:cubicBezTo>
                  <a:pt x="4" y="1435"/>
                  <a:pt x="5" y="1465"/>
                  <a:pt x="4" y="1465"/>
                </a:cubicBezTo>
                <a:cubicBezTo>
                  <a:pt x="6" y="1474"/>
                  <a:pt x="4" y="1490"/>
                  <a:pt x="7" y="1505"/>
                </a:cubicBezTo>
                <a:cubicBezTo>
                  <a:pt x="6" y="1509"/>
                  <a:pt x="6" y="1503"/>
                  <a:pt x="6" y="1504"/>
                </a:cubicBezTo>
                <a:cubicBezTo>
                  <a:pt x="7" y="1508"/>
                  <a:pt x="7" y="1513"/>
                  <a:pt x="6" y="1522"/>
                </a:cubicBezTo>
                <a:cubicBezTo>
                  <a:pt x="6" y="1522"/>
                  <a:pt x="6" y="1520"/>
                  <a:pt x="6" y="1521"/>
                </a:cubicBezTo>
                <a:cubicBezTo>
                  <a:pt x="6" y="1545"/>
                  <a:pt x="8" y="1555"/>
                  <a:pt x="7" y="1583"/>
                </a:cubicBezTo>
                <a:cubicBezTo>
                  <a:pt x="7" y="1584"/>
                  <a:pt x="7" y="1643"/>
                  <a:pt x="7" y="1642"/>
                </a:cubicBezTo>
                <a:cubicBezTo>
                  <a:pt x="6" y="1649"/>
                  <a:pt x="3" y="1661"/>
                  <a:pt x="3" y="1665"/>
                </a:cubicBezTo>
                <a:cubicBezTo>
                  <a:pt x="3" y="1661"/>
                  <a:pt x="2" y="1713"/>
                  <a:pt x="3" y="1736"/>
                </a:cubicBezTo>
                <a:cubicBezTo>
                  <a:pt x="3" y="1737"/>
                  <a:pt x="3" y="1749"/>
                  <a:pt x="3" y="1769"/>
                </a:cubicBezTo>
                <a:cubicBezTo>
                  <a:pt x="3" y="1769"/>
                  <a:pt x="6" y="1787"/>
                  <a:pt x="6" y="1787"/>
                </a:cubicBezTo>
                <a:cubicBezTo>
                  <a:pt x="6" y="1787"/>
                  <a:pt x="6" y="1786"/>
                  <a:pt x="6" y="1786"/>
                </a:cubicBezTo>
                <a:cubicBezTo>
                  <a:pt x="6" y="1787"/>
                  <a:pt x="6" y="1787"/>
                  <a:pt x="6" y="1787"/>
                </a:cubicBezTo>
                <a:cubicBezTo>
                  <a:pt x="7" y="1805"/>
                  <a:pt x="6" y="1796"/>
                  <a:pt x="7" y="1809"/>
                </a:cubicBezTo>
                <a:cubicBezTo>
                  <a:pt x="7" y="1810"/>
                  <a:pt x="8" y="1810"/>
                  <a:pt x="8" y="1812"/>
                </a:cubicBezTo>
                <a:cubicBezTo>
                  <a:pt x="8" y="1816"/>
                  <a:pt x="5" y="1815"/>
                  <a:pt x="5" y="1825"/>
                </a:cubicBezTo>
                <a:cubicBezTo>
                  <a:pt x="5" y="1817"/>
                  <a:pt x="5" y="1832"/>
                  <a:pt x="4" y="1823"/>
                </a:cubicBezTo>
                <a:cubicBezTo>
                  <a:pt x="3" y="1844"/>
                  <a:pt x="6" y="1850"/>
                  <a:pt x="6" y="1856"/>
                </a:cubicBezTo>
                <a:cubicBezTo>
                  <a:pt x="7" y="1851"/>
                  <a:pt x="6" y="1878"/>
                  <a:pt x="6" y="1878"/>
                </a:cubicBezTo>
                <a:cubicBezTo>
                  <a:pt x="6" y="1879"/>
                  <a:pt x="6" y="1881"/>
                  <a:pt x="7" y="1884"/>
                </a:cubicBezTo>
                <a:cubicBezTo>
                  <a:pt x="6" y="1888"/>
                  <a:pt x="2" y="1910"/>
                  <a:pt x="2" y="1917"/>
                </a:cubicBezTo>
                <a:cubicBezTo>
                  <a:pt x="3" y="1919"/>
                  <a:pt x="3" y="1953"/>
                  <a:pt x="3" y="1958"/>
                </a:cubicBezTo>
                <a:cubicBezTo>
                  <a:pt x="3" y="1958"/>
                  <a:pt x="1" y="1985"/>
                  <a:pt x="1" y="2000"/>
                </a:cubicBezTo>
                <a:cubicBezTo>
                  <a:pt x="0" y="2002"/>
                  <a:pt x="4" y="2038"/>
                  <a:pt x="4" y="2063"/>
                </a:cubicBezTo>
                <a:cubicBezTo>
                  <a:pt x="3" y="2074"/>
                  <a:pt x="5" y="2103"/>
                  <a:pt x="5" y="2120"/>
                </a:cubicBezTo>
                <a:cubicBezTo>
                  <a:pt x="5" y="2122"/>
                  <a:pt x="5" y="2159"/>
                  <a:pt x="5" y="2192"/>
                </a:cubicBezTo>
                <a:cubicBezTo>
                  <a:pt x="5" y="2191"/>
                  <a:pt x="3" y="2198"/>
                  <a:pt x="3" y="2200"/>
                </a:cubicBezTo>
                <a:cubicBezTo>
                  <a:pt x="3" y="2201"/>
                  <a:pt x="3" y="2202"/>
                  <a:pt x="3" y="2204"/>
                </a:cubicBezTo>
                <a:cubicBezTo>
                  <a:pt x="3" y="2211"/>
                  <a:pt x="6" y="2218"/>
                  <a:pt x="6" y="2219"/>
                </a:cubicBezTo>
                <a:cubicBezTo>
                  <a:pt x="7" y="2224"/>
                  <a:pt x="5" y="2224"/>
                  <a:pt x="5" y="2230"/>
                </a:cubicBezTo>
                <a:cubicBezTo>
                  <a:pt x="5" y="2230"/>
                  <a:pt x="7" y="2233"/>
                  <a:pt x="7" y="2234"/>
                </a:cubicBezTo>
                <a:cubicBezTo>
                  <a:pt x="7" y="2273"/>
                  <a:pt x="5" y="2273"/>
                  <a:pt x="5" y="2312"/>
                </a:cubicBezTo>
                <a:cubicBezTo>
                  <a:pt x="5" y="2316"/>
                  <a:pt x="8" y="2316"/>
                  <a:pt x="8" y="2320"/>
                </a:cubicBezTo>
                <a:cubicBezTo>
                  <a:pt x="8" y="2327"/>
                  <a:pt x="1" y="2327"/>
                  <a:pt x="1" y="2334"/>
                </a:cubicBezTo>
                <a:cubicBezTo>
                  <a:pt x="0" y="2380"/>
                  <a:pt x="2" y="2380"/>
                  <a:pt x="2" y="2425"/>
                </a:cubicBezTo>
                <a:cubicBezTo>
                  <a:pt x="2" y="2471"/>
                  <a:pt x="5" y="2525"/>
                  <a:pt x="5" y="2525"/>
                </a:cubicBezTo>
                <a:cubicBezTo>
                  <a:pt x="5" y="2525"/>
                  <a:pt x="16" y="2524"/>
                  <a:pt x="23" y="2524"/>
                </a:cubicBezTo>
                <a:cubicBezTo>
                  <a:pt x="24" y="2525"/>
                  <a:pt x="74" y="2527"/>
                  <a:pt x="123" y="2528"/>
                </a:cubicBezTo>
                <a:cubicBezTo>
                  <a:pt x="130" y="2528"/>
                  <a:pt x="137" y="2525"/>
                  <a:pt x="144" y="2525"/>
                </a:cubicBezTo>
                <a:cubicBezTo>
                  <a:pt x="147" y="2525"/>
                  <a:pt x="151" y="2528"/>
                  <a:pt x="154" y="2528"/>
                </a:cubicBezTo>
                <a:cubicBezTo>
                  <a:pt x="191" y="2528"/>
                  <a:pt x="222" y="2527"/>
                  <a:pt x="221" y="2527"/>
                </a:cubicBezTo>
                <a:cubicBezTo>
                  <a:pt x="231" y="2526"/>
                  <a:pt x="247" y="2527"/>
                  <a:pt x="262" y="2525"/>
                </a:cubicBezTo>
                <a:cubicBezTo>
                  <a:pt x="266" y="2526"/>
                  <a:pt x="259" y="2526"/>
                  <a:pt x="261" y="2526"/>
                </a:cubicBezTo>
                <a:cubicBezTo>
                  <a:pt x="265" y="2525"/>
                  <a:pt x="270" y="2525"/>
                  <a:pt x="278" y="2525"/>
                </a:cubicBezTo>
                <a:cubicBezTo>
                  <a:pt x="279" y="2525"/>
                  <a:pt x="277" y="2526"/>
                  <a:pt x="277" y="2526"/>
                </a:cubicBezTo>
                <a:cubicBezTo>
                  <a:pt x="302" y="2526"/>
                  <a:pt x="312" y="2524"/>
                  <a:pt x="340" y="2525"/>
                </a:cubicBezTo>
                <a:cubicBezTo>
                  <a:pt x="341" y="2525"/>
                  <a:pt x="400" y="2525"/>
                  <a:pt x="398" y="2525"/>
                </a:cubicBezTo>
                <a:cubicBezTo>
                  <a:pt x="405" y="2526"/>
                  <a:pt x="418" y="2529"/>
                  <a:pt x="422" y="2529"/>
                </a:cubicBezTo>
                <a:cubicBezTo>
                  <a:pt x="418" y="2529"/>
                  <a:pt x="469" y="2530"/>
                  <a:pt x="493" y="2528"/>
                </a:cubicBezTo>
                <a:cubicBezTo>
                  <a:pt x="494" y="2528"/>
                  <a:pt x="506" y="2529"/>
                  <a:pt x="526" y="2528"/>
                </a:cubicBezTo>
                <a:cubicBezTo>
                  <a:pt x="526" y="2528"/>
                  <a:pt x="544" y="2526"/>
                  <a:pt x="544" y="2526"/>
                </a:cubicBezTo>
                <a:cubicBezTo>
                  <a:pt x="543" y="2526"/>
                  <a:pt x="543" y="2526"/>
                  <a:pt x="543" y="2526"/>
                </a:cubicBezTo>
                <a:cubicBezTo>
                  <a:pt x="543" y="2526"/>
                  <a:pt x="544" y="2526"/>
                  <a:pt x="544" y="2526"/>
                </a:cubicBezTo>
                <a:cubicBezTo>
                  <a:pt x="562" y="2525"/>
                  <a:pt x="553" y="2526"/>
                  <a:pt x="566" y="2525"/>
                </a:cubicBezTo>
                <a:cubicBezTo>
                  <a:pt x="567" y="2525"/>
                  <a:pt x="567" y="2524"/>
                  <a:pt x="568" y="2524"/>
                </a:cubicBezTo>
                <a:cubicBezTo>
                  <a:pt x="573" y="2524"/>
                  <a:pt x="572" y="2527"/>
                  <a:pt x="582" y="2527"/>
                </a:cubicBezTo>
                <a:cubicBezTo>
                  <a:pt x="574" y="2527"/>
                  <a:pt x="589" y="2527"/>
                  <a:pt x="580" y="2527"/>
                </a:cubicBezTo>
                <a:cubicBezTo>
                  <a:pt x="600" y="2529"/>
                  <a:pt x="607" y="2526"/>
                  <a:pt x="613" y="2525"/>
                </a:cubicBezTo>
                <a:cubicBezTo>
                  <a:pt x="608" y="2525"/>
                  <a:pt x="634" y="2526"/>
                  <a:pt x="635" y="2526"/>
                </a:cubicBezTo>
                <a:cubicBezTo>
                  <a:pt x="636" y="2526"/>
                  <a:pt x="637" y="2526"/>
                  <a:pt x="638" y="2525"/>
                </a:cubicBezTo>
                <a:cubicBezTo>
                  <a:pt x="640" y="2526"/>
                  <a:pt x="668" y="2526"/>
                  <a:pt x="677" y="2526"/>
                </a:cubicBezTo>
                <a:cubicBezTo>
                  <a:pt x="679" y="2525"/>
                  <a:pt x="677" y="2525"/>
                  <a:pt x="674" y="2525"/>
                </a:cubicBezTo>
                <a:cubicBezTo>
                  <a:pt x="672" y="2525"/>
                  <a:pt x="670" y="2525"/>
                  <a:pt x="665" y="2525"/>
                </a:cubicBezTo>
                <a:cubicBezTo>
                  <a:pt x="668" y="2525"/>
                  <a:pt x="671" y="2525"/>
                  <a:pt x="674" y="2525"/>
                </a:cubicBezTo>
                <a:cubicBezTo>
                  <a:pt x="675" y="2525"/>
                  <a:pt x="677" y="2525"/>
                  <a:pt x="681" y="2525"/>
                </a:cubicBezTo>
                <a:cubicBezTo>
                  <a:pt x="680" y="2525"/>
                  <a:pt x="679" y="2526"/>
                  <a:pt x="677" y="2526"/>
                </a:cubicBezTo>
                <a:cubicBezTo>
                  <a:pt x="677" y="2526"/>
                  <a:pt x="676" y="2526"/>
                  <a:pt x="674" y="2526"/>
                </a:cubicBezTo>
                <a:cubicBezTo>
                  <a:pt x="679" y="2527"/>
                  <a:pt x="692" y="2525"/>
                  <a:pt x="687" y="2527"/>
                </a:cubicBezTo>
                <a:cubicBezTo>
                  <a:pt x="694" y="2525"/>
                  <a:pt x="759" y="2524"/>
                  <a:pt x="764" y="2524"/>
                </a:cubicBezTo>
                <a:cubicBezTo>
                  <a:pt x="769" y="2524"/>
                  <a:pt x="775" y="2527"/>
                  <a:pt x="779" y="2527"/>
                </a:cubicBezTo>
                <a:cubicBezTo>
                  <a:pt x="796" y="2527"/>
                  <a:pt x="804" y="2524"/>
                  <a:pt x="822" y="2525"/>
                </a:cubicBezTo>
                <a:cubicBezTo>
                  <a:pt x="826" y="2526"/>
                  <a:pt x="836" y="2528"/>
                  <a:pt x="846" y="2528"/>
                </a:cubicBezTo>
                <a:cubicBezTo>
                  <a:pt x="844" y="2528"/>
                  <a:pt x="850" y="2529"/>
                  <a:pt x="849" y="2529"/>
                </a:cubicBezTo>
                <a:cubicBezTo>
                  <a:pt x="856" y="2530"/>
                  <a:pt x="875" y="2528"/>
                  <a:pt x="884" y="2528"/>
                </a:cubicBezTo>
                <a:cubicBezTo>
                  <a:pt x="887" y="2528"/>
                  <a:pt x="888" y="2527"/>
                  <a:pt x="893" y="2527"/>
                </a:cubicBezTo>
                <a:cubicBezTo>
                  <a:pt x="892" y="2528"/>
                  <a:pt x="894" y="2527"/>
                  <a:pt x="903" y="2526"/>
                </a:cubicBezTo>
                <a:cubicBezTo>
                  <a:pt x="904" y="2527"/>
                  <a:pt x="932" y="2523"/>
                  <a:pt x="945" y="2524"/>
                </a:cubicBezTo>
                <a:cubicBezTo>
                  <a:pt x="946" y="2524"/>
                  <a:pt x="1027" y="2527"/>
                  <a:pt x="1040" y="2528"/>
                </a:cubicBezTo>
                <a:cubicBezTo>
                  <a:pt x="1040" y="2528"/>
                  <a:pt x="1069" y="2523"/>
                  <a:pt x="1071" y="2523"/>
                </a:cubicBezTo>
                <a:cubicBezTo>
                  <a:pt x="1070" y="2523"/>
                  <a:pt x="1076" y="2526"/>
                  <a:pt x="1091" y="2527"/>
                </a:cubicBezTo>
                <a:cubicBezTo>
                  <a:pt x="1096" y="2527"/>
                  <a:pt x="1100" y="2524"/>
                  <a:pt x="1097" y="2524"/>
                </a:cubicBezTo>
                <a:cubicBezTo>
                  <a:pt x="1145" y="2524"/>
                  <a:pt x="1196" y="2524"/>
                  <a:pt x="1193" y="2524"/>
                </a:cubicBezTo>
                <a:cubicBezTo>
                  <a:pt x="1202" y="2524"/>
                  <a:pt x="1210" y="2527"/>
                  <a:pt x="1210" y="2527"/>
                </a:cubicBezTo>
                <a:cubicBezTo>
                  <a:pt x="1212" y="2527"/>
                  <a:pt x="1218" y="2527"/>
                  <a:pt x="1219" y="2527"/>
                </a:cubicBezTo>
                <a:cubicBezTo>
                  <a:pt x="1222" y="2527"/>
                  <a:pt x="1247" y="2528"/>
                  <a:pt x="1274" y="2527"/>
                </a:cubicBezTo>
                <a:cubicBezTo>
                  <a:pt x="1274" y="2527"/>
                  <a:pt x="1274" y="2526"/>
                  <a:pt x="1274" y="2525"/>
                </a:cubicBezTo>
                <a:cubicBezTo>
                  <a:pt x="1291" y="2526"/>
                  <a:pt x="1327" y="2527"/>
                  <a:pt x="1364" y="2528"/>
                </a:cubicBezTo>
                <a:cubicBezTo>
                  <a:pt x="1371" y="2528"/>
                  <a:pt x="1378" y="2525"/>
                  <a:pt x="1386" y="2525"/>
                </a:cubicBezTo>
                <a:cubicBezTo>
                  <a:pt x="1389" y="2525"/>
                  <a:pt x="1392" y="2528"/>
                  <a:pt x="1396" y="2528"/>
                </a:cubicBezTo>
                <a:cubicBezTo>
                  <a:pt x="1433" y="2528"/>
                  <a:pt x="1463" y="2527"/>
                  <a:pt x="1463" y="2527"/>
                </a:cubicBezTo>
                <a:cubicBezTo>
                  <a:pt x="1472" y="2526"/>
                  <a:pt x="1488" y="2527"/>
                  <a:pt x="1504" y="2525"/>
                </a:cubicBezTo>
                <a:cubicBezTo>
                  <a:pt x="1507" y="2526"/>
                  <a:pt x="1501" y="2526"/>
                  <a:pt x="1503" y="2526"/>
                </a:cubicBezTo>
                <a:cubicBezTo>
                  <a:pt x="1506" y="2525"/>
                  <a:pt x="1511" y="2525"/>
                  <a:pt x="1520" y="2525"/>
                </a:cubicBezTo>
                <a:cubicBezTo>
                  <a:pt x="1520" y="2525"/>
                  <a:pt x="1518" y="2526"/>
                  <a:pt x="1519" y="2526"/>
                </a:cubicBezTo>
                <a:cubicBezTo>
                  <a:pt x="1543" y="2526"/>
                  <a:pt x="1554" y="2524"/>
                  <a:pt x="1581" y="2525"/>
                </a:cubicBezTo>
                <a:cubicBezTo>
                  <a:pt x="1582" y="2525"/>
                  <a:pt x="1641" y="2525"/>
                  <a:pt x="1640" y="2525"/>
                </a:cubicBezTo>
                <a:cubicBezTo>
                  <a:pt x="1647" y="2526"/>
                  <a:pt x="1659" y="2529"/>
                  <a:pt x="1663" y="2529"/>
                </a:cubicBezTo>
                <a:cubicBezTo>
                  <a:pt x="1659" y="2529"/>
                  <a:pt x="1711" y="2530"/>
                  <a:pt x="1735" y="2528"/>
                </a:cubicBezTo>
                <a:cubicBezTo>
                  <a:pt x="1736" y="2528"/>
                  <a:pt x="1747" y="2529"/>
                  <a:pt x="1767" y="2528"/>
                </a:cubicBezTo>
                <a:cubicBezTo>
                  <a:pt x="1768" y="2528"/>
                  <a:pt x="1785" y="2526"/>
                  <a:pt x="1785" y="2526"/>
                </a:cubicBezTo>
                <a:cubicBezTo>
                  <a:pt x="1785" y="2526"/>
                  <a:pt x="1785" y="2526"/>
                  <a:pt x="1784" y="2526"/>
                </a:cubicBezTo>
                <a:cubicBezTo>
                  <a:pt x="1785" y="2526"/>
                  <a:pt x="1785" y="2526"/>
                  <a:pt x="1785" y="2526"/>
                </a:cubicBezTo>
                <a:cubicBezTo>
                  <a:pt x="1803" y="2525"/>
                  <a:pt x="1794" y="2526"/>
                  <a:pt x="1807" y="2525"/>
                </a:cubicBezTo>
                <a:cubicBezTo>
                  <a:pt x="1809" y="2525"/>
                  <a:pt x="1808" y="2524"/>
                  <a:pt x="1810" y="2524"/>
                </a:cubicBezTo>
                <a:cubicBezTo>
                  <a:pt x="1814" y="2524"/>
                  <a:pt x="1813" y="2527"/>
                  <a:pt x="1823" y="2527"/>
                </a:cubicBezTo>
                <a:cubicBezTo>
                  <a:pt x="1815" y="2527"/>
                  <a:pt x="1830" y="2527"/>
                  <a:pt x="1821" y="2527"/>
                </a:cubicBezTo>
                <a:cubicBezTo>
                  <a:pt x="1842" y="2529"/>
                  <a:pt x="1849" y="2526"/>
                  <a:pt x="1854" y="2525"/>
                </a:cubicBezTo>
                <a:cubicBezTo>
                  <a:pt x="1850" y="2525"/>
                  <a:pt x="1876" y="2526"/>
                  <a:pt x="1877" y="2526"/>
                </a:cubicBezTo>
                <a:cubicBezTo>
                  <a:pt x="1877" y="2526"/>
                  <a:pt x="1878" y="2526"/>
                  <a:pt x="1879" y="2525"/>
                </a:cubicBezTo>
                <a:cubicBezTo>
                  <a:pt x="1881" y="2526"/>
                  <a:pt x="1909" y="2526"/>
                  <a:pt x="1919" y="2526"/>
                </a:cubicBezTo>
                <a:cubicBezTo>
                  <a:pt x="1921" y="2525"/>
                  <a:pt x="1919" y="2525"/>
                  <a:pt x="1915" y="2525"/>
                </a:cubicBezTo>
                <a:cubicBezTo>
                  <a:pt x="1913" y="2525"/>
                  <a:pt x="1911" y="2525"/>
                  <a:pt x="1907" y="2525"/>
                </a:cubicBezTo>
                <a:cubicBezTo>
                  <a:pt x="1910" y="2525"/>
                  <a:pt x="1913" y="2525"/>
                  <a:pt x="1915" y="2525"/>
                </a:cubicBezTo>
                <a:cubicBezTo>
                  <a:pt x="1917" y="2525"/>
                  <a:pt x="1919" y="2525"/>
                  <a:pt x="1922" y="2525"/>
                </a:cubicBezTo>
                <a:cubicBezTo>
                  <a:pt x="1922" y="2525"/>
                  <a:pt x="1921" y="2526"/>
                  <a:pt x="1919" y="2526"/>
                </a:cubicBezTo>
                <a:cubicBezTo>
                  <a:pt x="1918" y="2526"/>
                  <a:pt x="1917" y="2526"/>
                  <a:pt x="1915" y="2526"/>
                </a:cubicBezTo>
                <a:cubicBezTo>
                  <a:pt x="1920" y="2527"/>
                  <a:pt x="1933" y="2525"/>
                  <a:pt x="1928" y="2527"/>
                </a:cubicBezTo>
                <a:cubicBezTo>
                  <a:pt x="1935" y="2525"/>
                  <a:pt x="2000" y="2524"/>
                  <a:pt x="2005" y="2524"/>
                </a:cubicBezTo>
                <a:cubicBezTo>
                  <a:pt x="2010" y="2524"/>
                  <a:pt x="2017" y="2527"/>
                  <a:pt x="2020" y="2527"/>
                </a:cubicBezTo>
                <a:cubicBezTo>
                  <a:pt x="2037" y="2527"/>
                  <a:pt x="2046" y="2524"/>
                  <a:pt x="2064" y="2525"/>
                </a:cubicBezTo>
                <a:cubicBezTo>
                  <a:pt x="2067" y="2526"/>
                  <a:pt x="2078" y="2528"/>
                  <a:pt x="2087" y="2528"/>
                </a:cubicBezTo>
                <a:cubicBezTo>
                  <a:pt x="2085" y="2528"/>
                  <a:pt x="2091" y="2529"/>
                  <a:pt x="2091" y="2529"/>
                </a:cubicBezTo>
                <a:cubicBezTo>
                  <a:pt x="2097" y="2530"/>
                  <a:pt x="2117" y="2528"/>
                  <a:pt x="2126" y="2528"/>
                </a:cubicBezTo>
                <a:cubicBezTo>
                  <a:pt x="2129" y="2528"/>
                  <a:pt x="2129" y="2527"/>
                  <a:pt x="2135" y="2527"/>
                </a:cubicBezTo>
                <a:cubicBezTo>
                  <a:pt x="2133" y="2528"/>
                  <a:pt x="2136" y="2527"/>
                  <a:pt x="2144" y="2526"/>
                </a:cubicBezTo>
                <a:cubicBezTo>
                  <a:pt x="2145" y="2527"/>
                  <a:pt x="2174" y="2523"/>
                  <a:pt x="2187" y="2524"/>
                </a:cubicBezTo>
                <a:cubicBezTo>
                  <a:pt x="2187" y="2524"/>
                  <a:pt x="2268" y="2527"/>
                  <a:pt x="2281" y="2528"/>
                </a:cubicBezTo>
                <a:cubicBezTo>
                  <a:pt x="2282" y="2528"/>
                  <a:pt x="2310" y="2523"/>
                  <a:pt x="2313" y="2523"/>
                </a:cubicBezTo>
                <a:cubicBezTo>
                  <a:pt x="2311" y="2523"/>
                  <a:pt x="2318" y="2526"/>
                  <a:pt x="2333" y="2527"/>
                </a:cubicBezTo>
                <a:cubicBezTo>
                  <a:pt x="2338" y="2527"/>
                  <a:pt x="2342" y="2524"/>
                  <a:pt x="2338" y="2524"/>
                </a:cubicBezTo>
                <a:cubicBezTo>
                  <a:pt x="2386" y="2524"/>
                  <a:pt x="2437" y="2524"/>
                  <a:pt x="2435" y="2524"/>
                </a:cubicBezTo>
                <a:cubicBezTo>
                  <a:pt x="2443" y="2524"/>
                  <a:pt x="2451" y="2527"/>
                  <a:pt x="2451" y="2527"/>
                </a:cubicBezTo>
                <a:cubicBezTo>
                  <a:pt x="2454" y="2527"/>
                  <a:pt x="2460" y="2527"/>
                  <a:pt x="2461" y="2527"/>
                </a:cubicBezTo>
                <a:cubicBezTo>
                  <a:pt x="2464" y="2527"/>
                  <a:pt x="2488" y="2528"/>
                  <a:pt x="2515" y="2527"/>
                </a:cubicBezTo>
                <a:cubicBezTo>
                  <a:pt x="2516" y="2524"/>
                  <a:pt x="2513" y="2485"/>
                  <a:pt x="2513" y="2480"/>
                </a:cubicBezTo>
                <a:cubicBezTo>
                  <a:pt x="2512" y="2487"/>
                  <a:pt x="2516" y="2426"/>
                  <a:pt x="2516" y="2424"/>
                </a:cubicBezTo>
                <a:cubicBezTo>
                  <a:pt x="2516" y="2418"/>
                  <a:pt x="2513" y="2402"/>
                  <a:pt x="2514" y="2397"/>
                </a:cubicBezTo>
                <a:cubicBezTo>
                  <a:pt x="2512" y="2401"/>
                  <a:pt x="2517" y="2379"/>
                  <a:pt x="2516" y="2371"/>
                </a:cubicBezTo>
                <a:cubicBezTo>
                  <a:pt x="2517" y="2371"/>
                  <a:pt x="2517" y="2351"/>
                  <a:pt x="2517" y="2349"/>
                </a:cubicBezTo>
                <a:cubicBezTo>
                  <a:pt x="2517" y="2334"/>
                  <a:pt x="2512" y="2279"/>
                  <a:pt x="2513" y="2274"/>
                </a:cubicBezTo>
                <a:cubicBezTo>
                  <a:pt x="2515" y="2273"/>
                  <a:pt x="2518" y="2237"/>
                  <a:pt x="2517" y="2229"/>
                </a:cubicBezTo>
                <a:cubicBezTo>
                  <a:pt x="2518" y="2232"/>
                  <a:pt x="2517" y="2221"/>
                  <a:pt x="2517" y="2216"/>
                </a:cubicBezTo>
                <a:cubicBezTo>
                  <a:pt x="2518" y="2199"/>
                  <a:pt x="2515" y="2188"/>
                  <a:pt x="2516" y="2179"/>
                </a:cubicBezTo>
                <a:cubicBezTo>
                  <a:pt x="2515" y="2177"/>
                  <a:pt x="2520" y="2111"/>
                  <a:pt x="2520" y="2110"/>
                </a:cubicBezTo>
                <a:cubicBezTo>
                  <a:pt x="2520" y="2102"/>
                  <a:pt x="2514" y="2093"/>
                  <a:pt x="2514" y="2092"/>
                </a:cubicBezTo>
                <a:cubicBezTo>
                  <a:pt x="2514" y="2091"/>
                  <a:pt x="2513" y="2091"/>
                  <a:pt x="2513" y="2090"/>
                </a:cubicBezTo>
                <a:cubicBezTo>
                  <a:pt x="2513" y="2083"/>
                  <a:pt x="2517" y="2075"/>
                  <a:pt x="2517" y="2067"/>
                </a:cubicBezTo>
                <a:cubicBezTo>
                  <a:pt x="2517" y="2061"/>
                  <a:pt x="2516" y="2039"/>
                  <a:pt x="2516" y="2037"/>
                </a:cubicBezTo>
                <a:cubicBezTo>
                  <a:pt x="2516" y="2029"/>
                  <a:pt x="2518" y="2009"/>
                  <a:pt x="2518" y="2008"/>
                </a:cubicBezTo>
                <a:cubicBezTo>
                  <a:pt x="2518" y="2007"/>
                  <a:pt x="2516" y="1907"/>
                  <a:pt x="2517" y="1902"/>
                </a:cubicBezTo>
                <a:cubicBezTo>
                  <a:pt x="2517" y="1901"/>
                  <a:pt x="2520" y="1888"/>
                  <a:pt x="2520" y="1885"/>
                </a:cubicBezTo>
                <a:cubicBezTo>
                  <a:pt x="2520" y="1885"/>
                  <a:pt x="2519" y="1885"/>
                  <a:pt x="2519" y="1885"/>
                </a:cubicBezTo>
                <a:cubicBezTo>
                  <a:pt x="2519" y="1876"/>
                  <a:pt x="2519" y="1859"/>
                  <a:pt x="2519" y="1852"/>
                </a:cubicBezTo>
                <a:cubicBezTo>
                  <a:pt x="2518" y="1850"/>
                  <a:pt x="2518" y="1852"/>
                  <a:pt x="2518" y="1855"/>
                </a:cubicBezTo>
                <a:cubicBezTo>
                  <a:pt x="2518" y="1857"/>
                  <a:pt x="2518" y="1859"/>
                  <a:pt x="2518" y="1864"/>
                </a:cubicBezTo>
                <a:cubicBezTo>
                  <a:pt x="2518" y="1861"/>
                  <a:pt x="2518" y="1858"/>
                  <a:pt x="2518" y="1855"/>
                </a:cubicBezTo>
                <a:cubicBezTo>
                  <a:pt x="2518" y="1853"/>
                  <a:pt x="2518" y="1852"/>
                  <a:pt x="2518" y="1848"/>
                </a:cubicBezTo>
                <a:cubicBezTo>
                  <a:pt x="2519" y="1848"/>
                  <a:pt x="2519" y="1850"/>
                  <a:pt x="2519" y="1852"/>
                </a:cubicBezTo>
                <a:cubicBezTo>
                  <a:pt x="2519" y="1852"/>
                  <a:pt x="2519" y="1853"/>
                  <a:pt x="2519" y="1855"/>
                </a:cubicBezTo>
                <a:cubicBezTo>
                  <a:pt x="2520" y="1850"/>
                  <a:pt x="2518" y="1837"/>
                  <a:pt x="2520" y="1842"/>
                </a:cubicBezTo>
                <a:cubicBezTo>
                  <a:pt x="2518" y="1835"/>
                  <a:pt x="2517" y="1770"/>
                  <a:pt x="2517" y="1765"/>
                </a:cubicBezTo>
                <a:cubicBezTo>
                  <a:pt x="2517" y="1760"/>
                  <a:pt x="2520" y="1753"/>
                  <a:pt x="2521" y="1750"/>
                </a:cubicBezTo>
                <a:cubicBezTo>
                  <a:pt x="2520" y="1733"/>
                  <a:pt x="2517" y="1725"/>
                  <a:pt x="2518" y="1707"/>
                </a:cubicBezTo>
                <a:cubicBezTo>
                  <a:pt x="2519" y="1703"/>
                  <a:pt x="2521" y="1693"/>
                  <a:pt x="2521" y="1683"/>
                </a:cubicBezTo>
                <a:cubicBezTo>
                  <a:pt x="2521" y="1685"/>
                  <a:pt x="2522" y="1679"/>
                  <a:pt x="2522" y="1680"/>
                </a:cubicBezTo>
                <a:cubicBezTo>
                  <a:pt x="2523" y="1673"/>
                  <a:pt x="2522" y="1654"/>
                  <a:pt x="2521" y="1645"/>
                </a:cubicBezTo>
                <a:cubicBezTo>
                  <a:pt x="2522" y="1642"/>
                  <a:pt x="2520" y="1641"/>
                  <a:pt x="2520" y="1636"/>
                </a:cubicBezTo>
                <a:cubicBezTo>
                  <a:pt x="2521" y="1637"/>
                  <a:pt x="2520" y="1635"/>
                  <a:pt x="2519" y="1626"/>
                </a:cubicBezTo>
                <a:cubicBezTo>
                  <a:pt x="2520" y="1625"/>
                  <a:pt x="2516" y="1596"/>
                  <a:pt x="2517" y="1584"/>
                </a:cubicBezTo>
                <a:cubicBezTo>
                  <a:pt x="2517" y="1583"/>
                  <a:pt x="2520" y="1502"/>
                  <a:pt x="2521" y="1489"/>
                </a:cubicBezTo>
                <a:cubicBezTo>
                  <a:pt x="2521" y="1489"/>
                  <a:pt x="2516" y="1460"/>
                  <a:pt x="2517" y="1458"/>
                </a:cubicBezTo>
                <a:cubicBezTo>
                  <a:pt x="2517" y="1459"/>
                  <a:pt x="2519" y="1453"/>
                  <a:pt x="2520" y="1438"/>
                </a:cubicBezTo>
                <a:cubicBezTo>
                  <a:pt x="2520" y="1433"/>
                  <a:pt x="2517" y="1429"/>
                  <a:pt x="2517" y="1432"/>
                </a:cubicBezTo>
                <a:cubicBezTo>
                  <a:pt x="2517" y="1384"/>
                  <a:pt x="2517" y="1333"/>
                  <a:pt x="2517" y="1335"/>
                </a:cubicBezTo>
                <a:cubicBezTo>
                  <a:pt x="2517" y="1327"/>
                  <a:pt x="2520" y="1319"/>
                  <a:pt x="2520" y="1319"/>
                </a:cubicBezTo>
                <a:cubicBezTo>
                  <a:pt x="2520" y="1317"/>
                  <a:pt x="2520" y="1311"/>
                  <a:pt x="2520" y="1310"/>
                </a:cubicBezTo>
                <a:cubicBezTo>
                  <a:pt x="2520" y="1306"/>
                  <a:pt x="2521" y="1282"/>
                  <a:pt x="2520" y="1255"/>
                </a:cubicBezTo>
                <a:cubicBezTo>
                  <a:pt x="2520" y="1255"/>
                  <a:pt x="2518" y="1255"/>
                  <a:pt x="2516" y="1255"/>
                </a:cubicBezTo>
                <a:cubicBezTo>
                  <a:pt x="2517" y="1239"/>
                  <a:pt x="2518" y="1201"/>
                  <a:pt x="2519" y="1164"/>
                </a:cubicBezTo>
                <a:cubicBezTo>
                  <a:pt x="2519" y="1157"/>
                  <a:pt x="2516" y="1150"/>
                  <a:pt x="2516" y="1143"/>
                </a:cubicBezTo>
                <a:cubicBezTo>
                  <a:pt x="2516" y="1139"/>
                  <a:pt x="2519" y="1136"/>
                  <a:pt x="2519" y="1132"/>
                </a:cubicBezTo>
                <a:cubicBezTo>
                  <a:pt x="2519" y="1095"/>
                  <a:pt x="2518" y="1065"/>
                  <a:pt x="2518" y="1065"/>
                </a:cubicBezTo>
                <a:cubicBezTo>
                  <a:pt x="2517" y="1056"/>
                  <a:pt x="2518" y="1040"/>
                  <a:pt x="2516" y="1024"/>
                </a:cubicBezTo>
                <a:cubicBezTo>
                  <a:pt x="2516" y="1021"/>
                  <a:pt x="2517" y="1027"/>
                  <a:pt x="2517" y="1025"/>
                </a:cubicBezTo>
                <a:cubicBezTo>
                  <a:pt x="2516" y="1022"/>
                  <a:pt x="2516" y="1017"/>
                  <a:pt x="2516" y="1008"/>
                </a:cubicBezTo>
                <a:cubicBezTo>
                  <a:pt x="2516" y="1008"/>
                  <a:pt x="2517" y="1010"/>
                  <a:pt x="2517" y="1009"/>
                </a:cubicBezTo>
                <a:cubicBezTo>
                  <a:pt x="2517" y="985"/>
                  <a:pt x="2515" y="974"/>
                  <a:pt x="2516" y="947"/>
                </a:cubicBezTo>
                <a:cubicBezTo>
                  <a:pt x="2516" y="946"/>
                  <a:pt x="2516" y="887"/>
                  <a:pt x="2516" y="888"/>
                </a:cubicBezTo>
                <a:cubicBezTo>
                  <a:pt x="2517" y="881"/>
                  <a:pt x="2520" y="869"/>
                  <a:pt x="2520" y="865"/>
                </a:cubicBezTo>
                <a:cubicBezTo>
                  <a:pt x="2520" y="869"/>
                  <a:pt x="2520" y="817"/>
                  <a:pt x="2519" y="793"/>
                </a:cubicBezTo>
                <a:cubicBezTo>
                  <a:pt x="2519" y="792"/>
                  <a:pt x="2520" y="781"/>
                  <a:pt x="2519" y="761"/>
                </a:cubicBezTo>
                <a:cubicBezTo>
                  <a:pt x="2519" y="761"/>
                  <a:pt x="2517" y="743"/>
                  <a:pt x="2517" y="743"/>
                </a:cubicBezTo>
                <a:cubicBezTo>
                  <a:pt x="2517" y="743"/>
                  <a:pt x="2517" y="743"/>
                  <a:pt x="2517" y="744"/>
                </a:cubicBezTo>
                <a:cubicBezTo>
                  <a:pt x="2517" y="743"/>
                  <a:pt x="2517" y="743"/>
                  <a:pt x="2517" y="743"/>
                </a:cubicBezTo>
                <a:cubicBezTo>
                  <a:pt x="2516" y="725"/>
                  <a:pt x="2517" y="734"/>
                  <a:pt x="2516" y="721"/>
                </a:cubicBezTo>
                <a:cubicBezTo>
                  <a:pt x="2516" y="719"/>
                  <a:pt x="2515" y="720"/>
                  <a:pt x="2515" y="718"/>
                </a:cubicBezTo>
                <a:cubicBezTo>
                  <a:pt x="2515" y="714"/>
                  <a:pt x="2518" y="715"/>
                  <a:pt x="2518" y="705"/>
                </a:cubicBezTo>
                <a:cubicBezTo>
                  <a:pt x="2518" y="713"/>
                  <a:pt x="2518" y="698"/>
                  <a:pt x="2518" y="707"/>
                </a:cubicBezTo>
                <a:cubicBezTo>
                  <a:pt x="2520" y="686"/>
                  <a:pt x="2517" y="679"/>
                  <a:pt x="2516" y="674"/>
                </a:cubicBezTo>
                <a:cubicBezTo>
                  <a:pt x="2516" y="678"/>
                  <a:pt x="2517" y="652"/>
                  <a:pt x="2517" y="651"/>
                </a:cubicBezTo>
                <a:cubicBezTo>
                  <a:pt x="2517" y="650"/>
                  <a:pt x="2516" y="648"/>
                  <a:pt x="2516" y="646"/>
                </a:cubicBezTo>
                <a:cubicBezTo>
                  <a:pt x="2517" y="642"/>
                  <a:pt x="2521" y="620"/>
                  <a:pt x="2521" y="612"/>
                </a:cubicBezTo>
                <a:cubicBezTo>
                  <a:pt x="2520" y="611"/>
                  <a:pt x="2520" y="577"/>
                  <a:pt x="2520" y="572"/>
                </a:cubicBezTo>
                <a:cubicBezTo>
                  <a:pt x="2520" y="571"/>
                  <a:pt x="2522" y="545"/>
                  <a:pt x="2522" y="529"/>
                </a:cubicBezTo>
                <a:cubicBezTo>
                  <a:pt x="2523" y="528"/>
                  <a:pt x="2519" y="492"/>
                  <a:pt x="2519" y="467"/>
                </a:cubicBezTo>
              </a:path>
            </a:pathLst>
          </a:cu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noProof="0"/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E52E0D00-4355-481E-886F-DCCCEBD8856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8200" y="1804151"/>
            <a:ext cx="3307059" cy="4148828"/>
          </a:xfrm>
          <a:custGeom>
            <a:avLst/>
            <a:gdLst>
              <a:gd name="T0" fmla="*/ 2516 w 2523"/>
              <a:gd name="T1" fmla="*/ 2424 h 2530"/>
              <a:gd name="T2" fmla="*/ 2517 w 2523"/>
              <a:gd name="T3" fmla="*/ 311 h 2530"/>
              <a:gd name="T4" fmla="*/ 2521 w 2523"/>
              <a:gd name="T5" fmla="*/ 105 h 2530"/>
              <a:gd name="T6" fmla="*/ 2301 w 2523"/>
              <a:gd name="T7" fmla="*/ 2 h 2530"/>
              <a:gd name="T8" fmla="*/ 2124 w 2523"/>
              <a:gd name="T9" fmla="*/ 5 h 2530"/>
              <a:gd name="T10" fmla="*/ 1979 w 2523"/>
              <a:gd name="T11" fmla="*/ 4 h 2530"/>
              <a:gd name="T12" fmla="*/ 1888 w 2523"/>
              <a:gd name="T13" fmla="*/ 4 h 2530"/>
              <a:gd name="T14" fmla="*/ 1842 w 2523"/>
              <a:gd name="T15" fmla="*/ 5 h 2530"/>
              <a:gd name="T16" fmla="*/ 1701 w 2523"/>
              <a:gd name="T17" fmla="*/ 5 h 2530"/>
              <a:gd name="T18" fmla="*/ 1578 w 2523"/>
              <a:gd name="T19" fmla="*/ 6 h 2530"/>
              <a:gd name="T20" fmla="*/ 1313 w 2523"/>
              <a:gd name="T21" fmla="*/ 3 h 2530"/>
              <a:gd name="T22" fmla="*/ 1127 w 2523"/>
              <a:gd name="T23" fmla="*/ 2 h 2530"/>
              <a:gd name="T24" fmla="*/ 942 w 2523"/>
              <a:gd name="T25" fmla="*/ 5 h 2530"/>
              <a:gd name="T26" fmla="*/ 739 w 2523"/>
              <a:gd name="T27" fmla="*/ 4 h 2530"/>
              <a:gd name="T28" fmla="*/ 669 w 2523"/>
              <a:gd name="T29" fmla="*/ 4 h 2530"/>
              <a:gd name="T30" fmla="*/ 607 w 2523"/>
              <a:gd name="T31" fmla="*/ 5 h 2530"/>
              <a:gd name="T32" fmla="*/ 503 w 2523"/>
              <a:gd name="T33" fmla="*/ 2 h 2530"/>
              <a:gd name="T34" fmla="*/ 379 w 2523"/>
              <a:gd name="T35" fmla="*/ 3 h 2530"/>
              <a:gd name="T36" fmla="*/ 88 w 2523"/>
              <a:gd name="T37" fmla="*/ 6 h 2530"/>
              <a:gd name="T38" fmla="*/ 9 w 2523"/>
              <a:gd name="T39" fmla="*/ 133 h 2530"/>
              <a:gd name="T40" fmla="*/ 7 w 2523"/>
              <a:gd name="T41" fmla="*/ 351 h 2530"/>
              <a:gd name="T42" fmla="*/ 5 w 2523"/>
              <a:gd name="T43" fmla="*/ 522 h 2530"/>
              <a:gd name="T44" fmla="*/ 5 w 2523"/>
              <a:gd name="T45" fmla="*/ 666 h 2530"/>
              <a:gd name="T46" fmla="*/ 6 w 2523"/>
              <a:gd name="T47" fmla="*/ 765 h 2530"/>
              <a:gd name="T48" fmla="*/ 2 w 2523"/>
              <a:gd name="T49" fmla="*/ 894 h 2530"/>
              <a:gd name="T50" fmla="*/ 5 w 2523"/>
              <a:gd name="T51" fmla="*/ 1097 h 2530"/>
              <a:gd name="T52" fmla="*/ 4 w 2523"/>
              <a:gd name="T53" fmla="*/ 1366 h 2530"/>
              <a:gd name="T54" fmla="*/ 6 w 2523"/>
              <a:gd name="T55" fmla="*/ 1522 h 2530"/>
              <a:gd name="T56" fmla="*/ 3 w 2523"/>
              <a:gd name="T57" fmla="*/ 1769 h 2530"/>
              <a:gd name="T58" fmla="*/ 5 w 2523"/>
              <a:gd name="T59" fmla="*/ 1825 h 2530"/>
              <a:gd name="T60" fmla="*/ 3 w 2523"/>
              <a:gd name="T61" fmla="*/ 1958 h 2530"/>
              <a:gd name="T62" fmla="*/ 3 w 2523"/>
              <a:gd name="T63" fmla="*/ 2204 h 2530"/>
              <a:gd name="T64" fmla="*/ 1 w 2523"/>
              <a:gd name="T65" fmla="*/ 2334 h 2530"/>
              <a:gd name="T66" fmla="*/ 154 w 2523"/>
              <a:gd name="T67" fmla="*/ 2528 h 2530"/>
              <a:gd name="T68" fmla="*/ 340 w 2523"/>
              <a:gd name="T69" fmla="*/ 2525 h 2530"/>
              <a:gd name="T70" fmla="*/ 543 w 2523"/>
              <a:gd name="T71" fmla="*/ 2526 h 2530"/>
              <a:gd name="T72" fmla="*/ 613 w 2523"/>
              <a:gd name="T73" fmla="*/ 2525 h 2530"/>
              <a:gd name="T74" fmla="*/ 674 w 2523"/>
              <a:gd name="T75" fmla="*/ 2525 h 2530"/>
              <a:gd name="T76" fmla="*/ 779 w 2523"/>
              <a:gd name="T77" fmla="*/ 2527 h 2530"/>
              <a:gd name="T78" fmla="*/ 903 w 2523"/>
              <a:gd name="T79" fmla="*/ 2526 h 2530"/>
              <a:gd name="T80" fmla="*/ 1193 w 2523"/>
              <a:gd name="T81" fmla="*/ 2524 h 2530"/>
              <a:gd name="T82" fmla="*/ 1386 w 2523"/>
              <a:gd name="T83" fmla="*/ 2525 h 2530"/>
              <a:gd name="T84" fmla="*/ 1519 w 2523"/>
              <a:gd name="T85" fmla="*/ 2526 h 2530"/>
              <a:gd name="T86" fmla="*/ 1785 w 2523"/>
              <a:gd name="T87" fmla="*/ 2526 h 2530"/>
              <a:gd name="T88" fmla="*/ 1821 w 2523"/>
              <a:gd name="T89" fmla="*/ 2527 h 2530"/>
              <a:gd name="T90" fmla="*/ 1907 w 2523"/>
              <a:gd name="T91" fmla="*/ 2525 h 2530"/>
              <a:gd name="T92" fmla="*/ 2005 w 2523"/>
              <a:gd name="T93" fmla="*/ 2524 h 2530"/>
              <a:gd name="T94" fmla="*/ 2135 w 2523"/>
              <a:gd name="T95" fmla="*/ 2527 h 2530"/>
              <a:gd name="T96" fmla="*/ 2338 w 2523"/>
              <a:gd name="T97" fmla="*/ 2524 h 2530"/>
              <a:gd name="T98" fmla="*/ 2516 w 2523"/>
              <a:gd name="T99" fmla="*/ 2424 h 2530"/>
              <a:gd name="T100" fmla="*/ 2517 w 2523"/>
              <a:gd name="T101" fmla="*/ 2216 h 2530"/>
              <a:gd name="T102" fmla="*/ 2516 w 2523"/>
              <a:gd name="T103" fmla="*/ 2037 h 2530"/>
              <a:gd name="T104" fmla="*/ 2518 w 2523"/>
              <a:gd name="T105" fmla="*/ 1855 h 2530"/>
              <a:gd name="T106" fmla="*/ 2520 w 2523"/>
              <a:gd name="T107" fmla="*/ 1842 h 2530"/>
              <a:gd name="T108" fmla="*/ 2521 w 2523"/>
              <a:gd name="T109" fmla="*/ 1645 h 2530"/>
              <a:gd name="T110" fmla="*/ 2520 w 2523"/>
              <a:gd name="T111" fmla="*/ 1438 h 2530"/>
              <a:gd name="T112" fmla="*/ 2516 w 2523"/>
              <a:gd name="T113" fmla="*/ 1255 h 2530"/>
              <a:gd name="T114" fmla="*/ 2517 w 2523"/>
              <a:gd name="T115" fmla="*/ 1025 h 2530"/>
              <a:gd name="T116" fmla="*/ 2519 w 2523"/>
              <a:gd name="T117" fmla="*/ 793 h 2530"/>
              <a:gd name="T118" fmla="*/ 2515 w 2523"/>
              <a:gd name="T119" fmla="*/ 718 h 2530"/>
              <a:gd name="T120" fmla="*/ 2521 w 2523"/>
              <a:gd name="T121" fmla="*/ 612 h 2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523" h="2530">
                <a:moveTo>
                  <a:pt x="6" y="105"/>
                </a:moveTo>
                <a:cubicBezTo>
                  <a:pt x="6" y="105"/>
                  <a:pt x="6" y="105"/>
                  <a:pt x="6" y="104"/>
                </a:cubicBezTo>
                <a:cubicBezTo>
                  <a:pt x="6" y="105"/>
                  <a:pt x="6" y="106"/>
                  <a:pt x="6" y="105"/>
                </a:cubicBezTo>
                <a:moveTo>
                  <a:pt x="2516" y="2424"/>
                </a:moveTo>
                <a:cubicBezTo>
                  <a:pt x="2516" y="2425"/>
                  <a:pt x="2516" y="2425"/>
                  <a:pt x="2516" y="2425"/>
                </a:cubicBezTo>
                <a:cubicBezTo>
                  <a:pt x="2516" y="2425"/>
                  <a:pt x="2516" y="2424"/>
                  <a:pt x="2516" y="2424"/>
                </a:cubicBezTo>
                <a:moveTo>
                  <a:pt x="2519" y="467"/>
                </a:moveTo>
                <a:cubicBezTo>
                  <a:pt x="2520" y="455"/>
                  <a:pt x="2517" y="427"/>
                  <a:pt x="2518" y="410"/>
                </a:cubicBezTo>
                <a:cubicBezTo>
                  <a:pt x="2518" y="407"/>
                  <a:pt x="2517" y="371"/>
                  <a:pt x="2518" y="338"/>
                </a:cubicBezTo>
                <a:cubicBezTo>
                  <a:pt x="2518" y="338"/>
                  <a:pt x="2519" y="332"/>
                  <a:pt x="2520" y="329"/>
                </a:cubicBezTo>
                <a:cubicBezTo>
                  <a:pt x="2519" y="329"/>
                  <a:pt x="2520" y="328"/>
                  <a:pt x="2520" y="326"/>
                </a:cubicBezTo>
                <a:cubicBezTo>
                  <a:pt x="2520" y="319"/>
                  <a:pt x="2517" y="311"/>
                  <a:pt x="2517" y="311"/>
                </a:cubicBezTo>
                <a:cubicBezTo>
                  <a:pt x="2516" y="305"/>
                  <a:pt x="2518" y="305"/>
                  <a:pt x="2518" y="300"/>
                </a:cubicBezTo>
                <a:cubicBezTo>
                  <a:pt x="2518" y="299"/>
                  <a:pt x="2516" y="297"/>
                  <a:pt x="2516" y="296"/>
                </a:cubicBezTo>
                <a:cubicBezTo>
                  <a:pt x="2516" y="257"/>
                  <a:pt x="2518" y="257"/>
                  <a:pt x="2518" y="218"/>
                </a:cubicBezTo>
                <a:cubicBezTo>
                  <a:pt x="2517" y="214"/>
                  <a:pt x="2515" y="214"/>
                  <a:pt x="2515" y="210"/>
                </a:cubicBezTo>
                <a:cubicBezTo>
                  <a:pt x="2515" y="203"/>
                  <a:pt x="2522" y="203"/>
                  <a:pt x="2522" y="196"/>
                </a:cubicBezTo>
                <a:cubicBezTo>
                  <a:pt x="2523" y="150"/>
                  <a:pt x="2520" y="150"/>
                  <a:pt x="2521" y="105"/>
                </a:cubicBezTo>
                <a:cubicBezTo>
                  <a:pt x="2521" y="59"/>
                  <a:pt x="2517" y="5"/>
                  <a:pt x="2517" y="5"/>
                </a:cubicBezTo>
                <a:cubicBezTo>
                  <a:pt x="2517" y="5"/>
                  <a:pt x="2507" y="6"/>
                  <a:pt x="2500" y="6"/>
                </a:cubicBezTo>
                <a:cubicBezTo>
                  <a:pt x="2498" y="5"/>
                  <a:pt x="2449" y="2"/>
                  <a:pt x="2400" y="2"/>
                </a:cubicBezTo>
                <a:cubicBezTo>
                  <a:pt x="2393" y="2"/>
                  <a:pt x="2386" y="4"/>
                  <a:pt x="2379" y="4"/>
                </a:cubicBezTo>
                <a:cubicBezTo>
                  <a:pt x="2375" y="4"/>
                  <a:pt x="2372" y="2"/>
                  <a:pt x="2369" y="2"/>
                </a:cubicBezTo>
                <a:cubicBezTo>
                  <a:pt x="2331" y="2"/>
                  <a:pt x="2301" y="3"/>
                  <a:pt x="2301" y="2"/>
                </a:cubicBezTo>
                <a:cubicBezTo>
                  <a:pt x="2292" y="4"/>
                  <a:pt x="2276" y="2"/>
                  <a:pt x="2261" y="5"/>
                </a:cubicBezTo>
                <a:cubicBezTo>
                  <a:pt x="2257" y="4"/>
                  <a:pt x="2264" y="4"/>
                  <a:pt x="2262" y="4"/>
                </a:cubicBezTo>
                <a:cubicBezTo>
                  <a:pt x="2258" y="4"/>
                  <a:pt x="2253" y="5"/>
                  <a:pt x="2244" y="4"/>
                </a:cubicBezTo>
                <a:cubicBezTo>
                  <a:pt x="2244" y="4"/>
                  <a:pt x="2246" y="4"/>
                  <a:pt x="2245" y="4"/>
                </a:cubicBezTo>
                <a:cubicBezTo>
                  <a:pt x="2221" y="4"/>
                  <a:pt x="2211" y="6"/>
                  <a:pt x="2183" y="5"/>
                </a:cubicBezTo>
                <a:cubicBezTo>
                  <a:pt x="2182" y="5"/>
                  <a:pt x="2123" y="5"/>
                  <a:pt x="2124" y="5"/>
                </a:cubicBezTo>
                <a:cubicBezTo>
                  <a:pt x="2117" y="4"/>
                  <a:pt x="2105" y="1"/>
                  <a:pt x="2101" y="1"/>
                </a:cubicBezTo>
                <a:cubicBezTo>
                  <a:pt x="2105" y="1"/>
                  <a:pt x="2053" y="0"/>
                  <a:pt x="2030" y="1"/>
                </a:cubicBezTo>
                <a:cubicBezTo>
                  <a:pt x="2029" y="1"/>
                  <a:pt x="2017" y="1"/>
                  <a:pt x="1997" y="1"/>
                </a:cubicBezTo>
                <a:cubicBezTo>
                  <a:pt x="1997" y="1"/>
                  <a:pt x="1979" y="4"/>
                  <a:pt x="1979" y="4"/>
                </a:cubicBezTo>
                <a:cubicBezTo>
                  <a:pt x="1979" y="4"/>
                  <a:pt x="1980" y="4"/>
                  <a:pt x="1980" y="4"/>
                </a:cubicBezTo>
                <a:cubicBezTo>
                  <a:pt x="1979" y="4"/>
                  <a:pt x="1979" y="4"/>
                  <a:pt x="1979" y="4"/>
                </a:cubicBezTo>
                <a:cubicBezTo>
                  <a:pt x="1961" y="5"/>
                  <a:pt x="1970" y="3"/>
                  <a:pt x="1957" y="5"/>
                </a:cubicBezTo>
                <a:cubicBezTo>
                  <a:pt x="1956" y="5"/>
                  <a:pt x="1956" y="6"/>
                  <a:pt x="1954" y="5"/>
                </a:cubicBezTo>
                <a:cubicBezTo>
                  <a:pt x="1950" y="6"/>
                  <a:pt x="1951" y="3"/>
                  <a:pt x="1941" y="3"/>
                </a:cubicBezTo>
                <a:cubicBezTo>
                  <a:pt x="1949" y="2"/>
                  <a:pt x="1934" y="3"/>
                  <a:pt x="1943" y="2"/>
                </a:cubicBezTo>
                <a:cubicBezTo>
                  <a:pt x="1922" y="1"/>
                  <a:pt x="1916" y="4"/>
                  <a:pt x="1910" y="4"/>
                </a:cubicBezTo>
                <a:cubicBezTo>
                  <a:pt x="1915" y="5"/>
                  <a:pt x="1888" y="4"/>
                  <a:pt x="1888" y="4"/>
                </a:cubicBezTo>
                <a:cubicBezTo>
                  <a:pt x="1887" y="4"/>
                  <a:pt x="1886" y="4"/>
                  <a:pt x="1885" y="4"/>
                </a:cubicBezTo>
                <a:cubicBezTo>
                  <a:pt x="1883" y="4"/>
                  <a:pt x="1855" y="3"/>
                  <a:pt x="1845" y="4"/>
                </a:cubicBezTo>
                <a:cubicBezTo>
                  <a:pt x="1844" y="4"/>
                  <a:pt x="1846" y="5"/>
                  <a:pt x="1849" y="5"/>
                </a:cubicBezTo>
                <a:cubicBezTo>
                  <a:pt x="1851" y="5"/>
                  <a:pt x="1853" y="5"/>
                  <a:pt x="1858" y="5"/>
                </a:cubicBezTo>
                <a:cubicBezTo>
                  <a:pt x="1855" y="5"/>
                  <a:pt x="1851" y="5"/>
                  <a:pt x="1849" y="5"/>
                </a:cubicBezTo>
                <a:cubicBezTo>
                  <a:pt x="1847" y="5"/>
                  <a:pt x="1845" y="5"/>
                  <a:pt x="1842" y="5"/>
                </a:cubicBezTo>
                <a:cubicBezTo>
                  <a:pt x="1842" y="4"/>
                  <a:pt x="1844" y="4"/>
                  <a:pt x="1845" y="4"/>
                </a:cubicBezTo>
                <a:cubicBezTo>
                  <a:pt x="1846" y="4"/>
                  <a:pt x="1847" y="4"/>
                  <a:pt x="1849" y="4"/>
                </a:cubicBezTo>
                <a:cubicBezTo>
                  <a:pt x="1844" y="3"/>
                  <a:pt x="1831" y="5"/>
                  <a:pt x="1836" y="3"/>
                </a:cubicBezTo>
                <a:cubicBezTo>
                  <a:pt x="1829" y="5"/>
                  <a:pt x="1764" y="6"/>
                  <a:pt x="1759" y="6"/>
                </a:cubicBezTo>
                <a:cubicBezTo>
                  <a:pt x="1754" y="6"/>
                  <a:pt x="1747" y="3"/>
                  <a:pt x="1744" y="2"/>
                </a:cubicBezTo>
                <a:cubicBezTo>
                  <a:pt x="1727" y="2"/>
                  <a:pt x="1719" y="5"/>
                  <a:pt x="1701" y="5"/>
                </a:cubicBezTo>
                <a:cubicBezTo>
                  <a:pt x="1697" y="4"/>
                  <a:pt x="1687" y="2"/>
                  <a:pt x="1677" y="2"/>
                </a:cubicBezTo>
                <a:cubicBezTo>
                  <a:pt x="1679" y="2"/>
                  <a:pt x="1673" y="1"/>
                  <a:pt x="1673" y="1"/>
                </a:cubicBezTo>
                <a:cubicBezTo>
                  <a:pt x="1667" y="0"/>
                  <a:pt x="1647" y="1"/>
                  <a:pt x="1638" y="2"/>
                </a:cubicBezTo>
                <a:cubicBezTo>
                  <a:pt x="1636" y="1"/>
                  <a:pt x="1635" y="2"/>
                  <a:pt x="1630" y="3"/>
                </a:cubicBezTo>
                <a:cubicBezTo>
                  <a:pt x="1631" y="2"/>
                  <a:pt x="1629" y="3"/>
                  <a:pt x="1620" y="3"/>
                </a:cubicBezTo>
                <a:cubicBezTo>
                  <a:pt x="1619" y="3"/>
                  <a:pt x="1590" y="6"/>
                  <a:pt x="1578" y="6"/>
                </a:cubicBezTo>
                <a:cubicBezTo>
                  <a:pt x="1577" y="6"/>
                  <a:pt x="1496" y="3"/>
                  <a:pt x="1483" y="2"/>
                </a:cubicBezTo>
                <a:cubicBezTo>
                  <a:pt x="1483" y="2"/>
                  <a:pt x="1454" y="7"/>
                  <a:pt x="1451" y="6"/>
                </a:cubicBezTo>
                <a:cubicBezTo>
                  <a:pt x="1453" y="6"/>
                  <a:pt x="1447" y="4"/>
                  <a:pt x="1432" y="3"/>
                </a:cubicBezTo>
                <a:cubicBezTo>
                  <a:pt x="1426" y="3"/>
                  <a:pt x="1423" y="6"/>
                  <a:pt x="1426" y="5"/>
                </a:cubicBezTo>
                <a:cubicBezTo>
                  <a:pt x="1378" y="6"/>
                  <a:pt x="1327" y="6"/>
                  <a:pt x="1329" y="6"/>
                </a:cubicBezTo>
                <a:cubicBezTo>
                  <a:pt x="1321" y="6"/>
                  <a:pt x="1313" y="3"/>
                  <a:pt x="1313" y="3"/>
                </a:cubicBezTo>
                <a:cubicBezTo>
                  <a:pt x="1311" y="3"/>
                  <a:pt x="1305" y="3"/>
                  <a:pt x="1304" y="3"/>
                </a:cubicBezTo>
                <a:cubicBezTo>
                  <a:pt x="1300" y="3"/>
                  <a:pt x="1276" y="2"/>
                  <a:pt x="1249" y="3"/>
                </a:cubicBezTo>
                <a:cubicBezTo>
                  <a:pt x="1249" y="3"/>
                  <a:pt x="1249" y="4"/>
                  <a:pt x="1249" y="5"/>
                </a:cubicBezTo>
                <a:cubicBezTo>
                  <a:pt x="1232" y="4"/>
                  <a:pt x="1195" y="2"/>
                  <a:pt x="1159" y="2"/>
                </a:cubicBezTo>
                <a:cubicBezTo>
                  <a:pt x="1151" y="2"/>
                  <a:pt x="1144" y="4"/>
                  <a:pt x="1137" y="4"/>
                </a:cubicBezTo>
                <a:cubicBezTo>
                  <a:pt x="1134" y="4"/>
                  <a:pt x="1130" y="2"/>
                  <a:pt x="1127" y="2"/>
                </a:cubicBezTo>
                <a:cubicBezTo>
                  <a:pt x="1090" y="2"/>
                  <a:pt x="1060" y="3"/>
                  <a:pt x="1060" y="2"/>
                </a:cubicBezTo>
                <a:cubicBezTo>
                  <a:pt x="1050" y="4"/>
                  <a:pt x="1034" y="2"/>
                  <a:pt x="1019" y="5"/>
                </a:cubicBezTo>
                <a:cubicBezTo>
                  <a:pt x="1016" y="4"/>
                  <a:pt x="1022" y="4"/>
                  <a:pt x="1020" y="4"/>
                </a:cubicBezTo>
                <a:cubicBezTo>
                  <a:pt x="1016" y="4"/>
                  <a:pt x="1012" y="5"/>
                  <a:pt x="1003" y="4"/>
                </a:cubicBezTo>
                <a:cubicBezTo>
                  <a:pt x="1002" y="4"/>
                  <a:pt x="1004" y="4"/>
                  <a:pt x="1004" y="4"/>
                </a:cubicBezTo>
                <a:cubicBezTo>
                  <a:pt x="980" y="4"/>
                  <a:pt x="969" y="6"/>
                  <a:pt x="942" y="5"/>
                </a:cubicBezTo>
                <a:cubicBezTo>
                  <a:pt x="941" y="5"/>
                  <a:pt x="881" y="5"/>
                  <a:pt x="883" y="5"/>
                </a:cubicBezTo>
                <a:cubicBezTo>
                  <a:pt x="876" y="4"/>
                  <a:pt x="863" y="1"/>
                  <a:pt x="859" y="1"/>
                </a:cubicBezTo>
                <a:cubicBezTo>
                  <a:pt x="863" y="1"/>
                  <a:pt x="812" y="0"/>
                  <a:pt x="788" y="1"/>
                </a:cubicBezTo>
                <a:cubicBezTo>
                  <a:pt x="787" y="1"/>
                  <a:pt x="776" y="1"/>
                  <a:pt x="756" y="1"/>
                </a:cubicBezTo>
                <a:cubicBezTo>
                  <a:pt x="755" y="1"/>
                  <a:pt x="737" y="4"/>
                  <a:pt x="737" y="4"/>
                </a:cubicBezTo>
                <a:cubicBezTo>
                  <a:pt x="738" y="4"/>
                  <a:pt x="738" y="4"/>
                  <a:pt x="739" y="4"/>
                </a:cubicBezTo>
                <a:cubicBezTo>
                  <a:pt x="738" y="4"/>
                  <a:pt x="737" y="4"/>
                  <a:pt x="737" y="4"/>
                </a:cubicBezTo>
                <a:cubicBezTo>
                  <a:pt x="719" y="5"/>
                  <a:pt x="728" y="3"/>
                  <a:pt x="716" y="5"/>
                </a:cubicBezTo>
                <a:cubicBezTo>
                  <a:pt x="714" y="5"/>
                  <a:pt x="714" y="6"/>
                  <a:pt x="713" y="5"/>
                </a:cubicBezTo>
                <a:cubicBezTo>
                  <a:pt x="708" y="6"/>
                  <a:pt x="709" y="3"/>
                  <a:pt x="699" y="3"/>
                </a:cubicBezTo>
                <a:cubicBezTo>
                  <a:pt x="708" y="2"/>
                  <a:pt x="693" y="3"/>
                  <a:pt x="702" y="2"/>
                </a:cubicBezTo>
                <a:cubicBezTo>
                  <a:pt x="681" y="1"/>
                  <a:pt x="674" y="4"/>
                  <a:pt x="669" y="4"/>
                </a:cubicBezTo>
                <a:cubicBezTo>
                  <a:pt x="673" y="5"/>
                  <a:pt x="647" y="4"/>
                  <a:pt x="646" y="4"/>
                </a:cubicBezTo>
                <a:cubicBezTo>
                  <a:pt x="646" y="4"/>
                  <a:pt x="644" y="4"/>
                  <a:pt x="643" y="4"/>
                </a:cubicBezTo>
                <a:cubicBezTo>
                  <a:pt x="641" y="4"/>
                  <a:pt x="614" y="3"/>
                  <a:pt x="604" y="4"/>
                </a:cubicBezTo>
                <a:cubicBezTo>
                  <a:pt x="602" y="4"/>
                  <a:pt x="604" y="5"/>
                  <a:pt x="607" y="5"/>
                </a:cubicBezTo>
                <a:cubicBezTo>
                  <a:pt x="610" y="5"/>
                  <a:pt x="612" y="5"/>
                  <a:pt x="616" y="5"/>
                </a:cubicBezTo>
                <a:cubicBezTo>
                  <a:pt x="613" y="5"/>
                  <a:pt x="610" y="5"/>
                  <a:pt x="607" y="5"/>
                </a:cubicBezTo>
                <a:cubicBezTo>
                  <a:pt x="606" y="5"/>
                  <a:pt x="604" y="5"/>
                  <a:pt x="601" y="5"/>
                </a:cubicBezTo>
                <a:cubicBezTo>
                  <a:pt x="601" y="4"/>
                  <a:pt x="602" y="4"/>
                  <a:pt x="604" y="4"/>
                </a:cubicBezTo>
                <a:cubicBezTo>
                  <a:pt x="605" y="4"/>
                  <a:pt x="606" y="4"/>
                  <a:pt x="607" y="4"/>
                </a:cubicBezTo>
                <a:cubicBezTo>
                  <a:pt x="603" y="3"/>
                  <a:pt x="590" y="5"/>
                  <a:pt x="594" y="3"/>
                </a:cubicBezTo>
                <a:cubicBezTo>
                  <a:pt x="587" y="5"/>
                  <a:pt x="522" y="6"/>
                  <a:pt x="517" y="6"/>
                </a:cubicBezTo>
                <a:cubicBezTo>
                  <a:pt x="512" y="6"/>
                  <a:pt x="506" y="3"/>
                  <a:pt x="503" y="2"/>
                </a:cubicBezTo>
                <a:cubicBezTo>
                  <a:pt x="485" y="2"/>
                  <a:pt x="477" y="5"/>
                  <a:pt x="459" y="5"/>
                </a:cubicBezTo>
                <a:cubicBezTo>
                  <a:pt x="455" y="4"/>
                  <a:pt x="445" y="2"/>
                  <a:pt x="435" y="2"/>
                </a:cubicBezTo>
                <a:cubicBezTo>
                  <a:pt x="438" y="2"/>
                  <a:pt x="431" y="1"/>
                  <a:pt x="432" y="1"/>
                </a:cubicBezTo>
                <a:cubicBezTo>
                  <a:pt x="425" y="0"/>
                  <a:pt x="406" y="1"/>
                  <a:pt x="397" y="2"/>
                </a:cubicBezTo>
                <a:cubicBezTo>
                  <a:pt x="394" y="1"/>
                  <a:pt x="393" y="2"/>
                  <a:pt x="388" y="3"/>
                </a:cubicBezTo>
                <a:cubicBezTo>
                  <a:pt x="389" y="2"/>
                  <a:pt x="387" y="3"/>
                  <a:pt x="379" y="3"/>
                </a:cubicBezTo>
                <a:cubicBezTo>
                  <a:pt x="377" y="3"/>
                  <a:pt x="349" y="6"/>
                  <a:pt x="336" y="6"/>
                </a:cubicBezTo>
                <a:cubicBezTo>
                  <a:pt x="335" y="6"/>
                  <a:pt x="254" y="3"/>
                  <a:pt x="242" y="2"/>
                </a:cubicBezTo>
                <a:cubicBezTo>
                  <a:pt x="241" y="2"/>
                  <a:pt x="213" y="7"/>
                  <a:pt x="210" y="6"/>
                </a:cubicBezTo>
                <a:cubicBezTo>
                  <a:pt x="212" y="6"/>
                  <a:pt x="205" y="4"/>
                  <a:pt x="190" y="3"/>
                </a:cubicBezTo>
                <a:cubicBezTo>
                  <a:pt x="185" y="3"/>
                  <a:pt x="181" y="6"/>
                  <a:pt x="185" y="5"/>
                </a:cubicBezTo>
                <a:cubicBezTo>
                  <a:pt x="137" y="6"/>
                  <a:pt x="86" y="6"/>
                  <a:pt x="88" y="6"/>
                </a:cubicBezTo>
                <a:cubicBezTo>
                  <a:pt x="80" y="6"/>
                  <a:pt x="72" y="3"/>
                  <a:pt x="72" y="3"/>
                </a:cubicBezTo>
                <a:cubicBezTo>
                  <a:pt x="69" y="3"/>
                  <a:pt x="63" y="3"/>
                  <a:pt x="62" y="3"/>
                </a:cubicBezTo>
                <a:cubicBezTo>
                  <a:pt x="59" y="3"/>
                  <a:pt x="35" y="2"/>
                  <a:pt x="7" y="3"/>
                </a:cubicBezTo>
                <a:cubicBezTo>
                  <a:pt x="7" y="6"/>
                  <a:pt x="10" y="45"/>
                  <a:pt x="10" y="50"/>
                </a:cubicBezTo>
                <a:cubicBezTo>
                  <a:pt x="11" y="43"/>
                  <a:pt x="7" y="104"/>
                  <a:pt x="6" y="105"/>
                </a:cubicBezTo>
                <a:cubicBezTo>
                  <a:pt x="7" y="112"/>
                  <a:pt x="10" y="128"/>
                  <a:pt x="9" y="133"/>
                </a:cubicBezTo>
                <a:cubicBezTo>
                  <a:pt x="11" y="129"/>
                  <a:pt x="6" y="150"/>
                  <a:pt x="6" y="158"/>
                </a:cubicBezTo>
                <a:cubicBezTo>
                  <a:pt x="6" y="159"/>
                  <a:pt x="6" y="179"/>
                  <a:pt x="6" y="180"/>
                </a:cubicBezTo>
                <a:cubicBezTo>
                  <a:pt x="6" y="196"/>
                  <a:pt x="10" y="251"/>
                  <a:pt x="9" y="255"/>
                </a:cubicBezTo>
                <a:cubicBezTo>
                  <a:pt x="8" y="256"/>
                  <a:pt x="5" y="293"/>
                  <a:pt x="6" y="300"/>
                </a:cubicBezTo>
                <a:cubicBezTo>
                  <a:pt x="5" y="298"/>
                  <a:pt x="5" y="308"/>
                  <a:pt x="5" y="314"/>
                </a:cubicBezTo>
                <a:cubicBezTo>
                  <a:pt x="5" y="331"/>
                  <a:pt x="7" y="342"/>
                  <a:pt x="7" y="351"/>
                </a:cubicBezTo>
                <a:cubicBezTo>
                  <a:pt x="8" y="353"/>
                  <a:pt x="3" y="418"/>
                  <a:pt x="3" y="420"/>
                </a:cubicBezTo>
                <a:cubicBezTo>
                  <a:pt x="3" y="427"/>
                  <a:pt x="9" y="437"/>
                  <a:pt x="9" y="438"/>
                </a:cubicBezTo>
                <a:cubicBezTo>
                  <a:pt x="9" y="439"/>
                  <a:pt x="10" y="439"/>
                  <a:pt x="10" y="440"/>
                </a:cubicBezTo>
                <a:cubicBezTo>
                  <a:pt x="10" y="446"/>
                  <a:pt x="6" y="454"/>
                  <a:pt x="6" y="463"/>
                </a:cubicBezTo>
                <a:cubicBezTo>
                  <a:pt x="6" y="469"/>
                  <a:pt x="7" y="491"/>
                  <a:pt x="7" y="493"/>
                </a:cubicBezTo>
                <a:cubicBezTo>
                  <a:pt x="7" y="501"/>
                  <a:pt x="5" y="520"/>
                  <a:pt x="5" y="522"/>
                </a:cubicBezTo>
                <a:cubicBezTo>
                  <a:pt x="5" y="523"/>
                  <a:pt x="6" y="623"/>
                  <a:pt x="6" y="628"/>
                </a:cubicBezTo>
                <a:cubicBezTo>
                  <a:pt x="6" y="629"/>
                  <a:pt x="3" y="642"/>
                  <a:pt x="3" y="645"/>
                </a:cubicBezTo>
                <a:cubicBezTo>
                  <a:pt x="3" y="645"/>
                  <a:pt x="3" y="645"/>
                  <a:pt x="4" y="645"/>
                </a:cubicBezTo>
                <a:cubicBezTo>
                  <a:pt x="4" y="654"/>
                  <a:pt x="4" y="671"/>
                  <a:pt x="4" y="678"/>
                </a:cubicBezTo>
                <a:cubicBezTo>
                  <a:pt x="4" y="680"/>
                  <a:pt x="5" y="678"/>
                  <a:pt x="5" y="675"/>
                </a:cubicBezTo>
                <a:cubicBezTo>
                  <a:pt x="5" y="672"/>
                  <a:pt x="5" y="671"/>
                  <a:pt x="5" y="666"/>
                </a:cubicBezTo>
                <a:cubicBezTo>
                  <a:pt x="5" y="669"/>
                  <a:pt x="5" y="672"/>
                  <a:pt x="5" y="675"/>
                </a:cubicBezTo>
                <a:cubicBezTo>
                  <a:pt x="5" y="676"/>
                  <a:pt x="5" y="678"/>
                  <a:pt x="4" y="682"/>
                </a:cubicBezTo>
                <a:cubicBezTo>
                  <a:pt x="4" y="681"/>
                  <a:pt x="4" y="680"/>
                  <a:pt x="4" y="678"/>
                </a:cubicBezTo>
                <a:cubicBezTo>
                  <a:pt x="4" y="678"/>
                  <a:pt x="4" y="676"/>
                  <a:pt x="3" y="675"/>
                </a:cubicBezTo>
                <a:cubicBezTo>
                  <a:pt x="3" y="679"/>
                  <a:pt x="4" y="692"/>
                  <a:pt x="3" y="688"/>
                </a:cubicBezTo>
                <a:cubicBezTo>
                  <a:pt x="5" y="695"/>
                  <a:pt x="6" y="760"/>
                  <a:pt x="6" y="765"/>
                </a:cubicBezTo>
                <a:cubicBezTo>
                  <a:pt x="6" y="770"/>
                  <a:pt x="3" y="776"/>
                  <a:pt x="2" y="779"/>
                </a:cubicBezTo>
                <a:cubicBezTo>
                  <a:pt x="2" y="797"/>
                  <a:pt x="5" y="805"/>
                  <a:pt x="5" y="823"/>
                </a:cubicBezTo>
                <a:cubicBezTo>
                  <a:pt x="4" y="827"/>
                  <a:pt x="2" y="837"/>
                  <a:pt x="1" y="847"/>
                </a:cubicBezTo>
                <a:cubicBezTo>
                  <a:pt x="2" y="844"/>
                  <a:pt x="1" y="851"/>
                  <a:pt x="1" y="850"/>
                </a:cubicBezTo>
                <a:cubicBezTo>
                  <a:pt x="0" y="857"/>
                  <a:pt x="1" y="876"/>
                  <a:pt x="2" y="885"/>
                </a:cubicBezTo>
                <a:cubicBezTo>
                  <a:pt x="1" y="888"/>
                  <a:pt x="2" y="889"/>
                  <a:pt x="2" y="894"/>
                </a:cubicBezTo>
                <a:cubicBezTo>
                  <a:pt x="2" y="893"/>
                  <a:pt x="3" y="895"/>
                  <a:pt x="3" y="903"/>
                </a:cubicBezTo>
                <a:cubicBezTo>
                  <a:pt x="3" y="905"/>
                  <a:pt x="6" y="933"/>
                  <a:pt x="6" y="946"/>
                </a:cubicBezTo>
                <a:cubicBezTo>
                  <a:pt x="6" y="947"/>
                  <a:pt x="3" y="1028"/>
                  <a:pt x="1" y="1041"/>
                </a:cubicBezTo>
                <a:cubicBezTo>
                  <a:pt x="2" y="1041"/>
                  <a:pt x="7" y="1069"/>
                  <a:pt x="6" y="1072"/>
                </a:cubicBezTo>
                <a:cubicBezTo>
                  <a:pt x="6" y="1071"/>
                  <a:pt x="4" y="1077"/>
                  <a:pt x="3" y="1092"/>
                </a:cubicBezTo>
                <a:cubicBezTo>
                  <a:pt x="3" y="1097"/>
                  <a:pt x="6" y="1101"/>
                  <a:pt x="5" y="1097"/>
                </a:cubicBezTo>
                <a:cubicBezTo>
                  <a:pt x="5" y="1146"/>
                  <a:pt x="6" y="1196"/>
                  <a:pt x="6" y="1194"/>
                </a:cubicBezTo>
                <a:cubicBezTo>
                  <a:pt x="5" y="1202"/>
                  <a:pt x="2" y="1210"/>
                  <a:pt x="2" y="1211"/>
                </a:cubicBezTo>
                <a:cubicBezTo>
                  <a:pt x="3" y="1213"/>
                  <a:pt x="3" y="1219"/>
                  <a:pt x="3" y="1220"/>
                </a:cubicBezTo>
                <a:cubicBezTo>
                  <a:pt x="3" y="1223"/>
                  <a:pt x="2" y="1248"/>
                  <a:pt x="3" y="1275"/>
                </a:cubicBezTo>
                <a:cubicBezTo>
                  <a:pt x="3" y="1275"/>
                  <a:pt x="5" y="1275"/>
                  <a:pt x="7" y="1275"/>
                </a:cubicBezTo>
                <a:cubicBezTo>
                  <a:pt x="6" y="1291"/>
                  <a:pt x="4" y="1328"/>
                  <a:pt x="4" y="1366"/>
                </a:cubicBezTo>
                <a:cubicBezTo>
                  <a:pt x="4" y="1373"/>
                  <a:pt x="6" y="1380"/>
                  <a:pt x="6" y="1387"/>
                </a:cubicBezTo>
                <a:cubicBezTo>
                  <a:pt x="6" y="1391"/>
                  <a:pt x="4" y="1394"/>
                  <a:pt x="4" y="1397"/>
                </a:cubicBezTo>
                <a:cubicBezTo>
                  <a:pt x="4" y="1435"/>
                  <a:pt x="5" y="1465"/>
                  <a:pt x="4" y="1465"/>
                </a:cubicBezTo>
                <a:cubicBezTo>
                  <a:pt x="6" y="1474"/>
                  <a:pt x="4" y="1490"/>
                  <a:pt x="7" y="1505"/>
                </a:cubicBezTo>
                <a:cubicBezTo>
                  <a:pt x="6" y="1509"/>
                  <a:pt x="6" y="1503"/>
                  <a:pt x="6" y="1504"/>
                </a:cubicBezTo>
                <a:cubicBezTo>
                  <a:pt x="7" y="1508"/>
                  <a:pt x="7" y="1513"/>
                  <a:pt x="6" y="1522"/>
                </a:cubicBezTo>
                <a:cubicBezTo>
                  <a:pt x="6" y="1522"/>
                  <a:pt x="6" y="1520"/>
                  <a:pt x="6" y="1521"/>
                </a:cubicBezTo>
                <a:cubicBezTo>
                  <a:pt x="6" y="1545"/>
                  <a:pt x="8" y="1555"/>
                  <a:pt x="7" y="1583"/>
                </a:cubicBezTo>
                <a:cubicBezTo>
                  <a:pt x="7" y="1584"/>
                  <a:pt x="7" y="1643"/>
                  <a:pt x="7" y="1642"/>
                </a:cubicBezTo>
                <a:cubicBezTo>
                  <a:pt x="6" y="1649"/>
                  <a:pt x="3" y="1661"/>
                  <a:pt x="3" y="1665"/>
                </a:cubicBezTo>
                <a:cubicBezTo>
                  <a:pt x="3" y="1661"/>
                  <a:pt x="2" y="1713"/>
                  <a:pt x="3" y="1736"/>
                </a:cubicBezTo>
                <a:cubicBezTo>
                  <a:pt x="3" y="1737"/>
                  <a:pt x="3" y="1749"/>
                  <a:pt x="3" y="1769"/>
                </a:cubicBezTo>
                <a:cubicBezTo>
                  <a:pt x="3" y="1769"/>
                  <a:pt x="6" y="1787"/>
                  <a:pt x="6" y="1787"/>
                </a:cubicBezTo>
                <a:cubicBezTo>
                  <a:pt x="6" y="1787"/>
                  <a:pt x="6" y="1786"/>
                  <a:pt x="6" y="1786"/>
                </a:cubicBezTo>
                <a:cubicBezTo>
                  <a:pt x="6" y="1787"/>
                  <a:pt x="6" y="1787"/>
                  <a:pt x="6" y="1787"/>
                </a:cubicBezTo>
                <a:cubicBezTo>
                  <a:pt x="7" y="1805"/>
                  <a:pt x="6" y="1796"/>
                  <a:pt x="7" y="1809"/>
                </a:cubicBezTo>
                <a:cubicBezTo>
                  <a:pt x="7" y="1810"/>
                  <a:pt x="8" y="1810"/>
                  <a:pt x="8" y="1812"/>
                </a:cubicBezTo>
                <a:cubicBezTo>
                  <a:pt x="8" y="1816"/>
                  <a:pt x="5" y="1815"/>
                  <a:pt x="5" y="1825"/>
                </a:cubicBezTo>
                <a:cubicBezTo>
                  <a:pt x="5" y="1817"/>
                  <a:pt x="5" y="1832"/>
                  <a:pt x="4" y="1823"/>
                </a:cubicBezTo>
                <a:cubicBezTo>
                  <a:pt x="3" y="1844"/>
                  <a:pt x="6" y="1850"/>
                  <a:pt x="6" y="1856"/>
                </a:cubicBezTo>
                <a:cubicBezTo>
                  <a:pt x="7" y="1851"/>
                  <a:pt x="6" y="1878"/>
                  <a:pt x="6" y="1878"/>
                </a:cubicBezTo>
                <a:cubicBezTo>
                  <a:pt x="6" y="1879"/>
                  <a:pt x="6" y="1881"/>
                  <a:pt x="7" y="1884"/>
                </a:cubicBezTo>
                <a:cubicBezTo>
                  <a:pt x="6" y="1888"/>
                  <a:pt x="2" y="1910"/>
                  <a:pt x="2" y="1917"/>
                </a:cubicBezTo>
                <a:cubicBezTo>
                  <a:pt x="3" y="1919"/>
                  <a:pt x="3" y="1953"/>
                  <a:pt x="3" y="1958"/>
                </a:cubicBezTo>
                <a:cubicBezTo>
                  <a:pt x="3" y="1958"/>
                  <a:pt x="1" y="1985"/>
                  <a:pt x="1" y="2000"/>
                </a:cubicBezTo>
                <a:cubicBezTo>
                  <a:pt x="0" y="2002"/>
                  <a:pt x="4" y="2038"/>
                  <a:pt x="4" y="2063"/>
                </a:cubicBezTo>
                <a:cubicBezTo>
                  <a:pt x="3" y="2074"/>
                  <a:pt x="5" y="2103"/>
                  <a:pt x="5" y="2120"/>
                </a:cubicBezTo>
                <a:cubicBezTo>
                  <a:pt x="5" y="2122"/>
                  <a:pt x="5" y="2159"/>
                  <a:pt x="5" y="2192"/>
                </a:cubicBezTo>
                <a:cubicBezTo>
                  <a:pt x="5" y="2191"/>
                  <a:pt x="3" y="2198"/>
                  <a:pt x="3" y="2200"/>
                </a:cubicBezTo>
                <a:cubicBezTo>
                  <a:pt x="3" y="2201"/>
                  <a:pt x="3" y="2202"/>
                  <a:pt x="3" y="2204"/>
                </a:cubicBezTo>
                <a:cubicBezTo>
                  <a:pt x="3" y="2211"/>
                  <a:pt x="6" y="2218"/>
                  <a:pt x="6" y="2219"/>
                </a:cubicBezTo>
                <a:cubicBezTo>
                  <a:pt x="7" y="2224"/>
                  <a:pt x="5" y="2224"/>
                  <a:pt x="5" y="2230"/>
                </a:cubicBezTo>
                <a:cubicBezTo>
                  <a:pt x="5" y="2230"/>
                  <a:pt x="7" y="2233"/>
                  <a:pt x="7" y="2234"/>
                </a:cubicBezTo>
                <a:cubicBezTo>
                  <a:pt x="7" y="2273"/>
                  <a:pt x="5" y="2273"/>
                  <a:pt x="5" y="2312"/>
                </a:cubicBezTo>
                <a:cubicBezTo>
                  <a:pt x="5" y="2316"/>
                  <a:pt x="8" y="2316"/>
                  <a:pt x="8" y="2320"/>
                </a:cubicBezTo>
                <a:cubicBezTo>
                  <a:pt x="8" y="2327"/>
                  <a:pt x="1" y="2327"/>
                  <a:pt x="1" y="2334"/>
                </a:cubicBezTo>
                <a:cubicBezTo>
                  <a:pt x="0" y="2380"/>
                  <a:pt x="2" y="2380"/>
                  <a:pt x="2" y="2425"/>
                </a:cubicBezTo>
                <a:cubicBezTo>
                  <a:pt x="2" y="2471"/>
                  <a:pt x="5" y="2525"/>
                  <a:pt x="5" y="2525"/>
                </a:cubicBezTo>
                <a:cubicBezTo>
                  <a:pt x="5" y="2525"/>
                  <a:pt x="16" y="2524"/>
                  <a:pt x="23" y="2524"/>
                </a:cubicBezTo>
                <a:cubicBezTo>
                  <a:pt x="24" y="2525"/>
                  <a:pt x="74" y="2527"/>
                  <a:pt x="123" y="2528"/>
                </a:cubicBezTo>
                <a:cubicBezTo>
                  <a:pt x="130" y="2528"/>
                  <a:pt x="137" y="2525"/>
                  <a:pt x="144" y="2525"/>
                </a:cubicBezTo>
                <a:cubicBezTo>
                  <a:pt x="147" y="2525"/>
                  <a:pt x="151" y="2528"/>
                  <a:pt x="154" y="2528"/>
                </a:cubicBezTo>
                <a:cubicBezTo>
                  <a:pt x="191" y="2528"/>
                  <a:pt x="222" y="2527"/>
                  <a:pt x="221" y="2527"/>
                </a:cubicBezTo>
                <a:cubicBezTo>
                  <a:pt x="231" y="2526"/>
                  <a:pt x="247" y="2527"/>
                  <a:pt x="262" y="2525"/>
                </a:cubicBezTo>
                <a:cubicBezTo>
                  <a:pt x="266" y="2526"/>
                  <a:pt x="259" y="2526"/>
                  <a:pt x="261" y="2526"/>
                </a:cubicBezTo>
                <a:cubicBezTo>
                  <a:pt x="265" y="2525"/>
                  <a:pt x="270" y="2525"/>
                  <a:pt x="278" y="2525"/>
                </a:cubicBezTo>
                <a:cubicBezTo>
                  <a:pt x="279" y="2525"/>
                  <a:pt x="277" y="2526"/>
                  <a:pt x="277" y="2526"/>
                </a:cubicBezTo>
                <a:cubicBezTo>
                  <a:pt x="302" y="2526"/>
                  <a:pt x="312" y="2524"/>
                  <a:pt x="340" y="2525"/>
                </a:cubicBezTo>
                <a:cubicBezTo>
                  <a:pt x="341" y="2525"/>
                  <a:pt x="400" y="2525"/>
                  <a:pt x="398" y="2525"/>
                </a:cubicBezTo>
                <a:cubicBezTo>
                  <a:pt x="405" y="2526"/>
                  <a:pt x="418" y="2529"/>
                  <a:pt x="422" y="2529"/>
                </a:cubicBezTo>
                <a:cubicBezTo>
                  <a:pt x="418" y="2529"/>
                  <a:pt x="469" y="2530"/>
                  <a:pt x="493" y="2528"/>
                </a:cubicBezTo>
                <a:cubicBezTo>
                  <a:pt x="494" y="2528"/>
                  <a:pt x="506" y="2529"/>
                  <a:pt x="526" y="2528"/>
                </a:cubicBezTo>
                <a:cubicBezTo>
                  <a:pt x="526" y="2528"/>
                  <a:pt x="544" y="2526"/>
                  <a:pt x="544" y="2526"/>
                </a:cubicBezTo>
                <a:cubicBezTo>
                  <a:pt x="543" y="2526"/>
                  <a:pt x="543" y="2526"/>
                  <a:pt x="543" y="2526"/>
                </a:cubicBezTo>
                <a:cubicBezTo>
                  <a:pt x="543" y="2526"/>
                  <a:pt x="544" y="2526"/>
                  <a:pt x="544" y="2526"/>
                </a:cubicBezTo>
                <a:cubicBezTo>
                  <a:pt x="562" y="2525"/>
                  <a:pt x="553" y="2526"/>
                  <a:pt x="566" y="2525"/>
                </a:cubicBezTo>
                <a:cubicBezTo>
                  <a:pt x="567" y="2525"/>
                  <a:pt x="567" y="2524"/>
                  <a:pt x="568" y="2524"/>
                </a:cubicBezTo>
                <a:cubicBezTo>
                  <a:pt x="573" y="2524"/>
                  <a:pt x="572" y="2527"/>
                  <a:pt x="582" y="2527"/>
                </a:cubicBezTo>
                <a:cubicBezTo>
                  <a:pt x="574" y="2527"/>
                  <a:pt x="589" y="2527"/>
                  <a:pt x="580" y="2527"/>
                </a:cubicBezTo>
                <a:cubicBezTo>
                  <a:pt x="600" y="2529"/>
                  <a:pt x="607" y="2526"/>
                  <a:pt x="613" y="2525"/>
                </a:cubicBezTo>
                <a:cubicBezTo>
                  <a:pt x="608" y="2525"/>
                  <a:pt x="634" y="2526"/>
                  <a:pt x="635" y="2526"/>
                </a:cubicBezTo>
                <a:cubicBezTo>
                  <a:pt x="636" y="2526"/>
                  <a:pt x="637" y="2526"/>
                  <a:pt x="638" y="2525"/>
                </a:cubicBezTo>
                <a:cubicBezTo>
                  <a:pt x="640" y="2526"/>
                  <a:pt x="668" y="2526"/>
                  <a:pt x="677" y="2526"/>
                </a:cubicBezTo>
                <a:cubicBezTo>
                  <a:pt x="679" y="2525"/>
                  <a:pt x="677" y="2525"/>
                  <a:pt x="674" y="2525"/>
                </a:cubicBezTo>
                <a:cubicBezTo>
                  <a:pt x="672" y="2525"/>
                  <a:pt x="670" y="2525"/>
                  <a:pt x="665" y="2525"/>
                </a:cubicBezTo>
                <a:cubicBezTo>
                  <a:pt x="668" y="2525"/>
                  <a:pt x="671" y="2525"/>
                  <a:pt x="674" y="2525"/>
                </a:cubicBezTo>
                <a:cubicBezTo>
                  <a:pt x="675" y="2525"/>
                  <a:pt x="677" y="2525"/>
                  <a:pt x="681" y="2525"/>
                </a:cubicBezTo>
                <a:cubicBezTo>
                  <a:pt x="680" y="2525"/>
                  <a:pt x="679" y="2526"/>
                  <a:pt x="677" y="2526"/>
                </a:cubicBezTo>
                <a:cubicBezTo>
                  <a:pt x="677" y="2526"/>
                  <a:pt x="676" y="2526"/>
                  <a:pt x="674" y="2526"/>
                </a:cubicBezTo>
                <a:cubicBezTo>
                  <a:pt x="679" y="2527"/>
                  <a:pt x="692" y="2525"/>
                  <a:pt x="687" y="2527"/>
                </a:cubicBezTo>
                <a:cubicBezTo>
                  <a:pt x="694" y="2525"/>
                  <a:pt x="759" y="2524"/>
                  <a:pt x="764" y="2524"/>
                </a:cubicBezTo>
                <a:cubicBezTo>
                  <a:pt x="769" y="2524"/>
                  <a:pt x="775" y="2527"/>
                  <a:pt x="779" y="2527"/>
                </a:cubicBezTo>
                <a:cubicBezTo>
                  <a:pt x="796" y="2527"/>
                  <a:pt x="804" y="2524"/>
                  <a:pt x="822" y="2525"/>
                </a:cubicBezTo>
                <a:cubicBezTo>
                  <a:pt x="826" y="2526"/>
                  <a:pt x="836" y="2528"/>
                  <a:pt x="846" y="2528"/>
                </a:cubicBezTo>
                <a:cubicBezTo>
                  <a:pt x="844" y="2528"/>
                  <a:pt x="850" y="2529"/>
                  <a:pt x="849" y="2529"/>
                </a:cubicBezTo>
                <a:cubicBezTo>
                  <a:pt x="856" y="2530"/>
                  <a:pt x="875" y="2528"/>
                  <a:pt x="884" y="2528"/>
                </a:cubicBezTo>
                <a:cubicBezTo>
                  <a:pt x="887" y="2528"/>
                  <a:pt x="888" y="2527"/>
                  <a:pt x="893" y="2527"/>
                </a:cubicBezTo>
                <a:cubicBezTo>
                  <a:pt x="892" y="2528"/>
                  <a:pt x="894" y="2527"/>
                  <a:pt x="903" y="2526"/>
                </a:cubicBezTo>
                <a:cubicBezTo>
                  <a:pt x="904" y="2527"/>
                  <a:pt x="932" y="2523"/>
                  <a:pt x="945" y="2524"/>
                </a:cubicBezTo>
                <a:cubicBezTo>
                  <a:pt x="946" y="2524"/>
                  <a:pt x="1027" y="2527"/>
                  <a:pt x="1040" y="2528"/>
                </a:cubicBezTo>
                <a:cubicBezTo>
                  <a:pt x="1040" y="2528"/>
                  <a:pt x="1069" y="2523"/>
                  <a:pt x="1071" y="2523"/>
                </a:cubicBezTo>
                <a:cubicBezTo>
                  <a:pt x="1070" y="2523"/>
                  <a:pt x="1076" y="2526"/>
                  <a:pt x="1091" y="2527"/>
                </a:cubicBezTo>
                <a:cubicBezTo>
                  <a:pt x="1096" y="2527"/>
                  <a:pt x="1100" y="2524"/>
                  <a:pt x="1097" y="2524"/>
                </a:cubicBezTo>
                <a:cubicBezTo>
                  <a:pt x="1145" y="2524"/>
                  <a:pt x="1196" y="2524"/>
                  <a:pt x="1193" y="2524"/>
                </a:cubicBezTo>
                <a:cubicBezTo>
                  <a:pt x="1202" y="2524"/>
                  <a:pt x="1210" y="2527"/>
                  <a:pt x="1210" y="2527"/>
                </a:cubicBezTo>
                <a:cubicBezTo>
                  <a:pt x="1212" y="2527"/>
                  <a:pt x="1218" y="2527"/>
                  <a:pt x="1219" y="2527"/>
                </a:cubicBezTo>
                <a:cubicBezTo>
                  <a:pt x="1222" y="2527"/>
                  <a:pt x="1247" y="2528"/>
                  <a:pt x="1274" y="2527"/>
                </a:cubicBezTo>
                <a:cubicBezTo>
                  <a:pt x="1274" y="2527"/>
                  <a:pt x="1274" y="2526"/>
                  <a:pt x="1274" y="2525"/>
                </a:cubicBezTo>
                <a:cubicBezTo>
                  <a:pt x="1291" y="2526"/>
                  <a:pt x="1327" y="2527"/>
                  <a:pt x="1364" y="2528"/>
                </a:cubicBezTo>
                <a:cubicBezTo>
                  <a:pt x="1371" y="2528"/>
                  <a:pt x="1378" y="2525"/>
                  <a:pt x="1386" y="2525"/>
                </a:cubicBezTo>
                <a:cubicBezTo>
                  <a:pt x="1389" y="2525"/>
                  <a:pt x="1392" y="2528"/>
                  <a:pt x="1396" y="2528"/>
                </a:cubicBezTo>
                <a:cubicBezTo>
                  <a:pt x="1433" y="2528"/>
                  <a:pt x="1463" y="2527"/>
                  <a:pt x="1463" y="2527"/>
                </a:cubicBezTo>
                <a:cubicBezTo>
                  <a:pt x="1472" y="2526"/>
                  <a:pt x="1488" y="2527"/>
                  <a:pt x="1504" y="2525"/>
                </a:cubicBezTo>
                <a:cubicBezTo>
                  <a:pt x="1507" y="2526"/>
                  <a:pt x="1501" y="2526"/>
                  <a:pt x="1503" y="2526"/>
                </a:cubicBezTo>
                <a:cubicBezTo>
                  <a:pt x="1506" y="2525"/>
                  <a:pt x="1511" y="2525"/>
                  <a:pt x="1520" y="2525"/>
                </a:cubicBezTo>
                <a:cubicBezTo>
                  <a:pt x="1520" y="2525"/>
                  <a:pt x="1518" y="2526"/>
                  <a:pt x="1519" y="2526"/>
                </a:cubicBezTo>
                <a:cubicBezTo>
                  <a:pt x="1543" y="2526"/>
                  <a:pt x="1554" y="2524"/>
                  <a:pt x="1581" y="2525"/>
                </a:cubicBezTo>
                <a:cubicBezTo>
                  <a:pt x="1582" y="2525"/>
                  <a:pt x="1641" y="2525"/>
                  <a:pt x="1640" y="2525"/>
                </a:cubicBezTo>
                <a:cubicBezTo>
                  <a:pt x="1647" y="2526"/>
                  <a:pt x="1659" y="2529"/>
                  <a:pt x="1663" y="2529"/>
                </a:cubicBezTo>
                <a:cubicBezTo>
                  <a:pt x="1659" y="2529"/>
                  <a:pt x="1711" y="2530"/>
                  <a:pt x="1735" y="2528"/>
                </a:cubicBezTo>
                <a:cubicBezTo>
                  <a:pt x="1736" y="2528"/>
                  <a:pt x="1747" y="2529"/>
                  <a:pt x="1767" y="2528"/>
                </a:cubicBezTo>
                <a:cubicBezTo>
                  <a:pt x="1768" y="2528"/>
                  <a:pt x="1785" y="2526"/>
                  <a:pt x="1785" y="2526"/>
                </a:cubicBezTo>
                <a:cubicBezTo>
                  <a:pt x="1785" y="2526"/>
                  <a:pt x="1785" y="2526"/>
                  <a:pt x="1784" y="2526"/>
                </a:cubicBezTo>
                <a:cubicBezTo>
                  <a:pt x="1785" y="2526"/>
                  <a:pt x="1785" y="2526"/>
                  <a:pt x="1785" y="2526"/>
                </a:cubicBezTo>
                <a:cubicBezTo>
                  <a:pt x="1803" y="2525"/>
                  <a:pt x="1794" y="2526"/>
                  <a:pt x="1807" y="2525"/>
                </a:cubicBezTo>
                <a:cubicBezTo>
                  <a:pt x="1809" y="2525"/>
                  <a:pt x="1808" y="2524"/>
                  <a:pt x="1810" y="2524"/>
                </a:cubicBezTo>
                <a:cubicBezTo>
                  <a:pt x="1814" y="2524"/>
                  <a:pt x="1813" y="2527"/>
                  <a:pt x="1823" y="2527"/>
                </a:cubicBezTo>
                <a:cubicBezTo>
                  <a:pt x="1815" y="2527"/>
                  <a:pt x="1830" y="2527"/>
                  <a:pt x="1821" y="2527"/>
                </a:cubicBezTo>
                <a:cubicBezTo>
                  <a:pt x="1842" y="2529"/>
                  <a:pt x="1849" y="2526"/>
                  <a:pt x="1854" y="2525"/>
                </a:cubicBezTo>
                <a:cubicBezTo>
                  <a:pt x="1850" y="2525"/>
                  <a:pt x="1876" y="2526"/>
                  <a:pt x="1877" y="2526"/>
                </a:cubicBezTo>
                <a:cubicBezTo>
                  <a:pt x="1877" y="2526"/>
                  <a:pt x="1878" y="2526"/>
                  <a:pt x="1879" y="2525"/>
                </a:cubicBezTo>
                <a:cubicBezTo>
                  <a:pt x="1881" y="2526"/>
                  <a:pt x="1909" y="2526"/>
                  <a:pt x="1919" y="2526"/>
                </a:cubicBezTo>
                <a:cubicBezTo>
                  <a:pt x="1921" y="2525"/>
                  <a:pt x="1919" y="2525"/>
                  <a:pt x="1915" y="2525"/>
                </a:cubicBezTo>
                <a:cubicBezTo>
                  <a:pt x="1913" y="2525"/>
                  <a:pt x="1911" y="2525"/>
                  <a:pt x="1907" y="2525"/>
                </a:cubicBezTo>
                <a:cubicBezTo>
                  <a:pt x="1910" y="2525"/>
                  <a:pt x="1913" y="2525"/>
                  <a:pt x="1915" y="2525"/>
                </a:cubicBezTo>
                <a:cubicBezTo>
                  <a:pt x="1917" y="2525"/>
                  <a:pt x="1919" y="2525"/>
                  <a:pt x="1922" y="2525"/>
                </a:cubicBezTo>
                <a:cubicBezTo>
                  <a:pt x="1922" y="2525"/>
                  <a:pt x="1921" y="2526"/>
                  <a:pt x="1919" y="2526"/>
                </a:cubicBezTo>
                <a:cubicBezTo>
                  <a:pt x="1918" y="2526"/>
                  <a:pt x="1917" y="2526"/>
                  <a:pt x="1915" y="2526"/>
                </a:cubicBezTo>
                <a:cubicBezTo>
                  <a:pt x="1920" y="2527"/>
                  <a:pt x="1933" y="2525"/>
                  <a:pt x="1928" y="2527"/>
                </a:cubicBezTo>
                <a:cubicBezTo>
                  <a:pt x="1935" y="2525"/>
                  <a:pt x="2000" y="2524"/>
                  <a:pt x="2005" y="2524"/>
                </a:cubicBezTo>
                <a:cubicBezTo>
                  <a:pt x="2010" y="2524"/>
                  <a:pt x="2017" y="2527"/>
                  <a:pt x="2020" y="2527"/>
                </a:cubicBezTo>
                <a:cubicBezTo>
                  <a:pt x="2037" y="2527"/>
                  <a:pt x="2046" y="2524"/>
                  <a:pt x="2064" y="2525"/>
                </a:cubicBezTo>
                <a:cubicBezTo>
                  <a:pt x="2067" y="2526"/>
                  <a:pt x="2078" y="2528"/>
                  <a:pt x="2087" y="2528"/>
                </a:cubicBezTo>
                <a:cubicBezTo>
                  <a:pt x="2085" y="2528"/>
                  <a:pt x="2091" y="2529"/>
                  <a:pt x="2091" y="2529"/>
                </a:cubicBezTo>
                <a:cubicBezTo>
                  <a:pt x="2097" y="2530"/>
                  <a:pt x="2117" y="2528"/>
                  <a:pt x="2126" y="2528"/>
                </a:cubicBezTo>
                <a:cubicBezTo>
                  <a:pt x="2129" y="2528"/>
                  <a:pt x="2129" y="2527"/>
                  <a:pt x="2135" y="2527"/>
                </a:cubicBezTo>
                <a:cubicBezTo>
                  <a:pt x="2133" y="2528"/>
                  <a:pt x="2136" y="2527"/>
                  <a:pt x="2144" y="2526"/>
                </a:cubicBezTo>
                <a:cubicBezTo>
                  <a:pt x="2145" y="2527"/>
                  <a:pt x="2174" y="2523"/>
                  <a:pt x="2187" y="2524"/>
                </a:cubicBezTo>
                <a:cubicBezTo>
                  <a:pt x="2187" y="2524"/>
                  <a:pt x="2268" y="2527"/>
                  <a:pt x="2281" y="2528"/>
                </a:cubicBezTo>
                <a:cubicBezTo>
                  <a:pt x="2282" y="2528"/>
                  <a:pt x="2310" y="2523"/>
                  <a:pt x="2313" y="2523"/>
                </a:cubicBezTo>
                <a:cubicBezTo>
                  <a:pt x="2311" y="2523"/>
                  <a:pt x="2318" y="2526"/>
                  <a:pt x="2333" y="2527"/>
                </a:cubicBezTo>
                <a:cubicBezTo>
                  <a:pt x="2338" y="2527"/>
                  <a:pt x="2342" y="2524"/>
                  <a:pt x="2338" y="2524"/>
                </a:cubicBezTo>
                <a:cubicBezTo>
                  <a:pt x="2386" y="2524"/>
                  <a:pt x="2437" y="2524"/>
                  <a:pt x="2435" y="2524"/>
                </a:cubicBezTo>
                <a:cubicBezTo>
                  <a:pt x="2443" y="2524"/>
                  <a:pt x="2451" y="2527"/>
                  <a:pt x="2451" y="2527"/>
                </a:cubicBezTo>
                <a:cubicBezTo>
                  <a:pt x="2454" y="2527"/>
                  <a:pt x="2460" y="2527"/>
                  <a:pt x="2461" y="2527"/>
                </a:cubicBezTo>
                <a:cubicBezTo>
                  <a:pt x="2464" y="2527"/>
                  <a:pt x="2488" y="2528"/>
                  <a:pt x="2515" y="2527"/>
                </a:cubicBezTo>
                <a:cubicBezTo>
                  <a:pt x="2516" y="2524"/>
                  <a:pt x="2513" y="2485"/>
                  <a:pt x="2513" y="2480"/>
                </a:cubicBezTo>
                <a:cubicBezTo>
                  <a:pt x="2512" y="2487"/>
                  <a:pt x="2516" y="2426"/>
                  <a:pt x="2516" y="2424"/>
                </a:cubicBezTo>
                <a:cubicBezTo>
                  <a:pt x="2516" y="2418"/>
                  <a:pt x="2513" y="2402"/>
                  <a:pt x="2514" y="2397"/>
                </a:cubicBezTo>
                <a:cubicBezTo>
                  <a:pt x="2512" y="2401"/>
                  <a:pt x="2517" y="2379"/>
                  <a:pt x="2516" y="2371"/>
                </a:cubicBezTo>
                <a:cubicBezTo>
                  <a:pt x="2517" y="2371"/>
                  <a:pt x="2517" y="2351"/>
                  <a:pt x="2517" y="2349"/>
                </a:cubicBezTo>
                <a:cubicBezTo>
                  <a:pt x="2517" y="2334"/>
                  <a:pt x="2512" y="2279"/>
                  <a:pt x="2513" y="2274"/>
                </a:cubicBezTo>
                <a:cubicBezTo>
                  <a:pt x="2515" y="2273"/>
                  <a:pt x="2518" y="2237"/>
                  <a:pt x="2517" y="2229"/>
                </a:cubicBezTo>
                <a:cubicBezTo>
                  <a:pt x="2518" y="2232"/>
                  <a:pt x="2517" y="2221"/>
                  <a:pt x="2517" y="2216"/>
                </a:cubicBezTo>
                <a:cubicBezTo>
                  <a:pt x="2518" y="2199"/>
                  <a:pt x="2515" y="2188"/>
                  <a:pt x="2516" y="2179"/>
                </a:cubicBezTo>
                <a:cubicBezTo>
                  <a:pt x="2515" y="2177"/>
                  <a:pt x="2520" y="2111"/>
                  <a:pt x="2520" y="2110"/>
                </a:cubicBezTo>
                <a:cubicBezTo>
                  <a:pt x="2520" y="2102"/>
                  <a:pt x="2514" y="2093"/>
                  <a:pt x="2514" y="2092"/>
                </a:cubicBezTo>
                <a:cubicBezTo>
                  <a:pt x="2514" y="2091"/>
                  <a:pt x="2513" y="2091"/>
                  <a:pt x="2513" y="2090"/>
                </a:cubicBezTo>
                <a:cubicBezTo>
                  <a:pt x="2513" y="2083"/>
                  <a:pt x="2517" y="2075"/>
                  <a:pt x="2517" y="2067"/>
                </a:cubicBezTo>
                <a:cubicBezTo>
                  <a:pt x="2517" y="2061"/>
                  <a:pt x="2516" y="2039"/>
                  <a:pt x="2516" y="2037"/>
                </a:cubicBezTo>
                <a:cubicBezTo>
                  <a:pt x="2516" y="2029"/>
                  <a:pt x="2518" y="2009"/>
                  <a:pt x="2518" y="2008"/>
                </a:cubicBezTo>
                <a:cubicBezTo>
                  <a:pt x="2518" y="2007"/>
                  <a:pt x="2516" y="1907"/>
                  <a:pt x="2517" y="1902"/>
                </a:cubicBezTo>
                <a:cubicBezTo>
                  <a:pt x="2517" y="1901"/>
                  <a:pt x="2520" y="1888"/>
                  <a:pt x="2520" y="1885"/>
                </a:cubicBezTo>
                <a:cubicBezTo>
                  <a:pt x="2520" y="1885"/>
                  <a:pt x="2519" y="1885"/>
                  <a:pt x="2519" y="1885"/>
                </a:cubicBezTo>
                <a:cubicBezTo>
                  <a:pt x="2519" y="1876"/>
                  <a:pt x="2519" y="1859"/>
                  <a:pt x="2519" y="1852"/>
                </a:cubicBezTo>
                <a:cubicBezTo>
                  <a:pt x="2518" y="1850"/>
                  <a:pt x="2518" y="1852"/>
                  <a:pt x="2518" y="1855"/>
                </a:cubicBezTo>
                <a:cubicBezTo>
                  <a:pt x="2518" y="1857"/>
                  <a:pt x="2518" y="1859"/>
                  <a:pt x="2518" y="1864"/>
                </a:cubicBezTo>
                <a:cubicBezTo>
                  <a:pt x="2518" y="1861"/>
                  <a:pt x="2518" y="1858"/>
                  <a:pt x="2518" y="1855"/>
                </a:cubicBezTo>
                <a:cubicBezTo>
                  <a:pt x="2518" y="1853"/>
                  <a:pt x="2518" y="1852"/>
                  <a:pt x="2518" y="1848"/>
                </a:cubicBezTo>
                <a:cubicBezTo>
                  <a:pt x="2519" y="1848"/>
                  <a:pt x="2519" y="1850"/>
                  <a:pt x="2519" y="1852"/>
                </a:cubicBezTo>
                <a:cubicBezTo>
                  <a:pt x="2519" y="1852"/>
                  <a:pt x="2519" y="1853"/>
                  <a:pt x="2519" y="1855"/>
                </a:cubicBezTo>
                <a:cubicBezTo>
                  <a:pt x="2520" y="1850"/>
                  <a:pt x="2518" y="1837"/>
                  <a:pt x="2520" y="1842"/>
                </a:cubicBezTo>
                <a:cubicBezTo>
                  <a:pt x="2518" y="1835"/>
                  <a:pt x="2517" y="1770"/>
                  <a:pt x="2517" y="1765"/>
                </a:cubicBezTo>
                <a:cubicBezTo>
                  <a:pt x="2517" y="1760"/>
                  <a:pt x="2520" y="1753"/>
                  <a:pt x="2521" y="1750"/>
                </a:cubicBezTo>
                <a:cubicBezTo>
                  <a:pt x="2520" y="1733"/>
                  <a:pt x="2517" y="1725"/>
                  <a:pt x="2518" y="1707"/>
                </a:cubicBezTo>
                <a:cubicBezTo>
                  <a:pt x="2519" y="1703"/>
                  <a:pt x="2521" y="1693"/>
                  <a:pt x="2521" y="1683"/>
                </a:cubicBezTo>
                <a:cubicBezTo>
                  <a:pt x="2521" y="1685"/>
                  <a:pt x="2522" y="1679"/>
                  <a:pt x="2522" y="1680"/>
                </a:cubicBezTo>
                <a:cubicBezTo>
                  <a:pt x="2523" y="1673"/>
                  <a:pt x="2522" y="1654"/>
                  <a:pt x="2521" y="1645"/>
                </a:cubicBezTo>
                <a:cubicBezTo>
                  <a:pt x="2522" y="1642"/>
                  <a:pt x="2520" y="1641"/>
                  <a:pt x="2520" y="1636"/>
                </a:cubicBezTo>
                <a:cubicBezTo>
                  <a:pt x="2521" y="1637"/>
                  <a:pt x="2520" y="1635"/>
                  <a:pt x="2519" y="1626"/>
                </a:cubicBezTo>
                <a:cubicBezTo>
                  <a:pt x="2520" y="1625"/>
                  <a:pt x="2516" y="1596"/>
                  <a:pt x="2517" y="1584"/>
                </a:cubicBezTo>
                <a:cubicBezTo>
                  <a:pt x="2517" y="1583"/>
                  <a:pt x="2520" y="1502"/>
                  <a:pt x="2521" y="1489"/>
                </a:cubicBezTo>
                <a:cubicBezTo>
                  <a:pt x="2521" y="1489"/>
                  <a:pt x="2516" y="1460"/>
                  <a:pt x="2517" y="1458"/>
                </a:cubicBezTo>
                <a:cubicBezTo>
                  <a:pt x="2517" y="1459"/>
                  <a:pt x="2519" y="1453"/>
                  <a:pt x="2520" y="1438"/>
                </a:cubicBezTo>
                <a:cubicBezTo>
                  <a:pt x="2520" y="1433"/>
                  <a:pt x="2517" y="1429"/>
                  <a:pt x="2517" y="1432"/>
                </a:cubicBezTo>
                <a:cubicBezTo>
                  <a:pt x="2517" y="1384"/>
                  <a:pt x="2517" y="1333"/>
                  <a:pt x="2517" y="1335"/>
                </a:cubicBezTo>
                <a:cubicBezTo>
                  <a:pt x="2517" y="1327"/>
                  <a:pt x="2520" y="1319"/>
                  <a:pt x="2520" y="1319"/>
                </a:cubicBezTo>
                <a:cubicBezTo>
                  <a:pt x="2520" y="1317"/>
                  <a:pt x="2520" y="1311"/>
                  <a:pt x="2520" y="1310"/>
                </a:cubicBezTo>
                <a:cubicBezTo>
                  <a:pt x="2520" y="1306"/>
                  <a:pt x="2521" y="1282"/>
                  <a:pt x="2520" y="1255"/>
                </a:cubicBezTo>
                <a:cubicBezTo>
                  <a:pt x="2520" y="1255"/>
                  <a:pt x="2518" y="1255"/>
                  <a:pt x="2516" y="1255"/>
                </a:cubicBezTo>
                <a:cubicBezTo>
                  <a:pt x="2517" y="1239"/>
                  <a:pt x="2518" y="1201"/>
                  <a:pt x="2519" y="1164"/>
                </a:cubicBezTo>
                <a:cubicBezTo>
                  <a:pt x="2519" y="1157"/>
                  <a:pt x="2516" y="1150"/>
                  <a:pt x="2516" y="1143"/>
                </a:cubicBezTo>
                <a:cubicBezTo>
                  <a:pt x="2516" y="1139"/>
                  <a:pt x="2519" y="1136"/>
                  <a:pt x="2519" y="1132"/>
                </a:cubicBezTo>
                <a:cubicBezTo>
                  <a:pt x="2519" y="1095"/>
                  <a:pt x="2518" y="1065"/>
                  <a:pt x="2518" y="1065"/>
                </a:cubicBezTo>
                <a:cubicBezTo>
                  <a:pt x="2517" y="1056"/>
                  <a:pt x="2518" y="1040"/>
                  <a:pt x="2516" y="1024"/>
                </a:cubicBezTo>
                <a:cubicBezTo>
                  <a:pt x="2516" y="1021"/>
                  <a:pt x="2517" y="1027"/>
                  <a:pt x="2517" y="1025"/>
                </a:cubicBezTo>
                <a:cubicBezTo>
                  <a:pt x="2516" y="1022"/>
                  <a:pt x="2516" y="1017"/>
                  <a:pt x="2516" y="1008"/>
                </a:cubicBezTo>
                <a:cubicBezTo>
                  <a:pt x="2516" y="1008"/>
                  <a:pt x="2517" y="1010"/>
                  <a:pt x="2517" y="1009"/>
                </a:cubicBezTo>
                <a:cubicBezTo>
                  <a:pt x="2517" y="985"/>
                  <a:pt x="2515" y="974"/>
                  <a:pt x="2516" y="947"/>
                </a:cubicBezTo>
                <a:cubicBezTo>
                  <a:pt x="2516" y="946"/>
                  <a:pt x="2516" y="887"/>
                  <a:pt x="2516" y="888"/>
                </a:cubicBezTo>
                <a:cubicBezTo>
                  <a:pt x="2517" y="881"/>
                  <a:pt x="2520" y="869"/>
                  <a:pt x="2520" y="865"/>
                </a:cubicBezTo>
                <a:cubicBezTo>
                  <a:pt x="2520" y="869"/>
                  <a:pt x="2520" y="817"/>
                  <a:pt x="2519" y="793"/>
                </a:cubicBezTo>
                <a:cubicBezTo>
                  <a:pt x="2519" y="792"/>
                  <a:pt x="2520" y="781"/>
                  <a:pt x="2519" y="761"/>
                </a:cubicBezTo>
                <a:cubicBezTo>
                  <a:pt x="2519" y="761"/>
                  <a:pt x="2517" y="743"/>
                  <a:pt x="2517" y="743"/>
                </a:cubicBezTo>
                <a:cubicBezTo>
                  <a:pt x="2517" y="743"/>
                  <a:pt x="2517" y="743"/>
                  <a:pt x="2517" y="744"/>
                </a:cubicBezTo>
                <a:cubicBezTo>
                  <a:pt x="2517" y="743"/>
                  <a:pt x="2517" y="743"/>
                  <a:pt x="2517" y="743"/>
                </a:cubicBezTo>
                <a:cubicBezTo>
                  <a:pt x="2516" y="725"/>
                  <a:pt x="2517" y="734"/>
                  <a:pt x="2516" y="721"/>
                </a:cubicBezTo>
                <a:cubicBezTo>
                  <a:pt x="2516" y="719"/>
                  <a:pt x="2515" y="720"/>
                  <a:pt x="2515" y="718"/>
                </a:cubicBezTo>
                <a:cubicBezTo>
                  <a:pt x="2515" y="714"/>
                  <a:pt x="2518" y="715"/>
                  <a:pt x="2518" y="705"/>
                </a:cubicBezTo>
                <a:cubicBezTo>
                  <a:pt x="2518" y="713"/>
                  <a:pt x="2518" y="698"/>
                  <a:pt x="2518" y="707"/>
                </a:cubicBezTo>
                <a:cubicBezTo>
                  <a:pt x="2520" y="686"/>
                  <a:pt x="2517" y="679"/>
                  <a:pt x="2516" y="674"/>
                </a:cubicBezTo>
                <a:cubicBezTo>
                  <a:pt x="2516" y="678"/>
                  <a:pt x="2517" y="652"/>
                  <a:pt x="2517" y="651"/>
                </a:cubicBezTo>
                <a:cubicBezTo>
                  <a:pt x="2517" y="650"/>
                  <a:pt x="2516" y="648"/>
                  <a:pt x="2516" y="646"/>
                </a:cubicBezTo>
                <a:cubicBezTo>
                  <a:pt x="2517" y="642"/>
                  <a:pt x="2521" y="620"/>
                  <a:pt x="2521" y="612"/>
                </a:cubicBezTo>
                <a:cubicBezTo>
                  <a:pt x="2520" y="611"/>
                  <a:pt x="2520" y="577"/>
                  <a:pt x="2520" y="572"/>
                </a:cubicBezTo>
                <a:cubicBezTo>
                  <a:pt x="2520" y="571"/>
                  <a:pt x="2522" y="545"/>
                  <a:pt x="2522" y="529"/>
                </a:cubicBezTo>
                <a:cubicBezTo>
                  <a:pt x="2523" y="528"/>
                  <a:pt x="2519" y="492"/>
                  <a:pt x="2519" y="467"/>
                </a:cubicBezTo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C05BB38-8D4C-4EF3-935A-2A3121DC43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7676"/>
            <a:ext cx="9589442" cy="1036435"/>
          </a:xfrm>
        </p:spPr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20" name="Graphic 18">
            <a:extLst>
              <a:ext uri="{FF2B5EF4-FFF2-40B4-BE49-F238E27FC236}">
                <a16:creationId xmlns:a16="http://schemas.microsoft.com/office/drawing/2014/main" id="{F0692B0A-C6FC-4BC4-89E0-EC8DAB24DB9C}"/>
              </a:ext>
            </a:extLst>
          </p:cNvPr>
          <p:cNvSpPr/>
          <p:nvPr userDrawn="1"/>
        </p:nvSpPr>
        <p:spPr>
          <a:xfrm rot="10800000">
            <a:off x="11162852" y="5838860"/>
            <a:ext cx="1029148" cy="1019140"/>
          </a:xfrm>
          <a:custGeom>
            <a:avLst/>
            <a:gdLst>
              <a:gd name="connsiteX0" fmla="*/ 3516579 w 3518348"/>
              <a:gd name="connsiteY0" fmla="*/ 1758261 h 3484132"/>
              <a:gd name="connsiteX1" fmla="*/ 3506432 w 3518348"/>
              <a:gd name="connsiteY1" fmla="*/ 1731894 h 3484132"/>
              <a:gd name="connsiteX2" fmla="*/ 3495968 w 3518348"/>
              <a:gd name="connsiteY2" fmla="*/ 168722 h 3484132"/>
              <a:gd name="connsiteX3" fmla="*/ 3496792 w 3518348"/>
              <a:gd name="connsiteY3" fmla="*/ 83791 h 3484132"/>
              <a:gd name="connsiteX4" fmla="*/ 3488674 w 3518348"/>
              <a:gd name="connsiteY4" fmla="*/ 88418 h 3484132"/>
              <a:gd name="connsiteX5" fmla="*/ 3486645 w 3518348"/>
              <a:gd name="connsiteY5" fmla="*/ 69720 h 3484132"/>
              <a:gd name="connsiteX6" fmla="*/ 3484045 w 3518348"/>
              <a:gd name="connsiteY6" fmla="*/ 52417 h 3484132"/>
              <a:gd name="connsiteX7" fmla="*/ 3479161 w 3518348"/>
              <a:gd name="connsiteY7" fmla="*/ 23325 h 3484132"/>
              <a:gd name="connsiteX8" fmla="*/ 3472819 w 3518348"/>
              <a:gd name="connsiteY8" fmla="*/ 1 h 3484132"/>
              <a:gd name="connsiteX9" fmla="*/ -1 w 3518348"/>
              <a:gd name="connsiteY9" fmla="*/ 1 h 3484132"/>
              <a:gd name="connsiteX10" fmla="*/ -1 w 3518348"/>
              <a:gd name="connsiteY10" fmla="*/ 3459541 h 3484132"/>
              <a:gd name="connsiteX11" fmla="*/ 17567 w 3518348"/>
              <a:gd name="connsiteY11" fmla="*/ 3461126 h 3484132"/>
              <a:gd name="connsiteX12" fmla="*/ 429797 w 3518348"/>
              <a:gd name="connsiteY12" fmla="*/ 3455738 h 3484132"/>
              <a:gd name="connsiteX13" fmla="*/ 795097 w 3518348"/>
              <a:gd name="connsiteY13" fmla="*/ 3455738 h 3484132"/>
              <a:gd name="connsiteX14" fmla="*/ 823953 w 3518348"/>
              <a:gd name="connsiteY14" fmla="*/ 3467337 h 3484132"/>
              <a:gd name="connsiteX15" fmla="*/ 657983 w 3518348"/>
              <a:gd name="connsiteY15" fmla="*/ 3465626 h 3484132"/>
              <a:gd name="connsiteX16" fmla="*/ 799092 w 3518348"/>
              <a:gd name="connsiteY16" fmla="*/ 3476274 h 3484132"/>
              <a:gd name="connsiteX17" fmla="*/ 772583 w 3518348"/>
              <a:gd name="connsiteY17" fmla="*/ 3465499 h 3484132"/>
              <a:gd name="connsiteX18" fmla="*/ 839237 w 3518348"/>
              <a:gd name="connsiteY18" fmla="*/ 3470443 h 3484132"/>
              <a:gd name="connsiteX19" fmla="*/ 881348 w 3518348"/>
              <a:gd name="connsiteY19" fmla="*/ 3461633 h 3484132"/>
              <a:gd name="connsiteX20" fmla="*/ 1183545 w 3518348"/>
              <a:gd name="connsiteY20" fmla="*/ 3456562 h 3484132"/>
              <a:gd name="connsiteX21" fmla="*/ 1187477 w 3518348"/>
              <a:gd name="connsiteY21" fmla="*/ 3455738 h 3484132"/>
              <a:gd name="connsiteX22" fmla="*/ 1264405 w 3518348"/>
              <a:gd name="connsiteY22" fmla="*/ 3455738 h 3484132"/>
              <a:gd name="connsiteX23" fmla="*/ 1322942 w 3518348"/>
              <a:gd name="connsiteY23" fmla="*/ 3472788 h 3484132"/>
              <a:gd name="connsiteX24" fmla="*/ 1456124 w 3518348"/>
              <a:gd name="connsiteY24" fmla="*/ 3471964 h 3484132"/>
              <a:gd name="connsiteX25" fmla="*/ 1484854 w 3518348"/>
              <a:gd name="connsiteY25" fmla="*/ 3480013 h 3484132"/>
              <a:gd name="connsiteX26" fmla="*/ 1534258 w 3518348"/>
              <a:gd name="connsiteY26" fmla="*/ 3474309 h 3484132"/>
              <a:gd name="connsiteX27" fmla="*/ 1570154 w 3518348"/>
              <a:gd name="connsiteY27" fmla="*/ 3481344 h 3484132"/>
              <a:gd name="connsiteX28" fmla="*/ 1532545 w 3518348"/>
              <a:gd name="connsiteY28" fmla="*/ 3457450 h 3484132"/>
              <a:gd name="connsiteX29" fmla="*/ 1625393 w 3518348"/>
              <a:gd name="connsiteY29" fmla="*/ 3459034 h 3484132"/>
              <a:gd name="connsiteX30" fmla="*/ 1624695 w 3518348"/>
              <a:gd name="connsiteY30" fmla="*/ 3462583 h 3484132"/>
              <a:gd name="connsiteX31" fmla="*/ 3510237 w 3518348"/>
              <a:gd name="connsiteY31" fmla="*/ 3484133 h 3484132"/>
              <a:gd name="connsiteX32" fmla="*/ 3502373 w 3518348"/>
              <a:gd name="connsiteY32" fmla="*/ 3241319 h 3484132"/>
              <a:gd name="connsiteX33" fmla="*/ 3510364 w 3518348"/>
              <a:gd name="connsiteY33" fmla="*/ 3097444 h 3484132"/>
              <a:gd name="connsiteX34" fmla="*/ 3504022 w 3518348"/>
              <a:gd name="connsiteY34" fmla="*/ 3075324 h 3484132"/>
              <a:gd name="connsiteX35" fmla="*/ 3502056 w 3518348"/>
              <a:gd name="connsiteY35" fmla="*/ 3276560 h 3484132"/>
              <a:gd name="connsiteX36" fmla="*/ 3482269 w 3518348"/>
              <a:gd name="connsiteY36" fmla="*/ 3286954 h 3484132"/>
              <a:gd name="connsiteX37" fmla="*/ 3510047 w 3518348"/>
              <a:gd name="connsiteY37" fmla="*/ 2947864 h 3484132"/>
              <a:gd name="connsiteX38" fmla="*/ 3504085 w 3518348"/>
              <a:gd name="connsiteY38" fmla="*/ 2810770 h 3484132"/>
              <a:gd name="connsiteX39" fmla="*/ 3507891 w 3518348"/>
              <a:gd name="connsiteY39" fmla="*/ 2805003 h 3484132"/>
              <a:gd name="connsiteX40" fmla="*/ 3498314 w 3518348"/>
              <a:gd name="connsiteY40" fmla="*/ 2781171 h 3484132"/>
              <a:gd name="connsiteX41" fmla="*/ 3501485 w 3518348"/>
              <a:gd name="connsiteY41" fmla="*/ 2749481 h 3484132"/>
              <a:gd name="connsiteX42" fmla="*/ 3497934 w 3518348"/>
              <a:gd name="connsiteY42" fmla="*/ 2757467 h 3484132"/>
              <a:gd name="connsiteX43" fmla="*/ 3500280 w 3518348"/>
              <a:gd name="connsiteY43" fmla="*/ 2723114 h 3484132"/>
              <a:gd name="connsiteX44" fmla="*/ 3484235 w 3518348"/>
              <a:gd name="connsiteY44" fmla="*/ 2767481 h 3484132"/>
              <a:gd name="connsiteX45" fmla="*/ 3489562 w 3518348"/>
              <a:gd name="connsiteY45" fmla="*/ 2805510 h 3484132"/>
              <a:gd name="connsiteX46" fmla="*/ 3481127 w 3518348"/>
              <a:gd name="connsiteY46" fmla="*/ 2835045 h 3484132"/>
              <a:gd name="connsiteX47" fmla="*/ 3481127 w 3518348"/>
              <a:gd name="connsiteY47" fmla="*/ 2783009 h 3484132"/>
              <a:gd name="connsiteX48" fmla="*/ 3484235 w 3518348"/>
              <a:gd name="connsiteY48" fmla="*/ 2767734 h 3484132"/>
              <a:gd name="connsiteX49" fmla="*/ 3482459 w 3518348"/>
              <a:gd name="connsiteY49" fmla="*/ 2755882 h 3484132"/>
              <a:gd name="connsiteX50" fmla="*/ 3481127 w 3518348"/>
              <a:gd name="connsiteY50" fmla="*/ 2769699 h 3484132"/>
              <a:gd name="connsiteX51" fmla="*/ 3481127 w 3518348"/>
              <a:gd name="connsiteY51" fmla="*/ 2747009 h 3484132"/>
              <a:gd name="connsiteX52" fmla="*/ 3482459 w 3518348"/>
              <a:gd name="connsiteY52" fmla="*/ 2755882 h 3484132"/>
              <a:gd name="connsiteX53" fmla="*/ 3502817 w 3518348"/>
              <a:gd name="connsiteY53" fmla="*/ 2673930 h 3484132"/>
              <a:gd name="connsiteX54" fmla="*/ 3497173 w 3518348"/>
              <a:gd name="connsiteY54" fmla="*/ 2594133 h 3484132"/>
              <a:gd name="connsiteX55" fmla="*/ 3511823 w 3518348"/>
              <a:gd name="connsiteY55" fmla="*/ 2402532 h 3484132"/>
              <a:gd name="connsiteX56" fmla="*/ 3503197 w 3518348"/>
              <a:gd name="connsiteY56" fmla="*/ 2406144 h 3484132"/>
              <a:gd name="connsiteX57" fmla="*/ 3500153 w 3518348"/>
              <a:gd name="connsiteY57" fmla="*/ 2184944 h 3484132"/>
              <a:gd name="connsiteX58" fmla="*/ 3511062 w 3518348"/>
              <a:gd name="connsiteY58" fmla="*/ 2114210 h 3484132"/>
              <a:gd name="connsiteX59" fmla="*/ 3507700 w 3518348"/>
              <a:gd name="connsiteY59" fmla="*/ 2107872 h 3484132"/>
              <a:gd name="connsiteX60" fmla="*/ 3514550 w 3518348"/>
              <a:gd name="connsiteY60" fmla="*/ 2057167 h 3484132"/>
              <a:gd name="connsiteX61" fmla="*/ 3506876 w 3518348"/>
              <a:gd name="connsiteY61" fmla="*/ 2046646 h 3484132"/>
              <a:gd name="connsiteX62" fmla="*/ 3510301 w 3518348"/>
              <a:gd name="connsiteY62" fmla="*/ 1979842 h 3484132"/>
              <a:gd name="connsiteX63" fmla="*/ 3511632 w 3518348"/>
              <a:gd name="connsiteY63" fmla="*/ 1921594 h 3484132"/>
              <a:gd name="connsiteX64" fmla="*/ 3511125 w 3518348"/>
              <a:gd name="connsiteY64" fmla="*/ 1866263 h 3484132"/>
              <a:gd name="connsiteX65" fmla="*/ 3510174 w 3518348"/>
              <a:gd name="connsiteY65" fmla="*/ 1837868 h 3484132"/>
              <a:gd name="connsiteX66" fmla="*/ 3507383 w 3518348"/>
              <a:gd name="connsiteY66" fmla="*/ 1808015 h 3484132"/>
              <a:gd name="connsiteX67" fmla="*/ 3516579 w 3518348"/>
              <a:gd name="connsiteY67" fmla="*/ 1758261 h 3484132"/>
              <a:gd name="connsiteX68" fmla="*/ 3155465 w 3518348"/>
              <a:gd name="connsiteY68" fmla="*/ 1880397 h 3484132"/>
              <a:gd name="connsiteX69" fmla="*/ 3160666 w 3518348"/>
              <a:gd name="connsiteY69" fmla="*/ 1880397 h 3484132"/>
              <a:gd name="connsiteX70" fmla="*/ 3155465 w 3518348"/>
              <a:gd name="connsiteY70" fmla="*/ 1880397 h 3484132"/>
              <a:gd name="connsiteX71" fmla="*/ 3493875 w 3518348"/>
              <a:gd name="connsiteY71" fmla="*/ 2840053 h 3484132"/>
              <a:gd name="connsiteX72" fmla="*/ 3495270 w 3518348"/>
              <a:gd name="connsiteY72" fmla="*/ 2900772 h 3484132"/>
              <a:gd name="connsiteX73" fmla="*/ 3493875 w 3518348"/>
              <a:gd name="connsiteY73" fmla="*/ 2840053 h 3484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3518348" h="3484132">
                <a:moveTo>
                  <a:pt x="3516579" y="1758261"/>
                </a:moveTo>
                <a:cubicBezTo>
                  <a:pt x="3512292" y="1749850"/>
                  <a:pt x="3508893" y="1741008"/>
                  <a:pt x="3506432" y="1731894"/>
                </a:cubicBezTo>
                <a:cubicBezTo>
                  <a:pt x="3503007" y="1719218"/>
                  <a:pt x="3500407" y="199462"/>
                  <a:pt x="3495968" y="168722"/>
                </a:cubicBezTo>
                <a:cubicBezTo>
                  <a:pt x="3495968" y="135764"/>
                  <a:pt x="3500851" y="139630"/>
                  <a:pt x="3496792" y="83791"/>
                </a:cubicBezTo>
                <a:lnTo>
                  <a:pt x="3488674" y="88418"/>
                </a:lnTo>
                <a:cubicBezTo>
                  <a:pt x="3487977" y="82080"/>
                  <a:pt x="3487342" y="75742"/>
                  <a:pt x="3486645" y="69720"/>
                </a:cubicBezTo>
                <a:cubicBezTo>
                  <a:pt x="3485947" y="63699"/>
                  <a:pt x="3484869" y="57931"/>
                  <a:pt x="3484045" y="52417"/>
                </a:cubicBezTo>
                <a:cubicBezTo>
                  <a:pt x="3482332" y="41452"/>
                  <a:pt x="3480747" y="31565"/>
                  <a:pt x="3479161" y="23325"/>
                </a:cubicBezTo>
                <a:cubicBezTo>
                  <a:pt x="3477982" y="15327"/>
                  <a:pt x="3475851" y="7497"/>
                  <a:pt x="3472819" y="1"/>
                </a:cubicBezTo>
                <a:lnTo>
                  <a:pt x="-1" y="1"/>
                </a:lnTo>
                <a:lnTo>
                  <a:pt x="-1" y="3459541"/>
                </a:lnTo>
                <a:lnTo>
                  <a:pt x="17567" y="3461126"/>
                </a:lnTo>
                <a:cubicBezTo>
                  <a:pt x="138382" y="3455865"/>
                  <a:pt x="347351" y="3459287"/>
                  <a:pt x="429797" y="3455738"/>
                </a:cubicBezTo>
                <a:lnTo>
                  <a:pt x="795097" y="3455738"/>
                </a:lnTo>
                <a:cubicBezTo>
                  <a:pt x="813679" y="3459478"/>
                  <a:pt x="824080" y="3463407"/>
                  <a:pt x="823953" y="3467337"/>
                </a:cubicBezTo>
                <a:cubicBezTo>
                  <a:pt x="773788" y="3464041"/>
                  <a:pt x="673394" y="3457386"/>
                  <a:pt x="657983" y="3465626"/>
                </a:cubicBezTo>
                <a:cubicBezTo>
                  <a:pt x="708084" y="3468922"/>
                  <a:pt x="794653" y="3470950"/>
                  <a:pt x="799092" y="3476274"/>
                </a:cubicBezTo>
                <a:cubicBezTo>
                  <a:pt x="851033" y="3466766"/>
                  <a:pt x="704470" y="3473422"/>
                  <a:pt x="772583" y="3465499"/>
                </a:cubicBezTo>
                <a:cubicBezTo>
                  <a:pt x="794881" y="3465727"/>
                  <a:pt x="817148" y="3467382"/>
                  <a:pt x="839237" y="3470443"/>
                </a:cubicBezTo>
                <a:cubicBezTo>
                  <a:pt x="815772" y="3466513"/>
                  <a:pt x="870947" y="3464105"/>
                  <a:pt x="881348" y="3461633"/>
                </a:cubicBezTo>
                <a:cubicBezTo>
                  <a:pt x="995504" y="3461633"/>
                  <a:pt x="1061144" y="3457386"/>
                  <a:pt x="1183545" y="3456562"/>
                </a:cubicBezTo>
                <a:lnTo>
                  <a:pt x="1187477" y="3455738"/>
                </a:lnTo>
                <a:lnTo>
                  <a:pt x="1264405" y="3455738"/>
                </a:lnTo>
                <a:cubicBezTo>
                  <a:pt x="1305311" y="3461189"/>
                  <a:pt x="1337719" y="3468922"/>
                  <a:pt x="1322942" y="3472788"/>
                </a:cubicBezTo>
                <a:cubicBezTo>
                  <a:pt x="1392704" y="3473548"/>
                  <a:pt x="1396700" y="3469048"/>
                  <a:pt x="1456124" y="3471964"/>
                </a:cubicBezTo>
                <a:cubicBezTo>
                  <a:pt x="1360994" y="3480077"/>
                  <a:pt x="1474770" y="3470379"/>
                  <a:pt x="1484854" y="3480013"/>
                </a:cubicBezTo>
                <a:cubicBezTo>
                  <a:pt x="1545737" y="3482105"/>
                  <a:pt x="1506163" y="3475957"/>
                  <a:pt x="1534258" y="3474309"/>
                </a:cubicBezTo>
                <a:cubicBezTo>
                  <a:pt x="1544342" y="3475387"/>
                  <a:pt x="1568632" y="3478809"/>
                  <a:pt x="1570154" y="3481344"/>
                </a:cubicBezTo>
                <a:cubicBezTo>
                  <a:pt x="1603449" y="3475703"/>
                  <a:pt x="1521066" y="3464928"/>
                  <a:pt x="1532545" y="3457450"/>
                </a:cubicBezTo>
                <a:cubicBezTo>
                  <a:pt x="1564002" y="3457912"/>
                  <a:pt x="1594951" y="3458445"/>
                  <a:pt x="1625393" y="3459034"/>
                </a:cubicBezTo>
                <a:lnTo>
                  <a:pt x="1624695" y="3462583"/>
                </a:lnTo>
                <a:cubicBezTo>
                  <a:pt x="1624695" y="3462583"/>
                  <a:pt x="3496792" y="3455675"/>
                  <a:pt x="3510237" y="3484133"/>
                </a:cubicBezTo>
                <a:cubicBezTo>
                  <a:pt x="3507447" y="3446548"/>
                  <a:pt x="3509159" y="3238087"/>
                  <a:pt x="3502373" y="3241319"/>
                </a:cubicBezTo>
                <a:lnTo>
                  <a:pt x="3510364" y="3097444"/>
                </a:lnTo>
                <a:cubicBezTo>
                  <a:pt x="3508969" y="3108155"/>
                  <a:pt x="3505037" y="3117409"/>
                  <a:pt x="3504022" y="3075324"/>
                </a:cubicBezTo>
                <a:cubicBezTo>
                  <a:pt x="3505798" y="3156008"/>
                  <a:pt x="3493241" y="3233777"/>
                  <a:pt x="3502056" y="3276560"/>
                </a:cubicBezTo>
                <a:cubicBezTo>
                  <a:pt x="3493748" y="3278651"/>
                  <a:pt x="3489372" y="3248355"/>
                  <a:pt x="3482269" y="3286954"/>
                </a:cubicBezTo>
                <a:cubicBezTo>
                  <a:pt x="3486264" y="3131290"/>
                  <a:pt x="3500407" y="3046105"/>
                  <a:pt x="3510047" y="2947864"/>
                </a:cubicBezTo>
                <a:lnTo>
                  <a:pt x="3504085" y="2810770"/>
                </a:lnTo>
                <a:lnTo>
                  <a:pt x="3507891" y="2805003"/>
                </a:lnTo>
                <a:lnTo>
                  <a:pt x="3498314" y="2781171"/>
                </a:lnTo>
                <a:cubicBezTo>
                  <a:pt x="3500306" y="2770720"/>
                  <a:pt x="3501365" y="2760116"/>
                  <a:pt x="3501485" y="2749481"/>
                </a:cubicBezTo>
                <a:cubicBezTo>
                  <a:pt x="3500661" y="2746375"/>
                  <a:pt x="3499392" y="2750685"/>
                  <a:pt x="3497934" y="2757467"/>
                </a:cubicBezTo>
                <a:cubicBezTo>
                  <a:pt x="3498441" y="2743016"/>
                  <a:pt x="3499265" y="2729896"/>
                  <a:pt x="3500280" y="2723114"/>
                </a:cubicBezTo>
                <a:cubicBezTo>
                  <a:pt x="3495270" y="2717727"/>
                  <a:pt x="3489499" y="2742129"/>
                  <a:pt x="3484235" y="2767481"/>
                </a:cubicBezTo>
                <a:cubicBezTo>
                  <a:pt x="3485947" y="2780157"/>
                  <a:pt x="3487786" y="2792453"/>
                  <a:pt x="3489562" y="2805510"/>
                </a:cubicBezTo>
                <a:cubicBezTo>
                  <a:pt x="3486645" y="2821672"/>
                  <a:pt x="3483727" y="2834982"/>
                  <a:pt x="3481127" y="2835045"/>
                </a:cubicBezTo>
                <a:lnTo>
                  <a:pt x="3481127" y="2783009"/>
                </a:lnTo>
                <a:cubicBezTo>
                  <a:pt x="3482142" y="2778129"/>
                  <a:pt x="3483157" y="2773058"/>
                  <a:pt x="3484235" y="2767734"/>
                </a:cubicBezTo>
                <a:cubicBezTo>
                  <a:pt x="3483664" y="2763741"/>
                  <a:pt x="3483030" y="2759749"/>
                  <a:pt x="3482459" y="2755882"/>
                </a:cubicBezTo>
                <a:cubicBezTo>
                  <a:pt x="3482015" y="2760572"/>
                  <a:pt x="3481571" y="2765199"/>
                  <a:pt x="3481127" y="2769699"/>
                </a:cubicBezTo>
                <a:lnTo>
                  <a:pt x="3481127" y="2747009"/>
                </a:lnTo>
                <a:cubicBezTo>
                  <a:pt x="3481571" y="2749861"/>
                  <a:pt x="3482015" y="2752840"/>
                  <a:pt x="3482459" y="2755882"/>
                </a:cubicBezTo>
                <a:cubicBezTo>
                  <a:pt x="3488801" y="2690219"/>
                  <a:pt x="3496348" y="2615303"/>
                  <a:pt x="3502817" y="2673930"/>
                </a:cubicBezTo>
                <a:lnTo>
                  <a:pt x="3497173" y="2594133"/>
                </a:lnTo>
                <a:cubicBezTo>
                  <a:pt x="3506686" y="2500392"/>
                  <a:pt x="3504720" y="2516681"/>
                  <a:pt x="3511823" y="2402532"/>
                </a:cubicBezTo>
                <a:cubicBezTo>
                  <a:pt x="3508461" y="2396194"/>
                  <a:pt x="3505481" y="2426680"/>
                  <a:pt x="3503197" y="2406144"/>
                </a:cubicBezTo>
                <a:cubicBezTo>
                  <a:pt x="3513979" y="2322925"/>
                  <a:pt x="3490513" y="2203324"/>
                  <a:pt x="3500153" y="2184944"/>
                </a:cubicBezTo>
                <a:cubicBezTo>
                  <a:pt x="3502436" y="2117696"/>
                  <a:pt x="3508398" y="2156929"/>
                  <a:pt x="3511062" y="2114210"/>
                </a:cubicBezTo>
                <a:cubicBezTo>
                  <a:pt x="3509983" y="2116239"/>
                  <a:pt x="3507891" y="2120231"/>
                  <a:pt x="3507700" y="2107872"/>
                </a:cubicBezTo>
                <a:lnTo>
                  <a:pt x="3514550" y="2057167"/>
                </a:lnTo>
                <a:cubicBezTo>
                  <a:pt x="3512076" y="2036631"/>
                  <a:pt x="3509793" y="2103943"/>
                  <a:pt x="3506876" y="2046646"/>
                </a:cubicBezTo>
                <a:cubicBezTo>
                  <a:pt x="3508144" y="2022180"/>
                  <a:pt x="3509286" y="2000251"/>
                  <a:pt x="3510301" y="1979842"/>
                </a:cubicBezTo>
                <a:cubicBezTo>
                  <a:pt x="3511315" y="1959433"/>
                  <a:pt x="3511379" y="1940165"/>
                  <a:pt x="3511632" y="1921594"/>
                </a:cubicBezTo>
                <a:cubicBezTo>
                  <a:pt x="3511886" y="1903024"/>
                  <a:pt x="3511632" y="1884897"/>
                  <a:pt x="3511125" y="1866263"/>
                </a:cubicBezTo>
                <a:cubicBezTo>
                  <a:pt x="3511125" y="1857009"/>
                  <a:pt x="3510491" y="1847565"/>
                  <a:pt x="3510174" y="1837868"/>
                </a:cubicBezTo>
                <a:cubicBezTo>
                  <a:pt x="3509857" y="1828171"/>
                  <a:pt x="3508398" y="1818283"/>
                  <a:pt x="3507383" y="1808015"/>
                </a:cubicBezTo>
                <a:cubicBezTo>
                  <a:pt x="3501231" y="1690380"/>
                  <a:pt x="3524824" y="1857643"/>
                  <a:pt x="3516579" y="1758261"/>
                </a:cubicBezTo>
                <a:close/>
                <a:moveTo>
                  <a:pt x="3155465" y="1880397"/>
                </a:moveTo>
                <a:lnTo>
                  <a:pt x="3160666" y="1880397"/>
                </a:lnTo>
                <a:cubicBezTo>
                  <a:pt x="3143035" y="1881474"/>
                  <a:pt x="3146079" y="1881284"/>
                  <a:pt x="3155465" y="1880397"/>
                </a:cubicBezTo>
                <a:close/>
                <a:moveTo>
                  <a:pt x="3493875" y="2840053"/>
                </a:moveTo>
                <a:cubicBezTo>
                  <a:pt x="3496538" y="2860182"/>
                  <a:pt x="3497008" y="2880541"/>
                  <a:pt x="3495270" y="2900772"/>
                </a:cubicBezTo>
                <a:cubicBezTo>
                  <a:pt x="3493748" y="2880572"/>
                  <a:pt x="3493278" y="2860303"/>
                  <a:pt x="3493875" y="2840053"/>
                </a:cubicBezTo>
                <a:close/>
              </a:path>
            </a:pathLst>
          </a:custGeom>
          <a:solidFill>
            <a:srgbClr val="3F3A31"/>
          </a:solidFill>
          <a:ln w="633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000" noProof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E240389-50BB-4631-B58E-9BB69D0466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3869" y="4175760"/>
            <a:ext cx="2994490" cy="1663099"/>
          </a:xfrm>
          <a:noFill/>
        </p:spPr>
        <p:txBody>
          <a:bodyPr anchor="t">
            <a:noAutofit/>
          </a:bodyPr>
          <a:lstStyle>
            <a:lvl1pPr marL="0" indent="0" algn="l">
              <a:buNone/>
              <a:defRPr lang="en-GB" sz="1200" b="0" i="0" kern="1200" cap="none" spc="-2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2pPr>
            <a:lvl3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3pPr>
            <a:lvl4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4pPr>
            <a:lvl5pPr>
              <a:defRPr lang="en-NL" sz="6600" b="0" i="0" kern="1200" cap="all" spc="-100" baseline="0" dirty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5pPr>
          </a:lstStyle>
          <a:p>
            <a:pPr lvl="0"/>
            <a:r>
              <a:rPr lang="en-GB" noProof="0"/>
              <a:t>Text…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BCBC36A-6405-4C4B-A2EB-CDA02CBA13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13106" y="4175760"/>
            <a:ext cx="2995639" cy="1663099"/>
          </a:xfrm>
          <a:noFill/>
        </p:spPr>
        <p:txBody>
          <a:bodyPr anchor="t">
            <a:noAutofit/>
          </a:bodyPr>
          <a:lstStyle>
            <a:lvl1pPr marL="0" indent="0" algn="l">
              <a:buNone/>
              <a:defRPr lang="en-GB" sz="1200" b="0" i="0" kern="1200" cap="none" spc="-2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2pPr>
            <a:lvl3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3pPr>
            <a:lvl4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4pPr>
            <a:lvl5pPr>
              <a:defRPr lang="en-NL" sz="6600" b="0" i="0" kern="1200" cap="all" spc="-100" baseline="0" dirty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5pPr>
          </a:lstStyle>
          <a:p>
            <a:pPr lvl="0"/>
            <a:r>
              <a:rPr lang="en-GB" noProof="0"/>
              <a:t>Text…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486DA1F-1DAC-4672-82D4-B8149318D1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60897" y="4175760"/>
            <a:ext cx="2995639" cy="1663099"/>
          </a:xfrm>
          <a:noFill/>
        </p:spPr>
        <p:txBody>
          <a:bodyPr anchor="t">
            <a:noAutofit/>
          </a:bodyPr>
          <a:lstStyle>
            <a:lvl1pPr marL="0" indent="0" algn="l">
              <a:buNone/>
              <a:defRPr lang="en-GB" sz="1200" b="0" i="0" kern="1200" cap="none" spc="-2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2pPr>
            <a:lvl3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3pPr>
            <a:lvl4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4pPr>
            <a:lvl5pPr>
              <a:defRPr lang="en-NL" sz="6600" b="0" i="0" kern="1200" cap="all" spc="-100" baseline="0" dirty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5pPr>
          </a:lstStyle>
          <a:p>
            <a:pPr lvl="0"/>
            <a:r>
              <a:rPr lang="en-GB" noProof="0"/>
              <a:t>Text…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40BEEE21-3C21-4705-B310-94C1AE45039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5101" y="1319467"/>
            <a:ext cx="3323270" cy="507362"/>
          </a:xfrm>
          <a:custGeom>
            <a:avLst/>
            <a:gdLst>
              <a:gd name="connsiteX0" fmla="*/ 5047 w 2291036"/>
              <a:gd name="connsiteY0" fmla="*/ 496336 h 507362"/>
              <a:gd name="connsiteX1" fmla="*/ 13426 w 2291036"/>
              <a:gd name="connsiteY1" fmla="*/ 496437 h 507362"/>
              <a:gd name="connsiteX2" fmla="*/ 5011 w 2291036"/>
              <a:gd name="connsiteY2" fmla="*/ 496619 h 507362"/>
              <a:gd name="connsiteX3" fmla="*/ 2284943 w 2291036"/>
              <a:gd name="connsiteY3" fmla="*/ 96445 h 507362"/>
              <a:gd name="connsiteX4" fmla="*/ 2284943 w 2291036"/>
              <a:gd name="connsiteY4" fmla="*/ 97637 h 507362"/>
              <a:gd name="connsiteX5" fmla="*/ 2284943 w 2291036"/>
              <a:gd name="connsiteY5" fmla="*/ 98829 h 507362"/>
              <a:gd name="connsiteX6" fmla="*/ 2284887 w 2291036"/>
              <a:gd name="connsiteY6" fmla="*/ 96558 h 507362"/>
              <a:gd name="connsiteX7" fmla="*/ 1492164 w 2291036"/>
              <a:gd name="connsiteY7" fmla="*/ 54 h 507362"/>
              <a:gd name="connsiteX8" fmla="*/ 1517204 w 2291036"/>
              <a:gd name="connsiteY8" fmla="*/ 1060 h 507362"/>
              <a:gd name="connsiteX9" fmla="*/ 1525581 w 2291036"/>
              <a:gd name="connsiteY9" fmla="*/ 1060 h 507362"/>
              <a:gd name="connsiteX10" fmla="*/ 1529387 w 2291036"/>
              <a:gd name="connsiteY10" fmla="*/ 1060 h 507362"/>
              <a:gd name="connsiteX11" fmla="*/ 1614693 w 2291036"/>
              <a:gd name="connsiteY11" fmla="*/ 5829 h 507362"/>
              <a:gd name="connsiteX12" fmla="*/ 1767023 w 2291036"/>
              <a:gd name="connsiteY12" fmla="*/ 3444 h 507362"/>
              <a:gd name="connsiteX13" fmla="*/ 1821861 w 2291036"/>
              <a:gd name="connsiteY13" fmla="*/ 8214 h 507362"/>
              <a:gd name="connsiteX14" fmla="*/ 2096055 w 2291036"/>
              <a:gd name="connsiteY14" fmla="*/ 3444 h 507362"/>
              <a:gd name="connsiteX15" fmla="*/ 2144800 w 2291036"/>
              <a:gd name="connsiteY15" fmla="*/ 3444 h 507362"/>
              <a:gd name="connsiteX16" fmla="*/ 2132615 w 2291036"/>
              <a:gd name="connsiteY16" fmla="*/ 5531 h 507362"/>
              <a:gd name="connsiteX17" fmla="*/ 2140103 w 2291036"/>
              <a:gd name="connsiteY17" fmla="*/ 5584 h 507362"/>
              <a:gd name="connsiteX18" fmla="*/ 2120427 w 2291036"/>
              <a:gd name="connsiteY18" fmla="*/ 5829 h 507362"/>
              <a:gd name="connsiteX19" fmla="*/ 2175266 w 2291036"/>
              <a:gd name="connsiteY19" fmla="*/ 5829 h 507362"/>
              <a:gd name="connsiteX20" fmla="*/ 2140103 w 2291036"/>
              <a:gd name="connsiteY20" fmla="*/ 5584 h 507362"/>
              <a:gd name="connsiteX21" fmla="*/ 2192023 w 2291036"/>
              <a:gd name="connsiteY21" fmla="*/ 4935 h 507362"/>
              <a:gd name="connsiteX22" fmla="*/ 2272758 w 2291036"/>
              <a:gd name="connsiteY22" fmla="*/ 5829 h 507362"/>
              <a:gd name="connsiteX23" fmla="*/ 2278851 w 2291036"/>
              <a:gd name="connsiteY23" fmla="*/ 22521 h 507362"/>
              <a:gd name="connsiteX24" fmla="*/ 2278851 w 2291036"/>
              <a:gd name="connsiteY24" fmla="*/ 51696 h 507362"/>
              <a:gd name="connsiteX25" fmla="*/ 2278851 w 2291036"/>
              <a:gd name="connsiteY25" fmla="*/ 53521 h 507362"/>
              <a:gd name="connsiteX26" fmla="*/ 2284182 w 2291036"/>
              <a:gd name="connsiteY26" fmla="*/ 68127 h 507362"/>
              <a:gd name="connsiteX27" fmla="*/ 2284887 w 2291036"/>
              <a:gd name="connsiteY27" fmla="*/ 96558 h 507362"/>
              <a:gd name="connsiteX28" fmla="*/ 2278851 w 2291036"/>
              <a:gd name="connsiteY28" fmla="*/ 108666 h 507362"/>
              <a:gd name="connsiteX29" fmla="*/ 2272758 w 2291036"/>
              <a:gd name="connsiteY29" fmla="*/ 115522 h 507362"/>
              <a:gd name="connsiteX30" fmla="*/ 2272758 w 2291036"/>
              <a:gd name="connsiteY30" fmla="*/ 120291 h 507362"/>
              <a:gd name="connsiteX31" fmla="*/ 2278851 w 2291036"/>
              <a:gd name="connsiteY31" fmla="*/ 151292 h 507362"/>
              <a:gd name="connsiteX32" fmla="*/ 2291036 w 2291036"/>
              <a:gd name="connsiteY32" fmla="*/ 175137 h 507362"/>
              <a:gd name="connsiteX33" fmla="*/ 2291036 w 2291036"/>
              <a:gd name="connsiteY33" fmla="*/ 220445 h 507362"/>
              <a:gd name="connsiteX34" fmla="*/ 2291036 w 2291036"/>
              <a:gd name="connsiteY34" fmla="*/ 320600 h 507362"/>
              <a:gd name="connsiteX35" fmla="*/ 2278851 w 2291036"/>
              <a:gd name="connsiteY35" fmla="*/ 351600 h 507362"/>
              <a:gd name="connsiteX36" fmla="*/ 2272758 w 2291036"/>
              <a:gd name="connsiteY36" fmla="*/ 435061 h 507362"/>
              <a:gd name="connsiteX37" fmla="*/ 2275805 w 2291036"/>
              <a:gd name="connsiteY37" fmla="*/ 479773 h 507362"/>
              <a:gd name="connsiteX38" fmla="*/ 2277471 w 2291036"/>
              <a:gd name="connsiteY38" fmla="*/ 502273 h 507362"/>
              <a:gd name="connsiteX39" fmla="*/ 2232653 w 2291036"/>
              <a:gd name="connsiteY39" fmla="*/ 501280 h 507362"/>
              <a:gd name="connsiteX40" fmla="*/ 2207872 w 2291036"/>
              <a:gd name="connsiteY40" fmla="*/ 500624 h 507362"/>
              <a:gd name="connsiteX41" fmla="*/ 2166497 w 2291036"/>
              <a:gd name="connsiteY41" fmla="*/ 500624 h 507362"/>
              <a:gd name="connsiteX42" fmla="*/ 2104435 w 2291036"/>
              <a:gd name="connsiteY42" fmla="*/ 491291 h 507362"/>
              <a:gd name="connsiteX43" fmla="*/ 1711374 w 2291036"/>
              <a:gd name="connsiteY43" fmla="*/ 495957 h 507362"/>
              <a:gd name="connsiteX44" fmla="*/ 1690687 w 2291036"/>
              <a:gd name="connsiteY44" fmla="*/ 500624 h 507362"/>
              <a:gd name="connsiteX45" fmla="*/ 1614833 w 2291036"/>
              <a:gd name="connsiteY45" fmla="*/ 491291 h 507362"/>
              <a:gd name="connsiteX46" fmla="*/ 1483813 w 2291036"/>
              <a:gd name="connsiteY46" fmla="*/ 505288 h 507362"/>
              <a:gd name="connsiteX47" fmla="*/ 1104542 w 2291036"/>
              <a:gd name="connsiteY47" fmla="*/ 491291 h 507362"/>
              <a:gd name="connsiteX48" fmla="*/ 932148 w 2291036"/>
              <a:gd name="connsiteY48" fmla="*/ 500624 h 507362"/>
              <a:gd name="connsiteX49" fmla="*/ 890773 w 2291036"/>
              <a:gd name="connsiteY49" fmla="*/ 500624 h 507362"/>
              <a:gd name="connsiteX50" fmla="*/ 856294 w 2291036"/>
              <a:gd name="connsiteY50" fmla="*/ 505288 h 507362"/>
              <a:gd name="connsiteX51" fmla="*/ 784750 w 2291036"/>
              <a:gd name="connsiteY51" fmla="*/ 507040 h 507362"/>
              <a:gd name="connsiteX52" fmla="*/ 746716 w 2291036"/>
              <a:gd name="connsiteY52" fmla="*/ 507257 h 507362"/>
              <a:gd name="connsiteX53" fmla="*/ 718378 w 2291036"/>
              <a:gd name="connsiteY53" fmla="*/ 505288 h 507362"/>
              <a:gd name="connsiteX54" fmla="*/ 708897 w 2291036"/>
              <a:gd name="connsiteY54" fmla="*/ 505288 h 507362"/>
              <a:gd name="connsiteX55" fmla="*/ 704588 w 2291036"/>
              <a:gd name="connsiteY55" fmla="*/ 505288 h 507362"/>
              <a:gd name="connsiteX56" fmla="*/ 608047 w 2291036"/>
              <a:gd name="connsiteY56" fmla="*/ 495957 h 507362"/>
              <a:gd name="connsiteX57" fmla="*/ 435650 w 2291036"/>
              <a:gd name="connsiteY57" fmla="*/ 500624 h 507362"/>
              <a:gd name="connsiteX58" fmla="*/ 373589 w 2291036"/>
              <a:gd name="connsiteY58" fmla="*/ 491291 h 507362"/>
              <a:gd name="connsiteX59" fmla="*/ 63276 w 2291036"/>
              <a:gd name="connsiteY59" fmla="*/ 500624 h 507362"/>
              <a:gd name="connsiteX60" fmla="*/ 8111 w 2291036"/>
              <a:gd name="connsiteY60" fmla="*/ 500624 h 507362"/>
              <a:gd name="connsiteX61" fmla="*/ 21901 w 2291036"/>
              <a:gd name="connsiteY61" fmla="*/ 496542 h 507362"/>
              <a:gd name="connsiteX62" fmla="*/ 13426 w 2291036"/>
              <a:gd name="connsiteY62" fmla="*/ 496437 h 507362"/>
              <a:gd name="connsiteX63" fmla="*/ 35694 w 2291036"/>
              <a:gd name="connsiteY63" fmla="*/ 495957 h 507362"/>
              <a:gd name="connsiteX64" fmla="*/ 7249 w 2291036"/>
              <a:gd name="connsiteY64" fmla="*/ 495957 h 507362"/>
              <a:gd name="connsiteX65" fmla="*/ 5095 w 2291036"/>
              <a:gd name="connsiteY65" fmla="*/ 495957 h 507362"/>
              <a:gd name="connsiteX66" fmla="*/ 5570 w 2291036"/>
              <a:gd name="connsiteY66" fmla="*/ 492209 h 507362"/>
              <a:gd name="connsiteX67" fmla="*/ 6094 w 2291036"/>
              <a:gd name="connsiteY67" fmla="*/ 487523 h 507362"/>
              <a:gd name="connsiteX68" fmla="*/ 0 w 2291036"/>
              <a:gd name="connsiteY68" fmla="*/ 435061 h 507362"/>
              <a:gd name="connsiteX69" fmla="*/ 0 w 2291036"/>
              <a:gd name="connsiteY69" fmla="*/ 422244 h 507362"/>
              <a:gd name="connsiteX70" fmla="*/ 0 w 2291036"/>
              <a:gd name="connsiteY70" fmla="*/ 418368 h 507362"/>
              <a:gd name="connsiteX71" fmla="*/ 12188 w 2291036"/>
              <a:gd name="connsiteY71" fmla="*/ 353984 h 507362"/>
              <a:gd name="connsiteX72" fmla="*/ 0 w 2291036"/>
              <a:gd name="connsiteY72" fmla="*/ 249061 h 507362"/>
              <a:gd name="connsiteX73" fmla="*/ 6094 w 2291036"/>
              <a:gd name="connsiteY73" fmla="*/ 220445 h 507362"/>
              <a:gd name="connsiteX74" fmla="*/ 12188 w 2291036"/>
              <a:gd name="connsiteY74" fmla="*/ 184676 h 507362"/>
              <a:gd name="connsiteX75" fmla="*/ 6094 w 2291036"/>
              <a:gd name="connsiteY75" fmla="*/ 144137 h 507362"/>
              <a:gd name="connsiteX76" fmla="*/ 18278 w 2291036"/>
              <a:gd name="connsiteY76" fmla="*/ 67829 h 507362"/>
              <a:gd name="connsiteX77" fmla="*/ 6094 w 2291036"/>
              <a:gd name="connsiteY77" fmla="*/ 3444 h 507362"/>
              <a:gd name="connsiteX78" fmla="*/ 201075 w 2291036"/>
              <a:gd name="connsiteY78" fmla="*/ 3444 h 507362"/>
              <a:gd name="connsiteX79" fmla="*/ 237634 w 2291036"/>
              <a:gd name="connsiteY79" fmla="*/ 3444 h 507362"/>
              <a:gd name="connsiteX80" fmla="*/ 292473 w 2291036"/>
              <a:gd name="connsiteY80" fmla="*/ 8214 h 507362"/>
              <a:gd name="connsiteX81" fmla="*/ 639785 w 2291036"/>
              <a:gd name="connsiteY81" fmla="*/ 5829 h 507362"/>
              <a:gd name="connsiteX82" fmla="*/ 658063 w 2291036"/>
              <a:gd name="connsiteY82" fmla="*/ 3444 h 507362"/>
              <a:gd name="connsiteX83" fmla="*/ 725088 w 2291036"/>
              <a:gd name="connsiteY83" fmla="*/ 8214 h 507362"/>
              <a:gd name="connsiteX84" fmla="*/ 840859 w 2291036"/>
              <a:gd name="connsiteY84" fmla="*/ 1060 h 507362"/>
              <a:gd name="connsiteX85" fmla="*/ 1175986 w 2291036"/>
              <a:gd name="connsiteY85" fmla="*/ 8214 h 507362"/>
              <a:gd name="connsiteX86" fmla="*/ 1328314 w 2291036"/>
              <a:gd name="connsiteY86" fmla="*/ 3444 h 507362"/>
              <a:gd name="connsiteX87" fmla="*/ 1364873 w 2291036"/>
              <a:gd name="connsiteY87" fmla="*/ 3444 h 507362"/>
              <a:gd name="connsiteX88" fmla="*/ 1395339 w 2291036"/>
              <a:gd name="connsiteY88" fmla="*/ 1060 h 507362"/>
              <a:gd name="connsiteX89" fmla="*/ 1458556 w 2291036"/>
              <a:gd name="connsiteY89" fmla="*/ 165 h 507362"/>
              <a:gd name="connsiteX90" fmla="*/ 1492164 w 2291036"/>
              <a:gd name="connsiteY90" fmla="*/ 54 h 50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2291036" h="507362">
                <a:moveTo>
                  <a:pt x="5047" y="496336"/>
                </a:moveTo>
                <a:lnTo>
                  <a:pt x="13426" y="496437"/>
                </a:lnTo>
                <a:lnTo>
                  <a:pt x="5011" y="496619"/>
                </a:lnTo>
                <a:close/>
                <a:moveTo>
                  <a:pt x="2284943" y="96445"/>
                </a:moveTo>
                <a:lnTo>
                  <a:pt x="2284943" y="97637"/>
                </a:lnTo>
                <a:lnTo>
                  <a:pt x="2284943" y="98829"/>
                </a:lnTo>
                <a:lnTo>
                  <a:pt x="2284887" y="96558"/>
                </a:lnTo>
                <a:close/>
                <a:moveTo>
                  <a:pt x="1492164" y="54"/>
                </a:moveTo>
                <a:cubicBezTo>
                  <a:pt x="1502351" y="166"/>
                  <a:pt x="1511109" y="464"/>
                  <a:pt x="1517204" y="1060"/>
                </a:cubicBezTo>
                <a:cubicBezTo>
                  <a:pt x="1517204" y="1060"/>
                  <a:pt x="1521773" y="1060"/>
                  <a:pt x="1525581" y="1060"/>
                </a:cubicBezTo>
                <a:lnTo>
                  <a:pt x="1529387" y="1060"/>
                </a:lnTo>
                <a:cubicBezTo>
                  <a:pt x="1565948" y="1060"/>
                  <a:pt x="1602508" y="5829"/>
                  <a:pt x="1614693" y="5829"/>
                </a:cubicBezTo>
                <a:cubicBezTo>
                  <a:pt x="1681718" y="5829"/>
                  <a:pt x="1706091" y="3444"/>
                  <a:pt x="1767023" y="3444"/>
                </a:cubicBezTo>
                <a:cubicBezTo>
                  <a:pt x="1779209" y="3444"/>
                  <a:pt x="1803583" y="8214"/>
                  <a:pt x="1821861" y="8214"/>
                </a:cubicBezTo>
                <a:cubicBezTo>
                  <a:pt x="1840143" y="5829"/>
                  <a:pt x="2071683" y="5829"/>
                  <a:pt x="2096055" y="3444"/>
                </a:cubicBezTo>
                <a:cubicBezTo>
                  <a:pt x="2077777" y="5829"/>
                  <a:pt x="2126521" y="3444"/>
                  <a:pt x="2144800" y="3444"/>
                </a:cubicBezTo>
                <a:cubicBezTo>
                  <a:pt x="2126521" y="4637"/>
                  <a:pt x="2124998" y="5233"/>
                  <a:pt x="2132615" y="5531"/>
                </a:cubicBezTo>
                <a:lnTo>
                  <a:pt x="2140103" y="5584"/>
                </a:lnTo>
                <a:lnTo>
                  <a:pt x="2120427" y="5829"/>
                </a:lnTo>
                <a:cubicBezTo>
                  <a:pt x="2144800" y="5829"/>
                  <a:pt x="2144800" y="5829"/>
                  <a:pt x="2175266" y="5829"/>
                </a:cubicBezTo>
                <a:lnTo>
                  <a:pt x="2140103" y="5584"/>
                </a:lnTo>
                <a:lnTo>
                  <a:pt x="2192023" y="4935"/>
                </a:lnTo>
                <a:cubicBezTo>
                  <a:pt x="2228581" y="5233"/>
                  <a:pt x="2266664" y="5829"/>
                  <a:pt x="2272758" y="5829"/>
                </a:cubicBezTo>
                <a:cubicBezTo>
                  <a:pt x="2272758" y="10598"/>
                  <a:pt x="2278851" y="20137"/>
                  <a:pt x="2278851" y="22521"/>
                </a:cubicBezTo>
                <a:cubicBezTo>
                  <a:pt x="2278851" y="22521"/>
                  <a:pt x="2278851" y="43983"/>
                  <a:pt x="2278851" y="51696"/>
                </a:cubicBezTo>
                <a:lnTo>
                  <a:pt x="2278851" y="53521"/>
                </a:lnTo>
                <a:cubicBezTo>
                  <a:pt x="2278851" y="57098"/>
                  <a:pt x="2281898" y="61272"/>
                  <a:pt x="2284182" y="68127"/>
                </a:cubicBezTo>
                <a:lnTo>
                  <a:pt x="2284887" y="96558"/>
                </a:lnTo>
                <a:lnTo>
                  <a:pt x="2278851" y="108666"/>
                </a:lnTo>
                <a:cubicBezTo>
                  <a:pt x="2275804" y="110753"/>
                  <a:pt x="2272758" y="111945"/>
                  <a:pt x="2272758" y="115522"/>
                </a:cubicBezTo>
                <a:cubicBezTo>
                  <a:pt x="2272758" y="117906"/>
                  <a:pt x="2272758" y="117906"/>
                  <a:pt x="2272758" y="120291"/>
                </a:cubicBezTo>
                <a:cubicBezTo>
                  <a:pt x="2278851" y="136983"/>
                  <a:pt x="2278851" y="122676"/>
                  <a:pt x="2278851" y="151292"/>
                </a:cubicBezTo>
                <a:cubicBezTo>
                  <a:pt x="2278851" y="141752"/>
                  <a:pt x="2291036" y="175137"/>
                  <a:pt x="2291036" y="175137"/>
                </a:cubicBezTo>
                <a:cubicBezTo>
                  <a:pt x="2291036" y="203752"/>
                  <a:pt x="2291036" y="218060"/>
                  <a:pt x="2291036" y="220445"/>
                </a:cubicBezTo>
                <a:cubicBezTo>
                  <a:pt x="2291036" y="253829"/>
                  <a:pt x="2291036" y="325368"/>
                  <a:pt x="2291036" y="320600"/>
                </a:cubicBezTo>
                <a:cubicBezTo>
                  <a:pt x="2291036" y="325368"/>
                  <a:pt x="2278851" y="342061"/>
                  <a:pt x="2278851" y="351600"/>
                </a:cubicBezTo>
                <a:cubicBezTo>
                  <a:pt x="2278851" y="349215"/>
                  <a:pt x="2272758" y="432676"/>
                  <a:pt x="2272758" y="435061"/>
                </a:cubicBezTo>
                <a:cubicBezTo>
                  <a:pt x="2272758" y="454139"/>
                  <a:pt x="2274281" y="467254"/>
                  <a:pt x="2275805" y="479773"/>
                </a:cubicBezTo>
                <a:lnTo>
                  <a:pt x="2277471" y="502273"/>
                </a:lnTo>
                <a:lnTo>
                  <a:pt x="2232653" y="501280"/>
                </a:lnTo>
                <a:cubicBezTo>
                  <a:pt x="2219939" y="500915"/>
                  <a:pt x="2211320" y="500624"/>
                  <a:pt x="2207872" y="500624"/>
                </a:cubicBezTo>
                <a:cubicBezTo>
                  <a:pt x="2200976" y="500624"/>
                  <a:pt x="2180289" y="500624"/>
                  <a:pt x="2166497" y="500624"/>
                </a:cubicBezTo>
                <a:cubicBezTo>
                  <a:pt x="2166497" y="500624"/>
                  <a:pt x="2138914" y="495957"/>
                  <a:pt x="2104435" y="491291"/>
                </a:cubicBezTo>
                <a:cubicBezTo>
                  <a:pt x="2111332" y="491291"/>
                  <a:pt x="1904456" y="495957"/>
                  <a:pt x="1711374" y="495957"/>
                </a:cubicBezTo>
                <a:cubicBezTo>
                  <a:pt x="1725167" y="495957"/>
                  <a:pt x="1711374" y="500624"/>
                  <a:pt x="1690687" y="500624"/>
                </a:cubicBezTo>
                <a:cubicBezTo>
                  <a:pt x="1628623" y="500624"/>
                  <a:pt x="1607937" y="491291"/>
                  <a:pt x="1614833" y="491291"/>
                </a:cubicBezTo>
                <a:cubicBezTo>
                  <a:pt x="1601041" y="491291"/>
                  <a:pt x="1470020" y="505288"/>
                  <a:pt x="1483813" y="505288"/>
                </a:cubicBezTo>
                <a:cubicBezTo>
                  <a:pt x="1435541" y="500624"/>
                  <a:pt x="1104542" y="491291"/>
                  <a:pt x="1104542" y="491291"/>
                </a:cubicBezTo>
                <a:cubicBezTo>
                  <a:pt x="1049376" y="491291"/>
                  <a:pt x="939042" y="500624"/>
                  <a:pt x="932148" y="500624"/>
                </a:cubicBezTo>
                <a:cubicBezTo>
                  <a:pt x="897670" y="500624"/>
                  <a:pt x="890773" y="505288"/>
                  <a:pt x="890773" y="500624"/>
                </a:cubicBezTo>
                <a:cubicBezTo>
                  <a:pt x="870087" y="500624"/>
                  <a:pt x="870087" y="505288"/>
                  <a:pt x="856294" y="505288"/>
                </a:cubicBezTo>
                <a:cubicBezTo>
                  <a:pt x="839053" y="505288"/>
                  <a:pt x="811471" y="506456"/>
                  <a:pt x="784750" y="507040"/>
                </a:cubicBezTo>
                <a:cubicBezTo>
                  <a:pt x="771390" y="507330"/>
                  <a:pt x="758245" y="507476"/>
                  <a:pt x="746716" y="507257"/>
                </a:cubicBezTo>
                <a:cubicBezTo>
                  <a:pt x="735187" y="507038"/>
                  <a:pt x="725275" y="506454"/>
                  <a:pt x="718378" y="505288"/>
                </a:cubicBezTo>
                <a:cubicBezTo>
                  <a:pt x="718378" y="505288"/>
                  <a:pt x="713206" y="505288"/>
                  <a:pt x="708897" y="505288"/>
                </a:cubicBezTo>
                <a:lnTo>
                  <a:pt x="704588" y="505288"/>
                </a:lnTo>
                <a:cubicBezTo>
                  <a:pt x="663212" y="505288"/>
                  <a:pt x="621836" y="495957"/>
                  <a:pt x="608047" y="495957"/>
                </a:cubicBezTo>
                <a:cubicBezTo>
                  <a:pt x="532191" y="495957"/>
                  <a:pt x="504609" y="500624"/>
                  <a:pt x="435650" y="500624"/>
                </a:cubicBezTo>
                <a:cubicBezTo>
                  <a:pt x="421858" y="500624"/>
                  <a:pt x="394276" y="491291"/>
                  <a:pt x="373589" y="491291"/>
                </a:cubicBezTo>
                <a:cubicBezTo>
                  <a:pt x="352899" y="495957"/>
                  <a:pt x="90860" y="495957"/>
                  <a:pt x="63276" y="500624"/>
                </a:cubicBezTo>
                <a:cubicBezTo>
                  <a:pt x="83963" y="495957"/>
                  <a:pt x="28797" y="500624"/>
                  <a:pt x="8111" y="500624"/>
                </a:cubicBezTo>
                <a:cubicBezTo>
                  <a:pt x="28797" y="498290"/>
                  <a:pt x="30521" y="497125"/>
                  <a:pt x="21901" y="496542"/>
                </a:cubicBezTo>
                <a:lnTo>
                  <a:pt x="13426" y="496437"/>
                </a:lnTo>
                <a:lnTo>
                  <a:pt x="35694" y="495957"/>
                </a:lnTo>
                <a:cubicBezTo>
                  <a:pt x="21902" y="495957"/>
                  <a:pt x="15007" y="495957"/>
                  <a:pt x="7249" y="495957"/>
                </a:cubicBezTo>
                <a:lnTo>
                  <a:pt x="5095" y="495957"/>
                </a:lnTo>
                <a:lnTo>
                  <a:pt x="5570" y="492209"/>
                </a:lnTo>
                <a:cubicBezTo>
                  <a:pt x="5903" y="489498"/>
                  <a:pt x="6094" y="487821"/>
                  <a:pt x="6094" y="487523"/>
                </a:cubicBezTo>
                <a:cubicBezTo>
                  <a:pt x="6094" y="475600"/>
                  <a:pt x="0" y="458908"/>
                  <a:pt x="0" y="435061"/>
                </a:cubicBezTo>
                <a:cubicBezTo>
                  <a:pt x="0" y="431485"/>
                  <a:pt x="0" y="426119"/>
                  <a:pt x="0" y="422244"/>
                </a:cubicBezTo>
                <a:lnTo>
                  <a:pt x="0" y="418368"/>
                </a:lnTo>
                <a:cubicBezTo>
                  <a:pt x="0" y="406446"/>
                  <a:pt x="12188" y="356369"/>
                  <a:pt x="12188" y="353984"/>
                </a:cubicBezTo>
                <a:cubicBezTo>
                  <a:pt x="18278" y="349215"/>
                  <a:pt x="0" y="272908"/>
                  <a:pt x="0" y="249061"/>
                </a:cubicBezTo>
                <a:cubicBezTo>
                  <a:pt x="0" y="249061"/>
                  <a:pt x="0" y="220445"/>
                  <a:pt x="6094" y="220445"/>
                </a:cubicBezTo>
                <a:cubicBezTo>
                  <a:pt x="0" y="208522"/>
                  <a:pt x="18278" y="179907"/>
                  <a:pt x="12188" y="184676"/>
                </a:cubicBezTo>
                <a:cubicBezTo>
                  <a:pt x="18278" y="177522"/>
                  <a:pt x="6094" y="151292"/>
                  <a:pt x="6094" y="144137"/>
                </a:cubicBezTo>
                <a:cubicBezTo>
                  <a:pt x="6094" y="158446"/>
                  <a:pt x="18278" y="58291"/>
                  <a:pt x="18278" y="67829"/>
                </a:cubicBezTo>
                <a:cubicBezTo>
                  <a:pt x="18278" y="60675"/>
                  <a:pt x="6094" y="5829"/>
                  <a:pt x="6094" y="3444"/>
                </a:cubicBezTo>
                <a:cubicBezTo>
                  <a:pt x="103584" y="1060"/>
                  <a:pt x="188890" y="3444"/>
                  <a:pt x="201075" y="3444"/>
                </a:cubicBezTo>
                <a:cubicBezTo>
                  <a:pt x="207169" y="3444"/>
                  <a:pt x="225447" y="3444"/>
                  <a:pt x="237634" y="3444"/>
                </a:cubicBezTo>
                <a:cubicBezTo>
                  <a:pt x="237634" y="3444"/>
                  <a:pt x="262007" y="5829"/>
                  <a:pt x="292473" y="8214"/>
                </a:cubicBezTo>
                <a:cubicBezTo>
                  <a:pt x="286379" y="8214"/>
                  <a:pt x="469176" y="5829"/>
                  <a:pt x="639785" y="5829"/>
                </a:cubicBezTo>
                <a:cubicBezTo>
                  <a:pt x="627597" y="5829"/>
                  <a:pt x="639785" y="3444"/>
                  <a:pt x="658063" y="3444"/>
                </a:cubicBezTo>
                <a:cubicBezTo>
                  <a:pt x="712904" y="3444"/>
                  <a:pt x="731183" y="8214"/>
                  <a:pt x="725088" y="8214"/>
                </a:cubicBezTo>
                <a:cubicBezTo>
                  <a:pt x="737276" y="8214"/>
                  <a:pt x="853046" y="1060"/>
                  <a:pt x="840859" y="1060"/>
                </a:cubicBezTo>
                <a:cubicBezTo>
                  <a:pt x="883512" y="3444"/>
                  <a:pt x="1175986" y="8214"/>
                  <a:pt x="1175986" y="8214"/>
                </a:cubicBezTo>
                <a:cubicBezTo>
                  <a:pt x="1224730" y="8214"/>
                  <a:pt x="1322222" y="3444"/>
                  <a:pt x="1328314" y="3444"/>
                </a:cubicBezTo>
                <a:cubicBezTo>
                  <a:pt x="1358779" y="3444"/>
                  <a:pt x="1364873" y="1060"/>
                  <a:pt x="1364873" y="3444"/>
                </a:cubicBezTo>
                <a:cubicBezTo>
                  <a:pt x="1383152" y="3444"/>
                  <a:pt x="1383152" y="1060"/>
                  <a:pt x="1395339" y="1060"/>
                </a:cubicBezTo>
                <a:cubicBezTo>
                  <a:pt x="1410574" y="1060"/>
                  <a:pt x="1434945" y="464"/>
                  <a:pt x="1458556" y="165"/>
                </a:cubicBezTo>
                <a:cubicBezTo>
                  <a:pt x="1470361" y="17"/>
                  <a:pt x="1481976" y="-58"/>
                  <a:pt x="1492164" y="54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1800" cap="all" spc="-50" baseline="0">
                <a:solidFill>
                  <a:schemeClr val="bg2"/>
                </a:solidFill>
                <a:latin typeface="Tw Cen MT Condensed" panose="020B0606020104020203" pitchFamily="34" charset="0"/>
              </a:defRPr>
            </a:lvl1pPr>
          </a:lstStyle>
          <a:p>
            <a:pPr lvl="0"/>
            <a:r>
              <a:rPr lang="en-GB" noProof="0"/>
              <a:t>This is a heading</a:t>
            </a:r>
          </a:p>
        </p:txBody>
      </p:sp>
      <p:sp>
        <p:nvSpPr>
          <p:cNvPr id="36" name="Tijdelijke aanduiding voor tekst 35">
            <a:extLst>
              <a:ext uri="{FF2B5EF4-FFF2-40B4-BE49-F238E27FC236}">
                <a16:creationId xmlns:a16="http://schemas.microsoft.com/office/drawing/2014/main" id="{2393E6AC-A729-4A79-8C97-2E544E11071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75391" y="1319467"/>
            <a:ext cx="3323270" cy="507362"/>
          </a:xfrm>
          <a:custGeom>
            <a:avLst/>
            <a:gdLst>
              <a:gd name="connsiteX0" fmla="*/ 5047 w 2291036"/>
              <a:gd name="connsiteY0" fmla="*/ 496336 h 507362"/>
              <a:gd name="connsiteX1" fmla="*/ 13426 w 2291036"/>
              <a:gd name="connsiteY1" fmla="*/ 496437 h 507362"/>
              <a:gd name="connsiteX2" fmla="*/ 5011 w 2291036"/>
              <a:gd name="connsiteY2" fmla="*/ 496619 h 507362"/>
              <a:gd name="connsiteX3" fmla="*/ 2284943 w 2291036"/>
              <a:gd name="connsiteY3" fmla="*/ 96445 h 507362"/>
              <a:gd name="connsiteX4" fmla="*/ 2284943 w 2291036"/>
              <a:gd name="connsiteY4" fmla="*/ 97637 h 507362"/>
              <a:gd name="connsiteX5" fmla="*/ 2284943 w 2291036"/>
              <a:gd name="connsiteY5" fmla="*/ 98829 h 507362"/>
              <a:gd name="connsiteX6" fmla="*/ 2284887 w 2291036"/>
              <a:gd name="connsiteY6" fmla="*/ 96558 h 507362"/>
              <a:gd name="connsiteX7" fmla="*/ 1492164 w 2291036"/>
              <a:gd name="connsiteY7" fmla="*/ 54 h 507362"/>
              <a:gd name="connsiteX8" fmla="*/ 1517204 w 2291036"/>
              <a:gd name="connsiteY8" fmla="*/ 1060 h 507362"/>
              <a:gd name="connsiteX9" fmla="*/ 1525581 w 2291036"/>
              <a:gd name="connsiteY9" fmla="*/ 1060 h 507362"/>
              <a:gd name="connsiteX10" fmla="*/ 1529387 w 2291036"/>
              <a:gd name="connsiteY10" fmla="*/ 1060 h 507362"/>
              <a:gd name="connsiteX11" fmla="*/ 1614693 w 2291036"/>
              <a:gd name="connsiteY11" fmla="*/ 5829 h 507362"/>
              <a:gd name="connsiteX12" fmla="*/ 1767023 w 2291036"/>
              <a:gd name="connsiteY12" fmla="*/ 3444 h 507362"/>
              <a:gd name="connsiteX13" fmla="*/ 1821861 w 2291036"/>
              <a:gd name="connsiteY13" fmla="*/ 8214 h 507362"/>
              <a:gd name="connsiteX14" fmla="*/ 2096055 w 2291036"/>
              <a:gd name="connsiteY14" fmla="*/ 3444 h 507362"/>
              <a:gd name="connsiteX15" fmla="*/ 2144800 w 2291036"/>
              <a:gd name="connsiteY15" fmla="*/ 3444 h 507362"/>
              <a:gd name="connsiteX16" fmla="*/ 2132615 w 2291036"/>
              <a:gd name="connsiteY16" fmla="*/ 5531 h 507362"/>
              <a:gd name="connsiteX17" fmla="*/ 2140103 w 2291036"/>
              <a:gd name="connsiteY17" fmla="*/ 5584 h 507362"/>
              <a:gd name="connsiteX18" fmla="*/ 2120427 w 2291036"/>
              <a:gd name="connsiteY18" fmla="*/ 5829 h 507362"/>
              <a:gd name="connsiteX19" fmla="*/ 2175266 w 2291036"/>
              <a:gd name="connsiteY19" fmla="*/ 5829 h 507362"/>
              <a:gd name="connsiteX20" fmla="*/ 2140103 w 2291036"/>
              <a:gd name="connsiteY20" fmla="*/ 5584 h 507362"/>
              <a:gd name="connsiteX21" fmla="*/ 2192023 w 2291036"/>
              <a:gd name="connsiteY21" fmla="*/ 4935 h 507362"/>
              <a:gd name="connsiteX22" fmla="*/ 2272758 w 2291036"/>
              <a:gd name="connsiteY22" fmla="*/ 5829 h 507362"/>
              <a:gd name="connsiteX23" fmla="*/ 2278851 w 2291036"/>
              <a:gd name="connsiteY23" fmla="*/ 22521 h 507362"/>
              <a:gd name="connsiteX24" fmla="*/ 2278851 w 2291036"/>
              <a:gd name="connsiteY24" fmla="*/ 51696 h 507362"/>
              <a:gd name="connsiteX25" fmla="*/ 2278851 w 2291036"/>
              <a:gd name="connsiteY25" fmla="*/ 53521 h 507362"/>
              <a:gd name="connsiteX26" fmla="*/ 2284182 w 2291036"/>
              <a:gd name="connsiteY26" fmla="*/ 68127 h 507362"/>
              <a:gd name="connsiteX27" fmla="*/ 2284887 w 2291036"/>
              <a:gd name="connsiteY27" fmla="*/ 96558 h 507362"/>
              <a:gd name="connsiteX28" fmla="*/ 2278851 w 2291036"/>
              <a:gd name="connsiteY28" fmla="*/ 108666 h 507362"/>
              <a:gd name="connsiteX29" fmla="*/ 2272758 w 2291036"/>
              <a:gd name="connsiteY29" fmla="*/ 115522 h 507362"/>
              <a:gd name="connsiteX30" fmla="*/ 2272758 w 2291036"/>
              <a:gd name="connsiteY30" fmla="*/ 120291 h 507362"/>
              <a:gd name="connsiteX31" fmla="*/ 2278851 w 2291036"/>
              <a:gd name="connsiteY31" fmla="*/ 151292 h 507362"/>
              <a:gd name="connsiteX32" fmla="*/ 2291036 w 2291036"/>
              <a:gd name="connsiteY32" fmla="*/ 175137 h 507362"/>
              <a:gd name="connsiteX33" fmla="*/ 2291036 w 2291036"/>
              <a:gd name="connsiteY33" fmla="*/ 220445 h 507362"/>
              <a:gd name="connsiteX34" fmla="*/ 2291036 w 2291036"/>
              <a:gd name="connsiteY34" fmla="*/ 320600 h 507362"/>
              <a:gd name="connsiteX35" fmla="*/ 2278851 w 2291036"/>
              <a:gd name="connsiteY35" fmla="*/ 351600 h 507362"/>
              <a:gd name="connsiteX36" fmla="*/ 2272758 w 2291036"/>
              <a:gd name="connsiteY36" fmla="*/ 435061 h 507362"/>
              <a:gd name="connsiteX37" fmla="*/ 2275805 w 2291036"/>
              <a:gd name="connsiteY37" fmla="*/ 479773 h 507362"/>
              <a:gd name="connsiteX38" fmla="*/ 2277471 w 2291036"/>
              <a:gd name="connsiteY38" fmla="*/ 502273 h 507362"/>
              <a:gd name="connsiteX39" fmla="*/ 2232653 w 2291036"/>
              <a:gd name="connsiteY39" fmla="*/ 501280 h 507362"/>
              <a:gd name="connsiteX40" fmla="*/ 2207872 w 2291036"/>
              <a:gd name="connsiteY40" fmla="*/ 500624 h 507362"/>
              <a:gd name="connsiteX41" fmla="*/ 2166497 w 2291036"/>
              <a:gd name="connsiteY41" fmla="*/ 500624 h 507362"/>
              <a:gd name="connsiteX42" fmla="*/ 2104435 w 2291036"/>
              <a:gd name="connsiteY42" fmla="*/ 491291 h 507362"/>
              <a:gd name="connsiteX43" fmla="*/ 1711374 w 2291036"/>
              <a:gd name="connsiteY43" fmla="*/ 495957 h 507362"/>
              <a:gd name="connsiteX44" fmla="*/ 1690687 w 2291036"/>
              <a:gd name="connsiteY44" fmla="*/ 500624 h 507362"/>
              <a:gd name="connsiteX45" fmla="*/ 1614833 w 2291036"/>
              <a:gd name="connsiteY45" fmla="*/ 491291 h 507362"/>
              <a:gd name="connsiteX46" fmla="*/ 1483813 w 2291036"/>
              <a:gd name="connsiteY46" fmla="*/ 505288 h 507362"/>
              <a:gd name="connsiteX47" fmla="*/ 1104542 w 2291036"/>
              <a:gd name="connsiteY47" fmla="*/ 491291 h 507362"/>
              <a:gd name="connsiteX48" fmla="*/ 932148 w 2291036"/>
              <a:gd name="connsiteY48" fmla="*/ 500624 h 507362"/>
              <a:gd name="connsiteX49" fmla="*/ 890773 w 2291036"/>
              <a:gd name="connsiteY49" fmla="*/ 500624 h 507362"/>
              <a:gd name="connsiteX50" fmla="*/ 856294 w 2291036"/>
              <a:gd name="connsiteY50" fmla="*/ 505288 h 507362"/>
              <a:gd name="connsiteX51" fmla="*/ 784750 w 2291036"/>
              <a:gd name="connsiteY51" fmla="*/ 507040 h 507362"/>
              <a:gd name="connsiteX52" fmla="*/ 746716 w 2291036"/>
              <a:gd name="connsiteY52" fmla="*/ 507257 h 507362"/>
              <a:gd name="connsiteX53" fmla="*/ 718378 w 2291036"/>
              <a:gd name="connsiteY53" fmla="*/ 505288 h 507362"/>
              <a:gd name="connsiteX54" fmla="*/ 708897 w 2291036"/>
              <a:gd name="connsiteY54" fmla="*/ 505288 h 507362"/>
              <a:gd name="connsiteX55" fmla="*/ 704588 w 2291036"/>
              <a:gd name="connsiteY55" fmla="*/ 505288 h 507362"/>
              <a:gd name="connsiteX56" fmla="*/ 608047 w 2291036"/>
              <a:gd name="connsiteY56" fmla="*/ 495957 h 507362"/>
              <a:gd name="connsiteX57" fmla="*/ 435650 w 2291036"/>
              <a:gd name="connsiteY57" fmla="*/ 500624 h 507362"/>
              <a:gd name="connsiteX58" fmla="*/ 373589 w 2291036"/>
              <a:gd name="connsiteY58" fmla="*/ 491291 h 507362"/>
              <a:gd name="connsiteX59" fmla="*/ 63276 w 2291036"/>
              <a:gd name="connsiteY59" fmla="*/ 500624 h 507362"/>
              <a:gd name="connsiteX60" fmla="*/ 8111 w 2291036"/>
              <a:gd name="connsiteY60" fmla="*/ 500624 h 507362"/>
              <a:gd name="connsiteX61" fmla="*/ 21901 w 2291036"/>
              <a:gd name="connsiteY61" fmla="*/ 496542 h 507362"/>
              <a:gd name="connsiteX62" fmla="*/ 13426 w 2291036"/>
              <a:gd name="connsiteY62" fmla="*/ 496437 h 507362"/>
              <a:gd name="connsiteX63" fmla="*/ 35694 w 2291036"/>
              <a:gd name="connsiteY63" fmla="*/ 495957 h 507362"/>
              <a:gd name="connsiteX64" fmla="*/ 7249 w 2291036"/>
              <a:gd name="connsiteY64" fmla="*/ 495957 h 507362"/>
              <a:gd name="connsiteX65" fmla="*/ 5095 w 2291036"/>
              <a:gd name="connsiteY65" fmla="*/ 495957 h 507362"/>
              <a:gd name="connsiteX66" fmla="*/ 5570 w 2291036"/>
              <a:gd name="connsiteY66" fmla="*/ 492209 h 507362"/>
              <a:gd name="connsiteX67" fmla="*/ 6094 w 2291036"/>
              <a:gd name="connsiteY67" fmla="*/ 487523 h 507362"/>
              <a:gd name="connsiteX68" fmla="*/ 0 w 2291036"/>
              <a:gd name="connsiteY68" fmla="*/ 435061 h 507362"/>
              <a:gd name="connsiteX69" fmla="*/ 0 w 2291036"/>
              <a:gd name="connsiteY69" fmla="*/ 422244 h 507362"/>
              <a:gd name="connsiteX70" fmla="*/ 0 w 2291036"/>
              <a:gd name="connsiteY70" fmla="*/ 418368 h 507362"/>
              <a:gd name="connsiteX71" fmla="*/ 12188 w 2291036"/>
              <a:gd name="connsiteY71" fmla="*/ 353984 h 507362"/>
              <a:gd name="connsiteX72" fmla="*/ 0 w 2291036"/>
              <a:gd name="connsiteY72" fmla="*/ 249061 h 507362"/>
              <a:gd name="connsiteX73" fmla="*/ 6094 w 2291036"/>
              <a:gd name="connsiteY73" fmla="*/ 220445 h 507362"/>
              <a:gd name="connsiteX74" fmla="*/ 12188 w 2291036"/>
              <a:gd name="connsiteY74" fmla="*/ 184676 h 507362"/>
              <a:gd name="connsiteX75" fmla="*/ 6094 w 2291036"/>
              <a:gd name="connsiteY75" fmla="*/ 144137 h 507362"/>
              <a:gd name="connsiteX76" fmla="*/ 18278 w 2291036"/>
              <a:gd name="connsiteY76" fmla="*/ 67829 h 507362"/>
              <a:gd name="connsiteX77" fmla="*/ 6094 w 2291036"/>
              <a:gd name="connsiteY77" fmla="*/ 3444 h 507362"/>
              <a:gd name="connsiteX78" fmla="*/ 201075 w 2291036"/>
              <a:gd name="connsiteY78" fmla="*/ 3444 h 507362"/>
              <a:gd name="connsiteX79" fmla="*/ 237634 w 2291036"/>
              <a:gd name="connsiteY79" fmla="*/ 3444 h 507362"/>
              <a:gd name="connsiteX80" fmla="*/ 292473 w 2291036"/>
              <a:gd name="connsiteY80" fmla="*/ 8214 h 507362"/>
              <a:gd name="connsiteX81" fmla="*/ 639785 w 2291036"/>
              <a:gd name="connsiteY81" fmla="*/ 5829 h 507362"/>
              <a:gd name="connsiteX82" fmla="*/ 658063 w 2291036"/>
              <a:gd name="connsiteY82" fmla="*/ 3444 h 507362"/>
              <a:gd name="connsiteX83" fmla="*/ 725088 w 2291036"/>
              <a:gd name="connsiteY83" fmla="*/ 8214 h 507362"/>
              <a:gd name="connsiteX84" fmla="*/ 840859 w 2291036"/>
              <a:gd name="connsiteY84" fmla="*/ 1060 h 507362"/>
              <a:gd name="connsiteX85" fmla="*/ 1175986 w 2291036"/>
              <a:gd name="connsiteY85" fmla="*/ 8214 h 507362"/>
              <a:gd name="connsiteX86" fmla="*/ 1328314 w 2291036"/>
              <a:gd name="connsiteY86" fmla="*/ 3444 h 507362"/>
              <a:gd name="connsiteX87" fmla="*/ 1364873 w 2291036"/>
              <a:gd name="connsiteY87" fmla="*/ 3444 h 507362"/>
              <a:gd name="connsiteX88" fmla="*/ 1395339 w 2291036"/>
              <a:gd name="connsiteY88" fmla="*/ 1060 h 507362"/>
              <a:gd name="connsiteX89" fmla="*/ 1458556 w 2291036"/>
              <a:gd name="connsiteY89" fmla="*/ 165 h 507362"/>
              <a:gd name="connsiteX90" fmla="*/ 1492164 w 2291036"/>
              <a:gd name="connsiteY90" fmla="*/ 54 h 50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2291036" h="507362">
                <a:moveTo>
                  <a:pt x="5047" y="496336"/>
                </a:moveTo>
                <a:lnTo>
                  <a:pt x="13426" y="496437"/>
                </a:lnTo>
                <a:lnTo>
                  <a:pt x="5011" y="496619"/>
                </a:lnTo>
                <a:close/>
                <a:moveTo>
                  <a:pt x="2284943" y="96445"/>
                </a:moveTo>
                <a:lnTo>
                  <a:pt x="2284943" y="97637"/>
                </a:lnTo>
                <a:lnTo>
                  <a:pt x="2284943" y="98829"/>
                </a:lnTo>
                <a:lnTo>
                  <a:pt x="2284887" y="96558"/>
                </a:lnTo>
                <a:close/>
                <a:moveTo>
                  <a:pt x="1492164" y="54"/>
                </a:moveTo>
                <a:cubicBezTo>
                  <a:pt x="1502351" y="166"/>
                  <a:pt x="1511109" y="464"/>
                  <a:pt x="1517204" y="1060"/>
                </a:cubicBezTo>
                <a:cubicBezTo>
                  <a:pt x="1517204" y="1060"/>
                  <a:pt x="1521773" y="1060"/>
                  <a:pt x="1525581" y="1060"/>
                </a:cubicBezTo>
                <a:lnTo>
                  <a:pt x="1529387" y="1060"/>
                </a:lnTo>
                <a:cubicBezTo>
                  <a:pt x="1565948" y="1060"/>
                  <a:pt x="1602508" y="5829"/>
                  <a:pt x="1614693" y="5829"/>
                </a:cubicBezTo>
                <a:cubicBezTo>
                  <a:pt x="1681718" y="5829"/>
                  <a:pt x="1706091" y="3444"/>
                  <a:pt x="1767023" y="3444"/>
                </a:cubicBezTo>
                <a:cubicBezTo>
                  <a:pt x="1779209" y="3444"/>
                  <a:pt x="1803583" y="8214"/>
                  <a:pt x="1821861" y="8214"/>
                </a:cubicBezTo>
                <a:cubicBezTo>
                  <a:pt x="1840143" y="5829"/>
                  <a:pt x="2071683" y="5829"/>
                  <a:pt x="2096055" y="3444"/>
                </a:cubicBezTo>
                <a:cubicBezTo>
                  <a:pt x="2077777" y="5829"/>
                  <a:pt x="2126521" y="3444"/>
                  <a:pt x="2144800" y="3444"/>
                </a:cubicBezTo>
                <a:cubicBezTo>
                  <a:pt x="2126521" y="4637"/>
                  <a:pt x="2124998" y="5233"/>
                  <a:pt x="2132615" y="5531"/>
                </a:cubicBezTo>
                <a:lnTo>
                  <a:pt x="2140103" y="5584"/>
                </a:lnTo>
                <a:lnTo>
                  <a:pt x="2120427" y="5829"/>
                </a:lnTo>
                <a:cubicBezTo>
                  <a:pt x="2144800" y="5829"/>
                  <a:pt x="2144800" y="5829"/>
                  <a:pt x="2175266" y="5829"/>
                </a:cubicBezTo>
                <a:lnTo>
                  <a:pt x="2140103" y="5584"/>
                </a:lnTo>
                <a:lnTo>
                  <a:pt x="2192023" y="4935"/>
                </a:lnTo>
                <a:cubicBezTo>
                  <a:pt x="2228581" y="5233"/>
                  <a:pt x="2266664" y="5829"/>
                  <a:pt x="2272758" y="5829"/>
                </a:cubicBezTo>
                <a:cubicBezTo>
                  <a:pt x="2272758" y="10598"/>
                  <a:pt x="2278851" y="20137"/>
                  <a:pt x="2278851" y="22521"/>
                </a:cubicBezTo>
                <a:cubicBezTo>
                  <a:pt x="2278851" y="22521"/>
                  <a:pt x="2278851" y="43983"/>
                  <a:pt x="2278851" y="51696"/>
                </a:cubicBezTo>
                <a:lnTo>
                  <a:pt x="2278851" y="53521"/>
                </a:lnTo>
                <a:cubicBezTo>
                  <a:pt x="2278851" y="57098"/>
                  <a:pt x="2281898" y="61272"/>
                  <a:pt x="2284182" y="68127"/>
                </a:cubicBezTo>
                <a:lnTo>
                  <a:pt x="2284887" y="96558"/>
                </a:lnTo>
                <a:lnTo>
                  <a:pt x="2278851" y="108666"/>
                </a:lnTo>
                <a:cubicBezTo>
                  <a:pt x="2275804" y="110753"/>
                  <a:pt x="2272758" y="111945"/>
                  <a:pt x="2272758" y="115522"/>
                </a:cubicBezTo>
                <a:cubicBezTo>
                  <a:pt x="2272758" y="117906"/>
                  <a:pt x="2272758" y="117906"/>
                  <a:pt x="2272758" y="120291"/>
                </a:cubicBezTo>
                <a:cubicBezTo>
                  <a:pt x="2278851" y="136983"/>
                  <a:pt x="2278851" y="122676"/>
                  <a:pt x="2278851" y="151292"/>
                </a:cubicBezTo>
                <a:cubicBezTo>
                  <a:pt x="2278851" y="141752"/>
                  <a:pt x="2291036" y="175137"/>
                  <a:pt x="2291036" y="175137"/>
                </a:cubicBezTo>
                <a:cubicBezTo>
                  <a:pt x="2291036" y="203752"/>
                  <a:pt x="2291036" y="218060"/>
                  <a:pt x="2291036" y="220445"/>
                </a:cubicBezTo>
                <a:cubicBezTo>
                  <a:pt x="2291036" y="253829"/>
                  <a:pt x="2291036" y="325368"/>
                  <a:pt x="2291036" y="320600"/>
                </a:cubicBezTo>
                <a:cubicBezTo>
                  <a:pt x="2291036" y="325368"/>
                  <a:pt x="2278851" y="342061"/>
                  <a:pt x="2278851" y="351600"/>
                </a:cubicBezTo>
                <a:cubicBezTo>
                  <a:pt x="2278851" y="349215"/>
                  <a:pt x="2272758" y="432676"/>
                  <a:pt x="2272758" y="435061"/>
                </a:cubicBezTo>
                <a:cubicBezTo>
                  <a:pt x="2272758" y="454139"/>
                  <a:pt x="2274281" y="467254"/>
                  <a:pt x="2275805" y="479773"/>
                </a:cubicBezTo>
                <a:lnTo>
                  <a:pt x="2277471" y="502273"/>
                </a:lnTo>
                <a:lnTo>
                  <a:pt x="2232653" y="501280"/>
                </a:lnTo>
                <a:cubicBezTo>
                  <a:pt x="2219939" y="500915"/>
                  <a:pt x="2211320" y="500624"/>
                  <a:pt x="2207872" y="500624"/>
                </a:cubicBezTo>
                <a:cubicBezTo>
                  <a:pt x="2200976" y="500624"/>
                  <a:pt x="2180289" y="500624"/>
                  <a:pt x="2166497" y="500624"/>
                </a:cubicBezTo>
                <a:cubicBezTo>
                  <a:pt x="2166497" y="500624"/>
                  <a:pt x="2138914" y="495957"/>
                  <a:pt x="2104435" y="491291"/>
                </a:cubicBezTo>
                <a:cubicBezTo>
                  <a:pt x="2111332" y="491291"/>
                  <a:pt x="1904456" y="495957"/>
                  <a:pt x="1711374" y="495957"/>
                </a:cubicBezTo>
                <a:cubicBezTo>
                  <a:pt x="1725167" y="495957"/>
                  <a:pt x="1711374" y="500624"/>
                  <a:pt x="1690687" y="500624"/>
                </a:cubicBezTo>
                <a:cubicBezTo>
                  <a:pt x="1628623" y="500624"/>
                  <a:pt x="1607937" y="491291"/>
                  <a:pt x="1614833" y="491291"/>
                </a:cubicBezTo>
                <a:cubicBezTo>
                  <a:pt x="1601041" y="491291"/>
                  <a:pt x="1470020" y="505288"/>
                  <a:pt x="1483813" y="505288"/>
                </a:cubicBezTo>
                <a:cubicBezTo>
                  <a:pt x="1435541" y="500624"/>
                  <a:pt x="1104542" y="491291"/>
                  <a:pt x="1104542" y="491291"/>
                </a:cubicBezTo>
                <a:cubicBezTo>
                  <a:pt x="1049376" y="491291"/>
                  <a:pt x="939042" y="500624"/>
                  <a:pt x="932148" y="500624"/>
                </a:cubicBezTo>
                <a:cubicBezTo>
                  <a:pt x="897670" y="500624"/>
                  <a:pt x="890773" y="505288"/>
                  <a:pt x="890773" y="500624"/>
                </a:cubicBezTo>
                <a:cubicBezTo>
                  <a:pt x="870087" y="500624"/>
                  <a:pt x="870087" y="505288"/>
                  <a:pt x="856294" y="505288"/>
                </a:cubicBezTo>
                <a:cubicBezTo>
                  <a:pt x="839053" y="505288"/>
                  <a:pt x="811471" y="506456"/>
                  <a:pt x="784750" y="507040"/>
                </a:cubicBezTo>
                <a:cubicBezTo>
                  <a:pt x="771390" y="507330"/>
                  <a:pt x="758245" y="507476"/>
                  <a:pt x="746716" y="507257"/>
                </a:cubicBezTo>
                <a:cubicBezTo>
                  <a:pt x="735187" y="507038"/>
                  <a:pt x="725275" y="506454"/>
                  <a:pt x="718378" y="505288"/>
                </a:cubicBezTo>
                <a:cubicBezTo>
                  <a:pt x="718378" y="505288"/>
                  <a:pt x="713206" y="505288"/>
                  <a:pt x="708897" y="505288"/>
                </a:cubicBezTo>
                <a:lnTo>
                  <a:pt x="704588" y="505288"/>
                </a:lnTo>
                <a:cubicBezTo>
                  <a:pt x="663212" y="505288"/>
                  <a:pt x="621836" y="495957"/>
                  <a:pt x="608047" y="495957"/>
                </a:cubicBezTo>
                <a:cubicBezTo>
                  <a:pt x="532191" y="495957"/>
                  <a:pt x="504609" y="500624"/>
                  <a:pt x="435650" y="500624"/>
                </a:cubicBezTo>
                <a:cubicBezTo>
                  <a:pt x="421858" y="500624"/>
                  <a:pt x="394276" y="491291"/>
                  <a:pt x="373589" y="491291"/>
                </a:cubicBezTo>
                <a:cubicBezTo>
                  <a:pt x="352899" y="495957"/>
                  <a:pt x="90860" y="495957"/>
                  <a:pt x="63276" y="500624"/>
                </a:cubicBezTo>
                <a:cubicBezTo>
                  <a:pt x="83963" y="495957"/>
                  <a:pt x="28797" y="500624"/>
                  <a:pt x="8111" y="500624"/>
                </a:cubicBezTo>
                <a:cubicBezTo>
                  <a:pt x="28797" y="498290"/>
                  <a:pt x="30521" y="497125"/>
                  <a:pt x="21901" y="496542"/>
                </a:cubicBezTo>
                <a:lnTo>
                  <a:pt x="13426" y="496437"/>
                </a:lnTo>
                <a:lnTo>
                  <a:pt x="35694" y="495957"/>
                </a:lnTo>
                <a:cubicBezTo>
                  <a:pt x="21902" y="495957"/>
                  <a:pt x="15007" y="495957"/>
                  <a:pt x="7249" y="495957"/>
                </a:cubicBezTo>
                <a:lnTo>
                  <a:pt x="5095" y="495957"/>
                </a:lnTo>
                <a:lnTo>
                  <a:pt x="5570" y="492209"/>
                </a:lnTo>
                <a:cubicBezTo>
                  <a:pt x="5903" y="489498"/>
                  <a:pt x="6094" y="487821"/>
                  <a:pt x="6094" y="487523"/>
                </a:cubicBezTo>
                <a:cubicBezTo>
                  <a:pt x="6094" y="475600"/>
                  <a:pt x="0" y="458908"/>
                  <a:pt x="0" y="435061"/>
                </a:cubicBezTo>
                <a:cubicBezTo>
                  <a:pt x="0" y="431485"/>
                  <a:pt x="0" y="426119"/>
                  <a:pt x="0" y="422244"/>
                </a:cubicBezTo>
                <a:lnTo>
                  <a:pt x="0" y="418368"/>
                </a:lnTo>
                <a:cubicBezTo>
                  <a:pt x="0" y="406446"/>
                  <a:pt x="12188" y="356369"/>
                  <a:pt x="12188" y="353984"/>
                </a:cubicBezTo>
                <a:cubicBezTo>
                  <a:pt x="18278" y="349215"/>
                  <a:pt x="0" y="272908"/>
                  <a:pt x="0" y="249061"/>
                </a:cubicBezTo>
                <a:cubicBezTo>
                  <a:pt x="0" y="249061"/>
                  <a:pt x="0" y="220445"/>
                  <a:pt x="6094" y="220445"/>
                </a:cubicBezTo>
                <a:cubicBezTo>
                  <a:pt x="0" y="208522"/>
                  <a:pt x="18278" y="179907"/>
                  <a:pt x="12188" y="184676"/>
                </a:cubicBezTo>
                <a:cubicBezTo>
                  <a:pt x="18278" y="177522"/>
                  <a:pt x="6094" y="151292"/>
                  <a:pt x="6094" y="144137"/>
                </a:cubicBezTo>
                <a:cubicBezTo>
                  <a:pt x="6094" y="158446"/>
                  <a:pt x="18278" y="58291"/>
                  <a:pt x="18278" y="67829"/>
                </a:cubicBezTo>
                <a:cubicBezTo>
                  <a:pt x="18278" y="60675"/>
                  <a:pt x="6094" y="5829"/>
                  <a:pt x="6094" y="3444"/>
                </a:cubicBezTo>
                <a:cubicBezTo>
                  <a:pt x="103584" y="1060"/>
                  <a:pt x="188890" y="3444"/>
                  <a:pt x="201075" y="3444"/>
                </a:cubicBezTo>
                <a:cubicBezTo>
                  <a:pt x="207169" y="3444"/>
                  <a:pt x="225447" y="3444"/>
                  <a:pt x="237634" y="3444"/>
                </a:cubicBezTo>
                <a:cubicBezTo>
                  <a:pt x="237634" y="3444"/>
                  <a:pt x="262007" y="5829"/>
                  <a:pt x="292473" y="8214"/>
                </a:cubicBezTo>
                <a:cubicBezTo>
                  <a:pt x="286379" y="8214"/>
                  <a:pt x="469176" y="5829"/>
                  <a:pt x="639785" y="5829"/>
                </a:cubicBezTo>
                <a:cubicBezTo>
                  <a:pt x="627597" y="5829"/>
                  <a:pt x="639785" y="3444"/>
                  <a:pt x="658063" y="3444"/>
                </a:cubicBezTo>
                <a:cubicBezTo>
                  <a:pt x="712904" y="3444"/>
                  <a:pt x="731183" y="8214"/>
                  <a:pt x="725088" y="8214"/>
                </a:cubicBezTo>
                <a:cubicBezTo>
                  <a:pt x="737276" y="8214"/>
                  <a:pt x="853046" y="1060"/>
                  <a:pt x="840859" y="1060"/>
                </a:cubicBezTo>
                <a:cubicBezTo>
                  <a:pt x="883512" y="3444"/>
                  <a:pt x="1175986" y="8214"/>
                  <a:pt x="1175986" y="8214"/>
                </a:cubicBezTo>
                <a:cubicBezTo>
                  <a:pt x="1224730" y="8214"/>
                  <a:pt x="1322222" y="3444"/>
                  <a:pt x="1328314" y="3444"/>
                </a:cubicBezTo>
                <a:cubicBezTo>
                  <a:pt x="1358779" y="3444"/>
                  <a:pt x="1364873" y="1060"/>
                  <a:pt x="1364873" y="3444"/>
                </a:cubicBezTo>
                <a:cubicBezTo>
                  <a:pt x="1383152" y="3444"/>
                  <a:pt x="1383152" y="1060"/>
                  <a:pt x="1395339" y="1060"/>
                </a:cubicBezTo>
                <a:cubicBezTo>
                  <a:pt x="1410574" y="1060"/>
                  <a:pt x="1434945" y="464"/>
                  <a:pt x="1458556" y="165"/>
                </a:cubicBezTo>
                <a:cubicBezTo>
                  <a:pt x="1470361" y="17"/>
                  <a:pt x="1481976" y="-58"/>
                  <a:pt x="1492164" y="54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1800" cap="all" spc="-50" baseline="0">
                <a:solidFill>
                  <a:schemeClr val="bg2"/>
                </a:solidFill>
                <a:latin typeface="Tw Cen MT Condensed" panose="020B0606020104020203" pitchFamily="34" charset="0"/>
              </a:defRPr>
            </a:lvl1pPr>
          </a:lstStyle>
          <a:p>
            <a:pPr lvl="0"/>
            <a:r>
              <a:rPr lang="en-GB" noProof="0"/>
              <a:t>This is a heading</a:t>
            </a:r>
          </a:p>
        </p:txBody>
      </p:sp>
      <p:sp>
        <p:nvSpPr>
          <p:cNvPr id="37" name="Tijdelijke aanduiding voor tekst 36">
            <a:extLst>
              <a:ext uri="{FF2B5EF4-FFF2-40B4-BE49-F238E27FC236}">
                <a16:creationId xmlns:a16="http://schemas.microsoft.com/office/drawing/2014/main" id="{133F6F32-4D37-40E4-A56E-71B6B0509B8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7949" y="1319467"/>
            <a:ext cx="3323270" cy="507362"/>
          </a:xfrm>
          <a:custGeom>
            <a:avLst/>
            <a:gdLst>
              <a:gd name="connsiteX0" fmla="*/ 5047 w 2291036"/>
              <a:gd name="connsiteY0" fmla="*/ 496336 h 507362"/>
              <a:gd name="connsiteX1" fmla="*/ 13426 w 2291036"/>
              <a:gd name="connsiteY1" fmla="*/ 496437 h 507362"/>
              <a:gd name="connsiteX2" fmla="*/ 5011 w 2291036"/>
              <a:gd name="connsiteY2" fmla="*/ 496619 h 507362"/>
              <a:gd name="connsiteX3" fmla="*/ 2284943 w 2291036"/>
              <a:gd name="connsiteY3" fmla="*/ 96445 h 507362"/>
              <a:gd name="connsiteX4" fmla="*/ 2284943 w 2291036"/>
              <a:gd name="connsiteY4" fmla="*/ 97637 h 507362"/>
              <a:gd name="connsiteX5" fmla="*/ 2284943 w 2291036"/>
              <a:gd name="connsiteY5" fmla="*/ 98829 h 507362"/>
              <a:gd name="connsiteX6" fmla="*/ 2284887 w 2291036"/>
              <a:gd name="connsiteY6" fmla="*/ 96558 h 507362"/>
              <a:gd name="connsiteX7" fmla="*/ 1492164 w 2291036"/>
              <a:gd name="connsiteY7" fmla="*/ 54 h 507362"/>
              <a:gd name="connsiteX8" fmla="*/ 1517204 w 2291036"/>
              <a:gd name="connsiteY8" fmla="*/ 1060 h 507362"/>
              <a:gd name="connsiteX9" fmla="*/ 1525581 w 2291036"/>
              <a:gd name="connsiteY9" fmla="*/ 1060 h 507362"/>
              <a:gd name="connsiteX10" fmla="*/ 1529387 w 2291036"/>
              <a:gd name="connsiteY10" fmla="*/ 1060 h 507362"/>
              <a:gd name="connsiteX11" fmla="*/ 1614693 w 2291036"/>
              <a:gd name="connsiteY11" fmla="*/ 5829 h 507362"/>
              <a:gd name="connsiteX12" fmla="*/ 1767023 w 2291036"/>
              <a:gd name="connsiteY12" fmla="*/ 3444 h 507362"/>
              <a:gd name="connsiteX13" fmla="*/ 1821861 w 2291036"/>
              <a:gd name="connsiteY13" fmla="*/ 8214 h 507362"/>
              <a:gd name="connsiteX14" fmla="*/ 2096055 w 2291036"/>
              <a:gd name="connsiteY14" fmla="*/ 3444 h 507362"/>
              <a:gd name="connsiteX15" fmla="*/ 2144800 w 2291036"/>
              <a:gd name="connsiteY15" fmla="*/ 3444 h 507362"/>
              <a:gd name="connsiteX16" fmla="*/ 2132615 w 2291036"/>
              <a:gd name="connsiteY16" fmla="*/ 5531 h 507362"/>
              <a:gd name="connsiteX17" fmla="*/ 2140103 w 2291036"/>
              <a:gd name="connsiteY17" fmla="*/ 5584 h 507362"/>
              <a:gd name="connsiteX18" fmla="*/ 2120427 w 2291036"/>
              <a:gd name="connsiteY18" fmla="*/ 5829 h 507362"/>
              <a:gd name="connsiteX19" fmla="*/ 2175266 w 2291036"/>
              <a:gd name="connsiteY19" fmla="*/ 5829 h 507362"/>
              <a:gd name="connsiteX20" fmla="*/ 2140103 w 2291036"/>
              <a:gd name="connsiteY20" fmla="*/ 5584 h 507362"/>
              <a:gd name="connsiteX21" fmla="*/ 2192023 w 2291036"/>
              <a:gd name="connsiteY21" fmla="*/ 4935 h 507362"/>
              <a:gd name="connsiteX22" fmla="*/ 2272758 w 2291036"/>
              <a:gd name="connsiteY22" fmla="*/ 5829 h 507362"/>
              <a:gd name="connsiteX23" fmla="*/ 2278851 w 2291036"/>
              <a:gd name="connsiteY23" fmla="*/ 22521 h 507362"/>
              <a:gd name="connsiteX24" fmla="*/ 2278851 w 2291036"/>
              <a:gd name="connsiteY24" fmla="*/ 51696 h 507362"/>
              <a:gd name="connsiteX25" fmla="*/ 2278851 w 2291036"/>
              <a:gd name="connsiteY25" fmla="*/ 53521 h 507362"/>
              <a:gd name="connsiteX26" fmla="*/ 2284182 w 2291036"/>
              <a:gd name="connsiteY26" fmla="*/ 68127 h 507362"/>
              <a:gd name="connsiteX27" fmla="*/ 2284887 w 2291036"/>
              <a:gd name="connsiteY27" fmla="*/ 96558 h 507362"/>
              <a:gd name="connsiteX28" fmla="*/ 2278851 w 2291036"/>
              <a:gd name="connsiteY28" fmla="*/ 108666 h 507362"/>
              <a:gd name="connsiteX29" fmla="*/ 2272758 w 2291036"/>
              <a:gd name="connsiteY29" fmla="*/ 115522 h 507362"/>
              <a:gd name="connsiteX30" fmla="*/ 2272758 w 2291036"/>
              <a:gd name="connsiteY30" fmla="*/ 120291 h 507362"/>
              <a:gd name="connsiteX31" fmla="*/ 2278851 w 2291036"/>
              <a:gd name="connsiteY31" fmla="*/ 151292 h 507362"/>
              <a:gd name="connsiteX32" fmla="*/ 2291036 w 2291036"/>
              <a:gd name="connsiteY32" fmla="*/ 175137 h 507362"/>
              <a:gd name="connsiteX33" fmla="*/ 2291036 w 2291036"/>
              <a:gd name="connsiteY33" fmla="*/ 220445 h 507362"/>
              <a:gd name="connsiteX34" fmla="*/ 2291036 w 2291036"/>
              <a:gd name="connsiteY34" fmla="*/ 320600 h 507362"/>
              <a:gd name="connsiteX35" fmla="*/ 2278851 w 2291036"/>
              <a:gd name="connsiteY35" fmla="*/ 351600 h 507362"/>
              <a:gd name="connsiteX36" fmla="*/ 2272758 w 2291036"/>
              <a:gd name="connsiteY36" fmla="*/ 435061 h 507362"/>
              <a:gd name="connsiteX37" fmla="*/ 2275805 w 2291036"/>
              <a:gd name="connsiteY37" fmla="*/ 479773 h 507362"/>
              <a:gd name="connsiteX38" fmla="*/ 2277471 w 2291036"/>
              <a:gd name="connsiteY38" fmla="*/ 502273 h 507362"/>
              <a:gd name="connsiteX39" fmla="*/ 2232653 w 2291036"/>
              <a:gd name="connsiteY39" fmla="*/ 501280 h 507362"/>
              <a:gd name="connsiteX40" fmla="*/ 2207872 w 2291036"/>
              <a:gd name="connsiteY40" fmla="*/ 500624 h 507362"/>
              <a:gd name="connsiteX41" fmla="*/ 2166497 w 2291036"/>
              <a:gd name="connsiteY41" fmla="*/ 500624 h 507362"/>
              <a:gd name="connsiteX42" fmla="*/ 2104435 w 2291036"/>
              <a:gd name="connsiteY42" fmla="*/ 491291 h 507362"/>
              <a:gd name="connsiteX43" fmla="*/ 1711374 w 2291036"/>
              <a:gd name="connsiteY43" fmla="*/ 495957 h 507362"/>
              <a:gd name="connsiteX44" fmla="*/ 1690687 w 2291036"/>
              <a:gd name="connsiteY44" fmla="*/ 500624 h 507362"/>
              <a:gd name="connsiteX45" fmla="*/ 1614833 w 2291036"/>
              <a:gd name="connsiteY45" fmla="*/ 491291 h 507362"/>
              <a:gd name="connsiteX46" fmla="*/ 1483813 w 2291036"/>
              <a:gd name="connsiteY46" fmla="*/ 505288 h 507362"/>
              <a:gd name="connsiteX47" fmla="*/ 1104542 w 2291036"/>
              <a:gd name="connsiteY47" fmla="*/ 491291 h 507362"/>
              <a:gd name="connsiteX48" fmla="*/ 932148 w 2291036"/>
              <a:gd name="connsiteY48" fmla="*/ 500624 h 507362"/>
              <a:gd name="connsiteX49" fmla="*/ 890773 w 2291036"/>
              <a:gd name="connsiteY49" fmla="*/ 500624 h 507362"/>
              <a:gd name="connsiteX50" fmla="*/ 856294 w 2291036"/>
              <a:gd name="connsiteY50" fmla="*/ 505288 h 507362"/>
              <a:gd name="connsiteX51" fmla="*/ 784750 w 2291036"/>
              <a:gd name="connsiteY51" fmla="*/ 507040 h 507362"/>
              <a:gd name="connsiteX52" fmla="*/ 746716 w 2291036"/>
              <a:gd name="connsiteY52" fmla="*/ 507257 h 507362"/>
              <a:gd name="connsiteX53" fmla="*/ 718378 w 2291036"/>
              <a:gd name="connsiteY53" fmla="*/ 505288 h 507362"/>
              <a:gd name="connsiteX54" fmla="*/ 708897 w 2291036"/>
              <a:gd name="connsiteY54" fmla="*/ 505288 h 507362"/>
              <a:gd name="connsiteX55" fmla="*/ 704588 w 2291036"/>
              <a:gd name="connsiteY55" fmla="*/ 505288 h 507362"/>
              <a:gd name="connsiteX56" fmla="*/ 608047 w 2291036"/>
              <a:gd name="connsiteY56" fmla="*/ 495957 h 507362"/>
              <a:gd name="connsiteX57" fmla="*/ 435650 w 2291036"/>
              <a:gd name="connsiteY57" fmla="*/ 500624 h 507362"/>
              <a:gd name="connsiteX58" fmla="*/ 373589 w 2291036"/>
              <a:gd name="connsiteY58" fmla="*/ 491291 h 507362"/>
              <a:gd name="connsiteX59" fmla="*/ 63276 w 2291036"/>
              <a:gd name="connsiteY59" fmla="*/ 500624 h 507362"/>
              <a:gd name="connsiteX60" fmla="*/ 8111 w 2291036"/>
              <a:gd name="connsiteY60" fmla="*/ 500624 h 507362"/>
              <a:gd name="connsiteX61" fmla="*/ 21901 w 2291036"/>
              <a:gd name="connsiteY61" fmla="*/ 496542 h 507362"/>
              <a:gd name="connsiteX62" fmla="*/ 13426 w 2291036"/>
              <a:gd name="connsiteY62" fmla="*/ 496437 h 507362"/>
              <a:gd name="connsiteX63" fmla="*/ 35694 w 2291036"/>
              <a:gd name="connsiteY63" fmla="*/ 495957 h 507362"/>
              <a:gd name="connsiteX64" fmla="*/ 7249 w 2291036"/>
              <a:gd name="connsiteY64" fmla="*/ 495957 h 507362"/>
              <a:gd name="connsiteX65" fmla="*/ 5095 w 2291036"/>
              <a:gd name="connsiteY65" fmla="*/ 495957 h 507362"/>
              <a:gd name="connsiteX66" fmla="*/ 5570 w 2291036"/>
              <a:gd name="connsiteY66" fmla="*/ 492209 h 507362"/>
              <a:gd name="connsiteX67" fmla="*/ 6094 w 2291036"/>
              <a:gd name="connsiteY67" fmla="*/ 487523 h 507362"/>
              <a:gd name="connsiteX68" fmla="*/ 0 w 2291036"/>
              <a:gd name="connsiteY68" fmla="*/ 435061 h 507362"/>
              <a:gd name="connsiteX69" fmla="*/ 0 w 2291036"/>
              <a:gd name="connsiteY69" fmla="*/ 422244 h 507362"/>
              <a:gd name="connsiteX70" fmla="*/ 0 w 2291036"/>
              <a:gd name="connsiteY70" fmla="*/ 418368 h 507362"/>
              <a:gd name="connsiteX71" fmla="*/ 12188 w 2291036"/>
              <a:gd name="connsiteY71" fmla="*/ 353984 h 507362"/>
              <a:gd name="connsiteX72" fmla="*/ 0 w 2291036"/>
              <a:gd name="connsiteY72" fmla="*/ 249061 h 507362"/>
              <a:gd name="connsiteX73" fmla="*/ 6094 w 2291036"/>
              <a:gd name="connsiteY73" fmla="*/ 220445 h 507362"/>
              <a:gd name="connsiteX74" fmla="*/ 12188 w 2291036"/>
              <a:gd name="connsiteY74" fmla="*/ 184676 h 507362"/>
              <a:gd name="connsiteX75" fmla="*/ 6094 w 2291036"/>
              <a:gd name="connsiteY75" fmla="*/ 144137 h 507362"/>
              <a:gd name="connsiteX76" fmla="*/ 18278 w 2291036"/>
              <a:gd name="connsiteY76" fmla="*/ 67829 h 507362"/>
              <a:gd name="connsiteX77" fmla="*/ 6094 w 2291036"/>
              <a:gd name="connsiteY77" fmla="*/ 3444 h 507362"/>
              <a:gd name="connsiteX78" fmla="*/ 201075 w 2291036"/>
              <a:gd name="connsiteY78" fmla="*/ 3444 h 507362"/>
              <a:gd name="connsiteX79" fmla="*/ 237634 w 2291036"/>
              <a:gd name="connsiteY79" fmla="*/ 3444 h 507362"/>
              <a:gd name="connsiteX80" fmla="*/ 292473 w 2291036"/>
              <a:gd name="connsiteY80" fmla="*/ 8214 h 507362"/>
              <a:gd name="connsiteX81" fmla="*/ 639785 w 2291036"/>
              <a:gd name="connsiteY81" fmla="*/ 5829 h 507362"/>
              <a:gd name="connsiteX82" fmla="*/ 658063 w 2291036"/>
              <a:gd name="connsiteY82" fmla="*/ 3444 h 507362"/>
              <a:gd name="connsiteX83" fmla="*/ 725088 w 2291036"/>
              <a:gd name="connsiteY83" fmla="*/ 8214 h 507362"/>
              <a:gd name="connsiteX84" fmla="*/ 840859 w 2291036"/>
              <a:gd name="connsiteY84" fmla="*/ 1060 h 507362"/>
              <a:gd name="connsiteX85" fmla="*/ 1175986 w 2291036"/>
              <a:gd name="connsiteY85" fmla="*/ 8214 h 507362"/>
              <a:gd name="connsiteX86" fmla="*/ 1328314 w 2291036"/>
              <a:gd name="connsiteY86" fmla="*/ 3444 h 507362"/>
              <a:gd name="connsiteX87" fmla="*/ 1364873 w 2291036"/>
              <a:gd name="connsiteY87" fmla="*/ 3444 h 507362"/>
              <a:gd name="connsiteX88" fmla="*/ 1395339 w 2291036"/>
              <a:gd name="connsiteY88" fmla="*/ 1060 h 507362"/>
              <a:gd name="connsiteX89" fmla="*/ 1458556 w 2291036"/>
              <a:gd name="connsiteY89" fmla="*/ 165 h 507362"/>
              <a:gd name="connsiteX90" fmla="*/ 1492164 w 2291036"/>
              <a:gd name="connsiteY90" fmla="*/ 54 h 50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2291036" h="507362">
                <a:moveTo>
                  <a:pt x="5047" y="496336"/>
                </a:moveTo>
                <a:lnTo>
                  <a:pt x="13426" y="496437"/>
                </a:lnTo>
                <a:lnTo>
                  <a:pt x="5011" y="496619"/>
                </a:lnTo>
                <a:close/>
                <a:moveTo>
                  <a:pt x="2284943" y="96445"/>
                </a:moveTo>
                <a:lnTo>
                  <a:pt x="2284943" y="97637"/>
                </a:lnTo>
                <a:lnTo>
                  <a:pt x="2284943" y="98829"/>
                </a:lnTo>
                <a:lnTo>
                  <a:pt x="2284887" y="96558"/>
                </a:lnTo>
                <a:close/>
                <a:moveTo>
                  <a:pt x="1492164" y="54"/>
                </a:moveTo>
                <a:cubicBezTo>
                  <a:pt x="1502351" y="166"/>
                  <a:pt x="1511109" y="464"/>
                  <a:pt x="1517204" y="1060"/>
                </a:cubicBezTo>
                <a:cubicBezTo>
                  <a:pt x="1517204" y="1060"/>
                  <a:pt x="1521773" y="1060"/>
                  <a:pt x="1525581" y="1060"/>
                </a:cubicBezTo>
                <a:lnTo>
                  <a:pt x="1529387" y="1060"/>
                </a:lnTo>
                <a:cubicBezTo>
                  <a:pt x="1565948" y="1060"/>
                  <a:pt x="1602508" y="5829"/>
                  <a:pt x="1614693" y="5829"/>
                </a:cubicBezTo>
                <a:cubicBezTo>
                  <a:pt x="1681718" y="5829"/>
                  <a:pt x="1706091" y="3444"/>
                  <a:pt x="1767023" y="3444"/>
                </a:cubicBezTo>
                <a:cubicBezTo>
                  <a:pt x="1779209" y="3444"/>
                  <a:pt x="1803583" y="8214"/>
                  <a:pt x="1821861" y="8214"/>
                </a:cubicBezTo>
                <a:cubicBezTo>
                  <a:pt x="1840143" y="5829"/>
                  <a:pt x="2071683" y="5829"/>
                  <a:pt x="2096055" y="3444"/>
                </a:cubicBezTo>
                <a:cubicBezTo>
                  <a:pt x="2077777" y="5829"/>
                  <a:pt x="2126521" y="3444"/>
                  <a:pt x="2144800" y="3444"/>
                </a:cubicBezTo>
                <a:cubicBezTo>
                  <a:pt x="2126521" y="4637"/>
                  <a:pt x="2124998" y="5233"/>
                  <a:pt x="2132615" y="5531"/>
                </a:cubicBezTo>
                <a:lnTo>
                  <a:pt x="2140103" y="5584"/>
                </a:lnTo>
                <a:lnTo>
                  <a:pt x="2120427" y="5829"/>
                </a:lnTo>
                <a:cubicBezTo>
                  <a:pt x="2144800" y="5829"/>
                  <a:pt x="2144800" y="5829"/>
                  <a:pt x="2175266" y="5829"/>
                </a:cubicBezTo>
                <a:lnTo>
                  <a:pt x="2140103" y="5584"/>
                </a:lnTo>
                <a:lnTo>
                  <a:pt x="2192023" y="4935"/>
                </a:lnTo>
                <a:cubicBezTo>
                  <a:pt x="2228581" y="5233"/>
                  <a:pt x="2266664" y="5829"/>
                  <a:pt x="2272758" y="5829"/>
                </a:cubicBezTo>
                <a:cubicBezTo>
                  <a:pt x="2272758" y="10598"/>
                  <a:pt x="2278851" y="20137"/>
                  <a:pt x="2278851" y="22521"/>
                </a:cubicBezTo>
                <a:cubicBezTo>
                  <a:pt x="2278851" y="22521"/>
                  <a:pt x="2278851" y="43983"/>
                  <a:pt x="2278851" y="51696"/>
                </a:cubicBezTo>
                <a:lnTo>
                  <a:pt x="2278851" y="53521"/>
                </a:lnTo>
                <a:cubicBezTo>
                  <a:pt x="2278851" y="57098"/>
                  <a:pt x="2281898" y="61272"/>
                  <a:pt x="2284182" y="68127"/>
                </a:cubicBezTo>
                <a:lnTo>
                  <a:pt x="2284887" y="96558"/>
                </a:lnTo>
                <a:lnTo>
                  <a:pt x="2278851" y="108666"/>
                </a:lnTo>
                <a:cubicBezTo>
                  <a:pt x="2275804" y="110753"/>
                  <a:pt x="2272758" y="111945"/>
                  <a:pt x="2272758" y="115522"/>
                </a:cubicBezTo>
                <a:cubicBezTo>
                  <a:pt x="2272758" y="117906"/>
                  <a:pt x="2272758" y="117906"/>
                  <a:pt x="2272758" y="120291"/>
                </a:cubicBezTo>
                <a:cubicBezTo>
                  <a:pt x="2278851" y="136983"/>
                  <a:pt x="2278851" y="122676"/>
                  <a:pt x="2278851" y="151292"/>
                </a:cubicBezTo>
                <a:cubicBezTo>
                  <a:pt x="2278851" y="141752"/>
                  <a:pt x="2291036" y="175137"/>
                  <a:pt x="2291036" y="175137"/>
                </a:cubicBezTo>
                <a:cubicBezTo>
                  <a:pt x="2291036" y="203752"/>
                  <a:pt x="2291036" y="218060"/>
                  <a:pt x="2291036" y="220445"/>
                </a:cubicBezTo>
                <a:cubicBezTo>
                  <a:pt x="2291036" y="253829"/>
                  <a:pt x="2291036" y="325368"/>
                  <a:pt x="2291036" y="320600"/>
                </a:cubicBezTo>
                <a:cubicBezTo>
                  <a:pt x="2291036" y="325368"/>
                  <a:pt x="2278851" y="342061"/>
                  <a:pt x="2278851" y="351600"/>
                </a:cubicBezTo>
                <a:cubicBezTo>
                  <a:pt x="2278851" y="349215"/>
                  <a:pt x="2272758" y="432676"/>
                  <a:pt x="2272758" y="435061"/>
                </a:cubicBezTo>
                <a:cubicBezTo>
                  <a:pt x="2272758" y="454139"/>
                  <a:pt x="2274281" y="467254"/>
                  <a:pt x="2275805" y="479773"/>
                </a:cubicBezTo>
                <a:lnTo>
                  <a:pt x="2277471" y="502273"/>
                </a:lnTo>
                <a:lnTo>
                  <a:pt x="2232653" y="501280"/>
                </a:lnTo>
                <a:cubicBezTo>
                  <a:pt x="2219939" y="500915"/>
                  <a:pt x="2211320" y="500624"/>
                  <a:pt x="2207872" y="500624"/>
                </a:cubicBezTo>
                <a:cubicBezTo>
                  <a:pt x="2200976" y="500624"/>
                  <a:pt x="2180289" y="500624"/>
                  <a:pt x="2166497" y="500624"/>
                </a:cubicBezTo>
                <a:cubicBezTo>
                  <a:pt x="2166497" y="500624"/>
                  <a:pt x="2138914" y="495957"/>
                  <a:pt x="2104435" y="491291"/>
                </a:cubicBezTo>
                <a:cubicBezTo>
                  <a:pt x="2111332" y="491291"/>
                  <a:pt x="1904456" y="495957"/>
                  <a:pt x="1711374" y="495957"/>
                </a:cubicBezTo>
                <a:cubicBezTo>
                  <a:pt x="1725167" y="495957"/>
                  <a:pt x="1711374" y="500624"/>
                  <a:pt x="1690687" y="500624"/>
                </a:cubicBezTo>
                <a:cubicBezTo>
                  <a:pt x="1628623" y="500624"/>
                  <a:pt x="1607937" y="491291"/>
                  <a:pt x="1614833" y="491291"/>
                </a:cubicBezTo>
                <a:cubicBezTo>
                  <a:pt x="1601041" y="491291"/>
                  <a:pt x="1470020" y="505288"/>
                  <a:pt x="1483813" y="505288"/>
                </a:cubicBezTo>
                <a:cubicBezTo>
                  <a:pt x="1435541" y="500624"/>
                  <a:pt x="1104542" y="491291"/>
                  <a:pt x="1104542" y="491291"/>
                </a:cubicBezTo>
                <a:cubicBezTo>
                  <a:pt x="1049376" y="491291"/>
                  <a:pt x="939042" y="500624"/>
                  <a:pt x="932148" y="500624"/>
                </a:cubicBezTo>
                <a:cubicBezTo>
                  <a:pt x="897670" y="500624"/>
                  <a:pt x="890773" y="505288"/>
                  <a:pt x="890773" y="500624"/>
                </a:cubicBezTo>
                <a:cubicBezTo>
                  <a:pt x="870087" y="500624"/>
                  <a:pt x="870087" y="505288"/>
                  <a:pt x="856294" y="505288"/>
                </a:cubicBezTo>
                <a:cubicBezTo>
                  <a:pt x="839053" y="505288"/>
                  <a:pt x="811471" y="506456"/>
                  <a:pt x="784750" y="507040"/>
                </a:cubicBezTo>
                <a:cubicBezTo>
                  <a:pt x="771390" y="507330"/>
                  <a:pt x="758245" y="507476"/>
                  <a:pt x="746716" y="507257"/>
                </a:cubicBezTo>
                <a:cubicBezTo>
                  <a:pt x="735187" y="507038"/>
                  <a:pt x="725275" y="506454"/>
                  <a:pt x="718378" y="505288"/>
                </a:cubicBezTo>
                <a:cubicBezTo>
                  <a:pt x="718378" y="505288"/>
                  <a:pt x="713206" y="505288"/>
                  <a:pt x="708897" y="505288"/>
                </a:cubicBezTo>
                <a:lnTo>
                  <a:pt x="704588" y="505288"/>
                </a:lnTo>
                <a:cubicBezTo>
                  <a:pt x="663212" y="505288"/>
                  <a:pt x="621836" y="495957"/>
                  <a:pt x="608047" y="495957"/>
                </a:cubicBezTo>
                <a:cubicBezTo>
                  <a:pt x="532191" y="495957"/>
                  <a:pt x="504609" y="500624"/>
                  <a:pt x="435650" y="500624"/>
                </a:cubicBezTo>
                <a:cubicBezTo>
                  <a:pt x="421858" y="500624"/>
                  <a:pt x="394276" y="491291"/>
                  <a:pt x="373589" y="491291"/>
                </a:cubicBezTo>
                <a:cubicBezTo>
                  <a:pt x="352899" y="495957"/>
                  <a:pt x="90860" y="495957"/>
                  <a:pt x="63276" y="500624"/>
                </a:cubicBezTo>
                <a:cubicBezTo>
                  <a:pt x="83963" y="495957"/>
                  <a:pt x="28797" y="500624"/>
                  <a:pt x="8111" y="500624"/>
                </a:cubicBezTo>
                <a:cubicBezTo>
                  <a:pt x="28797" y="498290"/>
                  <a:pt x="30521" y="497125"/>
                  <a:pt x="21901" y="496542"/>
                </a:cubicBezTo>
                <a:lnTo>
                  <a:pt x="13426" y="496437"/>
                </a:lnTo>
                <a:lnTo>
                  <a:pt x="35694" y="495957"/>
                </a:lnTo>
                <a:cubicBezTo>
                  <a:pt x="21902" y="495957"/>
                  <a:pt x="15007" y="495957"/>
                  <a:pt x="7249" y="495957"/>
                </a:cubicBezTo>
                <a:lnTo>
                  <a:pt x="5095" y="495957"/>
                </a:lnTo>
                <a:lnTo>
                  <a:pt x="5570" y="492209"/>
                </a:lnTo>
                <a:cubicBezTo>
                  <a:pt x="5903" y="489498"/>
                  <a:pt x="6094" y="487821"/>
                  <a:pt x="6094" y="487523"/>
                </a:cubicBezTo>
                <a:cubicBezTo>
                  <a:pt x="6094" y="475600"/>
                  <a:pt x="0" y="458908"/>
                  <a:pt x="0" y="435061"/>
                </a:cubicBezTo>
                <a:cubicBezTo>
                  <a:pt x="0" y="431485"/>
                  <a:pt x="0" y="426119"/>
                  <a:pt x="0" y="422244"/>
                </a:cubicBezTo>
                <a:lnTo>
                  <a:pt x="0" y="418368"/>
                </a:lnTo>
                <a:cubicBezTo>
                  <a:pt x="0" y="406446"/>
                  <a:pt x="12188" y="356369"/>
                  <a:pt x="12188" y="353984"/>
                </a:cubicBezTo>
                <a:cubicBezTo>
                  <a:pt x="18278" y="349215"/>
                  <a:pt x="0" y="272908"/>
                  <a:pt x="0" y="249061"/>
                </a:cubicBezTo>
                <a:cubicBezTo>
                  <a:pt x="0" y="249061"/>
                  <a:pt x="0" y="220445"/>
                  <a:pt x="6094" y="220445"/>
                </a:cubicBezTo>
                <a:cubicBezTo>
                  <a:pt x="0" y="208522"/>
                  <a:pt x="18278" y="179907"/>
                  <a:pt x="12188" y="184676"/>
                </a:cubicBezTo>
                <a:cubicBezTo>
                  <a:pt x="18278" y="177522"/>
                  <a:pt x="6094" y="151292"/>
                  <a:pt x="6094" y="144137"/>
                </a:cubicBezTo>
                <a:cubicBezTo>
                  <a:pt x="6094" y="158446"/>
                  <a:pt x="18278" y="58291"/>
                  <a:pt x="18278" y="67829"/>
                </a:cubicBezTo>
                <a:cubicBezTo>
                  <a:pt x="18278" y="60675"/>
                  <a:pt x="6094" y="5829"/>
                  <a:pt x="6094" y="3444"/>
                </a:cubicBezTo>
                <a:cubicBezTo>
                  <a:pt x="103584" y="1060"/>
                  <a:pt x="188890" y="3444"/>
                  <a:pt x="201075" y="3444"/>
                </a:cubicBezTo>
                <a:cubicBezTo>
                  <a:pt x="207169" y="3444"/>
                  <a:pt x="225447" y="3444"/>
                  <a:pt x="237634" y="3444"/>
                </a:cubicBezTo>
                <a:cubicBezTo>
                  <a:pt x="237634" y="3444"/>
                  <a:pt x="262007" y="5829"/>
                  <a:pt x="292473" y="8214"/>
                </a:cubicBezTo>
                <a:cubicBezTo>
                  <a:pt x="286379" y="8214"/>
                  <a:pt x="469176" y="5829"/>
                  <a:pt x="639785" y="5829"/>
                </a:cubicBezTo>
                <a:cubicBezTo>
                  <a:pt x="627597" y="5829"/>
                  <a:pt x="639785" y="3444"/>
                  <a:pt x="658063" y="3444"/>
                </a:cubicBezTo>
                <a:cubicBezTo>
                  <a:pt x="712904" y="3444"/>
                  <a:pt x="731183" y="8214"/>
                  <a:pt x="725088" y="8214"/>
                </a:cubicBezTo>
                <a:cubicBezTo>
                  <a:pt x="737276" y="8214"/>
                  <a:pt x="853046" y="1060"/>
                  <a:pt x="840859" y="1060"/>
                </a:cubicBezTo>
                <a:cubicBezTo>
                  <a:pt x="883512" y="3444"/>
                  <a:pt x="1175986" y="8214"/>
                  <a:pt x="1175986" y="8214"/>
                </a:cubicBezTo>
                <a:cubicBezTo>
                  <a:pt x="1224730" y="8214"/>
                  <a:pt x="1322222" y="3444"/>
                  <a:pt x="1328314" y="3444"/>
                </a:cubicBezTo>
                <a:cubicBezTo>
                  <a:pt x="1358779" y="3444"/>
                  <a:pt x="1364873" y="1060"/>
                  <a:pt x="1364873" y="3444"/>
                </a:cubicBezTo>
                <a:cubicBezTo>
                  <a:pt x="1383152" y="3444"/>
                  <a:pt x="1383152" y="1060"/>
                  <a:pt x="1395339" y="1060"/>
                </a:cubicBezTo>
                <a:cubicBezTo>
                  <a:pt x="1410574" y="1060"/>
                  <a:pt x="1434945" y="464"/>
                  <a:pt x="1458556" y="165"/>
                </a:cubicBezTo>
                <a:cubicBezTo>
                  <a:pt x="1470361" y="17"/>
                  <a:pt x="1481976" y="-58"/>
                  <a:pt x="1492164" y="54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1800" cap="all" spc="-50" baseline="0">
                <a:latin typeface="Tw Cen MT Condensed" panose="020B0606020104020203" pitchFamily="34" charset="0"/>
              </a:defRPr>
            </a:lvl1pPr>
          </a:lstStyle>
          <a:p>
            <a:pPr lvl="0"/>
            <a:r>
              <a:rPr lang="en-GB" noProof="0"/>
              <a:t>This is a heading</a:t>
            </a:r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0FE859F6-CA42-4891-AC1C-8C6BC8DA6C6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66248" y="1908483"/>
            <a:ext cx="3014515" cy="21240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1AB016D4-789B-44D0-9E3B-A852ED5C74E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397892" y="1908483"/>
            <a:ext cx="3015672" cy="21240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ED226254-8FE9-401A-A1F9-DEDE8789009D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853278" y="1908483"/>
            <a:ext cx="3015672" cy="21240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7" name="Tijdelijke aanduiding voor dianummer 4">
            <a:extLst>
              <a:ext uri="{FF2B5EF4-FFF2-40B4-BE49-F238E27FC236}">
                <a16:creationId xmlns:a16="http://schemas.microsoft.com/office/drawing/2014/main" id="{EE8CC4A3-99B6-4BBE-B049-79B90B8A5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5564" y="6356350"/>
            <a:ext cx="533400" cy="365125"/>
          </a:xfrm>
        </p:spPr>
        <p:txBody>
          <a:bodyPr/>
          <a:lstStyle/>
          <a:p>
            <a:fld id="{B5AEECCE-3745-4D97-8E74-C030DEA25084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F7CF58FB-D07A-4C5E-9370-5CEE7E976C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43225" y="6111413"/>
            <a:ext cx="450779" cy="40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874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F0070E34-8224-4488-8FD4-68422B7F22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8763000" cy="6379464"/>
          </a:xfrm>
          <a:prstGeom prst="rect">
            <a:avLst/>
          </a:prstGeom>
        </p:spPr>
      </p:pic>
      <p:sp>
        <p:nvSpPr>
          <p:cNvPr id="25" name="Freeform 5">
            <a:extLst>
              <a:ext uri="{FF2B5EF4-FFF2-40B4-BE49-F238E27FC236}">
                <a16:creationId xmlns:a16="http://schemas.microsoft.com/office/drawing/2014/main" id="{B2D1C01E-5547-44A0-931A-49AC28ABFA7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506037" y="1804151"/>
            <a:ext cx="2507846" cy="4148828"/>
          </a:xfrm>
          <a:custGeom>
            <a:avLst/>
            <a:gdLst>
              <a:gd name="T0" fmla="*/ 2516 w 2523"/>
              <a:gd name="T1" fmla="*/ 2424 h 2530"/>
              <a:gd name="T2" fmla="*/ 2517 w 2523"/>
              <a:gd name="T3" fmla="*/ 311 h 2530"/>
              <a:gd name="T4" fmla="*/ 2521 w 2523"/>
              <a:gd name="T5" fmla="*/ 105 h 2530"/>
              <a:gd name="T6" fmla="*/ 2301 w 2523"/>
              <a:gd name="T7" fmla="*/ 2 h 2530"/>
              <a:gd name="T8" fmla="*/ 2124 w 2523"/>
              <a:gd name="T9" fmla="*/ 5 h 2530"/>
              <a:gd name="T10" fmla="*/ 1979 w 2523"/>
              <a:gd name="T11" fmla="*/ 4 h 2530"/>
              <a:gd name="T12" fmla="*/ 1888 w 2523"/>
              <a:gd name="T13" fmla="*/ 4 h 2530"/>
              <a:gd name="T14" fmla="*/ 1842 w 2523"/>
              <a:gd name="T15" fmla="*/ 5 h 2530"/>
              <a:gd name="T16" fmla="*/ 1701 w 2523"/>
              <a:gd name="T17" fmla="*/ 5 h 2530"/>
              <a:gd name="T18" fmla="*/ 1578 w 2523"/>
              <a:gd name="T19" fmla="*/ 6 h 2530"/>
              <a:gd name="T20" fmla="*/ 1313 w 2523"/>
              <a:gd name="T21" fmla="*/ 3 h 2530"/>
              <a:gd name="T22" fmla="*/ 1127 w 2523"/>
              <a:gd name="T23" fmla="*/ 2 h 2530"/>
              <a:gd name="T24" fmla="*/ 942 w 2523"/>
              <a:gd name="T25" fmla="*/ 5 h 2530"/>
              <a:gd name="T26" fmla="*/ 739 w 2523"/>
              <a:gd name="T27" fmla="*/ 4 h 2530"/>
              <a:gd name="T28" fmla="*/ 669 w 2523"/>
              <a:gd name="T29" fmla="*/ 4 h 2530"/>
              <a:gd name="T30" fmla="*/ 607 w 2523"/>
              <a:gd name="T31" fmla="*/ 5 h 2530"/>
              <a:gd name="T32" fmla="*/ 503 w 2523"/>
              <a:gd name="T33" fmla="*/ 2 h 2530"/>
              <a:gd name="T34" fmla="*/ 379 w 2523"/>
              <a:gd name="T35" fmla="*/ 3 h 2530"/>
              <a:gd name="T36" fmla="*/ 88 w 2523"/>
              <a:gd name="T37" fmla="*/ 6 h 2530"/>
              <a:gd name="T38" fmla="*/ 9 w 2523"/>
              <a:gd name="T39" fmla="*/ 133 h 2530"/>
              <a:gd name="T40" fmla="*/ 7 w 2523"/>
              <a:gd name="T41" fmla="*/ 351 h 2530"/>
              <a:gd name="T42" fmla="*/ 5 w 2523"/>
              <a:gd name="T43" fmla="*/ 522 h 2530"/>
              <a:gd name="T44" fmla="*/ 5 w 2523"/>
              <a:gd name="T45" fmla="*/ 666 h 2530"/>
              <a:gd name="T46" fmla="*/ 6 w 2523"/>
              <a:gd name="T47" fmla="*/ 765 h 2530"/>
              <a:gd name="T48" fmla="*/ 2 w 2523"/>
              <a:gd name="T49" fmla="*/ 894 h 2530"/>
              <a:gd name="T50" fmla="*/ 5 w 2523"/>
              <a:gd name="T51" fmla="*/ 1097 h 2530"/>
              <a:gd name="T52" fmla="*/ 4 w 2523"/>
              <a:gd name="T53" fmla="*/ 1366 h 2530"/>
              <a:gd name="T54" fmla="*/ 6 w 2523"/>
              <a:gd name="T55" fmla="*/ 1522 h 2530"/>
              <a:gd name="T56" fmla="*/ 3 w 2523"/>
              <a:gd name="T57" fmla="*/ 1769 h 2530"/>
              <a:gd name="T58" fmla="*/ 5 w 2523"/>
              <a:gd name="T59" fmla="*/ 1825 h 2530"/>
              <a:gd name="T60" fmla="*/ 3 w 2523"/>
              <a:gd name="T61" fmla="*/ 1958 h 2530"/>
              <a:gd name="T62" fmla="*/ 3 w 2523"/>
              <a:gd name="T63" fmla="*/ 2204 h 2530"/>
              <a:gd name="T64" fmla="*/ 1 w 2523"/>
              <a:gd name="T65" fmla="*/ 2334 h 2530"/>
              <a:gd name="T66" fmla="*/ 154 w 2523"/>
              <a:gd name="T67" fmla="*/ 2528 h 2530"/>
              <a:gd name="T68" fmla="*/ 340 w 2523"/>
              <a:gd name="T69" fmla="*/ 2525 h 2530"/>
              <a:gd name="T70" fmla="*/ 543 w 2523"/>
              <a:gd name="T71" fmla="*/ 2526 h 2530"/>
              <a:gd name="T72" fmla="*/ 613 w 2523"/>
              <a:gd name="T73" fmla="*/ 2525 h 2530"/>
              <a:gd name="T74" fmla="*/ 674 w 2523"/>
              <a:gd name="T75" fmla="*/ 2525 h 2530"/>
              <a:gd name="T76" fmla="*/ 779 w 2523"/>
              <a:gd name="T77" fmla="*/ 2527 h 2530"/>
              <a:gd name="T78" fmla="*/ 903 w 2523"/>
              <a:gd name="T79" fmla="*/ 2526 h 2530"/>
              <a:gd name="T80" fmla="*/ 1193 w 2523"/>
              <a:gd name="T81" fmla="*/ 2524 h 2530"/>
              <a:gd name="T82" fmla="*/ 1386 w 2523"/>
              <a:gd name="T83" fmla="*/ 2525 h 2530"/>
              <a:gd name="T84" fmla="*/ 1519 w 2523"/>
              <a:gd name="T85" fmla="*/ 2526 h 2530"/>
              <a:gd name="T86" fmla="*/ 1785 w 2523"/>
              <a:gd name="T87" fmla="*/ 2526 h 2530"/>
              <a:gd name="T88" fmla="*/ 1821 w 2523"/>
              <a:gd name="T89" fmla="*/ 2527 h 2530"/>
              <a:gd name="T90" fmla="*/ 1907 w 2523"/>
              <a:gd name="T91" fmla="*/ 2525 h 2530"/>
              <a:gd name="T92" fmla="*/ 2005 w 2523"/>
              <a:gd name="T93" fmla="*/ 2524 h 2530"/>
              <a:gd name="T94" fmla="*/ 2135 w 2523"/>
              <a:gd name="T95" fmla="*/ 2527 h 2530"/>
              <a:gd name="T96" fmla="*/ 2338 w 2523"/>
              <a:gd name="T97" fmla="*/ 2524 h 2530"/>
              <a:gd name="T98" fmla="*/ 2516 w 2523"/>
              <a:gd name="T99" fmla="*/ 2424 h 2530"/>
              <a:gd name="T100" fmla="*/ 2517 w 2523"/>
              <a:gd name="T101" fmla="*/ 2216 h 2530"/>
              <a:gd name="T102" fmla="*/ 2516 w 2523"/>
              <a:gd name="T103" fmla="*/ 2037 h 2530"/>
              <a:gd name="T104" fmla="*/ 2518 w 2523"/>
              <a:gd name="T105" fmla="*/ 1855 h 2530"/>
              <a:gd name="T106" fmla="*/ 2520 w 2523"/>
              <a:gd name="T107" fmla="*/ 1842 h 2530"/>
              <a:gd name="T108" fmla="*/ 2521 w 2523"/>
              <a:gd name="T109" fmla="*/ 1645 h 2530"/>
              <a:gd name="T110" fmla="*/ 2520 w 2523"/>
              <a:gd name="T111" fmla="*/ 1438 h 2530"/>
              <a:gd name="T112" fmla="*/ 2516 w 2523"/>
              <a:gd name="T113" fmla="*/ 1255 h 2530"/>
              <a:gd name="T114" fmla="*/ 2517 w 2523"/>
              <a:gd name="T115" fmla="*/ 1025 h 2530"/>
              <a:gd name="T116" fmla="*/ 2519 w 2523"/>
              <a:gd name="T117" fmla="*/ 793 h 2530"/>
              <a:gd name="T118" fmla="*/ 2515 w 2523"/>
              <a:gd name="T119" fmla="*/ 718 h 2530"/>
              <a:gd name="T120" fmla="*/ 2521 w 2523"/>
              <a:gd name="T121" fmla="*/ 612 h 2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523" h="2530">
                <a:moveTo>
                  <a:pt x="6" y="105"/>
                </a:moveTo>
                <a:cubicBezTo>
                  <a:pt x="6" y="105"/>
                  <a:pt x="6" y="105"/>
                  <a:pt x="6" y="104"/>
                </a:cubicBezTo>
                <a:cubicBezTo>
                  <a:pt x="6" y="105"/>
                  <a:pt x="6" y="106"/>
                  <a:pt x="6" y="105"/>
                </a:cubicBezTo>
                <a:moveTo>
                  <a:pt x="2516" y="2424"/>
                </a:moveTo>
                <a:cubicBezTo>
                  <a:pt x="2516" y="2425"/>
                  <a:pt x="2516" y="2425"/>
                  <a:pt x="2516" y="2425"/>
                </a:cubicBezTo>
                <a:cubicBezTo>
                  <a:pt x="2516" y="2425"/>
                  <a:pt x="2516" y="2424"/>
                  <a:pt x="2516" y="2424"/>
                </a:cubicBezTo>
                <a:moveTo>
                  <a:pt x="2519" y="467"/>
                </a:moveTo>
                <a:cubicBezTo>
                  <a:pt x="2520" y="455"/>
                  <a:pt x="2517" y="427"/>
                  <a:pt x="2518" y="410"/>
                </a:cubicBezTo>
                <a:cubicBezTo>
                  <a:pt x="2518" y="407"/>
                  <a:pt x="2517" y="371"/>
                  <a:pt x="2518" y="338"/>
                </a:cubicBezTo>
                <a:cubicBezTo>
                  <a:pt x="2518" y="338"/>
                  <a:pt x="2519" y="332"/>
                  <a:pt x="2520" y="329"/>
                </a:cubicBezTo>
                <a:cubicBezTo>
                  <a:pt x="2519" y="329"/>
                  <a:pt x="2520" y="328"/>
                  <a:pt x="2520" y="326"/>
                </a:cubicBezTo>
                <a:cubicBezTo>
                  <a:pt x="2520" y="319"/>
                  <a:pt x="2517" y="311"/>
                  <a:pt x="2517" y="311"/>
                </a:cubicBezTo>
                <a:cubicBezTo>
                  <a:pt x="2516" y="305"/>
                  <a:pt x="2518" y="305"/>
                  <a:pt x="2518" y="300"/>
                </a:cubicBezTo>
                <a:cubicBezTo>
                  <a:pt x="2518" y="299"/>
                  <a:pt x="2516" y="297"/>
                  <a:pt x="2516" y="296"/>
                </a:cubicBezTo>
                <a:cubicBezTo>
                  <a:pt x="2516" y="257"/>
                  <a:pt x="2518" y="257"/>
                  <a:pt x="2518" y="218"/>
                </a:cubicBezTo>
                <a:cubicBezTo>
                  <a:pt x="2517" y="214"/>
                  <a:pt x="2515" y="214"/>
                  <a:pt x="2515" y="210"/>
                </a:cubicBezTo>
                <a:cubicBezTo>
                  <a:pt x="2515" y="203"/>
                  <a:pt x="2522" y="203"/>
                  <a:pt x="2522" y="196"/>
                </a:cubicBezTo>
                <a:cubicBezTo>
                  <a:pt x="2523" y="150"/>
                  <a:pt x="2520" y="150"/>
                  <a:pt x="2521" y="105"/>
                </a:cubicBezTo>
                <a:cubicBezTo>
                  <a:pt x="2521" y="59"/>
                  <a:pt x="2517" y="5"/>
                  <a:pt x="2517" y="5"/>
                </a:cubicBezTo>
                <a:cubicBezTo>
                  <a:pt x="2517" y="5"/>
                  <a:pt x="2507" y="6"/>
                  <a:pt x="2500" y="6"/>
                </a:cubicBezTo>
                <a:cubicBezTo>
                  <a:pt x="2498" y="5"/>
                  <a:pt x="2449" y="2"/>
                  <a:pt x="2400" y="2"/>
                </a:cubicBezTo>
                <a:cubicBezTo>
                  <a:pt x="2393" y="2"/>
                  <a:pt x="2386" y="4"/>
                  <a:pt x="2379" y="4"/>
                </a:cubicBezTo>
                <a:cubicBezTo>
                  <a:pt x="2375" y="4"/>
                  <a:pt x="2372" y="2"/>
                  <a:pt x="2369" y="2"/>
                </a:cubicBezTo>
                <a:cubicBezTo>
                  <a:pt x="2331" y="2"/>
                  <a:pt x="2301" y="3"/>
                  <a:pt x="2301" y="2"/>
                </a:cubicBezTo>
                <a:cubicBezTo>
                  <a:pt x="2292" y="4"/>
                  <a:pt x="2276" y="2"/>
                  <a:pt x="2261" y="5"/>
                </a:cubicBezTo>
                <a:cubicBezTo>
                  <a:pt x="2257" y="4"/>
                  <a:pt x="2264" y="4"/>
                  <a:pt x="2262" y="4"/>
                </a:cubicBezTo>
                <a:cubicBezTo>
                  <a:pt x="2258" y="4"/>
                  <a:pt x="2253" y="5"/>
                  <a:pt x="2244" y="4"/>
                </a:cubicBezTo>
                <a:cubicBezTo>
                  <a:pt x="2244" y="4"/>
                  <a:pt x="2246" y="4"/>
                  <a:pt x="2245" y="4"/>
                </a:cubicBezTo>
                <a:cubicBezTo>
                  <a:pt x="2221" y="4"/>
                  <a:pt x="2211" y="6"/>
                  <a:pt x="2183" y="5"/>
                </a:cubicBezTo>
                <a:cubicBezTo>
                  <a:pt x="2182" y="5"/>
                  <a:pt x="2123" y="5"/>
                  <a:pt x="2124" y="5"/>
                </a:cubicBezTo>
                <a:cubicBezTo>
                  <a:pt x="2117" y="4"/>
                  <a:pt x="2105" y="1"/>
                  <a:pt x="2101" y="1"/>
                </a:cubicBezTo>
                <a:cubicBezTo>
                  <a:pt x="2105" y="1"/>
                  <a:pt x="2053" y="0"/>
                  <a:pt x="2030" y="1"/>
                </a:cubicBezTo>
                <a:cubicBezTo>
                  <a:pt x="2029" y="1"/>
                  <a:pt x="2017" y="1"/>
                  <a:pt x="1997" y="1"/>
                </a:cubicBezTo>
                <a:cubicBezTo>
                  <a:pt x="1997" y="1"/>
                  <a:pt x="1979" y="4"/>
                  <a:pt x="1979" y="4"/>
                </a:cubicBezTo>
                <a:cubicBezTo>
                  <a:pt x="1979" y="4"/>
                  <a:pt x="1980" y="4"/>
                  <a:pt x="1980" y="4"/>
                </a:cubicBezTo>
                <a:cubicBezTo>
                  <a:pt x="1979" y="4"/>
                  <a:pt x="1979" y="4"/>
                  <a:pt x="1979" y="4"/>
                </a:cubicBezTo>
                <a:cubicBezTo>
                  <a:pt x="1961" y="5"/>
                  <a:pt x="1970" y="3"/>
                  <a:pt x="1957" y="5"/>
                </a:cubicBezTo>
                <a:cubicBezTo>
                  <a:pt x="1956" y="5"/>
                  <a:pt x="1956" y="6"/>
                  <a:pt x="1954" y="5"/>
                </a:cubicBezTo>
                <a:cubicBezTo>
                  <a:pt x="1950" y="6"/>
                  <a:pt x="1951" y="3"/>
                  <a:pt x="1941" y="3"/>
                </a:cubicBezTo>
                <a:cubicBezTo>
                  <a:pt x="1949" y="2"/>
                  <a:pt x="1934" y="3"/>
                  <a:pt x="1943" y="2"/>
                </a:cubicBezTo>
                <a:cubicBezTo>
                  <a:pt x="1922" y="1"/>
                  <a:pt x="1916" y="4"/>
                  <a:pt x="1910" y="4"/>
                </a:cubicBezTo>
                <a:cubicBezTo>
                  <a:pt x="1915" y="5"/>
                  <a:pt x="1888" y="4"/>
                  <a:pt x="1888" y="4"/>
                </a:cubicBezTo>
                <a:cubicBezTo>
                  <a:pt x="1887" y="4"/>
                  <a:pt x="1886" y="4"/>
                  <a:pt x="1885" y="4"/>
                </a:cubicBezTo>
                <a:cubicBezTo>
                  <a:pt x="1883" y="4"/>
                  <a:pt x="1855" y="3"/>
                  <a:pt x="1845" y="4"/>
                </a:cubicBezTo>
                <a:cubicBezTo>
                  <a:pt x="1844" y="4"/>
                  <a:pt x="1846" y="5"/>
                  <a:pt x="1849" y="5"/>
                </a:cubicBezTo>
                <a:cubicBezTo>
                  <a:pt x="1851" y="5"/>
                  <a:pt x="1853" y="5"/>
                  <a:pt x="1858" y="5"/>
                </a:cubicBezTo>
                <a:cubicBezTo>
                  <a:pt x="1855" y="5"/>
                  <a:pt x="1851" y="5"/>
                  <a:pt x="1849" y="5"/>
                </a:cubicBezTo>
                <a:cubicBezTo>
                  <a:pt x="1847" y="5"/>
                  <a:pt x="1845" y="5"/>
                  <a:pt x="1842" y="5"/>
                </a:cubicBezTo>
                <a:cubicBezTo>
                  <a:pt x="1842" y="4"/>
                  <a:pt x="1844" y="4"/>
                  <a:pt x="1845" y="4"/>
                </a:cubicBezTo>
                <a:cubicBezTo>
                  <a:pt x="1846" y="4"/>
                  <a:pt x="1847" y="4"/>
                  <a:pt x="1849" y="4"/>
                </a:cubicBezTo>
                <a:cubicBezTo>
                  <a:pt x="1844" y="3"/>
                  <a:pt x="1831" y="5"/>
                  <a:pt x="1836" y="3"/>
                </a:cubicBezTo>
                <a:cubicBezTo>
                  <a:pt x="1829" y="5"/>
                  <a:pt x="1764" y="6"/>
                  <a:pt x="1759" y="6"/>
                </a:cubicBezTo>
                <a:cubicBezTo>
                  <a:pt x="1754" y="6"/>
                  <a:pt x="1747" y="3"/>
                  <a:pt x="1744" y="2"/>
                </a:cubicBezTo>
                <a:cubicBezTo>
                  <a:pt x="1727" y="2"/>
                  <a:pt x="1719" y="5"/>
                  <a:pt x="1701" y="5"/>
                </a:cubicBezTo>
                <a:cubicBezTo>
                  <a:pt x="1697" y="4"/>
                  <a:pt x="1687" y="2"/>
                  <a:pt x="1677" y="2"/>
                </a:cubicBezTo>
                <a:cubicBezTo>
                  <a:pt x="1679" y="2"/>
                  <a:pt x="1673" y="1"/>
                  <a:pt x="1673" y="1"/>
                </a:cubicBezTo>
                <a:cubicBezTo>
                  <a:pt x="1667" y="0"/>
                  <a:pt x="1647" y="1"/>
                  <a:pt x="1638" y="2"/>
                </a:cubicBezTo>
                <a:cubicBezTo>
                  <a:pt x="1636" y="1"/>
                  <a:pt x="1635" y="2"/>
                  <a:pt x="1630" y="3"/>
                </a:cubicBezTo>
                <a:cubicBezTo>
                  <a:pt x="1631" y="2"/>
                  <a:pt x="1629" y="3"/>
                  <a:pt x="1620" y="3"/>
                </a:cubicBezTo>
                <a:cubicBezTo>
                  <a:pt x="1619" y="3"/>
                  <a:pt x="1590" y="6"/>
                  <a:pt x="1578" y="6"/>
                </a:cubicBezTo>
                <a:cubicBezTo>
                  <a:pt x="1577" y="6"/>
                  <a:pt x="1496" y="3"/>
                  <a:pt x="1483" y="2"/>
                </a:cubicBezTo>
                <a:cubicBezTo>
                  <a:pt x="1483" y="2"/>
                  <a:pt x="1454" y="7"/>
                  <a:pt x="1451" y="6"/>
                </a:cubicBezTo>
                <a:cubicBezTo>
                  <a:pt x="1453" y="6"/>
                  <a:pt x="1447" y="4"/>
                  <a:pt x="1432" y="3"/>
                </a:cubicBezTo>
                <a:cubicBezTo>
                  <a:pt x="1426" y="3"/>
                  <a:pt x="1423" y="6"/>
                  <a:pt x="1426" y="5"/>
                </a:cubicBezTo>
                <a:cubicBezTo>
                  <a:pt x="1378" y="6"/>
                  <a:pt x="1327" y="6"/>
                  <a:pt x="1329" y="6"/>
                </a:cubicBezTo>
                <a:cubicBezTo>
                  <a:pt x="1321" y="6"/>
                  <a:pt x="1313" y="3"/>
                  <a:pt x="1313" y="3"/>
                </a:cubicBezTo>
                <a:cubicBezTo>
                  <a:pt x="1311" y="3"/>
                  <a:pt x="1305" y="3"/>
                  <a:pt x="1304" y="3"/>
                </a:cubicBezTo>
                <a:cubicBezTo>
                  <a:pt x="1300" y="3"/>
                  <a:pt x="1276" y="2"/>
                  <a:pt x="1249" y="3"/>
                </a:cubicBezTo>
                <a:cubicBezTo>
                  <a:pt x="1249" y="3"/>
                  <a:pt x="1249" y="4"/>
                  <a:pt x="1249" y="5"/>
                </a:cubicBezTo>
                <a:cubicBezTo>
                  <a:pt x="1232" y="4"/>
                  <a:pt x="1195" y="2"/>
                  <a:pt x="1159" y="2"/>
                </a:cubicBezTo>
                <a:cubicBezTo>
                  <a:pt x="1151" y="2"/>
                  <a:pt x="1144" y="4"/>
                  <a:pt x="1137" y="4"/>
                </a:cubicBezTo>
                <a:cubicBezTo>
                  <a:pt x="1134" y="4"/>
                  <a:pt x="1130" y="2"/>
                  <a:pt x="1127" y="2"/>
                </a:cubicBezTo>
                <a:cubicBezTo>
                  <a:pt x="1090" y="2"/>
                  <a:pt x="1060" y="3"/>
                  <a:pt x="1060" y="2"/>
                </a:cubicBezTo>
                <a:cubicBezTo>
                  <a:pt x="1050" y="4"/>
                  <a:pt x="1034" y="2"/>
                  <a:pt x="1019" y="5"/>
                </a:cubicBezTo>
                <a:cubicBezTo>
                  <a:pt x="1016" y="4"/>
                  <a:pt x="1022" y="4"/>
                  <a:pt x="1020" y="4"/>
                </a:cubicBezTo>
                <a:cubicBezTo>
                  <a:pt x="1016" y="4"/>
                  <a:pt x="1012" y="5"/>
                  <a:pt x="1003" y="4"/>
                </a:cubicBezTo>
                <a:cubicBezTo>
                  <a:pt x="1002" y="4"/>
                  <a:pt x="1004" y="4"/>
                  <a:pt x="1004" y="4"/>
                </a:cubicBezTo>
                <a:cubicBezTo>
                  <a:pt x="980" y="4"/>
                  <a:pt x="969" y="6"/>
                  <a:pt x="942" y="5"/>
                </a:cubicBezTo>
                <a:cubicBezTo>
                  <a:pt x="941" y="5"/>
                  <a:pt x="881" y="5"/>
                  <a:pt x="883" y="5"/>
                </a:cubicBezTo>
                <a:cubicBezTo>
                  <a:pt x="876" y="4"/>
                  <a:pt x="863" y="1"/>
                  <a:pt x="859" y="1"/>
                </a:cubicBezTo>
                <a:cubicBezTo>
                  <a:pt x="863" y="1"/>
                  <a:pt x="812" y="0"/>
                  <a:pt x="788" y="1"/>
                </a:cubicBezTo>
                <a:cubicBezTo>
                  <a:pt x="787" y="1"/>
                  <a:pt x="776" y="1"/>
                  <a:pt x="756" y="1"/>
                </a:cubicBezTo>
                <a:cubicBezTo>
                  <a:pt x="755" y="1"/>
                  <a:pt x="737" y="4"/>
                  <a:pt x="737" y="4"/>
                </a:cubicBezTo>
                <a:cubicBezTo>
                  <a:pt x="738" y="4"/>
                  <a:pt x="738" y="4"/>
                  <a:pt x="739" y="4"/>
                </a:cubicBezTo>
                <a:cubicBezTo>
                  <a:pt x="738" y="4"/>
                  <a:pt x="737" y="4"/>
                  <a:pt x="737" y="4"/>
                </a:cubicBezTo>
                <a:cubicBezTo>
                  <a:pt x="719" y="5"/>
                  <a:pt x="728" y="3"/>
                  <a:pt x="716" y="5"/>
                </a:cubicBezTo>
                <a:cubicBezTo>
                  <a:pt x="714" y="5"/>
                  <a:pt x="714" y="6"/>
                  <a:pt x="713" y="5"/>
                </a:cubicBezTo>
                <a:cubicBezTo>
                  <a:pt x="708" y="6"/>
                  <a:pt x="709" y="3"/>
                  <a:pt x="699" y="3"/>
                </a:cubicBezTo>
                <a:cubicBezTo>
                  <a:pt x="708" y="2"/>
                  <a:pt x="693" y="3"/>
                  <a:pt x="702" y="2"/>
                </a:cubicBezTo>
                <a:cubicBezTo>
                  <a:pt x="681" y="1"/>
                  <a:pt x="674" y="4"/>
                  <a:pt x="669" y="4"/>
                </a:cubicBezTo>
                <a:cubicBezTo>
                  <a:pt x="673" y="5"/>
                  <a:pt x="647" y="4"/>
                  <a:pt x="646" y="4"/>
                </a:cubicBezTo>
                <a:cubicBezTo>
                  <a:pt x="646" y="4"/>
                  <a:pt x="644" y="4"/>
                  <a:pt x="643" y="4"/>
                </a:cubicBezTo>
                <a:cubicBezTo>
                  <a:pt x="641" y="4"/>
                  <a:pt x="614" y="3"/>
                  <a:pt x="604" y="4"/>
                </a:cubicBezTo>
                <a:cubicBezTo>
                  <a:pt x="602" y="4"/>
                  <a:pt x="604" y="5"/>
                  <a:pt x="607" y="5"/>
                </a:cubicBezTo>
                <a:cubicBezTo>
                  <a:pt x="610" y="5"/>
                  <a:pt x="612" y="5"/>
                  <a:pt x="616" y="5"/>
                </a:cubicBezTo>
                <a:cubicBezTo>
                  <a:pt x="613" y="5"/>
                  <a:pt x="610" y="5"/>
                  <a:pt x="607" y="5"/>
                </a:cubicBezTo>
                <a:cubicBezTo>
                  <a:pt x="606" y="5"/>
                  <a:pt x="604" y="5"/>
                  <a:pt x="601" y="5"/>
                </a:cubicBezTo>
                <a:cubicBezTo>
                  <a:pt x="601" y="4"/>
                  <a:pt x="602" y="4"/>
                  <a:pt x="604" y="4"/>
                </a:cubicBezTo>
                <a:cubicBezTo>
                  <a:pt x="605" y="4"/>
                  <a:pt x="606" y="4"/>
                  <a:pt x="607" y="4"/>
                </a:cubicBezTo>
                <a:cubicBezTo>
                  <a:pt x="603" y="3"/>
                  <a:pt x="590" y="5"/>
                  <a:pt x="594" y="3"/>
                </a:cubicBezTo>
                <a:cubicBezTo>
                  <a:pt x="587" y="5"/>
                  <a:pt x="522" y="6"/>
                  <a:pt x="517" y="6"/>
                </a:cubicBezTo>
                <a:cubicBezTo>
                  <a:pt x="512" y="6"/>
                  <a:pt x="506" y="3"/>
                  <a:pt x="503" y="2"/>
                </a:cubicBezTo>
                <a:cubicBezTo>
                  <a:pt x="485" y="2"/>
                  <a:pt x="477" y="5"/>
                  <a:pt x="459" y="5"/>
                </a:cubicBezTo>
                <a:cubicBezTo>
                  <a:pt x="455" y="4"/>
                  <a:pt x="445" y="2"/>
                  <a:pt x="435" y="2"/>
                </a:cubicBezTo>
                <a:cubicBezTo>
                  <a:pt x="438" y="2"/>
                  <a:pt x="431" y="1"/>
                  <a:pt x="432" y="1"/>
                </a:cubicBezTo>
                <a:cubicBezTo>
                  <a:pt x="425" y="0"/>
                  <a:pt x="406" y="1"/>
                  <a:pt x="397" y="2"/>
                </a:cubicBezTo>
                <a:cubicBezTo>
                  <a:pt x="394" y="1"/>
                  <a:pt x="393" y="2"/>
                  <a:pt x="388" y="3"/>
                </a:cubicBezTo>
                <a:cubicBezTo>
                  <a:pt x="389" y="2"/>
                  <a:pt x="387" y="3"/>
                  <a:pt x="379" y="3"/>
                </a:cubicBezTo>
                <a:cubicBezTo>
                  <a:pt x="377" y="3"/>
                  <a:pt x="349" y="6"/>
                  <a:pt x="336" y="6"/>
                </a:cubicBezTo>
                <a:cubicBezTo>
                  <a:pt x="335" y="6"/>
                  <a:pt x="254" y="3"/>
                  <a:pt x="242" y="2"/>
                </a:cubicBezTo>
                <a:cubicBezTo>
                  <a:pt x="241" y="2"/>
                  <a:pt x="213" y="7"/>
                  <a:pt x="210" y="6"/>
                </a:cubicBezTo>
                <a:cubicBezTo>
                  <a:pt x="212" y="6"/>
                  <a:pt x="205" y="4"/>
                  <a:pt x="190" y="3"/>
                </a:cubicBezTo>
                <a:cubicBezTo>
                  <a:pt x="185" y="3"/>
                  <a:pt x="181" y="6"/>
                  <a:pt x="185" y="5"/>
                </a:cubicBezTo>
                <a:cubicBezTo>
                  <a:pt x="137" y="6"/>
                  <a:pt x="86" y="6"/>
                  <a:pt x="88" y="6"/>
                </a:cubicBezTo>
                <a:cubicBezTo>
                  <a:pt x="80" y="6"/>
                  <a:pt x="72" y="3"/>
                  <a:pt x="72" y="3"/>
                </a:cubicBezTo>
                <a:cubicBezTo>
                  <a:pt x="69" y="3"/>
                  <a:pt x="63" y="3"/>
                  <a:pt x="62" y="3"/>
                </a:cubicBezTo>
                <a:cubicBezTo>
                  <a:pt x="59" y="3"/>
                  <a:pt x="35" y="2"/>
                  <a:pt x="7" y="3"/>
                </a:cubicBezTo>
                <a:cubicBezTo>
                  <a:pt x="7" y="6"/>
                  <a:pt x="10" y="45"/>
                  <a:pt x="10" y="50"/>
                </a:cubicBezTo>
                <a:cubicBezTo>
                  <a:pt x="11" y="43"/>
                  <a:pt x="7" y="104"/>
                  <a:pt x="6" y="105"/>
                </a:cubicBezTo>
                <a:cubicBezTo>
                  <a:pt x="7" y="112"/>
                  <a:pt x="10" y="128"/>
                  <a:pt x="9" y="133"/>
                </a:cubicBezTo>
                <a:cubicBezTo>
                  <a:pt x="11" y="129"/>
                  <a:pt x="6" y="150"/>
                  <a:pt x="6" y="158"/>
                </a:cubicBezTo>
                <a:cubicBezTo>
                  <a:pt x="6" y="159"/>
                  <a:pt x="6" y="179"/>
                  <a:pt x="6" y="180"/>
                </a:cubicBezTo>
                <a:cubicBezTo>
                  <a:pt x="6" y="196"/>
                  <a:pt x="10" y="251"/>
                  <a:pt x="9" y="255"/>
                </a:cubicBezTo>
                <a:cubicBezTo>
                  <a:pt x="8" y="256"/>
                  <a:pt x="5" y="293"/>
                  <a:pt x="6" y="300"/>
                </a:cubicBezTo>
                <a:cubicBezTo>
                  <a:pt x="5" y="298"/>
                  <a:pt x="5" y="308"/>
                  <a:pt x="5" y="314"/>
                </a:cubicBezTo>
                <a:cubicBezTo>
                  <a:pt x="5" y="331"/>
                  <a:pt x="7" y="342"/>
                  <a:pt x="7" y="351"/>
                </a:cubicBezTo>
                <a:cubicBezTo>
                  <a:pt x="8" y="353"/>
                  <a:pt x="3" y="418"/>
                  <a:pt x="3" y="420"/>
                </a:cubicBezTo>
                <a:cubicBezTo>
                  <a:pt x="3" y="427"/>
                  <a:pt x="9" y="437"/>
                  <a:pt x="9" y="438"/>
                </a:cubicBezTo>
                <a:cubicBezTo>
                  <a:pt x="9" y="439"/>
                  <a:pt x="10" y="439"/>
                  <a:pt x="10" y="440"/>
                </a:cubicBezTo>
                <a:cubicBezTo>
                  <a:pt x="10" y="446"/>
                  <a:pt x="6" y="454"/>
                  <a:pt x="6" y="463"/>
                </a:cubicBezTo>
                <a:cubicBezTo>
                  <a:pt x="6" y="469"/>
                  <a:pt x="7" y="491"/>
                  <a:pt x="7" y="493"/>
                </a:cubicBezTo>
                <a:cubicBezTo>
                  <a:pt x="7" y="501"/>
                  <a:pt x="5" y="520"/>
                  <a:pt x="5" y="522"/>
                </a:cubicBezTo>
                <a:cubicBezTo>
                  <a:pt x="5" y="523"/>
                  <a:pt x="6" y="623"/>
                  <a:pt x="6" y="628"/>
                </a:cubicBezTo>
                <a:cubicBezTo>
                  <a:pt x="6" y="629"/>
                  <a:pt x="3" y="642"/>
                  <a:pt x="3" y="645"/>
                </a:cubicBezTo>
                <a:cubicBezTo>
                  <a:pt x="3" y="645"/>
                  <a:pt x="3" y="645"/>
                  <a:pt x="4" y="645"/>
                </a:cubicBezTo>
                <a:cubicBezTo>
                  <a:pt x="4" y="654"/>
                  <a:pt x="4" y="671"/>
                  <a:pt x="4" y="678"/>
                </a:cubicBezTo>
                <a:cubicBezTo>
                  <a:pt x="4" y="680"/>
                  <a:pt x="5" y="678"/>
                  <a:pt x="5" y="675"/>
                </a:cubicBezTo>
                <a:cubicBezTo>
                  <a:pt x="5" y="672"/>
                  <a:pt x="5" y="671"/>
                  <a:pt x="5" y="666"/>
                </a:cubicBezTo>
                <a:cubicBezTo>
                  <a:pt x="5" y="669"/>
                  <a:pt x="5" y="672"/>
                  <a:pt x="5" y="675"/>
                </a:cubicBezTo>
                <a:cubicBezTo>
                  <a:pt x="5" y="676"/>
                  <a:pt x="5" y="678"/>
                  <a:pt x="4" y="682"/>
                </a:cubicBezTo>
                <a:cubicBezTo>
                  <a:pt x="4" y="681"/>
                  <a:pt x="4" y="680"/>
                  <a:pt x="4" y="678"/>
                </a:cubicBezTo>
                <a:cubicBezTo>
                  <a:pt x="4" y="678"/>
                  <a:pt x="4" y="676"/>
                  <a:pt x="3" y="675"/>
                </a:cubicBezTo>
                <a:cubicBezTo>
                  <a:pt x="3" y="679"/>
                  <a:pt x="4" y="692"/>
                  <a:pt x="3" y="688"/>
                </a:cubicBezTo>
                <a:cubicBezTo>
                  <a:pt x="5" y="695"/>
                  <a:pt x="6" y="760"/>
                  <a:pt x="6" y="765"/>
                </a:cubicBezTo>
                <a:cubicBezTo>
                  <a:pt x="6" y="770"/>
                  <a:pt x="3" y="776"/>
                  <a:pt x="2" y="779"/>
                </a:cubicBezTo>
                <a:cubicBezTo>
                  <a:pt x="2" y="797"/>
                  <a:pt x="5" y="805"/>
                  <a:pt x="5" y="823"/>
                </a:cubicBezTo>
                <a:cubicBezTo>
                  <a:pt x="4" y="827"/>
                  <a:pt x="2" y="837"/>
                  <a:pt x="1" y="847"/>
                </a:cubicBezTo>
                <a:cubicBezTo>
                  <a:pt x="2" y="844"/>
                  <a:pt x="1" y="851"/>
                  <a:pt x="1" y="850"/>
                </a:cubicBezTo>
                <a:cubicBezTo>
                  <a:pt x="0" y="857"/>
                  <a:pt x="1" y="876"/>
                  <a:pt x="2" y="885"/>
                </a:cubicBezTo>
                <a:cubicBezTo>
                  <a:pt x="1" y="888"/>
                  <a:pt x="2" y="889"/>
                  <a:pt x="2" y="894"/>
                </a:cubicBezTo>
                <a:cubicBezTo>
                  <a:pt x="2" y="893"/>
                  <a:pt x="3" y="895"/>
                  <a:pt x="3" y="903"/>
                </a:cubicBezTo>
                <a:cubicBezTo>
                  <a:pt x="3" y="905"/>
                  <a:pt x="6" y="933"/>
                  <a:pt x="6" y="946"/>
                </a:cubicBezTo>
                <a:cubicBezTo>
                  <a:pt x="6" y="947"/>
                  <a:pt x="3" y="1028"/>
                  <a:pt x="1" y="1041"/>
                </a:cubicBezTo>
                <a:cubicBezTo>
                  <a:pt x="2" y="1041"/>
                  <a:pt x="7" y="1069"/>
                  <a:pt x="6" y="1072"/>
                </a:cubicBezTo>
                <a:cubicBezTo>
                  <a:pt x="6" y="1071"/>
                  <a:pt x="4" y="1077"/>
                  <a:pt x="3" y="1092"/>
                </a:cubicBezTo>
                <a:cubicBezTo>
                  <a:pt x="3" y="1097"/>
                  <a:pt x="6" y="1101"/>
                  <a:pt x="5" y="1097"/>
                </a:cubicBezTo>
                <a:cubicBezTo>
                  <a:pt x="5" y="1146"/>
                  <a:pt x="6" y="1196"/>
                  <a:pt x="6" y="1194"/>
                </a:cubicBezTo>
                <a:cubicBezTo>
                  <a:pt x="5" y="1202"/>
                  <a:pt x="2" y="1210"/>
                  <a:pt x="2" y="1211"/>
                </a:cubicBezTo>
                <a:cubicBezTo>
                  <a:pt x="3" y="1213"/>
                  <a:pt x="3" y="1219"/>
                  <a:pt x="3" y="1220"/>
                </a:cubicBezTo>
                <a:cubicBezTo>
                  <a:pt x="3" y="1223"/>
                  <a:pt x="2" y="1248"/>
                  <a:pt x="3" y="1275"/>
                </a:cubicBezTo>
                <a:cubicBezTo>
                  <a:pt x="3" y="1275"/>
                  <a:pt x="5" y="1275"/>
                  <a:pt x="7" y="1275"/>
                </a:cubicBezTo>
                <a:cubicBezTo>
                  <a:pt x="6" y="1291"/>
                  <a:pt x="4" y="1328"/>
                  <a:pt x="4" y="1366"/>
                </a:cubicBezTo>
                <a:cubicBezTo>
                  <a:pt x="4" y="1373"/>
                  <a:pt x="6" y="1380"/>
                  <a:pt x="6" y="1387"/>
                </a:cubicBezTo>
                <a:cubicBezTo>
                  <a:pt x="6" y="1391"/>
                  <a:pt x="4" y="1394"/>
                  <a:pt x="4" y="1397"/>
                </a:cubicBezTo>
                <a:cubicBezTo>
                  <a:pt x="4" y="1435"/>
                  <a:pt x="5" y="1465"/>
                  <a:pt x="4" y="1465"/>
                </a:cubicBezTo>
                <a:cubicBezTo>
                  <a:pt x="6" y="1474"/>
                  <a:pt x="4" y="1490"/>
                  <a:pt x="7" y="1505"/>
                </a:cubicBezTo>
                <a:cubicBezTo>
                  <a:pt x="6" y="1509"/>
                  <a:pt x="6" y="1503"/>
                  <a:pt x="6" y="1504"/>
                </a:cubicBezTo>
                <a:cubicBezTo>
                  <a:pt x="7" y="1508"/>
                  <a:pt x="7" y="1513"/>
                  <a:pt x="6" y="1522"/>
                </a:cubicBezTo>
                <a:cubicBezTo>
                  <a:pt x="6" y="1522"/>
                  <a:pt x="6" y="1520"/>
                  <a:pt x="6" y="1521"/>
                </a:cubicBezTo>
                <a:cubicBezTo>
                  <a:pt x="6" y="1545"/>
                  <a:pt x="8" y="1555"/>
                  <a:pt x="7" y="1583"/>
                </a:cubicBezTo>
                <a:cubicBezTo>
                  <a:pt x="7" y="1584"/>
                  <a:pt x="7" y="1643"/>
                  <a:pt x="7" y="1642"/>
                </a:cubicBezTo>
                <a:cubicBezTo>
                  <a:pt x="6" y="1649"/>
                  <a:pt x="3" y="1661"/>
                  <a:pt x="3" y="1665"/>
                </a:cubicBezTo>
                <a:cubicBezTo>
                  <a:pt x="3" y="1661"/>
                  <a:pt x="2" y="1713"/>
                  <a:pt x="3" y="1736"/>
                </a:cubicBezTo>
                <a:cubicBezTo>
                  <a:pt x="3" y="1737"/>
                  <a:pt x="3" y="1749"/>
                  <a:pt x="3" y="1769"/>
                </a:cubicBezTo>
                <a:cubicBezTo>
                  <a:pt x="3" y="1769"/>
                  <a:pt x="6" y="1787"/>
                  <a:pt x="6" y="1787"/>
                </a:cubicBezTo>
                <a:cubicBezTo>
                  <a:pt x="6" y="1787"/>
                  <a:pt x="6" y="1786"/>
                  <a:pt x="6" y="1786"/>
                </a:cubicBezTo>
                <a:cubicBezTo>
                  <a:pt x="6" y="1787"/>
                  <a:pt x="6" y="1787"/>
                  <a:pt x="6" y="1787"/>
                </a:cubicBezTo>
                <a:cubicBezTo>
                  <a:pt x="7" y="1805"/>
                  <a:pt x="6" y="1796"/>
                  <a:pt x="7" y="1809"/>
                </a:cubicBezTo>
                <a:cubicBezTo>
                  <a:pt x="7" y="1810"/>
                  <a:pt x="8" y="1810"/>
                  <a:pt x="8" y="1812"/>
                </a:cubicBezTo>
                <a:cubicBezTo>
                  <a:pt x="8" y="1816"/>
                  <a:pt x="5" y="1815"/>
                  <a:pt x="5" y="1825"/>
                </a:cubicBezTo>
                <a:cubicBezTo>
                  <a:pt x="5" y="1817"/>
                  <a:pt x="5" y="1832"/>
                  <a:pt x="4" y="1823"/>
                </a:cubicBezTo>
                <a:cubicBezTo>
                  <a:pt x="3" y="1844"/>
                  <a:pt x="6" y="1850"/>
                  <a:pt x="6" y="1856"/>
                </a:cubicBezTo>
                <a:cubicBezTo>
                  <a:pt x="7" y="1851"/>
                  <a:pt x="6" y="1878"/>
                  <a:pt x="6" y="1878"/>
                </a:cubicBezTo>
                <a:cubicBezTo>
                  <a:pt x="6" y="1879"/>
                  <a:pt x="6" y="1881"/>
                  <a:pt x="7" y="1884"/>
                </a:cubicBezTo>
                <a:cubicBezTo>
                  <a:pt x="6" y="1888"/>
                  <a:pt x="2" y="1910"/>
                  <a:pt x="2" y="1917"/>
                </a:cubicBezTo>
                <a:cubicBezTo>
                  <a:pt x="3" y="1919"/>
                  <a:pt x="3" y="1953"/>
                  <a:pt x="3" y="1958"/>
                </a:cubicBezTo>
                <a:cubicBezTo>
                  <a:pt x="3" y="1958"/>
                  <a:pt x="1" y="1985"/>
                  <a:pt x="1" y="2000"/>
                </a:cubicBezTo>
                <a:cubicBezTo>
                  <a:pt x="0" y="2002"/>
                  <a:pt x="4" y="2038"/>
                  <a:pt x="4" y="2063"/>
                </a:cubicBezTo>
                <a:cubicBezTo>
                  <a:pt x="3" y="2074"/>
                  <a:pt x="5" y="2103"/>
                  <a:pt x="5" y="2120"/>
                </a:cubicBezTo>
                <a:cubicBezTo>
                  <a:pt x="5" y="2122"/>
                  <a:pt x="5" y="2159"/>
                  <a:pt x="5" y="2192"/>
                </a:cubicBezTo>
                <a:cubicBezTo>
                  <a:pt x="5" y="2191"/>
                  <a:pt x="3" y="2198"/>
                  <a:pt x="3" y="2200"/>
                </a:cubicBezTo>
                <a:cubicBezTo>
                  <a:pt x="3" y="2201"/>
                  <a:pt x="3" y="2202"/>
                  <a:pt x="3" y="2204"/>
                </a:cubicBezTo>
                <a:cubicBezTo>
                  <a:pt x="3" y="2211"/>
                  <a:pt x="6" y="2218"/>
                  <a:pt x="6" y="2219"/>
                </a:cubicBezTo>
                <a:cubicBezTo>
                  <a:pt x="7" y="2224"/>
                  <a:pt x="5" y="2224"/>
                  <a:pt x="5" y="2230"/>
                </a:cubicBezTo>
                <a:cubicBezTo>
                  <a:pt x="5" y="2230"/>
                  <a:pt x="7" y="2233"/>
                  <a:pt x="7" y="2234"/>
                </a:cubicBezTo>
                <a:cubicBezTo>
                  <a:pt x="7" y="2273"/>
                  <a:pt x="5" y="2273"/>
                  <a:pt x="5" y="2312"/>
                </a:cubicBezTo>
                <a:cubicBezTo>
                  <a:pt x="5" y="2316"/>
                  <a:pt x="8" y="2316"/>
                  <a:pt x="8" y="2320"/>
                </a:cubicBezTo>
                <a:cubicBezTo>
                  <a:pt x="8" y="2327"/>
                  <a:pt x="1" y="2327"/>
                  <a:pt x="1" y="2334"/>
                </a:cubicBezTo>
                <a:cubicBezTo>
                  <a:pt x="0" y="2380"/>
                  <a:pt x="2" y="2380"/>
                  <a:pt x="2" y="2425"/>
                </a:cubicBezTo>
                <a:cubicBezTo>
                  <a:pt x="2" y="2471"/>
                  <a:pt x="5" y="2525"/>
                  <a:pt x="5" y="2525"/>
                </a:cubicBezTo>
                <a:cubicBezTo>
                  <a:pt x="5" y="2525"/>
                  <a:pt x="16" y="2524"/>
                  <a:pt x="23" y="2524"/>
                </a:cubicBezTo>
                <a:cubicBezTo>
                  <a:pt x="24" y="2525"/>
                  <a:pt x="74" y="2527"/>
                  <a:pt x="123" y="2528"/>
                </a:cubicBezTo>
                <a:cubicBezTo>
                  <a:pt x="130" y="2528"/>
                  <a:pt x="137" y="2525"/>
                  <a:pt x="144" y="2525"/>
                </a:cubicBezTo>
                <a:cubicBezTo>
                  <a:pt x="147" y="2525"/>
                  <a:pt x="151" y="2528"/>
                  <a:pt x="154" y="2528"/>
                </a:cubicBezTo>
                <a:cubicBezTo>
                  <a:pt x="191" y="2528"/>
                  <a:pt x="222" y="2527"/>
                  <a:pt x="221" y="2527"/>
                </a:cubicBezTo>
                <a:cubicBezTo>
                  <a:pt x="231" y="2526"/>
                  <a:pt x="247" y="2527"/>
                  <a:pt x="262" y="2525"/>
                </a:cubicBezTo>
                <a:cubicBezTo>
                  <a:pt x="266" y="2526"/>
                  <a:pt x="259" y="2526"/>
                  <a:pt x="261" y="2526"/>
                </a:cubicBezTo>
                <a:cubicBezTo>
                  <a:pt x="265" y="2525"/>
                  <a:pt x="270" y="2525"/>
                  <a:pt x="278" y="2525"/>
                </a:cubicBezTo>
                <a:cubicBezTo>
                  <a:pt x="279" y="2525"/>
                  <a:pt x="277" y="2526"/>
                  <a:pt x="277" y="2526"/>
                </a:cubicBezTo>
                <a:cubicBezTo>
                  <a:pt x="302" y="2526"/>
                  <a:pt x="312" y="2524"/>
                  <a:pt x="340" y="2525"/>
                </a:cubicBezTo>
                <a:cubicBezTo>
                  <a:pt x="341" y="2525"/>
                  <a:pt x="400" y="2525"/>
                  <a:pt x="398" y="2525"/>
                </a:cubicBezTo>
                <a:cubicBezTo>
                  <a:pt x="405" y="2526"/>
                  <a:pt x="418" y="2529"/>
                  <a:pt x="422" y="2529"/>
                </a:cubicBezTo>
                <a:cubicBezTo>
                  <a:pt x="418" y="2529"/>
                  <a:pt x="469" y="2530"/>
                  <a:pt x="493" y="2528"/>
                </a:cubicBezTo>
                <a:cubicBezTo>
                  <a:pt x="494" y="2528"/>
                  <a:pt x="506" y="2529"/>
                  <a:pt x="526" y="2528"/>
                </a:cubicBezTo>
                <a:cubicBezTo>
                  <a:pt x="526" y="2528"/>
                  <a:pt x="544" y="2526"/>
                  <a:pt x="544" y="2526"/>
                </a:cubicBezTo>
                <a:cubicBezTo>
                  <a:pt x="543" y="2526"/>
                  <a:pt x="543" y="2526"/>
                  <a:pt x="543" y="2526"/>
                </a:cubicBezTo>
                <a:cubicBezTo>
                  <a:pt x="543" y="2526"/>
                  <a:pt x="544" y="2526"/>
                  <a:pt x="544" y="2526"/>
                </a:cubicBezTo>
                <a:cubicBezTo>
                  <a:pt x="562" y="2525"/>
                  <a:pt x="553" y="2526"/>
                  <a:pt x="566" y="2525"/>
                </a:cubicBezTo>
                <a:cubicBezTo>
                  <a:pt x="567" y="2525"/>
                  <a:pt x="567" y="2524"/>
                  <a:pt x="568" y="2524"/>
                </a:cubicBezTo>
                <a:cubicBezTo>
                  <a:pt x="573" y="2524"/>
                  <a:pt x="572" y="2527"/>
                  <a:pt x="582" y="2527"/>
                </a:cubicBezTo>
                <a:cubicBezTo>
                  <a:pt x="574" y="2527"/>
                  <a:pt x="589" y="2527"/>
                  <a:pt x="580" y="2527"/>
                </a:cubicBezTo>
                <a:cubicBezTo>
                  <a:pt x="600" y="2529"/>
                  <a:pt x="607" y="2526"/>
                  <a:pt x="613" y="2525"/>
                </a:cubicBezTo>
                <a:cubicBezTo>
                  <a:pt x="608" y="2525"/>
                  <a:pt x="634" y="2526"/>
                  <a:pt x="635" y="2526"/>
                </a:cubicBezTo>
                <a:cubicBezTo>
                  <a:pt x="636" y="2526"/>
                  <a:pt x="637" y="2526"/>
                  <a:pt x="638" y="2525"/>
                </a:cubicBezTo>
                <a:cubicBezTo>
                  <a:pt x="640" y="2526"/>
                  <a:pt x="668" y="2526"/>
                  <a:pt x="677" y="2526"/>
                </a:cubicBezTo>
                <a:cubicBezTo>
                  <a:pt x="679" y="2525"/>
                  <a:pt x="677" y="2525"/>
                  <a:pt x="674" y="2525"/>
                </a:cubicBezTo>
                <a:cubicBezTo>
                  <a:pt x="672" y="2525"/>
                  <a:pt x="670" y="2525"/>
                  <a:pt x="665" y="2525"/>
                </a:cubicBezTo>
                <a:cubicBezTo>
                  <a:pt x="668" y="2525"/>
                  <a:pt x="671" y="2525"/>
                  <a:pt x="674" y="2525"/>
                </a:cubicBezTo>
                <a:cubicBezTo>
                  <a:pt x="675" y="2525"/>
                  <a:pt x="677" y="2525"/>
                  <a:pt x="681" y="2525"/>
                </a:cubicBezTo>
                <a:cubicBezTo>
                  <a:pt x="680" y="2525"/>
                  <a:pt x="679" y="2526"/>
                  <a:pt x="677" y="2526"/>
                </a:cubicBezTo>
                <a:cubicBezTo>
                  <a:pt x="677" y="2526"/>
                  <a:pt x="676" y="2526"/>
                  <a:pt x="674" y="2526"/>
                </a:cubicBezTo>
                <a:cubicBezTo>
                  <a:pt x="679" y="2527"/>
                  <a:pt x="692" y="2525"/>
                  <a:pt x="687" y="2527"/>
                </a:cubicBezTo>
                <a:cubicBezTo>
                  <a:pt x="694" y="2525"/>
                  <a:pt x="759" y="2524"/>
                  <a:pt x="764" y="2524"/>
                </a:cubicBezTo>
                <a:cubicBezTo>
                  <a:pt x="769" y="2524"/>
                  <a:pt x="775" y="2527"/>
                  <a:pt x="779" y="2527"/>
                </a:cubicBezTo>
                <a:cubicBezTo>
                  <a:pt x="796" y="2527"/>
                  <a:pt x="804" y="2524"/>
                  <a:pt x="822" y="2525"/>
                </a:cubicBezTo>
                <a:cubicBezTo>
                  <a:pt x="826" y="2526"/>
                  <a:pt x="836" y="2528"/>
                  <a:pt x="846" y="2528"/>
                </a:cubicBezTo>
                <a:cubicBezTo>
                  <a:pt x="844" y="2528"/>
                  <a:pt x="850" y="2529"/>
                  <a:pt x="849" y="2529"/>
                </a:cubicBezTo>
                <a:cubicBezTo>
                  <a:pt x="856" y="2530"/>
                  <a:pt x="875" y="2528"/>
                  <a:pt x="884" y="2528"/>
                </a:cubicBezTo>
                <a:cubicBezTo>
                  <a:pt x="887" y="2528"/>
                  <a:pt x="888" y="2527"/>
                  <a:pt x="893" y="2527"/>
                </a:cubicBezTo>
                <a:cubicBezTo>
                  <a:pt x="892" y="2528"/>
                  <a:pt x="894" y="2527"/>
                  <a:pt x="903" y="2526"/>
                </a:cubicBezTo>
                <a:cubicBezTo>
                  <a:pt x="904" y="2527"/>
                  <a:pt x="932" y="2523"/>
                  <a:pt x="945" y="2524"/>
                </a:cubicBezTo>
                <a:cubicBezTo>
                  <a:pt x="946" y="2524"/>
                  <a:pt x="1027" y="2527"/>
                  <a:pt x="1040" y="2528"/>
                </a:cubicBezTo>
                <a:cubicBezTo>
                  <a:pt x="1040" y="2528"/>
                  <a:pt x="1069" y="2523"/>
                  <a:pt x="1071" y="2523"/>
                </a:cubicBezTo>
                <a:cubicBezTo>
                  <a:pt x="1070" y="2523"/>
                  <a:pt x="1076" y="2526"/>
                  <a:pt x="1091" y="2527"/>
                </a:cubicBezTo>
                <a:cubicBezTo>
                  <a:pt x="1096" y="2527"/>
                  <a:pt x="1100" y="2524"/>
                  <a:pt x="1097" y="2524"/>
                </a:cubicBezTo>
                <a:cubicBezTo>
                  <a:pt x="1145" y="2524"/>
                  <a:pt x="1196" y="2524"/>
                  <a:pt x="1193" y="2524"/>
                </a:cubicBezTo>
                <a:cubicBezTo>
                  <a:pt x="1202" y="2524"/>
                  <a:pt x="1210" y="2527"/>
                  <a:pt x="1210" y="2527"/>
                </a:cubicBezTo>
                <a:cubicBezTo>
                  <a:pt x="1212" y="2527"/>
                  <a:pt x="1218" y="2527"/>
                  <a:pt x="1219" y="2527"/>
                </a:cubicBezTo>
                <a:cubicBezTo>
                  <a:pt x="1222" y="2527"/>
                  <a:pt x="1247" y="2528"/>
                  <a:pt x="1274" y="2527"/>
                </a:cubicBezTo>
                <a:cubicBezTo>
                  <a:pt x="1274" y="2527"/>
                  <a:pt x="1274" y="2526"/>
                  <a:pt x="1274" y="2525"/>
                </a:cubicBezTo>
                <a:cubicBezTo>
                  <a:pt x="1291" y="2526"/>
                  <a:pt x="1327" y="2527"/>
                  <a:pt x="1364" y="2528"/>
                </a:cubicBezTo>
                <a:cubicBezTo>
                  <a:pt x="1371" y="2528"/>
                  <a:pt x="1378" y="2525"/>
                  <a:pt x="1386" y="2525"/>
                </a:cubicBezTo>
                <a:cubicBezTo>
                  <a:pt x="1389" y="2525"/>
                  <a:pt x="1392" y="2528"/>
                  <a:pt x="1396" y="2528"/>
                </a:cubicBezTo>
                <a:cubicBezTo>
                  <a:pt x="1433" y="2528"/>
                  <a:pt x="1463" y="2527"/>
                  <a:pt x="1463" y="2527"/>
                </a:cubicBezTo>
                <a:cubicBezTo>
                  <a:pt x="1472" y="2526"/>
                  <a:pt x="1488" y="2527"/>
                  <a:pt x="1504" y="2525"/>
                </a:cubicBezTo>
                <a:cubicBezTo>
                  <a:pt x="1507" y="2526"/>
                  <a:pt x="1501" y="2526"/>
                  <a:pt x="1503" y="2526"/>
                </a:cubicBezTo>
                <a:cubicBezTo>
                  <a:pt x="1506" y="2525"/>
                  <a:pt x="1511" y="2525"/>
                  <a:pt x="1520" y="2525"/>
                </a:cubicBezTo>
                <a:cubicBezTo>
                  <a:pt x="1520" y="2525"/>
                  <a:pt x="1518" y="2526"/>
                  <a:pt x="1519" y="2526"/>
                </a:cubicBezTo>
                <a:cubicBezTo>
                  <a:pt x="1543" y="2526"/>
                  <a:pt x="1554" y="2524"/>
                  <a:pt x="1581" y="2525"/>
                </a:cubicBezTo>
                <a:cubicBezTo>
                  <a:pt x="1582" y="2525"/>
                  <a:pt x="1641" y="2525"/>
                  <a:pt x="1640" y="2525"/>
                </a:cubicBezTo>
                <a:cubicBezTo>
                  <a:pt x="1647" y="2526"/>
                  <a:pt x="1659" y="2529"/>
                  <a:pt x="1663" y="2529"/>
                </a:cubicBezTo>
                <a:cubicBezTo>
                  <a:pt x="1659" y="2529"/>
                  <a:pt x="1711" y="2530"/>
                  <a:pt x="1735" y="2528"/>
                </a:cubicBezTo>
                <a:cubicBezTo>
                  <a:pt x="1736" y="2528"/>
                  <a:pt x="1747" y="2529"/>
                  <a:pt x="1767" y="2528"/>
                </a:cubicBezTo>
                <a:cubicBezTo>
                  <a:pt x="1768" y="2528"/>
                  <a:pt x="1785" y="2526"/>
                  <a:pt x="1785" y="2526"/>
                </a:cubicBezTo>
                <a:cubicBezTo>
                  <a:pt x="1785" y="2526"/>
                  <a:pt x="1785" y="2526"/>
                  <a:pt x="1784" y="2526"/>
                </a:cubicBezTo>
                <a:cubicBezTo>
                  <a:pt x="1785" y="2526"/>
                  <a:pt x="1785" y="2526"/>
                  <a:pt x="1785" y="2526"/>
                </a:cubicBezTo>
                <a:cubicBezTo>
                  <a:pt x="1803" y="2525"/>
                  <a:pt x="1794" y="2526"/>
                  <a:pt x="1807" y="2525"/>
                </a:cubicBezTo>
                <a:cubicBezTo>
                  <a:pt x="1809" y="2525"/>
                  <a:pt x="1808" y="2524"/>
                  <a:pt x="1810" y="2524"/>
                </a:cubicBezTo>
                <a:cubicBezTo>
                  <a:pt x="1814" y="2524"/>
                  <a:pt x="1813" y="2527"/>
                  <a:pt x="1823" y="2527"/>
                </a:cubicBezTo>
                <a:cubicBezTo>
                  <a:pt x="1815" y="2527"/>
                  <a:pt x="1830" y="2527"/>
                  <a:pt x="1821" y="2527"/>
                </a:cubicBezTo>
                <a:cubicBezTo>
                  <a:pt x="1842" y="2529"/>
                  <a:pt x="1849" y="2526"/>
                  <a:pt x="1854" y="2525"/>
                </a:cubicBezTo>
                <a:cubicBezTo>
                  <a:pt x="1850" y="2525"/>
                  <a:pt x="1876" y="2526"/>
                  <a:pt x="1877" y="2526"/>
                </a:cubicBezTo>
                <a:cubicBezTo>
                  <a:pt x="1877" y="2526"/>
                  <a:pt x="1878" y="2526"/>
                  <a:pt x="1879" y="2525"/>
                </a:cubicBezTo>
                <a:cubicBezTo>
                  <a:pt x="1881" y="2526"/>
                  <a:pt x="1909" y="2526"/>
                  <a:pt x="1919" y="2526"/>
                </a:cubicBezTo>
                <a:cubicBezTo>
                  <a:pt x="1921" y="2525"/>
                  <a:pt x="1919" y="2525"/>
                  <a:pt x="1915" y="2525"/>
                </a:cubicBezTo>
                <a:cubicBezTo>
                  <a:pt x="1913" y="2525"/>
                  <a:pt x="1911" y="2525"/>
                  <a:pt x="1907" y="2525"/>
                </a:cubicBezTo>
                <a:cubicBezTo>
                  <a:pt x="1910" y="2525"/>
                  <a:pt x="1913" y="2525"/>
                  <a:pt x="1915" y="2525"/>
                </a:cubicBezTo>
                <a:cubicBezTo>
                  <a:pt x="1917" y="2525"/>
                  <a:pt x="1919" y="2525"/>
                  <a:pt x="1922" y="2525"/>
                </a:cubicBezTo>
                <a:cubicBezTo>
                  <a:pt x="1922" y="2525"/>
                  <a:pt x="1921" y="2526"/>
                  <a:pt x="1919" y="2526"/>
                </a:cubicBezTo>
                <a:cubicBezTo>
                  <a:pt x="1918" y="2526"/>
                  <a:pt x="1917" y="2526"/>
                  <a:pt x="1915" y="2526"/>
                </a:cubicBezTo>
                <a:cubicBezTo>
                  <a:pt x="1920" y="2527"/>
                  <a:pt x="1933" y="2525"/>
                  <a:pt x="1928" y="2527"/>
                </a:cubicBezTo>
                <a:cubicBezTo>
                  <a:pt x="1935" y="2525"/>
                  <a:pt x="2000" y="2524"/>
                  <a:pt x="2005" y="2524"/>
                </a:cubicBezTo>
                <a:cubicBezTo>
                  <a:pt x="2010" y="2524"/>
                  <a:pt x="2017" y="2527"/>
                  <a:pt x="2020" y="2527"/>
                </a:cubicBezTo>
                <a:cubicBezTo>
                  <a:pt x="2037" y="2527"/>
                  <a:pt x="2046" y="2524"/>
                  <a:pt x="2064" y="2525"/>
                </a:cubicBezTo>
                <a:cubicBezTo>
                  <a:pt x="2067" y="2526"/>
                  <a:pt x="2078" y="2528"/>
                  <a:pt x="2087" y="2528"/>
                </a:cubicBezTo>
                <a:cubicBezTo>
                  <a:pt x="2085" y="2528"/>
                  <a:pt x="2091" y="2529"/>
                  <a:pt x="2091" y="2529"/>
                </a:cubicBezTo>
                <a:cubicBezTo>
                  <a:pt x="2097" y="2530"/>
                  <a:pt x="2117" y="2528"/>
                  <a:pt x="2126" y="2528"/>
                </a:cubicBezTo>
                <a:cubicBezTo>
                  <a:pt x="2129" y="2528"/>
                  <a:pt x="2129" y="2527"/>
                  <a:pt x="2135" y="2527"/>
                </a:cubicBezTo>
                <a:cubicBezTo>
                  <a:pt x="2133" y="2528"/>
                  <a:pt x="2136" y="2527"/>
                  <a:pt x="2144" y="2526"/>
                </a:cubicBezTo>
                <a:cubicBezTo>
                  <a:pt x="2145" y="2527"/>
                  <a:pt x="2174" y="2523"/>
                  <a:pt x="2187" y="2524"/>
                </a:cubicBezTo>
                <a:cubicBezTo>
                  <a:pt x="2187" y="2524"/>
                  <a:pt x="2268" y="2527"/>
                  <a:pt x="2281" y="2528"/>
                </a:cubicBezTo>
                <a:cubicBezTo>
                  <a:pt x="2282" y="2528"/>
                  <a:pt x="2310" y="2523"/>
                  <a:pt x="2313" y="2523"/>
                </a:cubicBezTo>
                <a:cubicBezTo>
                  <a:pt x="2311" y="2523"/>
                  <a:pt x="2318" y="2526"/>
                  <a:pt x="2333" y="2527"/>
                </a:cubicBezTo>
                <a:cubicBezTo>
                  <a:pt x="2338" y="2527"/>
                  <a:pt x="2342" y="2524"/>
                  <a:pt x="2338" y="2524"/>
                </a:cubicBezTo>
                <a:cubicBezTo>
                  <a:pt x="2386" y="2524"/>
                  <a:pt x="2437" y="2524"/>
                  <a:pt x="2435" y="2524"/>
                </a:cubicBezTo>
                <a:cubicBezTo>
                  <a:pt x="2443" y="2524"/>
                  <a:pt x="2451" y="2527"/>
                  <a:pt x="2451" y="2527"/>
                </a:cubicBezTo>
                <a:cubicBezTo>
                  <a:pt x="2454" y="2527"/>
                  <a:pt x="2460" y="2527"/>
                  <a:pt x="2461" y="2527"/>
                </a:cubicBezTo>
                <a:cubicBezTo>
                  <a:pt x="2464" y="2527"/>
                  <a:pt x="2488" y="2528"/>
                  <a:pt x="2515" y="2527"/>
                </a:cubicBezTo>
                <a:cubicBezTo>
                  <a:pt x="2516" y="2524"/>
                  <a:pt x="2513" y="2485"/>
                  <a:pt x="2513" y="2480"/>
                </a:cubicBezTo>
                <a:cubicBezTo>
                  <a:pt x="2512" y="2487"/>
                  <a:pt x="2516" y="2426"/>
                  <a:pt x="2516" y="2424"/>
                </a:cubicBezTo>
                <a:cubicBezTo>
                  <a:pt x="2516" y="2418"/>
                  <a:pt x="2513" y="2402"/>
                  <a:pt x="2514" y="2397"/>
                </a:cubicBezTo>
                <a:cubicBezTo>
                  <a:pt x="2512" y="2401"/>
                  <a:pt x="2517" y="2379"/>
                  <a:pt x="2516" y="2371"/>
                </a:cubicBezTo>
                <a:cubicBezTo>
                  <a:pt x="2517" y="2371"/>
                  <a:pt x="2517" y="2351"/>
                  <a:pt x="2517" y="2349"/>
                </a:cubicBezTo>
                <a:cubicBezTo>
                  <a:pt x="2517" y="2334"/>
                  <a:pt x="2512" y="2279"/>
                  <a:pt x="2513" y="2274"/>
                </a:cubicBezTo>
                <a:cubicBezTo>
                  <a:pt x="2515" y="2273"/>
                  <a:pt x="2518" y="2237"/>
                  <a:pt x="2517" y="2229"/>
                </a:cubicBezTo>
                <a:cubicBezTo>
                  <a:pt x="2518" y="2232"/>
                  <a:pt x="2517" y="2221"/>
                  <a:pt x="2517" y="2216"/>
                </a:cubicBezTo>
                <a:cubicBezTo>
                  <a:pt x="2518" y="2199"/>
                  <a:pt x="2515" y="2188"/>
                  <a:pt x="2516" y="2179"/>
                </a:cubicBezTo>
                <a:cubicBezTo>
                  <a:pt x="2515" y="2177"/>
                  <a:pt x="2520" y="2111"/>
                  <a:pt x="2520" y="2110"/>
                </a:cubicBezTo>
                <a:cubicBezTo>
                  <a:pt x="2520" y="2102"/>
                  <a:pt x="2514" y="2093"/>
                  <a:pt x="2514" y="2092"/>
                </a:cubicBezTo>
                <a:cubicBezTo>
                  <a:pt x="2514" y="2091"/>
                  <a:pt x="2513" y="2091"/>
                  <a:pt x="2513" y="2090"/>
                </a:cubicBezTo>
                <a:cubicBezTo>
                  <a:pt x="2513" y="2083"/>
                  <a:pt x="2517" y="2075"/>
                  <a:pt x="2517" y="2067"/>
                </a:cubicBezTo>
                <a:cubicBezTo>
                  <a:pt x="2517" y="2061"/>
                  <a:pt x="2516" y="2039"/>
                  <a:pt x="2516" y="2037"/>
                </a:cubicBezTo>
                <a:cubicBezTo>
                  <a:pt x="2516" y="2029"/>
                  <a:pt x="2518" y="2009"/>
                  <a:pt x="2518" y="2008"/>
                </a:cubicBezTo>
                <a:cubicBezTo>
                  <a:pt x="2518" y="2007"/>
                  <a:pt x="2516" y="1907"/>
                  <a:pt x="2517" y="1902"/>
                </a:cubicBezTo>
                <a:cubicBezTo>
                  <a:pt x="2517" y="1901"/>
                  <a:pt x="2520" y="1888"/>
                  <a:pt x="2520" y="1885"/>
                </a:cubicBezTo>
                <a:cubicBezTo>
                  <a:pt x="2520" y="1885"/>
                  <a:pt x="2519" y="1885"/>
                  <a:pt x="2519" y="1885"/>
                </a:cubicBezTo>
                <a:cubicBezTo>
                  <a:pt x="2519" y="1876"/>
                  <a:pt x="2519" y="1859"/>
                  <a:pt x="2519" y="1852"/>
                </a:cubicBezTo>
                <a:cubicBezTo>
                  <a:pt x="2518" y="1850"/>
                  <a:pt x="2518" y="1852"/>
                  <a:pt x="2518" y="1855"/>
                </a:cubicBezTo>
                <a:cubicBezTo>
                  <a:pt x="2518" y="1857"/>
                  <a:pt x="2518" y="1859"/>
                  <a:pt x="2518" y="1864"/>
                </a:cubicBezTo>
                <a:cubicBezTo>
                  <a:pt x="2518" y="1861"/>
                  <a:pt x="2518" y="1858"/>
                  <a:pt x="2518" y="1855"/>
                </a:cubicBezTo>
                <a:cubicBezTo>
                  <a:pt x="2518" y="1853"/>
                  <a:pt x="2518" y="1852"/>
                  <a:pt x="2518" y="1848"/>
                </a:cubicBezTo>
                <a:cubicBezTo>
                  <a:pt x="2519" y="1848"/>
                  <a:pt x="2519" y="1850"/>
                  <a:pt x="2519" y="1852"/>
                </a:cubicBezTo>
                <a:cubicBezTo>
                  <a:pt x="2519" y="1852"/>
                  <a:pt x="2519" y="1853"/>
                  <a:pt x="2519" y="1855"/>
                </a:cubicBezTo>
                <a:cubicBezTo>
                  <a:pt x="2520" y="1850"/>
                  <a:pt x="2518" y="1837"/>
                  <a:pt x="2520" y="1842"/>
                </a:cubicBezTo>
                <a:cubicBezTo>
                  <a:pt x="2518" y="1835"/>
                  <a:pt x="2517" y="1770"/>
                  <a:pt x="2517" y="1765"/>
                </a:cubicBezTo>
                <a:cubicBezTo>
                  <a:pt x="2517" y="1760"/>
                  <a:pt x="2520" y="1753"/>
                  <a:pt x="2521" y="1750"/>
                </a:cubicBezTo>
                <a:cubicBezTo>
                  <a:pt x="2520" y="1733"/>
                  <a:pt x="2517" y="1725"/>
                  <a:pt x="2518" y="1707"/>
                </a:cubicBezTo>
                <a:cubicBezTo>
                  <a:pt x="2519" y="1703"/>
                  <a:pt x="2521" y="1693"/>
                  <a:pt x="2521" y="1683"/>
                </a:cubicBezTo>
                <a:cubicBezTo>
                  <a:pt x="2521" y="1685"/>
                  <a:pt x="2522" y="1679"/>
                  <a:pt x="2522" y="1680"/>
                </a:cubicBezTo>
                <a:cubicBezTo>
                  <a:pt x="2523" y="1673"/>
                  <a:pt x="2522" y="1654"/>
                  <a:pt x="2521" y="1645"/>
                </a:cubicBezTo>
                <a:cubicBezTo>
                  <a:pt x="2522" y="1642"/>
                  <a:pt x="2520" y="1641"/>
                  <a:pt x="2520" y="1636"/>
                </a:cubicBezTo>
                <a:cubicBezTo>
                  <a:pt x="2521" y="1637"/>
                  <a:pt x="2520" y="1635"/>
                  <a:pt x="2519" y="1626"/>
                </a:cubicBezTo>
                <a:cubicBezTo>
                  <a:pt x="2520" y="1625"/>
                  <a:pt x="2516" y="1596"/>
                  <a:pt x="2517" y="1584"/>
                </a:cubicBezTo>
                <a:cubicBezTo>
                  <a:pt x="2517" y="1583"/>
                  <a:pt x="2520" y="1502"/>
                  <a:pt x="2521" y="1489"/>
                </a:cubicBezTo>
                <a:cubicBezTo>
                  <a:pt x="2521" y="1489"/>
                  <a:pt x="2516" y="1460"/>
                  <a:pt x="2517" y="1458"/>
                </a:cubicBezTo>
                <a:cubicBezTo>
                  <a:pt x="2517" y="1459"/>
                  <a:pt x="2519" y="1453"/>
                  <a:pt x="2520" y="1438"/>
                </a:cubicBezTo>
                <a:cubicBezTo>
                  <a:pt x="2520" y="1433"/>
                  <a:pt x="2517" y="1429"/>
                  <a:pt x="2517" y="1432"/>
                </a:cubicBezTo>
                <a:cubicBezTo>
                  <a:pt x="2517" y="1384"/>
                  <a:pt x="2517" y="1333"/>
                  <a:pt x="2517" y="1335"/>
                </a:cubicBezTo>
                <a:cubicBezTo>
                  <a:pt x="2517" y="1327"/>
                  <a:pt x="2520" y="1319"/>
                  <a:pt x="2520" y="1319"/>
                </a:cubicBezTo>
                <a:cubicBezTo>
                  <a:pt x="2520" y="1317"/>
                  <a:pt x="2520" y="1311"/>
                  <a:pt x="2520" y="1310"/>
                </a:cubicBezTo>
                <a:cubicBezTo>
                  <a:pt x="2520" y="1306"/>
                  <a:pt x="2521" y="1282"/>
                  <a:pt x="2520" y="1255"/>
                </a:cubicBezTo>
                <a:cubicBezTo>
                  <a:pt x="2520" y="1255"/>
                  <a:pt x="2518" y="1255"/>
                  <a:pt x="2516" y="1255"/>
                </a:cubicBezTo>
                <a:cubicBezTo>
                  <a:pt x="2517" y="1239"/>
                  <a:pt x="2518" y="1201"/>
                  <a:pt x="2519" y="1164"/>
                </a:cubicBezTo>
                <a:cubicBezTo>
                  <a:pt x="2519" y="1157"/>
                  <a:pt x="2516" y="1150"/>
                  <a:pt x="2516" y="1143"/>
                </a:cubicBezTo>
                <a:cubicBezTo>
                  <a:pt x="2516" y="1139"/>
                  <a:pt x="2519" y="1136"/>
                  <a:pt x="2519" y="1132"/>
                </a:cubicBezTo>
                <a:cubicBezTo>
                  <a:pt x="2519" y="1095"/>
                  <a:pt x="2518" y="1065"/>
                  <a:pt x="2518" y="1065"/>
                </a:cubicBezTo>
                <a:cubicBezTo>
                  <a:pt x="2517" y="1056"/>
                  <a:pt x="2518" y="1040"/>
                  <a:pt x="2516" y="1024"/>
                </a:cubicBezTo>
                <a:cubicBezTo>
                  <a:pt x="2516" y="1021"/>
                  <a:pt x="2517" y="1027"/>
                  <a:pt x="2517" y="1025"/>
                </a:cubicBezTo>
                <a:cubicBezTo>
                  <a:pt x="2516" y="1022"/>
                  <a:pt x="2516" y="1017"/>
                  <a:pt x="2516" y="1008"/>
                </a:cubicBezTo>
                <a:cubicBezTo>
                  <a:pt x="2516" y="1008"/>
                  <a:pt x="2517" y="1010"/>
                  <a:pt x="2517" y="1009"/>
                </a:cubicBezTo>
                <a:cubicBezTo>
                  <a:pt x="2517" y="985"/>
                  <a:pt x="2515" y="974"/>
                  <a:pt x="2516" y="947"/>
                </a:cubicBezTo>
                <a:cubicBezTo>
                  <a:pt x="2516" y="946"/>
                  <a:pt x="2516" y="887"/>
                  <a:pt x="2516" y="888"/>
                </a:cubicBezTo>
                <a:cubicBezTo>
                  <a:pt x="2517" y="881"/>
                  <a:pt x="2520" y="869"/>
                  <a:pt x="2520" y="865"/>
                </a:cubicBezTo>
                <a:cubicBezTo>
                  <a:pt x="2520" y="869"/>
                  <a:pt x="2520" y="817"/>
                  <a:pt x="2519" y="793"/>
                </a:cubicBezTo>
                <a:cubicBezTo>
                  <a:pt x="2519" y="792"/>
                  <a:pt x="2520" y="781"/>
                  <a:pt x="2519" y="761"/>
                </a:cubicBezTo>
                <a:cubicBezTo>
                  <a:pt x="2519" y="761"/>
                  <a:pt x="2517" y="743"/>
                  <a:pt x="2517" y="743"/>
                </a:cubicBezTo>
                <a:cubicBezTo>
                  <a:pt x="2517" y="743"/>
                  <a:pt x="2517" y="743"/>
                  <a:pt x="2517" y="744"/>
                </a:cubicBezTo>
                <a:cubicBezTo>
                  <a:pt x="2517" y="743"/>
                  <a:pt x="2517" y="743"/>
                  <a:pt x="2517" y="743"/>
                </a:cubicBezTo>
                <a:cubicBezTo>
                  <a:pt x="2516" y="725"/>
                  <a:pt x="2517" y="734"/>
                  <a:pt x="2516" y="721"/>
                </a:cubicBezTo>
                <a:cubicBezTo>
                  <a:pt x="2516" y="719"/>
                  <a:pt x="2515" y="720"/>
                  <a:pt x="2515" y="718"/>
                </a:cubicBezTo>
                <a:cubicBezTo>
                  <a:pt x="2515" y="714"/>
                  <a:pt x="2518" y="715"/>
                  <a:pt x="2518" y="705"/>
                </a:cubicBezTo>
                <a:cubicBezTo>
                  <a:pt x="2518" y="713"/>
                  <a:pt x="2518" y="698"/>
                  <a:pt x="2518" y="707"/>
                </a:cubicBezTo>
                <a:cubicBezTo>
                  <a:pt x="2520" y="686"/>
                  <a:pt x="2517" y="679"/>
                  <a:pt x="2516" y="674"/>
                </a:cubicBezTo>
                <a:cubicBezTo>
                  <a:pt x="2516" y="678"/>
                  <a:pt x="2517" y="652"/>
                  <a:pt x="2517" y="651"/>
                </a:cubicBezTo>
                <a:cubicBezTo>
                  <a:pt x="2517" y="650"/>
                  <a:pt x="2516" y="648"/>
                  <a:pt x="2516" y="646"/>
                </a:cubicBezTo>
                <a:cubicBezTo>
                  <a:pt x="2517" y="642"/>
                  <a:pt x="2521" y="620"/>
                  <a:pt x="2521" y="612"/>
                </a:cubicBezTo>
                <a:cubicBezTo>
                  <a:pt x="2520" y="611"/>
                  <a:pt x="2520" y="577"/>
                  <a:pt x="2520" y="572"/>
                </a:cubicBezTo>
                <a:cubicBezTo>
                  <a:pt x="2520" y="571"/>
                  <a:pt x="2522" y="545"/>
                  <a:pt x="2522" y="529"/>
                </a:cubicBezTo>
                <a:cubicBezTo>
                  <a:pt x="2523" y="528"/>
                  <a:pt x="2519" y="492"/>
                  <a:pt x="2519" y="467"/>
                </a:cubicBezTo>
              </a:path>
            </a:pathLst>
          </a:cu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noProof="0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126D257E-D475-4801-AF1A-9B68EBF321F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173873" y="1804151"/>
            <a:ext cx="2507846" cy="4148828"/>
          </a:xfrm>
          <a:custGeom>
            <a:avLst/>
            <a:gdLst>
              <a:gd name="T0" fmla="*/ 2516 w 2523"/>
              <a:gd name="T1" fmla="*/ 2424 h 2530"/>
              <a:gd name="T2" fmla="*/ 2517 w 2523"/>
              <a:gd name="T3" fmla="*/ 311 h 2530"/>
              <a:gd name="T4" fmla="*/ 2521 w 2523"/>
              <a:gd name="T5" fmla="*/ 105 h 2530"/>
              <a:gd name="T6" fmla="*/ 2301 w 2523"/>
              <a:gd name="T7" fmla="*/ 2 h 2530"/>
              <a:gd name="T8" fmla="*/ 2124 w 2523"/>
              <a:gd name="T9" fmla="*/ 5 h 2530"/>
              <a:gd name="T10" fmla="*/ 1979 w 2523"/>
              <a:gd name="T11" fmla="*/ 4 h 2530"/>
              <a:gd name="T12" fmla="*/ 1888 w 2523"/>
              <a:gd name="T13" fmla="*/ 4 h 2530"/>
              <a:gd name="T14" fmla="*/ 1842 w 2523"/>
              <a:gd name="T15" fmla="*/ 5 h 2530"/>
              <a:gd name="T16" fmla="*/ 1701 w 2523"/>
              <a:gd name="T17" fmla="*/ 5 h 2530"/>
              <a:gd name="T18" fmla="*/ 1578 w 2523"/>
              <a:gd name="T19" fmla="*/ 6 h 2530"/>
              <a:gd name="T20" fmla="*/ 1313 w 2523"/>
              <a:gd name="T21" fmla="*/ 3 h 2530"/>
              <a:gd name="T22" fmla="*/ 1127 w 2523"/>
              <a:gd name="T23" fmla="*/ 2 h 2530"/>
              <a:gd name="T24" fmla="*/ 942 w 2523"/>
              <a:gd name="T25" fmla="*/ 5 h 2530"/>
              <a:gd name="T26" fmla="*/ 739 w 2523"/>
              <a:gd name="T27" fmla="*/ 4 h 2530"/>
              <a:gd name="T28" fmla="*/ 669 w 2523"/>
              <a:gd name="T29" fmla="*/ 4 h 2530"/>
              <a:gd name="T30" fmla="*/ 607 w 2523"/>
              <a:gd name="T31" fmla="*/ 5 h 2530"/>
              <a:gd name="T32" fmla="*/ 503 w 2523"/>
              <a:gd name="T33" fmla="*/ 2 h 2530"/>
              <a:gd name="T34" fmla="*/ 379 w 2523"/>
              <a:gd name="T35" fmla="*/ 3 h 2530"/>
              <a:gd name="T36" fmla="*/ 88 w 2523"/>
              <a:gd name="T37" fmla="*/ 6 h 2530"/>
              <a:gd name="T38" fmla="*/ 9 w 2523"/>
              <a:gd name="T39" fmla="*/ 133 h 2530"/>
              <a:gd name="T40" fmla="*/ 7 w 2523"/>
              <a:gd name="T41" fmla="*/ 351 h 2530"/>
              <a:gd name="T42" fmla="*/ 5 w 2523"/>
              <a:gd name="T43" fmla="*/ 522 h 2530"/>
              <a:gd name="T44" fmla="*/ 5 w 2523"/>
              <a:gd name="T45" fmla="*/ 666 h 2530"/>
              <a:gd name="T46" fmla="*/ 6 w 2523"/>
              <a:gd name="T47" fmla="*/ 765 h 2530"/>
              <a:gd name="T48" fmla="*/ 2 w 2523"/>
              <a:gd name="T49" fmla="*/ 894 h 2530"/>
              <a:gd name="T50" fmla="*/ 5 w 2523"/>
              <a:gd name="T51" fmla="*/ 1097 h 2530"/>
              <a:gd name="T52" fmla="*/ 4 w 2523"/>
              <a:gd name="T53" fmla="*/ 1366 h 2530"/>
              <a:gd name="T54" fmla="*/ 6 w 2523"/>
              <a:gd name="T55" fmla="*/ 1522 h 2530"/>
              <a:gd name="T56" fmla="*/ 3 w 2523"/>
              <a:gd name="T57" fmla="*/ 1769 h 2530"/>
              <a:gd name="T58" fmla="*/ 5 w 2523"/>
              <a:gd name="T59" fmla="*/ 1825 h 2530"/>
              <a:gd name="T60" fmla="*/ 3 w 2523"/>
              <a:gd name="T61" fmla="*/ 1958 h 2530"/>
              <a:gd name="T62" fmla="*/ 3 w 2523"/>
              <a:gd name="T63" fmla="*/ 2204 h 2530"/>
              <a:gd name="T64" fmla="*/ 1 w 2523"/>
              <a:gd name="T65" fmla="*/ 2334 h 2530"/>
              <a:gd name="T66" fmla="*/ 154 w 2523"/>
              <a:gd name="T67" fmla="*/ 2528 h 2530"/>
              <a:gd name="T68" fmla="*/ 340 w 2523"/>
              <a:gd name="T69" fmla="*/ 2525 h 2530"/>
              <a:gd name="T70" fmla="*/ 543 w 2523"/>
              <a:gd name="T71" fmla="*/ 2526 h 2530"/>
              <a:gd name="T72" fmla="*/ 613 w 2523"/>
              <a:gd name="T73" fmla="*/ 2525 h 2530"/>
              <a:gd name="T74" fmla="*/ 674 w 2523"/>
              <a:gd name="T75" fmla="*/ 2525 h 2530"/>
              <a:gd name="T76" fmla="*/ 779 w 2523"/>
              <a:gd name="T77" fmla="*/ 2527 h 2530"/>
              <a:gd name="T78" fmla="*/ 903 w 2523"/>
              <a:gd name="T79" fmla="*/ 2526 h 2530"/>
              <a:gd name="T80" fmla="*/ 1193 w 2523"/>
              <a:gd name="T81" fmla="*/ 2524 h 2530"/>
              <a:gd name="T82" fmla="*/ 1386 w 2523"/>
              <a:gd name="T83" fmla="*/ 2525 h 2530"/>
              <a:gd name="T84" fmla="*/ 1519 w 2523"/>
              <a:gd name="T85" fmla="*/ 2526 h 2530"/>
              <a:gd name="T86" fmla="*/ 1785 w 2523"/>
              <a:gd name="T87" fmla="*/ 2526 h 2530"/>
              <a:gd name="T88" fmla="*/ 1821 w 2523"/>
              <a:gd name="T89" fmla="*/ 2527 h 2530"/>
              <a:gd name="T90" fmla="*/ 1907 w 2523"/>
              <a:gd name="T91" fmla="*/ 2525 h 2530"/>
              <a:gd name="T92" fmla="*/ 2005 w 2523"/>
              <a:gd name="T93" fmla="*/ 2524 h 2530"/>
              <a:gd name="T94" fmla="*/ 2135 w 2523"/>
              <a:gd name="T95" fmla="*/ 2527 h 2530"/>
              <a:gd name="T96" fmla="*/ 2338 w 2523"/>
              <a:gd name="T97" fmla="*/ 2524 h 2530"/>
              <a:gd name="T98" fmla="*/ 2516 w 2523"/>
              <a:gd name="T99" fmla="*/ 2424 h 2530"/>
              <a:gd name="T100" fmla="*/ 2517 w 2523"/>
              <a:gd name="T101" fmla="*/ 2216 h 2530"/>
              <a:gd name="T102" fmla="*/ 2516 w 2523"/>
              <a:gd name="T103" fmla="*/ 2037 h 2530"/>
              <a:gd name="T104" fmla="*/ 2518 w 2523"/>
              <a:gd name="T105" fmla="*/ 1855 h 2530"/>
              <a:gd name="T106" fmla="*/ 2520 w 2523"/>
              <a:gd name="T107" fmla="*/ 1842 h 2530"/>
              <a:gd name="T108" fmla="*/ 2521 w 2523"/>
              <a:gd name="T109" fmla="*/ 1645 h 2530"/>
              <a:gd name="T110" fmla="*/ 2520 w 2523"/>
              <a:gd name="T111" fmla="*/ 1438 h 2530"/>
              <a:gd name="T112" fmla="*/ 2516 w 2523"/>
              <a:gd name="T113" fmla="*/ 1255 h 2530"/>
              <a:gd name="T114" fmla="*/ 2517 w 2523"/>
              <a:gd name="T115" fmla="*/ 1025 h 2530"/>
              <a:gd name="T116" fmla="*/ 2519 w 2523"/>
              <a:gd name="T117" fmla="*/ 793 h 2530"/>
              <a:gd name="T118" fmla="*/ 2515 w 2523"/>
              <a:gd name="T119" fmla="*/ 718 h 2530"/>
              <a:gd name="T120" fmla="*/ 2521 w 2523"/>
              <a:gd name="T121" fmla="*/ 612 h 2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523" h="2530">
                <a:moveTo>
                  <a:pt x="6" y="105"/>
                </a:moveTo>
                <a:cubicBezTo>
                  <a:pt x="6" y="105"/>
                  <a:pt x="6" y="105"/>
                  <a:pt x="6" y="104"/>
                </a:cubicBezTo>
                <a:cubicBezTo>
                  <a:pt x="6" y="105"/>
                  <a:pt x="6" y="106"/>
                  <a:pt x="6" y="105"/>
                </a:cubicBezTo>
                <a:moveTo>
                  <a:pt x="2516" y="2424"/>
                </a:moveTo>
                <a:cubicBezTo>
                  <a:pt x="2516" y="2425"/>
                  <a:pt x="2516" y="2425"/>
                  <a:pt x="2516" y="2425"/>
                </a:cubicBezTo>
                <a:cubicBezTo>
                  <a:pt x="2516" y="2425"/>
                  <a:pt x="2516" y="2424"/>
                  <a:pt x="2516" y="2424"/>
                </a:cubicBezTo>
                <a:moveTo>
                  <a:pt x="2519" y="467"/>
                </a:moveTo>
                <a:cubicBezTo>
                  <a:pt x="2520" y="455"/>
                  <a:pt x="2517" y="427"/>
                  <a:pt x="2518" y="410"/>
                </a:cubicBezTo>
                <a:cubicBezTo>
                  <a:pt x="2518" y="407"/>
                  <a:pt x="2517" y="371"/>
                  <a:pt x="2518" y="338"/>
                </a:cubicBezTo>
                <a:cubicBezTo>
                  <a:pt x="2518" y="338"/>
                  <a:pt x="2519" y="332"/>
                  <a:pt x="2520" y="329"/>
                </a:cubicBezTo>
                <a:cubicBezTo>
                  <a:pt x="2519" y="329"/>
                  <a:pt x="2520" y="328"/>
                  <a:pt x="2520" y="326"/>
                </a:cubicBezTo>
                <a:cubicBezTo>
                  <a:pt x="2520" y="319"/>
                  <a:pt x="2517" y="311"/>
                  <a:pt x="2517" y="311"/>
                </a:cubicBezTo>
                <a:cubicBezTo>
                  <a:pt x="2516" y="305"/>
                  <a:pt x="2518" y="305"/>
                  <a:pt x="2518" y="300"/>
                </a:cubicBezTo>
                <a:cubicBezTo>
                  <a:pt x="2518" y="299"/>
                  <a:pt x="2516" y="297"/>
                  <a:pt x="2516" y="296"/>
                </a:cubicBezTo>
                <a:cubicBezTo>
                  <a:pt x="2516" y="257"/>
                  <a:pt x="2518" y="257"/>
                  <a:pt x="2518" y="218"/>
                </a:cubicBezTo>
                <a:cubicBezTo>
                  <a:pt x="2517" y="214"/>
                  <a:pt x="2515" y="214"/>
                  <a:pt x="2515" y="210"/>
                </a:cubicBezTo>
                <a:cubicBezTo>
                  <a:pt x="2515" y="203"/>
                  <a:pt x="2522" y="203"/>
                  <a:pt x="2522" y="196"/>
                </a:cubicBezTo>
                <a:cubicBezTo>
                  <a:pt x="2523" y="150"/>
                  <a:pt x="2520" y="150"/>
                  <a:pt x="2521" y="105"/>
                </a:cubicBezTo>
                <a:cubicBezTo>
                  <a:pt x="2521" y="59"/>
                  <a:pt x="2517" y="5"/>
                  <a:pt x="2517" y="5"/>
                </a:cubicBezTo>
                <a:cubicBezTo>
                  <a:pt x="2517" y="5"/>
                  <a:pt x="2507" y="6"/>
                  <a:pt x="2500" y="6"/>
                </a:cubicBezTo>
                <a:cubicBezTo>
                  <a:pt x="2498" y="5"/>
                  <a:pt x="2449" y="2"/>
                  <a:pt x="2400" y="2"/>
                </a:cubicBezTo>
                <a:cubicBezTo>
                  <a:pt x="2393" y="2"/>
                  <a:pt x="2386" y="4"/>
                  <a:pt x="2379" y="4"/>
                </a:cubicBezTo>
                <a:cubicBezTo>
                  <a:pt x="2375" y="4"/>
                  <a:pt x="2372" y="2"/>
                  <a:pt x="2369" y="2"/>
                </a:cubicBezTo>
                <a:cubicBezTo>
                  <a:pt x="2331" y="2"/>
                  <a:pt x="2301" y="3"/>
                  <a:pt x="2301" y="2"/>
                </a:cubicBezTo>
                <a:cubicBezTo>
                  <a:pt x="2292" y="4"/>
                  <a:pt x="2276" y="2"/>
                  <a:pt x="2261" y="5"/>
                </a:cubicBezTo>
                <a:cubicBezTo>
                  <a:pt x="2257" y="4"/>
                  <a:pt x="2264" y="4"/>
                  <a:pt x="2262" y="4"/>
                </a:cubicBezTo>
                <a:cubicBezTo>
                  <a:pt x="2258" y="4"/>
                  <a:pt x="2253" y="5"/>
                  <a:pt x="2244" y="4"/>
                </a:cubicBezTo>
                <a:cubicBezTo>
                  <a:pt x="2244" y="4"/>
                  <a:pt x="2246" y="4"/>
                  <a:pt x="2245" y="4"/>
                </a:cubicBezTo>
                <a:cubicBezTo>
                  <a:pt x="2221" y="4"/>
                  <a:pt x="2211" y="6"/>
                  <a:pt x="2183" y="5"/>
                </a:cubicBezTo>
                <a:cubicBezTo>
                  <a:pt x="2182" y="5"/>
                  <a:pt x="2123" y="5"/>
                  <a:pt x="2124" y="5"/>
                </a:cubicBezTo>
                <a:cubicBezTo>
                  <a:pt x="2117" y="4"/>
                  <a:pt x="2105" y="1"/>
                  <a:pt x="2101" y="1"/>
                </a:cubicBezTo>
                <a:cubicBezTo>
                  <a:pt x="2105" y="1"/>
                  <a:pt x="2053" y="0"/>
                  <a:pt x="2030" y="1"/>
                </a:cubicBezTo>
                <a:cubicBezTo>
                  <a:pt x="2029" y="1"/>
                  <a:pt x="2017" y="1"/>
                  <a:pt x="1997" y="1"/>
                </a:cubicBezTo>
                <a:cubicBezTo>
                  <a:pt x="1997" y="1"/>
                  <a:pt x="1979" y="4"/>
                  <a:pt x="1979" y="4"/>
                </a:cubicBezTo>
                <a:cubicBezTo>
                  <a:pt x="1979" y="4"/>
                  <a:pt x="1980" y="4"/>
                  <a:pt x="1980" y="4"/>
                </a:cubicBezTo>
                <a:cubicBezTo>
                  <a:pt x="1979" y="4"/>
                  <a:pt x="1979" y="4"/>
                  <a:pt x="1979" y="4"/>
                </a:cubicBezTo>
                <a:cubicBezTo>
                  <a:pt x="1961" y="5"/>
                  <a:pt x="1970" y="3"/>
                  <a:pt x="1957" y="5"/>
                </a:cubicBezTo>
                <a:cubicBezTo>
                  <a:pt x="1956" y="5"/>
                  <a:pt x="1956" y="6"/>
                  <a:pt x="1954" y="5"/>
                </a:cubicBezTo>
                <a:cubicBezTo>
                  <a:pt x="1950" y="6"/>
                  <a:pt x="1951" y="3"/>
                  <a:pt x="1941" y="3"/>
                </a:cubicBezTo>
                <a:cubicBezTo>
                  <a:pt x="1949" y="2"/>
                  <a:pt x="1934" y="3"/>
                  <a:pt x="1943" y="2"/>
                </a:cubicBezTo>
                <a:cubicBezTo>
                  <a:pt x="1922" y="1"/>
                  <a:pt x="1916" y="4"/>
                  <a:pt x="1910" y="4"/>
                </a:cubicBezTo>
                <a:cubicBezTo>
                  <a:pt x="1915" y="5"/>
                  <a:pt x="1888" y="4"/>
                  <a:pt x="1888" y="4"/>
                </a:cubicBezTo>
                <a:cubicBezTo>
                  <a:pt x="1887" y="4"/>
                  <a:pt x="1886" y="4"/>
                  <a:pt x="1885" y="4"/>
                </a:cubicBezTo>
                <a:cubicBezTo>
                  <a:pt x="1883" y="4"/>
                  <a:pt x="1855" y="3"/>
                  <a:pt x="1845" y="4"/>
                </a:cubicBezTo>
                <a:cubicBezTo>
                  <a:pt x="1844" y="4"/>
                  <a:pt x="1846" y="5"/>
                  <a:pt x="1849" y="5"/>
                </a:cubicBezTo>
                <a:cubicBezTo>
                  <a:pt x="1851" y="5"/>
                  <a:pt x="1853" y="5"/>
                  <a:pt x="1858" y="5"/>
                </a:cubicBezTo>
                <a:cubicBezTo>
                  <a:pt x="1855" y="5"/>
                  <a:pt x="1851" y="5"/>
                  <a:pt x="1849" y="5"/>
                </a:cubicBezTo>
                <a:cubicBezTo>
                  <a:pt x="1847" y="5"/>
                  <a:pt x="1845" y="5"/>
                  <a:pt x="1842" y="5"/>
                </a:cubicBezTo>
                <a:cubicBezTo>
                  <a:pt x="1842" y="4"/>
                  <a:pt x="1844" y="4"/>
                  <a:pt x="1845" y="4"/>
                </a:cubicBezTo>
                <a:cubicBezTo>
                  <a:pt x="1846" y="4"/>
                  <a:pt x="1847" y="4"/>
                  <a:pt x="1849" y="4"/>
                </a:cubicBezTo>
                <a:cubicBezTo>
                  <a:pt x="1844" y="3"/>
                  <a:pt x="1831" y="5"/>
                  <a:pt x="1836" y="3"/>
                </a:cubicBezTo>
                <a:cubicBezTo>
                  <a:pt x="1829" y="5"/>
                  <a:pt x="1764" y="6"/>
                  <a:pt x="1759" y="6"/>
                </a:cubicBezTo>
                <a:cubicBezTo>
                  <a:pt x="1754" y="6"/>
                  <a:pt x="1747" y="3"/>
                  <a:pt x="1744" y="2"/>
                </a:cubicBezTo>
                <a:cubicBezTo>
                  <a:pt x="1727" y="2"/>
                  <a:pt x="1719" y="5"/>
                  <a:pt x="1701" y="5"/>
                </a:cubicBezTo>
                <a:cubicBezTo>
                  <a:pt x="1697" y="4"/>
                  <a:pt x="1687" y="2"/>
                  <a:pt x="1677" y="2"/>
                </a:cubicBezTo>
                <a:cubicBezTo>
                  <a:pt x="1679" y="2"/>
                  <a:pt x="1673" y="1"/>
                  <a:pt x="1673" y="1"/>
                </a:cubicBezTo>
                <a:cubicBezTo>
                  <a:pt x="1667" y="0"/>
                  <a:pt x="1647" y="1"/>
                  <a:pt x="1638" y="2"/>
                </a:cubicBezTo>
                <a:cubicBezTo>
                  <a:pt x="1636" y="1"/>
                  <a:pt x="1635" y="2"/>
                  <a:pt x="1630" y="3"/>
                </a:cubicBezTo>
                <a:cubicBezTo>
                  <a:pt x="1631" y="2"/>
                  <a:pt x="1629" y="3"/>
                  <a:pt x="1620" y="3"/>
                </a:cubicBezTo>
                <a:cubicBezTo>
                  <a:pt x="1619" y="3"/>
                  <a:pt x="1590" y="6"/>
                  <a:pt x="1578" y="6"/>
                </a:cubicBezTo>
                <a:cubicBezTo>
                  <a:pt x="1577" y="6"/>
                  <a:pt x="1496" y="3"/>
                  <a:pt x="1483" y="2"/>
                </a:cubicBezTo>
                <a:cubicBezTo>
                  <a:pt x="1483" y="2"/>
                  <a:pt x="1454" y="7"/>
                  <a:pt x="1451" y="6"/>
                </a:cubicBezTo>
                <a:cubicBezTo>
                  <a:pt x="1453" y="6"/>
                  <a:pt x="1447" y="4"/>
                  <a:pt x="1432" y="3"/>
                </a:cubicBezTo>
                <a:cubicBezTo>
                  <a:pt x="1426" y="3"/>
                  <a:pt x="1423" y="6"/>
                  <a:pt x="1426" y="5"/>
                </a:cubicBezTo>
                <a:cubicBezTo>
                  <a:pt x="1378" y="6"/>
                  <a:pt x="1327" y="6"/>
                  <a:pt x="1329" y="6"/>
                </a:cubicBezTo>
                <a:cubicBezTo>
                  <a:pt x="1321" y="6"/>
                  <a:pt x="1313" y="3"/>
                  <a:pt x="1313" y="3"/>
                </a:cubicBezTo>
                <a:cubicBezTo>
                  <a:pt x="1311" y="3"/>
                  <a:pt x="1305" y="3"/>
                  <a:pt x="1304" y="3"/>
                </a:cubicBezTo>
                <a:cubicBezTo>
                  <a:pt x="1300" y="3"/>
                  <a:pt x="1276" y="2"/>
                  <a:pt x="1249" y="3"/>
                </a:cubicBezTo>
                <a:cubicBezTo>
                  <a:pt x="1249" y="3"/>
                  <a:pt x="1249" y="4"/>
                  <a:pt x="1249" y="5"/>
                </a:cubicBezTo>
                <a:cubicBezTo>
                  <a:pt x="1232" y="4"/>
                  <a:pt x="1195" y="2"/>
                  <a:pt x="1159" y="2"/>
                </a:cubicBezTo>
                <a:cubicBezTo>
                  <a:pt x="1151" y="2"/>
                  <a:pt x="1144" y="4"/>
                  <a:pt x="1137" y="4"/>
                </a:cubicBezTo>
                <a:cubicBezTo>
                  <a:pt x="1134" y="4"/>
                  <a:pt x="1130" y="2"/>
                  <a:pt x="1127" y="2"/>
                </a:cubicBezTo>
                <a:cubicBezTo>
                  <a:pt x="1090" y="2"/>
                  <a:pt x="1060" y="3"/>
                  <a:pt x="1060" y="2"/>
                </a:cubicBezTo>
                <a:cubicBezTo>
                  <a:pt x="1050" y="4"/>
                  <a:pt x="1034" y="2"/>
                  <a:pt x="1019" y="5"/>
                </a:cubicBezTo>
                <a:cubicBezTo>
                  <a:pt x="1016" y="4"/>
                  <a:pt x="1022" y="4"/>
                  <a:pt x="1020" y="4"/>
                </a:cubicBezTo>
                <a:cubicBezTo>
                  <a:pt x="1016" y="4"/>
                  <a:pt x="1012" y="5"/>
                  <a:pt x="1003" y="4"/>
                </a:cubicBezTo>
                <a:cubicBezTo>
                  <a:pt x="1002" y="4"/>
                  <a:pt x="1004" y="4"/>
                  <a:pt x="1004" y="4"/>
                </a:cubicBezTo>
                <a:cubicBezTo>
                  <a:pt x="980" y="4"/>
                  <a:pt x="969" y="6"/>
                  <a:pt x="942" y="5"/>
                </a:cubicBezTo>
                <a:cubicBezTo>
                  <a:pt x="941" y="5"/>
                  <a:pt x="881" y="5"/>
                  <a:pt x="883" y="5"/>
                </a:cubicBezTo>
                <a:cubicBezTo>
                  <a:pt x="876" y="4"/>
                  <a:pt x="863" y="1"/>
                  <a:pt x="859" y="1"/>
                </a:cubicBezTo>
                <a:cubicBezTo>
                  <a:pt x="863" y="1"/>
                  <a:pt x="812" y="0"/>
                  <a:pt x="788" y="1"/>
                </a:cubicBezTo>
                <a:cubicBezTo>
                  <a:pt x="787" y="1"/>
                  <a:pt x="776" y="1"/>
                  <a:pt x="756" y="1"/>
                </a:cubicBezTo>
                <a:cubicBezTo>
                  <a:pt x="755" y="1"/>
                  <a:pt x="737" y="4"/>
                  <a:pt x="737" y="4"/>
                </a:cubicBezTo>
                <a:cubicBezTo>
                  <a:pt x="738" y="4"/>
                  <a:pt x="738" y="4"/>
                  <a:pt x="739" y="4"/>
                </a:cubicBezTo>
                <a:cubicBezTo>
                  <a:pt x="738" y="4"/>
                  <a:pt x="737" y="4"/>
                  <a:pt x="737" y="4"/>
                </a:cubicBezTo>
                <a:cubicBezTo>
                  <a:pt x="719" y="5"/>
                  <a:pt x="728" y="3"/>
                  <a:pt x="716" y="5"/>
                </a:cubicBezTo>
                <a:cubicBezTo>
                  <a:pt x="714" y="5"/>
                  <a:pt x="714" y="6"/>
                  <a:pt x="713" y="5"/>
                </a:cubicBezTo>
                <a:cubicBezTo>
                  <a:pt x="708" y="6"/>
                  <a:pt x="709" y="3"/>
                  <a:pt x="699" y="3"/>
                </a:cubicBezTo>
                <a:cubicBezTo>
                  <a:pt x="708" y="2"/>
                  <a:pt x="693" y="3"/>
                  <a:pt x="702" y="2"/>
                </a:cubicBezTo>
                <a:cubicBezTo>
                  <a:pt x="681" y="1"/>
                  <a:pt x="674" y="4"/>
                  <a:pt x="669" y="4"/>
                </a:cubicBezTo>
                <a:cubicBezTo>
                  <a:pt x="673" y="5"/>
                  <a:pt x="647" y="4"/>
                  <a:pt x="646" y="4"/>
                </a:cubicBezTo>
                <a:cubicBezTo>
                  <a:pt x="646" y="4"/>
                  <a:pt x="644" y="4"/>
                  <a:pt x="643" y="4"/>
                </a:cubicBezTo>
                <a:cubicBezTo>
                  <a:pt x="641" y="4"/>
                  <a:pt x="614" y="3"/>
                  <a:pt x="604" y="4"/>
                </a:cubicBezTo>
                <a:cubicBezTo>
                  <a:pt x="602" y="4"/>
                  <a:pt x="604" y="5"/>
                  <a:pt x="607" y="5"/>
                </a:cubicBezTo>
                <a:cubicBezTo>
                  <a:pt x="610" y="5"/>
                  <a:pt x="612" y="5"/>
                  <a:pt x="616" y="5"/>
                </a:cubicBezTo>
                <a:cubicBezTo>
                  <a:pt x="613" y="5"/>
                  <a:pt x="610" y="5"/>
                  <a:pt x="607" y="5"/>
                </a:cubicBezTo>
                <a:cubicBezTo>
                  <a:pt x="606" y="5"/>
                  <a:pt x="604" y="5"/>
                  <a:pt x="601" y="5"/>
                </a:cubicBezTo>
                <a:cubicBezTo>
                  <a:pt x="601" y="4"/>
                  <a:pt x="602" y="4"/>
                  <a:pt x="604" y="4"/>
                </a:cubicBezTo>
                <a:cubicBezTo>
                  <a:pt x="605" y="4"/>
                  <a:pt x="606" y="4"/>
                  <a:pt x="607" y="4"/>
                </a:cubicBezTo>
                <a:cubicBezTo>
                  <a:pt x="603" y="3"/>
                  <a:pt x="590" y="5"/>
                  <a:pt x="594" y="3"/>
                </a:cubicBezTo>
                <a:cubicBezTo>
                  <a:pt x="587" y="5"/>
                  <a:pt x="522" y="6"/>
                  <a:pt x="517" y="6"/>
                </a:cubicBezTo>
                <a:cubicBezTo>
                  <a:pt x="512" y="6"/>
                  <a:pt x="506" y="3"/>
                  <a:pt x="503" y="2"/>
                </a:cubicBezTo>
                <a:cubicBezTo>
                  <a:pt x="485" y="2"/>
                  <a:pt x="477" y="5"/>
                  <a:pt x="459" y="5"/>
                </a:cubicBezTo>
                <a:cubicBezTo>
                  <a:pt x="455" y="4"/>
                  <a:pt x="445" y="2"/>
                  <a:pt x="435" y="2"/>
                </a:cubicBezTo>
                <a:cubicBezTo>
                  <a:pt x="438" y="2"/>
                  <a:pt x="431" y="1"/>
                  <a:pt x="432" y="1"/>
                </a:cubicBezTo>
                <a:cubicBezTo>
                  <a:pt x="425" y="0"/>
                  <a:pt x="406" y="1"/>
                  <a:pt x="397" y="2"/>
                </a:cubicBezTo>
                <a:cubicBezTo>
                  <a:pt x="394" y="1"/>
                  <a:pt x="393" y="2"/>
                  <a:pt x="388" y="3"/>
                </a:cubicBezTo>
                <a:cubicBezTo>
                  <a:pt x="389" y="2"/>
                  <a:pt x="387" y="3"/>
                  <a:pt x="379" y="3"/>
                </a:cubicBezTo>
                <a:cubicBezTo>
                  <a:pt x="377" y="3"/>
                  <a:pt x="349" y="6"/>
                  <a:pt x="336" y="6"/>
                </a:cubicBezTo>
                <a:cubicBezTo>
                  <a:pt x="335" y="6"/>
                  <a:pt x="254" y="3"/>
                  <a:pt x="242" y="2"/>
                </a:cubicBezTo>
                <a:cubicBezTo>
                  <a:pt x="241" y="2"/>
                  <a:pt x="213" y="7"/>
                  <a:pt x="210" y="6"/>
                </a:cubicBezTo>
                <a:cubicBezTo>
                  <a:pt x="212" y="6"/>
                  <a:pt x="205" y="4"/>
                  <a:pt x="190" y="3"/>
                </a:cubicBezTo>
                <a:cubicBezTo>
                  <a:pt x="185" y="3"/>
                  <a:pt x="181" y="6"/>
                  <a:pt x="185" y="5"/>
                </a:cubicBezTo>
                <a:cubicBezTo>
                  <a:pt x="137" y="6"/>
                  <a:pt x="86" y="6"/>
                  <a:pt x="88" y="6"/>
                </a:cubicBezTo>
                <a:cubicBezTo>
                  <a:pt x="80" y="6"/>
                  <a:pt x="72" y="3"/>
                  <a:pt x="72" y="3"/>
                </a:cubicBezTo>
                <a:cubicBezTo>
                  <a:pt x="69" y="3"/>
                  <a:pt x="63" y="3"/>
                  <a:pt x="62" y="3"/>
                </a:cubicBezTo>
                <a:cubicBezTo>
                  <a:pt x="59" y="3"/>
                  <a:pt x="35" y="2"/>
                  <a:pt x="7" y="3"/>
                </a:cubicBezTo>
                <a:cubicBezTo>
                  <a:pt x="7" y="6"/>
                  <a:pt x="10" y="45"/>
                  <a:pt x="10" y="50"/>
                </a:cubicBezTo>
                <a:cubicBezTo>
                  <a:pt x="11" y="43"/>
                  <a:pt x="7" y="104"/>
                  <a:pt x="6" y="105"/>
                </a:cubicBezTo>
                <a:cubicBezTo>
                  <a:pt x="7" y="112"/>
                  <a:pt x="10" y="128"/>
                  <a:pt x="9" y="133"/>
                </a:cubicBezTo>
                <a:cubicBezTo>
                  <a:pt x="11" y="129"/>
                  <a:pt x="6" y="150"/>
                  <a:pt x="6" y="158"/>
                </a:cubicBezTo>
                <a:cubicBezTo>
                  <a:pt x="6" y="159"/>
                  <a:pt x="6" y="179"/>
                  <a:pt x="6" y="180"/>
                </a:cubicBezTo>
                <a:cubicBezTo>
                  <a:pt x="6" y="196"/>
                  <a:pt x="10" y="251"/>
                  <a:pt x="9" y="255"/>
                </a:cubicBezTo>
                <a:cubicBezTo>
                  <a:pt x="8" y="256"/>
                  <a:pt x="5" y="293"/>
                  <a:pt x="6" y="300"/>
                </a:cubicBezTo>
                <a:cubicBezTo>
                  <a:pt x="5" y="298"/>
                  <a:pt x="5" y="308"/>
                  <a:pt x="5" y="314"/>
                </a:cubicBezTo>
                <a:cubicBezTo>
                  <a:pt x="5" y="331"/>
                  <a:pt x="7" y="342"/>
                  <a:pt x="7" y="351"/>
                </a:cubicBezTo>
                <a:cubicBezTo>
                  <a:pt x="8" y="353"/>
                  <a:pt x="3" y="418"/>
                  <a:pt x="3" y="420"/>
                </a:cubicBezTo>
                <a:cubicBezTo>
                  <a:pt x="3" y="427"/>
                  <a:pt x="9" y="437"/>
                  <a:pt x="9" y="438"/>
                </a:cubicBezTo>
                <a:cubicBezTo>
                  <a:pt x="9" y="439"/>
                  <a:pt x="10" y="439"/>
                  <a:pt x="10" y="440"/>
                </a:cubicBezTo>
                <a:cubicBezTo>
                  <a:pt x="10" y="446"/>
                  <a:pt x="6" y="454"/>
                  <a:pt x="6" y="463"/>
                </a:cubicBezTo>
                <a:cubicBezTo>
                  <a:pt x="6" y="469"/>
                  <a:pt x="7" y="491"/>
                  <a:pt x="7" y="493"/>
                </a:cubicBezTo>
                <a:cubicBezTo>
                  <a:pt x="7" y="501"/>
                  <a:pt x="5" y="520"/>
                  <a:pt x="5" y="522"/>
                </a:cubicBezTo>
                <a:cubicBezTo>
                  <a:pt x="5" y="523"/>
                  <a:pt x="6" y="623"/>
                  <a:pt x="6" y="628"/>
                </a:cubicBezTo>
                <a:cubicBezTo>
                  <a:pt x="6" y="629"/>
                  <a:pt x="3" y="642"/>
                  <a:pt x="3" y="645"/>
                </a:cubicBezTo>
                <a:cubicBezTo>
                  <a:pt x="3" y="645"/>
                  <a:pt x="3" y="645"/>
                  <a:pt x="4" y="645"/>
                </a:cubicBezTo>
                <a:cubicBezTo>
                  <a:pt x="4" y="654"/>
                  <a:pt x="4" y="671"/>
                  <a:pt x="4" y="678"/>
                </a:cubicBezTo>
                <a:cubicBezTo>
                  <a:pt x="4" y="680"/>
                  <a:pt x="5" y="678"/>
                  <a:pt x="5" y="675"/>
                </a:cubicBezTo>
                <a:cubicBezTo>
                  <a:pt x="5" y="672"/>
                  <a:pt x="5" y="671"/>
                  <a:pt x="5" y="666"/>
                </a:cubicBezTo>
                <a:cubicBezTo>
                  <a:pt x="5" y="669"/>
                  <a:pt x="5" y="672"/>
                  <a:pt x="5" y="675"/>
                </a:cubicBezTo>
                <a:cubicBezTo>
                  <a:pt x="5" y="676"/>
                  <a:pt x="5" y="678"/>
                  <a:pt x="4" y="682"/>
                </a:cubicBezTo>
                <a:cubicBezTo>
                  <a:pt x="4" y="681"/>
                  <a:pt x="4" y="680"/>
                  <a:pt x="4" y="678"/>
                </a:cubicBezTo>
                <a:cubicBezTo>
                  <a:pt x="4" y="678"/>
                  <a:pt x="4" y="676"/>
                  <a:pt x="3" y="675"/>
                </a:cubicBezTo>
                <a:cubicBezTo>
                  <a:pt x="3" y="679"/>
                  <a:pt x="4" y="692"/>
                  <a:pt x="3" y="688"/>
                </a:cubicBezTo>
                <a:cubicBezTo>
                  <a:pt x="5" y="695"/>
                  <a:pt x="6" y="760"/>
                  <a:pt x="6" y="765"/>
                </a:cubicBezTo>
                <a:cubicBezTo>
                  <a:pt x="6" y="770"/>
                  <a:pt x="3" y="776"/>
                  <a:pt x="2" y="779"/>
                </a:cubicBezTo>
                <a:cubicBezTo>
                  <a:pt x="2" y="797"/>
                  <a:pt x="5" y="805"/>
                  <a:pt x="5" y="823"/>
                </a:cubicBezTo>
                <a:cubicBezTo>
                  <a:pt x="4" y="827"/>
                  <a:pt x="2" y="837"/>
                  <a:pt x="1" y="847"/>
                </a:cubicBezTo>
                <a:cubicBezTo>
                  <a:pt x="2" y="844"/>
                  <a:pt x="1" y="851"/>
                  <a:pt x="1" y="850"/>
                </a:cubicBezTo>
                <a:cubicBezTo>
                  <a:pt x="0" y="857"/>
                  <a:pt x="1" y="876"/>
                  <a:pt x="2" y="885"/>
                </a:cubicBezTo>
                <a:cubicBezTo>
                  <a:pt x="1" y="888"/>
                  <a:pt x="2" y="889"/>
                  <a:pt x="2" y="894"/>
                </a:cubicBezTo>
                <a:cubicBezTo>
                  <a:pt x="2" y="893"/>
                  <a:pt x="3" y="895"/>
                  <a:pt x="3" y="903"/>
                </a:cubicBezTo>
                <a:cubicBezTo>
                  <a:pt x="3" y="905"/>
                  <a:pt x="6" y="933"/>
                  <a:pt x="6" y="946"/>
                </a:cubicBezTo>
                <a:cubicBezTo>
                  <a:pt x="6" y="947"/>
                  <a:pt x="3" y="1028"/>
                  <a:pt x="1" y="1041"/>
                </a:cubicBezTo>
                <a:cubicBezTo>
                  <a:pt x="2" y="1041"/>
                  <a:pt x="7" y="1069"/>
                  <a:pt x="6" y="1072"/>
                </a:cubicBezTo>
                <a:cubicBezTo>
                  <a:pt x="6" y="1071"/>
                  <a:pt x="4" y="1077"/>
                  <a:pt x="3" y="1092"/>
                </a:cubicBezTo>
                <a:cubicBezTo>
                  <a:pt x="3" y="1097"/>
                  <a:pt x="6" y="1101"/>
                  <a:pt x="5" y="1097"/>
                </a:cubicBezTo>
                <a:cubicBezTo>
                  <a:pt x="5" y="1146"/>
                  <a:pt x="6" y="1196"/>
                  <a:pt x="6" y="1194"/>
                </a:cubicBezTo>
                <a:cubicBezTo>
                  <a:pt x="5" y="1202"/>
                  <a:pt x="2" y="1210"/>
                  <a:pt x="2" y="1211"/>
                </a:cubicBezTo>
                <a:cubicBezTo>
                  <a:pt x="3" y="1213"/>
                  <a:pt x="3" y="1219"/>
                  <a:pt x="3" y="1220"/>
                </a:cubicBezTo>
                <a:cubicBezTo>
                  <a:pt x="3" y="1223"/>
                  <a:pt x="2" y="1248"/>
                  <a:pt x="3" y="1275"/>
                </a:cubicBezTo>
                <a:cubicBezTo>
                  <a:pt x="3" y="1275"/>
                  <a:pt x="5" y="1275"/>
                  <a:pt x="7" y="1275"/>
                </a:cubicBezTo>
                <a:cubicBezTo>
                  <a:pt x="6" y="1291"/>
                  <a:pt x="4" y="1328"/>
                  <a:pt x="4" y="1366"/>
                </a:cubicBezTo>
                <a:cubicBezTo>
                  <a:pt x="4" y="1373"/>
                  <a:pt x="6" y="1380"/>
                  <a:pt x="6" y="1387"/>
                </a:cubicBezTo>
                <a:cubicBezTo>
                  <a:pt x="6" y="1391"/>
                  <a:pt x="4" y="1394"/>
                  <a:pt x="4" y="1397"/>
                </a:cubicBezTo>
                <a:cubicBezTo>
                  <a:pt x="4" y="1435"/>
                  <a:pt x="5" y="1465"/>
                  <a:pt x="4" y="1465"/>
                </a:cubicBezTo>
                <a:cubicBezTo>
                  <a:pt x="6" y="1474"/>
                  <a:pt x="4" y="1490"/>
                  <a:pt x="7" y="1505"/>
                </a:cubicBezTo>
                <a:cubicBezTo>
                  <a:pt x="6" y="1509"/>
                  <a:pt x="6" y="1503"/>
                  <a:pt x="6" y="1504"/>
                </a:cubicBezTo>
                <a:cubicBezTo>
                  <a:pt x="7" y="1508"/>
                  <a:pt x="7" y="1513"/>
                  <a:pt x="6" y="1522"/>
                </a:cubicBezTo>
                <a:cubicBezTo>
                  <a:pt x="6" y="1522"/>
                  <a:pt x="6" y="1520"/>
                  <a:pt x="6" y="1521"/>
                </a:cubicBezTo>
                <a:cubicBezTo>
                  <a:pt x="6" y="1545"/>
                  <a:pt x="8" y="1555"/>
                  <a:pt x="7" y="1583"/>
                </a:cubicBezTo>
                <a:cubicBezTo>
                  <a:pt x="7" y="1584"/>
                  <a:pt x="7" y="1643"/>
                  <a:pt x="7" y="1642"/>
                </a:cubicBezTo>
                <a:cubicBezTo>
                  <a:pt x="6" y="1649"/>
                  <a:pt x="3" y="1661"/>
                  <a:pt x="3" y="1665"/>
                </a:cubicBezTo>
                <a:cubicBezTo>
                  <a:pt x="3" y="1661"/>
                  <a:pt x="2" y="1713"/>
                  <a:pt x="3" y="1736"/>
                </a:cubicBezTo>
                <a:cubicBezTo>
                  <a:pt x="3" y="1737"/>
                  <a:pt x="3" y="1749"/>
                  <a:pt x="3" y="1769"/>
                </a:cubicBezTo>
                <a:cubicBezTo>
                  <a:pt x="3" y="1769"/>
                  <a:pt x="6" y="1787"/>
                  <a:pt x="6" y="1787"/>
                </a:cubicBezTo>
                <a:cubicBezTo>
                  <a:pt x="6" y="1787"/>
                  <a:pt x="6" y="1786"/>
                  <a:pt x="6" y="1786"/>
                </a:cubicBezTo>
                <a:cubicBezTo>
                  <a:pt x="6" y="1787"/>
                  <a:pt x="6" y="1787"/>
                  <a:pt x="6" y="1787"/>
                </a:cubicBezTo>
                <a:cubicBezTo>
                  <a:pt x="7" y="1805"/>
                  <a:pt x="6" y="1796"/>
                  <a:pt x="7" y="1809"/>
                </a:cubicBezTo>
                <a:cubicBezTo>
                  <a:pt x="7" y="1810"/>
                  <a:pt x="8" y="1810"/>
                  <a:pt x="8" y="1812"/>
                </a:cubicBezTo>
                <a:cubicBezTo>
                  <a:pt x="8" y="1816"/>
                  <a:pt x="5" y="1815"/>
                  <a:pt x="5" y="1825"/>
                </a:cubicBezTo>
                <a:cubicBezTo>
                  <a:pt x="5" y="1817"/>
                  <a:pt x="5" y="1832"/>
                  <a:pt x="4" y="1823"/>
                </a:cubicBezTo>
                <a:cubicBezTo>
                  <a:pt x="3" y="1844"/>
                  <a:pt x="6" y="1850"/>
                  <a:pt x="6" y="1856"/>
                </a:cubicBezTo>
                <a:cubicBezTo>
                  <a:pt x="7" y="1851"/>
                  <a:pt x="6" y="1878"/>
                  <a:pt x="6" y="1878"/>
                </a:cubicBezTo>
                <a:cubicBezTo>
                  <a:pt x="6" y="1879"/>
                  <a:pt x="6" y="1881"/>
                  <a:pt x="7" y="1884"/>
                </a:cubicBezTo>
                <a:cubicBezTo>
                  <a:pt x="6" y="1888"/>
                  <a:pt x="2" y="1910"/>
                  <a:pt x="2" y="1917"/>
                </a:cubicBezTo>
                <a:cubicBezTo>
                  <a:pt x="3" y="1919"/>
                  <a:pt x="3" y="1953"/>
                  <a:pt x="3" y="1958"/>
                </a:cubicBezTo>
                <a:cubicBezTo>
                  <a:pt x="3" y="1958"/>
                  <a:pt x="1" y="1985"/>
                  <a:pt x="1" y="2000"/>
                </a:cubicBezTo>
                <a:cubicBezTo>
                  <a:pt x="0" y="2002"/>
                  <a:pt x="4" y="2038"/>
                  <a:pt x="4" y="2063"/>
                </a:cubicBezTo>
                <a:cubicBezTo>
                  <a:pt x="3" y="2074"/>
                  <a:pt x="5" y="2103"/>
                  <a:pt x="5" y="2120"/>
                </a:cubicBezTo>
                <a:cubicBezTo>
                  <a:pt x="5" y="2122"/>
                  <a:pt x="5" y="2159"/>
                  <a:pt x="5" y="2192"/>
                </a:cubicBezTo>
                <a:cubicBezTo>
                  <a:pt x="5" y="2191"/>
                  <a:pt x="3" y="2198"/>
                  <a:pt x="3" y="2200"/>
                </a:cubicBezTo>
                <a:cubicBezTo>
                  <a:pt x="3" y="2201"/>
                  <a:pt x="3" y="2202"/>
                  <a:pt x="3" y="2204"/>
                </a:cubicBezTo>
                <a:cubicBezTo>
                  <a:pt x="3" y="2211"/>
                  <a:pt x="6" y="2218"/>
                  <a:pt x="6" y="2219"/>
                </a:cubicBezTo>
                <a:cubicBezTo>
                  <a:pt x="7" y="2224"/>
                  <a:pt x="5" y="2224"/>
                  <a:pt x="5" y="2230"/>
                </a:cubicBezTo>
                <a:cubicBezTo>
                  <a:pt x="5" y="2230"/>
                  <a:pt x="7" y="2233"/>
                  <a:pt x="7" y="2234"/>
                </a:cubicBezTo>
                <a:cubicBezTo>
                  <a:pt x="7" y="2273"/>
                  <a:pt x="5" y="2273"/>
                  <a:pt x="5" y="2312"/>
                </a:cubicBezTo>
                <a:cubicBezTo>
                  <a:pt x="5" y="2316"/>
                  <a:pt x="8" y="2316"/>
                  <a:pt x="8" y="2320"/>
                </a:cubicBezTo>
                <a:cubicBezTo>
                  <a:pt x="8" y="2327"/>
                  <a:pt x="1" y="2327"/>
                  <a:pt x="1" y="2334"/>
                </a:cubicBezTo>
                <a:cubicBezTo>
                  <a:pt x="0" y="2380"/>
                  <a:pt x="2" y="2380"/>
                  <a:pt x="2" y="2425"/>
                </a:cubicBezTo>
                <a:cubicBezTo>
                  <a:pt x="2" y="2471"/>
                  <a:pt x="5" y="2525"/>
                  <a:pt x="5" y="2525"/>
                </a:cubicBezTo>
                <a:cubicBezTo>
                  <a:pt x="5" y="2525"/>
                  <a:pt x="16" y="2524"/>
                  <a:pt x="23" y="2524"/>
                </a:cubicBezTo>
                <a:cubicBezTo>
                  <a:pt x="24" y="2525"/>
                  <a:pt x="74" y="2527"/>
                  <a:pt x="123" y="2528"/>
                </a:cubicBezTo>
                <a:cubicBezTo>
                  <a:pt x="130" y="2528"/>
                  <a:pt x="137" y="2525"/>
                  <a:pt x="144" y="2525"/>
                </a:cubicBezTo>
                <a:cubicBezTo>
                  <a:pt x="147" y="2525"/>
                  <a:pt x="151" y="2528"/>
                  <a:pt x="154" y="2528"/>
                </a:cubicBezTo>
                <a:cubicBezTo>
                  <a:pt x="191" y="2528"/>
                  <a:pt x="222" y="2527"/>
                  <a:pt x="221" y="2527"/>
                </a:cubicBezTo>
                <a:cubicBezTo>
                  <a:pt x="231" y="2526"/>
                  <a:pt x="247" y="2527"/>
                  <a:pt x="262" y="2525"/>
                </a:cubicBezTo>
                <a:cubicBezTo>
                  <a:pt x="266" y="2526"/>
                  <a:pt x="259" y="2526"/>
                  <a:pt x="261" y="2526"/>
                </a:cubicBezTo>
                <a:cubicBezTo>
                  <a:pt x="265" y="2525"/>
                  <a:pt x="270" y="2525"/>
                  <a:pt x="278" y="2525"/>
                </a:cubicBezTo>
                <a:cubicBezTo>
                  <a:pt x="279" y="2525"/>
                  <a:pt x="277" y="2526"/>
                  <a:pt x="277" y="2526"/>
                </a:cubicBezTo>
                <a:cubicBezTo>
                  <a:pt x="302" y="2526"/>
                  <a:pt x="312" y="2524"/>
                  <a:pt x="340" y="2525"/>
                </a:cubicBezTo>
                <a:cubicBezTo>
                  <a:pt x="341" y="2525"/>
                  <a:pt x="400" y="2525"/>
                  <a:pt x="398" y="2525"/>
                </a:cubicBezTo>
                <a:cubicBezTo>
                  <a:pt x="405" y="2526"/>
                  <a:pt x="418" y="2529"/>
                  <a:pt x="422" y="2529"/>
                </a:cubicBezTo>
                <a:cubicBezTo>
                  <a:pt x="418" y="2529"/>
                  <a:pt x="469" y="2530"/>
                  <a:pt x="493" y="2528"/>
                </a:cubicBezTo>
                <a:cubicBezTo>
                  <a:pt x="494" y="2528"/>
                  <a:pt x="506" y="2529"/>
                  <a:pt x="526" y="2528"/>
                </a:cubicBezTo>
                <a:cubicBezTo>
                  <a:pt x="526" y="2528"/>
                  <a:pt x="544" y="2526"/>
                  <a:pt x="544" y="2526"/>
                </a:cubicBezTo>
                <a:cubicBezTo>
                  <a:pt x="543" y="2526"/>
                  <a:pt x="543" y="2526"/>
                  <a:pt x="543" y="2526"/>
                </a:cubicBezTo>
                <a:cubicBezTo>
                  <a:pt x="543" y="2526"/>
                  <a:pt x="544" y="2526"/>
                  <a:pt x="544" y="2526"/>
                </a:cubicBezTo>
                <a:cubicBezTo>
                  <a:pt x="562" y="2525"/>
                  <a:pt x="553" y="2526"/>
                  <a:pt x="566" y="2525"/>
                </a:cubicBezTo>
                <a:cubicBezTo>
                  <a:pt x="567" y="2525"/>
                  <a:pt x="567" y="2524"/>
                  <a:pt x="568" y="2524"/>
                </a:cubicBezTo>
                <a:cubicBezTo>
                  <a:pt x="573" y="2524"/>
                  <a:pt x="572" y="2527"/>
                  <a:pt x="582" y="2527"/>
                </a:cubicBezTo>
                <a:cubicBezTo>
                  <a:pt x="574" y="2527"/>
                  <a:pt x="589" y="2527"/>
                  <a:pt x="580" y="2527"/>
                </a:cubicBezTo>
                <a:cubicBezTo>
                  <a:pt x="600" y="2529"/>
                  <a:pt x="607" y="2526"/>
                  <a:pt x="613" y="2525"/>
                </a:cubicBezTo>
                <a:cubicBezTo>
                  <a:pt x="608" y="2525"/>
                  <a:pt x="634" y="2526"/>
                  <a:pt x="635" y="2526"/>
                </a:cubicBezTo>
                <a:cubicBezTo>
                  <a:pt x="636" y="2526"/>
                  <a:pt x="637" y="2526"/>
                  <a:pt x="638" y="2525"/>
                </a:cubicBezTo>
                <a:cubicBezTo>
                  <a:pt x="640" y="2526"/>
                  <a:pt x="668" y="2526"/>
                  <a:pt x="677" y="2526"/>
                </a:cubicBezTo>
                <a:cubicBezTo>
                  <a:pt x="679" y="2525"/>
                  <a:pt x="677" y="2525"/>
                  <a:pt x="674" y="2525"/>
                </a:cubicBezTo>
                <a:cubicBezTo>
                  <a:pt x="672" y="2525"/>
                  <a:pt x="670" y="2525"/>
                  <a:pt x="665" y="2525"/>
                </a:cubicBezTo>
                <a:cubicBezTo>
                  <a:pt x="668" y="2525"/>
                  <a:pt x="671" y="2525"/>
                  <a:pt x="674" y="2525"/>
                </a:cubicBezTo>
                <a:cubicBezTo>
                  <a:pt x="675" y="2525"/>
                  <a:pt x="677" y="2525"/>
                  <a:pt x="681" y="2525"/>
                </a:cubicBezTo>
                <a:cubicBezTo>
                  <a:pt x="680" y="2525"/>
                  <a:pt x="679" y="2526"/>
                  <a:pt x="677" y="2526"/>
                </a:cubicBezTo>
                <a:cubicBezTo>
                  <a:pt x="677" y="2526"/>
                  <a:pt x="676" y="2526"/>
                  <a:pt x="674" y="2526"/>
                </a:cubicBezTo>
                <a:cubicBezTo>
                  <a:pt x="679" y="2527"/>
                  <a:pt x="692" y="2525"/>
                  <a:pt x="687" y="2527"/>
                </a:cubicBezTo>
                <a:cubicBezTo>
                  <a:pt x="694" y="2525"/>
                  <a:pt x="759" y="2524"/>
                  <a:pt x="764" y="2524"/>
                </a:cubicBezTo>
                <a:cubicBezTo>
                  <a:pt x="769" y="2524"/>
                  <a:pt x="775" y="2527"/>
                  <a:pt x="779" y="2527"/>
                </a:cubicBezTo>
                <a:cubicBezTo>
                  <a:pt x="796" y="2527"/>
                  <a:pt x="804" y="2524"/>
                  <a:pt x="822" y="2525"/>
                </a:cubicBezTo>
                <a:cubicBezTo>
                  <a:pt x="826" y="2526"/>
                  <a:pt x="836" y="2528"/>
                  <a:pt x="846" y="2528"/>
                </a:cubicBezTo>
                <a:cubicBezTo>
                  <a:pt x="844" y="2528"/>
                  <a:pt x="850" y="2529"/>
                  <a:pt x="849" y="2529"/>
                </a:cubicBezTo>
                <a:cubicBezTo>
                  <a:pt x="856" y="2530"/>
                  <a:pt x="875" y="2528"/>
                  <a:pt x="884" y="2528"/>
                </a:cubicBezTo>
                <a:cubicBezTo>
                  <a:pt x="887" y="2528"/>
                  <a:pt x="888" y="2527"/>
                  <a:pt x="893" y="2527"/>
                </a:cubicBezTo>
                <a:cubicBezTo>
                  <a:pt x="892" y="2528"/>
                  <a:pt x="894" y="2527"/>
                  <a:pt x="903" y="2526"/>
                </a:cubicBezTo>
                <a:cubicBezTo>
                  <a:pt x="904" y="2527"/>
                  <a:pt x="932" y="2523"/>
                  <a:pt x="945" y="2524"/>
                </a:cubicBezTo>
                <a:cubicBezTo>
                  <a:pt x="946" y="2524"/>
                  <a:pt x="1027" y="2527"/>
                  <a:pt x="1040" y="2528"/>
                </a:cubicBezTo>
                <a:cubicBezTo>
                  <a:pt x="1040" y="2528"/>
                  <a:pt x="1069" y="2523"/>
                  <a:pt x="1071" y="2523"/>
                </a:cubicBezTo>
                <a:cubicBezTo>
                  <a:pt x="1070" y="2523"/>
                  <a:pt x="1076" y="2526"/>
                  <a:pt x="1091" y="2527"/>
                </a:cubicBezTo>
                <a:cubicBezTo>
                  <a:pt x="1096" y="2527"/>
                  <a:pt x="1100" y="2524"/>
                  <a:pt x="1097" y="2524"/>
                </a:cubicBezTo>
                <a:cubicBezTo>
                  <a:pt x="1145" y="2524"/>
                  <a:pt x="1196" y="2524"/>
                  <a:pt x="1193" y="2524"/>
                </a:cubicBezTo>
                <a:cubicBezTo>
                  <a:pt x="1202" y="2524"/>
                  <a:pt x="1210" y="2527"/>
                  <a:pt x="1210" y="2527"/>
                </a:cubicBezTo>
                <a:cubicBezTo>
                  <a:pt x="1212" y="2527"/>
                  <a:pt x="1218" y="2527"/>
                  <a:pt x="1219" y="2527"/>
                </a:cubicBezTo>
                <a:cubicBezTo>
                  <a:pt x="1222" y="2527"/>
                  <a:pt x="1247" y="2528"/>
                  <a:pt x="1274" y="2527"/>
                </a:cubicBezTo>
                <a:cubicBezTo>
                  <a:pt x="1274" y="2527"/>
                  <a:pt x="1274" y="2526"/>
                  <a:pt x="1274" y="2525"/>
                </a:cubicBezTo>
                <a:cubicBezTo>
                  <a:pt x="1291" y="2526"/>
                  <a:pt x="1327" y="2527"/>
                  <a:pt x="1364" y="2528"/>
                </a:cubicBezTo>
                <a:cubicBezTo>
                  <a:pt x="1371" y="2528"/>
                  <a:pt x="1378" y="2525"/>
                  <a:pt x="1386" y="2525"/>
                </a:cubicBezTo>
                <a:cubicBezTo>
                  <a:pt x="1389" y="2525"/>
                  <a:pt x="1392" y="2528"/>
                  <a:pt x="1396" y="2528"/>
                </a:cubicBezTo>
                <a:cubicBezTo>
                  <a:pt x="1433" y="2528"/>
                  <a:pt x="1463" y="2527"/>
                  <a:pt x="1463" y="2527"/>
                </a:cubicBezTo>
                <a:cubicBezTo>
                  <a:pt x="1472" y="2526"/>
                  <a:pt x="1488" y="2527"/>
                  <a:pt x="1504" y="2525"/>
                </a:cubicBezTo>
                <a:cubicBezTo>
                  <a:pt x="1507" y="2526"/>
                  <a:pt x="1501" y="2526"/>
                  <a:pt x="1503" y="2526"/>
                </a:cubicBezTo>
                <a:cubicBezTo>
                  <a:pt x="1506" y="2525"/>
                  <a:pt x="1511" y="2525"/>
                  <a:pt x="1520" y="2525"/>
                </a:cubicBezTo>
                <a:cubicBezTo>
                  <a:pt x="1520" y="2525"/>
                  <a:pt x="1518" y="2526"/>
                  <a:pt x="1519" y="2526"/>
                </a:cubicBezTo>
                <a:cubicBezTo>
                  <a:pt x="1543" y="2526"/>
                  <a:pt x="1554" y="2524"/>
                  <a:pt x="1581" y="2525"/>
                </a:cubicBezTo>
                <a:cubicBezTo>
                  <a:pt x="1582" y="2525"/>
                  <a:pt x="1641" y="2525"/>
                  <a:pt x="1640" y="2525"/>
                </a:cubicBezTo>
                <a:cubicBezTo>
                  <a:pt x="1647" y="2526"/>
                  <a:pt x="1659" y="2529"/>
                  <a:pt x="1663" y="2529"/>
                </a:cubicBezTo>
                <a:cubicBezTo>
                  <a:pt x="1659" y="2529"/>
                  <a:pt x="1711" y="2530"/>
                  <a:pt x="1735" y="2528"/>
                </a:cubicBezTo>
                <a:cubicBezTo>
                  <a:pt x="1736" y="2528"/>
                  <a:pt x="1747" y="2529"/>
                  <a:pt x="1767" y="2528"/>
                </a:cubicBezTo>
                <a:cubicBezTo>
                  <a:pt x="1768" y="2528"/>
                  <a:pt x="1785" y="2526"/>
                  <a:pt x="1785" y="2526"/>
                </a:cubicBezTo>
                <a:cubicBezTo>
                  <a:pt x="1785" y="2526"/>
                  <a:pt x="1785" y="2526"/>
                  <a:pt x="1784" y="2526"/>
                </a:cubicBezTo>
                <a:cubicBezTo>
                  <a:pt x="1785" y="2526"/>
                  <a:pt x="1785" y="2526"/>
                  <a:pt x="1785" y="2526"/>
                </a:cubicBezTo>
                <a:cubicBezTo>
                  <a:pt x="1803" y="2525"/>
                  <a:pt x="1794" y="2526"/>
                  <a:pt x="1807" y="2525"/>
                </a:cubicBezTo>
                <a:cubicBezTo>
                  <a:pt x="1809" y="2525"/>
                  <a:pt x="1808" y="2524"/>
                  <a:pt x="1810" y="2524"/>
                </a:cubicBezTo>
                <a:cubicBezTo>
                  <a:pt x="1814" y="2524"/>
                  <a:pt x="1813" y="2527"/>
                  <a:pt x="1823" y="2527"/>
                </a:cubicBezTo>
                <a:cubicBezTo>
                  <a:pt x="1815" y="2527"/>
                  <a:pt x="1830" y="2527"/>
                  <a:pt x="1821" y="2527"/>
                </a:cubicBezTo>
                <a:cubicBezTo>
                  <a:pt x="1842" y="2529"/>
                  <a:pt x="1849" y="2526"/>
                  <a:pt x="1854" y="2525"/>
                </a:cubicBezTo>
                <a:cubicBezTo>
                  <a:pt x="1850" y="2525"/>
                  <a:pt x="1876" y="2526"/>
                  <a:pt x="1877" y="2526"/>
                </a:cubicBezTo>
                <a:cubicBezTo>
                  <a:pt x="1877" y="2526"/>
                  <a:pt x="1878" y="2526"/>
                  <a:pt x="1879" y="2525"/>
                </a:cubicBezTo>
                <a:cubicBezTo>
                  <a:pt x="1881" y="2526"/>
                  <a:pt x="1909" y="2526"/>
                  <a:pt x="1919" y="2526"/>
                </a:cubicBezTo>
                <a:cubicBezTo>
                  <a:pt x="1921" y="2525"/>
                  <a:pt x="1919" y="2525"/>
                  <a:pt x="1915" y="2525"/>
                </a:cubicBezTo>
                <a:cubicBezTo>
                  <a:pt x="1913" y="2525"/>
                  <a:pt x="1911" y="2525"/>
                  <a:pt x="1907" y="2525"/>
                </a:cubicBezTo>
                <a:cubicBezTo>
                  <a:pt x="1910" y="2525"/>
                  <a:pt x="1913" y="2525"/>
                  <a:pt x="1915" y="2525"/>
                </a:cubicBezTo>
                <a:cubicBezTo>
                  <a:pt x="1917" y="2525"/>
                  <a:pt x="1919" y="2525"/>
                  <a:pt x="1922" y="2525"/>
                </a:cubicBezTo>
                <a:cubicBezTo>
                  <a:pt x="1922" y="2525"/>
                  <a:pt x="1921" y="2526"/>
                  <a:pt x="1919" y="2526"/>
                </a:cubicBezTo>
                <a:cubicBezTo>
                  <a:pt x="1918" y="2526"/>
                  <a:pt x="1917" y="2526"/>
                  <a:pt x="1915" y="2526"/>
                </a:cubicBezTo>
                <a:cubicBezTo>
                  <a:pt x="1920" y="2527"/>
                  <a:pt x="1933" y="2525"/>
                  <a:pt x="1928" y="2527"/>
                </a:cubicBezTo>
                <a:cubicBezTo>
                  <a:pt x="1935" y="2525"/>
                  <a:pt x="2000" y="2524"/>
                  <a:pt x="2005" y="2524"/>
                </a:cubicBezTo>
                <a:cubicBezTo>
                  <a:pt x="2010" y="2524"/>
                  <a:pt x="2017" y="2527"/>
                  <a:pt x="2020" y="2527"/>
                </a:cubicBezTo>
                <a:cubicBezTo>
                  <a:pt x="2037" y="2527"/>
                  <a:pt x="2046" y="2524"/>
                  <a:pt x="2064" y="2525"/>
                </a:cubicBezTo>
                <a:cubicBezTo>
                  <a:pt x="2067" y="2526"/>
                  <a:pt x="2078" y="2528"/>
                  <a:pt x="2087" y="2528"/>
                </a:cubicBezTo>
                <a:cubicBezTo>
                  <a:pt x="2085" y="2528"/>
                  <a:pt x="2091" y="2529"/>
                  <a:pt x="2091" y="2529"/>
                </a:cubicBezTo>
                <a:cubicBezTo>
                  <a:pt x="2097" y="2530"/>
                  <a:pt x="2117" y="2528"/>
                  <a:pt x="2126" y="2528"/>
                </a:cubicBezTo>
                <a:cubicBezTo>
                  <a:pt x="2129" y="2528"/>
                  <a:pt x="2129" y="2527"/>
                  <a:pt x="2135" y="2527"/>
                </a:cubicBezTo>
                <a:cubicBezTo>
                  <a:pt x="2133" y="2528"/>
                  <a:pt x="2136" y="2527"/>
                  <a:pt x="2144" y="2526"/>
                </a:cubicBezTo>
                <a:cubicBezTo>
                  <a:pt x="2145" y="2527"/>
                  <a:pt x="2174" y="2523"/>
                  <a:pt x="2187" y="2524"/>
                </a:cubicBezTo>
                <a:cubicBezTo>
                  <a:pt x="2187" y="2524"/>
                  <a:pt x="2268" y="2527"/>
                  <a:pt x="2281" y="2528"/>
                </a:cubicBezTo>
                <a:cubicBezTo>
                  <a:pt x="2282" y="2528"/>
                  <a:pt x="2310" y="2523"/>
                  <a:pt x="2313" y="2523"/>
                </a:cubicBezTo>
                <a:cubicBezTo>
                  <a:pt x="2311" y="2523"/>
                  <a:pt x="2318" y="2526"/>
                  <a:pt x="2333" y="2527"/>
                </a:cubicBezTo>
                <a:cubicBezTo>
                  <a:pt x="2338" y="2527"/>
                  <a:pt x="2342" y="2524"/>
                  <a:pt x="2338" y="2524"/>
                </a:cubicBezTo>
                <a:cubicBezTo>
                  <a:pt x="2386" y="2524"/>
                  <a:pt x="2437" y="2524"/>
                  <a:pt x="2435" y="2524"/>
                </a:cubicBezTo>
                <a:cubicBezTo>
                  <a:pt x="2443" y="2524"/>
                  <a:pt x="2451" y="2527"/>
                  <a:pt x="2451" y="2527"/>
                </a:cubicBezTo>
                <a:cubicBezTo>
                  <a:pt x="2454" y="2527"/>
                  <a:pt x="2460" y="2527"/>
                  <a:pt x="2461" y="2527"/>
                </a:cubicBezTo>
                <a:cubicBezTo>
                  <a:pt x="2464" y="2527"/>
                  <a:pt x="2488" y="2528"/>
                  <a:pt x="2515" y="2527"/>
                </a:cubicBezTo>
                <a:cubicBezTo>
                  <a:pt x="2516" y="2524"/>
                  <a:pt x="2513" y="2485"/>
                  <a:pt x="2513" y="2480"/>
                </a:cubicBezTo>
                <a:cubicBezTo>
                  <a:pt x="2512" y="2487"/>
                  <a:pt x="2516" y="2426"/>
                  <a:pt x="2516" y="2424"/>
                </a:cubicBezTo>
                <a:cubicBezTo>
                  <a:pt x="2516" y="2418"/>
                  <a:pt x="2513" y="2402"/>
                  <a:pt x="2514" y="2397"/>
                </a:cubicBezTo>
                <a:cubicBezTo>
                  <a:pt x="2512" y="2401"/>
                  <a:pt x="2517" y="2379"/>
                  <a:pt x="2516" y="2371"/>
                </a:cubicBezTo>
                <a:cubicBezTo>
                  <a:pt x="2517" y="2371"/>
                  <a:pt x="2517" y="2351"/>
                  <a:pt x="2517" y="2349"/>
                </a:cubicBezTo>
                <a:cubicBezTo>
                  <a:pt x="2517" y="2334"/>
                  <a:pt x="2512" y="2279"/>
                  <a:pt x="2513" y="2274"/>
                </a:cubicBezTo>
                <a:cubicBezTo>
                  <a:pt x="2515" y="2273"/>
                  <a:pt x="2518" y="2237"/>
                  <a:pt x="2517" y="2229"/>
                </a:cubicBezTo>
                <a:cubicBezTo>
                  <a:pt x="2518" y="2232"/>
                  <a:pt x="2517" y="2221"/>
                  <a:pt x="2517" y="2216"/>
                </a:cubicBezTo>
                <a:cubicBezTo>
                  <a:pt x="2518" y="2199"/>
                  <a:pt x="2515" y="2188"/>
                  <a:pt x="2516" y="2179"/>
                </a:cubicBezTo>
                <a:cubicBezTo>
                  <a:pt x="2515" y="2177"/>
                  <a:pt x="2520" y="2111"/>
                  <a:pt x="2520" y="2110"/>
                </a:cubicBezTo>
                <a:cubicBezTo>
                  <a:pt x="2520" y="2102"/>
                  <a:pt x="2514" y="2093"/>
                  <a:pt x="2514" y="2092"/>
                </a:cubicBezTo>
                <a:cubicBezTo>
                  <a:pt x="2514" y="2091"/>
                  <a:pt x="2513" y="2091"/>
                  <a:pt x="2513" y="2090"/>
                </a:cubicBezTo>
                <a:cubicBezTo>
                  <a:pt x="2513" y="2083"/>
                  <a:pt x="2517" y="2075"/>
                  <a:pt x="2517" y="2067"/>
                </a:cubicBezTo>
                <a:cubicBezTo>
                  <a:pt x="2517" y="2061"/>
                  <a:pt x="2516" y="2039"/>
                  <a:pt x="2516" y="2037"/>
                </a:cubicBezTo>
                <a:cubicBezTo>
                  <a:pt x="2516" y="2029"/>
                  <a:pt x="2518" y="2009"/>
                  <a:pt x="2518" y="2008"/>
                </a:cubicBezTo>
                <a:cubicBezTo>
                  <a:pt x="2518" y="2007"/>
                  <a:pt x="2516" y="1907"/>
                  <a:pt x="2517" y="1902"/>
                </a:cubicBezTo>
                <a:cubicBezTo>
                  <a:pt x="2517" y="1901"/>
                  <a:pt x="2520" y="1888"/>
                  <a:pt x="2520" y="1885"/>
                </a:cubicBezTo>
                <a:cubicBezTo>
                  <a:pt x="2520" y="1885"/>
                  <a:pt x="2519" y="1885"/>
                  <a:pt x="2519" y="1885"/>
                </a:cubicBezTo>
                <a:cubicBezTo>
                  <a:pt x="2519" y="1876"/>
                  <a:pt x="2519" y="1859"/>
                  <a:pt x="2519" y="1852"/>
                </a:cubicBezTo>
                <a:cubicBezTo>
                  <a:pt x="2518" y="1850"/>
                  <a:pt x="2518" y="1852"/>
                  <a:pt x="2518" y="1855"/>
                </a:cubicBezTo>
                <a:cubicBezTo>
                  <a:pt x="2518" y="1857"/>
                  <a:pt x="2518" y="1859"/>
                  <a:pt x="2518" y="1864"/>
                </a:cubicBezTo>
                <a:cubicBezTo>
                  <a:pt x="2518" y="1861"/>
                  <a:pt x="2518" y="1858"/>
                  <a:pt x="2518" y="1855"/>
                </a:cubicBezTo>
                <a:cubicBezTo>
                  <a:pt x="2518" y="1853"/>
                  <a:pt x="2518" y="1852"/>
                  <a:pt x="2518" y="1848"/>
                </a:cubicBezTo>
                <a:cubicBezTo>
                  <a:pt x="2519" y="1848"/>
                  <a:pt x="2519" y="1850"/>
                  <a:pt x="2519" y="1852"/>
                </a:cubicBezTo>
                <a:cubicBezTo>
                  <a:pt x="2519" y="1852"/>
                  <a:pt x="2519" y="1853"/>
                  <a:pt x="2519" y="1855"/>
                </a:cubicBezTo>
                <a:cubicBezTo>
                  <a:pt x="2520" y="1850"/>
                  <a:pt x="2518" y="1837"/>
                  <a:pt x="2520" y="1842"/>
                </a:cubicBezTo>
                <a:cubicBezTo>
                  <a:pt x="2518" y="1835"/>
                  <a:pt x="2517" y="1770"/>
                  <a:pt x="2517" y="1765"/>
                </a:cubicBezTo>
                <a:cubicBezTo>
                  <a:pt x="2517" y="1760"/>
                  <a:pt x="2520" y="1753"/>
                  <a:pt x="2521" y="1750"/>
                </a:cubicBezTo>
                <a:cubicBezTo>
                  <a:pt x="2520" y="1733"/>
                  <a:pt x="2517" y="1725"/>
                  <a:pt x="2518" y="1707"/>
                </a:cubicBezTo>
                <a:cubicBezTo>
                  <a:pt x="2519" y="1703"/>
                  <a:pt x="2521" y="1693"/>
                  <a:pt x="2521" y="1683"/>
                </a:cubicBezTo>
                <a:cubicBezTo>
                  <a:pt x="2521" y="1685"/>
                  <a:pt x="2522" y="1679"/>
                  <a:pt x="2522" y="1680"/>
                </a:cubicBezTo>
                <a:cubicBezTo>
                  <a:pt x="2523" y="1673"/>
                  <a:pt x="2522" y="1654"/>
                  <a:pt x="2521" y="1645"/>
                </a:cubicBezTo>
                <a:cubicBezTo>
                  <a:pt x="2522" y="1642"/>
                  <a:pt x="2520" y="1641"/>
                  <a:pt x="2520" y="1636"/>
                </a:cubicBezTo>
                <a:cubicBezTo>
                  <a:pt x="2521" y="1637"/>
                  <a:pt x="2520" y="1635"/>
                  <a:pt x="2519" y="1626"/>
                </a:cubicBezTo>
                <a:cubicBezTo>
                  <a:pt x="2520" y="1625"/>
                  <a:pt x="2516" y="1596"/>
                  <a:pt x="2517" y="1584"/>
                </a:cubicBezTo>
                <a:cubicBezTo>
                  <a:pt x="2517" y="1583"/>
                  <a:pt x="2520" y="1502"/>
                  <a:pt x="2521" y="1489"/>
                </a:cubicBezTo>
                <a:cubicBezTo>
                  <a:pt x="2521" y="1489"/>
                  <a:pt x="2516" y="1460"/>
                  <a:pt x="2517" y="1458"/>
                </a:cubicBezTo>
                <a:cubicBezTo>
                  <a:pt x="2517" y="1459"/>
                  <a:pt x="2519" y="1453"/>
                  <a:pt x="2520" y="1438"/>
                </a:cubicBezTo>
                <a:cubicBezTo>
                  <a:pt x="2520" y="1433"/>
                  <a:pt x="2517" y="1429"/>
                  <a:pt x="2517" y="1432"/>
                </a:cubicBezTo>
                <a:cubicBezTo>
                  <a:pt x="2517" y="1384"/>
                  <a:pt x="2517" y="1333"/>
                  <a:pt x="2517" y="1335"/>
                </a:cubicBezTo>
                <a:cubicBezTo>
                  <a:pt x="2517" y="1327"/>
                  <a:pt x="2520" y="1319"/>
                  <a:pt x="2520" y="1319"/>
                </a:cubicBezTo>
                <a:cubicBezTo>
                  <a:pt x="2520" y="1317"/>
                  <a:pt x="2520" y="1311"/>
                  <a:pt x="2520" y="1310"/>
                </a:cubicBezTo>
                <a:cubicBezTo>
                  <a:pt x="2520" y="1306"/>
                  <a:pt x="2521" y="1282"/>
                  <a:pt x="2520" y="1255"/>
                </a:cubicBezTo>
                <a:cubicBezTo>
                  <a:pt x="2520" y="1255"/>
                  <a:pt x="2518" y="1255"/>
                  <a:pt x="2516" y="1255"/>
                </a:cubicBezTo>
                <a:cubicBezTo>
                  <a:pt x="2517" y="1239"/>
                  <a:pt x="2518" y="1201"/>
                  <a:pt x="2519" y="1164"/>
                </a:cubicBezTo>
                <a:cubicBezTo>
                  <a:pt x="2519" y="1157"/>
                  <a:pt x="2516" y="1150"/>
                  <a:pt x="2516" y="1143"/>
                </a:cubicBezTo>
                <a:cubicBezTo>
                  <a:pt x="2516" y="1139"/>
                  <a:pt x="2519" y="1136"/>
                  <a:pt x="2519" y="1132"/>
                </a:cubicBezTo>
                <a:cubicBezTo>
                  <a:pt x="2519" y="1095"/>
                  <a:pt x="2518" y="1065"/>
                  <a:pt x="2518" y="1065"/>
                </a:cubicBezTo>
                <a:cubicBezTo>
                  <a:pt x="2517" y="1056"/>
                  <a:pt x="2518" y="1040"/>
                  <a:pt x="2516" y="1024"/>
                </a:cubicBezTo>
                <a:cubicBezTo>
                  <a:pt x="2516" y="1021"/>
                  <a:pt x="2517" y="1027"/>
                  <a:pt x="2517" y="1025"/>
                </a:cubicBezTo>
                <a:cubicBezTo>
                  <a:pt x="2516" y="1022"/>
                  <a:pt x="2516" y="1017"/>
                  <a:pt x="2516" y="1008"/>
                </a:cubicBezTo>
                <a:cubicBezTo>
                  <a:pt x="2516" y="1008"/>
                  <a:pt x="2517" y="1010"/>
                  <a:pt x="2517" y="1009"/>
                </a:cubicBezTo>
                <a:cubicBezTo>
                  <a:pt x="2517" y="985"/>
                  <a:pt x="2515" y="974"/>
                  <a:pt x="2516" y="947"/>
                </a:cubicBezTo>
                <a:cubicBezTo>
                  <a:pt x="2516" y="946"/>
                  <a:pt x="2516" y="887"/>
                  <a:pt x="2516" y="888"/>
                </a:cubicBezTo>
                <a:cubicBezTo>
                  <a:pt x="2517" y="881"/>
                  <a:pt x="2520" y="869"/>
                  <a:pt x="2520" y="865"/>
                </a:cubicBezTo>
                <a:cubicBezTo>
                  <a:pt x="2520" y="869"/>
                  <a:pt x="2520" y="817"/>
                  <a:pt x="2519" y="793"/>
                </a:cubicBezTo>
                <a:cubicBezTo>
                  <a:pt x="2519" y="792"/>
                  <a:pt x="2520" y="781"/>
                  <a:pt x="2519" y="761"/>
                </a:cubicBezTo>
                <a:cubicBezTo>
                  <a:pt x="2519" y="761"/>
                  <a:pt x="2517" y="743"/>
                  <a:pt x="2517" y="743"/>
                </a:cubicBezTo>
                <a:cubicBezTo>
                  <a:pt x="2517" y="743"/>
                  <a:pt x="2517" y="743"/>
                  <a:pt x="2517" y="744"/>
                </a:cubicBezTo>
                <a:cubicBezTo>
                  <a:pt x="2517" y="743"/>
                  <a:pt x="2517" y="743"/>
                  <a:pt x="2517" y="743"/>
                </a:cubicBezTo>
                <a:cubicBezTo>
                  <a:pt x="2516" y="725"/>
                  <a:pt x="2517" y="734"/>
                  <a:pt x="2516" y="721"/>
                </a:cubicBezTo>
                <a:cubicBezTo>
                  <a:pt x="2516" y="719"/>
                  <a:pt x="2515" y="720"/>
                  <a:pt x="2515" y="718"/>
                </a:cubicBezTo>
                <a:cubicBezTo>
                  <a:pt x="2515" y="714"/>
                  <a:pt x="2518" y="715"/>
                  <a:pt x="2518" y="705"/>
                </a:cubicBezTo>
                <a:cubicBezTo>
                  <a:pt x="2518" y="713"/>
                  <a:pt x="2518" y="698"/>
                  <a:pt x="2518" y="707"/>
                </a:cubicBezTo>
                <a:cubicBezTo>
                  <a:pt x="2520" y="686"/>
                  <a:pt x="2517" y="679"/>
                  <a:pt x="2516" y="674"/>
                </a:cubicBezTo>
                <a:cubicBezTo>
                  <a:pt x="2516" y="678"/>
                  <a:pt x="2517" y="652"/>
                  <a:pt x="2517" y="651"/>
                </a:cubicBezTo>
                <a:cubicBezTo>
                  <a:pt x="2517" y="650"/>
                  <a:pt x="2516" y="648"/>
                  <a:pt x="2516" y="646"/>
                </a:cubicBezTo>
                <a:cubicBezTo>
                  <a:pt x="2517" y="642"/>
                  <a:pt x="2521" y="620"/>
                  <a:pt x="2521" y="612"/>
                </a:cubicBezTo>
                <a:cubicBezTo>
                  <a:pt x="2520" y="611"/>
                  <a:pt x="2520" y="577"/>
                  <a:pt x="2520" y="572"/>
                </a:cubicBezTo>
                <a:cubicBezTo>
                  <a:pt x="2520" y="571"/>
                  <a:pt x="2522" y="545"/>
                  <a:pt x="2522" y="529"/>
                </a:cubicBezTo>
                <a:cubicBezTo>
                  <a:pt x="2523" y="528"/>
                  <a:pt x="2519" y="492"/>
                  <a:pt x="2519" y="467"/>
                </a:cubicBezTo>
              </a:path>
            </a:pathLst>
          </a:cu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noProof="0"/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6ACE9E54-7253-43AA-8171-3B4DD8DD223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841709" y="1804151"/>
            <a:ext cx="2507846" cy="4148828"/>
          </a:xfrm>
          <a:custGeom>
            <a:avLst/>
            <a:gdLst>
              <a:gd name="T0" fmla="*/ 2516 w 2523"/>
              <a:gd name="T1" fmla="*/ 2424 h 2530"/>
              <a:gd name="T2" fmla="*/ 2517 w 2523"/>
              <a:gd name="T3" fmla="*/ 311 h 2530"/>
              <a:gd name="T4" fmla="*/ 2521 w 2523"/>
              <a:gd name="T5" fmla="*/ 105 h 2530"/>
              <a:gd name="T6" fmla="*/ 2301 w 2523"/>
              <a:gd name="T7" fmla="*/ 2 h 2530"/>
              <a:gd name="T8" fmla="*/ 2124 w 2523"/>
              <a:gd name="T9" fmla="*/ 5 h 2530"/>
              <a:gd name="T10" fmla="*/ 1979 w 2523"/>
              <a:gd name="T11" fmla="*/ 4 h 2530"/>
              <a:gd name="T12" fmla="*/ 1888 w 2523"/>
              <a:gd name="T13" fmla="*/ 4 h 2530"/>
              <a:gd name="T14" fmla="*/ 1842 w 2523"/>
              <a:gd name="T15" fmla="*/ 5 h 2530"/>
              <a:gd name="T16" fmla="*/ 1701 w 2523"/>
              <a:gd name="T17" fmla="*/ 5 h 2530"/>
              <a:gd name="T18" fmla="*/ 1578 w 2523"/>
              <a:gd name="T19" fmla="*/ 6 h 2530"/>
              <a:gd name="T20" fmla="*/ 1313 w 2523"/>
              <a:gd name="T21" fmla="*/ 3 h 2530"/>
              <a:gd name="T22" fmla="*/ 1127 w 2523"/>
              <a:gd name="T23" fmla="*/ 2 h 2530"/>
              <a:gd name="T24" fmla="*/ 942 w 2523"/>
              <a:gd name="T25" fmla="*/ 5 h 2530"/>
              <a:gd name="T26" fmla="*/ 739 w 2523"/>
              <a:gd name="T27" fmla="*/ 4 h 2530"/>
              <a:gd name="T28" fmla="*/ 669 w 2523"/>
              <a:gd name="T29" fmla="*/ 4 h 2530"/>
              <a:gd name="T30" fmla="*/ 607 w 2523"/>
              <a:gd name="T31" fmla="*/ 5 h 2530"/>
              <a:gd name="T32" fmla="*/ 503 w 2523"/>
              <a:gd name="T33" fmla="*/ 2 h 2530"/>
              <a:gd name="T34" fmla="*/ 379 w 2523"/>
              <a:gd name="T35" fmla="*/ 3 h 2530"/>
              <a:gd name="T36" fmla="*/ 88 w 2523"/>
              <a:gd name="T37" fmla="*/ 6 h 2530"/>
              <a:gd name="T38" fmla="*/ 9 w 2523"/>
              <a:gd name="T39" fmla="*/ 133 h 2530"/>
              <a:gd name="T40" fmla="*/ 7 w 2523"/>
              <a:gd name="T41" fmla="*/ 351 h 2530"/>
              <a:gd name="T42" fmla="*/ 5 w 2523"/>
              <a:gd name="T43" fmla="*/ 522 h 2530"/>
              <a:gd name="T44" fmla="*/ 5 w 2523"/>
              <a:gd name="T45" fmla="*/ 666 h 2530"/>
              <a:gd name="T46" fmla="*/ 6 w 2523"/>
              <a:gd name="T47" fmla="*/ 765 h 2530"/>
              <a:gd name="T48" fmla="*/ 2 w 2523"/>
              <a:gd name="T49" fmla="*/ 894 h 2530"/>
              <a:gd name="T50" fmla="*/ 5 w 2523"/>
              <a:gd name="T51" fmla="*/ 1097 h 2530"/>
              <a:gd name="T52" fmla="*/ 4 w 2523"/>
              <a:gd name="T53" fmla="*/ 1366 h 2530"/>
              <a:gd name="T54" fmla="*/ 6 w 2523"/>
              <a:gd name="T55" fmla="*/ 1522 h 2530"/>
              <a:gd name="T56" fmla="*/ 3 w 2523"/>
              <a:gd name="T57" fmla="*/ 1769 h 2530"/>
              <a:gd name="T58" fmla="*/ 5 w 2523"/>
              <a:gd name="T59" fmla="*/ 1825 h 2530"/>
              <a:gd name="T60" fmla="*/ 3 w 2523"/>
              <a:gd name="T61" fmla="*/ 1958 h 2530"/>
              <a:gd name="T62" fmla="*/ 3 w 2523"/>
              <a:gd name="T63" fmla="*/ 2204 h 2530"/>
              <a:gd name="T64" fmla="*/ 1 w 2523"/>
              <a:gd name="T65" fmla="*/ 2334 h 2530"/>
              <a:gd name="T66" fmla="*/ 154 w 2523"/>
              <a:gd name="T67" fmla="*/ 2528 h 2530"/>
              <a:gd name="T68" fmla="*/ 340 w 2523"/>
              <a:gd name="T69" fmla="*/ 2525 h 2530"/>
              <a:gd name="T70" fmla="*/ 543 w 2523"/>
              <a:gd name="T71" fmla="*/ 2526 h 2530"/>
              <a:gd name="T72" fmla="*/ 613 w 2523"/>
              <a:gd name="T73" fmla="*/ 2525 h 2530"/>
              <a:gd name="T74" fmla="*/ 674 w 2523"/>
              <a:gd name="T75" fmla="*/ 2525 h 2530"/>
              <a:gd name="T76" fmla="*/ 779 w 2523"/>
              <a:gd name="T77" fmla="*/ 2527 h 2530"/>
              <a:gd name="T78" fmla="*/ 903 w 2523"/>
              <a:gd name="T79" fmla="*/ 2526 h 2530"/>
              <a:gd name="T80" fmla="*/ 1193 w 2523"/>
              <a:gd name="T81" fmla="*/ 2524 h 2530"/>
              <a:gd name="T82" fmla="*/ 1386 w 2523"/>
              <a:gd name="T83" fmla="*/ 2525 h 2530"/>
              <a:gd name="T84" fmla="*/ 1519 w 2523"/>
              <a:gd name="T85" fmla="*/ 2526 h 2530"/>
              <a:gd name="T86" fmla="*/ 1785 w 2523"/>
              <a:gd name="T87" fmla="*/ 2526 h 2530"/>
              <a:gd name="T88" fmla="*/ 1821 w 2523"/>
              <a:gd name="T89" fmla="*/ 2527 h 2530"/>
              <a:gd name="T90" fmla="*/ 1907 w 2523"/>
              <a:gd name="T91" fmla="*/ 2525 h 2530"/>
              <a:gd name="T92" fmla="*/ 2005 w 2523"/>
              <a:gd name="T93" fmla="*/ 2524 h 2530"/>
              <a:gd name="T94" fmla="*/ 2135 w 2523"/>
              <a:gd name="T95" fmla="*/ 2527 h 2530"/>
              <a:gd name="T96" fmla="*/ 2338 w 2523"/>
              <a:gd name="T97" fmla="*/ 2524 h 2530"/>
              <a:gd name="T98" fmla="*/ 2516 w 2523"/>
              <a:gd name="T99" fmla="*/ 2424 h 2530"/>
              <a:gd name="T100" fmla="*/ 2517 w 2523"/>
              <a:gd name="T101" fmla="*/ 2216 h 2530"/>
              <a:gd name="T102" fmla="*/ 2516 w 2523"/>
              <a:gd name="T103" fmla="*/ 2037 h 2530"/>
              <a:gd name="T104" fmla="*/ 2518 w 2523"/>
              <a:gd name="T105" fmla="*/ 1855 h 2530"/>
              <a:gd name="T106" fmla="*/ 2520 w 2523"/>
              <a:gd name="T107" fmla="*/ 1842 h 2530"/>
              <a:gd name="T108" fmla="*/ 2521 w 2523"/>
              <a:gd name="T109" fmla="*/ 1645 h 2530"/>
              <a:gd name="T110" fmla="*/ 2520 w 2523"/>
              <a:gd name="T111" fmla="*/ 1438 h 2530"/>
              <a:gd name="T112" fmla="*/ 2516 w 2523"/>
              <a:gd name="T113" fmla="*/ 1255 h 2530"/>
              <a:gd name="T114" fmla="*/ 2517 w 2523"/>
              <a:gd name="T115" fmla="*/ 1025 h 2530"/>
              <a:gd name="T116" fmla="*/ 2519 w 2523"/>
              <a:gd name="T117" fmla="*/ 793 h 2530"/>
              <a:gd name="T118" fmla="*/ 2515 w 2523"/>
              <a:gd name="T119" fmla="*/ 718 h 2530"/>
              <a:gd name="T120" fmla="*/ 2521 w 2523"/>
              <a:gd name="T121" fmla="*/ 612 h 2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523" h="2530">
                <a:moveTo>
                  <a:pt x="6" y="105"/>
                </a:moveTo>
                <a:cubicBezTo>
                  <a:pt x="6" y="105"/>
                  <a:pt x="6" y="105"/>
                  <a:pt x="6" y="104"/>
                </a:cubicBezTo>
                <a:cubicBezTo>
                  <a:pt x="6" y="105"/>
                  <a:pt x="6" y="106"/>
                  <a:pt x="6" y="105"/>
                </a:cubicBezTo>
                <a:moveTo>
                  <a:pt x="2516" y="2424"/>
                </a:moveTo>
                <a:cubicBezTo>
                  <a:pt x="2516" y="2425"/>
                  <a:pt x="2516" y="2425"/>
                  <a:pt x="2516" y="2425"/>
                </a:cubicBezTo>
                <a:cubicBezTo>
                  <a:pt x="2516" y="2425"/>
                  <a:pt x="2516" y="2424"/>
                  <a:pt x="2516" y="2424"/>
                </a:cubicBezTo>
                <a:moveTo>
                  <a:pt x="2519" y="467"/>
                </a:moveTo>
                <a:cubicBezTo>
                  <a:pt x="2520" y="455"/>
                  <a:pt x="2517" y="427"/>
                  <a:pt x="2518" y="410"/>
                </a:cubicBezTo>
                <a:cubicBezTo>
                  <a:pt x="2518" y="407"/>
                  <a:pt x="2517" y="371"/>
                  <a:pt x="2518" y="338"/>
                </a:cubicBezTo>
                <a:cubicBezTo>
                  <a:pt x="2518" y="338"/>
                  <a:pt x="2519" y="332"/>
                  <a:pt x="2520" y="329"/>
                </a:cubicBezTo>
                <a:cubicBezTo>
                  <a:pt x="2519" y="329"/>
                  <a:pt x="2520" y="328"/>
                  <a:pt x="2520" y="326"/>
                </a:cubicBezTo>
                <a:cubicBezTo>
                  <a:pt x="2520" y="319"/>
                  <a:pt x="2517" y="311"/>
                  <a:pt x="2517" y="311"/>
                </a:cubicBezTo>
                <a:cubicBezTo>
                  <a:pt x="2516" y="305"/>
                  <a:pt x="2518" y="305"/>
                  <a:pt x="2518" y="300"/>
                </a:cubicBezTo>
                <a:cubicBezTo>
                  <a:pt x="2518" y="299"/>
                  <a:pt x="2516" y="297"/>
                  <a:pt x="2516" y="296"/>
                </a:cubicBezTo>
                <a:cubicBezTo>
                  <a:pt x="2516" y="257"/>
                  <a:pt x="2518" y="257"/>
                  <a:pt x="2518" y="218"/>
                </a:cubicBezTo>
                <a:cubicBezTo>
                  <a:pt x="2517" y="214"/>
                  <a:pt x="2515" y="214"/>
                  <a:pt x="2515" y="210"/>
                </a:cubicBezTo>
                <a:cubicBezTo>
                  <a:pt x="2515" y="203"/>
                  <a:pt x="2522" y="203"/>
                  <a:pt x="2522" y="196"/>
                </a:cubicBezTo>
                <a:cubicBezTo>
                  <a:pt x="2523" y="150"/>
                  <a:pt x="2520" y="150"/>
                  <a:pt x="2521" y="105"/>
                </a:cubicBezTo>
                <a:cubicBezTo>
                  <a:pt x="2521" y="59"/>
                  <a:pt x="2517" y="5"/>
                  <a:pt x="2517" y="5"/>
                </a:cubicBezTo>
                <a:cubicBezTo>
                  <a:pt x="2517" y="5"/>
                  <a:pt x="2507" y="6"/>
                  <a:pt x="2500" y="6"/>
                </a:cubicBezTo>
                <a:cubicBezTo>
                  <a:pt x="2498" y="5"/>
                  <a:pt x="2449" y="2"/>
                  <a:pt x="2400" y="2"/>
                </a:cubicBezTo>
                <a:cubicBezTo>
                  <a:pt x="2393" y="2"/>
                  <a:pt x="2386" y="4"/>
                  <a:pt x="2379" y="4"/>
                </a:cubicBezTo>
                <a:cubicBezTo>
                  <a:pt x="2375" y="4"/>
                  <a:pt x="2372" y="2"/>
                  <a:pt x="2369" y="2"/>
                </a:cubicBezTo>
                <a:cubicBezTo>
                  <a:pt x="2331" y="2"/>
                  <a:pt x="2301" y="3"/>
                  <a:pt x="2301" y="2"/>
                </a:cubicBezTo>
                <a:cubicBezTo>
                  <a:pt x="2292" y="4"/>
                  <a:pt x="2276" y="2"/>
                  <a:pt x="2261" y="5"/>
                </a:cubicBezTo>
                <a:cubicBezTo>
                  <a:pt x="2257" y="4"/>
                  <a:pt x="2264" y="4"/>
                  <a:pt x="2262" y="4"/>
                </a:cubicBezTo>
                <a:cubicBezTo>
                  <a:pt x="2258" y="4"/>
                  <a:pt x="2253" y="5"/>
                  <a:pt x="2244" y="4"/>
                </a:cubicBezTo>
                <a:cubicBezTo>
                  <a:pt x="2244" y="4"/>
                  <a:pt x="2246" y="4"/>
                  <a:pt x="2245" y="4"/>
                </a:cubicBezTo>
                <a:cubicBezTo>
                  <a:pt x="2221" y="4"/>
                  <a:pt x="2211" y="6"/>
                  <a:pt x="2183" y="5"/>
                </a:cubicBezTo>
                <a:cubicBezTo>
                  <a:pt x="2182" y="5"/>
                  <a:pt x="2123" y="5"/>
                  <a:pt x="2124" y="5"/>
                </a:cubicBezTo>
                <a:cubicBezTo>
                  <a:pt x="2117" y="4"/>
                  <a:pt x="2105" y="1"/>
                  <a:pt x="2101" y="1"/>
                </a:cubicBezTo>
                <a:cubicBezTo>
                  <a:pt x="2105" y="1"/>
                  <a:pt x="2053" y="0"/>
                  <a:pt x="2030" y="1"/>
                </a:cubicBezTo>
                <a:cubicBezTo>
                  <a:pt x="2029" y="1"/>
                  <a:pt x="2017" y="1"/>
                  <a:pt x="1997" y="1"/>
                </a:cubicBezTo>
                <a:cubicBezTo>
                  <a:pt x="1997" y="1"/>
                  <a:pt x="1979" y="4"/>
                  <a:pt x="1979" y="4"/>
                </a:cubicBezTo>
                <a:cubicBezTo>
                  <a:pt x="1979" y="4"/>
                  <a:pt x="1980" y="4"/>
                  <a:pt x="1980" y="4"/>
                </a:cubicBezTo>
                <a:cubicBezTo>
                  <a:pt x="1979" y="4"/>
                  <a:pt x="1979" y="4"/>
                  <a:pt x="1979" y="4"/>
                </a:cubicBezTo>
                <a:cubicBezTo>
                  <a:pt x="1961" y="5"/>
                  <a:pt x="1970" y="3"/>
                  <a:pt x="1957" y="5"/>
                </a:cubicBezTo>
                <a:cubicBezTo>
                  <a:pt x="1956" y="5"/>
                  <a:pt x="1956" y="6"/>
                  <a:pt x="1954" y="5"/>
                </a:cubicBezTo>
                <a:cubicBezTo>
                  <a:pt x="1950" y="6"/>
                  <a:pt x="1951" y="3"/>
                  <a:pt x="1941" y="3"/>
                </a:cubicBezTo>
                <a:cubicBezTo>
                  <a:pt x="1949" y="2"/>
                  <a:pt x="1934" y="3"/>
                  <a:pt x="1943" y="2"/>
                </a:cubicBezTo>
                <a:cubicBezTo>
                  <a:pt x="1922" y="1"/>
                  <a:pt x="1916" y="4"/>
                  <a:pt x="1910" y="4"/>
                </a:cubicBezTo>
                <a:cubicBezTo>
                  <a:pt x="1915" y="5"/>
                  <a:pt x="1888" y="4"/>
                  <a:pt x="1888" y="4"/>
                </a:cubicBezTo>
                <a:cubicBezTo>
                  <a:pt x="1887" y="4"/>
                  <a:pt x="1886" y="4"/>
                  <a:pt x="1885" y="4"/>
                </a:cubicBezTo>
                <a:cubicBezTo>
                  <a:pt x="1883" y="4"/>
                  <a:pt x="1855" y="3"/>
                  <a:pt x="1845" y="4"/>
                </a:cubicBezTo>
                <a:cubicBezTo>
                  <a:pt x="1844" y="4"/>
                  <a:pt x="1846" y="5"/>
                  <a:pt x="1849" y="5"/>
                </a:cubicBezTo>
                <a:cubicBezTo>
                  <a:pt x="1851" y="5"/>
                  <a:pt x="1853" y="5"/>
                  <a:pt x="1858" y="5"/>
                </a:cubicBezTo>
                <a:cubicBezTo>
                  <a:pt x="1855" y="5"/>
                  <a:pt x="1851" y="5"/>
                  <a:pt x="1849" y="5"/>
                </a:cubicBezTo>
                <a:cubicBezTo>
                  <a:pt x="1847" y="5"/>
                  <a:pt x="1845" y="5"/>
                  <a:pt x="1842" y="5"/>
                </a:cubicBezTo>
                <a:cubicBezTo>
                  <a:pt x="1842" y="4"/>
                  <a:pt x="1844" y="4"/>
                  <a:pt x="1845" y="4"/>
                </a:cubicBezTo>
                <a:cubicBezTo>
                  <a:pt x="1846" y="4"/>
                  <a:pt x="1847" y="4"/>
                  <a:pt x="1849" y="4"/>
                </a:cubicBezTo>
                <a:cubicBezTo>
                  <a:pt x="1844" y="3"/>
                  <a:pt x="1831" y="5"/>
                  <a:pt x="1836" y="3"/>
                </a:cubicBezTo>
                <a:cubicBezTo>
                  <a:pt x="1829" y="5"/>
                  <a:pt x="1764" y="6"/>
                  <a:pt x="1759" y="6"/>
                </a:cubicBezTo>
                <a:cubicBezTo>
                  <a:pt x="1754" y="6"/>
                  <a:pt x="1747" y="3"/>
                  <a:pt x="1744" y="2"/>
                </a:cubicBezTo>
                <a:cubicBezTo>
                  <a:pt x="1727" y="2"/>
                  <a:pt x="1719" y="5"/>
                  <a:pt x="1701" y="5"/>
                </a:cubicBezTo>
                <a:cubicBezTo>
                  <a:pt x="1697" y="4"/>
                  <a:pt x="1687" y="2"/>
                  <a:pt x="1677" y="2"/>
                </a:cubicBezTo>
                <a:cubicBezTo>
                  <a:pt x="1679" y="2"/>
                  <a:pt x="1673" y="1"/>
                  <a:pt x="1673" y="1"/>
                </a:cubicBezTo>
                <a:cubicBezTo>
                  <a:pt x="1667" y="0"/>
                  <a:pt x="1647" y="1"/>
                  <a:pt x="1638" y="2"/>
                </a:cubicBezTo>
                <a:cubicBezTo>
                  <a:pt x="1636" y="1"/>
                  <a:pt x="1635" y="2"/>
                  <a:pt x="1630" y="3"/>
                </a:cubicBezTo>
                <a:cubicBezTo>
                  <a:pt x="1631" y="2"/>
                  <a:pt x="1629" y="3"/>
                  <a:pt x="1620" y="3"/>
                </a:cubicBezTo>
                <a:cubicBezTo>
                  <a:pt x="1619" y="3"/>
                  <a:pt x="1590" y="6"/>
                  <a:pt x="1578" y="6"/>
                </a:cubicBezTo>
                <a:cubicBezTo>
                  <a:pt x="1577" y="6"/>
                  <a:pt x="1496" y="3"/>
                  <a:pt x="1483" y="2"/>
                </a:cubicBezTo>
                <a:cubicBezTo>
                  <a:pt x="1483" y="2"/>
                  <a:pt x="1454" y="7"/>
                  <a:pt x="1451" y="6"/>
                </a:cubicBezTo>
                <a:cubicBezTo>
                  <a:pt x="1453" y="6"/>
                  <a:pt x="1447" y="4"/>
                  <a:pt x="1432" y="3"/>
                </a:cubicBezTo>
                <a:cubicBezTo>
                  <a:pt x="1426" y="3"/>
                  <a:pt x="1423" y="6"/>
                  <a:pt x="1426" y="5"/>
                </a:cubicBezTo>
                <a:cubicBezTo>
                  <a:pt x="1378" y="6"/>
                  <a:pt x="1327" y="6"/>
                  <a:pt x="1329" y="6"/>
                </a:cubicBezTo>
                <a:cubicBezTo>
                  <a:pt x="1321" y="6"/>
                  <a:pt x="1313" y="3"/>
                  <a:pt x="1313" y="3"/>
                </a:cubicBezTo>
                <a:cubicBezTo>
                  <a:pt x="1311" y="3"/>
                  <a:pt x="1305" y="3"/>
                  <a:pt x="1304" y="3"/>
                </a:cubicBezTo>
                <a:cubicBezTo>
                  <a:pt x="1300" y="3"/>
                  <a:pt x="1276" y="2"/>
                  <a:pt x="1249" y="3"/>
                </a:cubicBezTo>
                <a:cubicBezTo>
                  <a:pt x="1249" y="3"/>
                  <a:pt x="1249" y="4"/>
                  <a:pt x="1249" y="5"/>
                </a:cubicBezTo>
                <a:cubicBezTo>
                  <a:pt x="1232" y="4"/>
                  <a:pt x="1195" y="2"/>
                  <a:pt x="1159" y="2"/>
                </a:cubicBezTo>
                <a:cubicBezTo>
                  <a:pt x="1151" y="2"/>
                  <a:pt x="1144" y="4"/>
                  <a:pt x="1137" y="4"/>
                </a:cubicBezTo>
                <a:cubicBezTo>
                  <a:pt x="1134" y="4"/>
                  <a:pt x="1130" y="2"/>
                  <a:pt x="1127" y="2"/>
                </a:cubicBezTo>
                <a:cubicBezTo>
                  <a:pt x="1090" y="2"/>
                  <a:pt x="1060" y="3"/>
                  <a:pt x="1060" y="2"/>
                </a:cubicBezTo>
                <a:cubicBezTo>
                  <a:pt x="1050" y="4"/>
                  <a:pt x="1034" y="2"/>
                  <a:pt x="1019" y="5"/>
                </a:cubicBezTo>
                <a:cubicBezTo>
                  <a:pt x="1016" y="4"/>
                  <a:pt x="1022" y="4"/>
                  <a:pt x="1020" y="4"/>
                </a:cubicBezTo>
                <a:cubicBezTo>
                  <a:pt x="1016" y="4"/>
                  <a:pt x="1012" y="5"/>
                  <a:pt x="1003" y="4"/>
                </a:cubicBezTo>
                <a:cubicBezTo>
                  <a:pt x="1002" y="4"/>
                  <a:pt x="1004" y="4"/>
                  <a:pt x="1004" y="4"/>
                </a:cubicBezTo>
                <a:cubicBezTo>
                  <a:pt x="980" y="4"/>
                  <a:pt x="969" y="6"/>
                  <a:pt x="942" y="5"/>
                </a:cubicBezTo>
                <a:cubicBezTo>
                  <a:pt x="941" y="5"/>
                  <a:pt x="881" y="5"/>
                  <a:pt x="883" y="5"/>
                </a:cubicBezTo>
                <a:cubicBezTo>
                  <a:pt x="876" y="4"/>
                  <a:pt x="863" y="1"/>
                  <a:pt x="859" y="1"/>
                </a:cubicBezTo>
                <a:cubicBezTo>
                  <a:pt x="863" y="1"/>
                  <a:pt x="812" y="0"/>
                  <a:pt x="788" y="1"/>
                </a:cubicBezTo>
                <a:cubicBezTo>
                  <a:pt x="787" y="1"/>
                  <a:pt x="776" y="1"/>
                  <a:pt x="756" y="1"/>
                </a:cubicBezTo>
                <a:cubicBezTo>
                  <a:pt x="755" y="1"/>
                  <a:pt x="737" y="4"/>
                  <a:pt x="737" y="4"/>
                </a:cubicBezTo>
                <a:cubicBezTo>
                  <a:pt x="738" y="4"/>
                  <a:pt x="738" y="4"/>
                  <a:pt x="739" y="4"/>
                </a:cubicBezTo>
                <a:cubicBezTo>
                  <a:pt x="738" y="4"/>
                  <a:pt x="737" y="4"/>
                  <a:pt x="737" y="4"/>
                </a:cubicBezTo>
                <a:cubicBezTo>
                  <a:pt x="719" y="5"/>
                  <a:pt x="728" y="3"/>
                  <a:pt x="716" y="5"/>
                </a:cubicBezTo>
                <a:cubicBezTo>
                  <a:pt x="714" y="5"/>
                  <a:pt x="714" y="6"/>
                  <a:pt x="713" y="5"/>
                </a:cubicBezTo>
                <a:cubicBezTo>
                  <a:pt x="708" y="6"/>
                  <a:pt x="709" y="3"/>
                  <a:pt x="699" y="3"/>
                </a:cubicBezTo>
                <a:cubicBezTo>
                  <a:pt x="708" y="2"/>
                  <a:pt x="693" y="3"/>
                  <a:pt x="702" y="2"/>
                </a:cubicBezTo>
                <a:cubicBezTo>
                  <a:pt x="681" y="1"/>
                  <a:pt x="674" y="4"/>
                  <a:pt x="669" y="4"/>
                </a:cubicBezTo>
                <a:cubicBezTo>
                  <a:pt x="673" y="5"/>
                  <a:pt x="647" y="4"/>
                  <a:pt x="646" y="4"/>
                </a:cubicBezTo>
                <a:cubicBezTo>
                  <a:pt x="646" y="4"/>
                  <a:pt x="644" y="4"/>
                  <a:pt x="643" y="4"/>
                </a:cubicBezTo>
                <a:cubicBezTo>
                  <a:pt x="641" y="4"/>
                  <a:pt x="614" y="3"/>
                  <a:pt x="604" y="4"/>
                </a:cubicBezTo>
                <a:cubicBezTo>
                  <a:pt x="602" y="4"/>
                  <a:pt x="604" y="5"/>
                  <a:pt x="607" y="5"/>
                </a:cubicBezTo>
                <a:cubicBezTo>
                  <a:pt x="610" y="5"/>
                  <a:pt x="612" y="5"/>
                  <a:pt x="616" y="5"/>
                </a:cubicBezTo>
                <a:cubicBezTo>
                  <a:pt x="613" y="5"/>
                  <a:pt x="610" y="5"/>
                  <a:pt x="607" y="5"/>
                </a:cubicBezTo>
                <a:cubicBezTo>
                  <a:pt x="606" y="5"/>
                  <a:pt x="604" y="5"/>
                  <a:pt x="601" y="5"/>
                </a:cubicBezTo>
                <a:cubicBezTo>
                  <a:pt x="601" y="4"/>
                  <a:pt x="602" y="4"/>
                  <a:pt x="604" y="4"/>
                </a:cubicBezTo>
                <a:cubicBezTo>
                  <a:pt x="605" y="4"/>
                  <a:pt x="606" y="4"/>
                  <a:pt x="607" y="4"/>
                </a:cubicBezTo>
                <a:cubicBezTo>
                  <a:pt x="603" y="3"/>
                  <a:pt x="590" y="5"/>
                  <a:pt x="594" y="3"/>
                </a:cubicBezTo>
                <a:cubicBezTo>
                  <a:pt x="587" y="5"/>
                  <a:pt x="522" y="6"/>
                  <a:pt x="517" y="6"/>
                </a:cubicBezTo>
                <a:cubicBezTo>
                  <a:pt x="512" y="6"/>
                  <a:pt x="506" y="3"/>
                  <a:pt x="503" y="2"/>
                </a:cubicBezTo>
                <a:cubicBezTo>
                  <a:pt x="485" y="2"/>
                  <a:pt x="477" y="5"/>
                  <a:pt x="459" y="5"/>
                </a:cubicBezTo>
                <a:cubicBezTo>
                  <a:pt x="455" y="4"/>
                  <a:pt x="445" y="2"/>
                  <a:pt x="435" y="2"/>
                </a:cubicBezTo>
                <a:cubicBezTo>
                  <a:pt x="438" y="2"/>
                  <a:pt x="431" y="1"/>
                  <a:pt x="432" y="1"/>
                </a:cubicBezTo>
                <a:cubicBezTo>
                  <a:pt x="425" y="0"/>
                  <a:pt x="406" y="1"/>
                  <a:pt x="397" y="2"/>
                </a:cubicBezTo>
                <a:cubicBezTo>
                  <a:pt x="394" y="1"/>
                  <a:pt x="393" y="2"/>
                  <a:pt x="388" y="3"/>
                </a:cubicBezTo>
                <a:cubicBezTo>
                  <a:pt x="389" y="2"/>
                  <a:pt x="387" y="3"/>
                  <a:pt x="379" y="3"/>
                </a:cubicBezTo>
                <a:cubicBezTo>
                  <a:pt x="377" y="3"/>
                  <a:pt x="349" y="6"/>
                  <a:pt x="336" y="6"/>
                </a:cubicBezTo>
                <a:cubicBezTo>
                  <a:pt x="335" y="6"/>
                  <a:pt x="254" y="3"/>
                  <a:pt x="242" y="2"/>
                </a:cubicBezTo>
                <a:cubicBezTo>
                  <a:pt x="241" y="2"/>
                  <a:pt x="213" y="7"/>
                  <a:pt x="210" y="6"/>
                </a:cubicBezTo>
                <a:cubicBezTo>
                  <a:pt x="212" y="6"/>
                  <a:pt x="205" y="4"/>
                  <a:pt x="190" y="3"/>
                </a:cubicBezTo>
                <a:cubicBezTo>
                  <a:pt x="185" y="3"/>
                  <a:pt x="181" y="6"/>
                  <a:pt x="185" y="5"/>
                </a:cubicBezTo>
                <a:cubicBezTo>
                  <a:pt x="137" y="6"/>
                  <a:pt x="86" y="6"/>
                  <a:pt x="88" y="6"/>
                </a:cubicBezTo>
                <a:cubicBezTo>
                  <a:pt x="80" y="6"/>
                  <a:pt x="72" y="3"/>
                  <a:pt x="72" y="3"/>
                </a:cubicBezTo>
                <a:cubicBezTo>
                  <a:pt x="69" y="3"/>
                  <a:pt x="63" y="3"/>
                  <a:pt x="62" y="3"/>
                </a:cubicBezTo>
                <a:cubicBezTo>
                  <a:pt x="59" y="3"/>
                  <a:pt x="35" y="2"/>
                  <a:pt x="7" y="3"/>
                </a:cubicBezTo>
                <a:cubicBezTo>
                  <a:pt x="7" y="6"/>
                  <a:pt x="10" y="45"/>
                  <a:pt x="10" y="50"/>
                </a:cubicBezTo>
                <a:cubicBezTo>
                  <a:pt x="11" y="43"/>
                  <a:pt x="7" y="104"/>
                  <a:pt x="6" y="105"/>
                </a:cubicBezTo>
                <a:cubicBezTo>
                  <a:pt x="7" y="112"/>
                  <a:pt x="10" y="128"/>
                  <a:pt x="9" y="133"/>
                </a:cubicBezTo>
                <a:cubicBezTo>
                  <a:pt x="11" y="129"/>
                  <a:pt x="6" y="150"/>
                  <a:pt x="6" y="158"/>
                </a:cubicBezTo>
                <a:cubicBezTo>
                  <a:pt x="6" y="159"/>
                  <a:pt x="6" y="179"/>
                  <a:pt x="6" y="180"/>
                </a:cubicBezTo>
                <a:cubicBezTo>
                  <a:pt x="6" y="196"/>
                  <a:pt x="10" y="251"/>
                  <a:pt x="9" y="255"/>
                </a:cubicBezTo>
                <a:cubicBezTo>
                  <a:pt x="8" y="256"/>
                  <a:pt x="5" y="293"/>
                  <a:pt x="6" y="300"/>
                </a:cubicBezTo>
                <a:cubicBezTo>
                  <a:pt x="5" y="298"/>
                  <a:pt x="5" y="308"/>
                  <a:pt x="5" y="314"/>
                </a:cubicBezTo>
                <a:cubicBezTo>
                  <a:pt x="5" y="331"/>
                  <a:pt x="7" y="342"/>
                  <a:pt x="7" y="351"/>
                </a:cubicBezTo>
                <a:cubicBezTo>
                  <a:pt x="8" y="353"/>
                  <a:pt x="3" y="418"/>
                  <a:pt x="3" y="420"/>
                </a:cubicBezTo>
                <a:cubicBezTo>
                  <a:pt x="3" y="427"/>
                  <a:pt x="9" y="437"/>
                  <a:pt x="9" y="438"/>
                </a:cubicBezTo>
                <a:cubicBezTo>
                  <a:pt x="9" y="439"/>
                  <a:pt x="10" y="439"/>
                  <a:pt x="10" y="440"/>
                </a:cubicBezTo>
                <a:cubicBezTo>
                  <a:pt x="10" y="446"/>
                  <a:pt x="6" y="454"/>
                  <a:pt x="6" y="463"/>
                </a:cubicBezTo>
                <a:cubicBezTo>
                  <a:pt x="6" y="469"/>
                  <a:pt x="7" y="491"/>
                  <a:pt x="7" y="493"/>
                </a:cubicBezTo>
                <a:cubicBezTo>
                  <a:pt x="7" y="501"/>
                  <a:pt x="5" y="520"/>
                  <a:pt x="5" y="522"/>
                </a:cubicBezTo>
                <a:cubicBezTo>
                  <a:pt x="5" y="523"/>
                  <a:pt x="6" y="623"/>
                  <a:pt x="6" y="628"/>
                </a:cubicBezTo>
                <a:cubicBezTo>
                  <a:pt x="6" y="629"/>
                  <a:pt x="3" y="642"/>
                  <a:pt x="3" y="645"/>
                </a:cubicBezTo>
                <a:cubicBezTo>
                  <a:pt x="3" y="645"/>
                  <a:pt x="3" y="645"/>
                  <a:pt x="4" y="645"/>
                </a:cubicBezTo>
                <a:cubicBezTo>
                  <a:pt x="4" y="654"/>
                  <a:pt x="4" y="671"/>
                  <a:pt x="4" y="678"/>
                </a:cubicBezTo>
                <a:cubicBezTo>
                  <a:pt x="4" y="680"/>
                  <a:pt x="5" y="678"/>
                  <a:pt x="5" y="675"/>
                </a:cubicBezTo>
                <a:cubicBezTo>
                  <a:pt x="5" y="672"/>
                  <a:pt x="5" y="671"/>
                  <a:pt x="5" y="666"/>
                </a:cubicBezTo>
                <a:cubicBezTo>
                  <a:pt x="5" y="669"/>
                  <a:pt x="5" y="672"/>
                  <a:pt x="5" y="675"/>
                </a:cubicBezTo>
                <a:cubicBezTo>
                  <a:pt x="5" y="676"/>
                  <a:pt x="5" y="678"/>
                  <a:pt x="4" y="682"/>
                </a:cubicBezTo>
                <a:cubicBezTo>
                  <a:pt x="4" y="681"/>
                  <a:pt x="4" y="680"/>
                  <a:pt x="4" y="678"/>
                </a:cubicBezTo>
                <a:cubicBezTo>
                  <a:pt x="4" y="678"/>
                  <a:pt x="4" y="676"/>
                  <a:pt x="3" y="675"/>
                </a:cubicBezTo>
                <a:cubicBezTo>
                  <a:pt x="3" y="679"/>
                  <a:pt x="4" y="692"/>
                  <a:pt x="3" y="688"/>
                </a:cubicBezTo>
                <a:cubicBezTo>
                  <a:pt x="5" y="695"/>
                  <a:pt x="6" y="760"/>
                  <a:pt x="6" y="765"/>
                </a:cubicBezTo>
                <a:cubicBezTo>
                  <a:pt x="6" y="770"/>
                  <a:pt x="3" y="776"/>
                  <a:pt x="2" y="779"/>
                </a:cubicBezTo>
                <a:cubicBezTo>
                  <a:pt x="2" y="797"/>
                  <a:pt x="5" y="805"/>
                  <a:pt x="5" y="823"/>
                </a:cubicBezTo>
                <a:cubicBezTo>
                  <a:pt x="4" y="827"/>
                  <a:pt x="2" y="837"/>
                  <a:pt x="1" y="847"/>
                </a:cubicBezTo>
                <a:cubicBezTo>
                  <a:pt x="2" y="844"/>
                  <a:pt x="1" y="851"/>
                  <a:pt x="1" y="850"/>
                </a:cubicBezTo>
                <a:cubicBezTo>
                  <a:pt x="0" y="857"/>
                  <a:pt x="1" y="876"/>
                  <a:pt x="2" y="885"/>
                </a:cubicBezTo>
                <a:cubicBezTo>
                  <a:pt x="1" y="888"/>
                  <a:pt x="2" y="889"/>
                  <a:pt x="2" y="894"/>
                </a:cubicBezTo>
                <a:cubicBezTo>
                  <a:pt x="2" y="893"/>
                  <a:pt x="3" y="895"/>
                  <a:pt x="3" y="903"/>
                </a:cubicBezTo>
                <a:cubicBezTo>
                  <a:pt x="3" y="905"/>
                  <a:pt x="6" y="933"/>
                  <a:pt x="6" y="946"/>
                </a:cubicBezTo>
                <a:cubicBezTo>
                  <a:pt x="6" y="947"/>
                  <a:pt x="3" y="1028"/>
                  <a:pt x="1" y="1041"/>
                </a:cubicBezTo>
                <a:cubicBezTo>
                  <a:pt x="2" y="1041"/>
                  <a:pt x="7" y="1069"/>
                  <a:pt x="6" y="1072"/>
                </a:cubicBezTo>
                <a:cubicBezTo>
                  <a:pt x="6" y="1071"/>
                  <a:pt x="4" y="1077"/>
                  <a:pt x="3" y="1092"/>
                </a:cubicBezTo>
                <a:cubicBezTo>
                  <a:pt x="3" y="1097"/>
                  <a:pt x="6" y="1101"/>
                  <a:pt x="5" y="1097"/>
                </a:cubicBezTo>
                <a:cubicBezTo>
                  <a:pt x="5" y="1146"/>
                  <a:pt x="6" y="1196"/>
                  <a:pt x="6" y="1194"/>
                </a:cubicBezTo>
                <a:cubicBezTo>
                  <a:pt x="5" y="1202"/>
                  <a:pt x="2" y="1210"/>
                  <a:pt x="2" y="1211"/>
                </a:cubicBezTo>
                <a:cubicBezTo>
                  <a:pt x="3" y="1213"/>
                  <a:pt x="3" y="1219"/>
                  <a:pt x="3" y="1220"/>
                </a:cubicBezTo>
                <a:cubicBezTo>
                  <a:pt x="3" y="1223"/>
                  <a:pt x="2" y="1248"/>
                  <a:pt x="3" y="1275"/>
                </a:cubicBezTo>
                <a:cubicBezTo>
                  <a:pt x="3" y="1275"/>
                  <a:pt x="5" y="1275"/>
                  <a:pt x="7" y="1275"/>
                </a:cubicBezTo>
                <a:cubicBezTo>
                  <a:pt x="6" y="1291"/>
                  <a:pt x="4" y="1328"/>
                  <a:pt x="4" y="1366"/>
                </a:cubicBezTo>
                <a:cubicBezTo>
                  <a:pt x="4" y="1373"/>
                  <a:pt x="6" y="1380"/>
                  <a:pt x="6" y="1387"/>
                </a:cubicBezTo>
                <a:cubicBezTo>
                  <a:pt x="6" y="1391"/>
                  <a:pt x="4" y="1394"/>
                  <a:pt x="4" y="1397"/>
                </a:cubicBezTo>
                <a:cubicBezTo>
                  <a:pt x="4" y="1435"/>
                  <a:pt x="5" y="1465"/>
                  <a:pt x="4" y="1465"/>
                </a:cubicBezTo>
                <a:cubicBezTo>
                  <a:pt x="6" y="1474"/>
                  <a:pt x="4" y="1490"/>
                  <a:pt x="7" y="1505"/>
                </a:cubicBezTo>
                <a:cubicBezTo>
                  <a:pt x="6" y="1509"/>
                  <a:pt x="6" y="1503"/>
                  <a:pt x="6" y="1504"/>
                </a:cubicBezTo>
                <a:cubicBezTo>
                  <a:pt x="7" y="1508"/>
                  <a:pt x="7" y="1513"/>
                  <a:pt x="6" y="1522"/>
                </a:cubicBezTo>
                <a:cubicBezTo>
                  <a:pt x="6" y="1522"/>
                  <a:pt x="6" y="1520"/>
                  <a:pt x="6" y="1521"/>
                </a:cubicBezTo>
                <a:cubicBezTo>
                  <a:pt x="6" y="1545"/>
                  <a:pt x="8" y="1555"/>
                  <a:pt x="7" y="1583"/>
                </a:cubicBezTo>
                <a:cubicBezTo>
                  <a:pt x="7" y="1584"/>
                  <a:pt x="7" y="1643"/>
                  <a:pt x="7" y="1642"/>
                </a:cubicBezTo>
                <a:cubicBezTo>
                  <a:pt x="6" y="1649"/>
                  <a:pt x="3" y="1661"/>
                  <a:pt x="3" y="1665"/>
                </a:cubicBezTo>
                <a:cubicBezTo>
                  <a:pt x="3" y="1661"/>
                  <a:pt x="2" y="1713"/>
                  <a:pt x="3" y="1736"/>
                </a:cubicBezTo>
                <a:cubicBezTo>
                  <a:pt x="3" y="1737"/>
                  <a:pt x="3" y="1749"/>
                  <a:pt x="3" y="1769"/>
                </a:cubicBezTo>
                <a:cubicBezTo>
                  <a:pt x="3" y="1769"/>
                  <a:pt x="6" y="1787"/>
                  <a:pt x="6" y="1787"/>
                </a:cubicBezTo>
                <a:cubicBezTo>
                  <a:pt x="6" y="1787"/>
                  <a:pt x="6" y="1786"/>
                  <a:pt x="6" y="1786"/>
                </a:cubicBezTo>
                <a:cubicBezTo>
                  <a:pt x="6" y="1787"/>
                  <a:pt x="6" y="1787"/>
                  <a:pt x="6" y="1787"/>
                </a:cubicBezTo>
                <a:cubicBezTo>
                  <a:pt x="7" y="1805"/>
                  <a:pt x="6" y="1796"/>
                  <a:pt x="7" y="1809"/>
                </a:cubicBezTo>
                <a:cubicBezTo>
                  <a:pt x="7" y="1810"/>
                  <a:pt x="8" y="1810"/>
                  <a:pt x="8" y="1812"/>
                </a:cubicBezTo>
                <a:cubicBezTo>
                  <a:pt x="8" y="1816"/>
                  <a:pt x="5" y="1815"/>
                  <a:pt x="5" y="1825"/>
                </a:cubicBezTo>
                <a:cubicBezTo>
                  <a:pt x="5" y="1817"/>
                  <a:pt x="5" y="1832"/>
                  <a:pt x="4" y="1823"/>
                </a:cubicBezTo>
                <a:cubicBezTo>
                  <a:pt x="3" y="1844"/>
                  <a:pt x="6" y="1850"/>
                  <a:pt x="6" y="1856"/>
                </a:cubicBezTo>
                <a:cubicBezTo>
                  <a:pt x="7" y="1851"/>
                  <a:pt x="6" y="1878"/>
                  <a:pt x="6" y="1878"/>
                </a:cubicBezTo>
                <a:cubicBezTo>
                  <a:pt x="6" y="1879"/>
                  <a:pt x="6" y="1881"/>
                  <a:pt x="7" y="1884"/>
                </a:cubicBezTo>
                <a:cubicBezTo>
                  <a:pt x="6" y="1888"/>
                  <a:pt x="2" y="1910"/>
                  <a:pt x="2" y="1917"/>
                </a:cubicBezTo>
                <a:cubicBezTo>
                  <a:pt x="3" y="1919"/>
                  <a:pt x="3" y="1953"/>
                  <a:pt x="3" y="1958"/>
                </a:cubicBezTo>
                <a:cubicBezTo>
                  <a:pt x="3" y="1958"/>
                  <a:pt x="1" y="1985"/>
                  <a:pt x="1" y="2000"/>
                </a:cubicBezTo>
                <a:cubicBezTo>
                  <a:pt x="0" y="2002"/>
                  <a:pt x="4" y="2038"/>
                  <a:pt x="4" y="2063"/>
                </a:cubicBezTo>
                <a:cubicBezTo>
                  <a:pt x="3" y="2074"/>
                  <a:pt x="5" y="2103"/>
                  <a:pt x="5" y="2120"/>
                </a:cubicBezTo>
                <a:cubicBezTo>
                  <a:pt x="5" y="2122"/>
                  <a:pt x="5" y="2159"/>
                  <a:pt x="5" y="2192"/>
                </a:cubicBezTo>
                <a:cubicBezTo>
                  <a:pt x="5" y="2191"/>
                  <a:pt x="3" y="2198"/>
                  <a:pt x="3" y="2200"/>
                </a:cubicBezTo>
                <a:cubicBezTo>
                  <a:pt x="3" y="2201"/>
                  <a:pt x="3" y="2202"/>
                  <a:pt x="3" y="2204"/>
                </a:cubicBezTo>
                <a:cubicBezTo>
                  <a:pt x="3" y="2211"/>
                  <a:pt x="6" y="2218"/>
                  <a:pt x="6" y="2219"/>
                </a:cubicBezTo>
                <a:cubicBezTo>
                  <a:pt x="7" y="2224"/>
                  <a:pt x="5" y="2224"/>
                  <a:pt x="5" y="2230"/>
                </a:cubicBezTo>
                <a:cubicBezTo>
                  <a:pt x="5" y="2230"/>
                  <a:pt x="7" y="2233"/>
                  <a:pt x="7" y="2234"/>
                </a:cubicBezTo>
                <a:cubicBezTo>
                  <a:pt x="7" y="2273"/>
                  <a:pt x="5" y="2273"/>
                  <a:pt x="5" y="2312"/>
                </a:cubicBezTo>
                <a:cubicBezTo>
                  <a:pt x="5" y="2316"/>
                  <a:pt x="8" y="2316"/>
                  <a:pt x="8" y="2320"/>
                </a:cubicBezTo>
                <a:cubicBezTo>
                  <a:pt x="8" y="2327"/>
                  <a:pt x="1" y="2327"/>
                  <a:pt x="1" y="2334"/>
                </a:cubicBezTo>
                <a:cubicBezTo>
                  <a:pt x="0" y="2380"/>
                  <a:pt x="2" y="2380"/>
                  <a:pt x="2" y="2425"/>
                </a:cubicBezTo>
                <a:cubicBezTo>
                  <a:pt x="2" y="2471"/>
                  <a:pt x="5" y="2525"/>
                  <a:pt x="5" y="2525"/>
                </a:cubicBezTo>
                <a:cubicBezTo>
                  <a:pt x="5" y="2525"/>
                  <a:pt x="16" y="2524"/>
                  <a:pt x="23" y="2524"/>
                </a:cubicBezTo>
                <a:cubicBezTo>
                  <a:pt x="24" y="2525"/>
                  <a:pt x="74" y="2527"/>
                  <a:pt x="123" y="2528"/>
                </a:cubicBezTo>
                <a:cubicBezTo>
                  <a:pt x="130" y="2528"/>
                  <a:pt x="137" y="2525"/>
                  <a:pt x="144" y="2525"/>
                </a:cubicBezTo>
                <a:cubicBezTo>
                  <a:pt x="147" y="2525"/>
                  <a:pt x="151" y="2528"/>
                  <a:pt x="154" y="2528"/>
                </a:cubicBezTo>
                <a:cubicBezTo>
                  <a:pt x="191" y="2528"/>
                  <a:pt x="222" y="2527"/>
                  <a:pt x="221" y="2527"/>
                </a:cubicBezTo>
                <a:cubicBezTo>
                  <a:pt x="231" y="2526"/>
                  <a:pt x="247" y="2527"/>
                  <a:pt x="262" y="2525"/>
                </a:cubicBezTo>
                <a:cubicBezTo>
                  <a:pt x="266" y="2526"/>
                  <a:pt x="259" y="2526"/>
                  <a:pt x="261" y="2526"/>
                </a:cubicBezTo>
                <a:cubicBezTo>
                  <a:pt x="265" y="2525"/>
                  <a:pt x="270" y="2525"/>
                  <a:pt x="278" y="2525"/>
                </a:cubicBezTo>
                <a:cubicBezTo>
                  <a:pt x="279" y="2525"/>
                  <a:pt x="277" y="2526"/>
                  <a:pt x="277" y="2526"/>
                </a:cubicBezTo>
                <a:cubicBezTo>
                  <a:pt x="302" y="2526"/>
                  <a:pt x="312" y="2524"/>
                  <a:pt x="340" y="2525"/>
                </a:cubicBezTo>
                <a:cubicBezTo>
                  <a:pt x="341" y="2525"/>
                  <a:pt x="400" y="2525"/>
                  <a:pt x="398" y="2525"/>
                </a:cubicBezTo>
                <a:cubicBezTo>
                  <a:pt x="405" y="2526"/>
                  <a:pt x="418" y="2529"/>
                  <a:pt x="422" y="2529"/>
                </a:cubicBezTo>
                <a:cubicBezTo>
                  <a:pt x="418" y="2529"/>
                  <a:pt x="469" y="2530"/>
                  <a:pt x="493" y="2528"/>
                </a:cubicBezTo>
                <a:cubicBezTo>
                  <a:pt x="494" y="2528"/>
                  <a:pt x="506" y="2529"/>
                  <a:pt x="526" y="2528"/>
                </a:cubicBezTo>
                <a:cubicBezTo>
                  <a:pt x="526" y="2528"/>
                  <a:pt x="544" y="2526"/>
                  <a:pt x="544" y="2526"/>
                </a:cubicBezTo>
                <a:cubicBezTo>
                  <a:pt x="543" y="2526"/>
                  <a:pt x="543" y="2526"/>
                  <a:pt x="543" y="2526"/>
                </a:cubicBezTo>
                <a:cubicBezTo>
                  <a:pt x="543" y="2526"/>
                  <a:pt x="544" y="2526"/>
                  <a:pt x="544" y="2526"/>
                </a:cubicBezTo>
                <a:cubicBezTo>
                  <a:pt x="562" y="2525"/>
                  <a:pt x="553" y="2526"/>
                  <a:pt x="566" y="2525"/>
                </a:cubicBezTo>
                <a:cubicBezTo>
                  <a:pt x="567" y="2525"/>
                  <a:pt x="567" y="2524"/>
                  <a:pt x="568" y="2524"/>
                </a:cubicBezTo>
                <a:cubicBezTo>
                  <a:pt x="573" y="2524"/>
                  <a:pt x="572" y="2527"/>
                  <a:pt x="582" y="2527"/>
                </a:cubicBezTo>
                <a:cubicBezTo>
                  <a:pt x="574" y="2527"/>
                  <a:pt x="589" y="2527"/>
                  <a:pt x="580" y="2527"/>
                </a:cubicBezTo>
                <a:cubicBezTo>
                  <a:pt x="600" y="2529"/>
                  <a:pt x="607" y="2526"/>
                  <a:pt x="613" y="2525"/>
                </a:cubicBezTo>
                <a:cubicBezTo>
                  <a:pt x="608" y="2525"/>
                  <a:pt x="634" y="2526"/>
                  <a:pt x="635" y="2526"/>
                </a:cubicBezTo>
                <a:cubicBezTo>
                  <a:pt x="636" y="2526"/>
                  <a:pt x="637" y="2526"/>
                  <a:pt x="638" y="2525"/>
                </a:cubicBezTo>
                <a:cubicBezTo>
                  <a:pt x="640" y="2526"/>
                  <a:pt x="668" y="2526"/>
                  <a:pt x="677" y="2526"/>
                </a:cubicBezTo>
                <a:cubicBezTo>
                  <a:pt x="679" y="2525"/>
                  <a:pt x="677" y="2525"/>
                  <a:pt x="674" y="2525"/>
                </a:cubicBezTo>
                <a:cubicBezTo>
                  <a:pt x="672" y="2525"/>
                  <a:pt x="670" y="2525"/>
                  <a:pt x="665" y="2525"/>
                </a:cubicBezTo>
                <a:cubicBezTo>
                  <a:pt x="668" y="2525"/>
                  <a:pt x="671" y="2525"/>
                  <a:pt x="674" y="2525"/>
                </a:cubicBezTo>
                <a:cubicBezTo>
                  <a:pt x="675" y="2525"/>
                  <a:pt x="677" y="2525"/>
                  <a:pt x="681" y="2525"/>
                </a:cubicBezTo>
                <a:cubicBezTo>
                  <a:pt x="680" y="2525"/>
                  <a:pt x="679" y="2526"/>
                  <a:pt x="677" y="2526"/>
                </a:cubicBezTo>
                <a:cubicBezTo>
                  <a:pt x="677" y="2526"/>
                  <a:pt x="676" y="2526"/>
                  <a:pt x="674" y="2526"/>
                </a:cubicBezTo>
                <a:cubicBezTo>
                  <a:pt x="679" y="2527"/>
                  <a:pt x="692" y="2525"/>
                  <a:pt x="687" y="2527"/>
                </a:cubicBezTo>
                <a:cubicBezTo>
                  <a:pt x="694" y="2525"/>
                  <a:pt x="759" y="2524"/>
                  <a:pt x="764" y="2524"/>
                </a:cubicBezTo>
                <a:cubicBezTo>
                  <a:pt x="769" y="2524"/>
                  <a:pt x="775" y="2527"/>
                  <a:pt x="779" y="2527"/>
                </a:cubicBezTo>
                <a:cubicBezTo>
                  <a:pt x="796" y="2527"/>
                  <a:pt x="804" y="2524"/>
                  <a:pt x="822" y="2525"/>
                </a:cubicBezTo>
                <a:cubicBezTo>
                  <a:pt x="826" y="2526"/>
                  <a:pt x="836" y="2528"/>
                  <a:pt x="846" y="2528"/>
                </a:cubicBezTo>
                <a:cubicBezTo>
                  <a:pt x="844" y="2528"/>
                  <a:pt x="850" y="2529"/>
                  <a:pt x="849" y="2529"/>
                </a:cubicBezTo>
                <a:cubicBezTo>
                  <a:pt x="856" y="2530"/>
                  <a:pt x="875" y="2528"/>
                  <a:pt x="884" y="2528"/>
                </a:cubicBezTo>
                <a:cubicBezTo>
                  <a:pt x="887" y="2528"/>
                  <a:pt x="888" y="2527"/>
                  <a:pt x="893" y="2527"/>
                </a:cubicBezTo>
                <a:cubicBezTo>
                  <a:pt x="892" y="2528"/>
                  <a:pt x="894" y="2527"/>
                  <a:pt x="903" y="2526"/>
                </a:cubicBezTo>
                <a:cubicBezTo>
                  <a:pt x="904" y="2527"/>
                  <a:pt x="932" y="2523"/>
                  <a:pt x="945" y="2524"/>
                </a:cubicBezTo>
                <a:cubicBezTo>
                  <a:pt x="946" y="2524"/>
                  <a:pt x="1027" y="2527"/>
                  <a:pt x="1040" y="2528"/>
                </a:cubicBezTo>
                <a:cubicBezTo>
                  <a:pt x="1040" y="2528"/>
                  <a:pt x="1069" y="2523"/>
                  <a:pt x="1071" y="2523"/>
                </a:cubicBezTo>
                <a:cubicBezTo>
                  <a:pt x="1070" y="2523"/>
                  <a:pt x="1076" y="2526"/>
                  <a:pt x="1091" y="2527"/>
                </a:cubicBezTo>
                <a:cubicBezTo>
                  <a:pt x="1096" y="2527"/>
                  <a:pt x="1100" y="2524"/>
                  <a:pt x="1097" y="2524"/>
                </a:cubicBezTo>
                <a:cubicBezTo>
                  <a:pt x="1145" y="2524"/>
                  <a:pt x="1196" y="2524"/>
                  <a:pt x="1193" y="2524"/>
                </a:cubicBezTo>
                <a:cubicBezTo>
                  <a:pt x="1202" y="2524"/>
                  <a:pt x="1210" y="2527"/>
                  <a:pt x="1210" y="2527"/>
                </a:cubicBezTo>
                <a:cubicBezTo>
                  <a:pt x="1212" y="2527"/>
                  <a:pt x="1218" y="2527"/>
                  <a:pt x="1219" y="2527"/>
                </a:cubicBezTo>
                <a:cubicBezTo>
                  <a:pt x="1222" y="2527"/>
                  <a:pt x="1247" y="2528"/>
                  <a:pt x="1274" y="2527"/>
                </a:cubicBezTo>
                <a:cubicBezTo>
                  <a:pt x="1274" y="2527"/>
                  <a:pt x="1274" y="2526"/>
                  <a:pt x="1274" y="2525"/>
                </a:cubicBezTo>
                <a:cubicBezTo>
                  <a:pt x="1291" y="2526"/>
                  <a:pt x="1327" y="2527"/>
                  <a:pt x="1364" y="2528"/>
                </a:cubicBezTo>
                <a:cubicBezTo>
                  <a:pt x="1371" y="2528"/>
                  <a:pt x="1378" y="2525"/>
                  <a:pt x="1386" y="2525"/>
                </a:cubicBezTo>
                <a:cubicBezTo>
                  <a:pt x="1389" y="2525"/>
                  <a:pt x="1392" y="2528"/>
                  <a:pt x="1396" y="2528"/>
                </a:cubicBezTo>
                <a:cubicBezTo>
                  <a:pt x="1433" y="2528"/>
                  <a:pt x="1463" y="2527"/>
                  <a:pt x="1463" y="2527"/>
                </a:cubicBezTo>
                <a:cubicBezTo>
                  <a:pt x="1472" y="2526"/>
                  <a:pt x="1488" y="2527"/>
                  <a:pt x="1504" y="2525"/>
                </a:cubicBezTo>
                <a:cubicBezTo>
                  <a:pt x="1507" y="2526"/>
                  <a:pt x="1501" y="2526"/>
                  <a:pt x="1503" y="2526"/>
                </a:cubicBezTo>
                <a:cubicBezTo>
                  <a:pt x="1506" y="2525"/>
                  <a:pt x="1511" y="2525"/>
                  <a:pt x="1520" y="2525"/>
                </a:cubicBezTo>
                <a:cubicBezTo>
                  <a:pt x="1520" y="2525"/>
                  <a:pt x="1518" y="2526"/>
                  <a:pt x="1519" y="2526"/>
                </a:cubicBezTo>
                <a:cubicBezTo>
                  <a:pt x="1543" y="2526"/>
                  <a:pt x="1554" y="2524"/>
                  <a:pt x="1581" y="2525"/>
                </a:cubicBezTo>
                <a:cubicBezTo>
                  <a:pt x="1582" y="2525"/>
                  <a:pt x="1641" y="2525"/>
                  <a:pt x="1640" y="2525"/>
                </a:cubicBezTo>
                <a:cubicBezTo>
                  <a:pt x="1647" y="2526"/>
                  <a:pt x="1659" y="2529"/>
                  <a:pt x="1663" y="2529"/>
                </a:cubicBezTo>
                <a:cubicBezTo>
                  <a:pt x="1659" y="2529"/>
                  <a:pt x="1711" y="2530"/>
                  <a:pt x="1735" y="2528"/>
                </a:cubicBezTo>
                <a:cubicBezTo>
                  <a:pt x="1736" y="2528"/>
                  <a:pt x="1747" y="2529"/>
                  <a:pt x="1767" y="2528"/>
                </a:cubicBezTo>
                <a:cubicBezTo>
                  <a:pt x="1768" y="2528"/>
                  <a:pt x="1785" y="2526"/>
                  <a:pt x="1785" y="2526"/>
                </a:cubicBezTo>
                <a:cubicBezTo>
                  <a:pt x="1785" y="2526"/>
                  <a:pt x="1785" y="2526"/>
                  <a:pt x="1784" y="2526"/>
                </a:cubicBezTo>
                <a:cubicBezTo>
                  <a:pt x="1785" y="2526"/>
                  <a:pt x="1785" y="2526"/>
                  <a:pt x="1785" y="2526"/>
                </a:cubicBezTo>
                <a:cubicBezTo>
                  <a:pt x="1803" y="2525"/>
                  <a:pt x="1794" y="2526"/>
                  <a:pt x="1807" y="2525"/>
                </a:cubicBezTo>
                <a:cubicBezTo>
                  <a:pt x="1809" y="2525"/>
                  <a:pt x="1808" y="2524"/>
                  <a:pt x="1810" y="2524"/>
                </a:cubicBezTo>
                <a:cubicBezTo>
                  <a:pt x="1814" y="2524"/>
                  <a:pt x="1813" y="2527"/>
                  <a:pt x="1823" y="2527"/>
                </a:cubicBezTo>
                <a:cubicBezTo>
                  <a:pt x="1815" y="2527"/>
                  <a:pt x="1830" y="2527"/>
                  <a:pt x="1821" y="2527"/>
                </a:cubicBezTo>
                <a:cubicBezTo>
                  <a:pt x="1842" y="2529"/>
                  <a:pt x="1849" y="2526"/>
                  <a:pt x="1854" y="2525"/>
                </a:cubicBezTo>
                <a:cubicBezTo>
                  <a:pt x="1850" y="2525"/>
                  <a:pt x="1876" y="2526"/>
                  <a:pt x="1877" y="2526"/>
                </a:cubicBezTo>
                <a:cubicBezTo>
                  <a:pt x="1877" y="2526"/>
                  <a:pt x="1878" y="2526"/>
                  <a:pt x="1879" y="2525"/>
                </a:cubicBezTo>
                <a:cubicBezTo>
                  <a:pt x="1881" y="2526"/>
                  <a:pt x="1909" y="2526"/>
                  <a:pt x="1919" y="2526"/>
                </a:cubicBezTo>
                <a:cubicBezTo>
                  <a:pt x="1921" y="2525"/>
                  <a:pt x="1919" y="2525"/>
                  <a:pt x="1915" y="2525"/>
                </a:cubicBezTo>
                <a:cubicBezTo>
                  <a:pt x="1913" y="2525"/>
                  <a:pt x="1911" y="2525"/>
                  <a:pt x="1907" y="2525"/>
                </a:cubicBezTo>
                <a:cubicBezTo>
                  <a:pt x="1910" y="2525"/>
                  <a:pt x="1913" y="2525"/>
                  <a:pt x="1915" y="2525"/>
                </a:cubicBezTo>
                <a:cubicBezTo>
                  <a:pt x="1917" y="2525"/>
                  <a:pt x="1919" y="2525"/>
                  <a:pt x="1922" y="2525"/>
                </a:cubicBezTo>
                <a:cubicBezTo>
                  <a:pt x="1922" y="2525"/>
                  <a:pt x="1921" y="2526"/>
                  <a:pt x="1919" y="2526"/>
                </a:cubicBezTo>
                <a:cubicBezTo>
                  <a:pt x="1918" y="2526"/>
                  <a:pt x="1917" y="2526"/>
                  <a:pt x="1915" y="2526"/>
                </a:cubicBezTo>
                <a:cubicBezTo>
                  <a:pt x="1920" y="2527"/>
                  <a:pt x="1933" y="2525"/>
                  <a:pt x="1928" y="2527"/>
                </a:cubicBezTo>
                <a:cubicBezTo>
                  <a:pt x="1935" y="2525"/>
                  <a:pt x="2000" y="2524"/>
                  <a:pt x="2005" y="2524"/>
                </a:cubicBezTo>
                <a:cubicBezTo>
                  <a:pt x="2010" y="2524"/>
                  <a:pt x="2017" y="2527"/>
                  <a:pt x="2020" y="2527"/>
                </a:cubicBezTo>
                <a:cubicBezTo>
                  <a:pt x="2037" y="2527"/>
                  <a:pt x="2046" y="2524"/>
                  <a:pt x="2064" y="2525"/>
                </a:cubicBezTo>
                <a:cubicBezTo>
                  <a:pt x="2067" y="2526"/>
                  <a:pt x="2078" y="2528"/>
                  <a:pt x="2087" y="2528"/>
                </a:cubicBezTo>
                <a:cubicBezTo>
                  <a:pt x="2085" y="2528"/>
                  <a:pt x="2091" y="2529"/>
                  <a:pt x="2091" y="2529"/>
                </a:cubicBezTo>
                <a:cubicBezTo>
                  <a:pt x="2097" y="2530"/>
                  <a:pt x="2117" y="2528"/>
                  <a:pt x="2126" y="2528"/>
                </a:cubicBezTo>
                <a:cubicBezTo>
                  <a:pt x="2129" y="2528"/>
                  <a:pt x="2129" y="2527"/>
                  <a:pt x="2135" y="2527"/>
                </a:cubicBezTo>
                <a:cubicBezTo>
                  <a:pt x="2133" y="2528"/>
                  <a:pt x="2136" y="2527"/>
                  <a:pt x="2144" y="2526"/>
                </a:cubicBezTo>
                <a:cubicBezTo>
                  <a:pt x="2145" y="2527"/>
                  <a:pt x="2174" y="2523"/>
                  <a:pt x="2187" y="2524"/>
                </a:cubicBezTo>
                <a:cubicBezTo>
                  <a:pt x="2187" y="2524"/>
                  <a:pt x="2268" y="2527"/>
                  <a:pt x="2281" y="2528"/>
                </a:cubicBezTo>
                <a:cubicBezTo>
                  <a:pt x="2282" y="2528"/>
                  <a:pt x="2310" y="2523"/>
                  <a:pt x="2313" y="2523"/>
                </a:cubicBezTo>
                <a:cubicBezTo>
                  <a:pt x="2311" y="2523"/>
                  <a:pt x="2318" y="2526"/>
                  <a:pt x="2333" y="2527"/>
                </a:cubicBezTo>
                <a:cubicBezTo>
                  <a:pt x="2338" y="2527"/>
                  <a:pt x="2342" y="2524"/>
                  <a:pt x="2338" y="2524"/>
                </a:cubicBezTo>
                <a:cubicBezTo>
                  <a:pt x="2386" y="2524"/>
                  <a:pt x="2437" y="2524"/>
                  <a:pt x="2435" y="2524"/>
                </a:cubicBezTo>
                <a:cubicBezTo>
                  <a:pt x="2443" y="2524"/>
                  <a:pt x="2451" y="2527"/>
                  <a:pt x="2451" y="2527"/>
                </a:cubicBezTo>
                <a:cubicBezTo>
                  <a:pt x="2454" y="2527"/>
                  <a:pt x="2460" y="2527"/>
                  <a:pt x="2461" y="2527"/>
                </a:cubicBezTo>
                <a:cubicBezTo>
                  <a:pt x="2464" y="2527"/>
                  <a:pt x="2488" y="2528"/>
                  <a:pt x="2515" y="2527"/>
                </a:cubicBezTo>
                <a:cubicBezTo>
                  <a:pt x="2516" y="2524"/>
                  <a:pt x="2513" y="2485"/>
                  <a:pt x="2513" y="2480"/>
                </a:cubicBezTo>
                <a:cubicBezTo>
                  <a:pt x="2512" y="2487"/>
                  <a:pt x="2516" y="2426"/>
                  <a:pt x="2516" y="2424"/>
                </a:cubicBezTo>
                <a:cubicBezTo>
                  <a:pt x="2516" y="2418"/>
                  <a:pt x="2513" y="2402"/>
                  <a:pt x="2514" y="2397"/>
                </a:cubicBezTo>
                <a:cubicBezTo>
                  <a:pt x="2512" y="2401"/>
                  <a:pt x="2517" y="2379"/>
                  <a:pt x="2516" y="2371"/>
                </a:cubicBezTo>
                <a:cubicBezTo>
                  <a:pt x="2517" y="2371"/>
                  <a:pt x="2517" y="2351"/>
                  <a:pt x="2517" y="2349"/>
                </a:cubicBezTo>
                <a:cubicBezTo>
                  <a:pt x="2517" y="2334"/>
                  <a:pt x="2512" y="2279"/>
                  <a:pt x="2513" y="2274"/>
                </a:cubicBezTo>
                <a:cubicBezTo>
                  <a:pt x="2515" y="2273"/>
                  <a:pt x="2518" y="2237"/>
                  <a:pt x="2517" y="2229"/>
                </a:cubicBezTo>
                <a:cubicBezTo>
                  <a:pt x="2518" y="2232"/>
                  <a:pt x="2517" y="2221"/>
                  <a:pt x="2517" y="2216"/>
                </a:cubicBezTo>
                <a:cubicBezTo>
                  <a:pt x="2518" y="2199"/>
                  <a:pt x="2515" y="2188"/>
                  <a:pt x="2516" y="2179"/>
                </a:cubicBezTo>
                <a:cubicBezTo>
                  <a:pt x="2515" y="2177"/>
                  <a:pt x="2520" y="2111"/>
                  <a:pt x="2520" y="2110"/>
                </a:cubicBezTo>
                <a:cubicBezTo>
                  <a:pt x="2520" y="2102"/>
                  <a:pt x="2514" y="2093"/>
                  <a:pt x="2514" y="2092"/>
                </a:cubicBezTo>
                <a:cubicBezTo>
                  <a:pt x="2514" y="2091"/>
                  <a:pt x="2513" y="2091"/>
                  <a:pt x="2513" y="2090"/>
                </a:cubicBezTo>
                <a:cubicBezTo>
                  <a:pt x="2513" y="2083"/>
                  <a:pt x="2517" y="2075"/>
                  <a:pt x="2517" y="2067"/>
                </a:cubicBezTo>
                <a:cubicBezTo>
                  <a:pt x="2517" y="2061"/>
                  <a:pt x="2516" y="2039"/>
                  <a:pt x="2516" y="2037"/>
                </a:cubicBezTo>
                <a:cubicBezTo>
                  <a:pt x="2516" y="2029"/>
                  <a:pt x="2518" y="2009"/>
                  <a:pt x="2518" y="2008"/>
                </a:cubicBezTo>
                <a:cubicBezTo>
                  <a:pt x="2518" y="2007"/>
                  <a:pt x="2516" y="1907"/>
                  <a:pt x="2517" y="1902"/>
                </a:cubicBezTo>
                <a:cubicBezTo>
                  <a:pt x="2517" y="1901"/>
                  <a:pt x="2520" y="1888"/>
                  <a:pt x="2520" y="1885"/>
                </a:cubicBezTo>
                <a:cubicBezTo>
                  <a:pt x="2520" y="1885"/>
                  <a:pt x="2519" y="1885"/>
                  <a:pt x="2519" y="1885"/>
                </a:cubicBezTo>
                <a:cubicBezTo>
                  <a:pt x="2519" y="1876"/>
                  <a:pt x="2519" y="1859"/>
                  <a:pt x="2519" y="1852"/>
                </a:cubicBezTo>
                <a:cubicBezTo>
                  <a:pt x="2518" y="1850"/>
                  <a:pt x="2518" y="1852"/>
                  <a:pt x="2518" y="1855"/>
                </a:cubicBezTo>
                <a:cubicBezTo>
                  <a:pt x="2518" y="1857"/>
                  <a:pt x="2518" y="1859"/>
                  <a:pt x="2518" y="1864"/>
                </a:cubicBezTo>
                <a:cubicBezTo>
                  <a:pt x="2518" y="1861"/>
                  <a:pt x="2518" y="1858"/>
                  <a:pt x="2518" y="1855"/>
                </a:cubicBezTo>
                <a:cubicBezTo>
                  <a:pt x="2518" y="1853"/>
                  <a:pt x="2518" y="1852"/>
                  <a:pt x="2518" y="1848"/>
                </a:cubicBezTo>
                <a:cubicBezTo>
                  <a:pt x="2519" y="1848"/>
                  <a:pt x="2519" y="1850"/>
                  <a:pt x="2519" y="1852"/>
                </a:cubicBezTo>
                <a:cubicBezTo>
                  <a:pt x="2519" y="1852"/>
                  <a:pt x="2519" y="1853"/>
                  <a:pt x="2519" y="1855"/>
                </a:cubicBezTo>
                <a:cubicBezTo>
                  <a:pt x="2520" y="1850"/>
                  <a:pt x="2518" y="1837"/>
                  <a:pt x="2520" y="1842"/>
                </a:cubicBezTo>
                <a:cubicBezTo>
                  <a:pt x="2518" y="1835"/>
                  <a:pt x="2517" y="1770"/>
                  <a:pt x="2517" y="1765"/>
                </a:cubicBezTo>
                <a:cubicBezTo>
                  <a:pt x="2517" y="1760"/>
                  <a:pt x="2520" y="1753"/>
                  <a:pt x="2521" y="1750"/>
                </a:cubicBezTo>
                <a:cubicBezTo>
                  <a:pt x="2520" y="1733"/>
                  <a:pt x="2517" y="1725"/>
                  <a:pt x="2518" y="1707"/>
                </a:cubicBezTo>
                <a:cubicBezTo>
                  <a:pt x="2519" y="1703"/>
                  <a:pt x="2521" y="1693"/>
                  <a:pt x="2521" y="1683"/>
                </a:cubicBezTo>
                <a:cubicBezTo>
                  <a:pt x="2521" y="1685"/>
                  <a:pt x="2522" y="1679"/>
                  <a:pt x="2522" y="1680"/>
                </a:cubicBezTo>
                <a:cubicBezTo>
                  <a:pt x="2523" y="1673"/>
                  <a:pt x="2522" y="1654"/>
                  <a:pt x="2521" y="1645"/>
                </a:cubicBezTo>
                <a:cubicBezTo>
                  <a:pt x="2522" y="1642"/>
                  <a:pt x="2520" y="1641"/>
                  <a:pt x="2520" y="1636"/>
                </a:cubicBezTo>
                <a:cubicBezTo>
                  <a:pt x="2521" y="1637"/>
                  <a:pt x="2520" y="1635"/>
                  <a:pt x="2519" y="1626"/>
                </a:cubicBezTo>
                <a:cubicBezTo>
                  <a:pt x="2520" y="1625"/>
                  <a:pt x="2516" y="1596"/>
                  <a:pt x="2517" y="1584"/>
                </a:cubicBezTo>
                <a:cubicBezTo>
                  <a:pt x="2517" y="1583"/>
                  <a:pt x="2520" y="1502"/>
                  <a:pt x="2521" y="1489"/>
                </a:cubicBezTo>
                <a:cubicBezTo>
                  <a:pt x="2521" y="1489"/>
                  <a:pt x="2516" y="1460"/>
                  <a:pt x="2517" y="1458"/>
                </a:cubicBezTo>
                <a:cubicBezTo>
                  <a:pt x="2517" y="1459"/>
                  <a:pt x="2519" y="1453"/>
                  <a:pt x="2520" y="1438"/>
                </a:cubicBezTo>
                <a:cubicBezTo>
                  <a:pt x="2520" y="1433"/>
                  <a:pt x="2517" y="1429"/>
                  <a:pt x="2517" y="1432"/>
                </a:cubicBezTo>
                <a:cubicBezTo>
                  <a:pt x="2517" y="1384"/>
                  <a:pt x="2517" y="1333"/>
                  <a:pt x="2517" y="1335"/>
                </a:cubicBezTo>
                <a:cubicBezTo>
                  <a:pt x="2517" y="1327"/>
                  <a:pt x="2520" y="1319"/>
                  <a:pt x="2520" y="1319"/>
                </a:cubicBezTo>
                <a:cubicBezTo>
                  <a:pt x="2520" y="1317"/>
                  <a:pt x="2520" y="1311"/>
                  <a:pt x="2520" y="1310"/>
                </a:cubicBezTo>
                <a:cubicBezTo>
                  <a:pt x="2520" y="1306"/>
                  <a:pt x="2521" y="1282"/>
                  <a:pt x="2520" y="1255"/>
                </a:cubicBezTo>
                <a:cubicBezTo>
                  <a:pt x="2520" y="1255"/>
                  <a:pt x="2518" y="1255"/>
                  <a:pt x="2516" y="1255"/>
                </a:cubicBezTo>
                <a:cubicBezTo>
                  <a:pt x="2517" y="1239"/>
                  <a:pt x="2518" y="1201"/>
                  <a:pt x="2519" y="1164"/>
                </a:cubicBezTo>
                <a:cubicBezTo>
                  <a:pt x="2519" y="1157"/>
                  <a:pt x="2516" y="1150"/>
                  <a:pt x="2516" y="1143"/>
                </a:cubicBezTo>
                <a:cubicBezTo>
                  <a:pt x="2516" y="1139"/>
                  <a:pt x="2519" y="1136"/>
                  <a:pt x="2519" y="1132"/>
                </a:cubicBezTo>
                <a:cubicBezTo>
                  <a:pt x="2519" y="1095"/>
                  <a:pt x="2518" y="1065"/>
                  <a:pt x="2518" y="1065"/>
                </a:cubicBezTo>
                <a:cubicBezTo>
                  <a:pt x="2517" y="1056"/>
                  <a:pt x="2518" y="1040"/>
                  <a:pt x="2516" y="1024"/>
                </a:cubicBezTo>
                <a:cubicBezTo>
                  <a:pt x="2516" y="1021"/>
                  <a:pt x="2517" y="1027"/>
                  <a:pt x="2517" y="1025"/>
                </a:cubicBezTo>
                <a:cubicBezTo>
                  <a:pt x="2516" y="1022"/>
                  <a:pt x="2516" y="1017"/>
                  <a:pt x="2516" y="1008"/>
                </a:cubicBezTo>
                <a:cubicBezTo>
                  <a:pt x="2516" y="1008"/>
                  <a:pt x="2517" y="1010"/>
                  <a:pt x="2517" y="1009"/>
                </a:cubicBezTo>
                <a:cubicBezTo>
                  <a:pt x="2517" y="985"/>
                  <a:pt x="2515" y="974"/>
                  <a:pt x="2516" y="947"/>
                </a:cubicBezTo>
                <a:cubicBezTo>
                  <a:pt x="2516" y="946"/>
                  <a:pt x="2516" y="887"/>
                  <a:pt x="2516" y="888"/>
                </a:cubicBezTo>
                <a:cubicBezTo>
                  <a:pt x="2517" y="881"/>
                  <a:pt x="2520" y="869"/>
                  <a:pt x="2520" y="865"/>
                </a:cubicBezTo>
                <a:cubicBezTo>
                  <a:pt x="2520" y="869"/>
                  <a:pt x="2520" y="817"/>
                  <a:pt x="2519" y="793"/>
                </a:cubicBezTo>
                <a:cubicBezTo>
                  <a:pt x="2519" y="792"/>
                  <a:pt x="2520" y="781"/>
                  <a:pt x="2519" y="761"/>
                </a:cubicBezTo>
                <a:cubicBezTo>
                  <a:pt x="2519" y="761"/>
                  <a:pt x="2517" y="743"/>
                  <a:pt x="2517" y="743"/>
                </a:cubicBezTo>
                <a:cubicBezTo>
                  <a:pt x="2517" y="743"/>
                  <a:pt x="2517" y="743"/>
                  <a:pt x="2517" y="744"/>
                </a:cubicBezTo>
                <a:cubicBezTo>
                  <a:pt x="2517" y="743"/>
                  <a:pt x="2517" y="743"/>
                  <a:pt x="2517" y="743"/>
                </a:cubicBezTo>
                <a:cubicBezTo>
                  <a:pt x="2516" y="725"/>
                  <a:pt x="2517" y="734"/>
                  <a:pt x="2516" y="721"/>
                </a:cubicBezTo>
                <a:cubicBezTo>
                  <a:pt x="2516" y="719"/>
                  <a:pt x="2515" y="720"/>
                  <a:pt x="2515" y="718"/>
                </a:cubicBezTo>
                <a:cubicBezTo>
                  <a:pt x="2515" y="714"/>
                  <a:pt x="2518" y="715"/>
                  <a:pt x="2518" y="705"/>
                </a:cubicBezTo>
                <a:cubicBezTo>
                  <a:pt x="2518" y="713"/>
                  <a:pt x="2518" y="698"/>
                  <a:pt x="2518" y="707"/>
                </a:cubicBezTo>
                <a:cubicBezTo>
                  <a:pt x="2520" y="686"/>
                  <a:pt x="2517" y="679"/>
                  <a:pt x="2516" y="674"/>
                </a:cubicBezTo>
                <a:cubicBezTo>
                  <a:pt x="2516" y="678"/>
                  <a:pt x="2517" y="652"/>
                  <a:pt x="2517" y="651"/>
                </a:cubicBezTo>
                <a:cubicBezTo>
                  <a:pt x="2517" y="650"/>
                  <a:pt x="2516" y="648"/>
                  <a:pt x="2516" y="646"/>
                </a:cubicBezTo>
                <a:cubicBezTo>
                  <a:pt x="2517" y="642"/>
                  <a:pt x="2521" y="620"/>
                  <a:pt x="2521" y="612"/>
                </a:cubicBezTo>
                <a:cubicBezTo>
                  <a:pt x="2520" y="611"/>
                  <a:pt x="2520" y="577"/>
                  <a:pt x="2520" y="572"/>
                </a:cubicBezTo>
                <a:cubicBezTo>
                  <a:pt x="2520" y="571"/>
                  <a:pt x="2522" y="545"/>
                  <a:pt x="2522" y="529"/>
                </a:cubicBezTo>
                <a:cubicBezTo>
                  <a:pt x="2523" y="528"/>
                  <a:pt x="2519" y="492"/>
                  <a:pt x="2519" y="467"/>
                </a:cubicBezTo>
              </a:path>
            </a:pathLst>
          </a:cu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noProof="0"/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E52E0D00-4355-481E-886F-DCCCEBD8856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8201" y="1804151"/>
            <a:ext cx="2507846" cy="4148828"/>
          </a:xfrm>
          <a:custGeom>
            <a:avLst/>
            <a:gdLst>
              <a:gd name="T0" fmla="*/ 2516 w 2523"/>
              <a:gd name="T1" fmla="*/ 2424 h 2530"/>
              <a:gd name="T2" fmla="*/ 2517 w 2523"/>
              <a:gd name="T3" fmla="*/ 311 h 2530"/>
              <a:gd name="T4" fmla="*/ 2521 w 2523"/>
              <a:gd name="T5" fmla="*/ 105 h 2530"/>
              <a:gd name="T6" fmla="*/ 2301 w 2523"/>
              <a:gd name="T7" fmla="*/ 2 h 2530"/>
              <a:gd name="T8" fmla="*/ 2124 w 2523"/>
              <a:gd name="T9" fmla="*/ 5 h 2530"/>
              <a:gd name="T10" fmla="*/ 1979 w 2523"/>
              <a:gd name="T11" fmla="*/ 4 h 2530"/>
              <a:gd name="T12" fmla="*/ 1888 w 2523"/>
              <a:gd name="T13" fmla="*/ 4 h 2530"/>
              <a:gd name="T14" fmla="*/ 1842 w 2523"/>
              <a:gd name="T15" fmla="*/ 5 h 2530"/>
              <a:gd name="T16" fmla="*/ 1701 w 2523"/>
              <a:gd name="T17" fmla="*/ 5 h 2530"/>
              <a:gd name="T18" fmla="*/ 1578 w 2523"/>
              <a:gd name="T19" fmla="*/ 6 h 2530"/>
              <a:gd name="T20" fmla="*/ 1313 w 2523"/>
              <a:gd name="T21" fmla="*/ 3 h 2530"/>
              <a:gd name="T22" fmla="*/ 1127 w 2523"/>
              <a:gd name="T23" fmla="*/ 2 h 2530"/>
              <a:gd name="T24" fmla="*/ 942 w 2523"/>
              <a:gd name="T25" fmla="*/ 5 h 2530"/>
              <a:gd name="T26" fmla="*/ 739 w 2523"/>
              <a:gd name="T27" fmla="*/ 4 h 2530"/>
              <a:gd name="T28" fmla="*/ 669 w 2523"/>
              <a:gd name="T29" fmla="*/ 4 h 2530"/>
              <a:gd name="T30" fmla="*/ 607 w 2523"/>
              <a:gd name="T31" fmla="*/ 5 h 2530"/>
              <a:gd name="T32" fmla="*/ 503 w 2523"/>
              <a:gd name="T33" fmla="*/ 2 h 2530"/>
              <a:gd name="T34" fmla="*/ 379 w 2523"/>
              <a:gd name="T35" fmla="*/ 3 h 2530"/>
              <a:gd name="T36" fmla="*/ 88 w 2523"/>
              <a:gd name="T37" fmla="*/ 6 h 2530"/>
              <a:gd name="T38" fmla="*/ 9 w 2523"/>
              <a:gd name="T39" fmla="*/ 133 h 2530"/>
              <a:gd name="T40" fmla="*/ 7 w 2523"/>
              <a:gd name="T41" fmla="*/ 351 h 2530"/>
              <a:gd name="T42" fmla="*/ 5 w 2523"/>
              <a:gd name="T43" fmla="*/ 522 h 2530"/>
              <a:gd name="T44" fmla="*/ 5 w 2523"/>
              <a:gd name="T45" fmla="*/ 666 h 2530"/>
              <a:gd name="T46" fmla="*/ 6 w 2523"/>
              <a:gd name="T47" fmla="*/ 765 h 2530"/>
              <a:gd name="T48" fmla="*/ 2 w 2523"/>
              <a:gd name="T49" fmla="*/ 894 h 2530"/>
              <a:gd name="T50" fmla="*/ 5 w 2523"/>
              <a:gd name="T51" fmla="*/ 1097 h 2530"/>
              <a:gd name="T52" fmla="*/ 4 w 2523"/>
              <a:gd name="T53" fmla="*/ 1366 h 2530"/>
              <a:gd name="T54" fmla="*/ 6 w 2523"/>
              <a:gd name="T55" fmla="*/ 1522 h 2530"/>
              <a:gd name="T56" fmla="*/ 3 w 2523"/>
              <a:gd name="T57" fmla="*/ 1769 h 2530"/>
              <a:gd name="T58" fmla="*/ 5 w 2523"/>
              <a:gd name="T59" fmla="*/ 1825 h 2530"/>
              <a:gd name="T60" fmla="*/ 3 w 2523"/>
              <a:gd name="T61" fmla="*/ 1958 h 2530"/>
              <a:gd name="T62" fmla="*/ 3 w 2523"/>
              <a:gd name="T63" fmla="*/ 2204 h 2530"/>
              <a:gd name="T64" fmla="*/ 1 w 2523"/>
              <a:gd name="T65" fmla="*/ 2334 h 2530"/>
              <a:gd name="T66" fmla="*/ 154 w 2523"/>
              <a:gd name="T67" fmla="*/ 2528 h 2530"/>
              <a:gd name="T68" fmla="*/ 340 w 2523"/>
              <a:gd name="T69" fmla="*/ 2525 h 2530"/>
              <a:gd name="T70" fmla="*/ 543 w 2523"/>
              <a:gd name="T71" fmla="*/ 2526 h 2530"/>
              <a:gd name="T72" fmla="*/ 613 w 2523"/>
              <a:gd name="T73" fmla="*/ 2525 h 2530"/>
              <a:gd name="T74" fmla="*/ 674 w 2523"/>
              <a:gd name="T75" fmla="*/ 2525 h 2530"/>
              <a:gd name="T76" fmla="*/ 779 w 2523"/>
              <a:gd name="T77" fmla="*/ 2527 h 2530"/>
              <a:gd name="T78" fmla="*/ 903 w 2523"/>
              <a:gd name="T79" fmla="*/ 2526 h 2530"/>
              <a:gd name="T80" fmla="*/ 1193 w 2523"/>
              <a:gd name="T81" fmla="*/ 2524 h 2530"/>
              <a:gd name="T82" fmla="*/ 1386 w 2523"/>
              <a:gd name="T83" fmla="*/ 2525 h 2530"/>
              <a:gd name="T84" fmla="*/ 1519 w 2523"/>
              <a:gd name="T85" fmla="*/ 2526 h 2530"/>
              <a:gd name="T86" fmla="*/ 1785 w 2523"/>
              <a:gd name="T87" fmla="*/ 2526 h 2530"/>
              <a:gd name="T88" fmla="*/ 1821 w 2523"/>
              <a:gd name="T89" fmla="*/ 2527 h 2530"/>
              <a:gd name="T90" fmla="*/ 1907 w 2523"/>
              <a:gd name="T91" fmla="*/ 2525 h 2530"/>
              <a:gd name="T92" fmla="*/ 2005 w 2523"/>
              <a:gd name="T93" fmla="*/ 2524 h 2530"/>
              <a:gd name="T94" fmla="*/ 2135 w 2523"/>
              <a:gd name="T95" fmla="*/ 2527 h 2530"/>
              <a:gd name="T96" fmla="*/ 2338 w 2523"/>
              <a:gd name="T97" fmla="*/ 2524 h 2530"/>
              <a:gd name="T98" fmla="*/ 2516 w 2523"/>
              <a:gd name="T99" fmla="*/ 2424 h 2530"/>
              <a:gd name="T100" fmla="*/ 2517 w 2523"/>
              <a:gd name="T101" fmla="*/ 2216 h 2530"/>
              <a:gd name="T102" fmla="*/ 2516 w 2523"/>
              <a:gd name="T103" fmla="*/ 2037 h 2530"/>
              <a:gd name="T104" fmla="*/ 2518 w 2523"/>
              <a:gd name="T105" fmla="*/ 1855 h 2530"/>
              <a:gd name="T106" fmla="*/ 2520 w 2523"/>
              <a:gd name="T107" fmla="*/ 1842 h 2530"/>
              <a:gd name="T108" fmla="*/ 2521 w 2523"/>
              <a:gd name="T109" fmla="*/ 1645 h 2530"/>
              <a:gd name="T110" fmla="*/ 2520 w 2523"/>
              <a:gd name="T111" fmla="*/ 1438 h 2530"/>
              <a:gd name="T112" fmla="*/ 2516 w 2523"/>
              <a:gd name="T113" fmla="*/ 1255 h 2530"/>
              <a:gd name="T114" fmla="*/ 2517 w 2523"/>
              <a:gd name="T115" fmla="*/ 1025 h 2530"/>
              <a:gd name="T116" fmla="*/ 2519 w 2523"/>
              <a:gd name="T117" fmla="*/ 793 h 2530"/>
              <a:gd name="T118" fmla="*/ 2515 w 2523"/>
              <a:gd name="T119" fmla="*/ 718 h 2530"/>
              <a:gd name="T120" fmla="*/ 2521 w 2523"/>
              <a:gd name="T121" fmla="*/ 612 h 2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523" h="2530">
                <a:moveTo>
                  <a:pt x="6" y="105"/>
                </a:moveTo>
                <a:cubicBezTo>
                  <a:pt x="6" y="105"/>
                  <a:pt x="6" y="105"/>
                  <a:pt x="6" y="104"/>
                </a:cubicBezTo>
                <a:cubicBezTo>
                  <a:pt x="6" y="105"/>
                  <a:pt x="6" y="106"/>
                  <a:pt x="6" y="105"/>
                </a:cubicBezTo>
                <a:moveTo>
                  <a:pt x="2516" y="2424"/>
                </a:moveTo>
                <a:cubicBezTo>
                  <a:pt x="2516" y="2425"/>
                  <a:pt x="2516" y="2425"/>
                  <a:pt x="2516" y="2425"/>
                </a:cubicBezTo>
                <a:cubicBezTo>
                  <a:pt x="2516" y="2425"/>
                  <a:pt x="2516" y="2424"/>
                  <a:pt x="2516" y="2424"/>
                </a:cubicBezTo>
                <a:moveTo>
                  <a:pt x="2519" y="467"/>
                </a:moveTo>
                <a:cubicBezTo>
                  <a:pt x="2520" y="455"/>
                  <a:pt x="2517" y="427"/>
                  <a:pt x="2518" y="410"/>
                </a:cubicBezTo>
                <a:cubicBezTo>
                  <a:pt x="2518" y="407"/>
                  <a:pt x="2517" y="371"/>
                  <a:pt x="2518" y="338"/>
                </a:cubicBezTo>
                <a:cubicBezTo>
                  <a:pt x="2518" y="338"/>
                  <a:pt x="2519" y="332"/>
                  <a:pt x="2520" y="329"/>
                </a:cubicBezTo>
                <a:cubicBezTo>
                  <a:pt x="2519" y="329"/>
                  <a:pt x="2520" y="328"/>
                  <a:pt x="2520" y="326"/>
                </a:cubicBezTo>
                <a:cubicBezTo>
                  <a:pt x="2520" y="319"/>
                  <a:pt x="2517" y="311"/>
                  <a:pt x="2517" y="311"/>
                </a:cubicBezTo>
                <a:cubicBezTo>
                  <a:pt x="2516" y="305"/>
                  <a:pt x="2518" y="305"/>
                  <a:pt x="2518" y="300"/>
                </a:cubicBezTo>
                <a:cubicBezTo>
                  <a:pt x="2518" y="299"/>
                  <a:pt x="2516" y="297"/>
                  <a:pt x="2516" y="296"/>
                </a:cubicBezTo>
                <a:cubicBezTo>
                  <a:pt x="2516" y="257"/>
                  <a:pt x="2518" y="257"/>
                  <a:pt x="2518" y="218"/>
                </a:cubicBezTo>
                <a:cubicBezTo>
                  <a:pt x="2517" y="214"/>
                  <a:pt x="2515" y="214"/>
                  <a:pt x="2515" y="210"/>
                </a:cubicBezTo>
                <a:cubicBezTo>
                  <a:pt x="2515" y="203"/>
                  <a:pt x="2522" y="203"/>
                  <a:pt x="2522" y="196"/>
                </a:cubicBezTo>
                <a:cubicBezTo>
                  <a:pt x="2523" y="150"/>
                  <a:pt x="2520" y="150"/>
                  <a:pt x="2521" y="105"/>
                </a:cubicBezTo>
                <a:cubicBezTo>
                  <a:pt x="2521" y="59"/>
                  <a:pt x="2517" y="5"/>
                  <a:pt x="2517" y="5"/>
                </a:cubicBezTo>
                <a:cubicBezTo>
                  <a:pt x="2517" y="5"/>
                  <a:pt x="2507" y="6"/>
                  <a:pt x="2500" y="6"/>
                </a:cubicBezTo>
                <a:cubicBezTo>
                  <a:pt x="2498" y="5"/>
                  <a:pt x="2449" y="2"/>
                  <a:pt x="2400" y="2"/>
                </a:cubicBezTo>
                <a:cubicBezTo>
                  <a:pt x="2393" y="2"/>
                  <a:pt x="2386" y="4"/>
                  <a:pt x="2379" y="4"/>
                </a:cubicBezTo>
                <a:cubicBezTo>
                  <a:pt x="2375" y="4"/>
                  <a:pt x="2372" y="2"/>
                  <a:pt x="2369" y="2"/>
                </a:cubicBezTo>
                <a:cubicBezTo>
                  <a:pt x="2331" y="2"/>
                  <a:pt x="2301" y="3"/>
                  <a:pt x="2301" y="2"/>
                </a:cubicBezTo>
                <a:cubicBezTo>
                  <a:pt x="2292" y="4"/>
                  <a:pt x="2276" y="2"/>
                  <a:pt x="2261" y="5"/>
                </a:cubicBezTo>
                <a:cubicBezTo>
                  <a:pt x="2257" y="4"/>
                  <a:pt x="2264" y="4"/>
                  <a:pt x="2262" y="4"/>
                </a:cubicBezTo>
                <a:cubicBezTo>
                  <a:pt x="2258" y="4"/>
                  <a:pt x="2253" y="5"/>
                  <a:pt x="2244" y="4"/>
                </a:cubicBezTo>
                <a:cubicBezTo>
                  <a:pt x="2244" y="4"/>
                  <a:pt x="2246" y="4"/>
                  <a:pt x="2245" y="4"/>
                </a:cubicBezTo>
                <a:cubicBezTo>
                  <a:pt x="2221" y="4"/>
                  <a:pt x="2211" y="6"/>
                  <a:pt x="2183" y="5"/>
                </a:cubicBezTo>
                <a:cubicBezTo>
                  <a:pt x="2182" y="5"/>
                  <a:pt x="2123" y="5"/>
                  <a:pt x="2124" y="5"/>
                </a:cubicBezTo>
                <a:cubicBezTo>
                  <a:pt x="2117" y="4"/>
                  <a:pt x="2105" y="1"/>
                  <a:pt x="2101" y="1"/>
                </a:cubicBezTo>
                <a:cubicBezTo>
                  <a:pt x="2105" y="1"/>
                  <a:pt x="2053" y="0"/>
                  <a:pt x="2030" y="1"/>
                </a:cubicBezTo>
                <a:cubicBezTo>
                  <a:pt x="2029" y="1"/>
                  <a:pt x="2017" y="1"/>
                  <a:pt x="1997" y="1"/>
                </a:cubicBezTo>
                <a:cubicBezTo>
                  <a:pt x="1997" y="1"/>
                  <a:pt x="1979" y="4"/>
                  <a:pt x="1979" y="4"/>
                </a:cubicBezTo>
                <a:cubicBezTo>
                  <a:pt x="1979" y="4"/>
                  <a:pt x="1980" y="4"/>
                  <a:pt x="1980" y="4"/>
                </a:cubicBezTo>
                <a:cubicBezTo>
                  <a:pt x="1979" y="4"/>
                  <a:pt x="1979" y="4"/>
                  <a:pt x="1979" y="4"/>
                </a:cubicBezTo>
                <a:cubicBezTo>
                  <a:pt x="1961" y="5"/>
                  <a:pt x="1970" y="3"/>
                  <a:pt x="1957" y="5"/>
                </a:cubicBezTo>
                <a:cubicBezTo>
                  <a:pt x="1956" y="5"/>
                  <a:pt x="1956" y="6"/>
                  <a:pt x="1954" y="5"/>
                </a:cubicBezTo>
                <a:cubicBezTo>
                  <a:pt x="1950" y="6"/>
                  <a:pt x="1951" y="3"/>
                  <a:pt x="1941" y="3"/>
                </a:cubicBezTo>
                <a:cubicBezTo>
                  <a:pt x="1949" y="2"/>
                  <a:pt x="1934" y="3"/>
                  <a:pt x="1943" y="2"/>
                </a:cubicBezTo>
                <a:cubicBezTo>
                  <a:pt x="1922" y="1"/>
                  <a:pt x="1916" y="4"/>
                  <a:pt x="1910" y="4"/>
                </a:cubicBezTo>
                <a:cubicBezTo>
                  <a:pt x="1915" y="5"/>
                  <a:pt x="1888" y="4"/>
                  <a:pt x="1888" y="4"/>
                </a:cubicBezTo>
                <a:cubicBezTo>
                  <a:pt x="1887" y="4"/>
                  <a:pt x="1886" y="4"/>
                  <a:pt x="1885" y="4"/>
                </a:cubicBezTo>
                <a:cubicBezTo>
                  <a:pt x="1883" y="4"/>
                  <a:pt x="1855" y="3"/>
                  <a:pt x="1845" y="4"/>
                </a:cubicBezTo>
                <a:cubicBezTo>
                  <a:pt x="1844" y="4"/>
                  <a:pt x="1846" y="5"/>
                  <a:pt x="1849" y="5"/>
                </a:cubicBezTo>
                <a:cubicBezTo>
                  <a:pt x="1851" y="5"/>
                  <a:pt x="1853" y="5"/>
                  <a:pt x="1858" y="5"/>
                </a:cubicBezTo>
                <a:cubicBezTo>
                  <a:pt x="1855" y="5"/>
                  <a:pt x="1851" y="5"/>
                  <a:pt x="1849" y="5"/>
                </a:cubicBezTo>
                <a:cubicBezTo>
                  <a:pt x="1847" y="5"/>
                  <a:pt x="1845" y="5"/>
                  <a:pt x="1842" y="5"/>
                </a:cubicBezTo>
                <a:cubicBezTo>
                  <a:pt x="1842" y="4"/>
                  <a:pt x="1844" y="4"/>
                  <a:pt x="1845" y="4"/>
                </a:cubicBezTo>
                <a:cubicBezTo>
                  <a:pt x="1846" y="4"/>
                  <a:pt x="1847" y="4"/>
                  <a:pt x="1849" y="4"/>
                </a:cubicBezTo>
                <a:cubicBezTo>
                  <a:pt x="1844" y="3"/>
                  <a:pt x="1831" y="5"/>
                  <a:pt x="1836" y="3"/>
                </a:cubicBezTo>
                <a:cubicBezTo>
                  <a:pt x="1829" y="5"/>
                  <a:pt x="1764" y="6"/>
                  <a:pt x="1759" y="6"/>
                </a:cubicBezTo>
                <a:cubicBezTo>
                  <a:pt x="1754" y="6"/>
                  <a:pt x="1747" y="3"/>
                  <a:pt x="1744" y="2"/>
                </a:cubicBezTo>
                <a:cubicBezTo>
                  <a:pt x="1727" y="2"/>
                  <a:pt x="1719" y="5"/>
                  <a:pt x="1701" y="5"/>
                </a:cubicBezTo>
                <a:cubicBezTo>
                  <a:pt x="1697" y="4"/>
                  <a:pt x="1687" y="2"/>
                  <a:pt x="1677" y="2"/>
                </a:cubicBezTo>
                <a:cubicBezTo>
                  <a:pt x="1679" y="2"/>
                  <a:pt x="1673" y="1"/>
                  <a:pt x="1673" y="1"/>
                </a:cubicBezTo>
                <a:cubicBezTo>
                  <a:pt x="1667" y="0"/>
                  <a:pt x="1647" y="1"/>
                  <a:pt x="1638" y="2"/>
                </a:cubicBezTo>
                <a:cubicBezTo>
                  <a:pt x="1636" y="1"/>
                  <a:pt x="1635" y="2"/>
                  <a:pt x="1630" y="3"/>
                </a:cubicBezTo>
                <a:cubicBezTo>
                  <a:pt x="1631" y="2"/>
                  <a:pt x="1629" y="3"/>
                  <a:pt x="1620" y="3"/>
                </a:cubicBezTo>
                <a:cubicBezTo>
                  <a:pt x="1619" y="3"/>
                  <a:pt x="1590" y="6"/>
                  <a:pt x="1578" y="6"/>
                </a:cubicBezTo>
                <a:cubicBezTo>
                  <a:pt x="1577" y="6"/>
                  <a:pt x="1496" y="3"/>
                  <a:pt x="1483" y="2"/>
                </a:cubicBezTo>
                <a:cubicBezTo>
                  <a:pt x="1483" y="2"/>
                  <a:pt x="1454" y="7"/>
                  <a:pt x="1451" y="6"/>
                </a:cubicBezTo>
                <a:cubicBezTo>
                  <a:pt x="1453" y="6"/>
                  <a:pt x="1447" y="4"/>
                  <a:pt x="1432" y="3"/>
                </a:cubicBezTo>
                <a:cubicBezTo>
                  <a:pt x="1426" y="3"/>
                  <a:pt x="1423" y="6"/>
                  <a:pt x="1426" y="5"/>
                </a:cubicBezTo>
                <a:cubicBezTo>
                  <a:pt x="1378" y="6"/>
                  <a:pt x="1327" y="6"/>
                  <a:pt x="1329" y="6"/>
                </a:cubicBezTo>
                <a:cubicBezTo>
                  <a:pt x="1321" y="6"/>
                  <a:pt x="1313" y="3"/>
                  <a:pt x="1313" y="3"/>
                </a:cubicBezTo>
                <a:cubicBezTo>
                  <a:pt x="1311" y="3"/>
                  <a:pt x="1305" y="3"/>
                  <a:pt x="1304" y="3"/>
                </a:cubicBezTo>
                <a:cubicBezTo>
                  <a:pt x="1300" y="3"/>
                  <a:pt x="1276" y="2"/>
                  <a:pt x="1249" y="3"/>
                </a:cubicBezTo>
                <a:cubicBezTo>
                  <a:pt x="1249" y="3"/>
                  <a:pt x="1249" y="4"/>
                  <a:pt x="1249" y="5"/>
                </a:cubicBezTo>
                <a:cubicBezTo>
                  <a:pt x="1232" y="4"/>
                  <a:pt x="1195" y="2"/>
                  <a:pt x="1159" y="2"/>
                </a:cubicBezTo>
                <a:cubicBezTo>
                  <a:pt x="1151" y="2"/>
                  <a:pt x="1144" y="4"/>
                  <a:pt x="1137" y="4"/>
                </a:cubicBezTo>
                <a:cubicBezTo>
                  <a:pt x="1134" y="4"/>
                  <a:pt x="1130" y="2"/>
                  <a:pt x="1127" y="2"/>
                </a:cubicBezTo>
                <a:cubicBezTo>
                  <a:pt x="1090" y="2"/>
                  <a:pt x="1060" y="3"/>
                  <a:pt x="1060" y="2"/>
                </a:cubicBezTo>
                <a:cubicBezTo>
                  <a:pt x="1050" y="4"/>
                  <a:pt x="1034" y="2"/>
                  <a:pt x="1019" y="5"/>
                </a:cubicBezTo>
                <a:cubicBezTo>
                  <a:pt x="1016" y="4"/>
                  <a:pt x="1022" y="4"/>
                  <a:pt x="1020" y="4"/>
                </a:cubicBezTo>
                <a:cubicBezTo>
                  <a:pt x="1016" y="4"/>
                  <a:pt x="1012" y="5"/>
                  <a:pt x="1003" y="4"/>
                </a:cubicBezTo>
                <a:cubicBezTo>
                  <a:pt x="1002" y="4"/>
                  <a:pt x="1004" y="4"/>
                  <a:pt x="1004" y="4"/>
                </a:cubicBezTo>
                <a:cubicBezTo>
                  <a:pt x="980" y="4"/>
                  <a:pt x="969" y="6"/>
                  <a:pt x="942" y="5"/>
                </a:cubicBezTo>
                <a:cubicBezTo>
                  <a:pt x="941" y="5"/>
                  <a:pt x="881" y="5"/>
                  <a:pt x="883" y="5"/>
                </a:cubicBezTo>
                <a:cubicBezTo>
                  <a:pt x="876" y="4"/>
                  <a:pt x="863" y="1"/>
                  <a:pt x="859" y="1"/>
                </a:cubicBezTo>
                <a:cubicBezTo>
                  <a:pt x="863" y="1"/>
                  <a:pt x="812" y="0"/>
                  <a:pt x="788" y="1"/>
                </a:cubicBezTo>
                <a:cubicBezTo>
                  <a:pt x="787" y="1"/>
                  <a:pt x="776" y="1"/>
                  <a:pt x="756" y="1"/>
                </a:cubicBezTo>
                <a:cubicBezTo>
                  <a:pt x="755" y="1"/>
                  <a:pt x="737" y="4"/>
                  <a:pt x="737" y="4"/>
                </a:cubicBezTo>
                <a:cubicBezTo>
                  <a:pt x="738" y="4"/>
                  <a:pt x="738" y="4"/>
                  <a:pt x="739" y="4"/>
                </a:cubicBezTo>
                <a:cubicBezTo>
                  <a:pt x="738" y="4"/>
                  <a:pt x="737" y="4"/>
                  <a:pt x="737" y="4"/>
                </a:cubicBezTo>
                <a:cubicBezTo>
                  <a:pt x="719" y="5"/>
                  <a:pt x="728" y="3"/>
                  <a:pt x="716" y="5"/>
                </a:cubicBezTo>
                <a:cubicBezTo>
                  <a:pt x="714" y="5"/>
                  <a:pt x="714" y="6"/>
                  <a:pt x="713" y="5"/>
                </a:cubicBezTo>
                <a:cubicBezTo>
                  <a:pt x="708" y="6"/>
                  <a:pt x="709" y="3"/>
                  <a:pt x="699" y="3"/>
                </a:cubicBezTo>
                <a:cubicBezTo>
                  <a:pt x="708" y="2"/>
                  <a:pt x="693" y="3"/>
                  <a:pt x="702" y="2"/>
                </a:cubicBezTo>
                <a:cubicBezTo>
                  <a:pt x="681" y="1"/>
                  <a:pt x="674" y="4"/>
                  <a:pt x="669" y="4"/>
                </a:cubicBezTo>
                <a:cubicBezTo>
                  <a:pt x="673" y="5"/>
                  <a:pt x="647" y="4"/>
                  <a:pt x="646" y="4"/>
                </a:cubicBezTo>
                <a:cubicBezTo>
                  <a:pt x="646" y="4"/>
                  <a:pt x="644" y="4"/>
                  <a:pt x="643" y="4"/>
                </a:cubicBezTo>
                <a:cubicBezTo>
                  <a:pt x="641" y="4"/>
                  <a:pt x="614" y="3"/>
                  <a:pt x="604" y="4"/>
                </a:cubicBezTo>
                <a:cubicBezTo>
                  <a:pt x="602" y="4"/>
                  <a:pt x="604" y="5"/>
                  <a:pt x="607" y="5"/>
                </a:cubicBezTo>
                <a:cubicBezTo>
                  <a:pt x="610" y="5"/>
                  <a:pt x="612" y="5"/>
                  <a:pt x="616" y="5"/>
                </a:cubicBezTo>
                <a:cubicBezTo>
                  <a:pt x="613" y="5"/>
                  <a:pt x="610" y="5"/>
                  <a:pt x="607" y="5"/>
                </a:cubicBezTo>
                <a:cubicBezTo>
                  <a:pt x="606" y="5"/>
                  <a:pt x="604" y="5"/>
                  <a:pt x="601" y="5"/>
                </a:cubicBezTo>
                <a:cubicBezTo>
                  <a:pt x="601" y="4"/>
                  <a:pt x="602" y="4"/>
                  <a:pt x="604" y="4"/>
                </a:cubicBezTo>
                <a:cubicBezTo>
                  <a:pt x="605" y="4"/>
                  <a:pt x="606" y="4"/>
                  <a:pt x="607" y="4"/>
                </a:cubicBezTo>
                <a:cubicBezTo>
                  <a:pt x="603" y="3"/>
                  <a:pt x="590" y="5"/>
                  <a:pt x="594" y="3"/>
                </a:cubicBezTo>
                <a:cubicBezTo>
                  <a:pt x="587" y="5"/>
                  <a:pt x="522" y="6"/>
                  <a:pt x="517" y="6"/>
                </a:cubicBezTo>
                <a:cubicBezTo>
                  <a:pt x="512" y="6"/>
                  <a:pt x="506" y="3"/>
                  <a:pt x="503" y="2"/>
                </a:cubicBezTo>
                <a:cubicBezTo>
                  <a:pt x="485" y="2"/>
                  <a:pt x="477" y="5"/>
                  <a:pt x="459" y="5"/>
                </a:cubicBezTo>
                <a:cubicBezTo>
                  <a:pt x="455" y="4"/>
                  <a:pt x="445" y="2"/>
                  <a:pt x="435" y="2"/>
                </a:cubicBezTo>
                <a:cubicBezTo>
                  <a:pt x="438" y="2"/>
                  <a:pt x="431" y="1"/>
                  <a:pt x="432" y="1"/>
                </a:cubicBezTo>
                <a:cubicBezTo>
                  <a:pt x="425" y="0"/>
                  <a:pt x="406" y="1"/>
                  <a:pt x="397" y="2"/>
                </a:cubicBezTo>
                <a:cubicBezTo>
                  <a:pt x="394" y="1"/>
                  <a:pt x="393" y="2"/>
                  <a:pt x="388" y="3"/>
                </a:cubicBezTo>
                <a:cubicBezTo>
                  <a:pt x="389" y="2"/>
                  <a:pt x="387" y="3"/>
                  <a:pt x="379" y="3"/>
                </a:cubicBezTo>
                <a:cubicBezTo>
                  <a:pt x="377" y="3"/>
                  <a:pt x="349" y="6"/>
                  <a:pt x="336" y="6"/>
                </a:cubicBezTo>
                <a:cubicBezTo>
                  <a:pt x="335" y="6"/>
                  <a:pt x="254" y="3"/>
                  <a:pt x="242" y="2"/>
                </a:cubicBezTo>
                <a:cubicBezTo>
                  <a:pt x="241" y="2"/>
                  <a:pt x="213" y="7"/>
                  <a:pt x="210" y="6"/>
                </a:cubicBezTo>
                <a:cubicBezTo>
                  <a:pt x="212" y="6"/>
                  <a:pt x="205" y="4"/>
                  <a:pt x="190" y="3"/>
                </a:cubicBezTo>
                <a:cubicBezTo>
                  <a:pt x="185" y="3"/>
                  <a:pt x="181" y="6"/>
                  <a:pt x="185" y="5"/>
                </a:cubicBezTo>
                <a:cubicBezTo>
                  <a:pt x="137" y="6"/>
                  <a:pt x="86" y="6"/>
                  <a:pt x="88" y="6"/>
                </a:cubicBezTo>
                <a:cubicBezTo>
                  <a:pt x="80" y="6"/>
                  <a:pt x="72" y="3"/>
                  <a:pt x="72" y="3"/>
                </a:cubicBezTo>
                <a:cubicBezTo>
                  <a:pt x="69" y="3"/>
                  <a:pt x="63" y="3"/>
                  <a:pt x="62" y="3"/>
                </a:cubicBezTo>
                <a:cubicBezTo>
                  <a:pt x="59" y="3"/>
                  <a:pt x="35" y="2"/>
                  <a:pt x="7" y="3"/>
                </a:cubicBezTo>
                <a:cubicBezTo>
                  <a:pt x="7" y="6"/>
                  <a:pt x="10" y="45"/>
                  <a:pt x="10" y="50"/>
                </a:cubicBezTo>
                <a:cubicBezTo>
                  <a:pt x="11" y="43"/>
                  <a:pt x="7" y="104"/>
                  <a:pt x="6" y="105"/>
                </a:cubicBezTo>
                <a:cubicBezTo>
                  <a:pt x="7" y="112"/>
                  <a:pt x="10" y="128"/>
                  <a:pt x="9" y="133"/>
                </a:cubicBezTo>
                <a:cubicBezTo>
                  <a:pt x="11" y="129"/>
                  <a:pt x="6" y="150"/>
                  <a:pt x="6" y="158"/>
                </a:cubicBezTo>
                <a:cubicBezTo>
                  <a:pt x="6" y="159"/>
                  <a:pt x="6" y="179"/>
                  <a:pt x="6" y="180"/>
                </a:cubicBezTo>
                <a:cubicBezTo>
                  <a:pt x="6" y="196"/>
                  <a:pt x="10" y="251"/>
                  <a:pt x="9" y="255"/>
                </a:cubicBezTo>
                <a:cubicBezTo>
                  <a:pt x="8" y="256"/>
                  <a:pt x="5" y="293"/>
                  <a:pt x="6" y="300"/>
                </a:cubicBezTo>
                <a:cubicBezTo>
                  <a:pt x="5" y="298"/>
                  <a:pt x="5" y="308"/>
                  <a:pt x="5" y="314"/>
                </a:cubicBezTo>
                <a:cubicBezTo>
                  <a:pt x="5" y="331"/>
                  <a:pt x="7" y="342"/>
                  <a:pt x="7" y="351"/>
                </a:cubicBezTo>
                <a:cubicBezTo>
                  <a:pt x="8" y="353"/>
                  <a:pt x="3" y="418"/>
                  <a:pt x="3" y="420"/>
                </a:cubicBezTo>
                <a:cubicBezTo>
                  <a:pt x="3" y="427"/>
                  <a:pt x="9" y="437"/>
                  <a:pt x="9" y="438"/>
                </a:cubicBezTo>
                <a:cubicBezTo>
                  <a:pt x="9" y="439"/>
                  <a:pt x="10" y="439"/>
                  <a:pt x="10" y="440"/>
                </a:cubicBezTo>
                <a:cubicBezTo>
                  <a:pt x="10" y="446"/>
                  <a:pt x="6" y="454"/>
                  <a:pt x="6" y="463"/>
                </a:cubicBezTo>
                <a:cubicBezTo>
                  <a:pt x="6" y="469"/>
                  <a:pt x="7" y="491"/>
                  <a:pt x="7" y="493"/>
                </a:cubicBezTo>
                <a:cubicBezTo>
                  <a:pt x="7" y="501"/>
                  <a:pt x="5" y="520"/>
                  <a:pt x="5" y="522"/>
                </a:cubicBezTo>
                <a:cubicBezTo>
                  <a:pt x="5" y="523"/>
                  <a:pt x="6" y="623"/>
                  <a:pt x="6" y="628"/>
                </a:cubicBezTo>
                <a:cubicBezTo>
                  <a:pt x="6" y="629"/>
                  <a:pt x="3" y="642"/>
                  <a:pt x="3" y="645"/>
                </a:cubicBezTo>
                <a:cubicBezTo>
                  <a:pt x="3" y="645"/>
                  <a:pt x="3" y="645"/>
                  <a:pt x="4" y="645"/>
                </a:cubicBezTo>
                <a:cubicBezTo>
                  <a:pt x="4" y="654"/>
                  <a:pt x="4" y="671"/>
                  <a:pt x="4" y="678"/>
                </a:cubicBezTo>
                <a:cubicBezTo>
                  <a:pt x="4" y="680"/>
                  <a:pt x="5" y="678"/>
                  <a:pt x="5" y="675"/>
                </a:cubicBezTo>
                <a:cubicBezTo>
                  <a:pt x="5" y="672"/>
                  <a:pt x="5" y="671"/>
                  <a:pt x="5" y="666"/>
                </a:cubicBezTo>
                <a:cubicBezTo>
                  <a:pt x="5" y="669"/>
                  <a:pt x="5" y="672"/>
                  <a:pt x="5" y="675"/>
                </a:cubicBezTo>
                <a:cubicBezTo>
                  <a:pt x="5" y="676"/>
                  <a:pt x="5" y="678"/>
                  <a:pt x="4" y="682"/>
                </a:cubicBezTo>
                <a:cubicBezTo>
                  <a:pt x="4" y="681"/>
                  <a:pt x="4" y="680"/>
                  <a:pt x="4" y="678"/>
                </a:cubicBezTo>
                <a:cubicBezTo>
                  <a:pt x="4" y="678"/>
                  <a:pt x="4" y="676"/>
                  <a:pt x="3" y="675"/>
                </a:cubicBezTo>
                <a:cubicBezTo>
                  <a:pt x="3" y="679"/>
                  <a:pt x="4" y="692"/>
                  <a:pt x="3" y="688"/>
                </a:cubicBezTo>
                <a:cubicBezTo>
                  <a:pt x="5" y="695"/>
                  <a:pt x="6" y="760"/>
                  <a:pt x="6" y="765"/>
                </a:cubicBezTo>
                <a:cubicBezTo>
                  <a:pt x="6" y="770"/>
                  <a:pt x="3" y="776"/>
                  <a:pt x="2" y="779"/>
                </a:cubicBezTo>
                <a:cubicBezTo>
                  <a:pt x="2" y="797"/>
                  <a:pt x="5" y="805"/>
                  <a:pt x="5" y="823"/>
                </a:cubicBezTo>
                <a:cubicBezTo>
                  <a:pt x="4" y="827"/>
                  <a:pt x="2" y="837"/>
                  <a:pt x="1" y="847"/>
                </a:cubicBezTo>
                <a:cubicBezTo>
                  <a:pt x="2" y="844"/>
                  <a:pt x="1" y="851"/>
                  <a:pt x="1" y="850"/>
                </a:cubicBezTo>
                <a:cubicBezTo>
                  <a:pt x="0" y="857"/>
                  <a:pt x="1" y="876"/>
                  <a:pt x="2" y="885"/>
                </a:cubicBezTo>
                <a:cubicBezTo>
                  <a:pt x="1" y="888"/>
                  <a:pt x="2" y="889"/>
                  <a:pt x="2" y="894"/>
                </a:cubicBezTo>
                <a:cubicBezTo>
                  <a:pt x="2" y="893"/>
                  <a:pt x="3" y="895"/>
                  <a:pt x="3" y="903"/>
                </a:cubicBezTo>
                <a:cubicBezTo>
                  <a:pt x="3" y="905"/>
                  <a:pt x="6" y="933"/>
                  <a:pt x="6" y="946"/>
                </a:cubicBezTo>
                <a:cubicBezTo>
                  <a:pt x="6" y="947"/>
                  <a:pt x="3" y="1028"/>
                  <a:pt x="1" y="1041"/>
                </a:cubicBezTo>
                <a:cubicBezTo>
                  <a:pt x="2" y="1041"/>
                  <a:pt x="7" y="1069"/>
                  <a:pt x="6" y="1072"/>
                </a:cubicBezTo>
                <a:cubicBezTo>
                  <a:pt x="6" y="1071"/>
                  <a:pt x="4" y="1077"/>
                  <a:pt x="3" y="1092"/>
                </a:cubicBezTo>
                <a:cubicBezTo>
                  <a:pt x="3" y="1097"/>
                  <a:pt x="6" y="1101"/>
                  <a:pt x="5" y="1097"/>
                </a:cubicBezTo>
                <a:cubicBezTo>
                  <a:pt x="5" y="1146"/>
                  <a:pt x="6" y="1196"/>
                  <a:pt x="6" y="1194"/>
                </a:cubicBezTo>
                <a:cubicBezTo>
                  <a:pt x="5" y="1202"/>
                  <a:pt x="2" y="1210"/>
                  <a:pt x="2" y="1211"/>
                </a:cubicBezTo>
                <a:cubicBezTo>
                  <a:pt x="3" y="1213"/>
                  <a:pt x="3" y="1219"/>
                  <a:pt x="3" y="1220"/>
                </a:cubicBezTo>
                <a:cubicBezTo>
                  <a:pt x="3" y="1223"/>
                  <a:pt x="2" y="1248"/>
                  <a:pt x="3" y="1275"/>
                </a:cubicBezTo>
                <a:cubicBezTo>
                  <a:pt x="3" y="1275"/>
                  <a:pt x="5" y="1275"/>
                  <a:pt x="7" y="1275"/>
                </a:cubicBezTo>
                <a:cubicBezTo>
                  <a:pt x="6" y="1291"/>
                  <a:pt x="4" y="1328"/>
                  <a:pt x="4" y="1366"/>
                </a:cubicBezTo>
                <a:cubicBezTo>
                  <a:pt x="4" y="1373"/>
                  <a:pt x="6" y="1380"/>
                  <a:pt x="6" y="1387"/>
                </a:cubicBezTo>
                <a:cubicBezTo>
                  <a:pt x="6" y="1391"/>
                  <a:pt x="4" y="1394"/>
                  <a:pt x="4" y="1397"/>
                </a:cubicBezTo>
                <a:cubicBezTo>
                  <a:pt x="4" y="1435"/>
                  <a:pt x="5" y="1465"/>
                  <a:pt x="4" y="1465"/>
                </a:cubicBezTo>
                <a:cubicBezTo>
                  <a:pt x="6" y="1474"/>
                  <a:pt x="4" y="1490"/>
                  <a:pt x="7" y="1505"/>
                </a:cubicBezTo>
                <a:cubicBezTo>
                  <a:pt x="6" y="1509"/>
                  <a:pt x="6" y="1503"/>
                  <a:pt x="6" y="1504"/>
                </a:cubicBezTo>
                <a:cubicBezTo>
                  <a:pt x="7" y="1508"/>
                  <a:pt x="7" y="1513"/>
                  <a:pt x="6" y="1522"/>
                </a:cubicBezTo>
                <a:cubicBezTo>
                  <a:pt x="6" y="1522"/>
                  <a:pt x="6" y="1520"/>
                  <a:pt x="6" y="1521"/>
                </a:cubicBezTo>
                <a:cubicBezTo>
                  <a:pt x="6" y="1545"/>
                  <a:pt x="8" y="1555"/>
                  <a:pt x="7" y="1583"/>
                </a:cubicBezTo>
                <a:cubicBezTo>
                  <a:pt x="7" y="1584"/>
                  <a:pt x="7" y="1643"/>
                  <a:pt x="7" y="1642"/>
                </a:cubicBezTo>
                <a:cubicBezTo>
                  <a:pt x="6" y="1649"/>
                  <a:pt x="3" y="1661"/>
                  <a:pt x="3" y="1665"/>
                </a:cubicBezTo>
                <a:cubicBezTo>
                  <a:pt x="3" y="1661"/>
                  <a:pt x="2" y="1713"/>
                  <a:pt x="3" y="1736"/>
                </a:cubicBezTo>
                <a:cubicBezTo>
                  <a:pt x="3" y="1737"/>
                  <a:pt x="3" y="1749"/>
                  <a:pt x="3" y="1769"/>
                </a:cubicBezTo>
                <a:cubicBezTo>
                  <a:pt x="3" y="1769"/>
                  <a:pt x="6" y="1787"/>
                  <a:pt x="6" y="1787"/>
                </a:cubicBezTo>
                <a:cubicBezTo>
                  <a:pt x="6" y="1787"/>
                  <a:pt x="6" y="1786"/>
                  <a:pt x="6" y="1786"/>
                </a:cubicBezTo>
                <a:cubicBezTo>
                  <a:pt x="6" y="1787"/>
                  <a:pt x="6" y="1787"/>
                  <a:pt x="6" y="1787"/>
                </a:cubicBezTo>
                <a:cubicBezTo>
                  <a:pt x="7" y="1805"/>
                  <a:pt x="6" y="1796"/>
                  <a:pt x="7" y="1809"/>
                </a:cubicBezTo>
                <a:cubicBezTo>
                  <a:pt x="7" y="1810"/>
                  <a:pt x="8" y="1810"/>
                  <a:pt x="8" y="1812"/>
                </a:cubicBezTo>
                <a:cubicBezTo>
                  <a:pt x="8" y="1816"/>
                  <a:pt x="5" y="1815"/>
                  <a:pt x="5" y="1825"/>
                </a:cubicBezTo>
                <a:cubicBezTo>
                  <a:pt x="5" y="1817"/>
                  <a:pt x="5" y="1832"/>
                  <a:pt x="4" y="1823"/>
                </a:cubicBezTo>
                <a:cubicBezTo>
                  <a:pt x="3" y="1844"/>
                  <a:pt x="6" y="1850"/>
                  <a:pt x="6" y="1856"/>
                </a:cubicBezTo>
                <a:cubicBezTo>
                  <a:pt x="7" y="1851"/>
                  <a:pt x="6" y="1878"/>
                  <a:pt x="6" y="1878"/>
                </a:cubicBezTo>
                <a:cubicBezTo>
                  <a:pt x="6" y="1879"/>
                  <a:pt x="6" y="1881"/>
                  <a:pt x="7" y="1884"/>
                </a:cubicBezTo>
                <a:cubicBezTo>
                  <a:pt x="6" y="1888"/>
                  <a:pt x="2" y="1910"/>
                  <a:pt x="2" y="1917"/>
                </a:cubicBezTo>
                <a:cubicBezTo>
                  <a:pt x="3" y="1919"/>
                  <a:pt x="3" y="1953"/>
                  <a:pt x="3" y="1958"/>
                </a:cubicBezTo>
                <a:cubicBezTo>
                  <a:pt x="3" y="1958"/>
                  <a:pt x="1" y="1985"/>
                  <a:pt x="1" y="2000"/>
                </a:cubicBezTo>
                <a:cubicBezTo>
                  <a:pt x="0" y="2002"/>
                  <a:pt x="4" y="2038"/>
                  <a:pt x="4" y="2063"/>
                </a:cubicBezTo>
                <a:cubicBezTo>
                  <a:pt x="3" y="2074"/>
                  <a:pt x="5" y="2103"/>
                  <a:pt x="5" y="2120"/>
                </a:cubicBezTo>
                <a:cubicBezTo>
                  <a:pt x="5" y="2122"/>
                  <a:pt x="5" y="2159"/>
                  <a:pt x="5" y="2192"/>
                </a:cubicBezTo>
                <a:cubicBezTo>
                  <a:pt x="5" y="2191"/>
                  <a:pt x="3" y="2198"/>
                  <a:pt x="3" y="2200"/>
                </a:cubicBezTo>
                <a:cubicBezTo>
                  <a:pt x="3" y="2201"/>
                  <a:pt x="3" y="2202"/>
                  <a:pt x="3" y="2204"/>
                </a:cubicBezTo>
                <a:cubicBezTo>
                  <a:pt x="3" y="2211"/>
                  <a:pt x="6" y="2218"/>
                  <a:pt x="6" y="2219"/>
                </a:cubicBezTo>
                <a:cubicBezTo>
                  <a:pt x="7" y="2224"/>
                  <a:pt x="5" y="2224"/>
                  <a:pt x="5" y="2230"/>
                </a:cubicBezTo>
                <a:cubicBezTo>
                  <a:pt x="5" y="2230"/>
                  <a:pt x="7" y="2233"/>
                  <a:pt x="7" y="2234"/>
                </a:cubicBezTo>
                <a:cubicBezTo>
                  <a:pt x="7" y="2273"/>
                  <a:pt x="5" y="2273"/>
                  <a:pt x="5" y="2312"/>
                </a:cubicBezTo>
                <a:cubicBezTo>
                  <a:pt x="5" y="2316"/>
                  <a:pt x="8" y="2316"/>
                  <a:pt x="8" y="2320"/>
                </a:cubicBezTo>
                <a:cubicBezTo>
                  <a:pt x="8" y="2327"/>
                  <a:pt x="1" y="2327"/>
                  <a:pt x="1" y="2334"/>
                </a:cubicBezTo>
                <a:cubicBezTo>
                  <a:pt x="0" y="2380"/>
                  <a:pt x="2" y="2380"/>
                  <a:pt x="2" y="2425"/>
                </a:cubicBezTo>
                <a:cubicBezTo>
                  <a:pt x="2" y="2471"/>
                  <a:pt x="5" y="2525"/>
                  <a:pt x="5" y="2525"/>
                </a:cubicBezTo>
                <a:cubicBezTo>
                  <a:pt x="5" y="2525"/>
                  <a:pt x="16" y="2524"/>
                  <a:pt x="23" y="2524"/>
                </a:cubicBezTo>
                <a:cubicBezTo>
                  <a:pt x="24" y="2525"/>
                  <a:pt x="74" y="2527"/>
                  <a:pt x="123" y="2528"/>
                </a:cubicBezTo>
                <a:cubicBezTo>
                  <a:pt x="130" y="2528"/>
                  <a:pt x="137" y="2525"/>
                  <a:pt x="144" y="2525"/>
                </a:cubicBezTo>
                <a:cubicBezTo>
                  <a:pt x="147" y="2525"/>
                  <a:pt x="151" y="2528"/>
                  <a:pt x="154" y="2528"/>
                </a:cubicBezTo>
                <a:cubicBezTo>
                  <a:pt x="191" y="2528"/>
                  <a:pt x="222" y="2527"/>
                  <a:pt x="221" y="2527"/>
                </a:cubicBezTo>
                <a:cubicBezTo>
                  <a:pt x="231" y="2526"/>
                  <a:pt x="247" y="2527"/>
                  <a:pt x="262" y="2525"/>
                </a:cubicBezTo>
                <a:cubicBezTo>
                  <a:pt x="266" y="2526"/>
                  <a:pt x="259" y="2526"/>
                  <a:pt x="261" y="2526"/>
                </a:cubicBezTo>
                <a:cubicBezTo>
                  <a:pt x="265" y="2525"/>
                  <a:pt x="270" y="2525"/>
                  <a:pt x="278" y="2525"/>
                </a:cubicBezTo>
                <a:cubicBezTo>
                  <a:pt x="279" y="2525"/>
                  <a:pt x="277" y="2526"/>
                  <a:pt x="277" y="2526"/>
                </a:cubicBezTo>
                <a:cubicBezTo>
                  <a:pt x="302" y="2526"/>
                  <a:pt x="312" y="2524"/>
                  <a:pt x="340" y="2525"/>
                </a:cubicBezTo>
                <a:cubicBezTo>
                  <a:pt x="341" y="2525"/>
                  <a:pt x="400" y="2525"/>
                  <a:pt x="398" y="2525"/>
                </a:cubicBezTo>
                <a:cubicBezTo>
                  <a:pt x="405" y="2526"/>
                  <a:pt x="418" y="2529"/>
                  <a:pt x="422" y="2529"/>
                </a:cubicBezTo>
                <a:cubicBezTo>
                  <a:pt x="418" y="2529"/>
                  <a:pt x="469" y="2530"/>
                  <a:pt x="493" y="2528"/>
                </a:cubicBezTo>
                <a:cubicBezTo>
                  <a:pt x="494" y="2528"/>
                  <a:pt x="506" y="2529"/>
                  <a:pt x="526" y="2528"/>
                </a:cubicBezTo>
                <a:cubicBezTo>
                  <a:pt x="526" y="2528"/>
                  <a:pt x="544" y="2526"/>
                  <a:pt x="544" y="2526"/>
                </a:cubicBezTo>
                <a:cubicBezTo>
                  <a:pt x="543" y="2526"/>
                  <a:pt x="543" y="2526"/>
                  <a:pt x="543" y="2526"/>
                </a:cubicBezTo>
                <a:cubicBezTo>
                  <a:pt x="543" y="2526"/>
                  <a:pt x="544" y="2526"/>
                  <a:pt x="544" y="2526"/>
                </a:cubicBezTo>
                <a:cubicBezTo>
                  <a:pt x="562" y="2525"/>
                  <a:pt x="553" y="2526"/>
                  <a:pt x="566" y="2525"/>
                </a:cubicBezTo>
                <a:cubicBezTo>
                  <a:pt x="567" y="2525"/>
                  <a:pt x="567" y="2524"/>
                  <a:pt x="568" y="2524"/>
                </a:cubicBezTo>
                <a:cubicBezTo>
                  <a:pt x="573" y="2524"/>
                  <a:pt x="572" y="2527"/>
                  <a:pt x="582" y="2527"/>
                </a:cubicBezTo>
                <a:cubicBezTo>
                  <a:pt x="574" y="2527"/>
                  <a:pt x="589" y="2527"/>
                  <a:pt x="580" y="2527"/>
                </a:cubicBezTo>
                <a:cubicBezTo>
                  <a:pt x="600" y="2529"/>
                  <a:pt x="607" y="2526"/>
                  <a:pt x="613" y="2525"/>
                </a:cubicBezTo>
                <a:cubicBezTo>
                  <a:pt x="608" y="2525"/>
                  <a:pt x="634" y="2526"/>
                  <a:pt x="635" y="2526"/>
                </a:cubicBezTo>
                <a:cubicBezTo>
                  <a:pt x="636" y="2526"/>
                  <a:pt x="637" y="2526"/>
                  <a:pt x="638" y="2525"/>
                </a:cubicBezTo>
                <a:cubicBezTo>
                  <a:pt x="640" y="2526"/>
                  <a:pt x="668" y="2526"/>
                  <a:pt x="677" y="2526"/>
                </a:cubicBezTo>
                <a:cubicBezTo>
                  <a:pt x="679" y="2525"/>
                  <a:pt x="677" y="2525"/>
                  <a:pt x="674" y="2525"/>
                </a:cubicBezTo>
                <a:cubicBezTo>
                  <a:pt x="672" y="2525"/>
                  <a:pt x="670" y="2525"/>
                  <a:pt x="665" y="2525"/>
                </a:cubicBezTo>
                <a:cubicBezTo>
                  <a:pt x="668" y="2525"/>
                  <a:pt x="671" y="2525"/>
                  <a:pt x="674" y="2525"/>
                </a:cubicBezTo>
                <a:cubicBezTo>
                  <a:pt x="675" y="2525"/>
                  <a:pt x="677" y="2525"/>
                  <a:pt x="681" y="2525"/>
                </a:cubicBezTo>
                <a:cubicBezTo>
                  <a:pt x="680" y="2525"/>
                  <a:pt x="679" y="2526"/>
                  <a:pt x="677" y="2526"/>
                </a:cubicBezTo>
                <a:cubicBezTo>
                  <a:pt x="677" y="2526"/>
                  <a:pt x="676" y="2526"/>
                  <a:pt x="674" y="2526"/>
                </a:cubicBezTo>
                <a:cubicBezTo>
                  <a:pt x="679" y="2527"/>
                  <a:pt x="692" y="2525"/>
                  <a:pt x="687" y="2527"/>
                </a:cubicBezTo>
                <a:cubicBezTo>
                  <a:pt x="694" y="2525"/>
                  <a:pt x="759" y="2524"/>
                  <a:pt x="764" y="2524"/>
                </a:cubicBezTo>
                <a:cubicBezTo>
                  <a:pt x="769" y="2524"/>
                  <a:pt x="775" y="2527"/>
                  <a:pt x="779" y="2527"/>
                </a:cubicBezTo>
                <a:cubicBezTo>
                  <a:pt x="796" y="2527"/>
                  <a:pt x="804" y="2524"/>
                  <a:pt x="822" y="2525"/>
                </a:cubicBezTo>
                <a:cubicBezTo>
                  <a:pt x="826" y="2526"/>
                  <a:pt x="836" y="2528"/>
                  <a:pt x="846" y="2528"/>
                </a:cubicBezTo>
                <a:cubicBezTo>
                  <a:pt x="844" y="2528"/>
                  <a:pt x="850" y="2529"/>
                  <a:pt x="849" y="2529"/>
                </a:cubicBezTo>
                <a:cubicBezTo>
                  <a:pt x="856" y="2530"/>
                  <a:pt x="875" y="2528"/>
                  <a:pt x="884" y="2528"/>
                </a:cubicBezTo>
                <a:cubicBezTo>
                  <a:pt x="887" y="2528"/>
                  <a:pt x="888" y="2527"/>
                  <a:pt x="893" y="2527"/>
                </a:cubicBezTo>
                <a:cubicBezTo>
                  <a:pt x="892" y="2528"/>
                  <a:pt x="894" y="2527"/>
                  <a:pt x="903" y="2526"/>
                </a:cubicBezTo>
                <a:cubicBezTo>
                  <a:pt x="904" y="2527"/>
                  <a:pt x="932" y="2523"/>
                  <a:pt x="945" y="2524"/>
                </a:cubicBezTo>
                <a:cubicBezTo>
                  <a:pt x="946" y="2524"/>
                  <a:pt x="1027" y="2527"/>
                  <a:pt x="1040" y="2528"/>
                </a:cubicBezTo>
                <a:cubicBezTo>
                  <a:pt x="1040" y="2528"/>
                  <a:pt x="1069" y="2523"/>
                  <a:pt x="1071" y="2523"/>
                </a:cubicBezTo>
                <a:cubicBezTo>
                  <a:pt x="1070" y="2523"/>
                  <a:pt x="1076" y="2526"/>
                  <a:pt x="1091" y="2527"/>
                </a:cubicBezTo>
                <a:cubicBezTo>
                  <a:pt x="1096" y="2527"/>
                  <a:pt x="1100" y="2524"/>
                  <a:pt x="1097" y="2524"/>
                </a:cubicBezTo>
                <a:cubicBezTo>
                  <a:pt x="1145" y="2524"/>
                  <a:pt x="1196" y="2524"/>
                  <a:pt x="1193" y="2524"/>
                </a:cubicBezTo>
                <a:cubicBezTo>
                  <a:pt x="1202" y="2524"/>
                  <a:pt x="1210" y="2527"/>
                  <a:pt x="1210" y="2527"/>
                </a:cubicBezTo>
                <a:cubicBezTo>
                  <a:pt x="1212" y="2527"/>
                  <a:pt x="1218" y="2527"/>
                  <a:pt x="1219" y="2527"/>
                </a:cubicBezTo>
                <a:cubicBezTo>
                  <a:pt x="1222" y="2527"/>
                  <a:pt x="1247" y="2528"/>
                  <a:pt x="1274" y="2527"/>
                </a:cubicBezTo>
                <a:cubicBezTo>
                  <a:pt x="1274" y="2527"/>
                  <a:pt x="1274" y="2526"/>
                  <a:pt x="1274" y="2525"/>
                </a:cubicBezTo>
                <a:cubicBezTo>
                  <a:pt x="1291" y="2526"/>
                  <a:pt x="1327" y="2527"/>
                  <a:pt x="1364" y="2528"/>
                </a:cubicBezTo>
                <a:cubicBezTo>
                  <a:pt x="1371" y="2528"/>
                  <a:pt x="1378" y="2525"/>
                  <a:pt x="1386" y="2525"/>
                </a:cubicBezTo>
                <a:cubicBezTo>
                  <a:pt x="1389" y="2525"/>
                  <a:pt x="1392" y="2528"/>
                  <a:pt x="1396" y="2528"/>
                </a:cubicBezTo>
                <a:cubicBezTo>
                  <a:pt x="1433" y="2528"/>
                  <a:pt x="1463" y="2527"/>
                  <a:pt x="1463" y="2527"/>
                </a:cubicBezTo>
                <a:cubicBezTo>
                  <a:pt x="1472" y="2526"/>
                  <a:pt x="1488" y="2527"/>
                  <a:pt x="1504" y="2525"/>
                </a:cubicBezTo>
                <a:cubicBezTo>
                  <a:pt x="1507" y="2526"/>
                  <a:pt x="1501" y="2526"/>
                  <a:pt x="1503" y="2526"/>
                </a:cubicBezTo>
                <a:cubicBezTo>
                  <a:pt x="1506" y="2525"/>
                  <a:pt x="1511" y="2525"/>
                  <a:pt x="1520" y="2525"/>
                </a:cubicBezTo>
                <a:cubicBezTo>
                  <a:pt x="1520" y="2525"/>
                  <a:pt x="1518" y="2526"/>
                  <a:pt x="1519" y="2526"/>
                </a:cubicBezTo>
                <a:cubicBezTo>
                  <a:pt x="1543" y="2526"/>
                  <a:pt x="1554" y="2524"/>
                  <a:pt x="1581" y="2525"/>
                </a:cubicBezTo>
                <a:cubicBezTo>
                  <a:pt x="1582" y="2525"/>
                  <a:pt x="1641" y="2525"/>
                  <a:pt x="1640" y="2525"/>
                </a:cubicBezTo>
                <a:cubicBezTo>
                  <a:pt x="1647" y="2526"/>
                  <a:pt x="1659" y="2529"/>
                  <a:pt x="1663" y="2529"/>
                </a:cubicBezTo>
                <a:cubicBezTo>
                  <a:pt x="1659" y="2529"/>
                  <a:pt x="1711" y="2530"/>
                  <a:pt x="1735" y="2528"/>
                </a:cubicBezTo>
                <a:cubicBezTo>
                  <a:pt x="1736" y="2528"/>
                  <a:pt x="1747" y="2529"/>
                  <a:pt x="1767" y="2528"/>
                </a:cubicBezTo>
                <a:cubicBezTo>
                  <a:pt x="1768" y="2528"/>
                  <a:pt x="1785" y="2526"/>
                  <a:pt x="1785" y="2526"/>
                </a:cubicBezTo>
                <a:cubicBezTo>
                  <a:pt x="1785" y="2526"/>
                  <a:pt x="1785" y="2526"/>
                  <a:pt x="1784" y="2526"/>
                </a:cubicBezTo>
                <a:cubicBezTo>
                  <a:pt x="1785" y="2526"/>
                  <a:pt x="1785" y="2526"/>
                  <a:pt x="1785" y="2526"/>
                </a:cubicBezTo>
                <a:cubicBezTo>
                  <a:pt x="1803" y="2525"/>
                  <a:pt x="1794" y="2526"/>
                  <a:pt x="1807" y="2525"/>
                </a:cubicBezTo>
                <a:cubicBezTo>
                  <a:pt x="1809" y="2525"/>
                  <a:pt x="1808" y="2524"/>
                  <a:pt x="1810" y="2524"/>
                </a:cubicBezTo>
                <a:cubicBezTo>
                  <a:pt x="1814" y="2524"/>
                  <a:pt x="1813" y="2527"/>
                  <a:pt x="1823" y="2527"/>
                </a:cubicBezTo>
                <a:cubicBezTo>
                  <a:pt x="1815" y="2527"/>
                  <a:pt x="1830" y="2527"/>
                  <a:pt x="1821" y="2527"/>
                </a:cubicBezTo>
                <a:cubicBezTo>
                  <a:pt x="1842" y="2529"/>
                  <a:pt x="1849" y="2526"/>
                  <a:pt x="1854" y="2525"/>
                </a:cubicBezTo>
                <a:cubicBezTo>
                  <a:pt x="1850" y="2525"/>
                  <a:pt x="1876" y="2526"/>
                  <a:pt x="1877" y="2526"/>
                </a:cubicBezTo>
                <a:cubicBezTo>
                  <a:pt x="1877" y="2526"/>
                  <a:pt x="1878" y="2526"/>
                  <a:pt x="1879" y="2525"/>
                </a:cubicBezTo>
                <a:cubicBezTo>
                  <a:pt x="1881" y="2526"/>
                  <a:pt x="1909" y="2526"/>
                  <a:pt x="1919" y="2526"/>
                </a:cubicBezTo>
                <a:cubicBezTo>
                  <a:pt x="1921" y="2525"/>
                  <a:pt x="1919" y="2525"/>
                  <a:pt x="1915" y="2525"/>
                </a:cubicBezTo>
                <a:cubicBezTo>
                  <a:pt x="1913" y="2525"/>
                  <a:pt x="1911" y="2525"/>
                  <a:pt x="1907" y="2525"/>
                </a:cubicBezTo>
                <a:cubicBezTo>
                  <a:pt x="1910" y="2525"/>
                  <a:pt x="1913" y="2525"/>
                  <a:pt x="1915" y="2525"/>
                </a:cubicBezTo>
                <a:cubicBezTo>
                  <a:pt x="1917" y="2525"/>
                  <a:pt x="1919" y="2525"/>
                  <a:pt x="1922" y="2525"/>
                </a:cubicBezTo>
                <a:cubicBezTo>
                  <a:pt x="1922" y="2525"/>
                  <a:pt x="1921" y="2526"/>
                  <a:pt x="1919" y="2526"/>
                </a:cubicBezTo>
                <a:cubicBezTo>
                  <a:pt x="1918" y="2526"/>
                  <a:pt x="1917" y="2526"/>
                  <a:pt x="1915" y="2526"/>
                </a:cubicBezTo>
                <a:cubicBezTo>
                  <a:pt x="1920" y="2527"/>
                  <a:pt x="1933" y="2525"/>
                  <a:pt x="1928" y="2527"/>
                </a:cubicBezTo>
                <a:cubicBezTo>
                  <a:pt x="1935" y="2525"/>
                  <a:pt x="2000" y="2524"/>
                  <a:pt x="2005" y="2524"/>
                </a:cubicBezTo>
                <a:cubicBezTo>
                  <a:pt x="2010" y="2524"/>
                  <a:pt x="2017" y="2527"/>
                  <a:pt x="2020" y="2527"/>
                </a:cubicBezTo>
                <a:cubicBezTo>
                  <a:pt x="2037" y="2527"/>
                  <a:pt x="2046" y="2524"/>
                  <a:pt x="2064" y="2525"/>
                </a:cubicBezTo>
                <a:cubicBezTo>
                  <a:pt x="2067" y="2526"/>
                  <a:pt x="2078" y="2528"/>
                  <a:pt x="2087" y="2528"/>
                </a:cubicBezTo>
                <a:cubicBezTo>
                  <a:pt x="2085" y="2528"/>
                  <a:pt x="2091" y="2529"/>
                  <a:pt x="2091" y="2529"/>
                </a:cubicBezTo>
                <a:cubicBezTo>
                  <a:pt x="2097" y="2530"/>
                  <a:pt x="2117" y="2528"/>
                  <a:pt x="2126" y="2528"/>
                </a:cubicBezTo>
                <a:cubicBezTo>
                  <a:pt x="2129" y="2528"/>
                  <a:pt x="2129" y="2527"/>
                  <a:pt x="2135" y="2527"/>
                </a:cubicBezTo>
                <a:cubicBezTo>
                  <a:pt x="2133" y="2528"/>
                  <a:pt x="2136" y="2527"/>
                  <a:pt x="2144" y="2526"/>
                </a:cubicBezTo>
                <a:cubicBezTo>
                  <a:pt x="2145" y="2527"/>
                  <a:pt x="2174" y="2523"/>
                  <a:pt x="2187" y="2524"/>
                </a:cubicBezTo>
                <a:cubicBezTo>
                  <a:pt x="2187" y="2524"/>
                  <a:pt x="2268" y="2527"/>
                  <a:pt x="2281" y="2528"/>
                </a:cubicBezTo>
                <a:cubicBezTo>
                  <a:pt x="2282" y="2528"/>
                  <a:pt x="2310" y="2523"/>
                  <a:pt x="2313" y="2523"/>
                </a:cubicBezTo>
                <a:cubicBezTo>
                  <a:pt x="2311" y="2523"/>
                  <a:pt x="2318" y="2526"/>
                  <a:pt x="2333" y="2527"/>
                </a:cubicBezTo>
                <a:cubicBezTo>
                  <a:pt x="2338" y="2527"/>
                  <a:pt x="2342" y="2524"/>
                  <a:pt x="2338" y="2524"/>
                </a:cubicBezTo>
                <a:cubicBezTo>
                  <a:pt x="2386" y="2524"/>
                  <a:pt x="2437" y="2524"/>
                  <a:pt x="2435" y="2524"/>
                </a:cubicBezTo>
                <a:cubicBezTo>
                  <a:pt x="2443" y="2524"/>
                  <a:pt x="2451" y="2527"/>
                  <a:pt x="2451" y="2527"/>
                </a:cubicBezTo>
                <a:cubicBezTo>
                  <a:pt x="2454" y="2527"/>
                  <a:pt x="2460" y="2527"/>
                  <a:pt x="2461" y="2527"/>
                </a:cubicBezTo>
                <a:cubicBezTo>
                  <a:pt x="2464" y="2527"/>
                  <a:pt x="2488" y="2528"/>
                  <a:pt x="2515" y="2527"/>
                </a:cubicBezTo>
                <a:cubicBezTo>
                  <a:pt x="2516" y="2524"/>
                  <a:pt x="2513" y="2485"/>
                  <a:pt x="2513" y="2480"/>
                </a:cubicBezTo>
                <a:cubicBezTo>
                  <a:pt x="2512" y="2487"/>
                  <a:pt x="2516" y="2426"/>
                  <a:pt x="2516" y="2424"/>
                </a:cubicBezTo>
                <a:cubicBezTo>
                  <a:pt x="2516" y="2418"/>
                  <a:pt x="2513" y="2402"/>
                  <a:pt x="2514" y="2397"/>
                </a:cubicBezTo>
                <a:cubicBezTo>
                  <a:pt x="2512" y="2401"/>
                  <a:pt x="2517" y="2379"/>
                  <a:pt x="2516" y="2371"/>
                </a:cubicBezTo>
                <a:cubicBezTo>
                  <a:pt x="2517" y="2371"/>
                  <a:pt x="2517" y="2351"/>
                  <a:pt x="2517" y="2349"/>
                </a:cubicBezTo>
                <a:cubicBezTo>
                  <a:pt x="2517" y="2334"/>
                  <a:pt x="2512" y="2279"/>
                  <a:pt x="2513" y="2274"/>
                </a:cubicBezTo>
                <a:cubicBezTo>
                  <a:pt x="2515" y="2273"/>
                  <a:pt x="2518" y="2237"/>
                  <a:pt x="2517" y="2229"/>
                </a:cubicBezTo>
                <a:cubicBezTo>
                  <a:pt x="2518" y="2232"/>
                  <a:pt x="2517" y="2221"/>
                  <a:pt x="2517" y="2216"/>
                </a:cubicBezTo>
                <a:cubicBezTo>
                  <a:pt x="2518" y="2199"/>
                  <a:pt x="2515" y="2188"/>
                  <a:pt x="2516" y="2179"/>
                </a:cubicBezTo>
                <a:cubicBezTo>
                  <a:pt x="2515" y="2177"/>
                  <a:pt x="2520" y="2111"/>
                  <a:pt x="2520" y="2110"/>
                </a:cubicBezTo>
                <a:cubicBezTo>
                  <a:pt x="2520" y="2102"/>
                  <a:pt x="2514" y="2093"/>
                  <a:pt x="2514" y="2092"/>
                </a:cubicBezTo>
                <a:cubicBezTo>
                  <a:pt x="2514" y="2091"/>
                  <a:pt x="2513" y="2091"/>
                  <a:pt x="2513" y="2090"/>
                </a:cubicBezTo>
                <a:cubicBezTo>
                  <a:pt x="2513" y="2083"/>
                  <a:pt x="2517" y="2075"/>
                  <a:pt x="2517" y="2067"/>
                </a:cubicBezTo>
                <a:cubicBezTo>
                  <a:pt x="2517" y="2061"/>
                  <a:pt x="2516" y="2039"/>
                  <a:pt x="2516" y="2037"/>
                </a:cubicBezTo>
                <a:cubicBezTo>
                  <a:pt x="2516" y="2029"/>
                  <a:pt x="2518" y="2009"/>
                  <a:pt x="2518" y="2008"/>
                </a:cubicBezTo>
                <a:cubicBezTo>
                  <a:pt x="2518" y="2007"/>
                  <a:pt x="2516" y="1907"/>
                  <a:pt x="2517" y="1902"/>
                </a:cubicBezTo>
                <a:cubicBezTo>
                  <a:pt x="2517" y="1901"/>
                  <a:pt x="2520" y="1888"/>
                  <a:pt x="2520" y="1885"/>
                </a:cubicBezTo>
                <a:cubicBezTo>
                  <a:pt x="2520" y="1885"/>
                  <a:pt x="2519" y="1885"/>
                  <a:pt x="2519" y="1885"/>
                </a:cubicBezTo>
                <a:cubicBezTo>
                  <a:pt x="2519" y="1876"/>
                  <a:pt x="2519" y="1859"/>
                  <a:pt x="2519" y="1852"/>
                </a:cubicBezTo>
                <a:cubicBezTo>
                  <a:pt x="2518" y="1850"/>
                  <a:pt x="2518" y="1852"/>
                  <a:pt x="2518" y="1855"/>
                </a:cubicBezTo>
                <a:cubicBezTo>
                  <a:pt x="2518" y="1857"/>
                  <a:pt x="2518" y="1859"/>
                  <a:pt x="2518" y="1864"/>
                </a:cubicBezTo>
                <a:cubicBezTo>
                  <a:pt x="2518" y="1861"/>
                  <a:pt x="2518" y="1858"/>
                  <a:pt x="2518" y="1855"/>
                </a:cubicBezTo>
                <a:cubicBezTo>
                  <a:pt x="2518" y="1853"/>
                  <a:pt x="2518" y="1852"/>
                  <a:pt x="2518" y="1848"/>
                </a:cubicBezTo>
                <a:cubicBezTo>
                  <a:pt x="2519" y="1848"/>
                  <a:pt x="2519" y="1850"/>
                  <a:pt x="2519" y="1852"/>
                </a:cubicBezTo>
                <a:cubicBezTo>
                  <a:pt x="2519" y="1852"/>
                  <a:pt x="2519" y="1853"/>
                  <a:pt x="2519" y="1855"/>
                </a:cubicBezTo>
                <a:cubicBezTo>
                  <a:pt x="2520" y="1850"/>
                  <a:pt x="2518" y="1837"/>
                  <a:pt x="2520" y="1842"/>
                </a:cubicBezTo>
                <a:cubicBezTo>
                  <a:pt x="2518" y="1835"/>
                  <a:pt x="2517" y="1770"/>
                  <a:pt x="2517" y="1765"/>
                </a:cubicBezTo>
                <a:cubicBezTo>
                  <a:pt x="2517" y="1760"/>
                  <a:pt x="2520" y="1753"/>
                  <a:pt x="2521" y="1750"/>
                </a:cubicBezTo>
                <a:cubicBezTo>
                  <a:pt x="2520" y="1733"/>
                  <a:pt x="2517" y="1725"/>
                  <a:pt x="2518" y="1707"/>
                </a:cubicBezTo>
                <a:cubicBezTo>
                  <a:pt x="2519" y="1703"/>
                  <a:pt x="2521" y="1693"/>
                  <a:pt x="2521" y="1683"/>
                </a:cubicBezTo>
                <a:cubicBezTo>
                  <a:pt x="2521" y="1685"/>
                  <a:pt x="2522" y="1679"/>
                  <a:pt x="2522" y="1680"/>
                </a:cubicBezTo>
                <a:cubicBezTo>
                  <a:pt x="2523" y="1673"/>
                  <a:pt x="2522" y="1654"/>
                  <a:pt x="2521" y="1645"/>
                </a:cubicBezTo>
                <a:cubicBezTo>
                  <a:pt x="2522" y="1642"/>
                  <a:pt x="2520" y="1641"/>
                  <a:pt x="2520" y="1636"/>
                </a:cubicBezTo>
                <a:cubicBezTo>
                  <a:pt x="2521" y="1637"/>
                  <a:pt x="2520" y="1635"/>
                  <a:pt x="2519" y="1626"/>
                </a:cubicBezTo>
                <a:cubicBezTo>
                  <a:pt x="2520" y="1625"/>
                  <a:pt x="2516" y="1596"/>
                  <a:pt x="2517" y="1584"/>
                </a:cubicBezTo>
                <a:cubicBezTo>
                  <a:pt x="2517" y="1583"/>
                  <a:pt x="2520" y="1502"/>
                  <a:pt x="2521" y="1489"/>
                </a:cubicBezTo>
                <a:cubicBezTo>
                  <a:pt x="2521" y="1489"/>
                  <a:pt x="2516" y="1460"/>
                  <a:pt x="2517" y="1458"/>
                </a:cubicBezTo>
                <a:cubicBezTo>
                  <a:pt x="2517" y="1459"/>
                  <a:pt x="2519" y="1453"/>
                  <a:pt x="2520" y="1438"/>
                </a:cubicBezTo>
                <a:cubicBezTo>
                  <a:pt x="2520" y="1433"/>
                  <a:pt x="2517" y="1429"/>
                  <a:pt x="2517" y="1432"/>
                </a:cubicBezTo>
                <a:cubicBezTo>
                  <a:pt x="2517" y="1384"/>
                  <a:pt x="2517" y="1333"/>
                  <a:pt x="2517" y="1335"/>
                </a:cubicBezTo>
                <a:cubicBezTo>
                  <a:pt x="2517" y="1327"/>
                  <a:pt x="2520" y="1319"/>
                  <a:pt x="2520" y="1319"/>
                </a:cubicBezTo>
                <a:cubicBezTo>
                  <a:pt x="2520" y="1317"/>
                  <a:pt x="2520" y="1311"/>
                  <a:pt x="2520" y="1310"/>
                </a:cubicBezTo>
                <a:cubicBezTo>
                  <a:pt x="2520" y="1306"/>
                  <a:pt x="2521" y="1282"/>
                  <a:pt x="2520" y="1255"/>
                </a:cubicBezTo>
                <a:cubicBezTo>
                  <a:pt x="2520" y="1255"/>
                  <a:pt x="2518" y="1255"/>
                  <a:pt x="2516" y="1255"/>
                </a:cubicBezTo>
                <a:cubicBezTo>
                  <a:pt x="2517" y="1239"/>
                  <a:pt x="2518" y="1201"/>
                  <a:pt x="2519" y="1164"/>
                </a:cubicBezTo>
                <a:cubicBezTo>
                  <a:pt x="2519" y="1157"/>
                  <a:pt x="2516" y="1150"/>
                  <a:pt x="2516" y="1143"/>
                </a:cubicBezTo>
                <a:cubicBezTo>
                  <a:pt x="2516" y="1139"/>
                  <a:pt x="2519" y="1136"/>
                  <a:pt x="2519" y="1132"/>
                </a:cubicBezTo>
                <a:cubicBezTo>
                  <a:pt x="2519" y="1095"/>
                  <a:pt x="2518" y="1065"/>
                  <a:pt x="2518" y="1065"/>
                </a:cubicBezTo>
                <a:cubicBezTo>
                  <a:pt x="2517" y="1056"/>
                  <a:pt x="2518" y="1040"/>
                  <a:pt x="2516" y="1024"/>
                </a:cubicBezTo>
                <a:cubicBezTo>
                  <a:pt x="2516" y="1021"/>
                  <a:pt x="2517" y="1027"/>
                  <a:pt x="2517" y="1025"/>
                </a:cubicBezTo>
                <a:cubicBezTo>
                  <a:pt x="2516" y="1022"/>
                  <a:pt x="2516" y="1017"/>
                  <a:pt x="2516" y="1008"/>
                </a:cubicBezTo>
                <a:cubicBezTo>
                  <a:pt x="2516" y="1008"/>
                  <a:pt x="2517" y="1010"/>
                  <a:pt x="2517" y="1009"/>
                </a:cubicBezTo>
                <a:cubicBezTo>
                  <a:pt x="2517" y="985"/>
                  <a:pt x="2515" y="974"/>
                  <a:pt x="2516" y="947"/>
                </a:cubicBezTo>
                <a:cubicBezTo>
                  <a:pt x="2516" y="946"/>
                  <a:pt x="2516" y="887"/>
                  <a:pt x="2516" y="888"/>
                </a:cubicBezTo>
                <a:cubicBezTo>
                  <a:pt x="2517" y="881"/>
                  <a:pt x="2520" y="869"/>
                  <a:pt x="2520" y="865"/>
                </a:cubicBezTo>
                <a:cubicBezTo>
                  <a:pt x="2520" y="869"/>
                  <a:pt x="2520" y="817"/>
                  <a:pt x="2519" y="793"/>
                </a:cubicBezTo>
                <a:cubicBezTo>
                  <a:pt x="2519" y="792"/>
                  <a:pt x="2520" y="781"/>
                  <a:pt x="2519" y="761"/>
                </a:cubicBezTo>
                <a:cubicBezTo>
                  <a:pt x="2519" y="761"/>
                  <a:pt x="2517" y="743"/>
                  <a:pt x="2517" y="743"/>
                </a:cubicBezTo>
                <a:cubicBezTo>
                  <a:pt x="2517" y="743"/>
                  <a:pt x="2517" y="743"/>
                  <a:pt x="2517" y="744"/>
                </a:cubicBezTo>
                <a:cubicBezTo>
                  <a:pt x="2517" y="743"/>
                  <a:pt x="2517" y="743"/>
                  <a:pt x="2517" y="743"/>
                </a:cubicBezTo>
                <a:cubicBezTo>
                  <a:pt x="2516" y="725"/>
                  <a:pt x="2517" y="734"/>
                  <a:pt x="2516" y="721"/>
                </a:cubicBezTo>
                <a:cubicBezTo>
                  <a:pt x="2516" y="719"/>
                  <a:pt x="2515" y="720"/>
                  <a:pt x="2515" y="718"/>
                </a:cubicBezTo>
                <a:cubicBezTo>
                  <a:pt x="2515" y="714"/>
                  <a:pt x="2518" y="715"/>
                  <a:pt x="2518" y="705"/>
                </a:cubicBezTo>
                <a:cubicBezTo>
                  <a:pt x="2518" y="713"/>
                  <a:pt x="2518" y="698"/>
                  <a:pt x="2518" y="707"/>
                </a:cubicBezTo>
                <a:cubicBezTo>
                  <a:pt x="2520" y="686"/>
                  <a:pt x="2517" y="679"/>
                  <a:pt x="2516" y="674"/>
                </a:cubicBezTo>
                <a:cubicBezTo>
                  <a:pt x="2516" y="678"/>
                  <a:pt x="2517" y="652"/>
                  <a:pt x="2517" y="651"/>
                </a:cubicBezTo>
                <a:cubicBezTo>
                  <a:pt x="2517" y="650"/>
                  <a:pt x="2516" y="648"/>
                  <a:pt x="2516" y="646"/>
                </a:cubicBezTo>
                <a:cubicBezTo>
                  <a:pt x="2517" y="642"/>
                  <a:pt x="2521" y="620"/>
                  <a:pt x="2521" y="612"/>
                </a:cubicBezTo>
                <a:cubicBezTo>
                  <a:pt x="2520" y="611"/>
                  <a:pt x="2520" y="577"/>
                  <a:pt x="2520" y="572"/>
                </a:cubicBezTo>
                <a:cubicBezTo>
                  <a:pt x="2520" y="571"/>
                  <a:pt x="2522" y="545"/>
                  <a:pt x="2522" y="529"/>
                </a:cubicBezTo>
                <a:cubicBezTo>
                  <a:pt x="2523" y="528"/>
                  <a:pt x="2519" y="492"/>
                  <a:pt x="2519" y="467"/>
                </a:cubicBezTo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C05BB38-8D4C-4EF3-935A-2A3121DC43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B19749B-0147-4A24-BFE7-C0164CC2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ECCE-3745-4D97-8E74-C030DEA25084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20" name="Graphic 18">
            <a:extLst>
              <a:ext uri="{FF2B5EF4-FFF2-40B4-BE49-F238E27FC236}">
                <a16:creationId xmlns:a16="http://schemas.microsoft.com/office/drawing/2014/main" id="{F0692B0A-C6FC-4BC4-89E0-EC8DAB24DB9C}"/>
              </a:ext>
            </a:extLst>
          </p:cNvPr>
          <p:cNvSpPr/>
          <p:nvPr userDrawn="1"/>
        </p:nvSpPr>
        <p:spPr>
          <a:xfrm rot="10800000">
            <a:off x="11162852" y="5838860"/>
            <a:ext cx="1029148" cy="1019140"/>
          </a:xfrm>
          <a:custGeom>
            <a:avLst/>
            <a:gdLst>
              <a:gd name="connsiteX0" fmla="*/ 3516579 w 3518348"/>
              <a:gd name="connsiteY0" fmla="*/ 1758261 h 3484132"/>
              <a:gd name="connsiteX1" fmla="*/ 3506432 w 3518348"/>
              <a:gd name="connsiteY1" fmla="*/ 1731894 h 3484132"/>
              <a:gd name="connsiteX2" fmla="*/ 3495968 w 3518348"/>
              <a:gd name="connsiteY2" fmla="*/ 168722 h 3484132"/>
              <a:gd name="connsiteX3" fmla="*/ 3496792 w 3518348"/>
              <a:gd name="connsiteY3" fmla="*/ 83791 h 3484132"/>
              <a:gd name="connsiteX4" fmla="*/ 3488674 w 3518348"/>
              <a:gd name="connsiteY4" fmla="*/ 88418 h 3484132"/>
              <a:gd name="connsiteX5" fmla="*/ 3486645 w 3518348"/>
              <a:gd name="connsiteY5" fmla="*/ 69720 h 3484132"/>
              <a:gd name="connsiteX6" fmla="*/ 3484045 w 3518348"/>
              <a:gd name="connsiteY6" fmla="*/ 52417 h 3484132"/>
              <a:gd name="connsiteX7" fmla="*/ 3479161 w 3518348"/>
              <a:gd name="connsiteY7" fmla="*/ 23325 h 3484132"/>
              <a:gd name="connsiteX8" fmla="*/ 3472819 w 3518348"/>
              <a:gd name="connsiteY8" fmla="*/ 1 h 3484132"/>
              <a:gd name="connsiteX9" fmla="*/ -1 w 3518348"/>
              <a:gd name="connsiteY9" fmla="*/ 1 h 3484132"/>
              <a:gd name="connsiteX10" fmla="*/ -1 w 3518348"/>
              <a:gd name="connsiteY10" fmla="*/ 3459541 h 3484132"/>
              <a:gd name="connsiteX11" fmla="*/ 17567 w 3518348"/>
              <a:gd name="connsiteY11" fmla="*/ 3461126 h 3484132"/>
              <a:gd name="connsiteX12" fmla="*/ 429797 w 3518348"/>
              <a:gd name="connsiteY12" fmla="*/ 3455738 h 3484132"/>
              <a:gd name="connsiteX13" fmla="*/ 795097 w 3518348"/>
              <a:gd name="connsiteY13" fmla="*/ 3455738 h 3484132"/>
              <a:gd name="connsiteX14" fmla="*/ 823953 w 3518348"/>
              <a:gd name="connsiteY14" fmla="*/ 3467337 h 3484132"/>
              <a:gd name="connsiteX15" fmla="*/ 657983 w 3518348"/>
              <a:gd name="connsiteY15" fmla="*/ 3465626 h 3484132"/>
              <a:gd name="connsiteX16" fmla="*/ 799092 w 3518348"/>
              <a:gd name="connsiteY16" fmla="*/ 3476274 h 3484132"/>
              <a:gd name="connsiteX17" fmla="*/ 772583 w 3518348"/>
              <a:gd name="connsiteY17" fmla="*/ 3465499 h 3484132"/>
              <a:gd name="connsiteX18" fmla="*/ 839237 w 3518348"/>
              <a:gd name="connsiteY18" fmla="*/ 3470443 h 3484132"/>
              <a:gd name="connsiteX19" fmla="*/ 881348 w 3518348"/>
              <a:gd name="connsiteY19" fmla="*/ 3461633 h 3484132"/>
              <a:gd name="connsiteX20" fmla="*/ 1183545 w 3518348"/>
              <a:gd name="connsiteY20" fmla="*/ 3456562 h 3484132"/>
              <a:gd name="connsiteX21" fmla="*/ 1187477 w 3518348"/>
              <a:gd name="connsiteY21" fmla="*/ 3455738 h 3484132"/>
              <a:gd name="connsiteX22" fmla="*/ 1264405 w 3518348"/>
              <a:gd name="connsiteY22" fmla="*/ 3455738 h 3484132"/>
              <a:gd name="connsiteX23" fmla="*/ 1322942 w 3518348"/>
              <a:gd name="connsiteY23" fmla="*/ 3472788 h 3484132"/>
              <a:gd name="connsiteX24" fmla="*/ 1456124 w 3518348"/>
              <a:gd name="connsiteY24" fmla="*/ 3471964 h 3484132"/>
              <a:gd name="connsiteX25" fmla="*/ 1484854 w 3518348"/>
              <a:gd name="connsiteY25" fmla="*/ 3480013 h 3484132"/>
              <a:gd name="connsiteX26" fmla="*/ 1534258 w 3518348"/>
              <a:gd name="connsiteY26" fmla="*/ 3474309 h 3484132"/>
              <a:gd name="connsiteX27" fmla="*/ 1570154 w 3518348"/>
              <a:gd name="connsiteY27" fmla="*/ 3481344 h 3484132"/>
              <a:gd name="connsiteX28" fmla="*/ 1532545 w 3518348"/>
              <a:gd name="connsiteY28" fmla="*/ 3457450 h 3484132"/>
              <a:gd name="connsiteX29" fmla="*/ 1625393 w 3518348"/>
              <a:gd name="connsiteY29" fmla="*/ 3459034 h 3484132"/>
              <a:gd name="connsiteX30" fmla="*/ 1624695 w 3518348"/>
              <a:gd name="connsiteY30" fmla="*/ 3462583 h 3484132"/>
              <a:gd name="connsiteX31" fmla="*/ 3510237 w 3518348"/>
              <a:gd name="connsiteY31" fmla="*/ 3484133 h 3484132"/>
              <a:gd name="connsiteX32" fmla="*/ 3502373 w 3518348"/>
              <a:gd name="connsiteY32" fmla="*/ 3241319 h 3484132"/>
              <a:gd name="connsiteX33" fmla="*/ 3510364 w 3518348"/>
              <a:gd name="connsiteY33" fmla="*/ 3097444 h 3484132"/>
              <a:gd name="connsiteX34" fmla="*/ 3504022 w 3518348"/>
              <a:gd name="connsiteY34" fmla="*/ 3075324 h 3484132"/>
              <a:gd name="connsiteX35" fmla="*/ 3502056 w 3518348"/>
              <a:gd name="connsiteY35" fmla="*/ 3276560 h 3484132"/>
              <a:gd name="connsiteX36" fmla="*/ 3482269 w 3518348"/>
              <a:gd name="connsiteY36" fmla="*/ 3286954 h 3484132"/>
              <a:gd name="connsiteX37" fmla="*/ 3510047 w 3518348"/>
              <a:gd name="connsiteY37" fmla="*/ 2947864 h 3484132"/>
              <a:gd name="connsiteX38" fmla="*/ 3504085 w 3518348"/>
              <a:gd name="connsiteY38" fmla="*/ 2810770 h 3484132"/>
              <a:gd name="connsiteX39" fmla="*/ 3507891 w 3518348"/>
              <a:gd name="connsiteY39" fmla="*/ 2805003 h 3484132"/>
              <a:gd name="connsiteX40" fmla="*/ 3498314 w 3518348"/>
              <a:gd name="connsiteY40" fmla="*/ 2781171 h 3484132"/>
              <a:gd name="connsiteX41" fmla="*/ 3501485 w 3518348"/>
              <a:gd name="connsiteY41" fmla="*/ 2749481 h 3484132"/>
              <a:gd name="connsiteX42" fmla="*/ 3497934 w 3518348"/>
              <a:gd name="connsiteY42" fmla="*/ 2757467 h 3484132"/>
              <a:gd name="connsiteX43" fmla="*/ 3500280 w 3518348"/>
              <a:gd name="connsiteY43" fmla="*/ 2723114 h 3484132"/>
              <a:gd name="connsiteX44" fmla="*/ 3484235 w 3518348"/>
              <a:gd name="connsiteY44" fmla="*/ 2767481 h 3484132"/>
              <a:gd name="connsiteX45" fmla="*/ 3489562 w 3518348"/>
              <a:gd name="connsiteY45" fmla="*/ 2805510 h 3484132"/>
              <a:gd name="connsiteX46" fmla="*/ 3481127 w 3518348"/>
              <a:gd name="connsiteY46" fmla="*/ 2835045 h 3484132"/>
              <a:gd name="connsiteX47" fmla="*/ 3481127 w 3518348"/>
              <a:gd name="connsiteY47" fmla="*/ 2783009 h 3484132"/>
              <a:gd name="connsiteX48" fmla="*/ 3484235 w 3518348"/>
              <a:gd name="connsiteY48" fmla="*/ 2767734 h 3484132"/>
              <a:gd name="connsiteX49" fmla="*/ 3482459 w 3518348"/>
              <a:gd name="connsiteY49" fmla="*/ 2755882 h 3484132"/>
              <a:gd name="connsiteX50" fmla="*/ 3481127 w 3518348"/>
              <a:gd name="connsiteY50" fmla="*/ 2769699 h 3484132"/>
              <a:gd name="connsiteX51" fmla="*/ 3481127 w 3518348"/>
              <a:gd name="connsiteY51" fmla="*/ 2747009 h 3484132"/>
              <a:gd name="connsiteX52" fmla="*/ 3482459 w 3518348"/>
              <a:gd name="connsiteY52" fmla="*/ 2755882 h 3484132"/>
              <a:gd name="connsiteX53" fmla="*/ 3502817 w 3518348"/>
              <a:gd name="connsiteY53" fmla="*/ 2673930 h 3484132"/>
              <a:gd name="connsiteX54" fmla="*/ 3497173 w 3518348"/>
              <a:gd name="connsiteY54" fmla="*/ 2594133 h 3484132"/>
              <a:gd name="connsiteX55" fmla="*/ 3511823 w 3518348"/>
              <a:gd name="connsiteY55" fmla="*/ 2402532 h 3484132"/>
              <a:gd name="connsiteX56" fmla="*/ 3503197 w 3518348"/>
              <a:gd name="connsiteY56" fmla="*/ 2406144 h 3484132"/>
              <a:gd name="connsiteX57" fmla="*/ 3500153 w 3518348"/>
              <a:gd name="connsiteY57" fmla="*/ 2184944 h 3484132"/>
              <a:gd name="connsiteX58" fmla="*/ 3511062 w 3518348"/>
              <a:gd name="connsiteY58" fmla="*/ 2114210 h 3484132"/>
              <a:gd name="connsiteX59" fmla="*/ 3507700 w 3518348"/>
              <a:gd name="connsiteY59" fmla="*/ 2107872 h 3484132"/>
              <a:gd name="connsiteX60" fmla="*/ 3514550 w 3518348"/>
              <a:gd name="connsiteY60" fmla="*/ 2057167 h 3484132"/>
              <a:gd name="connsiteX61" fmla="*/ 3506876 w 3518348"/>
              <a:gd name="connsiteY61" fmla="*/ 2046646 h 3484132"/>
              <a:gd name="connsiteX62" fmla="*/ 3510301 w 3518348"/>
              <a:gd name="connsiteY62" fmla="*/ 1979842 h 3484132"/>
              <a:gd name="connsiteX63" fmla="*/ 3511632 w 3518348"/>
              <a:gd name="connsiteY63" fmla="*/ 1921594 h 3484132"/>
              <a:gd name="connsiteX64" fmla="*/ 3511125 w 3518348"/>
              <a:gd name="connsiteY64" fmla="*/ 1866263 h 3484132"/>
              <a:gd name="connsiteX65" fmla="*/ 3510174 w 3518348"/>
              <a:gd name="connsiteY65" fmla="*/ 1837868 h 3484132"/>
              <a:gd name="connsiteX66" fmla="*/ 3507383 w 3518348"/>
              <a:gd name="connsiteY66" fmla="*/ 1808015 h 3484132"/>
              <a:gd name="connsiteX67" fmla="*/ 3516579 w 3518348"/>
              <a:gd name="connsiteY67" fmla="*/ 1758261 h 3484132"/>
              <a:gd name="connsiteX68" fmla="*/ 3155465 w 3518348"/>
              <a:gd name="connsiteY68" fmla="*/ 1880397 h 3484132"/>
              <a:gd name="connsiteX69" fmla="*/ 3160666 w 3518348"/>
              <a:gd name="connsiteY69" fmla="*/ 1880397 h 3484132"/>
              <a:gd name="connsiteX70" fmla="*/ 3155465 w 3518348"/>
              <a:gd name="connsiteY70" fmla="*/ 1880397 h 3484132"/>
              <a:gd name="connsiteX71" fmla="*/ 3493875 w 3518348"/>
              <a:gd name="connsiteY71" fmla="*/ 2840053 h 3484132"/>
              <a:gd name="connsiteX72" fmla="*/ 3495270 w 3518348"/>
              <a:gd name="connsiteY72" fmla="*/ 2900772 h 3484132"/>
              <a:gd name="connsiteX73" fmla="*/ 3493875 w 3518348"/>
              <a:gd name="connsiteY73" fmla="*/ 2840053 h 3484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3518348" h="3484132">
                <a:moveTo>
                  <a:pt x="3516579" y="1758261"/>
                </a:moveTo>
                <a:cubicBezTo>
                  <a:pt x="3512292" y="1749850"/>
                  <a:pt x="3508893" y="1741008"/>
                  <a:pt x="3506432" y="1731894"/>
                </a:cubicBezTo>
                <a:cubicBezTo>
                  <a:pt x="3503007" y="1719218"/>
                  <a:pt x="3500407" y="199462"/>
                  <a:pt x="3495968" y="168722"/>
                </a:cubicBezTo>
                <a:cubicBezTo>
                  <a:pt x="3495968" y="135764"/>
                  <a:pt x="3500851" y="139630"/>
                  <a:pt x="3496792" y="83791"/>
                </a:cubicBezTo>
                <a:lnTo>
                  <a:pt x="3488674" y="88418"/>
                </a:lnTo>
                <a:cubicBezTo>
                  <a:pt x="3487977" y="82080"/>
                  <a:pt x="3487342" y="75742"/>
                  <a:pt x="3486645" y="69720"/>
                </a:cubicBezTo>
                <a:cubicBezTo>
                  <a:pt x="3485947" y="63699"/>
                  <a:pt x="3484869" y="57931"/>
                  <a:pt x="3484045" y="52417"/>
                </a:cubicBezTo>
                <a:cubicBezTo>
                  <a:pt x="3482332" y="41452"/>
                  <a:pt x="3480747" y="31565"/>
                  <a:pt x="3479161" y="23325"/>
                </a:cubicBezTo>
                <a:cubicBezTo>
                  <a:pt x="3477982" y="15327"/>
                  <a:pt x="3475851" y="7497"/>
                  <a:pt x="3472819" y="1"/>
                </a:cubicBezTo>
                <a:lnTo>
                  <a:pt x="-1" y="1"/>
                </a:lnTo>
                <a:lnTo>
                  <a:pt x="-1" y="3459541"/>
                </a:lnTo>
                <a:lnTo>
                  <a:pt x="17567" y="3461126"/>
                </a:lnTo>
                <a:cubicBezTo>
                  <a:pt x="138382" y="3455865"/>
                  <a:pt x="347351" y="3459287"/>
                  <a:pt x="429797" y="3455738"/>
                </a:cubicBezTo>
                <a:lnTo>
                  <a:pt x="795097" y="3455738"/>
                </a:lnTo>
                <a:cubicBezTo>
                  <a:pt x="813679" y="3459478"/>
                  <a:pt x="824080" y="3463407"/>
                  <a:pt x="823953" y="3467337"/>
                </a:cubicBezTo>
                <a:cubicBezTo>
                  <a:pt x="773788" y="3464041"/>
                  <a:pt x="673394" y="3457386"/>
                  <a:pt x="657983" y="3465626"/>
                </a:cubicBezTo>
                <a:cubicBezTo>
                  <a:pt x="708084" y="3468922"/>
                  <a:pt x="794653" y="3470950"/>
                  <a:pt x="799092" y="3476274"/>
                </a:cubicBezTo>
                <a:cubicBezTo>
                  <a:pt x="851033" y="3466766"/>
                  <a:pt x="704470" y="3473422"/>
                  <a:pt x="772583" y="3465499"/>
                </a:cubicBezTo>
                <a:cubicBezTo>
                  <a:pt x="794881" y="3465727"/>
                  <a:pt x="817148" y="3467382"/>
                  <a:pt x="839237" y="3470443"/>
                </a:cubicBezTo>
                <a:cubicBezTo>
                  <a:pt x="815772" y="3466513"/>
                  <a:pt x="870947" y="3464105"/>
                  <a:pt x="881348" y="3461633"/>
                </a:cubicBezTo>
                <a:cubicBezTo>
                  <a:pt x="995504" y="3461633"/>
                  <a:pt x="1061144" y="3457386"/>
                  <a:pt x="1183545" y="3456562"/>
                </a:cubicBezTo>
                <a:lnTo>
                  <a:pt x="1187477" y="3455738"/>
                </a:lnTo>
                <a:lnTo>
                  <a:pt x="1264405" y="3455738"/>
                </a:lnTo>
                <a:cubicBezTo>
                  <a:pt x="1305311" y="3461189"/>
                  <a:pt x="1337719" y="3468922"/>
                  <a:pt x="1322942" y="3472788"/>
                </a:cubicBezTo>
                <a:cubicBezTo>
                  <a:pt x="1392704" y="3473548"/>
                  <a:pt x="1396700" y="3469048"/>
                  <a:pt x="1456124" y="3471964"/>
                </a:cubicBezTo>
                <a:cubicBezTo>
                  <a:pt x="1360994" y="3480077"/>
                  <a:pt x="1474770" y="3470379"/>
                  <a:pt x="1484854" y="3480013"/>
                </a:cubicBezTo>
                <a:cubicBezTo>
                  <a:pt x="1545737" y="3482105"/>
                  <a:pt x="1506163" y="3475957"/>
                  <a:pt x="1534258" y="3474309"/>
                </a:cubicBezTo>
                <a:cubicBezTo>
                  <a:pt x="1544342" y="3475387"/>
                  <a:pt x="1568632" y="3478809"/>
                  <a:pt x="1570154" y="3481344"/>
                </a:cubicBezTo>
                <a:cubicBezTo>
                  <a:pt x="1603449" y="3475703"/>
                  <a:pt x="1521066" y="3464928"/>
                  <a:pt x="1532545" y="3457450"/>
                </a:cubicBezTo>
                <a:cubicBezTo>
                  <a:pt x="1564002" y="3457912"/>
                  <a:pt x="1594951" y="3458445"/>
                  <a:pt x="1625393" y="3459034"/>
                </a:cubicBezTo>
                <a:lnTo>
                  <a:pt x="1624695" y="3462583"/>
                </a:lnTo>
                <a:cubicBezTo>
                  <a:pt x="1624695" y="3462583"/>
                  <a:pt x="3496792" y="3455675"/>
                  <a:pt x="3510237" y="3484133"/>
                </a:cubicBezTo>
                <a:cubicBezTo>
                  <a:pt x="3507447" y="3446548"/>
                  <a:pt x="3509159" y="3238087"/>
                  <a:pt x="3502373" y="3241319"/>
                </a:cubicBezTo>
                <a:lnTo>
                  <a:pt x="3510364" y="3097444"/>
                </a:lnTo>
                <a:cubicBezTo>
                  <a:pt x="3508969" y="3108155"/>
                  <a:pt x="3505037" y="3117409"/>
                  <a:pt x="3504022" y="3075324"/>
                </a:cubicBezTo>
                <a:cubicBezTo>
                  <a:pt x="3505798" y="3156008"/>
                  <a:pt x="3493241" y="3233777"/>
                  <a:pt x="3502056" y="3276560"/>
                </a:cubicBezTo>
                <a:cubicBezTo>
                  <a:pt x="3493748" y="3278651"/>
                  <a:pt x="3489372" y="3248355"/>
                  <a:pt x="3482269" y="3286954"/>
                </a:cubicBezTo>
                <a:cubicBezTo>
                  <a:pt x="3486264" y="3131290"/>
                  <a:pt x="3500407" y="3046105"/>
                  <a:pt x="3510047" y="2947864"/>
                </a:cubicBezTo>
                <a:lnTo>
                  <a:pt x="3504085" y="2810770"/>
                </a:lnTo>
                <a:lnTo>
                  <a:pt x="3507891" y="2805003"/>
                </a:lnTo>
                <a:lnTo>
                  <a:pt x="3498314" y="2781171"/>
                </a:lnTo>
                <a:cubicBezTo>
                  <a:pt x="3500306" y="2770720"/>
                  <a:pt x="3501365" y="2760116"/>
                  <a:pt x="3501485" y="2749481"/>
                </a:cubicBezTo>
                <a:cubicBezTo>
                  <a:pt x="3500661" y="2746375"/>
                  <a:pt x="3499392" y="2750685"/>
                  <a:pt x="3497934" y="2757467"/>
                </a:cubicBezTo>
                <a:cubicBezTo>
                  <a:pt x="3498441" y="2743016"/>
                  <a:pt x="3499265" y="2729896"/>
                  <a:pt x="3500280" y="2723114"/>
                </a:cubicBezTo>
                <a:cubicBezTo>
                  <a:pt x="3495270" y="2717727"/>
                  <a:pt x="3489499" y="2742129"/>
                  <a:pt x="3484235" y="2767481"/>
                </a:cubicBezTo>
                <a:cubicBezTo>
                  <a:pt x="3485947" y="2780157"/>
                  <a:pt x="3487786" y="2792453"/>
                  <a:pt x="3489562" y="2805510"/>
                </a:cubicBezTo>
                <a:cubicBezTo>
                  <a:pt x="3486645" y="2821672"/>
                  <a:pt x="3483727" y="2834982"/>
                  <a:pt x="3481127" y="2835045"/>
                </a:cubicBezTo>
                <a:lnTo>
                  <a:pt x="3481127" y="2783009"/>
                </a:lnTo>
                <a:cubicBezTo>
                  <a:pt x="3482142" y="2778129"/>
                  <a:pt x="3483157" y="2773058"/>
                  <a:pt x="3484235" y="2767734"/>
                </a:cubicBezTo>
                <a:cubicBezTo>
                  <a:pt x="3483664" y="2763741"/>
                  <a:pt x="3483030" y="2759749"/>
                  <a:pt x="3482459" y="2755882"/>
                </a:cubicBezTo>
                <a:cubicBezTo>
                  <a:pt x="3482015" y="2760572"/>
                  <a:pt x="3481571" y="2765199"/>
                  <a:pt x="3481127" y="2769699"/>
                </a:cubicBezTo>
                <a:lnTo>
                  <a:pt x="3481127" y="2747009"/>
                </a:lnTo>
                <a:cubicBezTo>
                  <a:pt x="3481571" y="2749861"/>
                  <a:pt x="3482015" y="2752840"/>
                  <a:pt x="3482459" y="2755882"/>
                </a:cubicBezTo>
                <a:cubicBezTo>
                  <a:pt x="3488801" y="2690219"/>
                  <a:pt x="3496348" y="2615303"/>
                  <a:pt x="3502817" y="2673930"/>
                </a:cubicBezTo>
                <a:lnTo>
                  <a:pt x="3497173" y="2594133"/>
                </a:lnTo>
                <a:cubicBezTo>
                  <a:pt x="3506686" y="2500392"/>
                  <a:pt x="3504720" y="2516681"/>
                  <a:pt x="3511823" y="2402532"/>
                </a:cubicBezTo>
                <a:cubicBezTo>
                  <a:pt x="3508461" y="2396194"/>
                  <a:pt x="3505481" y="2426680"/>
                  <a:pt x="3503197" y="2406144"/>
                </a:cubicBezTo>
                <a:cubicBezTo>
                  <a:pt x="3513979" y="2322925"/>
                  <a:pt x="3490513" y="2203324"/>
                  <a:pt x="3500153" y="2184944"/>
                </a:cubicBezTo>
                <a:cubicBezTo>
                  <a:pt x="3502436" y="2117696"/>
                  <a:pt x="3508398" y="2156929"/>
                  <a:pt x="3511062" y="2114210"/>
                </a:cubicBezTo>
                <a:cubicBezTo>
                  <a:pt x="3509983" y="2116239"/>
                  <a:pt x="3507891" y="2120231"/>
                  <a:pt x="3507700" y="2107872"/>
                </a:cubicBezTo>
                <a:lnTo>
                  <a:pt x="3514550" y="2057167"/>
                </a:lnTo>
                <a:cubicBezTo>
                  <a:pt x="3512076" y="2036631"/>
                  <a:pt x="3509793" y="2103943"/>
                  <a:pt x="3506876" y="2046646"/>
                </a:cubicBezTo>
                <a:cubicBezTo>
                  <a:pt x="3508144" y="2022180"/>
                  <a:pt x="3509286" y="2000251"/>
                  <a:pt x="3510301" y="1979842"/>
                </a:cubicBezTo>
                <a:cubicBezTo>
                  <a:pt x="3511315" y="1959433"/>
                  <a:pt x="3511379" y="1940165"/>
                  <a:pt x="3511632" y="1921594"/>
                </a:cubicBezTo>
                <a:cubicBezTo>
                  <a:pt x="3511886" y="1903024"/>
                  <a:pt x="3511632" y="1884897"/>
                  <a:pt x="3511125" y="1866263"/>
                </a:cubicBezTo>
                <a:cubicBezTo>
                  <a:pt x="3511125" y="1857009"/>
                  <a:pt x="3510491" y="1847565"/>
                  <a:pt x="3510174" y="1837868"/>
                </a:cubicBezTo>
                <a:cubicBezTo>
                  <a:pt x="3509857" y="1828171"/>
                  <a:pt x="3508398" y="1818283"/>
                  <a:pt x="3507383" y="1808015"/>
                </a:cubicBezTo>
                <a:cubicBezTo>
                  <a:pt x="3501231" y="1690380"/>
                  <a:pt x="3524824" y="1857643"/>
                  <a:pt x="3516579" y="1758261"/>
                </a:cubicBezTo>
                <a:close/>
                <a:moveTo>
                  <a:pt x="3155465" y="1880397"/>
                </a:moveTo>
                <a:lnTo>
                  <a:pt x="3160666" y="1880397"/>
                </a:lnTo>
                <a:cubicBezTo>
                  <a:pt x="3143035" y="1881474"/>
                  <a:pt x="3146079" y="1881284"/>
                  <a:pt x="3155465" y="1880397"/>
                </a:cubicBezTo>
                <a:close/>
                <a:moveTo>
                  <a:pt x="3493875" y="2840053"/>
                </a:moveTo>
                <a:cubicBezTo>
                  <a:pt x="3496538" y="2860182"/>
                  <a:pt x="3497008" y="2880541"/>
                  <a:pt x="3495270" y="2900772"/>
                </a:cubicBezTo>
                <a:cubicBezTo>
                  <a:pt x="3493748" y="2880572"/>
                  <a:pt x="3493278" y="2860303"/>
                  <a:pt x="3493875" y="2840053"/>
                </a:cubicBezTo>
                <a:close/>
              </a:path>
            </a:pathLst>
          </a:custGeom>
          <a:solidFill>
            <a:srgbClr val="3F3A31"/>
          </a:solidFill>
          <a:ln w="633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000" noProof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E240389-50BB-4631-B58E-9BB69D0466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8629" y="1932432"/>
            <a:ext cx="2270815" cy="3906427"/>
          </a:xfrm>
          <a:noFill/>
        </p:spPr>
        <p:txBody>
          <a:bodyPr anchor="t">
            <a:noAutofit/>
          </a:bodyPr>
          <a:lstStyle>
            <a:lvl1pPr marL="0" indent="0" algn="l">
              <a:buNone/>
              <a:defRPr lang="en-GB" sz="1200" b="0" i="0" kern="1200" cap="none" spc="-2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2pPr>
            <a:lvl3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3pPr>
            <a:lvl4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4pPr>
            <a:lvl5pPr>
              <a:defRPr lang="en-NL" sz="6600" b="0" i="0" kern="1200" cap="all" spc="-100" baseline="0" dirty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5pPr>
          </a:lstStyle>
          <a:p>
            <a:pPr lvl="0"/>
            <a:r>
              <a:rPr lang="en-GB" noProof="0"/>
              <a:t>Text…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BCBC36A-6405-4C4B-A2EB-CDA02CBA13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31736" y="1932432"/>
            <a:ext cx="2271686" cy="3906427"/>
          </a:xfrm>
          <a:noFill/>
        </p:spPr>
        <p:txBody>
          <a:bodyPr anchor="t">
            <a:noAutofit/>
          </a:bodyPr>
          <a:lstStyle>
            <a:lvl1pPr marL="0" indent="0" algn="l">
              <a:buNone/>
              <a:defRPr lang="en-GB" sz="1200" b="0" i="0" kern="1200" cap="none" spc="-2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2pPr>
            <a:lvl3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3pPr>
            <a:lvl4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4pPr>
            <a:lvl5pPr>
              <a:defRPr lang="en-NL" sz="6600" b="0" i="0" kern="1200" cap="all" spc="-100" baseline="0" dirty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5pPr>
          </a:lstStyle>
          <a:p>
            <a:pPr lvl="0"/>
            <a:r>
              <a:rPr lang="en-GB" noProof="0"/>
              <a:t>Text…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486DA1F-1DAC-4672-82D4-B8149318D1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3497" y="1932432"/>
            <a:ext cx="2271686" cy="3906427"/>
          </a:xfrm>
          <a:noFill/>
        </p:spPr>
        <p:txBody>
          <a:bodyPr anchor="t">
            <a:noAutofit/>
          </a:bodyPr>
          <a:lstStyle>
            <a:lvl1pPr marL="0" indent="0" algn="l">
              <a:buNone/>
              <a:defRPr lang="en-GB" sz="1200" b="0" i="0" kern="1200" cap="none" spc="-2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2pPr>
            <a:lvl3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3pPr>
            <a:lvl4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4pPr>
            <a:lvl5pPr>
              <a:defRPr lang="en-NL" sz="6600" b="0" i="0" kern="1200" cap="all" spc="-100" baseline="0" dirty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5pPr>
          </a:lstStyle>
          <a:p>
            <a:pPr lvl="0"/>
            <a:r>
              <a:rPr lang="en-GB" noProof="0"/>
              <a:t>Text…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78D7C81-68FE-4D34-80CA-5EC546B3EE5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77394" y="1932432"/>
            <a:ext cx="2270815" cy="3906427"/>
          </a:xfrm>
          <a:noFill/>
        </p:spPr>
        <p:txBody>
          <a:bodyPr anchor="t">
            <a:noAutofit/>
          </a:bodyPr>
          <a:lstStyle>
            <a:lvl1pPr marL="0" indent="0" algn="l">
              <a:buNone/>
              <a:defRPr lang="en-GB" sz="1200" b="0" i="0" kern="1200" cap="none" spc="-2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2pPr>
            <a:lvl3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3pPr>
            <a:lvl4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4pPr>
            <a:lvl5pPr>
              <a:defRPr lang="en-NL" sz="6600" b="0" i="0" kern="1200" cap="all" spc="-100" baseline="0" dirty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5pPr>
          </a:lstStyle>
          <a:p>
            <a:pPr lvl="0"/>
            <a:r>
              <a:rPr lang="en-GB" noProof="0"/>
              <a:t>Text…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40BEEE21-3C21-4705-B310-94C1AE45039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5101" y="1319467"/>
            <a:ext cx="2520140" cy="507362"/>
          </a:xfrm>
          <a:custGeom>
            <a:avLst/>
            <a:gdLst>
              <a:gd name="connsiteX0" fmla="*/ 5047 w 2291036"/>
              <a:gd name="connsiteY0" fmla="*/ 496336 h 507362"/>
              <a:gd name="connsiteX1" fmla="*/ 13426 w 2291036"/>
              <a:gd name="connsiteY1" fmla="*/ 496437 h 507362"/>
              <a:gd name="connsiteX2" fmla="*/ 5011 w 2291036"/>
              <a:gd name="connsiteY2" fmla="*/ 496619 h 507362"/>
              <a:gd name="connsiteX3" fmla="*/ 2284943 w 2291036"/>
              <a:gd name="connsiteY3" fmla="*/ 96445 h 507362"/>
              <a:gd name="connsiteX4" fmla="*/ 2284943 w 2291036"/>
              <a:gd name="connsiteY4" fmla="*/ 97637 h 507362"/>
              <a:gd name="connsiteX5" fmla="*/ 2284943 w 2291036"/>
              <a:gd name="connsiteY5" fmla="*/ 98829 h 507362"/>
              <a:gd name="connsiteX6" fmla="*/ 2284887 w 2291036"/>
              <a:gd name="connsiteY6" fmla="*/ 96558 h 507362"/>
              <a:gd name="connsiteX7" fmla="*/ 1492164 w 2291036"/>
              <a:gd name="connsiteY7" fmla="*/ 54 h 507362"/>
              <a:gd name="connsiteX8" fmla="*/ 1517204 w 2291036"/>
              <a:gd name="connsiteY8" fmla="*/ 1060 h 507362"/>
              <a:gd name="connsiteX9" fmla="*/ 1525581 w 2291036"/>
              <a:gd name="connsiteY9" fmla="*/ 1060 h 507362"/>
              <a:gd name="connsiteX10" fmla="*/ 1529387 w 2291036"/>
              <a:gd name="connsiteY10" fmla="*/ 1060 h 507362"/>
              <a:gd name="connsiteX11" fmla="*/ 1614693 w 2291036"/>
              <a:gd name="connsiteY11" fmla="*/ 5829 h 507362"/>
              <a:gd name="connsiteX12" fmla="*/ 1767023 w 2291036"/>
              <a:gd name="connsiteY12" fmla="*/ 3444 h 507362"/>
              <a:gd name="connsiteX13" fmla="*/ 1821861 w 2291036"/>
              <a:gd name="connsiteY13" fmla="*/ 8214 h 507362"/>
              <a:gd name="connsiteX14" fmla="*/ 2096055 w 2291036"/>
              <a:gd name="connsiteY14" fmla="*/ 3444 h 507362"/>
              <a:gd name="connsiteX15" fmla="*/ 2144800 w 2291036"/>
              <a:gd name="connsiteY15" fmla="*/ 3444 h 507362"/>
              <a:gd name="connsiteX16" fmla="*/ 2132615 w 2291036"/>
              <a:gd name="connsiteY16" fmla="*/ 5531 h 507362"/>
              <a:gd name="connsiteX17" fmla="*/ 2140103 w 2291036"/>
              <a:gd name="connsiteY17" fmla="*/ 5584 h 507362"/>
              <a:gd name="connsiteX18" fmla="*/ 2120427 w 2291036"/>
              <a:gd name="connsiteY18" fmla="*/ 5829 h 507362"/>
              <a:gd name="connsiteX19" fmla="*/ 2175266 w 2291036"/>
              <a:gd name="connsiteY19" fmla="*/ 5829 h 507362"/>
              <a:gd name="connsiteX20" fmla="*/ 2140103 w 2291036"/>
              <a:gd name="connsiteY20" fmla="*/ 5584 h 507362"/>
              <a:gd name="connsiteX21" fmla="*/ 2192023 w 2291036"/>
              <a:gd name="connsiteY21" fmla="*/ 4935 h 507362"/>
              <a:gd name="connsiteX22" fmla="*/ 2272758 w 2291036"/>
              <a:gd name="connsiteY22" fmla="*/ 5829 h 507362"/>
              <a:gd name="connsiteX23" fmla="*/ 2278851 w 2291036"/>
              <a:gd name="connsiteY23" fmla="*/ 22521 h 507362"/>
              <a:gd name="connsiteX24" fmla="*/ 2278851 w 2291036"/>
              <a:gd name="connsiteY24" fmla="*/ 51696 h 507362"/>
              <a:gd name="connsiteX25" fmla="*/ 2278851 w 2291036"/>
              <a:gd name="connsiteY25" fmla="*/ 53521 h 507362"/>
              <a:gd name="connsiteX26" fmla="*/ 2284182 w 2291036"/>
              <a:gd name="connsiteY26" fmla="*/ 68127 h 507362"/>
              <a:gd name="connsiteX27" fmla="*/ 2284887 w 2291036"/>
              <a:gd name="connsiteY27" fmla="*/ 96558 h 507362"/>
              <a:gd name="connsiteX28" fmla="*/ 2278851 w 2291036"/>
              <a:gd name="connsiteY28" fmla="*/ 108666 h 507362"/>
              <a:gd name="connsiteX29" fmla="*/ 2272758 w 2291036"/>
              <a:gd name="connsiteY29" fmla="*/ 115522 h 507362"/>
              <a:gd name="connsiteX30" fmla="*/ 2272758 w 2291036"/>
              <a:gd name="connsiteY30" fmla="*/ 120291 h 507362"/>
              <a:gd name="connsiteX31" fmla="*/ 2278851 w 2291036"/>
              <a:gd name="connsiteY31" fmla="*/ 151292 h 507362"/>
              <a:gd name="connsiteX32" fmla="*/ 2291036 w 2291036"/>
              <a:gd name="connsiteY32" fmla="*/ 175137 h 507362"/>
              <a:gd name="connsiteX33" fmla="*/ 2291036 w 2291036"/>
              <a:gd name="connsiteY33" fmla="*/ 220445 h 507362"/>
              <a:gd name="connsiteX34" fmla="*/ 2291036 w 2291036"/>
              <a:gd name="connsiteY34" fmla="*/ 320600 h 507362"/>
              <a:gd name="connsiteX35" fmla="*/ 2278851 w 2291036"/>
              <a:gd name="connsiteY35" fmla="*/ 351600 h 507362"/>
              <a:gd name="connsiteX36" fmla="*/ 2272758 w 2291036"/>
              <a:gd name="connsiteY36" fmla="*/ 435061 h 507362"/>
              <a:gd name="connsiteX37" fmla="*/ 2275805 w 2291036"/>
              <a:gd name="connsiteY37" fmla="*/ 479773 h 507362"/>
              <a:gd name="connsiteX38" fmla="*/ 2277471 w 2291036"/>
              <a:gd name="connsiteY38" fmla="*/ 502273 h 507362"/>
              <a:gd name="connsiteX39" fmla="*/ 2232653 w 2291036"/>
              <a:gd name="connsiteY39" fmla="*/ 501280 h 507362"/>
              <a:gd name="connsiteX40" fmla="*/ 2207872 w 2291036"/>
              <a:gd name="connsiteY40" fmla="*/ 500624 h 507362"/>
              <a:gd name="connsiteX41" fmla="*/ 2166497 w 2291036"/>
              <a:gd name="connsiteY41" fmla="*/ 500624 h 507362"/>
              <a:gd name="connsiteX42" fmla="*/ 2104435 w 2291036"/>
              <a:gd name="connsiteY42" fmla="*/ 491291 h 507362"/>
              <a:gd name="connsiteX43" fmla="*/ 1711374 w 2291036"/>
              <a:gd name="connsiteY43" fmla="*/ 495957 h 507362"/>
              <a:gd name="connsiteX44" fmla="*/ 1690687 w 2291036"/>
              <a:gd name="connsiteY44" fmla="*/ 500624 h 507362"/>
              <a:gd name="connsiteX45" fmla="*/ 1614833 w 2291036"/>
              <a:gd name="connsiteY45" fmla="*/ 491291 h 507362"/>
              <a:gd name="connsiteX46" fmla="*/ 1483813 w 2291036"/>
              <a:gd name="connsiteY46" fmla="*/ 505288 h 507362"/>
              <a:gd name="connsiteX47" fmla="*/ 1104542 w 2291036"/>
              <a:gd name="connsiteY47" fmla="*/ 491291 h 507362"/>
              <a:gd name="connsiteX48" fmla="*/ 932148 w 2291036"/>
              <a:gd name="connsiteY48" fmla="*/ 500624 h 507362"/>
              <a:gd name="connsiteX49" fmla="*/ 890773 w 2291036"/>
              <a:gd name="connsiteY49" fmla="*/ 500624 h 507362"/>
              <a:gd name="connsiteX50" fmla="*/ 856294 w 2291036"/>
              <a:gd name="connsiteY50" fmla="*/ 505288 h 507362"/>
              <a:gd name="connsiteX51" fmla="*/ 784750 w 2291036"/>
              <a:gd name="connsiteY51" fmla="*/ 507040 h 507362"/>
              <a:gd name="connsiteX52" fmla="*/ 746716 w 2291036"/>
              <a:gd name="connsiteY52" fmla="*/ 507257 h 507362"/>
              <a:gd name="connsiteX53" fmla="*/ 718378 w 2291036"/>
              <a:gd name="connsiteY53" fmla="*/ 505288 h 507362"/>
              <a:gd name="connsiteX54" fmla="*/ 708897 w 2291036"/>
              <a:gd name="connsiteY54" fmla="*/ 505288 h 507362"/>
              <a:gd name="connsiteX55" fmla="*/ 704588 w 2291036"/>
              <a:gd name="connsiteY55" fmla="*/ 505288 h 507362"/>
              <a:gd name="connsiteX56" fmla="*/ 608047 w 2291036"/>
              <a:gd name="connsiteY56" fmla="*/ 495957 h 507362"/>
              <a:gd name="connsiteX57" fmla="*/ 435650 w 2291036"/>
              <a:gd name="connsiteY57" fmla="*/ 500624 h 507362"/>
              <a:gd name="connsiteX58" fmla="*/ 373589 w 2291036"/>
              <a:gd name="connsiteY58" fmla="*/ 491291 h 507362"/>
              <a:gd name="connsiteX59" fmla="*/ 63276 w 2291036"/>
              <a:gd name="connsiteY59" fmla="*/ 500624 h 507362"/>
              <a:gd name="connsiteX60" fmla="*/ 8111 w 2291036"/>
              <a:gd name="connsiteY60" fmla="*/ 500624 h 507362"/>
              <a:gd name="connsiteX61" fmla="*/ 21901 w 2291036"/>
              <a:gd name="connsiteY61" fmla="*/ 496542 h 507362"/>
              <a:gd name="connsiteX62" fmla="*/ 13426 w 2291036"/>
              <a:gd name="connsiteY62" fmla="*/ 496437 h 507362"/>
              <a:gd name="connsiteX63" fmla="*/ 35694 w 2291036"/>
              <a:gd name="connsiteY63" fmla="*/ 495957 h 507362"/>
              <a:gd name="connsiteX64" fmla="*/ 7249 w 2291036"/>
              <a:gd name="connsiteY64" fmla="*/ 495957 h 507362"/>
              <a:gd name="connsiteX65" fmla="*/ 5095 w 2291036"/>
              <a:gd name="connsiteY65" fmla="*/ 495957 h 507362"/>
              <a:gd name="connsiteX66" fmla="*/ 5570 w 2291036"/>
              <a:gd name="connsiteY66" fmla="*/ 492209 h 507362"/>
              <a:gd name="connsiteX67" fmla="*/ 6094 w 2291036"/>
              <a:gd name="connsiteY67" fmla="*/ 487523 h 507362"/>
              <a:gd name="connsiteX68" fmla="*/ 0 w 2291036"/>
              <a:gd name="connsiteY68" fmla="*/ 435061 h 507362"/>
              <a:gd name="connsiteX69" fmla="*/ 0 w 2291036"/>
              <a:gd name="connsiteY69" fmla="*/ 422244 h 507362"/>
              <a:gd name="connsiteX70" fmla="*/ 0 w 2291036"/>
              <a:gd name="connsiteY70" fmla="*/ 418368 h 507362"/>
              <a:gd name="connsiteX71" fmla="*/ 12188 w 2291036"/>
              <a:gd name="connsiteY71" fmla="*/ 353984 h 507362"/>
              <a:gd name="connsiteX72" fmla="*/ 0 w 2291036"/>
              <a:gd name="connsiteY72" fmla="*/ 249061 h 507362"/>
              <a:gd name="connsiteX73" fmla="*/ 6094 w 2291036"/>
              <a:gd name="connsiteY73" fmla="*/ 220445 h 507362"/>
              <a:gd name="connsiteX74" fmla="*/ 12188 w 2291036"/>
              <a:gd name="connsiteY74" fmla="*/ 184676 h 507362"/>
              <a:gd name="connsiteX75" fmla="*/ 6094 w 2291036"/>
              <a:gd name="connsiteY75" fmla="*/ 144137 h 507362"/>
              <a:gd name="connsiteX76" fmla="*/ 18278 w 2291036"/>
              <a:gd name="connsiteY76" fmla="*/ 67829 h 507362"/>
              <a:gd name="connsiteX77" fmla="*/ 6094 w 2291036"/>
              <a:gd name="connsiteY77" fmla="*/ 3444 h 507362"/>
              <a:gd name="connsiteX78" fmla="*/ 201075 w 2291036"/>
              <a:gd name="connsiteY78" fmla="*/ 3444 h 507362"/>
              <a:gd name="connsiteX79" fmla="*/ 237634 w 2291036"/>
              <a:gd name="connsiteY79" fmla="*/ 3444 h 507362"/>
              <a:gd name="connsiteX80" fmla="*/ 292473 w 2291036"/>
              <a:gd name="connsiteY80" fmla="*/ 8214 h 507362"/>
              <a:gd name="connsiteX81" fmla="*/ 639785 w 2291036"/>
              <a:gd name="connsiteY81" fmla="*/ 5829 h 507362"/>
              <a:gd name="connsiteX82" fmla="*/ 658063 w 2291036"/>
              <a:gd name="connsiteY82" fmla="*/ 3444 h 507362"/>
              <a:gd name="connsiteX83" fmla="*/ 725088 w 2291036"/>
              <a:gd name="connsiteY83" fmla="*/ 8214 h 507362"/>
              <a:gd name="connsiteX84" fmla="*/ 840859 w 2291036"/>
              <a:gd name="connsiteY84" fmla="*/ 1060 h 507362"/>
              <a:gd name="connsiteX85" fmla="*/ 1175986 w 2291036"/>
              <a:gd name="connsiteY85" fmla="*/ 8214 h 507362"/>
              <a:gd name="connsiteX86" fmla="*/ 1328314 w 2291036"/>
              <a:gd name="connsiteY86" fmla="*/ 3444 h 507362"/>
              <a:gd name="connsiteX87" fmla="*/ 1364873 w 2291036"/>
              <a:gd name="connsiteY87" fmla="*/ 3444 h 507362"/>
              <a:gd name="connsiteX88" fmla="*/ 1395339 w 2291036"/>
              <a:gd name="connsiteY88" fmla="*/ 1060 h 507362"/>
              <a:gd name="connsiteX89" fmla="*/ 1458556 w 2291036"/>
              <a:gd name="connsiteY89" fmla="*/ 165 h 507362"/>
              <a:gd name="connsiteX90" fmla="*/ 1492164 w 2291036"/>
              <a:gd name="connsiteY90" fmla="*/ 54 h 50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2291036" h="507362">
                <a:moveTo>
                  <a:pt x="5047" y="496336"/>
                </a:moveTo>
                <a:lnTo>
                  <a:pt x="13426" y="496437"/>
                </a:lnTo>
                <a:lnTo>
                  <a:pt x="5011" y="496619"/>
                </a:lnTo>
                <a:close/>
                <a:moveTo>
                  <a:pt x="2284943" y="96445"/>
                </a:moveTo>
                <a:lnTo>
                  <a:pt x="2284943" y="97637"/>
                </a:lnTo>
                <a:lnTo>
                  <a:pt x="2284943" y="98829"/>
                </a:lnTo>
                <a:lnTo>
                  <a:pt x="2284887" y="96558"/>
                </a:lnTo>
                <a:close/>
                <a:moveTo>
                  <a:pt x="1492164" y="54"/>
                </a:moveTo>
                <a:cubicBezTo>
                  <a:pt x="1502351" y="166"/>
                  <a:pt x="1511109" y="464"/>
                  <a:pt x="1517204" y="1060"/>
                </a:cubicBezTo>
                <a:cubicBezTo>
                  <a:pt x="1517204" y="1060"/>
                  <a:pt x="1521773" y="1060"/>
                  <a:pt x="1525581" y="1060"/>
                </a:cubicBezTo>
                <a:lnTo>
                  <a:pt x="1529387" y="1060"/>
                </a:lnTo>
                <a:cubicBezTo>
                  <a:pt x="1565948" y="1060"/>
                  <a:pt x="1602508" y="5829"/>
                  <a:pt x="1614693" y="5829"/>
                </a:cubicBezTo>
                <a:cubicBezTo>
                  <a:pt x="1681718" y="5829"/>
                  <a:pt x="1706091" y="3444"/>
                  <a:pt x="1767023" y="3444"/>
                </a:cubicBezTo>
                <a:cubicBezTo>
                  <a:pt x="1779209" y="3444"/>
                  <a:pt x="1803583" y="8214"/>
                  <a:pt x="1821861" y="8214"/>
                </a:cubicBezTo>
                <a:cubicBezTo>
                  <a:pt x="1840143" y="5829"/>
                  <a:pt x="2071683" y="5829"/>
                  <a:pt x="2096055" y="3444"/>
                </a:cubicBezTo>
                <a:cubicBezTo>
                  <a:pt x="2077777" y="5829"/>
                  <a:pt x="2126521" y="3444"/>
                  <a:pt x="2144800" y="3444"/>
                </a:cubicBezTo>
                <a:cubicBezTo>
                  <a:pt x="2126521" y="4637"/>
                  <a:pt x="2124998" y="5233"/>
                  <a:pt x="2132615" y="5531"/>
                </a:cubicBezTo>
                <a:lnTo>
                  <a:pt x="2140103" y="5584"/>
                </a:lnTo>
                <a:lnTo>
                  <a:pt x="2120427" y="5829"/>
                </a:lnTo>
                <a:cubicBezTo>
                  <a:pt x="2144800" y="5829"/>
                  <a:pt x="2144800" y="5829"/>
                  <a:pt x="2175266" y="5829"/>
                </a:cubicBezTo>
                <a:lnTo>
                  <a:pt x="2140103" y="5584"/>
                </a:lnTo>
                <a:lnTo>
                  <a:pt x="2192023" y="4935"/>
                </a:lnTo>
                <a:cubicBezTo>
                  <a:pt x="2228581" y="5233"/>
                  <a:pt x="2266664" y="5829"/>
                  <a:pt x="2272758" y="5829"/>
                </a:cubicBezTo>
                <a:cubicBezTo>
                  <a:pt x="2272758" y="10598"/>
                  <a:pt x="2278851" y="20137"/>
                  <a:pt x="2278851" y="22521"/>
                </a:cubicBezTo>
                <a:cubicBezTo>
                  <a:pt x="2278851" y="22521"/>
                  <a:pt x="2278851" y="43983"/>
                  <a:pt x="2278851" y="51696"/>
                </a:cubicBezTo>
                <a:lnTo>
                  <a:pt x="2278851" y="53521"/>
                </a:lnTo>
                <a:cubicBezTo>
                  <a:pt x="2278851" y="57098"/>
                  <a:pt x="2281898" y="61272"/>
                  <a:pt x="2284182" y="68127"/>
                </a:cubicBezTo>
                <a:lnTo>
                  <a:pt x="2284887" y="96558"/>
                </a:lnTo>
                <a:lnTo>
                  <a:pt x="2278851" y="108666"/>
                </a:lnTo>
                <a:cubicBezTo>
                  <a:pt x="2275804" y="110753"/>
                  <a:pt x="2272758" y="111945"/>
                  <a:pt x="2272758" y="115522"/>
                </a:cubicBezTo>
                <a:cubicBezTo>
                  <a:pt x="2272758" y="117906"/>
                  <a:pt x="2272758" y="117906"/>
                  <a:pt x="2272758" y="120291"/>
                </a:cubicBezTo>
                <a:cubicBezTo>
                  <a:pt x="2278851" y="136983"/>
                  <a:pt x="2278851" y="122676"/>
                  <a:pt x="2278851" y="151292"/>
                </a:cubicBezTo>
                <a:cubicBezTo>
                  <a:pt x="2278851" y="141752"/>
                  <a:pt x="2291036" y="175137"/>
                  <a:pt x="2291036" y="175137"/>
                </a:cubicBezTo>
                <a:cubicBezTo>
                  <a:pt x="2291036" y="203752"/>
                  <a:pt x="2291036" y="218060"/>
                  <a:pt x="2291036" y="220445"/>
                </a:cubicBezTo>
                <a:cubicBezTo>
                  <a:pt x="2291036" y="253829"/>
                  <a:pt x="2291036" y="325368"/>
                  <a:pt x="2291036" y="320600"/>
                </a:cubicBezTo>
                <a:cubicBezTo>
                  <a:pt x="2291036" y="325368"/>
                  <a:pt x="2278851" y="342061"/>
                  <a:pt x="2278851" y="351600"/>
                </a:cubicBezTo>
                <a:cubicBezTo>
                  <a:pt x="2278851" y="349215"/>
                  <a:pt x="2272758" y="432676"/>
                  <a:pt x="2272758" y="435061"/>
                </a:cubicBezTo>
                <a:cubicBezTo>
                  <a:pt x="2272758" y="454139"/>
                  <a:pt x="2274281" y="467254"/>
                  <a:pt x="2275805" y="479773"/>
                </a:cubicBezTo>
                <a:lnTo>
                  <a:pt x="2277471" y="502273"/>
                </a:lnTo>
                <a:lnTo>
                  <a:pt x="2232653" y="501280"/>
                </a:lnTo>
                <a:cubicBezTo>
                  <a:pt x="2219939" y="500915"/>
                  <a:pt x="2211320" y="500624"/>
                  <a:pt x="2207872" y="500624"/>
                </a:cubicBezTo>
                <a:cubicBezTo>
                  <a:pt x="2200976" y="500624"/>
                  <a:pt x="2180289" y="500624"/>
                  <a:pt x="2166497" y="500624"/>
                </a:cubicBezTo>
                <a:cubicBezTo>
                  <a:pt x="2166497" y="500624"/>
                  <a:pt x="2138914" y="495957"/>
                  <a:pt x="2104435" y="491291"/>
                </a:cubicBezTo>
                <a:cubicBezTo>
                  <a:pt x="2111332" y="491291"/>
                  <a:pt x="1904456" y="495957"/>
                  <a:pt x="1711374" y="495957"/>
                </a:cubicBezTo>
                <a:cubicBezTo>
                  <a:pt x="1725167" y="495957"/>
                  <a:pt x="1711374" y="500624"/>
                  <a:pt x="1690687" y="500624"/>
                </a:cubicBezTo>
                <a:cubicBezTo>
                  <a:pt x="1628623" y="500624"/>
                  <a:pt x="1607937" y="491291"/>
                  <a:pt x="1614833" y="491291"/>
                </a:cubicBezTo>
                <a:cubicBezTo>
                  <a:pt x="1601041" y="491291"/>
                  <a:pt x="1470020" y="505288"/>
                  <a:pt x="1483813" y="505288"/>
                </a:cubicBezTo>
                <a:cubicBezTo>
                  <a:pt x="1435541" y="500624"/>
                  <a:pt x="1104542" y="491291"/>
                  <a:pt x="1104542" y="491291"/>
                </a:cubicBezTo>
                <a:cubicBezTo>
                  <a:pt x="1049376" y="491291"/>
                  <a:pt x="939042" y="500624"/>
                  <a:pt x="932148" y="500624"/>
                </a:cubicBezTo>
                <a:cubicBezTo>
                  <a:pt x="897670" y="500624"/>
                  <a:pt x="890773" y="505288"/>
                  <a:pt x="890773" y="500624"/>
                </a:cubicBezTo>
                <a:cubicBezTo>
                  <a:pt x="870087" y="500624"/>
                  <a:pt x="870087" y="505288"/>
                  <a:pt x="856294" y="505288"/>
                </a:cubicBezTo>
                <a:cubicBezTo>
                  <a:pt x="839053" y="505288"/>
                  <a:pt x="811471" y="506456"/>
                  <a:pt x="784750" y="507040"/>
                </a:cubicBezTo>
                <a:cubicBezTo>
                  <a:pt x="771390" y="507330"/>
                  <a:pt x="758245" y="507476"/>
                  <a:pt x="746716" y="507257"/>
                </a:cubicBezTo>
                <a:cubicBezTo>
                  <a:pt x="735187" y="507038"/>
                  <a:pt x="725275" y="506454"/>
                  <a:pt x="718378" y="505288"/>
                </a:cubicBezTo>
                <a:cubicBezTo>
                  <a:pt x="718378" y="505288"/>
                  <a:pt x="713206" y="505288"/>
                  <a:pt x="708897" y="505288"/>
                </a:cubicBezTo>
                <a:lnTo>
                  <a:pt x="704588" y="505288"/>
                </a:lnTo>
                <a:cubicBezTo>
                  <a:pt x="663212" y="505288"/>
                  <a:pt x="621836" y="495957"/>
                  <a:pt x="608047" y="495957"/>
                </a:cubicBezTo>
                <a:cubicBezTo>
                  <a:pt x="532191" y="495957"/>
                  <a:pt x="504609" y="500624"/>
                  <a:pt x="435650" y="500624"/>
                </a:cubicBezTo>
                <a:cubicBezTo>
                  <a:pt x="421858" y="500624"/>
                  <a:pt x="394276" y="491291"/>
                  <a:pt x="373589" y="491291"/>
                </a:cubicBezTo>
                <a:cubicBezTo>
                  <a:pt x="352899" y="495957"/>
                  <a:pt x="90860" y="495957"/>
                  <a:pt x="63276" y="500624"/>
                </a:cubicBezTo>
                <a:cubicBezTo>
                  <a:pt x="83963" y="495957"/>
                  <a:pt x="28797" y="500624"/>
                  <a:pt x="8111" y="500624"/>
                </a:cubicBezTo>
                <a:cubicBezTo>
                  <a:pt x="28797" y="498290"/>
                  <a:pt x="30521" y="497125"/>
                  <a:pt x="21901" y="496542"/>
                </a:cubicBezTo>
                <a:lnTo>
                  <a:pt x="13426" y="496437"/>
                </a:lnTo>
                <a:lnTo>
                  <a:pt x="35694" y="495957"/>
                </a:lnTo>
                <a:cubicBezTo>
                  <a:pt x="21902" y="495957"/>
                  <a:pt x="15007" y="495957"/>
                  <a:pt x="7249" y="495957"/>
                </a:cubicBezTo>
                <a:lnTo>
                  <a:pt x="5095" y="495957"/>
                </a:lnTo>
                <a:lnTo>
                  <a:pt x="5570" y="492209"/>
                </a:lnTo>
                <a:cubicBezTo>
                  <a:pt x="5903" y="489498"/>
                  <a:pt x="6094" y="487821"/>
                  <a:pt x="6094" y="487523"/>
                </a:cubicBezTo>
                <a:cubicBezTo>
                  <a:pt x="6094" y="475600"/>
                  <a:pt x="0" y="458908"/>
                  <a:pt x="0" y="435061"/>
                </a:cubicBezTo>
                <a:cubicBezTo>
                  <a:pt x="0" y="431485"/>
                  <a:pt x="0" y="426119"/>
                  <a:pt x="0" y="422244"/>
                </a:cubicBezTo>
                <a:lnTo>
                  <a:pt x="0" y="418368"/>
                </a:lnTo>
                <a:cubicBezTo>
                  <a:pt x="0" y="406446"/>
                  <a:pt x="12188" y="356369"/>
                  <a:pt x="12188" y="353984"/>
                </a:cubicBezTo>
                <a:cubicBezTo>
                  <a:pt x="18278" y="349215"/>
                  <a:pt x="0" y="272908"/>
                  <a:pt x="0" y="249061"/>
                </a:cubicBezTo>
                <a:cubicBezTo>
                  <a:pt x="0" y="249061"/>
                  <a:pt x="0" y="220445"/>
                  <a:pt x="6094" y="220445"/>
                </a:cubicBezTo>
                <a:cubicBezTo>
                  <a:pt x="0" y="208522"/>
                  <a:pt x="18278" y="179907"/>
                  <a:pt x="12188" y="184676"/>
                </a:cubicBezTo>
                <a:cubicBezTo>
                  <a:pt x="18278" y="177522"/>
                  <a:pt x="6094" y="151292"/>
                  <a:pt x="6094" y="144137"/>
                </a:cubicBezTo>
                <a:cubicBezTo>
                  <a:pt x="6094" y="158446"/>
                  <a:pt x="18278" y="58291"/>
                  <a:pt x="18278" y="67829"/>
                </a:cubicBezTo>
                <a:cubicBezTo>
                  <a:pt x="18278" y="60675"/>
                  <a:pt x="6094" y="5829"/>
                  <a:pt x="6094" y="3444"/>
                </a:cubicBezTo>
                <a:cubicBezTo>
                  <a:pt x="103584" y="1060"/>
                  <a:pt x="188890" y="3444"/>
                  <a:pt x="201075" y="3444"/>
                </a:cubicBezTo>
                <a:cubicBezTo>
                  <a:pt x="207169" y="3444"/>
                  <a:pt x="225447" y="3444"/>
                  <a:pt x="237634" y="3444"/>
                </a:cubicBezTo>
                <a:cubicBezTo>
                  <a:pt x="237634" y="3444"/>
                  <a:pt x="262007" y="5829"/>
                  <a:pt x="292473" y="8214"/>
                </a:cubicBezTo>
                <a:cubicBezTo>
                  <a:pt x="286379" y="8214"/>
                  <a:pt x="469176" y="5829"/>
                  <a:pt x="639785" y="5829"/>
                </a:cubicBezTo>
                <a:cubicBezTo>
                  <a:pt x="627597" y="5829"/>
                  <a:pt x="639785" y="3444"/>
                  <a:pt x="658063" y="3444"/>
                </a:cubicBezTo>
                <a:cubicBezTo>
                  <a:pt x="712904" y="3444"/>
                  <a:pt x="731183" y="8214"/>
                  <a:pt x="725088" y="8214"/>
                </a:cubicBezTo>
                <a:cubicBezTo>
                  <a:pt x="737276" y="8214"/>
                  <a:pt x="853046" y="1060"/>
                  <a:pt x="840859" y="1060"/>
                </a:cubicBezTo>
                <a:cubicBezTo>
                  <a:pt x="883512" y="3444"/>
                  <a:pt x="1175986" y="8214"/>
                  <a:pt x="1175986" y="8214"/>
                </a:cubicBezTo>
                <a:cubicBezTo>
                  <a:pt x="1224730" y="8214"/>
                  <a:pt x="1322222" y="3444"/>
                  <a:pt x="1328314" y="3444"/>
                </a:cubicBezTo>
                <a:cubicBezTo>
                  <a:pt x="1358779" y="3444"/>
                  <a:pt x="1364873" y="1060"/>
                  <a:pt x="1364873" y="3444"/>
                </a:cubicBezTo>
                <a:cubicBezTo>
                  <a:pt x="1383152" y="3444"/>
                  <a:pt x="1383152" y="1060"/>
                  <a:pt x="1395339" y="1060"/>
                </a:cubicBezTo>
                <a:cubicBezTo>
                  <a:pt x="1410574" y="1060"/>
                  <a:pt x="1434945" y="464"/>
                  <a:pt x="1458556" y="165"/>
                </a:cubicBezTo>
                <a:cubicBezTo>
                  <a:pt x="1470361" y="17"/>
                  <a:pt x="1481976" y="-58"/>
                  <a:pt x="1492164" y="54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1800" cap="all" spc="-50" baseline="0">
                <a:solidFill>
                  <a:schemeClr val="bg2"/>
                </a:solidFill>
                <a:latin typeface="Tw Cen MT Condensed" panose="020B0606020104020203" pitchFamily="34" charset="0"/>
              </a:defRPr>
            </a:lvl1pPr>
          </a:lstStyle>
          <a:p>
            <a:pPr lvl="0"/>
            <a:r>
              <a:rPr lang="en-GB" noProof="0"/>
              <a:t>This is a heading</a:t>
            </a:r>
          </a:p>
        </p:txBody>
      </p:sp>
      <p:sp>
        <p:nvSpPr>
          <p:cNvPr id="36" name="Tijdelijke aanduiding voor tekst 35">
            <a:extLst>
              <a:ext uri="{FF2B5EF4-FFF2-40B4-BE49-F238E27FC236}">
                <a16:creationId xmlns:a16="http://schemas.microsoft.com/office/drawing/2014/main" id="{2393E6AC-A729-4A79-8C97-2E544E11071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507509" y="1319467"/>
            <a:ext cx="2520140" cy="507362"/>
          </a:xfrm>
          <a:custGeom>
            <a:avLst/>
            <a:gdLst>
              <a:gd name="connsiteX0" fmla="*/ 5047 w 2291036"/>
              <a:gd name="connsiteY0" fmla="*/ 496336 h 507362"/>
              <a:gd name="connsiteX1" fmla="*/ 13426 w 2291036"/>
              <a:gd name="connsiteY1" fmla="*/ 496437 h 507362"/>
              <a:gd name="connsiteX2" fmla="*/ 5011 w 2291036"/>
              <a:gd name="connsiteY2" fmla="*/ 496619 h 507362"/>
              <a:gd name="connsiteX3" fmla="*/ 2284943 w 2291036"/>
              <a:gd name="connsiteY3" fmla="*/ 96445 h 507362"/>
              <a:gd name="connsiteX4" fmla="*/ 2284943 w 2291036"/>
              <a:gd name="connsiteY4" fmla="*/ 97637 h 507362"/>
              <a:gd name="connsiteX5" fmla="*/ 2284943 w 2291036"/>
              <a:gd name="connsiteY5" fmla="*/ 98829 h 507362"/>
              <a:gd name="connsiteX6" fmla="*/ 2284887 w 2291036"/>
              <a:gd name="connsiteY6" fmla="*/ 96558 h 507362"/>
              <a:gd name="connsiteX7" fmla="*/ 1492164 w 2291036"/>
              <a:gd name="connsiteY7" fmla="*/ 54 h 507362"/>
              <a:gd name="connsiteX8" fmla="*/ 1517204 w 2291036"/>
              <a:gd name="connsiteY8" fmla="*/ 1060 h 507362"/>
              <a:gd name="connsiteX9" fmla="*/ 1525581 w 2291036"/>
              <a:gd name="connsiteY9" fmla="*/ 1060 h 507362"/>
              <a:gd name="connsiteX10" fmla="*/ 1529387 w 2291036"/>
              <a:gd name="connsiteY10" fmla="*/ 1060 h 507362"/>
              <a:gd name="connsiteX11" fmla="*/ 1614693 w 2291036"/>
              <a:gd name="connsiteY11" fmla="*/ 5829 h 507362"/>
              <a:gd name="connsiteX12" fmla="*/ 1767023 w 2291036"/>
              <a:gd name="connsiteY12" fmla="*/ 3444 h 507362"/>
              <a:gd name="connsiteX13" fmla="*/ 1821861 w 2291036"/>
              <a:gd name="connsiteY13" fmla="*/ 8214 h 507362"/>
              <a:gd name="connsiteX14" fmla="*/ 2096055 w 2291036"/>
              <a:gd name="connsiteY14" fmla="*/ 3444 h 507362"/>
              <a:gd name="connsiteX15" fmla="*/ 2144800 w 2291036"/>
              <a:gd name="connsiteY15" fmla="*/ 3444 h 507362"/>
              <a:gd name="connsiteX16" fmla="*/ 2132615 w 2291036"/>
              <a:gd name="connsiteY16" fmla="*/ 5531 h 507362"/>
              <a:gd name="connsiteX17" fmla="*/ 2140103 w 2291036"/>
              <a:gd name="connsiteY17" fmla="*/ 5584 h 507362"/>
              <a:gd name="connsiteX18" fmla="*/ 2120427 w 2291036"/>
              <a:gd name="connsiteY18" fmla="*/ 5829 h 507362"/>
              <a:gd name="connsiteX19" fmla="*/ 2175266 w 2291036"/>
              <a:gd name="connsiteY19" fmla="*/ 5829 h 507362"/>
              <a:gd name="connsiteX20" fmla="*/ 2140103 w 2291036"/>
              <a:gd name="connsiteY20" fmla="*/ 5584 h 507362"/>
              <a:gd name="connsiteX21" fmla="*/ 2192023 w 2291036"/>
              <a:gd name="connsiteY21" fmla="*/ 4935 h 507362"/>
              <a:gd name="connsiteX22" fmla="*/ 2272758 w 2291036"/>
              <a:gd name="connsiteY22" fmla="*/ 5829 h 507362"/>
              <a:gd name="connsiteX23" fmla="*/ 2278851 w 2291036"/>
              <a:gd name="connsiteY23" fmla="*/ 22521 h 507362"/>
              <a:gd name="connsiteX24" fmla="*/ 2278851 w 2291036"/>
              <a:gd name="connsiteY24" fmla="*/ 51696 h 507362"/>
              <a:gd name="connsiteX25" fmla="*/ 2278851 w 2291036"/>
              <a:gd name="connsiteY25" fmla="*/ 53521 h 507362"/>
              <a:gd name="connsiteX26" fmla="*/ 2284182 w 2291036"/>
              <a:gd name="connsiteY26" fmla="*/ 68127 h 507362"/>
              <a:gd name="connsiteX27" fmla="*/ 2284887 w 2291036"/>
              <a:gd name="connsiteY27" fmla="*/ 96558 h 507362"/>
              <a:gd name="connsiteX28" fmla="*/ 2278851 w 2291036"/>
              <a:gd name="connsiteY28" fmla="*/ 108666 h 507362"/>
              <a:gd name="connsiteX29" fmla="*/ 2272758 w 2291036"/>
              <a:gd name="connsiteY29" fmla="*/ 115522 h 507362"/>
              <a:gd name="connsiteX30" fmla="*/ 2272758 w 2291036"/>
              <a:gd name="connsiteY30" fmla="*/ 120291 h 507362"/>
              <a:gd name="connsiteX31" fmla="*/ 2278851 w 2291036"/>
              <a:gd name="connsiteY31" fmla="*/ 151292 h 507362"/>
              <a:gd name="connsiteX32" fmla="*/ 2291036 w 2291036"/>
              <a:gd name="connsiteY32" fmla="*/ 175137 h 507362"/>
              <a:gd name="connsiteX33" fmla="*/ 2291036 w 2291036"/>
              <a:gd name="connsiteY33" fmla="*/ 220445 h 507362"/>
              <a:gd name="connsiteX34" fmla="*/ 2291036 w 2291036"/>
              <a:gd name="connsiteY34" fmla="*/ 320600 h 507362"/>
              <a:gd name="connsiteX35" fmla="*/ 2278851 w 2291036"/>
              <a:gd name="connsiteY35" fmla="*/ 351600 h 507362"/>
              <a:gd name="connsiteX36" fmla="*/ 2272758 w 2291036"/>
              <a:gd name="connsiteY36" fmla="*/ 435061 h 507362"/>
              <a:gd name="connsiteX37" fmla="*/ 2275805 w 2291036"/>
              <a:gd name="connsiteY37" fmla="*/ 479773 h 507362"/>
              <a:gd name="connsiteX38" fmla="*/ 2277471 w 2291036"/>
              <a:gd name="connsiteY38" fmla="*/ 502273 h 507362"/>
              <a:gd name="connsiteX39" fmla="*/ 2232653 w 2291036"/>
              <a:gd name="connsiteY39" fmla="*/ 501280 h 507362"/>
              <a:gd name="connsiteX40" fmla="*/ 2207872 w 2291036"/>
              <a:gd name="connsiteY40" fmla="*/ 500624 h 507362"/>
              <a:gd name="connsiteX41" fmla="*/ 2166497 w 2291036"/>
              <a:gd name="connsiteY41" fmla="*/ 500624 h 507362"/>
              <a:gd name="connsiteX42" fmla="*/ 2104435 w 2291036"/>
              <a:gd name="connsiteY42" fmla="*/ 491291 h 507362"/>
              <a:gd name="connsiteX43" fmla="*/ 1711374 w 2291036"/>
              <a:gd name="connsiteY43" fmla="*/ 495957 h 507362"/>
              <a:gd name="connsiteX44" fmla="*/ 1690687 w 2291036"/>
              <a:gd name="connsiteY44" fmla="*/ 500624 h 507362"/>
              <a:gd name="connsiteX45" fmla="*/ 1614833 w 2291036"/>
              <a:gd name="connsiteY45" fmla="*/ 491291 h 507362"/>
              <a:gd name="connsiteX46" fmla="*/ 1483813 w 2291036"/>
              <a:gd name="connsiteY46" fmla="*/ 505288 h 507362"/>
              <a:gd name="connsiteX47" fmla="*/ 1104542 w 2291036"/>
              <a:gd name="connsiteY47" fmla="*/ 491291 h 507362"/>
              <a:gd name="connsiteX48" fmla="*/ 932148 w 2291036"/>
              <a:gd name="connsiteY48" fmla="*/ 500624 h 507362"/>
              <a:gd name="connsiteX49" fmla="*/ 890773 w 2291036"/>
              <a:gd name="connsiteY49" fmla="*/ 500624 h 507362"/>
              <a:gd name="connsiteX50" fmla="*/ 856294 w 2291036"/>
              <a:gd name="connsiteY50" fmla="*/ 505288 h 507362"/>
              <a:gd name="connsiteX51" fmla="*/ 784750 w 2291036"/>
              <a:gd name="connsiteY51" fmla="*/ 507040 h 507362"/>
              <a:gd name="connsiteX52" fmla="*/ 746716 w 2291036"/>
              <a:gd name="connsiteY52" fmla="*/ 507257 h 507362"/>
              <a:gd name="connsiteX53" fmla="*/ 718378 w 2291036"/>
              <a:gd name="connsiteY53" fmla="*/ 505288 h 507362"/>
              <a:gd name="connsiteX54" fmla="*/ 708897 w 2291036"/>
              <a:gd name="connsiteY54" fmla="*/ 505288 h 507362"/>
              <a:gd name="connsiteX55" fmla="*/ 704588 w 2291036"/>
              <a:gd name="connsiteY55" fmla="*/ 505288 h 507362"/>
              <a:gd name="connsiteX56" fmla="*/ 608047 w 2291036"/>
              <a:gd name="connsiteY56" fmla="*/ 495957 h 507362"/>
              <a:gd name="connsiteX57" fmla="*/ 435650 w 2291036"/>
              <a:gd name="connsiteY57" fmla="*/ 500624 h 507362"/>
              <a:gd name="connsiteX58" fmla="*/ 373589 w 2291036"/>
              <a:gd name="connsiteY58" fmla="*/ 491291 h 507362"/>
              <a:gd name="connsiteX59" fmla="*/ 63276 w 2291036"/>
              <a:gd name="connsiteY59" fmla="*/ 500624 h 507362"/>
              <a:gd name="connsiteX60" fmla="*/ 8111 w 2291036"/>
              <a:gd name="connsiteY60" fmla="*/ 500624 h 507362"/>
              <a:gd name="connsiteX61" fmla="*/ 21901 w 2291036"/>
              <a:gd name="connsiteY61" fmla="*/ 496542 h 507362"/>
              <a:gd name="connsiteX62" fmla="*/ 13426 w 2291036"/>
              <a:gd name="connsiteY62" fmla="*/ 496437 h 507362"/>
              <a:gd name="connsiteX63" fmla="*/ 35694 w 2291036"/>
              <a:gd name="connsiteY63" fmla="*/ 495957 h 507362"/>
              <a:gd name="connsiteX64" fmla="*/ 7249 w 2291036"/>
              <a:gd name="connsiteY64" fmla="*/ 495957 h 507362"/>
              <a:gd name="connsiteX65" fmla="*/ 5095 w 2291036"/>
              <a:gd name="connsiteY65" fmla="*/ 495957 h 507362"/>
              <a:gd name="connsiteX66" fmla="*/ 5570 w 2291036"/>
              <a:gd name="connsiteY66" fmla="*/ 492209 h 507362"/>
              <a:gd name="connsiteX67" fmla="*/ 6094 w 2291036"/>
              <a:gd name="connsiteY67" fmla="*/ 487523 h 507362"/>
              <a:gd name="connsiteX68" fmla="*/ 0 w 2291036"/>
              <a:gd name="connsiteY68" fmla="*/ 435061 h 507362"/>
              <a:gd name="connsiteX69" fmla="*/ 0 w 2291036"/>
              <a:gd name="connsiteY69" fmla="*/ 422244 h 507362"/>
              <a:gd name="connsiteX70" fmla="*/ 0 w 2291036"/>
              <a:gd name="connsiteY70" fmla="*/ 418368 h 507362"/>
              <a:gd name="connsiteX71" fmla="*/ 12188 w 2291036"/>
              <a:gd name="connsiteY71" fmla="*/ 353984 h 507362"/>
              <a:gd name="connsiteX72" fmla="*/ 0 w 2291036"/>
              <a:gd name="connsiteY72" fmla="*/ 249061 h 507362"/>
              <a:gd name="connsiteX73" fmla="*/ 6094 w 2291036"/>
              <a:gd name="connsiteY73" fmla="*/ 220445 h 507362"/>
              <a:gd name="connsiteX74" fmla="*/ 12188 w 2291036"/>
              <a:gd name="connsiteY74" fmla="*/ 184676 h 507362"/>
              <a:gd name="connsiteX75" fmla="*/ 6094 w 2291036"/>
              <a:gd name="connsiteY75" fmla="*/ 144137 h 507362"/>
              <a:gd name="connsiteX76" fmla="*/ 18278 w 2291036"/>
              <a:gd name="connsiteY76" fmla="*/ 67829 h 507362"/>
              <a:gd name="connsiteX77" fmla="*/ 6094 w 2291036"/>
              <a:gd name="connsiteY77" fmla="*/ 3444 h 507362"/>
              <a:gd name="connsiteX78" fmla="*/ 201075 w 2291036"/>
              <a:gd name="connsiteY78" fmla="*/ 3444 h 507362"/>
              <a:gd name="connsiteX79" fmla="*/ 237634 w 2291036"/>
              <a:gd name="connsiteY79" fmla="*/ 3444 h 507362"/>
              <a:gd name="connsiteX80" fmla="*/ 292473 w 2291036"/>
              <a:gd name="connsiteY80" fmla="*/ 8214 h 507362"/>
              <a:gd name="connsiteX81" fmla="*/ 639785 w 2291036"/>
              <a:gd name="connsiteY81" fmla="*/ 5829 h 507362"/>
              <a:gd name="connsiteX82" fmla="*/ 658063 w 2291036"/>
              <a:gd name="connsiteY82" fmla="*/ 3444 h 507362"/>
              <a:gd name="connsiteX83" fmla="*/ 725088 w 2291036"/>
              <a:gd name="connsiteY83" fmla="*/ 8214 h 507362"/>
              <a:gd name="connsiteX84" fmla="*/ 840859 w 2291036"/>
              <a:gd name="connsiteY84" fmla="*/ 1060 h 507362"/>
              <a:gd name="connsiteX85" fmla="*/ 1175986 w 2291036"/>
              <a:gd name="connsiteY85" fmla="*/ 8214 h 507362"/>
              <a:gd name="connsiteX86" fmla="*/ 1328314 w 2291036"/>
              <a:gd name="connsiteY86" fmla="*/ 3444 h 507362"/>
              <a:gd name="connsiteX87" fmla="*/ 1364873 w 2291036"/>
              <a:gd name="connsiteY87" fmla="*/ 3444 h 507362"/>
              <a:gd name="connsiteX88" fmla="*/ 1395339 w 2291036"/>
              <a:gd name="connsiteY88" fmla="*/ 1060 h 507362"/>
              <a:gd name="connsiteX89" fmla="*/ 1458556 w 2291036"/>
              <a:gd name="connsiteY89" fmla="*/ 165 h 507362"/>
              <a:gd name="connsiteX90" fmla="*/ 1492164 w 2291036"/>
              <a:gd name="connsiteY90" fmla="*/ 54 h 50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2291036" h="507362">
                <a:moveTo>
                  <a:pt x="5047" y="496336"/>
                </a:moveTo>
                <a:lnTo>
                  <a:pt x="13426" y="496437"/>
                </a:lnTo>
                <a:lnTo>
                  <a:pt x="5011" y="496619"/>
                </a:lnTo>
                <a:close/>
                <a:moveTo>
                  <a:pt x="2284943" y="96445"/>
                </a:moveTo>
                <a:lnTo>
                  <a:pt x="2284943" y="97637"/>
                </a:lnTo>
                <a:lnTo>
                  <a:pt x="2284943" y="98829"/>
                </a:lnTo>
                <a:lnTo>
                  <a:pt x="2284887" y="96558"/>
                </a:lnTo>
                <a:close/>
                <a:moveTo>
                  <a:pt x="1492164" y="54"/>
                </a:moveTo>
                <a:cubicBezTo>
                  <a:pt x="1502351" y="166"/>
                  <a:pt x="1511109" y="464"/>
                  <a:pt x="1517204" y="1060"/>
                </a:cubicBezTo>
                <a:cubicBezTo>
                  <a:pt x="1517204" y="1060"/>
                  <a:pt x="1521773" y="1060"/>
                  <a:pt x="1525581" y="1060"/>
                </a:cubicBezTo>
                <a:lnTo>
                  <a:pt x="1529387" y="1060"/>
                </a:lnTo>
                <a:cubicBezTo>
                  <a:pt x="1565948" y="1060"/>
                  <a:pt x="1602508" y="5829"/>
                  <a:pt x="1614693" y="5829"/>
                </a:cubicBezTo>
                <a:cubicBezTo>
                  <a:pt x="1681718" y="5829"/>
                  <a:pt x="1706091" y="3444"/>
                  <a:pt x="1767023" y="3444"/>
                </a:cubicBezTo>
                <a:cubicBezTo>
                  <a:pt x="1779209" y="3444"/>
                  <a:pt x="1803583" y="8214"/>
                  <a:pt x="1821861" y="8214"/>
                </a:cubicBezTo>
                <a:cubicBezTo>
                  <a:pt x="1840143" y="5829"/>
                  <a:pt x="2071683" y="5829"/>
                  <a:pt x="2096055" y="3444"/>
                </a:cubicBezTo>
                <a:cubicBezTo>
                  <a:pt x="2077777" y="5829"/>
                  <a:pt x="2126521" y="3444"/>
                  <a:pt x="2144800" y="3444"/>
                </a:cubicBezTo>
                <a:cubicBezTo>
                  <a:pt x="2126521" y="4637"/>
                  <a:pt x="2124998" y="5233"/>
                  <a:pt x="2132615" y="5531"/>
                </a:cubicBezTo>
                <a:lnTo>
                  <a:pt x="2140103" y="5584"/>
                </a:lnTo>
                <a:lnTo>
                  <a:pt x="2120427" y="5829"/>
                </a:lnTo>
                <a:cubicBezTo>
                  <a:pt x="2144800" y="5829"/>
                  <a:pt x="2144800" y="5829"/>
                  <a:pt x="2175266" y="5829"/>
                </a:cubicBezTo>
                <a:lnTo>
                  <a:pt x="2140103" y="5584"/>
                </a:lnTo>
                <a:lnTo>
                  <a:pt x="2192023" y="4935"/>
                </a:lnTo>
                <a:cubicBezTo>
                  <a:pt x="2228581" y="5233"/>
                  <a:pt x="2266664" y="5829"/>
                  <a:pt x="2272758" y="5829"/>
                </a:cubicBezTo>
                <a:cubicBezTo>
                  <a:pt x="2272758" y="10598"/>
                  <a:pt x="2278851" y="20137"/>
                  <a:pt x="2278851" y="22521"/>
                </a:cubicBezTo>
                <a:cubicBezTo>
                  <a:pt x="2278851" y="22521"/>
                  <a:pt x="2278851" y="43983"/>
                  <a:pt x="2278851" y="51696"/>
                </a:cubicBezTo>
                <a:lnTo>
                  <a:pt x="2278851" y="53521"/>
                </a:lnTo>
                <a:cubicBezTo>
                  <a:pt x="2278851" y="57098"/>
                  <a:pt x="2281898" y="61272"/>
                  <a:pt x="2284182" y="68127"/>
                </a:cubicBezTo>
                <a:lnTo>
                  <a:pt x="2284887" y="96558"/>
                </a:lnTo>
                <a:lnTo>
                  <a:pt x="2278851" y="108666"/>
                </a:lnTo>
                <a:cubicBezTo>
                  <a:pt x="2275804" y="110753"/>
                  <a:pt x="2272758" y="111945"/>
                  <a:pt x="2272758" y="115522"/>
                </a:cubicBezTo>
                <a:cubicBezTo>
                  <a:pt x="2272758" y="117906"/>
                  <a:pt x="2272758" y="117906"/>
                  <a:pt x="2272758" y="120291"/>
                </a:cubicBezTo>
                <a:cubicBezTo>
                  <a:pt x="2278851" y="136983"/>
                  <a:pt x="2278851" y="122676"/>
                  <a:pt x="2278851" y="151292"/>
                </a:cubicBezTo>
                <a:cubicBezTo>
                  <a:pt x="2278851" y="141752"/>
                  <a:pt x="2291036" y="175137"/>
                  <a:pt x="2291036" y="175137"/>
                </a:cubicBezTo>
                <a:cubicBezTo>
                  <a:pt x="2291036" y="203752"/>
                  <a:pt x="2291036" y="218060"/>
                  <a:pt x="2291036" y="220445"/>
                </a:cubicBezTo>
                <a:cubicBezTo>
                  <a:pt x="2291036" y="253829"/>
                  <a:pt x="2291036" y="325368"/>
                  <a:pt x="2291036" y="320600"/>
                </a:cubicBezTo>
                <a:cubicBezTo>
                  <a:pt x="2291036" y="325368"/>
                  <a:pt x="2278851" y="342061"/>
                  <a:pt x="2278851" y="351600"/>
                </a:cubicBezTo>
                <a:cubicBezTo>
                  <a:pt x="2278851" y="349215"/>
                  <a:pt x="2272758" y="432676"/>
                  <a:pt x="2272758" y="435061"/>
                </a:cubicBezTo>
                <a:cubicBezTo>
                  <a:pt x="2272758" y="454139"/>
                  <a:pt x="2274281" y="467254"/>
                  <a:pt x="2275805" y="479773"/>
                </a:cubicBezTo>
                <a:lnTo>
                  <a:pt x="2277471" y="502273"/>
                </a:lnTo>
                <a:lnTo>
                  <a:pt x="2232653" y="501280"/>
                </a:lnTo>
                <a:cubicBezTo>
                  <a:pt x="2219939" y="500915"/>
                  <a:pt x="2211320" y="500624"/>
                  <a:pt x="2207872" y="500624"/>
                </a:cubicBezTo>
                <a:cubicBezTo>
                  <a:pt x="2200976" y="500624"/>
                  <a:pt x="2180289" y="500624"/>
                  <a:pt x="2166497" y="500624"/>
                </a:cubicBezTo>
                <a:cubicBezTo>
                  <a:pt x="2166497" y="500624"/>
                  <a:pt x="2138914" y="495957"/>
                  <a:pt x="2104435" y="491291"/>
                </a:cubicBezTo>
                <a:cubicBezTo>
                  <a:pt x="2111332" y="491291"/>
                  <a:pt x="1904456" y="495957"/>
                  <a:pt x="1711374" y="495957"/>
                </a:cubicBezTo>
                <a:cubicBezTo>
                  <a:pt x="1725167" y="495957"/>
                  <a:pt x="1711374" y="500624"/>
                  <a:pt x="1690687" y="500624"/>
                </a:cubicBezTo>
                <a:cubicBezTo>
                  <a:pt x="1628623" y="500624"/>
                  <a:pt x="1607937" y="491291"/>
                  <a:pt x="1614833" y="491291"/>
                </a:cubicBezTo>
                <a:cubicBezTo>
                  <a:pt x="1601041" y="491291"/>
                  <a:pt x="1470020" y="505288"/>
                  <a:pt x="1483813" y="505288"/>
                </a:cubicBezTo>
                <a:cubicBezTo>
                  <a:pt x="1435541" y="500624"/>
                  <a:pt x="1104542" y="491291"/>
                  <a:pt x="1104542" y="491291"/>
                </a:cubicBezTo>
                <a:cubicBezTo>
                  <a:pt x="1049376" y="491291"/>
                  <a:pt x="939042" y="500624"/>
                  <a:pt x="932148" y="500624"/>
                </a:cubicBezTo>
                <a:cubicBezTo>
                  <a:pt x="897670" y="500624"/>
                  <a:pt x="890773" y="505288"/>
                  <a:pt x="890773" y="500624"/>
                </a:cubicBezTo>
                <a:cubicBezTo>
                  <a:pt x="870087" y="500624"/>
                  <a:pt x="870087" y="505288"/>
                  <a:pt x="856294" y="505288"/>
                </a:cubicBezTo>
                <a:cubicBezTo>
                  <a:pt x="839053" y="505288"/>
                  <a:pt x="811471" y="506456"/>
                  <a:pt x="784750" y="507040"/>
                </a:cubicBezTo>
                <a:cubicBezTo>
                  <a:pt x="771390" y="507330"/>
                  <a:pt x="758245" y="507476"/>
                  <a:pt x="746716" y="507257"/>
                </a:cubicBezTo>
                <a:cubicBezTo>
                  <a:pt x="735187" y="507038"/>
                  <a:pt x="725275" y="506454"/>
                  <a:pt x="718378" y="505288"/>
                </a:cubicBezTo>
                <a:cubicBezTo>
                  <a:pt x="718378" y="505288"/>
                  <a:pt x="713206" y="505288"/>
                  <a:pt x="708897" y="505288"/>
                </a:cubicBezTo>
                <a:lnTo>
                  <a:pt x="704588" y="505288"/>
                </a:lnTo>
                <a:cubicBezTo>
                  <a:pt x="663212" y="505288"/>
                  <a:pt x="621836" y="495957"/>
                  <a:pt x="608047" y="495957"/>
                </a:cubicBezTo>
                <a:cubicBezTo>
                  <a:pt x="532191" y="495957"/>
                  <a:pt x="504609" y="500624"/>
                  <a:pt x="435650" y="500624"/>
                </a:cubicBezTo>
                <a:cubicBezTo>
                  <a:pt x="421858" y="500624"/>
                  <a:pt x="394276" y="491291"/>
                  <a:pt x="373589" y="491291"/>
                </a:cubicBezTo>
                <a:cubicBezTo>
                  <a:pt x="352899" y="495957"/>
                  <a:pt x="90860" y="495957"/>
                  <a:pt x="63276" y="500624"/>
                </a:cubicBezTo>
                <a:cubicBezTo>
                  <a:pt x="83963" y="495957"/>
                  <a:pt x="28797" y="500624"/>
                  <a:pt x="8111" y="500624"/>
                </a:cubicBezTo>
                <a:cubicBezTo>
                  <a:pt x="28797" y="498290"/>
                  <a:pt x="30521" y="497125"/>
                  <a:pt x="21901" y="496542"/>
                </a:cubicBezTo>
                <a:lnTo>
                  <a:pt x="13426" y="496437"/>
                </a:lnTo>
                <a:lnTo>
                  <a:pt x="35694" y="495957"/>
                </a:lnTo>
                <a:cubicBezTo>
                  <a:pt x="21902" y="495957"/>
                  <a:pt x="15007" y="495957"/>
                  <a:pt x="7249" y="495957"/>
                </a:cubicBezTo>
                <a:lnTo>
                  <a:pt x="5095" y="495957"/>
                </a:lnTo>
                <a:lnTo>
                  <a:pt x="5570" y="492209"/>
                </a:lnTo>
                <a:cubicBezTo>
                  <a:pt x="5903" y="489498"/>
                  <a:pt x="6094" y="487821"/>
                  <a:pt x="6094" y="487523"/>
                </a:cubicBezTo>
                <a:cubicBezTo>
                  <a:pt x="6094" y="475600"/>
                  <a:pt x="0" y="458908"/>
                  <a:pt x="0" y="435061"/>
                </a:cubicBezTo>
                <a:cubicBezTo>
                  <a:pt x="0" y="431485"/>
                  <a:pt x="0" y="426119"/>
                  <a:pt x="0" y="422244"/>
                </a:cubicBezTo>
                <a:lnTo>
                  <a:pt x="0" y="418368"/>
                </a:lnTo>
                <a:cubicBezTo>
                  <a:pt x="0" y="406446"/>
                  <a:pt x="12188" y="356369"/>
                  <a:pt x="12188" y="353984"/>
                </a:cubicBezTo>
                <a:cubicBezTo>
                  <a:pt x="18278" y="349215"/>
                  <a:pt x="0" y="272908"/>
                  <a:pt x="0" y="249061"/>
                </a:cubicBezTo>
                <a:cubicBezTo>
                  <a:pt x="0" y="249061"/>
                  <a:pt x="0" y="220445"/>
                  <a:pt x="6094" y="220445"/>
                </a:cubicBezTo>
                <a:cubicBezTo>
                  <a:pt x="0" y="208522"/>
                  <a:pt x="18278" y="179907"/>
                  <a:pt x="12188" y="184676"/>
                </a:cubicBezTo>
                <a:cubicBezTo>
                  <a:pt x="18278" y="177522"/>
                  <a:pt x="6094" y="151292"/>
                  <a:pt x="6094" y="144137"/>
                </a:cubicBezTo>
                <a:cubicBezTo>
                  <a:pt x="6094" y="158446"/>
                  <a:pt x="18278" y="58291"/>
                  <a:pt x="18278" y="67829"/>
                </a:cubicBezTo>
                <a:cubicBezTo>
                  <a:pt x="18278" y="60675"/>
                  <a:pt x="6094" y="5829"/>
                  <a:pt x="6094" y="3444"/>
                </a:cubicBezTo>
                <a:cubicBezTo>
                  <a:pt x="103584" y="1060"/>
                  <a:pt x="188890" y="3444"/>
                  <a:pt x="201075" y="3444"/>
                </a:cubicBezTo>
                <a:cubicBezTo>
                  <a:pt x="207169" y="3444"/>
                  <a:pt x="225447" y="3444"/>
                  <a:pt x="237634" y="3444"/>
                </a:cubicBezTo>
                <a:cubicBezTo>
                  <a:pt x="237634" y="3444"/>
                  <a:pt x="262007" y="5829"/>
                  <a:pt x="292473" y="8214"/>
                </a:cubicBezTo>
                <a:cubicBezTo>
                  <a:pt x="286379" y="8214"/>
                  <a:pt x="469176" y="5829"/>
                  <a:pt x="639785" y="5829"/>
                </a:cubicBezTo>
                <a:cubicBezTo>
                  <a:pt x="627597" y="5829"/>
                  <a:pt x="639785" y="3444"/>
                  <a:pt x="658063" y="3444"/>
                </a:cubicBezTo>
                <a:cubicBezTo>
                  <a:pt x="712904" y="3444"/>
                  <a:pt x="731183" y="8214"/>
                  <a:pt x="725088" y="8214"/>
                </a:cubicBezTo>
                <a:cubicBezTo>
                  <a:pt x="737276" y="8214"/>
                  <a:pt x="853046" y="1060"/>
                  <a:pt x="840859" y="1060"/>
                </a:cubicBezTo>
                <a:cubicBezTo>
                  <a:pt x="883512" y="3444"/>
                  <a:pt x="1175986" y="8214"/>
                  <a:pt x="1175986" y="8214"/>
                </a:cubicBezTo>
                <a:cubicBezTo>
                  <a:pt x="1224730" y="8214"/>
                  <a:pt x="1322222" y="3444"/>
                  <a:pt x="1328314" y="3444"/>
                </a:cubicBezTo>
                <a:cubicBezTo>
                  <a:pt x="1358779" y="3444"/>
                  <a:pt x="1364873" y="1060"/>
                  <a:pt x="1364873" y="3444"/>
                </a:cubicBezTo>
                <a:cubicBezTo>
                  <a:pt x="1383152" y="3444"/>
                  <a:pt x="1383152" y="1060"/>
                  <a:pt x="1395339" y="1060"/>
                </a:cubicBezTo>
                <a:cubicBezTo>
                  <a:pt x="1410574" y="1060"/>
                  <a:pt x="1434945" y="464"/>
                  <a:pt x="1458556" y="165"/>
                </a:cubicBezTo>
                <a:cubicBezTo>
                  <a:pt x="1470361" y="17"/>
                  <a:pt x="1481976" y="-58"/>
                  <a:pt x="1492164" y="54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1800" cap="all" spc="-50" baseline="0">
                <a:solidFill>
                  <a:schemeClr val="bg2"/>
                </a:solidFill>
                <a:latin typeface="Tw Cen MT Condensed" panose="020B0606020104020203" pitchFamily="34" charset="0"/>
              </a:defRPr>
            </a:lvl1pPr>
          </a:lstStyle>
          <a:p>
            <a:pPr lvl="0"/>
            <a:r>
              <a:rPr lang="en-GB" noProof="0"/>
              <a:t>This is a heading</a:t>
            </a:r>
          </a:p>
        </p:txBody>
      </p:sp>
      <p:sp>
        <p:nvSpPr>
          <p:cNvPr id="37" name="Tijdelijke aanduiding voor tekst 36">
            <a:extLst>
              <a:ext uri="{FF2B5EF4-FFF2-40B4-BE49-F238E27FC236}">
                <a16:creationId xmlns:a16="http://schemas.microsoft.com/office/drawing/2014/main" id="{133F6F32-4D37-40E4-A56E-71B6B0509B8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73408" y="1319467"/>
            <a:ext cx="2520140" cy="507362"/>
          </a:xfrm>
          <a:custGeom>
            <a:avLst/>
            <a:gdLst>
              <a:gd name="connsiteX0" fmla="*/ 5047 w 2291036"/>
              <a:gd name="connsiteY0" fmla="*/ 496336 h 507362"/>
              <a:gd name="connsiteX1" fmla="*/ 13426 w 2291036"/>
              <a:gd name="connsiteY1" fmla="*/ 496437 h 507362"/>
              <a:gd name="connsiteX2" fmla="*/ 5011 w 2291036"/>
              <a:gd name="connsiteY2" fmla="*/ 496619 h 507362"/>
              <a:gd name="connsiteX3" fmla="*/ 2284943 w 2291036"/>
              <a:gd name="connsiteY3" fmla="*/ 96445 h 507362"/>
              <a:gd name="connsiteX4" fmla="*/ 2284943 w 2291036"/>
              <a:gd name="connsiteY4" fmla="*/ 97637 h 507362"/>
              <a:gd name="connsiteX5" fmla="*/ 2284943 w 2291036"/>
              <a:gd name="connsiteY5" fmla="*/ 98829 h 507362"/>
              <a:gd name="connsiteX6" fmla="*/ 2284887 w 2291036"/>
              <a:gd name="connsiteY6" fmla="*/ 96558 h 507362"/>
              <a:gd name="connsiteX7" fmla="*/ 1492164 w 2291036"/>
              <a:gd name="connsiteY7" fmla="*/ 54 h 507362"/>
              <a:gd name="connsiteX8" fmla="*/ 1517204 w 2291036"/>
              <a:gd name="connsiteY8" fmla="*/ 1060 h 507362"/>
              <a:gd name="connsiteX9" fmla="*/ 1525581 w 2291036"/>
              <a:gd name="connsiteY9" fmla="*/ 1060 h 507362"/>
              <a:gd name="connsiteX10" fmla="*/ 1529387 w 2291036"/>
              <a:gd name="connsiteY10" fmla="*/ 1060 h 507362"/>
              <a:gd name="connsiteX11" fmla="*/ 1614693 w 2291036"/>
              <a:gd name="connsiteY11" fmla="*/ 5829 h 507362"/>
              <a:gd name="connsiteX12" fmla="*/ 1767023 w 2291036"/>
              <a:gd name="connsiteY12" fmla="*/ 3444 h 507362"/>
              <a:gd name="connsiteX13" fmla="*/ 1821861 w 2291036"/>
              <a:gd name="connsiteY13" fmla="*/ 8214 h 507362"/>
              <a:gd name="connsiteX14" fmla="*/ 2096055 w 2291036"/>
              <a:gd name="connsiteY14" fmla="*/ 3444 h 507362"/>
              <a:gd name="connsiteX15" fmla="*/ 2144800 w 2291036"/>
              <a:gd name="connsiteY15" fmla="*/ 3444 h 507362"/>
              <a:gd name="connsiteX16" fmla="*/ 2132615 w 2291036"/>
              <a:gd name="connsiteY16" fmla="*/ 5531 h 507362"/>
              <a:gd name="connsiteX17" fmla="*/ 2140103 w 2291036"/>
              <a:gd name="connsiteY17" fmla="*/ 5584 h 507362"/>
              <a:gd name="connsiteX18" fmla="*/ 2120427 w 2291036"/>
              <a:gd name="connsiteY18" fmla="*/ 5829 h 507362"/>
              <a:gd name="connsiteX19" fmla="*/ 2175266 w 2291036"/>
              <a:gd name="connsiteY19" fmla="*/ 5829 h 507362"/>
              <a:gd name="connsiteX20" fmla="*/ 2140103 w 2291036"/>
              <a:gd name="connsiteY20" fmla="*/ 5584 h 507362"/>
              <a:gd name="connsiteX21" fmla="*/ 2192023 w 2291036"/>
              <a:gd name="connsiteY21" fmla="*/ 4935 h 507362"/>
              <a:gd name="connsiteX22" fmla="*/ 2272758 w 2291036"/>
              <a:gd name="connsiteY22" fmla="*/ 5829 h 507362"/>
              <a:gd name="connsiteX23" fmla="*/ 2278851 w 2291036"/>
              <a:gd name="connsiteY23" fmla="*/ 22521 h 507362"/>
              <a:gd name="connsiteX24" fmla="*/ 2278851 w 2291036"/>
              <a:gd name="connsiteY24" fmla="*/ 51696 h 507362"/>
              <a:gd name="connsiteX25" fmla="*/ 2278851 w 2291036"/>
              <a:gd name="connsiteY25" fmla="*/ 53521 h 507362"/>
              <a:gd name="connsiteX26" fmla="*/ 2284182 w 2291036"/>
              <a:gd name="connsiteY26" fmla="*/ 68127 h 507362"/>
              <a:gd name="connsiteX27" fmla="*/ 2284887 w 2291036"/>
              <a:gd name="connsiteY27" fmla="*/ 96558 h 507362"/>
              <a:gd name="connsiteX28" fmla="*/ 2278851 w 2291036"/>
              <a:gd name="connsiteY28" fmla="*/ 108666 h 507362"/>
              <a:gd name="connsiteX29" fmla="*/ 2272758 w 2291036"/>
              <a:gd name="connsiteY29" fmla="*/ 115522 h 507362"/>
              <a:gd name="connsiteX30" fmla="*/ 2272758 w 2291036"/>
              <a:gd name="connsiteY30" fmla="*/ 120291 h 507362"/>
              <a:gd name="connsiteX31" fmla="*/ 2278851 w 2291036"/>
              <a:gd name="connsiteY31" fmla="*/ 151292 h 507362"/>
              <a:gd name="connsiteX32" fmla="*/ 2291036 w 2291036"/>
              <a:gd name="connsiteY32" fmla="*/ 175137 h 507362"/>
              <a:gd name="connsiteX33" fmla="*/ 2291036 w 2291036"/>
              <a:gd name="connsiteY33" fmla="*/ 220445 h 507362"/>
              <a:gd name="connsiteX34" fmla="*/ 2291036 w 2291036"/>
              <a:gd name="connsiteY34" fmla="*/ 320600 h 507362"/>
              <a:gd name="connsiteX35" fmla="*/ 2278851 w 2291036"/>
              <a:gd name="connsiteY35" fmla="*/ 351600 h 507362"/>
              <a:gd name="connsiteX36" fmla="*/ 2272758 w 2291036"/>
              <a:gd name="connsiteY36" fmla="*/ 435061 h 507362"/>
              <a:gd name="connsiteX37" fmla="*/ 2275805 w 2291036"/>
              <a:gd name="connsiteY37" fmla="*/ 479773 h 507362"/>
              <a:gd name="connsiteX38" fmla="*/ 2277471 w 2291036"/>
              <a:gd name="connsiteY38" fmla="*/ 502273 h 507362"/>
              <a:gd name="connsiteX39" fmla="*/ 2232653 w 2291036"/>
              <a:gd name="connsiteY39" fmla="*/ 501280 h 507362"/>
              <a:gd name="connsiteX40" fmla="*/ 2207872 w 2291036"/>
              <a:gd name="connsiteY40" fmla="*/ 500624 h 507362"/>
              <a:gd name="connsiteX41" fmla="*/ 2166497 w 2291036"/>
              <a:gd name="connsiteY41" fmla="*/ 500624 h 507362"/>
              <a:gd name="connsiteX42" fmla="*/ 2104435 w 2291036"/>
              <a:gd name="connsiteY42" fmla="*/ 491291 h 507362"/>
              <a:gd name="connsiteX43" fmla="*/ 1711374 w 2291036"/>
              <a:gd name="connsiteY43" fmla="*/ 495957 h 507362"/>
              <a:gd name="connsiteX44" fmla="*/ 1690687 w 2291036"/>
              <a:gd name="connsiteY44" fmla="*/ 500624 h 507362"/>
              <a:gd name="connsiteX45" fmla="*/ 1614833 w 2291036"/>
              <a:gd name="connsiteY45" fmla="*/ 491291 h 507362"/>
              <a:gd name="connsiteX46" fmla="*/ 1483813 w 2291036"/>
              <a:gd name="connsiteY46" fmla="*/ 505288 h 507362"/>
              <a:gd name="connsiteX47" fmla="*/ 1104542 w 2291036"/>
              <a:gd name="connsiteY47" fmla="*/ 491291 h 507362"/>
              <a:gd name="connsiteX48" fmla="*/ 932148 w 2291036"/>
              <a:gd name="connsiteY48" fmla="*/ 500624 h 507362"/>
              <a:gd name="connsiteX49" fmla="*/ 890773 w 2291036"/>
              <a:gd name="connsiteY49" fmla="*/ 500624 h 507362"/>
              <a:gd name="connsiteX50" fmla="*/ 856294 w 2291036"/>
              <a:gd name="connsiteY50" fmla="*/ 505288 h 507362"/>
              <a:gd name="connsiteX51" fmla="*/ 784750 w 2291036"/>
              <a:gd name="connsiteY51" fmla="*/ 507040 h 507362"/>
              <a:gd name="connsiteX52" fmla="*/ 746716 w 2291036"/>
              <a:gd name="connsiteY52" fmla="*/ 507257 h 507362"/>
              <a:gd name="connsiteX53" fmla="*/ 718378 w 2291036"/>
              <a:gd name="connsiteY53" fmla="*/ 505288 h 507362"/>
              <a:gd name="connsiteX54" fmla="*/ 708897 w 2291036"/>
              <a:gd name="connsiteY54" fmla="*/ 505288 h 507362"/>
              <a:gd name="connsiteX55" fmla="*/ 704588 w 2291036"/>
              <a:gd name="connsiteY55" fmla="*/ 505288 h 507362"/>
              <a:gd name="connsiteX56" fmla="*/ 608047 w 2291036"/>
              <a:gd name="connsiteY56" fmla="*/ 495957 h 507362"/>
              <a:gd name="connsiteX57" fmla="*/ 435650 w 2291036"/>
              <a:gd name="connsiteY57" fmla="*/ 500624 h 507362"/>
              <a:gd name="connsiteX58" fmla="*/ 373589 w 2291036"/>
              <a:gd name="connsiteY58" fmla="*/ 491291 h 507362"/>
              <a:gd name="connsiteX59" fmla="*/ 63276 w 2291036"/>
              <a:gd name="connsiteY59" fmla="*/ 500624 h 507362"/>
              <a:gd name="connsiteX60" fmla="*/ 8111 w 2291036"/>
              <a:gd name="connsiteY60" fmla="*/ 500624 h 507362"/>
              <a:gd name="connsiteX61" fmla="*/ 21901 w 2291036"/>
              <a:gd name="connsiteY61" fmla="*/ 496542 h 507362"/>
              <a:gd name="connsiteX62" fmla="*/ 13426 w 2291036"/>
              <a:gd name="connsiteY62" fmla="*/ 496437 h 507362"/>
              <a:gd name="connsiteX63" fmla="*/ 35694 w 2291036"/>
              <a:gd name="connsiteY63" fmla="*/ 495957 h 507362"/>
              <a:gd name="connsiteX64" fmla="*/ 7249 w 2291036"/>
              <a:gd name="connsiteY64" fmla="*/ 495957 h 507362"/>
              <a:gd name="connsiteX65" fmla="*/ 5095 w 2291036"/>
              <a:gd name="connsiteY65" fmla="*/ 495957 h 507362"/>
              <a:gd name="connsiteX66" fmla="*/ 5570 w 2291036"/>
              <a:gd name="connsiteY66" fmla="*/ 492209 h 507362"/>
              <a:gd name="connsiteX67" fmla="*/ 6094 w 2291036"/>
              <a:gd name="connsiteY67" fmla="*/ 487523 h 507362"/>
              <a:gd name="connsiteX68" fmla="*/ 0 w 2291036"/>
              <a:gd name="connsiteY68" fmla="*/ 435061 h 507362"/>
              <a:gd name="connsiteX69" fmla="*/ 0 w 2291036"/>
              <a:gd name="connsiteY69" fmla="*/ 422244 h 507362"/>
              <a:gd name="connsiteX70" fmla="*/ 0 w 2291036"/>
              <a:gd name="connsiteY70" fmla="*/ 418368 h 507362"/>
              <a:gd name="connsiteX71" fmla="*/ 12188 w 2291036"/>
              <a:gd name="connsiteY71" fmla="*/ 353984 h 507362"/>
              <a:gd name="connsiteX72" fmla="*/ 0 w 2291036"/>
              <a:gd name="connsiteY72" fmla="*/ 249061 h 507362"/>
              <a:gd name="connsiteX73" fmla="*/ 6094 w 2291036"/>
              <a:gd name="connsiteY73" fmla="*/ 220445 h 507362"/>
              <a:gd name="connsiteX74" fmla="*/ 12188 w 2291036"/>
              <a:gd name="connsiteY74" fmla="*/ 184676 h 507362"/>
              <a:gd name="connsiteX75" fmla="*/ 6094 w 2291036"/>
              <a:gd name="connsiteY75" fmla="*/ 144137 h 507362"/>
              <a:gd name="connsiteX76" fmla="*/ 18278 w 2291036"/>
              <a:gd name="connsiteY76" fmla="*/ 67829 h 507362"/>
              <a:gd name="connsiteX77" fmla="*/ 6094 w 2291036"/>
              <a:gd name="connsiteY77" fmla="*/ 3444 h 507362"/>
              <a:gd name="connsiteX78" fmla="*/ 201075 w 2291036"/>
              <a:gd name="connsiteY78" fmla="*/ 3444 h 507362"/>
              <a:gd name="connsiteX79" fmla="*/ 237634 w 2291036"/>
              <a:gd name="connsiteY79" fmla="*/ 3444 h 507362"/>
              <a:gd name="connsiteX80" fmla="*/ 292473 w 2291036"/>
              <a:gd name="connsiteY80" fmla="*/ 8214 h 507362"/>
              <a:gd name="connsiteX81" fmla="*/ 639785 w 2291036"/>
              <a:gd name="connsiteY81" fmla="*/ 5829 h 507362"/>
              <a:gd name="connsiteX82" fmla="*/ 658063 w 2291036"/>
              <a:gd name="connsiteY82" fmla="*/ 3444 h 507362"/>
              <a:gd name="connsiteX83" fmla="*/ 725088 w 2291036"/>
              <a:gd name="connsiteY83" fmla="*/ 8214 h 507362"/>
              <a:gd name="connsiteX84" fmla="*/ 840859 w 2291036"/>
              <a:gd name="connsiteY84" fmla="*/ 1060 h 507362"/>
              <a:gd name="connsiteX85" fmla="*/ 1175986 w 2291036"/>
              <a:gd name="connsiteY85" fmla="*/ 8214 h 507362"/>
              <a:gd name="connsiteX86" fmla="*/ 1328314 w 2291036"/>
              <a:gd name="connsiteY86" fmla="*/ 3444 h 507362"/>
              <a:gd name="connsiteX87" fmla="*/ 1364873 w 2291036"/>
              <a:gd name="connsiteY87" fmla="*/ 3444 h 507362"/>
              <a:gd name="connsiteX88" fmla="*/ 1395339 w 2291036"/>
              <a:gd name="connsiteY88" fmla="*/ 1060 h 507362"/>
              <a:gd name="connsiteX89" fmla="*/ 1458556 w 2291036"/>
              <a:gd name="connsiteY89" fmla="*/ 165 h 507362"/>
              <a:gd name="connsiteX90" fmla="*/ 1492164 w 2291036"/>
              <a:gd name="connsiteY90" fmla="*/ 54 h 50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2291036" h="507362">
                <a:moveTo>
                  <a:pt x="5047" y="496336"/>
                </a:moveTo>
                <a:lnTo>
                  <a:pt x="13426" y="496437"/>
                </a:lnTo>
                <a:lnTo>
                  <a:pt x="5011" y="496619"/>
                </a:lnTo>
                <a:close/>
                <a:moveTo>
                  <a:pt x="2284943" y="96445"/>
                </a:moveTo>
                <a:lnTo>
                  <a:pt x="2284943" y="97637"/>
                </a:lnTo>
                <a:lnTo>
                  <a:pt x="2284943" y="98829"/>
                </a:lnTo>
                <a:lnTo>
                  <a:pt x="2284887" y="96558"/>
                </a:lnTo>
                <a:close/>
                <a:moveTo>
                  <a:pt x="1492164" y="54"/>
                </a:moveTo>
                <a:cubicBezTo>
                  <a:pt x="1502351" y="166"/>
                  <a:pt x="1511109" y="464"/>
                  <a:pt x="1517204" y="1060"/>
                </a:cubicBezTo>
                <a:cubicBezTo>
                  <a:pt x="1517204" y="1060"/>
                  <a:pt x="1521773" y="1060"/>
                  <a:pt x="1525581" y="1060"/>
                </a:cubicBezTo>
                <a:lnTo>
                  <a:pt x="1529387" y="1060"/>
                </a:lnTo>
                <a:cubicBezTo>
                  <a:pt x="1565948" y="1060"/>
                  <a:pt x="1602508" y="5829"/>
                  <a:pt x="1614693" y="5829"/>
                </a:cubicBezTo>
                <a:cubicBezTo>
                  <a:pt x="1681718" y="5829"/>
                  <a:pt x="1706091" y="3444"/>
                  <a:pt x="1767023" y="3444"/>
                </a:cubicBezTo>
                <a:cubicBezTo>
                  <a:pt x="1779209" y="3444"/>
                  <a:pt x="1803583" y="8214"/>
                  <a:pt x="1821861" y="8214"/>
                </a:cubicBezTo>
                <a:cubicBezTo>
                  <a:pt x="1840143" y="5829"/>
                  <a:pt x="2071683" y="5829"/>
                  <a:pt x="2096055" y="3444"/>
                </a:cubicBezTo>
                <a:cubicBezTo>
                  <a:pt x="2077777" y="5829"/>
                  <a:pt x="2126521" y="3444"/>
                  <a:pt x="2144800" y="3444"/>
                </a:cubicBezTo>
                <a:cubicBezTo>
                  <a:pt x="2126521" y="4637"/>
                  <a:pt x="2124998" y="5233"/>
                  <a:pt x="2132615" y="5531"/>
                </a:cubicBezTo>
                <a:lnTo>
                  <a:pt x="2140103" y="5584"/>
                </a:lnTo>
                <a:lnTo>
                  <a:pt x="2120427" y="5829"/>
                </a:lnTo>
                <a:cubicBezTo>
                  <a:pt x="2144800" y="5829"/>
                  <a:pt x="2144800" y="5829"/>
                  <a:pt x="2175266" y="5829"/>
                </a:cubicBezTo>
                <a:lnTo>
                  <a:pt x="2140103" y="5584"/>
                </a:lnTo>
                <a:lnTo>
                  <a:pt x="2192023" y="4935"/>
                </a:lnTo>
                <a:cubicBezTo>
                  <a:pt x="2228581" y="5233"/>
                  <a:pt x="2266664" y="5829"/>
                  <a:pt x="2272758" y="5829"/>
                </a:cubicBezTo>
                <a:cubicBezTo>
                  <a:pt x="2272758" y="10598"/>
                  <a:pt x="2278851" y="20137"/>
                  <a:pt x="2278851" y="22521"/>
                </a:cubicBezTo>
                <a:cubicBezTo>
                  <a:pt x="2278851" y="22521"/>
                  <a:pt x="2278851" y="43983"/>
                  <a:pt x="2278851" y="51696"/>
                </a:cubicBezTo>
                <a:lnTo>
                  <a:pt x="2278851" y="53521"/>
                </a:lnTo>
                <a:cubicBezTo>
                  <a:pt x="2278851" y="57098"/>
                  <a:pt x="2281898" y="61272"/>
                  <a:pt x="2284182" y="68127"/>
                </a:cubicBezTo>
                <a:lnTo>
                  <a:pt x="2284887" y="96558"/>
                </a:lnTo>
                <a:lnTo>
                  <a:pt x="2278851" y="108666"/>
                </a:lnTo>
                <a:cubicBezTo>
                  <a:pt x="2275804" y="110753"/>
                  <a:pt x="2272758" y="111945"/>
                  <a:pt x="2272758" y="115522"/>
                </a:cubicBezTo>
                <a:cubicBezTo>
                  <a:pt x="2272758" y="117906"/>
                  <a:pt x="2272758" y="117906"/>
                  <a:pt x="2272758" y="120291"/>
                </a:cubicBezTo>
                <a:cubicBezTo>
                  <a:pt x="2278851" y="136983"/>
                  <a:pt x="2278851" y="122676"/>
                  <a:pt x="2278851" y="151292"/>
                </a:cubicBezTo>
                <a:cubicBezTo>
                  <a:pt x="2278851" y="141752"/>
                  <a:pt x="2291036" y="175137"/>
                  <a:pt x="2291036" y="175137"/>
                </a:cubicBezTo>
                <a:cubicBezTo>
                  <a:pt x="2291036" y="203752"/>
                  <a:pt x="2291036" y="218060"/>
                  <a:pt x="2291036" y="220445"/>
                </a:cubicBezTo>
                <a:cubicBezTo>
                  <a:pt x="2291036" y="253829"/>
                  <a:pt x="2291036" y="325368"/>
                  <a:pt x="2291036" y="320600"/>
                </a:cubicBezTo>
                <a:cubicBezTo>
                  <a:pt x="2291036" y="325368"/>
                  <a:pt x="2278851" y="342061"/>
                  <a:pt x="2278851" y="351600"/>
                </a:cubicBezTo>
                <a:cubicBezTo>
                  <a:pt x="2278851" y="349215"/>
                  <a:pt x="2272758" y="432676"/>
                  <a:pt x="2272758" y="435061"/>
                </a:cubicBezTo>
                <a:cubicBezTo>
                  <a:pt x="2272758" y="454139"/>
                  <a:pt x="2274281" y="467254"/>
                  <a:pt x="2275805" y="479773"/>
                </a:cubicBezTo>
                <a:lnTo>
                  <a:pt x="2277471" y="502273"/>
                </a:lnTo>
                <a:lnTo>
                  <a:pt x="2232653" y="501280"/>
                </a:lnTo>
                <a:cubicBezTo>
                  <a:pt x="2219939" y="500915"/>
                  <a:pt x="2211320" y="500624"/>
                  <a:pt x="2207872" y="500624"/>
                </a:cubicBezTo>
                <a:cubicBezTo>
                  <a:pt x="2200976" y="500624"/>
                  <a:pt x="2180289" y="500624"/>
                  <a:pt x="2166497" y="500624"/>
                </a:cubicBezTo>
                <a:cubicBezTo>
                  <a:pt x="2166497" y="500624"/>
                  <a:pt x="2138914" y="495957"/>
                  <a:pt x="2104435" y="491291"/>
                </a:cubicBezTo>
                <a:cubicBezTo>
                  <a:pt x="2111332" y="491291"/>
                  <a:pt x="1904456" y="495957"/>
                  <a:pt x="1711374" y="495957"/>
                </a:cubicBezTo>
                <a:cubicBezTo>
                  <a:pt x="1725167" y="495957"/>
                  <a:pt x="1711374" y="500624"/>
                  <a:pt x="1690687" y="500624"/>
                </a:cubicBezTo>
                <a:cubicBezTo>
                  <a:pt x="1628623" y="500624"/>
                  <a:pt x="1607937" y="491291"/>
                  <a:pt x="1614833" y="491291"/>
                </a:cubicBezTo>
                <a:cubicBezTo>
                  <a:pt x="1601041" y="491291"/>
                  <a:pt x="1470020" y="505288"/>
                  <a:pt x="1483813" y="505288"/>
                </a:cubicBezTo>
                <a:cubicBezTo>
                  <a:pt x="1435541" y="500624"/>
                  <a:pt x="1104542" y="491291"/>
                  <a:pt x="1104542" y="491291"/>
                </a:cubicBezTo>
                <a:cubicBezTo>
                  <a:pt x="1049376" y="491291"/>
                  <a:pt x="939042" y="500624"/>
                  <a:pt x="932148" y="500624"/>
                </a:cubicBezTo>
                <a:cubicBezTo>
                  <a:pt x="897670" y="500624"/>
                  <a:pt x="890773" y="505288"/>
                  <a:pt x="890773" y="500624"/>
                </a:cubicBezTo>
                <a:cubicBezTo>
                  <a:pt x="870087" y="500624"/>
                  <a:pt x="870087" y="505288"/>
                  <a:pt x="856294" y="505288"/>
                </a:cubicBezTo>
                <a:cubicBezTo>
                  <a:pt x="839053" y="505288"/>
                  <a:pt x="811471" y="506456"/>
                  <a:pt x="784750" y="507040"/>
                </a:cubicBezTo>
                <a:cubicBezTo>
                  <a:pt x="771390" y="507330"/>
                  <a:pt x="758245" y="507476"/>
                  <a:pt x="746716" y="507257"/>
                </a:cubicBezTo>
                <a:cubicBezTo>
                  <a:pt x="735187" y="507038"/>
                  <a:pt x="725275" y="506454"/>
                  <a:pt x="718378" y="505288"/>
                </a:cubicBezTo>
                <a:cubicBezTo>
                  <a:pt x="718378" y="505288"/>
                  <a:pt x="713206" y="505288"/>
                  <a:pt x="708897" y="505288"/>
                </a:cubicBezTo>
                <a:lnTo>
                  <a:pt x="704588" y="505288"/>
                </a:lnTo>
                <a:cubicBezTo>
                  <a:pt x="663212" y="505288"/>
                  <a:pt x="621836" y="495957"/>
                  <a:pt x="608047" y="495957"/>
                </a:cubicBezTo>
                <a:cubicBezTo>
                  <a:pt x="532191" y="495957"/>
                  <a:pt x="504609" y="500624"/>
                  <a:pt x="435650" y="500624"/>
                </a:cubicBezTo>
                <a:cubicBezTo>
                  <a:pt x="421858" y="500624"/>
                  <a:pt x="394276" y="491291"/>
                  <a:pt x="373589" y="491291"/>
                </a:cubicBezTo>
                <a:cubicBezTo>
                  <a:pt x="352899" y="495957"/>
                  <a:pt x="90860" y="495957"/>
                  <a:pt x="63276" y="500624"/>
                </a:cubicBezTo>
                <a:cubicBezTo>
                  <a:pt x="83963" y="495957"/>
                  <a:pt x="28797" y="500624"/>
                  <a:pt x="8111" y="500624"/>
                </a:cubicBezTo>
                <a:cubicBezTo>
                  <a:pt x="28797" y="498290"/>
                  <a:pt x="30521" y="497125"/>
                  <a:pt x="21901" y="496542"/>
                </a:cubicBezTo>
                <a:lnTo>
                  <a:pt x="13426" y="496437"/>
                </a:lnTo>
                <a:lnTo>
                  <a:pt x="35694" y="495957"/>
                </a:lnTo>
                <a:cubicBezTo>
                  <a:pt x="21902" y="495957"/>
                  <a:pt x="15007" y="495957"/>
                  <a:pt x="7249" y="495957"/>
                </a:cubicBezTo>
                <a:lnTo>
                  <a:pt x="5095" y="495957"/>
                </a:lnTo>
                <a:lnTo>
                  <a:pt x="5570" y="492209"/>
                </a:lnTo>
                <a:cubicBezTo>
                  <a:pt x="5903" y="489498"/>
                  <a:pt x="6094" y="487821"/>
                  <a:pt x="6094" y="487523"/>
                </a:cubicBezTo>
                <a:cubicBezTo>
                  <a:pt x="6094" y="475600"/>
                  <a:pt x="0" y="458908"/>
                  <a:pt x="0" y="435061"/>
                </a:cubicBezTo>
                <a:cubicBezTo>
                  <a:pt x="0" y="431485"/>
                  <a:pt x="0" y="426119"/>
                  <a:pt x="0" y="422244"/>
                </a:cubicBezTo>
                <a:lnTo>
                  <a:pt x="0" y="418368"/>
                </a:lnTo>
                <a:cubicBezTo>
                  <a:pt x="0" y="406446"/>
                  <a:pt x="12188" y="356369"/>
                  <a:pt x="12188" y="353984"/>
                </a:cubicBezTo>
                <a:cubicBezTo>
                  <a:pt x="18278" y="349215"/>
                  <a:pt x="0" y="272908"/>
                  <a:pt x="0" y="249061"/>
                </a:cubicBezTo>
                <a:cubicBezTo>
                  <a:pt x="0" y="249061"/>
                  <a:pt x="0" y="220445"/>
                  <a:pt x="6094" y="220445"/>
                </a:cubicBezTo>
                <a:cubicBezTo>
                  <a:pt x="0" y="208522"/>
                  <a:pt x="18278" y="179907"/>
                  <a:pt x="12188" y="184676"/>
                </a:cubicBezTo>
                <a:cubicBezTo>
                  <a:pt x="18278" y="177522"/>
                  <a:pt x="6094" y="151292"/>
                  <a:pt x="6094" y="144137"/>
                </a:cubicBezTo>
                <a:cubicBezTo>
                  <a:pt x="6094" y="158446"/>
                  <a:pt x="18278" y="58291"/>
                  <a:pt x="18278" y="67829"/>
                </a:cubicBezTo>
                <a:cubicBezTo>
                  <a:pt x="18278" y="60675"/>
                  <a:pt x="6094" y="5829"/>
                  <a:pt x="6094" y="3444"/>
                </a:cubicBezTo>
                <a:cubicBezTo>
                  <a:pt x="103584" y="1060"/>
                  <a:pt x="188890" y="3444"/>
                  <a:pt x="201075" y="3444"/>
                </a:cubicBezTo>
                <a:cubicBezTo>
                  <a:pt x="207169" y="3444"/>
                  <a:pt x="225447" y="3444"/>
                  <a:pt x="237634" y="3444"/>
                </a:cubicBezTo>
                <a:cubicBezTo>
                  <a:pt x="237634" y="3444"/>
                  <a:pt x="262007" y="5829"/>
                  <a:pt x="292473" y="8214"/>
                </a:cubicBezTo>
                <a:cubicBezTo>
                  <a:pt x="286379" y="8214"/>
                  <a:pt x="469176" y="5829"/>
                  <a:pt x="639785" y="5829"/>
                </a:cubicBezTo>
                <a:cubicBezTo>
                  <a:pt x="627597" y="5829"/>
                  <a:pt x="639785" y="3444"/>
                  <a:pt x="658063" y="3444"/>
                </a:cubicBezTo>
                <a:cubicBezTo>
                  <a:pt x="712904" y="3444"/>
                  <a:pt x="731183" y="8214"/>
                  <a:pt x="725088" y="8214"/>
                </a:cubicBezTo>
                <a:cubicBezTo>
                  <a:pt x="737276" y="8214"/>
                  <a:pt x="853046" y="1060"/>
                  <a:pt x="840859" y="1060"/>
                </a:cubicBezTo>
                <a:cubicBezTo>
                  <a:pt x="883512" y="3444"/>
                  <a:pt x="1175986" y="8214"/>
                  <a:pt x="1175986" y="8214"/>
                </a:cubicBezTo>
                <a:cubicBezTo>
                  <a:pt x="1224730" y="8214"/>
                  <a:pt x="1322222" y="3444"/>
                  <a:pt x="1328314" y="3444"/>
                </a:cubicBezTo>
                <a:cubicBezTo>
                  <a:pt x="1358779" y="3444"/>
                  <a:pt x="1364873" y="1060"/>
                  <a:pt x="1364873" y="3444"/>
                </a:cubicBezTo>
                <a:cubicBezTo>
                  <a:pt x="1383152" y="3444"/>
                  <a:pt x="1383152" y="1060"/>
                  <a:pt x="1395339" y="1060"/>
                </a:cubicBezTo>
                <a:cubicBezTo>
                  <a:pt x="1410574" y="1060"/>
                  <a:pt x="1434945" y="464"/>
                  <a:pt x="1458556" y="165"/>
                </a:cubicBezTo>
                <a:cubicBezTo>
                  <a:pt x="1470361" y="17"/>
                  <a:pt x="1481976" y="-58"/>
                  <a:pt x="1492164" y="54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1800" cap="all" spc="-50" baseline="0">
                <a:latin typeface="Tw Cen MT Condensed" panose="020B0606020104020203" pitchFamily="34" charset="0"/>
              </a:defRPr>
            </a:lvl1pPr>
          </a:lstStyle>
          <a:p>
            <a:pPr lvl="0"/>
            <a:r>
              <a:rPr lang="en-GB" noProof="0"/>
              <a:t>This is a heading</a:t>
            </a:r>
          </a:p>
        </p:txBody>
      </p:sp>
      <p:sp>
        <p:nvSpPr>
          <p:cNvPr id="38" name="Tijdelijke aanduiding voor tekst 37">
            <a:extLst>
              <a:ext uri="{FF2B5EF4-FFF2-40B4-BE49-F238E27FC236}">
                <a16:creationId xmlns:a16="http://schemas.microsoft.com/office/drawing/2014/main" id="{B20E2645-1580-4590-B984-C2A3981CDB6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43059" y="1319467"/>
            <a:ext cx="2520140" cy="507362"/>
          </a:xfrm>
          <a:custGeom>
            <a:avLst/>
            <a:gdLst>
              <a:gd name="connsiteX0" fmla="*/ 5047 w 2291036"/>
              <a:gd name="connsiteY0" fmla="*/ 496336 h 507362"/>
              <a:gd name="connsiteX1" fmla="*/ 13426 w 2291036"/>
              <a:gd name="connsiteY1" fmla="*/ 496437 h 507362"/>
              <a:gd name="connsiteX2" fmla="*/ 5011 w 2291036"/>
              <a:gd name="connsiteY2" fmla="*/ 496619 h 507362"/>
              <a:gd name="connsiteX3" fmla="*/ 2284943 w 2291036"/>
              <a:gd name="connsiteY3" fmla="*/ 96445 h 507362"/>
              <a:gd name="connsiteX4" fmla="*/ 2284943 w 2291036"/>
              <a:gd name="connsiteY4" fmla="*/ 97637 h 507362"/>
              <a:gd name="connsiteX5" fmla="*/ 2284943 w 2291036"/>
              <a:gd name="connsiteY5" fmla="*/ 98829 h 507362"/>
              <a:gd name="connsiteX6" fmla="*/ 2284887 w 2291036"/>
              <a:gd name="connsiteY6" fmla="*/ 96558 h 507362"/>
              <a:gd name="connsiteX7" fmla="*/ 1492164 w 2291036"/>
              <a:gd name="connsiteY7" fmla="*/ 54 h 507362"/>
              <a:gd name="connsiteX8" fmla="*/ 1517204 w 2291036"/>
              <a:gd name="connsiteY8" fmla="*/ 1060 h 507362"/>
              <a:gd name="connsiteX9" fmla="*/ 1525581 w 2291036"/>
              <a:gd name="connsiteY9" fmla="*/ 1060 h 507362"/>
              <a:gd name="connsiteX10" fmla="*/ 1529387 w 2291036"/>
              <a:gd name="connsiteY10" fmla="*/ 1060 h 507362"/>
              <a:gd name="connsiteX11" fmla="*/ 1614693 w 2291036"/>
              <a:gd name="connsiteY11" fmla="*/ 5829 h 507362"/>
              <a:gd name="connsiteX12" fmla="*/ 1767023 w 2291036"/>
              <a:gd name="connsiteY12" fmla="*/ 3444 h 507362"/>
              <a:gd name="connsiteX13" fmla="*/ 1821861 w 2291036"/>
              <a:gd name="connsiteY13" fmla="*/ 8214 h 507362"/>
              <a:gd name="connsiteX14" fmla="*/ 2096055 w 2291036"/>
              <a:gd name="connsiteY14" fmla="*/ 3444 h 507362"/>
              <a:gd name="connsiteX15" fmla="*/ 2144800 w 2291036"/>
              <a:gd name="connsiteY15" fmla="*/ 3444 h 507362"/>
              <a:gd name="connsiteX16" fmla="*/ 2132615 w 2291036"/>
              <a:gd name="connsiteY16" fmla="*/ 5531 h 507362"/>
              <a:gd name="connsiteX17" fmla="*/ 2140103 w 2291036"/>
              <a:gd name="connsiteY17" fmla="*/ 5584 h 507362"/>
              <a:gd name="connsiteX18" fmla="*/ 2120427 w 2291036"/>
              <a:gd name="connsiteY18" fmla="*/ 5829 h 507362"/>
              <a:gd name="connsiteX19" fmla="*/ 2175266 w 2291036"/>
              <a:gd name="connsiteY19" fmla="*/ 5829 h 507362"/>
              <a:gd name="connsiteX20" fmla="*/ 2140103 w 2291036"/>
              <a:gd name="connsiteY20" fmla="*/ 5584 h 507362"/>
              <a:gd name="connsiteX21" fmla="*/ 2192023 w 2291036"/>
              <a:gd name="connsiteY21" fmla="*/ 4935 h 507362"/>
              <a:gd name="connsiteX22" fmla="*/ 2272758 w 2291036"/>
              <a:gd name="connsiteY22" fmla="*/ 5829 h 507362"/>
              <a:gd name="connsiteX23" fmla="*/ 2278851 w 2291036"/>
              <a:gd name="connsiteY23" fmla="*/ 22521 h 507362"/>
              <a:gd name="connsiteX24" fmla="*/ 2278851 w 2291036"/>
              <a:gd name="connsiteY24" fmla="*/ 51696 h 507362"/>
              <a:gd name="connsiteX25" fmla="*/ 2278851 w 2291036"/>
              <a:gd name="connsiteY25" fmla="*/ 53521 h 507362"/>
              <a:gd name="connsiteX26" fmla="*/ 2284182 w 2291036"/>
              <a:gd name="connsiteY26" fmla="*/ 68127 h 507362"/>
              <a:gd name="connsiteX27" fmla="*/ 2284887 w 2291036"/>
              <a:gd name="connsiteY27" fmla="*/ 96558 h 507362"/>
              <a:gd name="connsiteX28" fmla="*/ 2278851 w 2291036"/>
              <a:gd name="connsiteY28" fmla="*/ 108666 h 507362"/>
              <a:gd name="connsiteX29" fmla="*/ 2272758 w 2291036"/>
              <a:gd name="connsiteY29" fmla="*/ 115522 h 507362"/>
              <a:gd name="connsiteX30" fmla="*/ 2272758 w 2291036"/>
              <a:gd name="connsiteY30" fmla="*/ 120291 h 507362"/>
              <a:gd name="connsiteX31" fmla="*/ 2278851 w 2291036"/>
              <a:gd name="connsiteY31" fmla="*/ 151292 h 507362"/>
              <a:gd name="connsiteX32" fmla="*/ 2291036 w 2291036"/>
              <a:gd name="connsiteY32" fmla="*/ 175137 h 507362"/>
              <a:gd name="connsiteX33" fmla="*/ 2291036 w 2291036"/>
              <a:gd name="connsiteY33" fmla="*/ 220445 h 507362"/>
              <a:gd name="connsiteX34" fmla="*/ 2291036 w 2291036"/>
              <a:gd name="connsiteY34" fmla="*/ 320600 h 507362"/>
              <a:gd name="connsiteX35" fmla="*/ 2278851 w 2291036"/>
              <a:gd name="connsiteY35" fmla="*/ 351600 h 507362"/>
              <a:gd name="connsiteX36" fmla="*/ 2272758 w 2291036"/>
              <a:gd name="connsiteY36" fmla="*/ 435061 h 507362"/>
              <a:gd name="connsiteX37" fmla="*/ 2275805 w 2291036"/>
              <a:gd name="connsiteY37" fmla="*/ 479773 h 507362"/>
              <a:gd name="connsiteX38" fmla="*/ 2277471 w 2291036"/>
              <a:gd name="connsiteY38" fmla="*/ 502273 h 507362"/>
              <a:gd name="connsiteX39" fmla="*/ 2232653 w 2291036"/>
              <a:gd name="connsiteY39" fmla="*/ 501280 h 507362"/>
              <a:gd name="connsiteX40" fmla="*/ 2207872 w 2291036"/>
              <a:gd name="connsiteY40" fmla="*/ 500624 h 507362"/>
              <a:gd name="connsiteX41" fmla="*/ 2166497 w 2291036"/>
              <a:gd name="connsiteY41" fmla="*/ 500624 h 507362"/>
              <a:gd name="connsiteX42" fmla="*/ 2104435 w 2291036"/>
              <a:gd name="connsiteY42" fmla="*/ 491291 h 507362"/>
              <a:gd name="connsiteX43" fmla="*/ 1711374 w 2291036"/>
              <a:gd name="connsiteY43" fmla="*/ 495957 h 507362"/>
              <a:gd name="connsiteX44" fmla="*/ 1690687 w 2291036"/>
              <a:gd name="connsiteY44" fmla="*/ 500624 h 507362"/>
              <a:gd name="connsiteX45" fmla="*/ 1614833 w 2291036"/>
              <a:gd name="connsiteY45" fmla="*/ 491291 h 507362"/>
              <a:gd name="connsiteX46" fmla="*/ 1483813 w 2291036"/>
              <a:gd name="connsiteY46" fmla="*/ 505288 h 507362"/>
              <a:gd name="connsiteX47" fmla="*/ 1104542 w 2291036"/>
              <a:gd name="connsiteY47" fmla="*/ 491291 h 507362"/>
              <a:gd name="connsiteX48" fmla="*/ 932148 w 2291036"/>
              <a:gd name="connsiteY48" fmla="*/ 500624 h 507362"/>
              <a:gd name="connsiteX49" fmla="*/ 890773 w 2291036"/>
              <a:gd name="connsiteY49" fmla="*/ 500624 h 507362"/>
              <a:gd name="connsiteX50" fmla="*/ 856294 w 2291036"/>
              <a:gd name="connsiteY50" fmla="*/ 505288 h 507362"/>
              <a:gd name="connsiteX51" fmla="*/ 784750 w 2291036"/>
              <a:gd name="connsiteY51" fmla="*/ 507040 h 507362"/>
              <a:gd name="connsiteX52" fmla="*/ 746716 w 2291036"/>
              <a:gd name="connsiteY52" fmla="*/ 507257 h 507362"/>
              <a:gd name="connsiteX53" fmla="*/ 718378 w 2291036"/>
              <a:gd name="connsiteY53" fmla="*/ 505288 h 507362"/>
              <a:gd name="connsiteX54" fmla="*/ 708897 w 2291036"/>
              <a:gd name="connsiteY54" fmla="*/ 505288 h 507362"/>
              <a:gd name="connsiteX55" fmla="*/ 704588 w 2291036"/>
              <a:gd name="connsiteY55" fmla="*/ 505288 h 507362"/>
              <a:gd name="connsiteX56" fmla="*/ 608047 w 2291036"/>
              <a:gd name="connsiteY56" fmla="*/ 495957 h 507362"/>
              <a:gd name="connsiteX57" fmla="*/ 435650 w 2291036"/>
              <a:gd name="connsiteY57" fmla="*/ 500624 h 507362"/>
              <a:gd name="connsiteX58" fmla="*/ 373589 w 2291036"/>
              <a:gd name="connsiteY58" fmla="*/ 491291 h 507362"/>
              <a:gd name="connsiteX59" fmla="*/ 63276 w 2291036"/>
              <a:gd name="connsiteY59" fmla="*/ 500624 h 507362"/>
              <a:gd name="connsiteX60" fmla="*/ 8111 w 2291036"/>
              <a:gd name="connsiteY60" fmla="*/ 500624 h 507362"/>
              <a:gd name="connsiteX61" fmla="*/ 21901 w 2291036"/>
              <a:gd name="connsiteY61" fmla="*/ 496542 h 507362"/>
              <a:gd name="connsiteX62" fmla="*/ 13426 w 2291036"/>
              <a:gd name="connsiteY62" fmla="*/ 496437 h 507362"/>
              <a:gd name="connsiteX63" fmla="*/ 35694 w 2291036"/>
              <a:gd name="connsiteY63" fmla="*/ 495957 h 507362"/>
              <a:gd name="connsiteX64" fmla="*/ 7249 w 2291036"/>
              <a:gd name="connsiteY64" fmla="*/ 495957 h 507362"/>
              <a:gd name="connsiteX65" fmla="*/ 5095 w 2291036"/>
              <a:gd name="connsiteY65" fmla="*/ 495957 h 507362"/>
              <a:gd name="connsiteX66" fmla="*/ 5570 w 2291036"/>
              <a:gd name="connsiteY66" fmla="*/ 492209 h 507362"/>
              <a:gd name="connsiteX67" fmla="*/ 6094 w 2291036"/>
              <a:gd name="connsiteY67" fmla="*/ 487523 h 507362"/>
              <a:gd name="connsiteX68" fmla="*/ 0 w 2291036"/>
              <a:gd name="connsiteY68" fmla="*/ 435061 h 507362"/>
              <a:gd name="connsiteX69" fmla="*/ 0 w 2291036"/>
              <a:gd name="connsiteY69" fmla="*/ 422244 h 507362"/>
              <a:gd name="connsiteX70" fmla="*/ 0 w 2291036"/>
              <a:gd name="connsiteY70" fmla="*/ 418368 h 507362"/>
              <a:gd name="connsiteX71" fmla="*/ 12188 w 2291036"/>
              <a:gd name="connsiteY71" fmla="*/ 353984 h 507362"/>
              <a:gd name="connsiteX72" fmla="*/ 0 w 2291036"/>
              <a:gd name="connsiteY72" fmla="*/ 249061 h 507362"/>
              <a:gd name="connsiteX73" fmla="*/ 6094 w 2291036"/>
              <a:gd name="connsiteY73" fmla="*/ 220445 h 507362"/>
              <a:gd name="connsiteX74" fmla="*/ 12188 w 2291036"/>
              <a:gd name="connsiteY74" fmla="*/ 184676 h 507362"/>
              <a:gd name="connsiteX75" fmla="*/ 6094 w 2291036"/>
              <a:gd name="connsiteY75" fmla="*/ 144137 h 507362"/>
              <a:gd name="connsiteX76" fmla="*/ 18278 w 2291036"/>
              <a:gd name="connsiteY76" fmla="*/ 67829 h 507362"/>
              <a:gd name="connsiteX77" fmla="*/ 6094 w 2291036"/>
              <a:gd name="connsiteY77" fmla="*/ 3444 h 507362"/>
              <a:gd name="connsiteX78" fmla="*/ 201075 w 2291036"/>
              <a:gd name="connsiteY78" fmla="*/ 3444 h 507362"/>
              <a:gd name="connsiteX79" fmla="*/ 237634 w 2291036"/>
              <a:gd name="connsiteY79" fmla="*/ 3444 h 507362"/>
              <a:gd name="connsiteX80" fmla="*/ 292473 w 2291036"/>
              <a:gd name="connsiteY80" fmla="*/ 8214 h 507362"/>
              <a:gd name="connsiteX81" fmla="*/ 639785 w 2291036"/>
              <a:gd name="connsiteY81" fmla="*/ 5829 h 507362"/>
              <a:gd name="connsiteX82" fmla="*/ 658063 w 2291036"/>
              <a:gd name="connsiteY82" fmla="*/ 3444 h 507362"/>
              <a:gd name="connsiteX83" fmla="*/ 725088 w 2291036"/>
              <a:gd name="connsiteY83" fmla="*/ 8214 h 507362"/>
              <a:gd name="connsiteX84" fmla="*/ 840859 w 2291036"/>
              <a:gd name="connsiteY84" fmla="*/ 1060 h 507362"/>
              <a:gd name="connsiteX85" fmla="*/ 1175986 w 2291036"/>
              <a:gd name="connsiteY85" fmla="*/ 8214 h 507362"/>
              <a:gd name="connsiteX86" fmla="*/ 1328314 w 2291036"/>
              <a:gd name="connsiteY86" fmla="*/ 3444 h 507362"/>
              <a:gd name="connsiteX87" fmla="*/ 1364873 w 2291036"/>
              <a:gd name="connsiteY87" fmla="*/ 3444 h 507362"/>
              <a:gd name="connsiteX88" fmla="*/ 1395339 w 2291036"/>
              <a:gd name="connsiteY88" fmla="*/ 1060 h 507362"/>
              <a:gd name="connsiteX89" fmla="*/ 1458556 w 2291036"/>
              <a:gd name="connsiteY89" fmla="*/ 165 h 507362"/>
              <a:gd name="connsiteX90" fmla="*/ 1492164 w 2291036"/>
              <a:gd name="connsiteY90" fmla="*/ 54 h 50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2291036" h="507362">
                <a:moveTo>
                  <a:pt x="5047" y="496336"/>
                </a:moveTo>
                <a:lnTo>
                  <a:pt x="13426" y="496437"/>
                </a:lnTo>
                <a:lnTo>
                  <a:pt x="5011" y="496619"/>
                </a:lnTo>
                <a:close/>
                <a:moveTo>
                  <a:pt x="2284943" y="96445"/>
                </a:moveTo>
                <a:lnTo>
                  <a:pt x="2284943" y="97637"/>
                </a:lnTo>
                <a:lnTo>
                  <a:pt x="2284943" y="98829"/>
                </a:lnTo>
                <a:lnTo>
                  <a:pt x="2284887" y="96558"/>
                </a:lnTo>
                <a:close/>
                <a:moveTo>
                  <a:pt x="1492164" y="54"/>
                </a:moveTo>
                <a:cubicBezTo>
                  <a:pt x="1502351" y="166"/>
                  <a:pt x="1511109" y="464"/>
                  <a:pt x="1517204" y="1060"/>
                </a:cubicBezTo>
                <a:cubicBezTo>
                  <a:pt x="1517204" y="1060"/>
                  <a:pt x="1521773" y="1060"/>
                  <a:pt x="1525581" y="1060"/>
                </a:cubicBezTo>
                <a:lnTo>
                  <a:pt x="1529387" y="1060"/>
                </a:lnTo>
                <a:cubicBezTo>
                  <a:pt x="1565948" y="1060"/>
                  <a:pt x="1602508" y="5829"/>
                  <a:pt x="1614693" y="5829"/>
                </a:cubicBezTo>
                <a:cubicBezTo>
                  <a:pt x="1681718" y="5829"/>
                  <a:pt x="1706091" y="3444"/>
                  <a:pt x="1767023" y="3444"/>
                </a:cubicBezTo>
                <a:cubicBezTo>
                  <a:pt x="1779209" y="3444"/>
                  <a:pt x="1803583" y="8214"/>
                  <a:pt x="1821861" y="8214"/>
                </a:cubicBezTo>
                <a:cubicBezTo>
                  <a:pt x="1840143" y="5829"/>
                  <a:pt x="2071683" y="5829"/>
                  <a:pt x="2096055" y="3444"/>
                </a:cubicBezTo>
                <a:cubicBezTo>
                  <a:pt x="2077777" y="5829"/>
                  <a:pt x="2126521" y="3444"/>
                  <a:pt x="2144800" y="3444"/>
                </a:cubicBezTo>
                <a:cubicBezTo>
                  <a:pt x="2126521" y="4637"/>
                  <a:pt x="2124998" y="5233"/>
                  <a:pt x="2132615" y="5531"/>
                </a:cubicBezTo>
                <a:lnTo>
                  <a:pt x="2140103" y="5584"/>
                </a:lnTo>
                <a:lnTo>
                  <a:pt x="2120427" y="5829"/>
                </a:lnTo>
                <a:cubicBezTo>
                  <a:pt x="2144800" y="5829"/>
                  <a:pt x="2144800" y="5829"/>
                  <a:pt x="2175266" y="5829"/>
                </a:cubicBezTo>
                <a:lnTo>
                  <a:pt x="2140103" y="5584"/>
                </a:lnTo>
                <a:lnTo>
                  <a:pt x="2192023" y="4935"/>
                </a:lnTo>
                <a:cubicBezTo>
                  <a:pt x="2228581" y="5233"/>
                  <a:pt x="2266664" y="5829"/>
                  <a:pt x="2272758" y="5829"/>
                </a:cubicBezTo>
                <a:cubicBezTo>
                  <a:pt x="2272758" y="10598"/>
                  <a:pt x="2278851" y="20137"/>
                  <a:pt x="2278851" y="22521"/>
                </a:cubicBezTo>
                <a:cubicBezTo>
                  <a:pt x="2278851" y="22521"/>
                  <a:pt x="2278851" y="43983"/>
                  <a:pt x="2278851" y="51696"/>
                </a:cubicBezTo>
                <a:lnTo>
                  <a:pt x="2278851" y="53521"/>
                </a:lnTo>
                <a:cubicBezTo>
                  <a:pt x="2278851" y="57098"/>
                  <a:pt x="2281898" y="61272"/>
                  <a:pt x="2284182" y="68127"/>
                </a:cubicBezTo>
                <a:lnTo>
                  <a:pt x="2284887" y="96558"/>
                </a:lnTo>
                <a:lnTo>
                  <a:pt x="2278851" y="108666"/>
                </a:lnTo>
                <a:cubicBezTo>
                  <a:pt x="2275804" y="110753"/>
                  <a:pt x="2272758" y="111945"/>
                  <a:pt x="2272758" y="115522"/>
                </a:cubicBezTo>
                <a:cubicBezTo>
                  <a:pt x="2272758" y="117906"/>
                  <a:pt x="2272758" y="117906"/>
                  <a:pt x="2272758" y="120291"/>
                </a:cubicBezTo>
                <a:cubicBezTo>
                  <a:pt x="2278851" y="136983"/>
                  <a:pt x="2278851" y="122676"/>
                  <a:pt x="2278851" y="151292"/>
                </a:cubicBezTo>
                <a:cubicBezTo>
                  <a:pt x="2278851" y="141752"/>
                  <a:pt x="2291036" y="175137"/>
                  <a:pt x="2291036" y="175137"/>
                </a:cubicBezTo>
                <a:cubicBezTo>
                  <a:pt x="2291036" y="203752"/>
                  <a:pt x="2291036" y="218060"/>
                  <a:pt x="2291036" y="220445"/>
                </a:cubicBezTo>
                <a:cubicBezTo>
                  <a:pt x="2291036" y="253829"/>
                  <a:pt x="2291036" y="325368"/>
                  <a:pt x="2291036" y="320600"/>
                </a:cubicBezTo>
                <a:cubicBezTo>
                  <a:pt x="2291036" y="325368"/>
                  <a:pt x="2278851" y="342061"/>
                  <a:pt x="2278851" y="351600"/>
                </a:cubicBezTo>
                <a:cubicBezTo>
                  <a:pt x="2278851" y="349215"/>
                  <a:pt x="2272758" y="432676"/>
                  <a:pt x="2272758" y="435061"/>
                </a:cubicBezTo>
                <a:cubicBezTo>
                  <a:pt x="2272758" y="454139"/>
                  <a:pt x="2274281" y="467254"/>
                  <a:pt x="2275805" y="479773"/>
                </a:cubicBezTo>
                <a:lnTo>
                  <a:pt x="2277471" y="502273"/>
                </a:lnTo>
                <a:lnTo>
                  <a:pt x="2232653" y="501280"/>
                </a:lnTo>
                <a:cubicBezTo>
                  <a:pt x="2219939" y="500915"/>
                  <a:pt x="2211320" y="500624"/>
                  <a:pt x="2207872" y="500624"/>
                </a:cubicBezTo>
                <a:cubicBezTo>
                  <a:pt x="2200976" y="500624"/>
                  <a:pt x="2180289" y="500624"/>
                  <a:pt x="2166497" y="500624"/>
                </a:cubicBezTo>
                <a:cubicBezTo>
                  <a:pt x="2166497" y="500624"/>
                  <a:pt x="2138914" y="495957"/>
                  <a:pt x="2104435" y="491291"/>
                </a:cubicBezTo>
                <a:cubicBezTo>
                  <a:pt x="2111332" y="491291"/>
                  <a:pt x="1904456" y="495957"/>
                  <a:pt x="1711374" y="495957"/>
                </a:cubicBezTo>
                <a:cubicBezTo>
                  <a:pt x="1725167" y="495957"/>
                  <a:pt x="1711374" y="500624"/>
                  <a:pt x="1690687" y="500624"/>
                </a:cubicBezTo>
                <a:cubicBezTo>
                  <a:pt x="1628623" y="500624"/>
                  <a:pt x="1607937" y="491291"/>
                  <a:pt x="1614833" y="491291"/>
                </a:cubicBezTo>
                <a:cubicBezTo>
                  <a:pt x="1601041" y="491291"/>
                  <a:pt x="1470020" y="505288"/>
                  <a:pt x="1483813" y="505288"/>
                </a:cubicBezTo>
                <a:cubicBezTo>
                  <a:pt x="1435541" y="500624"/>
                  <a:pt x="1104542" y="491291"/>
                  <a:pt x="1104542" y="491291"/>
                </a:cubicBezTo>
                <a:cubicBezTo>
                  <a:pt x="1049376" y="491291"/>
                  <a:pt x="939042" y="500624"/>
                  <a:pt x="932148" y="500624"/>
                </a:cubicBezTo>
                <a:cubicBezTo>
                  <a:pt x="897670" y="500624"/>
                  <a:pt x="890773" y="505288"/>
                  <a:pt x="890773" y="500624"/>
                </a:cubicBezTo>
                <a:cubicBezTo>
                  <a:pt x="870087" y="500624"/>
                  <a:pt x="870087" y="505288"/>
                  <a:pt x="856294" y="505288"/>
                </a:cubicBezTo>
                <a:cubicBezTo>
                  <a:pt x="839053" y="505288"/>
                  <a:pt x="811471" y="506456"/>
                  <a:pt x="784750" y="507040"/>
                </a:cubicBezTo>
                <a:cubicBezTo>
                  <a:pt x="771390" y="507330"/>
                  <a:pt x="758245" y="507476"/>
                  <a:pt x="746716" y="507257"/>
                </a:cubicBezTo>
                <a:cubicBezTo>
                  <a:pt x="735187" y="507038"/>
                  <a:pt x="725275" y="506454"/>
                  <a:pt x="718378" y="505288"/>
                </a:cubicBezTo>
                <a:cubicBezTo>
                  <a:pt x="718378" y="505288"/>
                  <a:pt x="713206" y="505288"/>
                  <a:pt x="708897" y="505288"/>
                </a:cubicBezTo>
                <a:lnTo>
                  <a:pt x="704588" y="505288"/>
                </a:lnTo>
                <a:cubicBezTo>
                  <a:pt x="663212" y="505288"/>
                  <a:pt x="621836" y="495957"/>
                  <a:pt x="608047" y="495957"/>
                </a:cubicBezTo>
                <a:cubicBezTo>
                  <a:pt x="532191" y="495957"/>
                  <a:pt x="504609" y="500624"/>
                  <a:pt x="435650" y="500624"/>
                </a:cubicBezTo>
                <a:cubicBezTo>
                  <a:pt x="421858" y="500624"/>
                  <a:pt x="394276" y="491291"/>
                  <a:pt x="373589" y="491291"/>
                </a:cubicBezTo>
                <a:cubicBezTo>
                  <a:pt x="352899" y="495957"/>
                  <a:pt x="90860" y="495957"/>
                  <a:pt x="63276" y="500624"/>
                </a:cubicBezTo>
                <a:cubicBezTo>
                  <a:pt x="83963" y="495957"/>
                  <a:pt x="28797" y="500624"/>
                  <a:pt x="8111" y="500624"/>
                </a:cubicBezTo>
                <a:cubicBezTo>
                  <a:pt x="28797" y="498290"/>
                  <a:pt x="30521" y="497125"/>
                  <a:pt x="21901" y="496542"/>
                </a:cubicBezTo>
                <a:lnTo>
                  <a:pt x="13426" y="496437"/>
                </a:lnTo>
                <a:lnTo>
                  <a:pt x="35694" y="495957"/>
                </a:lnTo>
                <a:cubicBezTo>
                  <a:pt x="21902" y="495957"/>
                  <a:pt x="15007" y="495957"/>
                  <a:pt x="7249" y="495957"/>
                </a:cubicBezTo>
                <a:lnTo>
                  <a:pt x="5095" y="495957"/>
                </a:lnTo>
                <a:lnTo>
                  <a:pt x="5570" y="492209"/>
                </a:lnTo>
                <a:cubicBezTo>
                  <a:pt x="5903" y="489498"/>
                  <a:pt x="6094" y="487821"/>
                  <a:pt x="6094" y="487523"/>
                </a:cubicBezTo>
                <a:cubicBezTo>
                  <a:pt x="6094" y="475600"/>
                  <a:pt x="0" y="458908"/>
                  <a:pt x="0" y="435061"/>
                </a:cubicBezTo>
                <a:cubicBezTo>
                  <a:pt x="0" y="431485"/>
                  <a:pt x="0" y="426119"/>
                  <a:pt x="0" y="422244"/>
                </a:cubicBezTo>
                <a:lnTo>
                  <a:pt x="0" y="418368"/>
                </a:lnTo>
                <a:cubicBezTo>
                  <a:pt x="0" y="406446"/>
                  <a:pt x="12188" y="356369"/>
                  <a:pt x="12188" y="353984"/>
                </a:cubicBezTo>
                <a:cubicBezTo>
                  <a:pt x="18278" y="349215"/>
                  <a:pt x="0" y="272908"/>
                  <a:pt x="0" y="249061"/>
                </a:cubicBezTo>
                <a:cubicBezTo>
                  <a:pt x="0" y="249061"/>
                  <a:pt x="0" y="220445"/>
                  <a:pt x="6094" y="220445"/>
                </a:cubicBezTo>
                <a:cubicBezTo>
                  <a:pt x="0" y="208522"/>
                  <a:pt x="18278" y="179907"/>
                  <a:pt x="12188" y="184676"/>
                </a:cubicBezTo>
                <a:cubicBezTo>
                  <a:pt x="18278" y="177522"/>
                  <a:pt x="6094" y="151292"/>
                  <a:pt x="6094" y="144137"/>
                </a:cubicBezTo>
                <a:cubicBezTo>
                  <a:pt x="6094" y="158446"/>
                  <a:pt x="18278" y="58291"/>
                  <a:pt x="18278" y="67829"/>
                </a:cubicBezTo>
                <a:cubicBezTo>
                  <a:pt x="18278" y="60675"/>
                  <a:pt x="6094" y="5829"/>
                  <a:pt x="6094" y="3444"/>
                </a:cubicBezTo>
                <a:cubicBezTo>
                  <a:pt x="103584" y="1060"/>
                  <a:pt x="188890" y="3444"/>
                  <a:pt x="201075" y="3444"/>
                </a:cubicBezTo>
                <a:cubicBezTo>
                  <a:pt x="207169" y="3444"/>
                  <a:pt x="225447" y="3444"/>
                  <a:pt x="237634" y="3444"/>
                </a:cubicBezTo>
                <a:cubicBezTo>
                  <a:pt x="237634" y="3444"/>
                  <a:pt x="262007" y="5829"/>
                  <a:pt x="292473" y="8214"/>
                </a:cubicBezTo>
                <a:cubicBezTo>
                  <a:pt x="286379" y="8214"/>
                  <a:pt x="469176" y="5829"/>
                  <a:pt x="639785" y="5829"/>
                </a:cubicBezTo>
                <a:cubicBezTo>
                  <a:pt x="627597" y="5829"/>
                  <a:pt x="639785" y="3444"/>
                  <a:pt x="658063" y="3444"/>
                </a:cubicBezTo>
                <a:cubicBezTo>
                  <a:pt x="712904" y="3444"/>
                  <a:pt x="731183" y="8214"/>
                  <a:pt x="725088" y="8214"/>
                </a:cubicBezTo>
                <a:cubicBezTo>
                  <a:pt x="737276" y="8214"/>
                  <a:pt x="853046" y="1060"/>
                  <a:pt x="840859" y="1060"/>
                </a:cubicBezTo>
                <a:cubicBezTo>
                  <a:pt x="883512" y="3444"/>
                  <a:pt x="1175986" y="8214"/>
                  <a:pt x="1175986" y="8214"/>
                </a:cubicBezTo>
                <a:cubicBezTo>
                  <a:pt x="1224730" y="8214"/>
                  <a:pt x="1322222" y="3444"/>
                  <a:pt x="1328314" y="3444"/>
                </a:cubicBezTo>
                <a:cubicBezTo>
                  <a:pt x="1358779" y="3444"/>
                  <a:pt x="1364873" y="1060"/>
                  <a:pt x="1364873" y="3444"/>
                </a:cubicBezTo>
                <a:cubicBezTo>
                  <a:pt x="1383152" y="3444"/>
                  <a:pt x="1383152" y="1060"/>
                  <a:pt x="1395339" y="1060"/>
                </a:cubicBezTo>
                <a:cubicBezTo>
                  <a:pt x="1410574" y="1060"/>
                  <a:pt x="1434945" y="464"/>
                  <a:pt x="1458556" y="165"/>
                </a:cubicBezTo>
                <a:cubicBezTo>
                  <a:pt x="1470361" y="17"/>
                  <a:pt x="1481976" y="-58"/>
                  <a:pt x="1492164" y="54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1800" cap="all" spc="-50" baseline="0">
                <a:solidFill>
                  <a:schemeClr val="bg2"/>
                </a:solidFill>
                <a:latin typeface="Tw Cen MT Condensed" panose="020B0606020104020203" pitchFamily="34" charset="0"/>
              </a:defRPr>
            </a:lvl1pPr>
          </a:lstStyle>
          <a:p>
            <a:pPr lvl="0"/>
            <a:r>
              <a:rPr lang="en-GB" noProof="0"/>
              <a:t>This is a heading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361EA0CC-4C1E-4CA5-BEC8-0C06AE3331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43225" y="6111413"/>
            <a:ext cx="450779" cy="40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675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F0070E34-8224-4488-8FD4-68422B7F22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8763000" cy="6379464"/>
          </a:xfrm>
          <a:prstGeom prst="rect">
            <a:avLst/>
          </a:prstGeom>
        </p:spPr>
      </p:pic>
      <p:sp>
        <p:nvSpPr>
          <p:cNvPr id="25" name="Freeform 5">
            <a:extLst>
              <a:ext uri="{FF2B5EF4-FFF2-40B4-BE49-F238E27FC236}">
                <a16:creationId xmlns:a16="http://schemas.microsoft.com/office/drawing/2014/main" id="{B2D1C01E-5547-44A0-931A-49AC28ABFA7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506037" y="1804151"/>
            <a:ext cx="2507846" cy="4148828"/>
          </a:xfrm>
          <a:custGeom>
            <a:avLst/>
            <a:gdLst>
              <a:gd name="T0" fmla="*/ 2516 w 2523"/>
              <a:gd name="T1" fmla="*/ 2424 h 2530"/>
              <a:gd name="T2" fmla="*/ 2517 w 2523"/>
              <a:gd name="T3" fmla="*/ 311 h 2530"/>
              <a:gd name="T4" fmla="*/ 2521 w 2523"/>
              <a:gd name="T5" fmla="*/ 105 h 2530"/>
              <a:gd name="T6" fmla="*/ 2301 w 2523"/>
              <a:gd name="T7" fmla="*/ 2 h 2530"/>
              <a:gd name="T8" fmla="*/ 2124 w 2523"/>
              <a:gd name="T9" fmla="*/ 5 h 2530"/>
              <a:gd name="T10" fmla="*/ 1979 w 2523"/>
              <a:gd name="T11" fmla="*/ 4 h 2530"/>
              <a:gd name="T12" fmla="*/ 1888 w 2523"/>
              <a:gd name="T13" fmla="*/ 4 h 2530"/>
              <a:gd name="T14" fmla="*/ 1842 w 2523"/>
              <a:gd name="T15" fmla="*/ 5 h 2530"/>
              <a:gd name="T16" fmla="*/ 1701 w 2523"/>
              <a:gd name="T17" fmla="*/ 5 h 2530"/>
              <a:gd name="T18" fmla="*/ 1578 w 2523"/>
              <a:gd name="T19" fmla="*/ 6 h 2530"/>
              <a:gd name="T20" fmla="*/ 1313 w 2523"/>
              <a:gd name="T21" fmla="*/ 3 h 2530"/>
              <a:gd name="T22" fmla="*/ 1127 w 2523"/>
              <a:gd name="T23" fmla="*/ 2 h 2530"/>
              <a:gd name="T24" fmla="*/ 942 w 2523"/>
              <a:gd name="T25" fmla="*/ 5 h 2530"/>
              <a:gd name="T26" fmla="*/ 739 w 2523"/>
              <a:gd name="T27" fmla="*/ 4 h 2530"/>
              <a:gd name="T28" fmla="*/ 669 w 2523"/>
              <a:gd name="T29" fmla="*/ 4 h 2530"/>
              <a:gd name="T30" fmla="*/ 607 w 2523"/>
              <a:gd name="T31" fmla="*/ 5 h 2530"/>
              <a:gd name="T32" fmla="*/ 503 w 2523"/>
              <a:gd name="T33" fmla="*/ 2 h 2530"/>
              <a:gd name="T34" fmla="*/ 379 w 2523"/>
              <a:gd name="T35" fmla="*/ 3 h 2530"/>
              <a:gd name="T36" fmla="*/ 88 w 2523"/>
              <a:gd name="T37" fmla="*/ 6 h 2530"/>
              <a:gd name="T38" fmla="*/ 9 w 2523"/>
              <a:gd name="T39" fmla="*/ 133 h 2530"/>
              <a:gd name="T40" fmla="*/ 7 w 2523"/>
              <a:gd name="T41" fmla="*/ 351 h 2530"/>
              <a:gd name="T42" fmla="*/ 5 w 2523"/>
              <a:gd name="T43" fmla="*/ 522 h 2530"/>
              <a:gd name="T44" fmla="*/ 5 w 2523"/>
              <a:gd name="T45" fmla="*/ 666 h 2530"/>
              <a:gd name="T46" fmla="*/ 6 w 2523"/>
              <a:gd name="T47" fmla="*/ 765 h 2530"/>
              <a:gd name="T48" fmla="*/ 2 w 2523"/>
              <a:gd name="T49" fmla="*/ 894 h 2530"/>
              <a:gd name="T50" fmla="*/ 5 w 2523"/>
              <a:gd name="T51" fmla="*/ 1097 h 2530"/>
              <a:gd name="T52" fmla="*/ 4 w 2523"/>
              <a:gd name="T53" fmla="*/ 1366 h 2530"/>
              <a:gd name="T54" fmla="*/ 6 w 2523"/>
              <a:gd name="T55" fmla="*/ 1522 h 2530"/>
              <a:gd name="T56" fmla="*/ 3 w 2523"/>
              <a:gd name="T57" fmla="*/ 1769 h 2530"/>
              <a:gd name="T58" fmla="*/ 5 w 2523"/>
              <a:gd name="T59" fmla="*/ 1825 h 2530"/>
              <a:gd name="T60" fmla="*/ 3 w 2523"/>
              <a:gd name="T61" fmla="*/ 1958 h 2530"/>
              <a:gd name="T62" fmla="*/ 3 w 2523"/>
              <a:gd name="T63" fmla="*/ 2204 h 2530"/>
              <a:gd name="T64" fmla="*/ 1 w 2523"/>
              <a:gd name="T65" fmla="*/ 2334 h 2530"/>
              <a:gd name="T66" fmla="*/ 154 w 2523"/>
              <a:gd name="T67" fmla="*/ 2528 h 2530"/>
              <a:gd name="T68" fmla="*/ 340 w 2523"/>
              <a:gd name="T69" fmla="*/ 2525 h 2530"/>
              <a:gd name="T70" fmla="*/ 543 w 2523"/>
              <a:gd name="T71" fmla="*/ 2526 h 2530"/>
              <a:gd name="T72" fmla="*/ 613 w 2523"/>
              <a:gd name="T73" fmla="*/ 2525 h 2530"/>
              <a:gd name="T74" fmla="*/ 674 w 2523"/>
              <a:gd name="T75" fmla="*/ 2525 h 2530"/>
              <a:gd name="T76" fmla="*/ 779 w 2523"/>
              <a:gd name="T77" fmla="*/ 2527 h 2530"/>
              <a:gd name="T78" fmla="*/ 903 w 2523"/>
              <a:gd name="T79" fmla="*/ 2526 h 2530"/>
              <a:gd name="T80" fmla="*/ 1193 w 2523"/>
              <a:gd name="T81" fmla="*/ 2524 h 2530"/>
              <a:gd name="T82" fmla="*/ 1386 w 2523"/>
              <a:gd name="T83" fmla="*/ 2525 h 2530"/>
              <a:gd name="T84" fmla="*/ 1519 w 2523"/>
              <a:gd name="T85" fmla="*/ 2526 h 2530"/>
              <a:gd name="T86" fmla="*/ 1785 w 2523"/>
              <a:gd name="T87" fmla="*/ 2526 h 2530"/>
              <a:gd name="T88" fmla="*/ 1821 w 2523"/>
              <a:gd name="T89" fmla="*/ 2527 h 2530"/>
              <a:gd name="T90" fmla="*/ 1907 w 2523"/>
              <a:gd name="T91" fmla="*/ 2525 h 2530"/>
              <a:gd name="T92" fmla="*/ 2005 w 2523"/>
              <a:gd name="T93" fmla="*/ 2524 h 2530"/>
              <a:gd name="T94" fmla="*/ 2135 w 2523"/>
              <a:gd name="T95" fmla="*/ 2527 h 2530"/>
              <a:gd name="T96" fmla="*/ 2338 w 2523"/>
              <a:gd name="T97" fmla="*/ 2524 h 2530"/>
              <a:gd name="T98" fmla="*/ 2516 w 2523"/>
              <a:gd name="T99" fmla="*/ 2424 h 2530"/>
              <a:gd name="T100" fmla="*/ 2517 w 2523"/>
              <a:gd name="T101" fmla="*/ 2216 h 2530"/>
              <a:gd name="T102" fmla="*/ 2516 w 2523"/>
              <a:gd name="T103" fmla="*/ 2037 h 2530"/>
              <a:gd name="T104" fmla="*/ 2518 w 2523"/>
              <a:gd name="T105" fmla="*/ 1855 h 2530"/>
              <a:gd name="T106" fmla="*/ 2520 w 2523"/>
              <a:gd name="T107" fmla="*/ 1842 h 2530"/>
              <a:gd name="T108" fmla="*/ 2521 w 2523"/>
              <a:gd name="T109" fmla="*/ 1645 h 2530"/>
              <a:gd name="T110" fmla="*/ 2520 w 2523"/>
              <a:gd name="T111" fmla="*/ 1438 h 2530"/>
              <a:gd name="T112" fmla="*/ 2516 w 2523"/>
              <a:gd name="T113" fmla="*/ 1255 h 2530"/>
              <a:gd name="T114" fmla="*/ 2517 w 2523"/>
              <a:gd name="T115" fmla="*/ 1025 h 2530"/>
              <a:gd name="T116" fmla="*/ 2519 w 2523"/>
              <a:gd name="T117" fmla="*/ 793 h 2530"/>
              <a:gd name="T118" fmla="*/ 2515 w 2523"/>
              <a:gd name="T119" fmla="*/ 718 h 2530"/>
              <a:gd name="T120" fmla="*/ 2521 w 2523"/>
              <a:gd name="T121" fmla="*/ 612 h 2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523" h="2530">
                <a:moveTo>
                  <a:pt x="6" y="105"/>
                </a:moveTo>
                <a:cubicBezTo>
                  <a:pt x="6" y="105"/>
                  <a:pt x="6" y="105"/>
                  <a:pt x="6" y="104"/>
                </a:cubicBezTo>
                <a:cubicBezTo>
                  <a:pt x="6" y="105"/>
                  <a:pt x="6" y="106"/>
                  <a:pt x="6" y="105"/>
                </a:cubicBezTo>
                <a:moveTo>
                  <a:pt x="2516" y="2424"/>
                </a:moveTo>
                <a:cubicBezTo>
                  <a:pt x="2516" y="2425"/>
                  <a:pt x="2516" y="2425"/>
                  <a:pt x="2516" y="2425"/>
                </a:cubicBezTo>
                <a:cubicBezTo>
                  <a:pt x="2516" y="2425"/>
                  <a:pt x="2516" y="2424"/>
                  <a:pt x="2516" y="2424"/>
                </a:cubicBezTo>
                <a:moveTo>
                  <a:pt x="2519" y="467"/>
                </a:moveTo>
                <a:cubicBezTo>
                  <a:pt x="2520" y="455"/>
                  <a:pt x="2517" y="427"/>
                  <a:pt x="2518" y="410"/>
                </a:cubicBezTo>
                <a:cubicBezTo>
                  <a:pt x="2518" y="407"/>
                  <a:pt x="2517" y="371"/>
                  <a:pt x="2518" y="338"/>
                </a:cubicBezTo>
                <a:cubicBezTo>
                  <a:pt x="2518" y="338"/>
                  <a:pt x="2519" y="332"/>
                  <a:pt x="2520" y="329"/>
                </a:cubicBezTo>
                <a:cubicBezTo>
                  <a:pt x="2519" y="329"/>
                  <a:pt x="2520" y="328"/>
                  <a:pt x="2520" y="326"/>
                </a:cubicBezTo>
                <a:cubicBezTo>
                  <a:pt x="2520" y="319"/>
                  <a:pt x="2517" y="311"/>
                  <a:pt x="2517" y="311"/>
                </a:cubicBezTo>
                <a:cubicBezTo>
                  <a:pt x="2516" y="305"/>
                  <a:pt x="2518" y="305"/>
                  <a:pt x="2518" y="300"/>
                </a:cubicBezTo>
                <a:cubicBezTo>
                  <a:pt x="2518" y="299"/>
                  <a:pt x="2516" y="297"/>
                  <a:pt x="2516" y="296"/>
                </a:cubicBezTo>
                <a:cubicBezTo>
                  <a:pt x="2516" y="257"/>
                  <a:pt x="2518" y="257"/>
                  <a:pt x="2518" y="218"/>
                </a:cubicBezTo>
                <a:cubicBezTo>
                  <a:pt x="2517" y="214"/>
                  <a:pt x="2515" y="214"/>
                  <a:pt x="2515" y="210"/>
                </a:cubicBezTo>
                <a:cubicBezTo>
                  <a:pt x="2515" y="203"/>
                  <a:pt x="2522" y="203"/>
                  <a:pt x="2522" y="196"/>
                </a:cubicBezTo>
                <a:cubicBezTo>
                  <a:pt x="2523" y="150"/>
                  <a:pt x="2520" y="150"/>
                  <a:pt x="2521" y="105"/>
                </a:cubicBezTo>
                <a:cubicBezTo>
                  <a:pt x="2521" y="59"/>
                  <a:pt x="2517" y="5"/>
                  <a:pt x="2517" y="5"/>
                </a:cubicBezTo>
                <a:cubicBezTo>
                  <a:pt x="2517" y="5"/>
                  <a:pt x="2507" y="6"/>
                  <a:pt x="2500" y="6"/>
                </a:cubicBezTo>
                <a:cubicBezTo>
                  <a:pt x="2498" y="5"/>
                  <a:pt x="2449" y="2"/>
                  <a:pt x="2400" y="2"/>
                </a:cubicBezTo>
                <a:cubicBezTo>
                  <a:pt x="2393" y="2"/>
                  <a:pt x="2386" y="4"/>
                  <a:pt x="2379" y="4"/>
                </a:cubicBezTo>
                <a:cubicBezTo>
                  <a:pt x="2375" y="4"/>
                  <a:pt x="2372" y="2"/>
                  <a:pt x="2369" y="2"/>
                </a:cubicBezTo>
                <a:cubicBezTo>
                  <a:pt x="2331" y="2"/>
                  <a:pt x="2301" y="3"/>
                  <a:pt x="2301" y="2"/>
                </a:cubicBezTo>
                <a:cubicBezTo>
                  <a:pt x="2292" y="4"/>
                  <a:pt x="2276" y="2"/>
                  <a:pt x="2261" y="5"/>
                </a:cubicBezTo>
                <a:cubicBezTo>
                  <a:pt x="2257" y="4"/>
                  <a:pt x="2264" y="4"/>
                  <a:pt x="2262" y="4"/>
                </a:cubicBezTo>
                <a:cubicBezTo>
                  <a:pt x="2258" y="4"/>
                  <a:pt x="2253" y="5"/>
                  <a:pt x="2244" y="4"/>
                </a:cubicBezTo>
                <a:cubicBezTo>
                  <a:pt x="2244" y="4"/>
                  <a:pt x="2246" y="4"/>
                  <a:pt x="2245" y="4"/>
                </a:cubicBezTo>
                <a:cubicBezTo>
                  <a:pt x="2221" y="4"/>
                  <a:pt x="2211" y="6"/>
                  <a:pt x="2183" y="5"/>
                </a:cubicBezTo>
                <a:cubicBezTo>
                  <a:pt x="2182" y="5"/>
                  <a:pt x="2123" y="5"/>
                  <a:pt x="2124" y="5"/>
                </a:cubicBezTo>
                <a:cubicBezTo>
                  <a:pt x="2117" y="4"/>
                  <a:pt x="2105" y="1"/>
                  <a:pt x="2101" y="1"/>
                </a:cubicBezTo>
                <a:cubicBezTo>
                  <a:pt x="2105" y="1"/>
                  <a:pt x="2053" y="0"/>
                  <a:pt x="2030" y="1"/>
                </a:cubicBezTo>
                <a:cubicBezTo>
                  <a:pt x="2029" y="1"/>
                  <a:pt x="2017" y="1"/>
                  <a:pt x="1997" y="1"/>
                </a:cubicBezTo>
                <a:cubicBezTo>
                  <a:pt x="1997" y="1"/>
                  <a:pt x="1979" y="4"/>
                  <a:pt x="1979" y="4"/>
                </a:cubicBezTo>
                <a:cubicBezTo>
                  <a:pt x="1979" y="4"/>
                  <a:pt x="1980" y="4"/>
                  <a:pt x="1980" y="4"/>
                </a:cubicBezTo>
                <a:cubicBezTo>
                  <a:pt x="1979" y="4"/>
                  <a:pt x="1979" y="4"/>
                  <a:pt x="1979" y="4"/>
                </a:cubicBezTo>
                <a:cubicBezTo>
                  <a:pt x="1961" y="5"/>
                  <a:pt x="1970" y="3"/>
                  <a:pt x="1957" y="5"/>
                </a:cubicBezTo>
                <a:cubicBezTo>
                  <a:pt x="1956" y="5"/>
                  <a:pt x="1956" y="6"/>
                  <a:pt x="1954" y="5"/>
                </a:cubicBezTo>
                <a:cubicBezTo>
                  <a:pt x="1950" y="6"/>
                  <a:pt x="1951" y="3"/>
                  <a:pt x="1941" y="3"/>
                </a:cubicBezTo>
                <a:cubicBezTo>
                  <a:pt x="1949" y="2"/>
                  <a:pt x="1934" y="3"/>
                  <a:pt x="1943" y="2"/>
                </a:cubicBezTo>
                <a:cubicBezTo>
                  <a:pt x="1922" y="1"/>
                  <a:pt x="1916" y="4"/>
                  <a:pt x="1910" y="4"/>
                </a:cubicBezTo>
                <a:cubicBezTo>
                  <a:pt x="1915" y="5"/>
                  <a:pt x="1888" y="4"/>
                  <a:pt x="1888" y="4"/>
                </a:cubicBezTo>
                <a:cubicBezTo>
                  <a:pt x="1887" y="4"/>
                  <a:pt x="1886" y="4"/>
                  <a:pt x="1885" y="4"/>
                </a:cubicBezTo>
                <a:cubicBezTo>
                  <a:pt x="1883" y="4"/>
                  <a:pt x="1855" y="3"/>
                  <a:pt x="1845" y="4"/>
                </a:cubicBezTo>
                <a:cubicBezTo>
                  <a:pt x="1844" y="4"/>
                  <a:pt x="1846" y="5"/>
                  <a:pt x="1849" y="5"/>
                </a:cubicBezTo>
                <a:cubicBezTo>
                  <a:pt x="1851" y="5"/>
                  <a:pt x="1853" y="5"/>
                  <a:pt x="1858" y="5"/>
                </a:cubicBezTo>
                <a:cubicBezTo>
                  <a:pt x="1855" y="5"/>
                  <a:pt x="1851" y="5"/>
                  <a:pt x="1849" y="5"/>
                </a:cubicBezTo>
                <a:cubicBezTo>
                  <a:pt x="1847" y="5"/>
                  <a:pt x="1845" y="5"/>
                  <a:pt x="1842" y="5"/>
                </a:cubicBezTo>
                <a:cubicBezTo>
                  <a:pt x="1842" y="4"/>
                  <a:pt x="1844" y="4"/>
                  <a:pt x="1845" y="4"/>
                </a:cubicBezTo>
                <a:cubicBezTo>
                  <a:pt x="1846" y="4"/>
                  <a:pt x="1847" y="4"/>
                  <a:pt x="1849" y="4"/>
                </a:cubicBezTo>
                <a:cubicBezTo>
                  <a:pt x="1844" y="3"/>
                  <a:pt x="1831" y="5"/>
                  <a:pt x="1836" y="3"/>
                </a:cubicBezTo>
                <a:cubicBezTo>
                  <a:pt x="1829" y="5"/>
                  <a:pt x="1764" y="6"/>
                  <a:pt x="1759" y="6"/>
                </a:cubicBezTo>
                <a:cubicBezTo>
                  <a:pt x="1754" y="6"/>
                  <a:pt x="1747" y="3"/>
                  <a:pt x="1744" y="2"/>
                </a:cubicBezTo>
                <a:cubicBezTo>
                  <a:pt x="1727" y="2"/>
                  <a:pt x="1719" y="5"/>
                  <a:pt x="1701" y="5"/>
                </a:cubicBezTo>
                <a:cubicBezTo>
                  <a:pt x="1697" y="4"/>
                  <a:pt x="1687" y="2"/>
                  <a:pt x="1677" y="2"/>
                </a:cubicBezTo>
                <a:cubicBezTo>
                  <a:pt x="1679" y="2"/>
                  <a:pt x="1673" y="1"/>
                  <a:pt x="1673" y="1"/>
                </a:cubicBezTo>
                <a:cubicBezTo>
                  <a:pt x="1667" y="0"/>
                  <a:pt x="1647" y="1"/>
                  <a:pt x="1638" y="2"/>
                </a:cubicBezTo>
                <a:cubicBezTo>
                  <a:pt x="1636" y="1"/>
                  <a:pt x="1635" y="2"/>
                  <a:pt x="1630" y="3"/>
                </a:cubicBezTo>
                <a:cubicBezTo>
                  <a:pt x="1631" y="2"/>
                  <a:pt x="1629" y="3"/>
                  <a:pt x="1620" y="3"/>
                </a:cubicBezTo>
                <a:cubicBezTo>
                  <a:pt x="1619" y="3"/>
                  <a:pt x="1590" y="6"/>
                  <a:pt x="1578" y="6"/>
                </a:cubicBezTo>
                <a:cubicBezTo>
                  <a:pt x="1577" y="6"/>
                  <a:pt x="1496" y="3"/>
                  <a:pt x="1483" y="2"/>
                </a:cubicBezTo>
                <a:cubicBezTo>
                  <a:pt x="1483" y="2"/>
                  <a:pt x="1454" y="7"/>
                  <a:pt x="1451" y="6"/>
                </a:cubicBezTo>
                <a:cubicBezTo>
                  <a:pt x="1453" y="6"/>
                  <a:pt x="1447" y="4"/>
                  <a:pt x="1432" y="3"/>
                </a:cubicBezTo>
                <a:cubicBezTo>
                  <a:pt x="1426" y="3"/>
                  <a:pt x="1423" y="6"/>
                  <a:pt x="1426" y="5"/>
                </a:cubicBezTo>
                <a:cubicBezTo>
                  <a:pt x="1378" y="6"/>
                  <a:pt x="1327" y="6"/>
                  <a:pt x="1329" y="6"/>
                </a:cubicBezTo>
                <a:cubicBezTo>
                  <a:pt x="1321" y="6"/>
                  <a:pt x="1313" y="3"/>
                  <a:pt x="1313" y="3"/>
                </a:cubicBezTo>
                <a:cubicBezTo>
                  <a:pt x="1311" y="3"/>
                  <a:pt x="1305" y="3"/>
                  <a:pt x="1304" y="3"/>
                </a:cubicBezTo>
                <a:cubicBezTo>
                  <a:pt x="1300" y="3"/>
                  <a:pt x="1276" y="2"/>
                  <a:pt x="1249" y="3"/>
                </a:cubicBezTo>
                <a:cubicBezTo>
                  <a:pt x="1249" y="3"/>
                  <a:pt x="1249" y="4"/>
                  <a:pt x="1249" y="5"/>
                </a:cubicBezTo>
                <a:cubicBezTo>
                  <a:pt x="1232" y="4"/>
                  <a:pt x="1195" y="2"/>
                  <a:pt x="1159" y="2"/>
                </a:cubicBezTo>
                <a:cubicBezTo>
                  <a:pt x="1151" y="2"/>
                  <a:pt x="1144" y="4"/>
                  <a:pt x="1137" y="4"/>
                </a:cubicBezTo>
                <a:cubicBezTo>
                  <a:pt x="1134" y="4"/>
                  <a:pt x="1130" y="2"/>
                  <a:pt x="1127" y="2"/>
                </a:cubicBezTo>
                <a:cubicBezTo>
                  <a:pt x="1090" y="2"/>
                  <a:pt x="1060" y="3"/>
                  <a:pt x="1060" y="2"/>
                </a:cubicBezTo>
                <a:cubicBezTo>
                  <a:pt x="1050" y="4"/>
                  <a:pt x="1034" y="2"/>
                  <a:pt x="1019" y="5"/>
                </a:cubicBezTo>
                <a:cubicBezTo>
                  <a:pt x="1016" y="4"/>
                  <a:pt x="1022" y="4"/>
                  <a:pt x="1020" y="4"/>
                </a:cubicBezTo>
                <a:cubicBezTo>
                  <a:pt x="1016" y="4"/>
                  <a:pt x="1012" y="5"/>
                  <a:pt x="1003" y="4"/>
                </a:cubicBezTo>
                <a:cubicBezTo>
                  <a:pt x="1002" y="4"/>
                  <a:pt x="1004" y="4"/>
                  <a:pt x="1004" y="4"/>
                </a:cubicBezTo>
                <a:cubicBezTo>
                  <a:pt x="980" y="4"/>
                  <a:pt x="969" y="6"/>
                  <a:pt x="942" y="5"/>
                </a:cubicBezTo>
                <a:cubicBezTo>
                  <a:pt x="941" y="5"/>
                  <a:pt x="881" y="5"/>
                  <a:pt x="883" y="5"/>
                </a:cubicBezTo>
                <a:cubicBezTo>
                  <a:pt x="876" y="4"/>
                  <a:pt x="863" y="1"/>
                  <a:pt x="859" y="1"/>
                </a:cubicBezTo>
                <a:cubicBezTo>
                  <a:pt x="863" y="1"/>
                  <a:pt x="812" y="0"/>
                  <a:pt x="788" y="1"/>
                </a:cubicBezTo>
                <a:cubicBezTo>
                  <a:pt x="787" y="1"/>
                  <a:pt x="776" y="1"/>
                  <a:pt x="756" y="1"/>
                </a:cubicBezTo>
                <a:cubicBezTo>
                  <a:pt x="755" y="1"/>
                  <a:pt x="737" y="4"/>
                  <a:pt x="737" y="4"/>
                </a:cubicBezTo>
                <a:cubicBezTo>
                  <a:pt x="738" y="4"/>
                  <a:pt x="738" y="4"/>
                  <a:pt x="739" y="4"/>
                </a:cubicBezTo>
                <a:cubicBezTo>
                  <a:pt x="738" y="4"/>
                  <a:pt x="737" y="4"/>
                  <a:pt x="737" y="4"/>
                </a:cubicBezTo>
                <a:cubicBezTo>
                  <a:pt x="719" y="5"/>
                  <a:pt x="728" y="3"/>
                  <a:pt x="716" y="5"/>
                </a:cubicBezTo>
                <a:cubicBezTo>
                  <a:pt x="714" y="5"/>
                  <a:pt x="714" y="6"/>
                  <a:pt x="713" y="5"/>
                </a:cubicBezTo>
                <a:cubicBezTo>
                  <a:pt x="708" y="6"/>
                  <a:pt x="709" y="3"/>
                  <a:pt x="699" y="3"/>
                </a:cubicBezTo>
                <a:cubicBezTo>
                  <a:pt x="708" y="2"/>
                  <a:pt x="693" y="3"/>
                  <a:pt x="702" y="2"/>
                </a:cubicBezTo>
                <a:cubicBezTo>
                  <a:pt x="681" y="1"/>
                  <a:pt x="674" y="4"/>
                  <a:pt x="669" y="4"/>
                </a:cubicBezTo>
                <a:cubicBezTo>
                  <a:pt x="673" y="5"/>
                  <a:pt x="647" y="4"/>
                  <a:pt x="646" y="4"/>
                </a:cubicBezTo>
                <a:cubicBezTo>
                  <a:pt x="646" y="4"/>
                  <a:pt x="644" y="4"/>
                  <a:pt x="643" y="4"/>
                </a:cubicBezTo>
                <a:cubicBezTo>
                  <a:pt x="641" y="4"/>
                  <a:pt x="614" y="3"/>
                  <a:pt x="604" y="4"/>
                </a:cubicBezTo>
                <a:cubicBezTo>
                  <a:pt x="602" y="4"/>
                  <a:pt x="604" y="5"/>
                  <a:pt x="607" y="5"/>
                </a:cubicBezTo>
                <a:cubicBezTo>
                  <a:pt x="610" y="5"/>
                  <a:pt x="612" y="5"/>
                  <a:pt x="616" y="5"/>
                </a:cubicBezTo>
                <a:cubicBezTo>
                  <a:pt x="613" y="5"/>
                  <a:pt x="610" y="5"/>
                  <a:pt x="607" y="5"/>
                </a:cubicBezTo>
                <a:cubicBezTo>
                  <a:pt x="606" y="5"/>
                  <a:pt x="604" y="5"/>
                  <a:pt x="601" y="5"/>
                </a:cubicBezTo>
                <a:cubicBezTo>
                  <a:pt x="601" y="4"/>
                  <a:pt x="602" y="4"/>
                  <a:pt x="604" y="4"/>
                </a:cubicBezTo>
                <a:cubicBezTo>
                  <a:pt x="605" y="4"/>
                  <a:pt x="606" y="4"/>
                  <a:pt x="607" y="4"/>
                </a:cubicBezTo>
                <a:cubicBezTo>
                  <a:pt x="603" y="3"/>
                  <a:pt x="590" y="5"/>
                  <a:pt x="594" y="3"/>
                </a:cubicBezTo>
                <a:cubicBezTo>
                  <a:pt x="587" y="5"/>
                  <a:pt x="522" y="6"/>
                  <a:pt x="517" y="6"/>
                </a:cubicBezTo>
                <a:cubicBezTo>
                  <a:pt x="512" y="6"/>
                  <a:pt x="506" y="3"/>
                  <a:pt x="503" y="2"/>
                </a:cubicBezTo>
                <a:cubicBezTo>
                  <a:pt x="485" y="2"/>
                  <a:pt x="477" y="5"/>
                  <a:pt x="459" y="5"/>
                </a:cubicBezTo>
                <a:cubicBezTo>
                  <a:pt x="455" y="4"/>
                  <a:pt x="445" y="2"/>
                  <a:pt x="435" y="2"/>
                </a:cubicBezTo>
                <a:cubicBezTo>
                  <a:pt x="438" y="2"/>
                  <a:pt x="431" y="1"/>
                  <a:pt x="432" y="1"/>
                </a:cubicBezTo>
                <a:cubicBezTo>
                  <a:pt x="425" y="0"/>
                  <a:pt x="406" y="1"/>
                  <a:pt x="397" y="2"/>
                </a:cubicBezTo>
                <a:cubicBezTo>
                  <a:pt x="394" y="1"/>
                  <a:pt x="393" y="2"/>
                  <a:pt x="388" y="3"/>
                </a:cubicBezTo>
                <a:cubicBezTo>
                  <a:pt x="389" y="2"/>
                  <a:pt x="387" y="3"/>
                  <a:pt x="379" y="3"/>
                </a:cubicBezTo>
                <a:cubicBezTo>
                  <a:pt x="377" y="3"/>
                  <a:pt x="349" y="6"/>
                  <a:pt x="336" y="6"/>
                </a:cubicBezTo>
                <a:cubicBezTo>
                  <a:pt x="335" y="6"/>
                  <a:pt x="254" y="3"/>
                  <a:pt x="242" y="2"/>
                </a:cubicBezTo>
                <a:cubicBezTo>
                  <a:pt x="241" y="2"/>
                  <a:pt x="213" y="7"/>
                  <a:pt x="210" y="6"/>
                </a:cubicBezTo>
                <a:cubicBezTo>
                  <a:pt x="212" y="6"/>
                  <a:pt x="205" y="4"/>
                  <a:pt x="190" y="3"/>
                </a:cubicBezTo>
                <a:cubicBezTo>
                  <a:pt x="185" y="3"/>
                  <a:pt x="181" y="6"/>
                  <a:pt x="185" y="5"/>
                </a:cubicBezTo>
                <a:cubicBezTo>
                  <a:pt x="137" y="6"/>
                  <a:pt x="86" y="6"/>
                  <a:pt x="88" y="6"/>
                </a:cubicBezTo>
                <a:cubicBezTo>
                  <a:pt x="80" y="6"/>
                  <a:pt x="72" y="3"/>
                  <a:pt x="72" y="3"/>
                </a:cubicBezTo>
                <a:cubicBezTo>
                  <a:pt x="69" y="3"/>
                  <a:pt x="63" y="3"/>
                  <a:pt x="62" y="3"/>
                </a:cubicBezTo>
                <a:cubicBezTo>
                  <a:pt x="59" y="3"/>
                  <a:pt x="35" y="2"/>
                  <a:pt x="7" y="3"/>
                </a:cubicBezTo>
                <a:cubicBezTo>
                  <a:pt x="7" y="6"/>
                  <a:pt x="10" y="45"/>
                  <a:pt x="10" y="50"/>
                </a:cubicBezTo>
                <a:cubicBezTo>
                  <a:pt x="11" y="43"/>
                  <a:pt x="7" y="104"/>
                  <a:pt x="6" y="105"/>
                </a:cubicBezTo>
                <a:cubicBezTo>
                  <a:pt x="7" y="112"/>
                  <a:pt x="10" y="128"/>
                  <a:pt x="9" y="133"/>
                </a:cubicBezTo>
                <a:cubicBezTo>
                  <a:pt x="11" y="129"/>
                  <a:pt x="6" y="150"/>
                  <a:pt x="6" y="158"/>
                </a:cubicBezTo>
                <a:cubicBezTo>
                  <a:pt x="6" y="159"/>
                  <a:pt x="6" y="179"/>
                  <a:pt x="6" y="180"/>
                </a:cubicBezTo>
                <a:cubicBezTo>
                  <a:pt x="6" y="196"/>
                  <a:pt x="10" y="251"/>
                  <a:pt x="9" y="255"/>
                </a:cubicBezTo>
                <a:cubicBezTo>
                  <a:pt x="8" y="256"/>
                  <a:pt x="5" y="293"/>
                  <a:pt x="6" y="300"/>
                </a:cubicBezTo>
                <a:cubicBezTo>
                  <a:pt x="5" y="298"/>
                  <a:pt x="5" y="308"/>
                  <a:pt x="5" y="314"/>
                </a:cubicBezTo>
                <a:cubicBezTo>
                  <a:pt x="5" y="331"/>
                  <a:pt x="7" y="342"/>
                  <a:pt x="7" y="351"/>
                </a:cubicBezTo>
                <a:cubicBezTo>
                  <a:pt x="8" y="353"/>
                  <a:pt x="3" y="418"/>
                  <a:pt x="3" y="420"/>
                </a:cubicBezTo>
                <a:cubicBezTo>
                  <a:pt x="3" y="427"/>
                  <a:pt x="9" y="437"/>
                  <a:pt x="9" y="438"/>
                </a:cubicBezTo>
                <a:cubicBezTo>
                  <a:pt x="9" y="439"/>
                  <a:pt x="10" y="439"/>
                  <a:pt x="10" y="440"/>
                </a:cubicBezTo>
                <a:cubicBezTo>
                  <a:pt x="10" y="446"/>
                  <a:pt x="6" y="454"/>
                  <a:pt x="6" y="463"/>
                </a:cubicBezTo>
                <a:cubicBezTo>
                  <a:pt x="6" y="469"/>
                  <a:pt x="7" y="491"/>
                  <a:pt x="7" y="493"/>
                </a:cubicBezTo>
                <a:cubicBezTo>
                  <a:pt x="7" y="501"/>
                  <a:pt x="5" y="520"/>
                  <a:pt x="5" y="522"/>
                </a:cubicBezTo>
                <a:cubicBezTo>
                  <a:pt x="5" y="523"/>
                  <a:pt x="6" y="623"/>
                  <a:pt x="6" y="628"/>
                </a:cubicBezTo>
                <a:cubicBezTo>
                  <a:pt x="6" y="629"/>
                  <a:pt x="3" y="642"/>
                  <a:pt x="3" y="645"/>
                </a:cubicBezTo>
                <a:cubicBezTo>
                  <a:pt x="3" y="645"/>
                  <a:pt x="3" y="645"/>
                  <a:pt x="4" y="645"/>
                </a:cubicBezTo>
                <a:cubicBezTo>
                  <a:pt x="4" y="654"/>
                  <a:pt x="4" y="671"/>
                  <a:pt x="4" y="678"/>
                </a:cubicBezTo>
                <a:cubicBezTo>
                  <a:pt x="4" y="680"/>
                  <a:pt x="5" y="678"/>
                  <a:pt x="5" y="675"/>
                </a:cubicBezTo>
                <a:cubicBezTo>
                  <a:pt x="5" y="672"/>
                  <a:pt x="5" y="671"/>
                  <a:pt x="5" y="666"/>
                </a:cubicBezTo>
                <a:cubicBezTo>
                  <a:pt x="5" y="669"/>
                  <a:pt x="5" y="672"/>
                  <a:pt x="5" y="675"/>
                </a:cubicBezTo>
                <a:cubicBezTo>
                  <a:pt x="5" y="676"/>
                  <a:pt x="5" y="678"/>
                  <a:pt x="4" y="682"/>
                </a:cubicBezTo>
                <a:cubicBezTo>
                  <a:pt x="4" y="681"/>
                  <a:pt x="4" y="680"/>
                  <a:pt x="4" y="678"/>
                </a:cubicBezTo>
                <a:cubicBezTo>
                  <a:pt x="4" y="678"/>
                  <a:pt x="4" y="676"/>
                  <a:pt x="3" y="675"/>
                </a:cubicBezTo>
                <a:cubicBezTo>
                  <a:pt x="3" y="679"/>
                  <a:pt x="4" y="692"/>
                  <a:pt x="3" y="688"/>
                </a:cubicBezTo>
                <a:cubicBezTo>
                  <a:pt x="5" y="695"/>
                  <a:pt x="6" y="760"/>
                  <a:pt x="6" y="765"/>
                </a:cubicBezTo>
                <a:cubicBezTo>
                  <a:pt x="6" y="770"/>
                  <a:pt x="3" y="776"/>
                  <a:pt x="2" y="779"/>
                </a:cubicBezTo>
                <a:cubicBezTo>
                  <a:pt x="2" y="797"/>
                  <a:pt x="5" y="805"/>
                  <a:pt x="5" y="823"/>
                </a:cubicBezTo>
                <a:cubicBezTo>
                  <a:pt x="4" y="827"/>
                  <a:pt x="2" y="837"/>
                  <a:pt x="1" y="847"/>
                </a:cubicBezTo>
                <a:cubicBezTo>
                  <a:pt x="2" y="844"/>
                  <a:pt x="1" y="851"/>
                  <a:pt x="1" y="850"/>
                </a:cubicBezTo>
                <a:cubicBezTo>
                  <a:pt x="0" y="857"/>
                  <a:pt x="1" y="876"/>
                  <a:pt x="2" y="885"/>
                </a:cubicBezTo>
                <a:cubicBezTo>
                  <a:pt x="1" y="888"/>
                  <a:pt x="2" y="889"/>
                  <a:pt x="2" y="894"/>
                </a:cubicBezTo>
                <a:cubicBezTo>
                  <a:pt x="2" y="893"/>
                  <a:pt x="3" y="895"/>
                  <a:pt x="3" y="903"/>
                </a:cubicBezTo>
                <a:cubicBezTo>
                  <a:pt x="3" y="905"/>
                  <a:pt x="6" y="933"/>
                  <a:pt x="6" y="946"/>
                </a:cubicBezTo>
                <a:cubicBezTo>
                  <a:pt x="6" y="947"/>
                  <a:pt x="3" y="1028"/>
                  <a:pt x="1" y="1041"/>
                </a:cubicBezTo>
                <a:cubicBezTo>
                  <a:pt x="2" y="1041"/>
                  <a:pt x="7" y="1069"/>
                  <a:pt x="6" y="1072"/>
                </a:cubicBezTo>
                <a:cubicBezTo>
                  <a:pt x="6" y="1071"/>
                  <a:pt x="4" y="1077"/>
                  <a:pt x="3" y="1092"/>
                </a:cubicBezTo>
                <a:cubicBezTo>
                  <a:pt x="3" y="1097"/>
                  <a:pt x="6" y="1101"/>
                  <a:pt x="5" y="1097"/>
                </a:cubicBezTo>
                <a:cubicBezTo>
                  <a:pt x="5" y="1146"/>
                  <a:pt x="6" y="1196"/>
                  <a:pt x="6" y="1194"/>
                </a:cubicBezTo>
                <a:cubicBezTo>
                  <a:pt x="5" y="1202"/>
                  <a:pt x="2" y="1210"/>
                  <a:pt x="2" y="1211"/>
                </a:cubicBezTo>
                <a:cubicBezTo>
                  <a:pt x="3" y="1213"/>
                  <a:pt x="3" y="1219"/>
                  <a:pt x="3" y="1220"/>
                </a:cubicBezTo>
                <a:cubicBezTo>
                  <a:pt x="3" y="1223"/>
                  <a:pt x="2" y="1248"/>
                  <a:pt x="3" y="1275"/>
                </a:cubicBezTo>
                <a:cubicBezTo>
                  <a:pt x="3" y="1275"/>
                  <a:pt x="5" y="1275"/>
                  <a:pt x="7" y="1275"/>
                </a:cubicBezTo>
                <a:cubicBezTo>
                  <a:pt x="6" y="1291"/>
                  <a:pt x="4" y="1328"/>
                  <a:pt x="4" y="1366"/>
                </a:cubicBezTo>
                <a:cubicBezTo>
                  <a:pt x="4" y="1373"/>
                  <a:pt x="6" y="1380"/>
                  <a:pt x="6" y="1387"/>
                </a:cubicBezTo>
                <a:cubicBezTo>
                  <a:pt x="6" y="1391"/>
                  <a:pt x="4" y="1394"/>
                  <a:pt x="4" y="1397"/>
                </a:cubicBezTo>
                <a:cubicBezTo>
                  <a:pt x="4" y="1435"/>
                  <a:pt x="5" y="1465"/>
                  <a:pt x="4" y="1465"/>
                </a:cubicBezTo>
                <a:cubicBezTo>
                  <a:pt x="6" y="1474"/>
                  <a:pt x="4" y="1490"/>
                  <a:pt x="7" y="1505"/>
                </a:cubicBezTo>
                <a:cubicBezTo>
                  <a:pt x="6" y="1509"/>
                  <a:pt x="6" y="1503"/>
                  <a:pt x="6" y="1504"/>
                </a:cubicBezTo>
                <a:cubicBezTo>
                  <a:pt x="7" y="1508"/>
                  <a:pt x="7" y="1513"/>
                  <a:pt x="6" y="1522"/>
                </a:cubicBezTo>
                <a:cubicBezTo>
                  <a:pt x="6" y="1522"/>
                  <a:pt x="6" y="1520"/>
                  <a:pt x="6" y="1521"/>
                </a:cubicBezTo>
                <a:cubicBezTo>
                  <a:pt x="6" y="1545"/>
                  <a:pt x="8" y="1555"/>
                  <a:pt x="7" y="1583"/>
                </a:cubicBezTo>
                <a:cubicBezTo>
                  <a:pt x="7" y="1584"/>
                  <a:pt x="7" y="1643"/>
                  <a:pt x="7" y="1642"/>
                </a:cubicBezTo>
                <a:cubicBezTo>
                  <a:pt x="6" y="1649"/>
                  <a:pt x="3" y="1661"/>
                  <a:pt x="3" y="1665"/>
                </a:cubicBezTo>
                <a:cubicBezTo>
                  <a:pt x="3" y="1661"/>
                  <a:pt x="2" y="1713"/>
                  <a:pt x="3" y="1736"/>
                </a:cubicBezTo>
                <a:cubicBezTo>
                  <a:pt x="3" y="1737"/>
                  <a:pt x="3" y="1749"/>
                  <a:pt x="3" y="1769"/>
                </a:cubicBezTo>
                <a:cubicBezTo>
                  <a:pt x="3" y="1769"/>
                  <a:pt x="6" y="1787"/>
                  <a:pt x="6" y="1787"/>
                </a:cubicBezTo>
                <a:cubicBezTo>
                  <a:pt x="6" y="1787"/>
                  <a:pt x="6" y="1786"/>
                  <a:pt x="6" y="1786"/>
                </a:cubicBezTo>
                <a:cubicBezTo>
                  <a:pt x="6" y="1787"/>
                  <a:pt x="6" y="1787"/>
                  <a:pt x="6" y="1787"/>
                </a:cubicBezTo>
                <a:cubicBezTo>
                  <a:pt x="7" y="1805"/>
                  <a:pt x="6" y="1796"/>
                  <a:pt x="7" y="1809"/>
                </a:cubicBezTo>
                <a:cubicBezTo>
                  <a:pt x="7" y="1810"/>
                  <a:pt x="8" y="1810"/>
                  <a:pt x="8" y="1812"/>
                </a:cubicBezTo>
                <a:cubicBezTo>
                  <a:pt x="8" y="1816"/>
                  <a:pt x="5" y="1815"/>
                  <a:pt x="5" y="1825"/>
                </a:cubicBezTo>
                <a:cubicBezTo>
                  <a:pt x="5" y="1817"/>
                  <a:pt x="5" y="1832"/>
                  <a:pt x="4" y="1823"/>
                </a:cubicBezTo>
                <a:cubicBezTo>
                  <a:pt x="3" y="1844"/>
                  <a:pt x="6" y="1850"/>
                  <a:pt x="6" y="1856"/>
                </a:cubicBezTo>
                <a:cubicBezTo>
                  <a:pt x="7" y="1851"/>
                  <a:pt x="6" y="1878"/>
                  <a:pt x="6" y="1878"/>
                </a:cubicBezTo>
                <a:cubicBezTo>
                  <a:pt x="6" y="1879"/>
                  <a:pt x="6" y="1881"/>
                  <a:pt x="7" y="1884"/>
                </a:cubicBezTo>
                <a:cubicBezTo>
                  <a:pt x="6" y="1888"/>
                  <a:pt x="2" y="1910"/>
                  <a:pt x="2" y="1917"/>
                </a:cubicBezTo>
                <a:cubicBezTo>
                  <a:pt x="3" y="1919"/>
                  <a:pt x="3" y="1953"/>
                  <a:pt x="3" y="1958"/>
                </a:cubicBezTo>
                <a:cubicBezTo>
                  <a:pt x="3" y="1958"/>
                  <a:pt x="1" y="1985"/>
                  <a:pt x="1" y="2000"/>
                </a:cubicBezTo>
                <a:cubicBezTo>
                  <a:pt x="0" y="2002"/>
                  <a:pt x="4" y="2038"/>
                  <a:pt x="4" y="2063"/>
                </a:cubicBezTo>
                <a:cubicBezTo>
                  <a:pt x="3" y="2074"/>
                  <a:pt x="5" y="2103"/>
                  <a:pt x="5" y="2120"/>
                </a:cubicBezTo>
                <a:cubicBezTo>
                  <a:pt x="5" y="2122"/>
                  <a:pt x="5" y="2159"/>
                  <a:pt x="5" y="2192"/>
                </a:cubicBezTo>
                <a:cubicBezTo>
                  <a:pt x="5" y="2191"/>
                  <a:pt x="3" y="2198"/>
                  <a:pt x="3" y="2200"/>
                </a:cubicBezTo>
                <a:cubicBezTo>
                  <a:pt x="3" y="2201"/>
                  <a:pt x="3" y="2202"/>
                  <a:pt x="3" y="2204"/>
                </a:cubicBezTo>
                <a:cubicBezTo>
                  <a:pt x="3" y="2211"/>
                  <a:pt x="6" y="2218"/>
                  <a:pt x="6" y="2219"/>
                </a:cubicBezTo>
                <a:cubicBezTo>
                  <a:pt x="7" y="2224"/>
                  <a:pt x="5" y="2224"/>
                  <a:pt x="5" y="2230"/>
                </a:cubicBezTo>
                <a:cubicBezTo>
                  <a:pt x="5" y="2230"/>
                  <a:pt x="7" y="2233"/>
                  <a:pt x="7" y="2234"/>
                </a:cubicBezTo>
                <a:cubicBezTo>
                  <a:pt x="7" y="2273"/>
                  <a:pt x="5" y="2273"/>
                  <a:pt x="5" y="2312"/>
                </a:cubicBezTo>
                <a:cubicBezTo>
                  <a:pt x="5" y="2316"/>
                  <a:pt x="8" y="2316"/>
                  <a:pt x="8" y="2320"/>
                </a:cubicBezTo>
                <a:cubicBezTo>
                  <a:pt x="8" y="2327"/>
                  <a:pt x="1" y="2327"/>
                  <a:pt x="1" y="2334"/>
                </a:cubicBezTo>
                <a:cubicBezTo>
                  <a:pt x="0" y="2380"/>
                  <a:pt x="2" y="2380"/>
                  <a:pt x="2" y="2425"/>
                </a:cubicBezTo>
                <a:cubicBezTo>
                  <a:pt x="2" y="2471"/>
                  <a:pt x="5" y="2525"/>
                  <a:pt x="5" y="2525"/>
                </a:cubicBezTo>
                <a:cubicBezTo>
                  <a:pt x="5" y="2525"/>
                  <a:pt x="16" y="2524"/>
                  <a:pt x="23" y="2524"/>
                </a:cubicBezTo>
                <a:cubicBezTo>
                  <a:pt x="24" y="2525"/>
                  <a:pt x="74" y="2527"/>
                  <a:pt x="123" y="2528"/>
                </a:cubicBezTo>
                <a:cubicBezTo>
                  <a:pt x="130" y="2528"/>
                  <a:pt x="137" y="2525"/>
                  <a:pt x="144" y="2525"/>
                </a:cubicBezTo>
                <a:cubicBezTo>
                  <a:pt x="147" y="2525"/>
                  <a:pt x="151" y="2528"/>
                  <a:pt x="154" y="2528"/>
                </a:cubicBezTo>
                <a:cubicBezTo>
                  <a:pt x="191" y="2528"/>
                  <a:pt x="222" y="2527"/>
                  <a:pt x="221" y="2527"/>
                </a:cubicBezTo>
                <a:cubicBezTo>
                  <a:pt x="231" y="2526"/>
                  <a:pt x="247" y="2527"/>
                  <a:pt x="262" y="2525"/>
                </a:cubicBezTo>
                <a:cubicBezTo>
                  <a:pt x="266" y="2526"/>
                  <a:pt x="259" y="2526"/>
                  <a:pt x="261" y="2526"/>
                </a:cubicBezTo>
                <a:cubicBezTo>
                  <a:pt x="265" y="2525"/>
                  <a:pt x="270" y="2525"/>
                  <a:pt x="278" y="2525"/>
                </a:cubicBezTo>
                <a:cubicBezTo>
                  <a:pt x="279" y="2525"/>
                  <a:pt x="277" y="2526"/>
                  <a:pt x="277" y="2526"/>
                </a:cubicBezTo>
                <a:cubicBezTo>
                  <a:pt x="302" y="2526"/>
                  <a:pt x="312" y="2524"/>
                  <a:pt x="340" y="2525"/>
                </a:cubicBezTo>
                <a:cubicBezTo>
                  <a:pt x="341" y="2525"/>
                  <a:pt x="400" y="2525"/>
                  <a:pt x="398" y="2525"/>
                </a:cubicBezTo>
                <a:cubicBezTo>
                  <a:pt x="405" y="2526"/>
                  <a:pt x="418" y="2529"/>
                  <a:pt x="422" y="2529"/>
                </a:cubicBezTo>
                <a:cubicBezTo>
                  <a:pt x="418" y="2529"/>
                  <a:pt x="469" y="2530"/>
                  <a:pt x="493" y="2528"/>
                </a:cubicBezTo>
                <a:cubicBezTo>
                  <a:pt x="494" y="2528"/>
                  <a:pt x="506" y="2529"/>
                  <a:pt x="526" y="2528"/>
                </a:cubicBezTo>
                <a:cubicBezTo>
                  <a:pt x="526" y="2528"/>
                  <a:pt x="544" y="2526"/>
                  <a:pt x="544" y="2526"/>
                </a:cubicBezTo>
                <a:cubicBezTo>
                  <a:pt x="543" y="2526"/>
                  <a:pt x="543" y="2526"/>
                  <a:pt x="543" y="2526"/>
                </a:cubicBezTo>
                <a:cubicBezTo>
                  <a:pt x="543" y="2526"/>
                  <a:pt x="544" y="2526"/>
                  <a:pt x="544" y="2526"/>
                </a:cubicBezTo>
                <a:cubicBezTo>
                  <a:pt x="562" y="2525"/>
                  <a:pt x="553" y="2526"/>
                  <a:pt x="566" y="2525"/>
                </a:cubicBezTo>
                <a:cubicBezTo>
                  <a:pt x="567" y="2525"/>
                  <a:pt x="567" y="2524"/>
                  <a:pt x="568" y="2524"/>
                </a:cubicBezTo>
                <a:cubicBezTo>
                  <a:pt x="573" y="2524"/>
                  <a:pt x="572" y="2527"/>
                  <a:pt x="582" y="2527"/>
                </a:cubicBezTo>
                <a:cubicBezTo>
                  <a:pt x="574" y="2527"/>
                  <a:pt x="589" y="2527"/>
                  <a:pt x="580" y="2527"/>
                </a:cubicBezTo>
                <a:cubicBezTo>
                  <a:pt x="600" y="2529"/>
                  <a:pt x="607" y="2526"/>
                  <a:pt x="613" y="2525"/>
                </a:cubicBezTo>
                <a:cubicBezTo>
                  <a:pt x="608" y="2525"/>
                  <a:pt x="634" y="2526"/>
                  <a:pt x="635" y="2526"/>
                </a:cubicBezTo>
                <a:cubicBezTo>
                  <a:pt x="636" y="2526"/>
                  <a:pt x="637" y="2526"/>
                  <a:pt x="638" y="2525"/>
                </a:cubicBezTo>
                <a:cubicBezTo>
                  <a:pt x="640" y="2526"/>
                  <a:pt x="668" y="2526"/>
                  <a:pt x="677" y="2526"/>
                </a:cubicBezTo>
                <a:cubicBezTo>
                  <a:pt x="679" y="2525"/>
                  <a:pt x="677" y="2525"/>
                  <a:pt x="674" y="2525"/>
                </a:cubicBezTo>
                <a:cubicBezTo>
                  <a:pt x="672" y="2525"/>
                  <a:pt x="670" y="2525"/>
                  <a:pt x="665" y="2525"/>
                </a:cubicBezTo>
                <a:cubicBezTo>
                  <a:pt x="668" y="2525"/>
                  <a:pt x="671" y="2525"/>
                  <a:pt x="674" y="2525"/>
                </a:cubicBezTo>
                <a:cubicBezTo>
                  <a:pt x="675" y="2525"/>
                  <a:pt x="677" y="2525"/>
                  <a:pt x="681" y="2525"/>
                </a:cubicBezTo>
                <a:cubicBezTo>
                  <a:pt x="680" y="2525"/>
                  <a:pt x="679" y="2526"/>
                  <a:pt x="677" y="2526"/>
                </a:cubicBezTo>
                <a:cubicBezTo>
                  <a:pt x="677" y="2526"/>
                  <a:pt x="676" y="2526"/>
                  <a:pt x="674" y="2526"/>
                </a:cubicBezTo>
                <a:cubicBezTo>
                  <a:pt x="679" y="2527"/>
                  <a:pt x="692" y="2525"/>
                  <a:pt x="687" y="2527"/>
                </a:cubicBezTo>
                <a:cubicBezTo>
                  <a:pt x="694" y="2525"/>
                  <a:pt x="759" y="2524"/>
                  <a:pt x="764" y="2524"/>
                </a:cubicBezTo>
                <a:cubicBezTo>
                  <a:pt x="769" y="2524"/>
                  <a:pt x="775" y="2527"/>
                  <a:pt x="779" y="2527"/>
                </a:cubicBezTo>
                <a:cubicBezTo>
                  <a:pt x="796" y="2527"/>
                  <a:pt x="804" y="2524"/>
                  <a:pt x="822" y="2525"/>
                </a:cubicBezTo>
                <a:cubicBezTo>
                  <a:pt x="826" y="2526"/>
                  <a:pt x="836" y="2528"/>
                  <a:pt x="846" y="2528"/>
                </a:cubicBezTo>
                <a:cubicBezTo>
                  <a:pt x="844" y="2528"/>
                  <a:pt x="850" y="2529"/>
                  <a:pt x="849" y="2529"/>
                </a:cubicBezTo>
                <a:cubicBezTo>
                  <a:pt x="856" y="2530"/>
                  <a:pt x="875" y="2528"/>
                  <a:pt x="884" y="2528"/>
                </a:cubicBezTo>
                <a:cubicBezTo>
                  <a:pt x="887" y="2528"/>
                  <a:pt x="888" y="2527"/>
                  <a:pt x="893" y="2527"/>
                </a:cubicBezTo>
                <a:cubicBezTo>
                  <a:pt x="892" y="2528"/>
                  <a:pt x="894" y="2527"/>
                  <a:pt x="903" y="2526"/>
                </a:cubicBezTo>
                <a:cubicBezTo>
                  <a:pt x="904" y="2527"/>
                  <a:pt x="932" y="2523"/>
                  <a:pt x="945" y="2524"/>
                </a:cubicBezTo>
                <a:cubicBezTo>
                  <a:pt x="946" y="2524"/>
                  <a:pt x="1027" y="2527"/>
                  <a:pt x="1040" y="2528"/>
                </a:cubicBezTo>
                <a:cubicBezTo>
                  <a:pt x="1040" y="2528"/>
                  <a:pt x="1069" y="2523"/>
                  <a:pt x="1071" y="2523"/>
                </a:cubicBezTo>
                <a:cubicBezTo>
                  <a:pt x="1070" y="2523"/>
                  <a:pt x="1076" y="2526"/>
                  <a:pt x="1091" y="2527"/>
                </a:cubicBezTo>
                <a:cubicBezTo>
                  <a:pt x="1096" y="2527"/>
                  <a:pt x="1100" y="2524"/>
                  <a:pt x="1097" y="2524"/>
                </a:cubicBezTo>
                <a:cubicBezTo>
                  <a:pt x="1145" y="2524"/>
                  <a:pt x="1196" y="2524"/>
                  <a:pt x="1193" y="2524"/>
                </a:cubicBezTo>
                <a:cubicBezTo>
                  <a:pt x="1202" y="2524"/>
                  <a:pt x="1210" y="2527"/>
                  <a:pt x="1210" y="2527"/>
                </a:cubicBezTo>
                <a:cubicBezTo>
                  <a:pt x="1212" y="2527"/>
                  <a:pt x="1218" y="2527"/>
                  <a:pt x="1219" y="2527"/>
                </a:cubicBezTo>
                <a:cubicBezTo>
                  <a:pt x="1222" y="2527"/>
                  <a:pt x="1247" y="2528"/>
                  <a:pt x="1274" y="2527"/>
                </a:cubicBezTo>
                <a:cubicBezTo>
                  <a:pt x="1274" y="2527"/>
                  <a:pt x="1274" y="2526"/>
                  <a:pt x="1274" y="2525"/>
                </a:cubicBezTo>
                <a:cubicBezTo>
                  <a:pt x="1291" y="2526"/>
                  <a:pt x="1327" y="2527"/>
                  <a:pt x="1364" y="2528"/>
                </a:cubicBezTo>
                <a:cubicBezTo>
                  <a:pt x="1371" y="2528"/>
                  <a:pt x="1378" y="2525"/>
                  <a:pt x="1386" y="2525"/>
                </a:cubicBezTo>
                <a:cubicBezTo>
                  <a:pt x="1389" y="2525"/>
                  <a:pt x="1392" y="2528"/>
                  <a:pt x="1396" y="2528"/>
                </a:cubicBezTo>
                <a:cubicBezTo>
                  <a:pt x="1433" y="2528"/>
                  <a:pt x="1463" y="2527"/>
                  <a:pt x="1463" y="2527"/>
                </a:cubicBezTo>
                <a:cubicBezTo>
                  <a:pt x="1472" y="2526"/>
                  <a:pt x="1488" y="2527"/>
                  <a:pt x="1504" y="2525"/>
                </a:cubicBezTo>
                <a:cubicBezTo>
                  <a:pt x="1507" y="2526"/>
                  <a:pt x="1501" y="2526"/>
                  <a:pt x="1503" y="2526"/>
                </a:cubicBezTo>
                <a:cubicBezTo>
                  <a:pt x="1506" y="2525"/>
                  <a:pt x="1511" y="2525"/>
                  <a:pt x="1520" y="2525"/>
                </a:cubicBezTo>
                <a:cubicBezTo>
                  <a:pt x="1520" y="2525"/>
                  <a:pt x="1518" y="2526"/>
                  <a:pt x="1519" y="2526"/>
                </a:cubicBezTo>
                <a:cubicBezTo>
                  <a:pt x="1543" y="2526"/>
                  <a:pt x="1554" y="2524"/>
                  <a:pt x="1581" y="2525"/>
                </a:cubicBezTo>
                <a:cubicBezTo>
                  <a:pt x="1582" y="2525"/>
                  <a:pt x="1641" y="2525"/>
                  <a:pt x="1640" y="2525"/>
                </a:cubicBezTo>
                <a:cubicBezTo>
                  <a:pt x="1647" y="2526"/>
                  <a:pt x="1659" y="2529"/>
                  <a:pt x="1663" y="2529"/>
                </a:cubicBezTo>
                <a:cubicBezTo>
                  <a:pt x="1659" y="2529"/>
                  <a:pt x="1711" y="2530"/>
                  <a:pt x="1735" y="2528"/>
                </a:cubicBezTo>
                <a:cubicBezTo>
                  <a:pt x="1736" y="2528"/>
                  <a:pt x="1747" y="2529"/>
                  <a:pt x="1767" y="2528"/>
                </a:cubicBezTo>
                <a:cubicBezTo>
                  <a:pt x="1768" y="2528"/>
                  <a:pt x="1785" y="2526"/>
                  <a:pt x="1785" y="2526"/>
                </a:cubicBezTo>
                <a:cubicBezTo>
                  <a:pt x="1785" y="2526"/>
                  <a:pt x="1785" y="2526"/>
                  <a:pt x="1784" y="2526"/>
                </a:cubicBezTo>
                <a:cubicBezTo>
                  <a:pt x="1785" y="2526"/>
                  <a:pt x="1785" y="2526"/>
                  <a:pt x="1785" y="2526"/>
                </a:cubicBezTo>
                <a:cubicBezTo>
                  <a:pt x="1803" y="2525"/>
                  <a:pt x="1794" y="2526"/>
                  <a:pt x="1807" y="2525"/>
                </a:cubicBezTo>
                <a:cubicBezTo>
                  <a:pt x="1809" y="2525"/>
                  <a:pt x="1808" y="2524"/>
                  <a:pt x="1810" y="2524"/>
                </a:cubicBezTo>
                <a:cubicBezTo>
                  <a:pt x="1814" y="2524"/>
                  <a:pt x="1813" y="2527"/>
                  <a:pt x="1823" y="2527"/>
                </a:cubicBezTo>
                <a:cubicBezTo>
                  <a:pt x="1815" y="2527"/>
                  <a:pt x="1830" y="2527"/>
                  <a:pt x="1821" y="2527"/>
                </a:cubicBezTo>
                <a:cubicBezTo>
                  <a:pt x="1842" y="2529"/>
                  <a:pt x="1849" y="2526"/>
                  <a:pt x="1854" y="2525"/>
                </a:cubicBezTo>
                <a:cubicBezTo>
                  <a:pt x="1850" y="2525"/>
                  <a:pt x="1876" y="2526"/>
                  <a:pt x="1877" y="2526"/>
                </a:cubicBezTo>
                <a:cubicBezTo>
                  <a:pt x="1877" y="2526"/>
                  <a:pt x="1878" y="2526"/>
                  <a:pt x="1879" y="2525"/>
                </a:cubicBezTo>
                <a:cubicBezTo>
                  <a:pt x="1881" y="2526"/>
                  <a:pt x="1909" y="2526"/>
                  <a:pt x="1919" y="2526"/>
                </a:cubicBezTo>
                <a:cubicBezTo>
                  <a:pt x="1921" y="2525"/>
                  <a:pt x="1919" y="2525"/>
                  <a:pt x="1915" y="2525"/>
                </a:cubicBezTo>
                <a:cubicBezTo>
                  <a:pt x="1913" y="2525"/>
                  <a:pt x="1911" y="2525"/>
                  <a:pt x="1907" y="2525"/>
                </a:cubicBezTo>
                <a:cubicBezTo>
                  <a:pt x="1910" y="2525"/>
                  <a:pt x="1913" y="2525"/>
                  <a:pt x="1915" y="2525"/>
                </a:cubicBezTo>
                <a:cubicBezTo>
                  <a:pt x="1917" y="2525"/>
                  <a:pt x="1919" y="2525"/>
                  <a:pt x="1922" y="2525"/>
                </a:cubicBezTo>
                <a:cubicBezTo>
                  <a:pt x="1922" y="2525"/>
                  <a:pt x="1921" y="2526"/>
                  <a:pt x="1919" y="2526"/>
                </a:cubicBezTo>
                <a:cubicBezTo>
                  <a:pt x="1918" y="2526"/>
                  <a:pt x="1917" y="2526"/>
                  <a:pt x="1915" y="2526"/>
                </a:cubicBezTo>
                <a:cubicBezTo>
                  <a:pt x="1920" y="2527"/>
                  <a:pt x="1933" y="2525"/>
                  <a:pt x="1928" y="2527"/>
                </a:cubicBezTo>
                <a:cubicBezTo>
                  <a:pt x="1935" y="2525"/>
                  <a:pt x="2000" y="2524"/>
                  <a:pt x="2005" y="2524"/>
                </a:cubicBezTo>
                <a:cubicBezTo>
                  <a:pt x="2010" y="2524"/>
                  <a:pt x="2017" y="2527"/>
                  <a:pt x="2020" y="2527"/>
                </a:cubicBezTo>
                <a:cubicBezTo>
                  <a:pt x="2037" y="2527"/>
                  <a:pt x="2046" y="2524"/>
                  <a:pt x="2064" y="2525"/>
                </a:cubicBezTo>
                <a:cubicBezTo>
                  <a:pt x="2067" y="2526"/>
                  <a:pt x="2078" y="2528"/>
                  <a:pt x="2087" y="2528"/>
                </a:cubicBezTo>
                <a:cubicBezTo>
                  <a:pt x="2085" y="2528"/>
                  <a:pt x="2091" y="2529"/>
                  <a:pt x="2091" y="2529"/>
                </a:cubicBezTo>
                <a:cubicBezTo>
                  <a:pt x="2097" y="2530"/>
                  <a:pt x="2117" y="2528"/>
                  <a:pt x="2126" y="2528"/>
                </a:cubicBezTo>
                <a:cubicBezTo>
                  <a:pt x="2129" y="2528"/>
                  <a:pt x="2129" y="2527"/>
                  <a:pt x="2135" y="2527"/>
                </a:cubicBezTo>
                <a:cubicBezTo>
                  <a:pt x="2133" y="2528"/>
                  <a:pt x="2136" y="2527"/>
                  <a:pt x="2144" y="2526"/>
                </a:cubicBezTo>
                <a:cubicBezTo>
                  <a:pt x="2145" y="2527"/>
                  <a:pt x="2174" y="2523"/>
                  <a:pt x="2187" y="2524"/>
                </a:cubicBezTo>
                <a:cubicBezTo>
                  <a:pt x="2187" y="2524"/>
                  <a:pt x="2268" y="2527"/>
                  <a:pt x="2281" y="2528"/>
                </a:cubicBezTo>
                <a:cubicBezTo>
                  <a:pt x="2282" y="2528"/>
                  <a:pt x="2310" y="2523"/>
                  <a:pt x="2313" y="2523"/>
                </a:cubicBezTo>
                <a:cubicBezTo>
                  <a:pt x="2311" y="2523"/>
                  <a:pt x="2318" y="2526"/>
                  <a:pt x="2333" y="2527"/>
                </a:cubicBezTo>
                <a:cubicBezTo>
                  <a:pt x="2338" y="2527"/>
                  <a:pt x="2342" y="2524"/>
                  <a:pt x="2338" y="2524"/>
                </a:cubicBezTo>
                <a:cubicBezTo>
                  <a:pt x="2386" y="2524"/>
                  <a:pt x="2437" y="2524"/>
                  <a:pt x="2435" y="2524"/>
                </a:cubicBezTo>
                <a:cubicBezTo>
                  <a:pt x="2443" y="2524"/>
                  <a:pt x="2451" y="2527"/>
                  <a:pt x="2451" y="2527"/>
                </a:cubicBezTo>
                <a:cubicBezTo>
                  <a:pt x="2454" y="2527"/>
                  <a:pt x="2460" y="2527"/>
                  <a:pt x="2461" y="2527"/>
                </a:cubicBezTo>
                <a:cubicBezTo>
                  <a:pt x="2464" y="2527"/>
                  <a:pt x="2488" y="2528"/>
                  <a:pt x="2515" y="2527"/>
                </a:cubicBezTo>
                <a:cubicBezTo>
                  <a:pt x="2516" y="2524"/>
                  <a:pt x="2513" y="2485"/>
                  <a:pt x="2513" y="2480"/>
                </a:cubicBezTo>
                <a:cubicBezTo>
                  <a:pt x="2512" y="2487"/>
                  <a:pt x="2516" y="2426"/>
                  <a:pt x="2516" y="2424"/>
                </a:cubicBezTo>
                <a:cubicBezTo>
                  <a:pt x="2516" y="2418"/>
                  <a:pt x="2513" y="2402"/>
                  <a:pt x="2514" y="2397"/>
                </a:cubicBezTo>
                <a:cubicBezTo>
                  <a:pt x="2512" y="2401"/>
                  <a:pt x="2517" y="2379"/>
                  <a:pt x="2516" y="2371"/>
                </a:cubicBezTo>
                <a:cubicBezTo>
                  <a:pt x="2517" y="2371"/>
                  <a:pt x="2517" y="2351"/>
                  <a:pt x="2517" y="2349"/>
                </a:cubicBezTo>
                <a:cubicBezTo>
                  <a:pt x="2517" y="2334"/>
                  <a:pt x="2512" y="2279"/>
                  <a:pt x="2513" y="2274"/>
                </a:cubicBezTo>
                <a:cubicBezTo>
                  <a:pt x="2515" y="2273"/>
                  <a:pt x="2518" y="2237"/>
                  <a:pt x="2517" y="2229"/>
                </a:cubicBezTo>
                <a:cubicBezTo>
                  <a:pt x="2518" y="2232"/>
                  <a:pt x="2517" y="2221"/>
                  <a:pt x="2517" y="2216"/>
                </a:cubicBezTo>
                <a:cubicBezTo>
                  <a:pt x="2518" y="2199"/>
                  <a:pt x="2515" y="2188"/>
                  <a:pt x="2516" y="2179"/>
                </a:cubicBezTo>
                <a:cubicBezTo>
                  <a:pt x="2515" y="2177"/>
                  <a:pt x="2520" y="2111"/>
                  <a:pt x="2520" y="2110"/>
                </a:cubicBezTo>
                <a:cubicBezTo>
                  <a:pt x="2520" y="2102"/>
                  <a:pt x="2514" y="2093"/>
                  <a:pt x="2514" y="2092"/>
                </a:cubicBezTo>
                <a:cubicBezTo>
                  <a:pt x="2514" y="2091"/>
                  <a:pt x="2513" y="2091"/>
                  <a:pt x="2513" y="2090"/>
                </a:cubicBezTo>
                <a:cubicBezTo>
                  <a:pt x="2513" y="2083"/>
                  <a:pt x="2517" y="2075"/>
                  <a:pt x="2517" y="2067"/>
                </a:cubicBezTo>
                <a:cubicBezTo>
                  <a:pt x="2517" y="2061"/>
                  <a:pt x="2516" y="2039"/>
                  <a:pt x="2516" y="2037"/>
                </a:cubicBezTo>
                <a:cubicBezTo>
                  <a:pt x="2516" y="2029"/>
                  <a:pt x="2518" y="2009"/>
                  <a:pt x="2518" y="2008"/>
                </a:cubicBezTo>
                <a:cubicBezTo>
                  <a:pt x="2518" y="2007"/>
                  <a:pt x="2516" y="1907"/>
                  <a:pt x="2517" y="1902"/>
                </a:cubicBezTo>
                <a:cubicBezTo>
                  <a:pt x="2517" y="1901"/>
                  <a:pt x="2520" y="1888"/>
                  <a:pt x="2520" y="1885"/>
                </a:cubicBezTo>
                <a:cubicBezTo>
                  <a:pt x="2520" y="1885"/>
                  <a:pt x="2519" y="1885"/>
                  <a:pt x="2519" y="1885"/>
                </a:cubicBezTo>
                <a:cubicBezTo>
                  <a:pt x="2519" y="1876"/>
                  <a:pt x="2519" y="1859"/>
                  <a:pt x="2519" y="1852"/>
                </a:cubicBezTo>
                <a:cubicBezTo>
                  <a:pt x="2518" y="1850"/>
                  <a:pt x="2518" y="1852"/>
                  <a:pt x="2518" y="1855"/>
                </a:cubicBezTo>
                <a:cubicBezTo>
                  <a:pt x="2518" y="1857"/>
                  <a:pt x="2518" y="1859"/>
                  <a:pt x="2518" y="1864"/>
                </a:cubicBezTo>
                <a:cubicBezTo>
                  <a:pt x="2518" y="1861"/>
                  <a:pt x="2518" y="1858"/>
                  <a:pt x="2518" y="1855"/>
                </a:cubicBezTo>
                <a:cubicBezTo>
                  <a:pt x="2518" y="1853"/>
                  <a:pt x="2518" y="1852"/>
                  <a:pt x="2518" y="1848"/>
                </a:cubicBezTo>
                <a:cubicBezTo>
                  <a:pt x="2519" y="1848"/>
                  <a:pt x="2519" y="1850"/>
                  <a:pt x="2519" y="1852"/>
                </a:cubicBezTo>
                <a:cubicBezTo>
                  <a:pt x="2519" y="1852"/>
                  <a:pt x="2519" y="1853"/>
                  <a:pt x="2519" y="1855"/>
                </a:cubicBezTo>
                <a:cubicBezTo>
                  <a:pt x="2520" y="1850"/>
                  <a:pt x="2518" y="1837"/>
                  <a:pt x="2520" y="1842"/>
                </a:cubicBezTo>
                <a:cubicBezTo>
                  <a:pt x="2518" y="1835"/>
                  <a:pt x="2517" y="1770"/>
                  <a:pt x="2517" y="1765"/>
                </a:cubicBezTo>
                <a:cubicBezTo>
                  <a:pt x="2517" y="1760"/>
                  <a:pt x="2520" y="1753"/>
                  <a:pt x="2521" y="1750"/>
                </a:cubicBezTo>
                <a:cubicBezTo>
                  <a:pt x="2520" y="1733"/>
                  <a:pt x="2517" y="1725"/>
                  <a:pt x="2518" y="1707"/>
                </a:cubicBezTo>
                <a:cubicBezTo>
                  <a:pt x="2519" y="1703"/>
                  <a:pt x="2521" y="1693"/>
                  <a:pt x="2521" y="1683"/>
                </a:cubicBezTo>
                <a:cubicBezTo>
                  <a:pt x="2521" y="1685"/>
                  <a:pt x="2522" y="1679"/>
                  <a:pt x="2522" y="1680"/>
                </a:cubicBezTo>
                <a:cubicBezTo>
                  <a:pt x="2523" y="1673"/>
                  <a:pt x="2522" y="1654"/>
                  <a:pt x="2521" y="1645"/>
                </a:cubicBezTo>
                <a:cubicBezTo>
                  <a:pt x="2522" y="1642"/>
                  <a:pt x="2520" y="1641"/>
                  <a:pt x="2520" y="1636"/>
                </a:cubicBezTo>
                <a:cubicBezTo>
                  <a:pt x="2521" y="1637"/>
                  <a:pt x="2520" y="1635"/>
                  <a:pt x="2519" y="1626"/>
                </a:cubicBezTo>
                <a:cubicBezTo>
                  <a:pt x="2520" y="1625"/>
                  <a:pt x="2516" y="1596"/>
                  <a:pt x="2517" y="1584"/>
                </a:cubicBezTo>
                <a:cubicBezTo>
                  <a:pt x="2517" y="1583"/>
                  <a:pt x="2520" y="1502"/>
                  <a:pt x="2521" y="1489"/>
                </a:cubicBezTo>
                <a:cubicBezTo>
                  <a:pt x="2521" y="1489"/>
                  <a:pt x="2516" y="1460"/>
                  <a:pt x="2517" y="1458"/>
                </a:cubicBezTo>
                <a:cubicBezTo>
                  <a:pt x="2517" y="1459"/>
                  <a:pt x="2519" y="1453"/>
                  <a:pt x="2520" y="1438"/>
                </a:cubicBezTo>
                <a:cubicBezTo>
                  <a:pt x="2520" y="1433"/>
                  <a:pt x="2517" y="1429"/>
                  <a:pt x="2517" y="1432"/>
                </a:cubicBezTo>
                <a:cubicBezTo>
                  <a:pt x="2517" y="1384"/>
                  <a:pt x="2517" y="1333"/>
                  <a:pt x="2517" y="1335"/>
                </a:cubicBezTo>
                <a:cubicBezTo>
                  <a:pt x="2517" y="1327"/>
                  <a:pt x="2520" y="1319"/>
                  <a:pt x="2520" y="1319"/>
                </a:cubicBezTo>
                <a:cubicBezTo>
                  <a:pt x="2520" y="1317"/>
                  <a:pt x="2520" y="1311"/>
                  <a:pt x="2520" y="1310"/>
                </a:cubicBezTo>
                <a:cubicBezTo>
                  <a:pt x="2520" y="1306"/>
                  <a:pt x="2521" y="1282"/>
                  <a:pt x="2520" y="1255"/>
                </a:cubicBezTo>
                <a:cubicBezTo>
                  <a:pt x="2520" y="1255"/>
                  <a:pt x="2518" y="1255"/>
                  <a:pt x="2516" y="1255"/>
                </a:cubicBezTo>
                <a:cubicBezTo>
                  <a:pt x="2517" y="1239"/>
                  <a:pt x="2518" y="1201"/>
                  <a:pt x="2519" y="1164"/>
                </a:cubicBezTo>
                <a:cubicBezTo>
                  <a:pt x="2519" y="1157"/>
                  <a:pt x="2516" y="1150"/>
                  <a:pt x="2516" y="1143"/>
                </a:cubicBezTo>
                <a:cubicBezTo>
                  <a:pt x="2516" y="1139"/>
                  <a:pt x="2519" y="1136"/>
                  <a:pt x="2519" y="1132"/>
                </a:cubicBezTo>
                <a:cubicBezTo>
                  <a:pt x="2519" y="1095"/>
                  <a:pt x="2518" y="1065"/>
                  <a:pt x="2518" y="1065"/>
                </a:cubicBezTo>
                <a:cubicBezTo>
                  <a:pt x="2517" y="1056"/>
                  <a:pt x="2518" y="1040"/>
                  <a:pt x="2516" y="1024"/>
                </a:cubicBezTo>
                <a:cubicBezTo>
                  <a:pt x="2516" y="1021"/>
                  <a:pt x="2517" y="1027"/>
                  <a:pt x="2517" y="1025"/>
                </a:cubicBezTo>
                <a:cubicBezTo>
                  <a:pt x="2516" y="1022"/>
                  <a:pt x="2516" y="1017"/>
                  <a:pt x="2516" y="1008"/>
                </a:cubicBezTo>
                <a:cubicBezTo>
                  <a:pt x="2516" y="1008"/>
                  <a:pt x="2517" y="1010"/>
                  <a:pt x="2517" y="1009"/>
                </a:cubicBezTo>
                <a:cubicBezTo>
                  <a:pt x="2517" y="985"/>
                  <a:pt x="2515" y="974"/>
                  <a:pt x="2516" y="947"/>
                </a:cubicBezTo>
                <a:cubicBezTo>
                  <a:pt x="2516" y="946"/>
                  <a:pt x="2516" y="887"/>
                  <a:pt x="2516" y="888"/>
                </a:cubicBezTo>
                <a:cubicBezTo>
                  <a:pt x="2517" y="881"/>
                  <a:pt x="2520" y="869"/>
                  <a:pt x="2520" y="865"/>
                </a:cubicBezTo>
                <a:cubicBezTo>
                  <a:pt x="2520" y="869"/>
                  <a:pt x="2520" y="817"/>
                  <a:pt x="2519" y="793"/>
                </a:cubicBezTo>
                <a:cubicBezTo>
                  <a:pt x="2519" y="792"/>
                  <a:pt x="2520" y="781"/>
                  <a:pt x="2519" y="761"/>
                </a:cubicBezTo>
                <a:cubicBezTo>
                  <a:pt x="2519" y="761"/>
                  <a:pt x="2517" y="743"/>
                  <a:pt x="2517" y="743"/>
                </a:cubicBezTo>
                <a:cubicBezTo>
                  <a:pt x="2517" y="743"/>
                  <a:pt x="2517" y="743"/>
                  <a:pt x="2517" y="744"/>
                </a:cubicBezTo>
                <a:cubicBezTo>
                  <a:pt x="2517" y="743"/>
                  <a:pt x="2517" y="743"/>
                  <a:pt x="2517" y="743"/>
                </a:cubicBezTo>
                <a:cubicBezTo>
                  <a:pt x="2516" y="725"/>
                  <a:pt x="2517" y="734"/>
                  <a:pt x="2516" y="721"/>
                </a:cubicBezTo>
                <a:cubicBezTo>
                  <a:pt x="2516" y="719"/>
                  <a:pt x="2515" y="720"/>
                  <a:pt x="2515" y="718"/>
                </a:cubicBezTo>
                <a:cubicBezTo>
                  <a:pt x="2515" y="714"/>
                  <a:pt x="2518" y="715"/>
                  <a:pt x="2518" y="705"/>
                </a:cubicBezTo>
                <a:cubicBezTo>
                  <a:pt x="2518" y="713"/>
                  <a:pt x="2518" y="698"/>
                  <a:pt x="2518" y="707"/>
                </a:cubicBezTo>
                <a:cubicBezTo>
                  <a:pt x="2520" y="686"/>
                  <a:pt x="2517" y="679"/>
                  <a:pt x="2516" y="674"/>
                </a:cubicBezTo>
                <a:cubicBezTo>
                  <a:pt x="2516" y="678"/>
                  <a:pt x="2517" y="652"/>
                  <a:pt x="2517" y="651"/>
                </a:cubicBezTo>
                <a:cubicBezTo>
                  <a:pt x="2517" y="650"/>
                  <a:pt x="2516" y="648"/>
                  <a:pt x="2516" y="646"/>
                </a:cubicBezTo>
                <a:cubicBezTo>
                  <a:pt x="2517" y="642"/>
                  <a:pt x="2521" y="620"/>
                  <a:pt x="2521" y="612"/>
                </a:cubicBezTo>
                <a:cubicBezTo>
                  <a:pt x="2520" y="611"/>
                  <a:pt x="2520" y="577"/>
                  <a:pt x="2520" y="572"/>
                </a:cubicBezTo>
                <a:cubicBezTo>
                  <a:pt x="2520" y="571"/>
                  <a:pt x="2522" y="545"/>
                  <a:pt x="2522" y="529"/>
                </a:cubicBezTo>
                <a:cubicBezTo>
                  <a:pt x="2523" y="528"/>
                  <a:pt x="2519" y="492"/>
                  <a:pt x="2519" y="467"/>
                </a:cubicBezTo>
              </a:path>
            </a:pathLst>
          </a:cu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noProof="0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126D257E-D475-4801-AF1A-9B68EBF321F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173873" y="1804151"/>
            <a:ext cx="2507846" cy="4148828"/>
          </a:xfrm>
          <a:custGeom>
            <a:avLst/>
            <a:gdLst>
              <a:gd name="T0" fmla="*/ 2516 w 2523"/>
              <a:gd name="T1" fmla="*/ 2424 h 2530"/>
              <a:gd name="T2" fmla="*/ 2517 w 2523"/>
              <a:gd name="T3" fmla="*/ 311 h 2530"/>
              <a:gd name="T4" fmla="*/ 2521 w 2523"/>
              <a:gd name="T5" fmla="*/ 105 h 2530"/>
              <a:gd name="T6" fmla="*/ 2301 w 2523"/>
              <a:gd name="T7" fmla="*/ 2 h 2530"/>
              <a:gd name="T8" fmla="*/ 2124 w 2523"/>
              <a:gd name="T9" fmla="*/ 5 h 2530"/>
              <a:gd name="T10" fmla="*/ 1979 w 2523"/>
              <a:gd name="T11" fmla="*/ 4 h 2530"/>
              <a:gd name="T12" fmla="*/ 1888 w 2523"/>
              <a:gd name="T13" fmla="*/ 4 h 2530"/>
              <a:gd name="T14" fmla="*/ 1842 w 2523"/>
              <a:gd name="T15" fmla="*/ 5 h 2530"/>
              <a:gd name="T16" fmla="*/ 1701 w 2523"/>
              <a:gd name="T17" fmla="*/ 5 h 2530"/>
              <a:gd name="T18" fmla="*/ 1578 w 2523"/>
              <a:gd name="T19" fmla="*/ 6 h 2530"/>
              <a:gd name="T20" fmla="*/ 1313 w 2523"/>
              <a:gd name="T21" fmla="*/ 3 h 2530"/>
              <a:gd name="T22" fmla="*/ 1127 w 2523"/>
              <a:gd name="T23" fmla="*/ 2 h 2530"/>
              <a:gd name="T24" fmla="*/ 942 w 2523"/>
              <a:gd name="T25" fmla="*/ 5 h 2530"/>
              <a:gd name="T26" fmla="*/ 739 w 2523"/>
              <a:gd name="T27" fmla="*/ 4 h 2530"/>
              <a:gd name="T28" fmla="*/ 669 w 2523"/>
              <a:gd name="T29" fmla="*/ 4 h 2530"/>
              <a:gd name="T30" fmla="*/ 607 w 2523"/>
              <a:gd name="T31" fmla="*/ 5 h 2530"/>
              <a:gd name="T32" fmla="*/ 503 w 2523"/>
              <a:gd name="T33" fmla="*/ 2 h 2530"/>
              <a:gd name="T34" fmla="*/ 379 w 2523"/>
              <a:gd name="T35" fmla="*/ 3 h 2530"/>
              <a:gd name="T36" fmla="*/ 88 w 2523"/>
              <a:gd name="T37" fmla="*/ 6 h 2530"/>
              <a:gd name="T38" fmla="*/ 9 w 2523"/>
              <a:gd name="T39" fmla="*/ 133 h 2530"/>
              <a:gd name="T40" fmla="*/ 7 w 2523"/>
              <a:gd name="T41" fmla="*/ 351 h 2530"/>
              <a:gd name="T42" fmla="*/ 5 w 2523"/>
              <a:gd name="T43" fmla="*/ 522 h 2530"/>
              <a:gd name="T44" fmla="*/ 5 w 2523"/>
              <a:gd name="T45" fmla="*/ 666 h 2530"/>
              <a:gd name="T46" fmla="*/ 6 w 2523"/>
              <a:gd name="T47" fmla="*/ 765 h 2530"/>
              <a:gd name="T48" fmla="*/ 2 w 2523"/>
              <a:gd name="T49" fmla="*/ 894 h 2530"/>
              <a:gd name="T50" fmla="*/ 5 w 2523"/>
              <a:gd name="T51" fmla="*/ 1097 h 2530"/>
              <a:gd name="T52" fmla="*/ 4 w 2523"/>
              <a:gd name="T53" fmla="*/ 1366 h 2530"/>
              <a:gd name="T54" fmla="*/ 6 w 2523"/>
              <a:gd name="T55" fmla="*/ 1522 h 2530"/>
              <a:gd name="T56" fmla="*/ 3 w 2523"/>
              <a:gd name="T57" fmla="*/ 1769 h 2530"/>
              <a:gd name="T58" fmla="*/ 5 w 2523"/>
              <a:gd name="T59" fmla="*/ 1825 h 2530"/>
              <a:gd name="T60" fmla="*/ 3 w 2523"/>
              <a:gd name="T61" fmla="*/ 1958 h 2530"/>
              <a:gd name="T62" fmla="*/ 3 w 2523"/>
              <a:gd name="T63" fmla="*/ 2204 h 2530"/>
              <a:gd name="T64" fmla="*/ 1 w 2523"/>
              <a:gd name="T65" fmla="*/ 2334 h 2530"/>
              <a:gd name="T66" fmla="*/ 154 w 2523"/>
              <a:gd name="T67" fmla="*/ 2528 h 2530"/>
              <a:gd name="T68" fmla="*/ 340 w 2523"/>
              <a:gd name="T69" fmla="*/ 2525 h 2530"/>
              <a:gd name="T70" fmla="*/ 543 w 2523"/>
              <a:gd name="T71" fmla="*/ 2526 h 2530"/>
              <a:gd name="T72" fmla="*/ 613 w 2523"/>
              <a:gd name="T73" fmla="*/ 2525 h 2530"/>
              <a:gd name="T74" fmla="*/ 674 w 2523"/>
              <a:gd name="T75" fmla="*/ 2525 h 2530"/>
              <a:gd name="T76" fmla="*/ 779 w 2523"/>
              <a:gd name="T77" fmla="*/ 2527 h 2530"/>
              <a:gd name="T78" fmla="*/ 903 w 2523"/>
              <a:gd name="T79" fmla="*/ 2526 h 2530"/>
              <a:gd name="T80" fmla="*/ 1193 w 2523"/>
              <a:gd name="T81" fmla="*/ 2524 h 2530"/>
              <a:gd name="T82" fmla="*/ 1386 w 2523"/>
              <a:gd name="T83" fmla="*/ 2525 h 2530"/>
              <a:gd name="T84" fmla="*/ 1519 w 2523"/>
              <a:gd name="T85" fmla="*/ 2526 h 2530"/>
              <a:gd name="T86" fmla="*/ 1785 w 2523"/>
              <a:gd name="T87" fmla="*/ 2526 h 2530"/>
              <a:gd name="T88" fmla="*/ 1821 w 2523"/>
              <a:gd name="T89" fmla="*/ 2527 h 2530"/>
              <a:gd name="T90" fmla="*/ 1907 w 2523"/>
              <a:gd name="T91" fmla="*/ 2525 h 2530"/>
              <a:gd name="T92" fmla="*/ 2005 w 2523"/>
              <a:gd name="T93" fmla="*/ 2524 h 2530"/>
              <a:gd name="T94" fmla="*/ 2135 w 2523"/>
              <a:gd name="T95" fmla="*/ 2527 h 2530"/>
              <a:gd name="T96" fmla="*/ 2338 w 2523"/>
              <a:gd name="T97" fmla="*/ 2524 h 2530"/>
              <a:gd name="T98" fmla="*/ 2516 w 2523"/>
              <a:gd name="T99" fmla="*/ 2424 h 2530"/>
              <a:gd name="T100" fmla="*/ 2517 w 2523"/>
              <a:gd name="T101" fmla="*/ 2216 h 2530"/>
              <a:gd name="T102" fmla="*/ 2516 w 2523"/>
              <a:gd name="T103" fmla="*/ 2037 h 2530"/>
              <a:gd name="T104" fmla="*/ 2518 w 2523"/>
              <a:gd name="T105" fmla="*/ 1855 h 2530"/>
              <a:gd name="T106" fmla="*/ 2520 w 2523"/>
              <a:gd name="T107" fmla="*/ 1842 h 2530"/>
              <a:gd name="T108" fmla="*/ 2521 w 2523"/>
              <a:gd name="T109" fmla="*/ 1645 h 2530"/>
              <a:gd name="T110" fmla="*/ 2520 w 2523"/>
              <a:gd name="T111" fmla="*/ 1438 h 2530"/>
              <a:gd name="T112" fmla="*/ 2516 w 2523"/>
              <a:gd name="T113" fmla="*/ 1255 h 2530"/>
              <a:gd name="T114" fmla="*/ 2517 w 2523"/>
              <a:gd name="T115" fmla="*/ 1025 h 2530"/>
              <a:gd name="T116" fmla="*/ 2519 w 2523"/>
              <a:gd name="T117" fmla="*/ 793 h 2530"/>
              <a:gd name="T118" fmla="*/ 2515 w 2523"/>
              <a:gd name="T119" fmla="*/ 718 h 2530"/>
              <a:gd name="T120" fmla="*/ 2521 w 2523"/>
              <a:gd name="T121" fmla="*/ 612 h 2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523" h="2530">
                <a:moveTo>
                  <a:pt x="6" y="105"/>
                </a:moveTo>
                <a:cubicBezTo>
                  <a:pt x="6" y="105"/>
                  <a:pt x="6" y="105"/>
                  <a:pt x="6" y="104"/>
                </a:cubicBezTo>
                <a:cubicBezTo>
                  <a:pt x="6" y="105"/>
                  <a:pt x="6" y="106"/>
                  <a:pt x="6" y="105"/>
                </a:cubicBezTo>
                <a:moveTo>
                  <a:pt x="2516" y="2424"/>
                </a:moveTo>
                <a:cubicBezTo>
                  <a:pt x="2516" y="2425"/>
                  <a:pt x="2516" y="2425"/>
                  <a:pt x="2516" y="2425"/>
                </a:cubicBezTo>
                <a:cubicBezTo>
                  <a:pt x="2516" y="2425"/>
                  <a:pt x="2516" y="2424"/>
                  <a:pt x="2516" y="2424"/>
                </a:cubicBezTo>
                <a:moveTo>
                  <a:pt x="2519" y="467"/>
                </a:moveTo>
                <a:cubicBezTo>
                  <a:pt x="2520" y="455"/>
                  <a:pt x="2517" y="427"/>
                  <a:pt x="2518" y="410"/>
                </a:cubicBezTo>
                <a:cubicBezTo>
                  <a:pt x="2518" y="407"/>
                  <a:pt x="2517" y="371"/>
                  <a:pt x="2518" y="338"/>
                </a:cubicBezTo>
                <a:cubicBezTo>
                  <a:pt x="2518" y="338"/>
                  <a:pt x="2519" y="332"/>
                  <a:pt x="2520" y="329"/>
                </a:cubicBezTo>
                <a:cubicBezTo>
                  <a:pt x="2519" y="329"/>
                  <a:pt x="2520" y="328"/>
                  <a:pt x="2520" y="326"/>
                </a:cubicBezTo>
                <a:cubicBezTo>
                  <a:pt x="2520" y="319"/>
                  <a:pt x="2517" y="311"/>
                  <a:pt x="2517" y="311"/>
                </a:cubicBezTo>
                <a:cubicBezTo>
                  <a:pt x="2516" y="305"/>
                  <a:pt x="2518" y="305"/>
                  <a:pt x="2518" y="300"/>
                </a:cubicBezTo>
                <a:cubicBezTo>
                  <a:pt x="2518" y="299"/>
                  <a:pt x="2516" y="297"/>
                  <a:pt x="2516" y="296"/>
                </a:cubicBezTo>
                <a:cubicBezTo>
                  <a:pt x="2516" y="257"/>
                  <a:pt x="2518" y="257"/>
                  <a:pt x="2518" y="218"/>
                </a:cubicBezTo>
                <a:cubicBezTo>
                  <a:pt x="2517" y="214"/>
                  <a:pt x="2515" y="214"/>
                  <a:pt x="2515" y="210"/>
                </a:cubicBezTo>
                <a:cubicBezTo>
                  <a:pt x="2515" y="203"/>
                  <a:pt x="2522" y="203"/>
                  <a:pt x="2522" y="196"/>
                </a:cubicBezTo>
                <a:cubicBezTo>
                  <a:pt x="2523" y="150"/>
                  <a:pt x="2520" y="150"/>
                  <a:pt x="2521" y="105"/>
                </a:cubicBezTo>
                <a:cubicBezTo>
                  <a:pt x="2521" y="59"/>
                  <a:pt x="2517" y="5"/>
                  <a:pt x="2517" y="5"/>
                </a:cubicBezTo>
                <a:cubicBezTo>
                  <a:pt x="2517" y="5"/>
                  <a:pt x="2507" y="6"/>
                  <a:pt x="2500" y="6"/>
                </a:cubicBezTo>
                <a:cubicBezTo>
                  <a:pt x="2498" y="5"/>
                  <a:pt x="2449" y="2"/>
                  <a:pt x="2400" y="2"/>
                </a:cubicBezTo>
                <a:cubicBezTo>
                  <a:pt x="2393" y="2"/>
                  <a:pt x="2386" y="4"/>
                  <a:pt x="2379" y="4"/>
                </a:cubicBezTo>
                <a:cubicBezTo>
                  <a:pt x="2375" y="4"/>
                  <a:pt x="2372" y="2"/>
                  <a:pt x="2369" y="2"/>
                </a:cubicBezTo>
                <a:cubicBezTo>
                  <a:pt x="2331" y="2"/>
                  <a:pt x="2301" y="3"/>
                  <a:pt x="2301" y="2"/>
                </a:cubicBezTo>
                <a:cubicBezTo>
                  <a:pt x="2292" y="4"/>
                  <a:pt x="2276" y="2"/>
                  <a:pt x="2261" y="5"/>
                </a:cubicBezTo>
                <a:cubicBezTo>
                  <a:pt x="2257" y="4"/>
                  <a:pt x="2264" y="4"/>
                  <a:pt x="2262" y="4"/>
                </a:cubicBezTo>
                <a:cubicBezTo>
                  <a:pt x="2258" y="4"/>
                  <a:pt x="2253" y="5"/>
                  <a:pt x="2244" y="4"/>
                </a:cubicBezTo>
                <a:cubicBezTo>
                  <a:pt x="2244" y="4"/>
                  <a:pt x="2246" y="4"/>
                  <a:pt x="2245" y="4"/>
                </a:cubicBezTo>
                <a:cubicBezTo>
                  <a:pt x="2221" y="4"/>
                  <a:pt x="2211" y="6"/>
                  <a:pt x="2183" y="5"/>
                </a:cubicBezTo>
                <a:cubicBezTo>
                  <a:pt x="2182" y="5"/>
                  <a:pt x="2123" y="5"/>
                  <a:pt x="2124" y="5"/>
                </a:cubicBezTo>
                <a:cubicBezTo>
                  <a:pt x="2117" y="4"/>
                  <a:pt x="2105" y="1"/>
                  <a:pt x="2101" y="1"/>
                </a:cubicBezTo>
                <a:cubicBezTo>
                  <a:pt x="2105" y="1"/>
                  <a:pt x="2053" y="0"/>
                  <a:pt x="2030" y="1"/>
                </a:cubicBezTo>
                <a:cubicBezTo>
                  <a:pt x="2029" y="1"/>
                  <a:pt x="2017" y="1"/>
                  <a:pt x="1997" y="1"/>
                </a:cubicBezTo>
                <a:cubicBezTo>
                  <a:pt x="1997" y="1"/>
                  <a:pt x="1979" y="4"/>
                  <a:pt x="1979" y="4"/>
                </a:cubicBezTo>
                <a:cubicBezTo>
                  <a:pt x="1979" y="4"/>
                  <a:pt x="1980" y="4"/>
                  <a:pt x="1980" y="4"/>
                </a:cubicBezTo>
                <a:cubicBezTo>
                  <a:pt x="1979" y="4"/>
                  <a:pt x="1979" y="4"/>
                  <a:pt x="1979" y="4"/>
                </a:cubicBezTo>
                <a:cubicBezTo>
                  <a:pt x="1961" y="5"/>
                  <a:pt x="1970" y="3"/>
                  <a:pt x="1957" y="5"/>
                </a:cubicBezTo>
                <a:cubicBezTo>
                  <a:pt x="1956" y="5"/>
                  <a:pt x="1956" y="6"/>
                  <a:pt x="1954" y="5"/>
                </a:cubicBezTo>
                <a:cubicBezTo>
                  <a:pt x="1950" y="6"/>
                  <a:pt x="1951" y="3"/>
                  <a:pt x="1941" y="3"/>
                </a:cubicBezTo>
                <a:cubicBezTo>
                  <a:pt x="1949" y="2"/>
                  <a:pt x="1934" y="3"/>
                  <a:pt x="1943" y="2"/>
                </a:cubicBezTo>
                <a:cubicBezTo>
                  <a:pt x="1922" y="1"/>
                  <a:pt x="1916" y="4"/>
                  <a:pt x="1910" y="4"/>
                </a:cubicBezTo>
                <a:cubicBezTo>
                  <a:pt x="1915" y="5"/>
                  <a:pt x="1888" y="4"/>
                  <a:pt x="1888" y="4"/>
                </a:cubicBezTo>
                <a:cubicBezTo>
                  <a:pt x="1887" y="4"/>
                  <a:pt x="1886" y="4"/>
                  <a:pt x="1885" y="4"/>
                </a:cubicBezTo>
                <a:cubicBezTo>
                  <a:pt x="1883" y="4"/>
                  <a:pt x="1855" y="3"/>
                  <a:pt x="1845" y="4"/>
                </a:cubicBezTo>
                <a:cubicBezTo>
                  <a:pt x="1844" y="4"/>
                  <a:pt x="1846" y="5"/>
                  <a:pt x="1849" y="5"/>
                </a:cubicBezTo>
                <a:cubicBezTo>
                  <a:pt x="1851" y="5"/>
                  <a:pt x="1853" y="5"/>
                  <a:pt x="1858" y="5"/>
                </a:cubicBezTo>
                <a:cubicBezTo>
                  <a:pt x="1855" y="5"/>
                  <a:pt x="1851" y="5"/>
                  <a:pt x="1849" y="5"/>
                </a:cubicBezTo>
                <a:cubicBezTo>
                  <a:pt x="1847" y="5"/>
                  <a:pt x="1845" y="5"/>
                  <a:pt x="1842" y="5"/>
                </a:cubicBezTo>
                <a:cubicBezTo>
                  <a:pt x="1842" y="4"/>
                  <a:pt x="1844" y="4"/>
                  <a:pt x="1845" y="4"/>
                </a:cubicBezTo>
                <a:cubicBezTo>
                  <a:pt x="1846" y="4"/>
                  <a:pt x="1847" y="4"/>
                  <a:pt x="1849" y="4"/>
                </a:cubicBezTo>
                <a:cubicBezTo>
                  <a:pt x="1844" y="3"/>
                  <a:pt x="1831" y="5"/>
                  <a:pt x="1836" y="3"/>
                </a:cubicBezTo>
                <a:cubicBezTo>
                  <a:pt x="1829" y="5"/>
                  <a:pt x="1764" y="6"/>
                  <a:pt x="1759" y="6"/>
                </a:cubicBezTo>
                <a:cubicBezTo>
                  <a:pt x="1754" y="6"/>
                  <a:pt x="1747" y="3"/>
                  <a:pt x="1744" y="2"/>
                </a:cubicBezTo>
                <a:cubicBezTo>
                  <a:pt x="1727" y="2"/>
                  <a:pt x="1719" y="5"/>
                  <a:pt x="1701" y="5"/>
                </a:cubicBezTo>
                <a:cubicBezTo>
                  <a:pt x="1697" y="4"/>
                  <a:pt x="1687" y="2"/>
                  <a:pt x="1677" y="2"/>
                </a:cubicBezTo>
                <a:cubicBezTo>
                  <a:pt x="1679" y="2"/>
                  <a:pt x="1673" y="1"/>
                  <a:pt x="1673" y="1"/>
                </a:cubicBezTo>
                <a:cubicBezTo>
                  <a:pt x="1667" y="0"/>
                  <a:pt x="1647" y="1"/>
                  <a:pt x="1638" y="2"/>
                </a:cubicBezTo>
                <a:cubicBezTo>
                  <a:pt x="1636" y="1"/>
                  <a:pt x="1635" y="2"/>
                  <a:pt x="1630" y="3"/>
                </a:cubicBezTo>
                <a:cubicBezTo>
                  <a:pt x="1631" y="2"/>
                  <a:pt x="1629" y="3"/>
                  <a:pt x="1620" y="3"/>
                </a:cubicBezTo>
                <a:cubicBezTo>
                  <a:pt x="1619" y="3"/>
                  <a:pt x="1590" y="6"/>
                  <a:pt x="1578" y="6"/>
                </a:cubicBezTo>
                <a:cubicBezTo>
                  <a:pt x="1577" y="6"/>
                  <a:pt x="1496" y="3"/>
                  <a:pt x="1483" y="2"/>
                </a:cubicBezTo>
                <a:cubicBezTo>
                  <a:pt x="1483" y="2"/>
                  <a:pt x="1454" y="7"/>
                  <a:pt x="1451" y="6"/>
                </a:cubicBezTo>
                <a:cubicBezTo>
                  <a:pt x="1453" y="6"/>
                  <a:pt x="1447" y="4"/>
                  <a:pt x="1432" y="3"/>
                </a:cubicBezTo>
                <a:cubicBezTo>
                  <a:pt x="1426" y="3"/>
                  <a:pt x="1423" y="6"/>
                  <a:pt x="1426" y="5"/>
                </a:cubicBezTo>
                <a:cubicBezTo>
                  <a:pt x="1378" y="6"/>
                  <a:pt x="1327" y="6"/>
                  <a:pt x="1329" y="6"/>
                </a:cubicBezTo>
                <a:cubicBezTo>
                  <a:pt x="1321" y="6"/>
                  <a:pt x="1313" y="3"/>
                  <a:pt x="1313" y="3"/>
                </a:cubicBezTo>
                <a:cubicBezTo>
                  <a:pt x="1311" y="3"/>
                  <a:pt x="1305" y="3"/>
                  <a:pt x="1304" y="3"/>
                </a:cubicBezTo>
                <a:cubicBezTo>
                  <a:pt x="1300" y="3"/>
                  <a:pt x="1276" y="2"/>
                  <a:pt x="1249" y="3"/>
                </a:cubicBezTo>
                <a:cubicBezTo>
                  <a:pt x="1249" y="3"/>
                  <a:pt x="1249" y="4"/>
                  <a:pt x="1249" y="5"/>
                </a:cubicBezTo>
                <a:cubicBezTo>
                  <a:pt x="1232" y="4"/>
                  <a:pt x="1195" y="2"/>
                  <a:pt x="1159" y="2"/>
                </a:cubicBezTo>
                <a:cubicBezTo>
                  <a:pt x="1151" y="2"/>
                  <a:pt x="1144" y="4"/>
                  <a:pt x="1137" y="4"/>
                </a:cubicBezTo>
                <a:cubicBezTo>
                  <a:pt x="1134" y="4"/>
                  <a:pt x="1130" y="2"/>
                  <a:pt x="1127" y="2"/>
                </a:cubicBezTo>
                <a:cubicBezTo>
                  <a:pt x="1090" y="2"/>
                  <a:pt x="1060" y="3"/>
                  <a:pt x="1060" y="2"/>
                </a:cubicBezTo>
                <a:cubicBezTo>
                  <a:pt x="1050" y="4"/>
                  <a:pt x="1034" y="2"/>
                  <a:pt x="1019" y="5"/>
                </a:cubicBezTo>
                <a:cubicBezTo>
                  <a:pt x="1016" y="4"/>
                  <a:pt x="1022" y="4"/>
                  <a:pt x="1020" y="4"/>
                </a:cubicBezTo>
                <a:cubicBezTo>
                  <a:pt x="1016" y="4"/>
                  <a:pt x="1012" y="5"/>
                  <a:pt x="1003" y="4"/>
                </a:cubicBezTo>
                <a:cubicBezTo>
                  <a:pt x="1002" y="4"/>
                  <a:pt x="1004" y="4"/>
                  <a:pt x="1004" y="4"/>
                </a:cubicBezTo>
                <a:cubicBezTo>
                  <a:pt x="980" y="4"/>
                  <a:pt x="969" y="6"/>
                  <a:pt x="942" y="5"/>
                </a:cubicBezTo>
                <a:cubicBezTo>
                  <a:pt x="941" y="5"/>
                  <a:pt x="881" y="5"/>
                  <a:pt x="883" y="5"/>
                </a:cubicBezTo>
                <a:cubicBezTo>
                  <a:pt x="876" y="4"/>
                  <a:pt x="863" y="1"/>
                  <a:pt x="859" y="1"/>
                </a:cubicBezTo>
                <a:cubicBezTo>
                  <a:pt x="863" y="1"/>
                  <a:pt x="812" y="0"/>
                  <a:pt x="788" y="1"/>
                </a:cubicBezTo>
                <a:cubicBezTo>
                  <a:pt x="787" y="1"/>
                  <a:pt x="776" y="1"/>
                  <a:pt x="756" y="1"/>
                </a:cubicBezTo>
                <a:cubicBezTo>
                  <a:pt x="755" y="1"/>
                  <a:pt x="737" y="4"/>
                  <a:pt x="737" y="4"/>
                </a:cubicBezTo>
                <a:cubicBezTo>
                  <a:pt x="738" y="4"/>
                  <a:pt x="738" y="4"/>
                  <a:pt x="739" y="4"/>
                </a:cubicBezTo>
                <a:cubicBezTo>
                  <a:pt x="738" y="4"/>
                  <a:pt x="737" y="4"/>
                  <a:pt x="737" y="4"/>
                </a:cubicBezTo>
                <a:cubicBezTo>
                  <a:pt x="719" y="5"/>
                  <a:pt x="728" y="3"/>
                  <a:pt x="716" y="5"/>
                </a:cubicBezTo>
                <a:cubicBezTo>
                  <a:pt x="714" y="5"/>
                  <a:pt x="714" y="6"/>
                  <a:pt x="713" y="5"/>
                </a:cubicBezTo>
                <a:cubicBezTo>
                  <a:pt x="708" y="6"/>
                  <a:pt x="709" y="3"/>
                  <a:pt x="699" y="3"/>
                </a:cubicBezTo>
                <a:cubicBezTo>
                  <a:pt x="708" y="2"/>
                  <a:pt x="693" y="3"/>
                  <a:pt x="702" y="2"/>
                </a:cubicBezTo>
                <a:cubicBezTo>
                  <a:pt x="681" y="1"/>
                  <a:pt x="674" y="4"/>
                  <a:pt x="669" y="4"/>
                </a:cubicBezTo>
                <a:cubicBezTo>
                  <a:pt x="673" y="5"/>
                  <a:pt x="647" y="4"/>
                  <a:pt x="646" y="4"/>
                </a:cubicBezTo>
                <a:cubicBezTo>
                  <a:pt x="646" y="4"/>
                  <a:pt x="644" y="4"/>
                  <a:pt x="643" y="4"/>
                </a:cubicBezTo>
                <a:cubicBezTo>
                  <a:pt x="641" y="4"/>
                  <a:pt x="614" y="3"/>
                  <a:pt x="604" y="4"/>
                </a:cubicBezTo>
                <a:cubicBezTo>
                  <a:pt x="602" y="4"/>
                  <a:pt x="604" y="5"/>
                  <a:pt x="607" y="5"/>
                </a:cubicBezTo>
                <a:cubicBezTo>
                  <a:pt x="610" y="5"/>
                  <a:pt x="612" y="5"/>
                  <a:pt x="616" y="5"/>
                </a:cubicBezTo>
                <a:cubicBezTo>
                  <a:pt x="613" y="5"/>
                  <a:pt x="610" y="5"/>
                  <a:pt x="607" y="5"/>
                </a:cubicBezTo>
                <a:cubicBezTo>
                  <a:pt x="606" y="5"/>
                  <a:pt x="604" y="5"/>
                  <a:pt x="601" y="5"/>
                </a:cubicBezTo>
                <a:cubicBezTo>
                  <a:pt x="601" y="4"/>
                  <a:pt x="602" y="4"/>
                  <a:pt x="604" y="4"/>
                </a:cubicBezTo>
                <a:cubicBezTo>
                  <a:pt x="605" y="4"/>
                  <a:pt x="606" y="4"/>
                  <a:pt x="607" y="4"/>
                </a:cubicBezTo>
                <a:cubicBezTo>
                  <a:pt x="603" y="3"/>
                  <a:pt x="590" y="5"/>
                  <a:pt x="594" y="3"/>
                </a:cubicBezTo>
                <a:cubicBezTo>
                  <a:pt x="587" y="5"/>
                  <a:pt x="522" y="6"/>
                  <a:pt x="517" y="6"/>
                </a:cubicBezTo>
                <a:cubicBezTo>
                  <a:pt x="512" y="6"/>
                  <a:pt x="506" y="3"/>
                  <a:pt x="503" y="2"/>
                </a:cubicBezTo>
                <a:cubicBezTo>
                  <a:pt x="485" y="2"/>
                  <a:pt x="477" y="5"/>
                  <a:pt x="459" y="5"/>
                </a:cubicBezTo>
                <a:cubicBezTo>
                  <a:pt x="455" y="4"/>
                  <a:pt x="445" y="2"/>
                  <a:pt x="435" y="2"/>
                </a:cubicBezTo>
                <a:cubicBezTo>
                  <a:pt x="438" y="2"/>
                  <a:pt x="431" y="1"/>
                  <a:pt x="432" y="1"/>
                </a:cubicBezTo>
                <a:cubicBezTo>
                  <a:pt x="425" y="0"/>
                  <a:pt x="406" y="1"/>
                  <a:pt x="397" y="2"/>
                </a:cubicBezTo>
                <a:cubicBezTo>
                  <a:pt x="394" y="1"/>
                  <a:pt x="393" y="2"/>
                  <a:pt x="388" y="3"/>
                </a:cubicBezTo>
                <a:cubicBezTo>
                  <a:pt x="389" y="2"/>
                  <a:pt x="387" y="3"/>
                  <a:pt x="379" y="3"/>
                </a:cubicBezTo>
                <a:cubicBezTo>
                  <a:pt x="377" y="3"/>
                  <a:pt x="349" y="6"/>
                  <a:pt x="336" y="6"/>
                </a:cubicBezTo>
                <a:cubicBezTo>
                  <a:pt x="335" y="6"/>
                  <a:pt x="254" y="3"/>
                  <a:pt x="242" y="2"/>
                </a:cubicBezTo>
                <a:cubicBezTo>
                  <a:pt x="241" y="2"/>
                  <a:pt x="213" y="7"/>
                  <a:pt x="210" y="6"/>
                </a:cubicBezTo>
                <a:cubicBezTo>
                  <a:pt x="212" y="6"/>
                  <a:pt x="205" y="4"/>
                  <a:pt x="190" y="3"/>
                </a:cubicBezTo>
                <a:cubicBezTo>
                  <a:pt x="185" y="3"/>
                  <a:pt x="181" y="6"/>
                  <a:pt x="185" y="5"/>
                </a:cubicBezTo>
                <a:cubicBezTo>
                  <a:pt x="137" y="6"/>
                  <a:pt x="86" y="6"/>
                  <a:pt x="88" y="6"/>
                </a:cubicBezTo>
                <a:cubicBezTo>
                  <a:pt x="80" y="6"/>
                  <a:pt x="72" y="3"/>
                  <a:pt x="72" y="3"/>
                </a:cubicBezTo>
                <a:cubicBezTo>
                  <a:pt x="69" y="3"/>
                  <a:pt x="63" y="3"/>
                  <a:pt x="62" y="3"/>
                </a:cubicBezTo>
                <a:cubicBezTo>
                  <a:pt x="59" y="3"/>
                  <a:pt x="35" y="2"/>
                  <a:pt x="7" y="3"/>
                </a:cubicBezTo>
                <a:cubicBezTo>
                  <a:pt x="7" y="6"/>
                  <a:pt x="10" y="45"/>
                  <a:pt x="10" y="50"/>
                </a:cubicBezTo>
                <a:cubicBezTo>
                  <a:pt x="11" y="43"/>
                  <a:pt x="7" y="104"/>
                  <a:pt x="6" y="105"/>
                </a:cubicBezTo>
                <a:cubicBezTo>
                  <a:pt x="7" y="112"/>
                  <a:pt x="10" y="128"/>
                  <a:pt x="9" y="133"/>
                </a:cubicBezTo>
                <a:cubicBezTo>
                  <a:pt x="11" y="129"/>
                  <a:pt x="6" y="150"/>
                  <a:pt x="6" y="158"/>
                </a:cubicBezTo>
                <a:cubicBezTo>
                  <a:pt x="6" y="159"/>
                  <a:pt x="6" y="179"/>
                  <a:pt x="6" y="180"/>
                </a:cubicBezTo>
                <a:cubicBezTo>
                  <a:pt x="6" y="196"/>
                  <a:pt x="10" y="251"/>
                  <a:pt x="9" y="255"/>
                </a:cubicBezTo>
                <a:cubicBezTo>
                  <a:pt x="8" y="256"/>
                  <a:pt x="5" y="293"/>
                  <a:pt x="6" y="300"/>
                </a:cubicBezTo>
                <a:cubicBezTo>
                  <a:pt x="5" y="298"/>
                  <a:pt x="5" y="308"/>
                  <a:pt x="5" y="314"/>
                </a:cubicBezTo>
                <a:cubicBezTo>
                  <a:pt x="5" y="331"/>
                  <a:pt x="7" y="342"/>
                  <a:pt x="7" y="351"/>
                </a:cubicBezTo>
                <a:cubicBezTo>
                  <a:pt x="8" y="353"/>
                  <a:pt x="3" y="418"/>
                  <a:pt x="3" y="420"/>
                </a:cubicBezTo>
                <a:cubicBezTo>
                  <a:pt x="3" y="427"/>
                  <a:pt x="9" y="437"/>
                  <a:pt x="9" y="438"/>
                </a:cubicBezTo>
                <a:cubicBezTo>
                  <a:pt x="9" y="439"/>
                  <a:pt x="10" y="439"/>
                  <a:pt x="10" y="440"/>
                </a:cubicBezTo>
                <a:cubicBezTo>
                  <a:pt x="10" y="446"/>
                  <a:pt x="6" y="454"/>
                  <a:pt x="6" y="463"/>
                </a:cubicBezTo>
                <a:cubicBezTo>
                  <a:pt x="6" y="469"/>
                  <a:pt x="7" y="491"/>
                  <a:pt x="7" y="493"/>
                </a:cubicBezTo>
                <a:cubicBezTo>
                  <a:pt x="7" y="501"/>
                  <a:pt x="5" y="520"/>
                  <a:pt x="5" y="522"/>
                </a:cubicBezTo>
                <a:cubicBezTo>
                  <a:pt x="5" y="523"/>
                  <a:pt x="6" y="623"/>
                  <a:pt x="6" y="628"/>
                </a:cubicBezTo>
                <a:cubicBezTo>
                  <a:pt x="6" y="629"/>
                  <a:pt x="3" y="642"/>
                  <a:pt x="3" y="645"/>
                </a:cubicBezTo>
                <a:cubicBezTo>
                  <a:pt x="3" y="645"/>
                  <a:pt x="3" y="645"/>
                  <a:pt x="4" y="645"/>
                </a:cubicBezTo>
                <a:cubicBezTo>
                  <a:pt x="4" y="654"/>
                  <a:pt x="4" y="671"/>
                  <a:pt x="4" y="678"/>
                </a:cubicBezTo>
                <a:cubicBezTo>
                  <a:pt x="4" y="680"/>
                  <a:pt x="5" y="678"/>
                  <a:pt x="5" y="675"/>
                </a:cubicBezTo>
                <a:cubicBezTo>
                  <a:pt x="5" y="672"/>
                  <a:pt x="5" y="671"/>
                  <a:pt x="5" y="666"/>
                </a:cubicBezTo>
                <a:cubicBezTo>
                  <a:pt x="5" y="669"/>
                  <a:pt x="5" y="672"/>
                  <a:pt x="5" y="675"/>
                </a:cubicBezTo>
                <a:cubicBezTo>
                  <a:pt x="5" y="676"/>
                  <a:pt x="5" y="678"/>
                  <a:pt x="4" y="682"/>
                </a:cubicBezTo>
                <a:cubicBezTo>
                  <a:pt x="4" y="681"/>
                  <a:pt x="4" y="680"/>
                  <a:pt x="4" y="678"/>
                </a:cubicBezTo>
                <a:cubicBezTo>
                  <a:pt x="4" y="678"/>
                  <a:pt x="4" y="676"/>
                  <a:pt x="3" y="675"/>
                </a:cubicBezTo>
                <a:cubicBezTo>
                  <a:pt x="3" y="679"/>
                  <a:pt x="4" y="692"/>
                  <a:pt x="3" y="688"/>
                </a:cubicBezTo>
                <a:cubicBezTo>
                  <a:pt x="5" y="695"/>
                  <a:pt x="6" y="760"/>
                  <a:pt x="6" y="765"/>
                </a:cubicBezTo>
                <a:cubicBezTo>
                  <a:pt x="6" y="770"/>
                  <a:pt x="3" y="776"/>
                  <a:pt x="2" y="779"/>
                </a:cubicBezTo>
                <a:cubicBezTo>
                  <a:pt x="2" y="797"/>
                  <a:pt x="5" y="805"/>
                  <a:pt x="5" y="823"/>
                </a:cubicBezTo>
                <a:cubicBezTo>
                  <a:pt x="4" y="827"/>
                  <a:pt x="2" y="837"/>
                  <a:pt x="1" y="847"/>
                </a:cubicBezTo>
                <a:cubicBezTo>
                  <a:pt x="2" y="844"/>
                  <a:pt x="1" y="851"/>
                  <a:pt x="1" y="850"/>
                </a:cubicBezTo>
                <a:cubicBezTo>
                  <a:pt x="0" y="857"/>
                  <a:pt x="1" y="876"/>
                  <a:pt x="2" y="885"/>
                </a:cubicBezTo>
                <a:cubicBezTo>
                  <a:pt x="1" y="888"/>
                  <a:pt x="2" y="889"/>
                  <a:pt x="2" y="894"/>
                </a:cubicBezTo>
                <a:cubicBezTo>
                  <a:pt x="2" y="893"/>
                  <a:pt x="3" y="895"/>
                  <a:pt x="3" y="903"/>
                </a:cubicBezTo>
                <a:cubicBezTo>
                  <a:pt x="3" y="905"/>
                  <a:pt x="6" y="933"/>
                  <a:pt x="6" y="946"/>
                </a:cubicBezTo>
                <a:cubicBezTo>
                  <a:pt x="6" y="947"/>
                  <a:pt x="3" y="1028"/>
                  <a:pt x="1" y="1041"/>
                </a:cubicBezTo>
                <a:cubicBezTo>
                  <a:pt x="2" y="1041"/>
                  <a:pt x="7" y="1069"/>
                  <a:pt x="6" y="1072"/>
                </a:cubicBezTo>
                <a:cubicBezTo>
                  <a:pt x="6" y="1071"/>
                  <a:pt x="4" y="1077"/>
                  <a:pt x="3" y="1092"/>
                </a:cubicBezTo>
                <a:cubicBezTo>
                  <a:pt x="3" y="1097"/>
                  <a:pt x="6" y="1101"/>
                  <a:pt x="5" y="1097"/>
                </a:cubicBezTo>
                <a:cubicBezTo>
                  <a:pt x="5" y="1146"/>
                  <a:pt x="6" y="1196"/>
                  <a:pt x="6" y="1194"/>
                </a:cubicBezTo>
                <a:cubicBezTo>
                  <a:pt x="5" y="1202"/>
                  <a:pt x="2" y="1210"/>
                  <a:pt x="2" y="1211"/>
                </a:cubicBezTo>
                <a:cubicBezTo>
                  <a:pt x="3" y="1213"/>
                  <a:pt x="3" y="1219"/>
                  <a:pt x="3" y="1220"/>
                </a:cubicBezTo>
                <a:cubicBezTo>
                  <a:pt x="3" y="1223"/>
                  <a:pt x="2" y="1248"/>
                  <a:pt x="3" y="1275"/>
                </a:cubicBezTo>
                <a:cubicBezTo>
                  <a:pt x="3" y="1275"/>
                  <a:pt x="5" y="1275"/>
                  <a:pt x="7" y="1275"/>
                </a:cubicBezTo>
                <a:cubicBezTo>
                  <a:pt x="6" y="1291"/>
                  <a:pt x="4" y="1328"/>
                  <a:pt x="4" y="1366"/>
                </a:cubicBezTo>
                <a:cubicBezTo>
                  <a:pt x="4" y="1373"/>
                  <a:pt x="6" y="1380"/>
                  <a:pt x="6" y="1387"/>
                </a:cubicBezTo>
                <a:cubicBezTo>
                  <a:pt x="6" y="1391"/>
                  <a:pt x="4" y="1394"/>
                  <a:pt x="4" y="1397"/>
                </a:cubicBezTo>
                <a:cubicBezTo>
                  <a:pt x="4" y="1435"/>
                  <a:pt x="5" y="1465"/>
                  <a:pt x="4" y="1465"/>
                </a:cubicBezTo>
                <a:cubicBezTo>
                  <a:pt x="6" y="1474"/>
                  <a:pt x="4" y="1490"/>
                  <a:pt x="7" y="1505"/>
                </a:cubicBezTo>
                <a:cubicBezTo>
                  <a:pt x="6" y="1509"/>
                  <a:pt x="6" y="1503"/>
                  <a:pt x="6" y="1504"/>
                </a:cubicBezTo>
                <a:cubicBezTo>
                  <a:pt x="7" y="1508"/>
                  <a:pt x="7" y="1513"/>
                  <a:pt x="6" y="1522"/>
                </a:cubicBezTo>
                <a:cubicBezTo>
                  <a:pt x="6" y="1522"/>
                  <a:pt x="6" y="1520"/>
                  <a:pt x="6" y="1521"/>
                </a:cubicBezTo>
                <a:cubicBezTo>
                  <a:pt x="6" y="1545"/>
                  <a:pt x="8" y="1555"/>
                  <a:pt x="7" y="1583"/>
                </a:cubicBezTo>
                <a:cubicBezTo>
                  <a:pt x="7" y="1584"/>
                  <a:pt x="7" y="1643"/>
                  <a:pt x="7" y="1642"/>
                </a:cubicBezTo>
                <a:cubicBezTo>
                  <a:pt x="6" y="1649"/>
                  <a:pt x="3" y="1661"/>
                  <a:pt x="3" y="1665"/>
                </a:cubicBezTo>
                <a:cubicBezTo>
                  <a:pt x="3" y="1661"/>
                  <a:pt x="2" y="1713"/>
                  <a:pt x="3" y="1736"/>
                </a:cubicBezTo>
                <a:cubicBezTo>
                  <a:pt x="3" y="1737"/>
                  <a:pt x="3" y="1749"/>
                  <a:pt x="3" y="1769"/>
                </a:cubicBezTo>
                <a:cubicBezTo>
                  <a:pt x="3" y="1769"/>
                  <a:pt x="6" y="1787"/>
                  <a:pt x="6" y="1787"/>
                </a:cubicBezTo>
                <a:cubicBezTo>
                  <a:pt x="6" y="1787"/>
                  <a:pt x="6" y="1786"/>
                  <a:pt x="6" y="1786"/>
                </a:cubicBezTo>
                <a:cubicBezTo>
                  <a:pt x="6" y="1787"/>
                  <a:pt x="6" y="1787"/>
                  <a:pt x="6" y="1787"/>
                </a:cubicBezTo>
                <a:cubicBezTo>
                  <a:pt x="7" y="1805"/>
                  <a:pt x="6" y="1796"/>
                  <a:pt x="7" y="1809"/>
                </a:cubicBezTo>
                <a:cubicBezTo>
                  <a:pt x="7" y="1810"/>
                  <a:pt x="8" y="1810"/>
                  <a:pt x="8" y="1812"/>
                </a:cubicBezTo>
                <a:cubicBezTo>
                  <a:pt x="8" y="1816"/>
                  <a:pt x="5" y="1815"/>
                  <a:pt x="5" y="1825"/>
                </a:cubicBezTo>
                <a:cubicBezTo>
                  <a:pt x="5" y="1817"/>
                  <a:pt x="5" y="1832"/>
                  <a:pt x="4" y="1823"/>
                </a:cubicBezTo>
                <a:cubicBezTo>
                  <a:pt x="3" y="1844"/>
                  <a:pt x="6" y="1850"/>
                  <a:pt x="6" y="1856"/>
                </a:cubicBezTo>
                <a:cubicBezTo>
                  <a:pt x="7" y="1851"/>
                  <a:pt x="6" y="1878"/>
                  <a:pt x="6" y="1878"/>
                </a:cubicBezTo>
                <a:cubicBezTo>
                  <a:pt x="6" y="1879"/>
                  <a:pt x="6" y="1881"/>
                  <a:pt x="7" y="1884"/>
                </a:cubicBezTo>
                <a:cubicBezTo>
                  <a:pt x="6" y="1888"/>
                  <a:pt x="2" y="1910"/>
                  <a:pt x="2" y="1917"/>
                </a:cubicBezTo>
                <a:cubicBezTo>
                  <a:pt x="3" y="1919"/>
                  <a:pt x="3" y="1953"/>
                  <a:pt x="3" y="1958"/>
                </a:cubicBezTo>
                <a:cubicBezTo>
                  <a:pt x="3" y="1958"/>
                  <a:pt x="1" y="1985"/>
                  <a:pt x="1" y="2000"/>
                </a:cubicBezTo>
                <a:cubicBezTo>
                  <a:pt x="0" y="2002"/>
                  <a:pt x="4" y="2038"/>
                  <a:pt x="4" y="2063"/>
                </a:cubicBezTo>
                <a:cubicBezTo>
                  <a:pt x="3" y="2074"/>
                  <a:pt x="5" y="2103"/>
                  <a:pt x="5" y="2120"/>
                </a:cubicBezTo>
                <a:cubicBezTo>
                  <a:pt x="5" y="2122"/>
                  <a:pt x="5" y="2159"/>
                  <a:pt x="5" y="2192"/>
                </a:cubicBezTo>
                <a:cubicBezTo>
                  <a:pt x="5" y="2191"/>
                  <a:pt x="3" y="2198"/>
                  <a:pt x="3" y="2200"/>
                </a:cubicBezTo>
                <a:cubicBezTo>
                  <a:pt x="3" y="2201"/>
                  <a:pt x="3" y="2202"/>
                  <a:pt x="3" y="2204"/>
                </a:cubicBezTo>
                <a:cubicBezTo>
                  <a:pt x="3" y="2211"/>
                  <a:pt x="6" y="2218"/>
                  <a:pt x="6" y="2219"/>
                </a:cubicBezTo>
                <a:cubicBezTo>
                  <a:pt x="7" y="2224"/>
                  <a:pt x="5" y="2224"/>
                  <a:pt x="5" y="2230"/>
                </a:cubicBezTo>
                <a:cubicBezTo>
                  <a:pt x="5" y="2230"/>
                  <a:pt x="7" y="2233"/>
                  <a:pt x="7" y="2234"/>
                </a:cubicBezTo>
                <a:cubicBezTo>
                  <a:pt x="7" y="2273"/>
                  <a:pt x="5" y="2273"/>
                  <a:pt x="5" y="2312"/>
                </a:cubicBezTo>
                <a:cubicBezTo>
                  <a:pt x="5" y="2316"/>
                  <a:pt x="8" y="2316"/>
                  <a:pt x="8" y="2320"/>
                </a:cubicBezTo>
                <a:cubicBezTo>
                  <a:pt x="8" y="2327"/>
                  <a:pt x="1" y="2327"/>
                  <a:pt x="1" y="2334"/>
                </a:cubicBezTo>
                <a:cubicBezTo>
                  <a:pt x="0" y="2380"/>
                  <a:pt x="2" y="2380"/>
                  <a:pt x="2" y="2425"/>
                </a:cubicBezTo>
                <a:cubicBezTo>
                  <a:pt x="2" y="2471"/>
                  <a:pt x="5" y="2525"/>
                  <a:pt x="5" y="2525"/>
                </a:cubicBezTo>
                <a:cubicBezTo>
                  <a:pt x="5" y="2525"/>
                  <a:pt x="16" y="2524"/>
                  <a:pt x="23" y="2524"/>
                </a:cubicBezTo>
                <a:cubicBezTo>
                  <a:pt x="24" y="2525"/>
                  <a:pt x="74" y="2527"/>
                  <a:pt x="123" y="2528"/>
                </a:cubicBezTo>
                <a:cubicBezTo>
                  <a:pt x="130" y="2528"/>
                  <a:pt x="137" y="2525"/>
                  <a:pt x="144" y="2525"/>
                </a:cubicBezTo>
                <a:cubicBezTo>
                  <a:pt x="147" y="2525"/>
                  <a:pt x="151" y="2528"/>
                  <a:pt x="154" y="2528"/>
                </a:cubicBezTo>
                <a:cubicBezTo>
                  <a:pt x="191" y="2528"/>
                  <a:pt x="222" y="2527"/>
                  <a:pt x="221" y="2527"/>
                </a:cubicBezTo>
                <a:cubicBezTo>
                  <a:pt x="231" y="2526"/>
                  <a:pt x="247" y="2527"/>
                  <a:pt x="262" y="2525"/>
                </a:cubicBezTo>
                <a:cubicBezTo>
                  <a:pt x="266" y="2526"/>
                  <a:pt x="259" y="2526"/>
                  <a:pt x="261" y="2526"/>
                </a:cubicBezTo>
                <a:cubicBezTo>
                  <a:pt x="265" y="2525"/>
                  <a:pt x="270" y="2525"/>
                  <a:pt x="278" y="2525"/>
                </a:cubicBezTo>
                <a:cubicBezTo>
                  <a:pt x="279" y="2525"/>
                  <a:pt x="277" y="2526"/>
                  <a:pt x="277" y="2526"/>
                </a:cubicBezTo>
                <a:cubicBezTo>
                  <a:pt x="302" y="2526"/>
                  <a:pt x="312" y="2524"/>
                  <a:pt x="340" y="2525"/>
                </a:cubicBezTo>
                <a:cubicBezTo>
                  <a:pt x="341" y="2525"/>
                  <a:pt x="400" y="2525"/>
                  <a:pt x="398" y="2525"/>
                </a:cubicBezTo>
                <a:cubicBezTo>
                  <a:pt x="405" y="2526"/>
                  <a:pt x="418" y="2529"/>
                  <a:pt x="422" y="2529"/>
                </a:cubicBezTo>
                <a:cubicBezTo>
                  <a:pt x="418" y="2529"/>
                  <a:pt x="469" y="2530"/>
                  <a:pt x="493" y="2528"/>
                </a:cubicBezTo>
                <a:cubicBezTo>
                  <a:pt x="494" y="2528"/>
                  <a:pt x="506" y="2529"/>
                  <a:pt x="526" y="2528"/>
                </a:cubicBezTo>
                <a:cubicBezTo>
                  <a:pt x="526" y="2528"/>
                  <a:pt x="544" y="2526"/>
                  <a:pt x="544" y="2526"/>
                </a:cubicBezTo>
                <a:cubicBezTo>
                  <a:pt x="543" y="2526"/>
                  <a:pt x="543" y="2526"/>
                  <a:pt x="543" y="2526"/>
                </a:cubicBezTo>
                <a:cubicBezTo>
                  <a:pt x="543" y="2526"/>
                  <a:pt x="544" y="2526"/>
                  <a:pt x="544" y="2526"/>
                </a:cubicBezTo>
                <a:cubicBezTo>
                  <a:pt x="562" y="2525"/>
                  <a:pt x="553" y="2526"/>
                  <a:pt x="566" y="2525"/>
                </a:cubicBezTo>
                <a:cubicBezTo>
                  <a:pt x="567" y="2525"/>
                  <a:pt x="567" y="2524"/>
                  <a:pt x="568" y="2524"/>
                </a:cubicBezTo>
                <a:cubicBezTo>
                  <a:pt x="573" y="2524"/>
                  <a:pt x="572" y="2527"/>
                  <a:pt x="582" y="2527"/>
                </a:cubicBezTo>
                <a:cubicBezTo>
                  <a:pt x="574" y="2527"/>
                  <a:pt x="589" y="2527"/>
                  <a:pt x="580" y="2527"/>
                </a:cubicBezTo>
                <a:cubicBezTo>
                  <a:pt x="600" y="2529"/>
                  <a:pt x="607" y="2526"/>
                  <a:pt x="613" y="2525"/>
                </a:cubicBezTo>
                <a:cubicBezTo>
                  <a:pt x="608" y="2525"/>
                  <a:pt x="634" y="2526"/>
                  <a:pt x="635" y="2526"/>
                </a:cubicBezTo>
                <a:cubicBezTo>
                  <a:pt x="636" y="2526"/>
                  <a:pt x="637" y="2526"/>
                  <a:pt x="638" y="2525"/>
                </a:cubicBezTo>
                <a:cubicBezTo>
                  <a:pt x="640" y="2526"/>
                  <a:pt x="668" y="2526"/>
                  <a:pt x="677" y="2526"/>
                </a:cubicBezTo>
                <a:cubicBezTo>
                  <a:pt x="679" y="2525"/>
                  <a:pt x="677" y="2525"/>
                  <a:pt x="674" y="2525"/>
                </a:cubicBezTo>
                <a:cubicBezTo>
                  <a:pt x="672" y="2525"/>
                  <a:pt x="670" y="2525"/>
                  <a:pt x="665" y="2525"/>
                </a:cubicBezTo>
                <a:cubicBezTo>
                  <a:pt x="668" y="2525"/>
                  <a:pt x="671" y="2525"/>
                  <a:pt x="674" y="2525"/>
                </a:cubicBezTo>
                <a:cubicBezTo>
                  <a:pt x="675" y="2525"/>
                  <a:pt x="677" y="2525"/>
                  <a:pt x="681" y="2525"/>
                </a:cubicBezTo>
                <a:cubicBezTo>
                  <a:pt x="680" y="2525"/>
                  <a:pt x="679" y="2526"/>
                  <a:pt x="677" y="2526"/>
                </a:cubicBezTo>
                <a:cubicBezTo>
                  <a:pt x="677" y="2526"/>
                  <a:pt x="676" y="2526"/>
                  <a:pt x="674" y="2526"/>
                </a:cubicBezTo>
                <a:cubicBezTo>
                  <a:pt x="679" y="2527"/>
                  <a:pt x="692" y="2525"/>
                  <a:pt x="687" y="2527"/>
                </a:cubicBezTo>
                <a:cubicBezTo>
                  <a:pt x="694" y="2525"/>
                  <a:pt x="759" y="2524"/>
                  <a:pt x="764" y="2524"/>
                </a:cubicBezTo>
                <a:cubicBezTo>
                  <a:pt x="769" y="2524"/>
                  <a:pt x="775" y="2527"/>
                  <a:pt x="779" y="2527"/>
                </a:cubicBezTo>
                <a:cubicBezTo>
                  <a:pt x="796" y="2527"/>
                  <a:pt x="804" y="2524"/>
                  <a:pt x="822" y="2525"/>
                </a:cubicBezTo>
                <a:cubicBezTo>
                  <a:pt x="826" y="2526"/>
                  <a:pt x="836" y="2528"/>
                  <a:pt x="846" y="2528"/>
                </a:cubicBezTo>
                <a:cubicBezTo>
                  <a:pt x="844" y="2528"/>
                  <a:pt x="850" y="2529"/>
                  <a:pt x="849" y="2529"/>
                </a:cubicBezTo>
                <a:cubicBezTo>
                  <a:pt x="856" y="2530"/>
                  <a:pt x="875" y="2528"/>
                  <a:pt x="884" y="2528"/>
                </a:cubicBezTo>
                <a:cubicBezTo>
                  <a:pt x="887" y="2528"/>
                  <a:pt x="888" y="2527"/>
                  <a:pt x="893" y="2527"/>
                </a:cubicBezTo>
                <a:cubicBezTo>
                  <a:pt x="892" y="2528"/>
                  <a:pt x="894" y="2527"/>
                  <a:pt x="903" y="2526"/>
                </a:cubicBezTo>
                <a:cubicBezTo>
                  <a:pt x="904" y="2527"/>
                  <a:pt x="932" y="2523"/>
                  <a:pt x="945" y="2524"/>
                </a:cubicBezTo>
                <a:cubicBezTo>
                  <a:pt x="946" y="2524"/>
                  <a:pt x="1027" y="2527"/>
                  <a:pt x="1040" y="2528"/>
                </a:cubicBezTo>
                <a:cubicBezTo>
                  <a:pt x="1040" y="2528"/>
                  <a:pt x="1069" y="2523"/>
                  <a:pt x="1071" y="2523"/>
                </a:cubicBezTo>
                <a:cubicBezTo>
                  <a:pt x="1070" y="2523"/>
                  <a:pt x="1076" y="2526"/>
                  <a:pt x="1091" y="2527"/>
                </a:cubicBezTo>
                <a:cubicBezTo>
                  <a:pt x="1096" y="2527"/>
                  <a:pt x="1100" y="2524"/>
                  <a:pt x="1097" y="2524"/>
                </a:cubicBezTo>
                <a:cubicBezTo>
                  <a:pt x="1145" y="2524"/>
                  <a:pt x="1196" y="2524"/>
                  <a:pt x="1193" y="2524"/>
                </a:cubicBezTo>
                <a:cubicBezTo>
                  <a:pt x="1202" y="2524"/>
                  <a:pt x="1210" y="2527"/>
                  <a:pt x="1210" y="2527"/>
                </a:cubicBezTo>
                <a:cubicBezTo>
                  <a:pt x="1212" y="2527"/>
                  <a:pt x="1218" y="2527"/>
                  <a:pt x="1219" y="2527"/>
                </a:cubicBezTo>
                <a:cubicBezTo>
                  <a:pt x="1222" y="2527"/>
                  <a:pt x="1247" y="2528"/>
                  <a:pt x="1274" y="2527"/>
                </a:cubicBezTo>
                <a:cubicBezTo>
                  <a:pt x="1274" y="2527"/>
                  <a:pt x="1274" y="2526"/>
                  <a:pt x="1274" y="2525"/>
                </a:cubicBezTo>
                <a:cubicBezTo>
                  <a:pt x="1291" y="2526"/>
                  <a:pt x="1327" y="2527"/>
                  <a:pt x="1364" y="2528"/>
                </a:cubicBezTo>
                <a:cubicBezTo>
                  <a:pt x="1371" y="2528"/>
                  <a:pt x="1378" y="2525"/>
                  <a:pt x="1386" y="2525"/>
                </a:cubicBezTo>
                <a:cubicBezTo>
                  <a:pt x="1389" y="2525"/>
                  <a:pt x="1392" y="2528"/>
                  <a:pt x="1396" y="2528"/>
                </a:cubicBezTo>
                <a:cubicBezTo>
                  <a:pt x="1433" y="2528"/>
                  <a:pt x="1463" y="2527"/>
                  <a:pt x="1463" y="2527"/>
                </a:cubicBezTo>
                <a:cubicBezTo>
                  <a:pt x="1472" y="2526"/>
                  <a:pt x="1488" y="2527"/>
                  <a:pt x="1504" y="2525"/>
                </a:cubicBezTo>
                <a:cubicBezTo>
                  <a:pt x="1507" y="2526"/>
                  <a:pt x="1501" y="2526"/>
                  <a:pt x="1503" y="2526"/>
                </a:cubicBezTo>
                <a:cubicBezTo>
                  <a:pt x="1506" y="2525"/>
                  <a:pt x="1511" y="2525"/>
                  <a:pt x="1520" y="2525"/>
                </a:cubicBezTo>
                <a:cubicBezTo>
                  <a:pt x="1520" y="2525"/>
                  <a:pt x="1518" y="2526"/>
                  <a:pt x="1519" y="2526"/>
                </a:cubicBezTo>
                <a:cubicBezTo>
                  <a:pt x="1543" y="2526"/>
                  <a:pt x="1554" y="2524"/>
                  <a:pt x="1581" y="2525"/>
                </a:cubicBezTo>
                <a:cubicBezTo>
                  <a:pt x="1582" y="2525"/>
                  <a:pt x="1641" y="2525"/>
                  <a:pt x="1640" y="2525"/>
                </a:cubicBezTo>
                <a:cubicBezTo>
                  <a:pt x="1647" y="2526"/>
                  <a:pt x="1659" y="2529"/>
                  <a:pt x="1663" y="2529"/>
                </a:cubicBezTo>
                <a:cubicBezTo>
                  <a:pt x="1659" y="2529"/>
                  <a:pt x="1711" y="2530"/>
                  <a:pt x="1735" y="2528"/>
                </a:cubicBezTo>
                <a:cubicBezTo>
                  <a:pt x="1736" y="2528"/>
                  <a:pt x="1747" y="2529"/>
                  <a:pt x="1767" y="2528"/>
                </a:cubicBezTo>
                <a:cubicBezTo>
                  <a:pt x="1768" y="2528"/>
                  <a:pt x="1785" y="2526"/>
                  <a:pt x="1785" y="2526"/>
                </a:cubicBezTo>
                <a:cubicBezTo>
                  <a:pt x="1785" y="2526"/>
                  <a:pt x="1785" y="2526"/>
                  <a:pt x="1784" y="2526"/>
                </a:cubicBezTo>
                <a:cubicBezTo>
                  <a:pt x="1785" y="2526"/>
                  <a:pt x="1785" y="2526"/>
                  <a:pt x="1785" y="2526"/>
                </a:cubicBezTo>
                <a:cubicBezTo>
                  <a:pt x="1803" y="2525"/>
                  <a:pt x="1794" y="2526"/>
                  <a:pt x="1807" y="2525"/>
                </a:cubicBezTo>
                <a:cubicBezTo>
                  <a:pt x="1809" y="2525"/>
                  <a:pt x="1808" y="2524"/>
                  <a:pt x="1810" y="2524"/>
                </a:cubicBezTo>
                <a:cubicBezTo>
                  <a:pt x="1814" y="2524"/>
                  <a:pt x="1813" y="2527"/>
                  <a:pt x="1823" y="2527"/>
                </a:cubicBezTo>
                <a:cubicBezTo>
                  <a:pt x="1815" y="2527"/>
                  <a:pt x="1830" y="2527"/>
                  <a:pt x="1821" y="2527"/>
                </a:cubicBezTo>
                <a:cubicBezTo>
                  <a:pt x="1842" y="2529"/>
                  <a:pt x="1849" y="2526"/>
                  <a:pt x="1854" y="2525"/>
                </a:cubicBezTo>
                <a:cubicBezTo>
                  <a:pt x="1850" y="2525"/>
                  <a:pt x="1876" y="2526"/>
                  <a:pt x="1877" y="2526"/>
                </a:cubicBezTo>
                <a:cubicBezTo>
                  <a:pt x="1877" y="2526"/>
                  <a:pt x="1878" y="2526"/>
                  <a:pt x="1879" y="2525"/>
                </a:cubicBezTo>
                <a:cubicBezTo>
                  <a:pt x="1881" y="2526"/>
                  <a:pt x="1909" y="2526"/>
                  <a:pt x="1919" y="2526"/>
                </a:cubicBezTo>
                <a:cubicBezTo>
                  <a:pt x="1921" y="2525"/>
                  <a:pt x="1919" y="2525"/>
                  <a:pt x="1915" y="2525"/>
                </a:cubicBezTo>
                <a:cubicBezTo>
                  <a:pt x="1913" y="2525"/>
                  <a:pt x="1911" y="2525"/>
                  <a:pt x="1907" y="2525"/>
                </a:cubicBezTo>
                <a:cubicBezTo>
                  <a:pt x="1910" y="2525"/>
                  <a:pt x="1913" y="2525"/>
                  <a:pt x="1915" y="2525"/>
                </a:cubicBezTo>
                <a:cubicBezTo>
                  <a:pt x="1917" y="2525"/>
                  <a:pt x="1919" y="2525"/>
                  <a:pt x="1922" y="2525"/>
                </a:cubicBezTo>
                <a:cubicBezTo>
                  <a:pt x="1922" y="2525"/>
                  <a:pt x="1921" y="2526"/>
                  <a:pt x="1919" y="2526"/>
                </a:cubicBezTo>
                <a:cubicBezTo>
                  <a:pt x="1918" y="2526"/>
                  <a:pt x="1917" y="2526"/>
                  <a:pt x="1915" y="2526"/>
                </a:cubicBezTo>
                <a:cubicBezTo>
                  <a:pt x="1920" y="2527"/>
                  <a:pt x="1933" y="2525"/>
                  <a:pt x="1928" y="2527"/>
                </a:cubicBezTo>
                <a:cubicBezTo>
                  <a:pt x="1935" y="2525"/>
                  <a:pt x="2000" y="2524"/>
                  <a:pt x="2005" y="2524"/>
                </a:cubicBezTo>
                <a:cubicBezTo>
                  <a:pt x="2010" y="2524"/>
                  <a:pt x="2017" y="2527"/>
                  <a:pt x="2020" y="2527"/>
                </a:cubicBezTo>
                <a:cubicBezTo>
                  <a:pt x="2037" y="2527"/>
                  <a:pt x="2046" y="2524"/>
                  <a:pt x="2064" y="2525"/>
                </a:cubicBezTo>
                <a:cubicBezTo>
                  <a:pt x="2067" y="2526"/>
                  <a:pt x="2078" y="2528"/>
                  <a:pt x="2087" y="2528"/>
                </a:cubicBezTo>
                <a:cubicBezTo>
                  <a:pt x="2085" y="2528"/>
                  <a:pt x="2091" y="2529"/>
                  <a:pt x="2091" y="2529"/>
                </a:cubicBezTo>
                <a:cubicBezTo>
                  <a:pt x="2097" y="2530"/>
                  <a:pt x="2117" y="2528"/>
                  <a:pt x="2126" y="2528"/>
                </a:cubicBezTo>
                <a:cubicBezTo>
                  <a:pt x="2129" y="2528"/>
                  <a:pt x="2129" y="2527"/>
                  <a:pt x="2135" y="2527"/>
                </a:cubicBezTo>
                <a:cubicBezTo>
                  <a:pt x="2133" y="2528"/>
                  <a:pt x="2136" y="2527"/>
                  <a:pt x="2144" y="2526"/>
                </a:cubicBezTo>
                <a:cubicBezTo>
                  <a:pt x="2145" y="2527"/>
                  <a:pt x="2174" y="2523"/>
                  <a:pt x="2187" y="2524"/>
                </a:cubicBezTo>
                <a:cubicBezTo>
                  <a:pt x="2187" y="2524"/>
                  <a:pt x="2268" y="2527"/>
                  <a:pt x="2281" y="2528"/>
                </a:cubicBezTo>
                <a:cubicBezTo>
                  <a:pt x="2282" y="2528"/>
                  <a:pt x="2310" y="2523"/>
                  <a:pt x="2313" y="2523"/>
                </a:cubicBezTo>
                <a:cubicBezTo>
                  <a:pt x="2311" y="2523"/>
                  <a:pt x="2318" y="2526"/>
                  <a:pt x="2333" y="2527"/>
                </a:cubicBezTo>
                <a:cubicBezTo>
                  <a:pt x="2338" y="2527"/>
                  <a:pt x="2342" y="2524"/>
                  <a:pt x="2338" y="2524"/>
                </a:cubicBezTo>
                <a:cubicBezTo>
                  <a:pt x="2386" y="2524"/>
                  <a:pt x="2437" y="2524"/>
                  <a:pt x="2435" y="2524"/>
                </a:cubicBezTo>
                <a:cubicBezTo>
                  <a:pt x="2443" y="2524"/>
                  <a:pt x="2451" y="2527"/>
                  <a:pt x="2451" y="2527"/>
                </a:cubicBezTo>
                <a:cubicBezTo>
                  <a:pt x="2454" y="2527"/>
                  <a:pt x="2460" y="2527"/>
                  <a:pt x="2461" y="2527"/>
                </a:cubicBezTo>
                <a:cubicBezTo>
                  <a:pt x="2464" y="2527"/>
                  <a:pt x="2488" y="2528"/>
                  <a:pt x="2515" y="2527"/>
                </a:cubicBezTo>
                <a:cubicBezTo>
                  <a:pt x="2516" y="2524"/>
                  <a:pt x="2513" y="2485"/>
                  <a:pt x="2513" y="2480"/>
                </a:cubicBezTo>
                <a:cubicBezTo>
                  <a:pt x="2512" y="2487"/>
                  <a:pt x="2516" y="2426"/>
                  <a:pt x="2516" y="2424"/>
                </a:cubicBezTo>
                <a:cubicBezTo>
                  <a:pt x="2516" y="2418"/>
                  <a:pt x="2513" y="2402"/>
                  <a:pt x="2514" y="2397"/>
                </a:cubicBezTo>
                <a:cubicBezTo>
                  <a:pt x="2512" y="2401"/>
                  <a:pt x="2517" y="2379"/>
                  <a:pt x="2516" y="2371"/>
                </a:cubicBezTo>
                <a:cubicBezTo>
                  <a:pt x="2517" y="2371"/>
                  <a:pt x="2517" y="2351"/>
                  <a:pt x="2517" y="2349"/>
                </a:cubicBezTo>
                <a:cubicBezTo>
                  <a:pt x="2517" y="2334"/>
                  <a:pt x="2512" y="2279"/>
                  <a:pt x="2513" y="2274"/>
                </a:cubicBezTo>
                <a:cubicBezTo>
                  <a:pt x="2515" y="2273"/>
                  <a:pt x="2518" y="2237"/>
                  <a:pt x="2517" y="2229"/>
                </a:cubicBezTo>
                <a:cubicBezTo>
                  <a:pt x="2518" y="2232"/>
                  <a:pt x="2517" y="2221"/>
                  <a:pt x="2517" y="2216"/>
                </a:cubicBezTo>
                <a:cubicBezTo>
                  <a:pt x="2518" y="2199"/>
                  <a:pt x="2515" y="2188"/>
                  <a:pt x="2516" y="2179"/>
                </a:cubicBezTo>
                <a:cubicBezTo>
                  <a:pt x="2515" y="2177"/>
                  <a:pt x="2520" y="2111"/>
                  <a:pt x="2520" y="2110"/>
                </a:cubicBezTo>
                <a:cubicBezTo>
                  <a:pt x="2520" y="2102"/>
                  <a:pt x="2514" y="2093"/>
                  <a:pt x="2514" y="2092"/>
                </a:cubicBezTo>
                <a:cubicBezTo>
                  <a:pt x="2514" y="2091"/>
                  <a:pt x="2513" y="2091"/>
                  <a:pt x="2513" y="2090"/>
                </a:cubicBezTo>
                <a:cubicBezTo>
                  <a:pt x="2513" y="2083"/>
                  <a:pt x="2517" y="2075"/>
                  <a:pt x="2517" y="2067"/>
                </a:cubicBezTo>
                <a:cubicBezTo>
                  <a:pt x="2517" y="2061"/>
                  <a:pt x="2516" y="2039"/>
                  <a:pt x="2516" y="2037"/>
                </a:cubicBezTo>
                <a:cubicBezTo>
                  <a:pt x="2516" y="2029"/>
                  <a:pt x="2518" y="2009"/>
                  <a:pt x="2518" y="2008"/>
                </a:cubicBezTo>
                <a:cubicBezTo>
                  <a:pt x="2518" y="2007"/>
                  <a:pt x="2516" y="1907"/>
                  <a:pt x="2517" y="1902"/>
                </a:cubicBezTo>
                <a:cubicBezTo>
                  <a:pt x="2517" y="1901"/>
                  <a:pt x="2520" y="1888"/>
                  <a:pt x="2520" y="1885"/>
                </a:cubicBezTo>
                <a:cubicBezTo>
                  <a:pt x="2520" y="1885"/>
                  <a:pt x="2519" y="1885"/>
                  <a:pt x="2519" y="1885"/>
                </a:cubicBezTo>
                <a:cubicBezTo>
                  <a:pt x="2519" y="1876"/>
                  <a:pt x="2519" y="1859"/>
                  <a:pt x="2519" y="1852"/>
                </a:cubicBezTo>
                <a:cubicBezTo>
                  <a:pt x="2518" y="1850"/>
                  <a:pt x="2518" y="1852"/>
                  <a:pt x="2518" y="1855"/>
                </a:cubicBezTo>
                <a:cubicBezTo>
                  <a:pt x="2518" y="1857"/>
                  <a:pt x="2518" y="1859"/>
                  <a:pt x="2518" y="1864"/>
                </a:cubicBezTo>
                <a:cubicBezTo>
                  <a:pt x="2518" y="1861"/>
                  <a:pt x="2518" y="1858"/>
                  <a:pt x="2518" y="1855"/>
                </a:cubicBezTo>
                <a:cubicBezTo>
                  <a:pt x="2518" y="1853"/>
                  <a:pt x="2518" y="1852"/>
                  <a:pt x="2518" y="1848"/>
                </a:cubicBezTo>
                <a:cubicBezTo>
                  <a:pt x="2519" y="1848"/>
                  <a:pt x="2519" y="1850"/>
                  <a:pt x="2519" y="1852"/>
                </a:cubicBezTo>
                <a:cubicBezTo>
                  <a:pt x="2519" y="1852"/>
                  <a:pt x="2519" y="1853"/>
                  <a:pt x="2519" y="1855"/>
                </a:cubicBezTo>
                <a:cubicBezTo>
                  <a:pt x="2520" y="1850"/>
                  <a:pt x="2518" y="1837"/>
                  <a:pt x="2520" y="1842"/>
                </a:cubicBezTo>
                <a:cubicBezTo>
                  <a:pt x="2518" y="1835"/>
                  <a:pt x="2517" y="1770"/>
                  <a:pt x="2517" y="1765"/>
                </a:cubicBezTo>
                <a:cubicBezTo>
                  <a:pt x="2517" y="1760"/>
                  <a:pt x="2520" y="1753"/>
                  <a:pt x="2521" y="1750"/>
                </a:cubicBezTo>
                <a:cubicBezTo>
                  <a:pt x="2520" y="1733"/>
                  <a:pt x="2517" y="1725"/>
                  <a:pt x="2518" y="1707"/>
                </a:cubicBezTo>
                <a:cubicBezTo>
                  <a:pt x="2519" y="1703"/>
                  <a:pt x="2521" y="1693"/>
                  <a:pt x="2521" y="1683"/>
                </a:cubicBezTo>
                <a:cubicBezTo>
                  <a:pt x="2521" y="1685"/>
                  <a:pt x="2522" y="1679"/>
                  <a:pt x="2522" y="1680"/>
                </a:cubicBezTo>
                <a:cubicBezTo>
                  <a:pt x="2523" y="1673"/>
                  <a:pt x="2522" y="1654"/>
                  <a:pt x="2521" y="1645"/>
                </a:cubicBezTo>
                <a:cubicBezTo>
                  <a:pt x="2522" y="1642"/>
                  <a:pt x="2520" y="1641"/>
                  <a:pt x="2520" y="1636"/>
                </a:cubicBezTo>
                <a:cubicBezTo>
                  <a:pt x="2521" y="1637"/>
                  <a:pt x="2520" y="1635"/>
                  <a:pt x="2519" y="1626"/>
                </a:cubicBezTo>
                <a:cubicBezTo>
                  <a:pt x="2520" y="1625"/>
                  <a:pt x="2516" y="1596"/>
                  <a:pt x="2517" y="1584"/>
                </a:cubicBezTo>
                <a:cubicBezTo>
                  <a:pt x="2517" y="1583"/>
                  <a:pt x="2520" y="1502"/>
                  <a:pt x="2521" y="1489"/>
                </a:cubicBezTo>
                <a:cubicBezTo>
                  <a:pt x="2521" y="1489"/>
                  <a:pt x="2516" y="1460"/>
                  <a:pt x="2517" y="1458"/>
                </a:cubicBezTo>
                <a:cubicBezTo>
                  <a:pt x="2517" y="1459"/>
                  <a:pt x="2519" y="1453"/>
                  <a:pt x="2520" y="1438"/>
                </a:cubicBezTo>
                <a:cubicBezTo>
                  <a:pt x="2520" y="1433"/>
                  <a:pt x="2517" y="1429"/>
                  <a:pt x="2517" y="1432"/>
                </a:cubicBezTo>
                <a:cubicBezTo>
                  <a:pt x="2517" y="1384"/>
                  <a:pt x="2517" y="1333"/>
                  <a:pt x="2517" y="1335"/>
                </a:cubicBezTo>
                <a:cubicBezTo>
                  <a:pt x="2517" y="1327"/>
                  <a:pt x="2520" y="1319"/>
                  <a:pt x="2520" y="1319"/>
                </a:cubicBezTo>
                <a:cubicBezTo>
                  <a:pt x="2520" y="1317"/>
                  <a:pt x="2520" y="1311"/>
                  <a:pt x="2520" y="1310"/>
                </a:cubicBezTo>
                <a:cubicBezTo>
                  <a:pt x="2520" y="1306"/>
                  <a:pt x="2521" y="1282"/>
                  <a:pt x="2520" y="1255"/>
                </a:cubicBezTo>
                <a:cubicBezTo>
                  <a:pt x="2520" y="1255"/>
                  <a:pt x="2518" y="1255"/>
                  <a:pt x="2516" y="1255"/>
                </a:cubicBezTo>
                <a:cubicBezTo>
                  <a:pt x="2517" y="1239"/>
                  <a:pt x="2518" y="1201"/>
                  <a:pt x="2519" y="1164"/>
                </a:cubicBezTo>
                <a:cubicBezTo>
                  <a:pt x="2519" y="1157"/>
                  <a:pt x="2516" y="1150"/>
                  <a:pt x="2516" y="1143"/>
                </a:cubicBezTo>
                <a:cubicBezTo>
                  <a:pt x="2516" y="1139"/>
                  <a:pt x="2519" y="1136"/>
                  <a:pt x="2519" y="1132"/>
                </a:cubicBezTo>
                <a:cubicBezTo>
                  <a:pt x="2519" y="1095"/>
                  <a:pt x="2518" y="1065"/>
                  <a:pt x="2518" y="1065"/>
                </a:cubicBezTo>
                <a:cubicBezTo>
                  <a:pt x="2517" y="1056"/>
                  <a:pt x="2518" y="1040"/>
                  <a:pt x="2516" y="1024"/>
                </a:cubicBezTo>
                <a:cubicBezTo>
                  <a:pt x="2516" y="1021"/>
                  <a:pt x="2517" y="1027"/>
                  <a:pt x="2517" y="1025"/>
                </a:cubicBezTo>
                <a:cubicBezTo>
                  <a:pt x="2516" y="1022"/>
                  <a:pt x="2516" y="1017"/>
                  <a:pt x="2516" y="1008"/>
                </a:cubicBezTo>
                <a:cubicBezTo>
                  <a:pt x="2516" y="1008"/>
                  <a:pt x="2517" y="1010"/>
                  <a:pt x="2517" y="1009"/>
                </a:cubicBezTo>
                <a:cubicBezTo>
                  <a:pt x="2517" y="985"/>
                  <a:pt x="2515" y="974"/>
                  <a:pt x="2516" y="947"/>
                </a:cubicBezTo>
                <a:cubicBezTo>
                  <a:pt x="2516" y="946"/>
                  <a:pt x="2516" y="887"/>
                  <a:pt x="2516" y="888"/>
                </a:cubicBezTo>
                <a:cubicBezTo>
                  <a:pt x="2517" y="881"/>
                  <a:pt x="2520" y="869"/>
                  <a:pt x="2520" y="865"/>
                </a:cubicBezTo>
                <a:cubicBezTo>
                  <a:pt x="2520" y="869"/>
                  <a:pt x="2520" y="817"/>
                  <a:pt x="2519" y="793"/>
                </a:cubicBezTo>
                <a:cubicBezTo>
                  <a:pt x="2519" y="792"/>
                  <a:pt x="2520" y="781"/>
                  <a:pt x="2519" y="761"/>
                </a:cubicBezTo>
                <a:cubicBezTo>
                  <a:pt x="2519" y="761"/>
                  <a:pt x="2517" y="743"/>
                  <a:pt x="2517" y="743"/>
                </a:cubicBezTo>
                <a:cubicBezTo>
                  <a:pt x="2517" y="743"/>
                  <a:pt x="2517" y="743"/>
                  <a:pt x="2517" y="744"/>
                </a:cubicBezTo>
                <a:cubicBezTo>
                  <a:pt x="2517" y="743"/>
                  <a:pt x="2517" y="743"/>
                  <a:pt x="2517" y="743"/>
                </a:cubicBezTo>
                <a:cubicBezTo>
                  <a:pt x="2516" y="725"/>
                  <a:pt x="2517" y="734"/>
                  <a:pt x="2516" y="721"/>
                </a:cubicBezTo>
                <a:cubicBezTo>
                  <a:pt x="2516" y="719"/>
                  <a:pt x="2515" y="720"/>
                  <a:pt x="2515" y="718"/>
                </a:cubicBezTo>
                <a:cubicBezTo>
                  <a:pt x="2515" y="714"/>
                  <a:pt x="2518" y="715"/>
                  <a:pt x="2518" y="705"/>
                </a:cubicBezTo>
                <a:cubicBezTo>
                  <a:pt x="2518" y="713"/>
                  <a:pt x="2518" y="698"/>
                  <a:pt x="2518" y="707"/>
                </a:cubicBezTo>
                <a:cubicBezTo>
                  <a:pt x="2520" y="686"/>
                  <a:pt x="2517" y="679"/>
                  <a:pt x="2516" y="674"/>
                </a:cubicBezTo>
                <a:cubicBezTo>
                  <a:pt x="2516" y="678"/>
                  <a:pt x="2517" y="652"/>
                  <a:pt x="2517" y="651"/>
                </a:cubicBezTo>
                <a:cubicBezTo>
                  <a:pt x="2517" y="650"/>
                  <a:pt x="2516" y="648"/>
                  <a:pt x="2516" y="646"/>
                </a:cubicBezTo>
                <a:cubicBezTo>
                  <a:pt x="2517" y="642"/>
                  <a:pt x="2521" y="620"/>
                  <a:pt x="2521" y="612"/>
                </a:cubicBezTo>
                <a:cubicBezTo>
                  <a:pt x="2520" y="611"/>
                  <a:pt x="2520" y="577"/>
                  <a:pt x="2520" y="572"/>
                </a:cubicBezTo>
                <a:cubicBezTo>
                  <a:pt x="2520" y="571"/>
                  <a:pt x="2522" y="545"/>
                  <a:pt x="2522" y="529"/>
                </a:cubicBezTo>
                <a:cubicBezTo>
                  <a:pt x="2523" y="528"/>
                  <a:pt x="2519" y="492"/>
                  <a:pt x="2519" y="467"/>
                </a:cubicBezTo>
              </a:path>
            </a:pathLst>
          </a:cu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noProof="0"/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6ACE9E54-7253-43AA-8171-3B4DD8DD223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841709" y="1804151"/>
            <a:ext cx="2507846" cy="4148828"/>
          </a:xfrm>
          <a:custGeom>
            <a:avLst/>
            <a:gdLst>
              <a:gd name="T0" fmla="*/ 2516 w 2523"/>
              <a:gd name="T1" fmla="*/ 2424 h 2530"/>
              <a:gd name="T2" fmla="*/ 2517 w 2523"/>
              <a:gd name="T3" fmla="*/ 311 h 2530"/>
              <a:gd name="T4" fmla="*/ 2521 w 2523"/>
              <a:gd name="T5" fmla="*/ 105 h 2530"/>
              <a:gd name="T6" fmla="*/ 2301 w 2523"/>
              <a:gd name="T7" fmla="*/ 2 h 2530"/>
              <a:gd name="T8" fmla="*/ 2124 w 2523"/>
              <a:gd name="T9" fmla="*/ 5 h 2530"/>
              <a:gd name="T10" fmla="*/ 1979 w 2523"/>
              <a:gd name="T11" fmla="*/ 4 h 2530"/>
              <a:gd name="T12" fmla="*/ 1888 w 2523"/>
              <a:gd name="T13" fmla="*/ 4 h 2530"/>
              <a:gd name="T14" fmla="*/ 1842 w 2523"/>
              <a:gd name="T15" fmla="*/ 5 h 2530"/>
              <a:gd name="T16" fmla="*/ 1701 w 2523"/>
              <a:gd name="T17" fmla="*/ 5 h 2530"/>
              <a:gd name="T18" fmla="*/ 1578 w 2523"/>
              <a:gd name="T19" fmla="*/ 6 h 2530"/>
              <a:gd name="T20" fmla="*/ 1313 w 2523"/>
              <a:gd name="T21" fmla="*/ 3 h 2530"/>
              <a:gd name="T22" fmla="*/ 1127 w 2523"/>
              <a:gd name="T23" fmla="*/ 2 h 2530"/>
              <a:gd name="T24" fmla="*/ 942 w 2523"/>
              <a:gd name="T25" fmla="*/ 5 h 2530"/>
              <a:gd name="T26" fmla="*/ 739 w 2523"/>
              <a:gd name="T27" fmla="*/ 4 h 2530"/>
              <a:gd name="T28" fmla="*/ 669 w 2523"/>
              <a:gd name="T29" fmla="*/ 4 h 2530"/>
              <a:gd name="T30" fmla="*/ 607 w 2523"/>
              <a:gd name="T31" fmla="*/ 5 h 2530"/>
              <a:gd name="T32" fmla="*/ 503 w 2523"/>
              <a:gd name="T33" fmla="*/ 2 h 2530"/>
              <a:gd name="T34" fmla="*/ 379 w 2523"/>
              <a:gd name="T35" fmla="*/ 3 h 2530"/>
              <a:gd name="T36" fmla="*/ 88 w 2523"/>
              <a:gd name="T37" fmla="*/ 6 h 2530"/>
              <a:gd name="T38" fmla="*/ 9 w 2523"/>
              <a:gd name="T39" fmla="*/ 133 h 2530"/>
              <a:gd name="T40" fmla="*/ 7 w 2523"/>
              <a:gd name="T41" fmla="*/ 351 h 2530"/>
              <a:gd name="T42" fmla="*/ 5 w 2523"/>
              <a:gd name="T43" fmla="*/ 522 h 2530"/>
              <a:gd name="T44" fmla="*/ 5 w 2523"/>
              <a:gd name="T45" fmla="*/ 666 h 2530"/>
              <a:gd name="T46" fmla="*/ 6 w 2523"/>
              <a:gd name="T47" fmla="*/ 765 h 2530"/>
              <a:gd name="T48" fmla="*/ 2 w 2523"/>
              <a:gd name="T49" fmla="*/ 894 h 2530"/>
              <a:gd name="T50" fmla="*/ 5 w 2523"/>
              <a:gd name="T51" fmla="*/ 1097 h 2530"/>
              <a:gd name="T52" fmla="*/ 4 w 2523"/>
              <a:gd name="T53" fmla="*/ 1366 h 2530"/>
              <a:gd name="T54" fmla="*/ 6 w 2523"/>
              <a:gd name="T55" fmla="*/ 1522 h 2530"/>
              <a:gd name="T56" fmla="*/ 3 w 2523"/>
              <a:gd name="T57" fmla="*/ 1769 h 2530"/>
              <a:gd name="T58" fmla="*/ 5 w 2523"/>
              <a:gd name="T59" fmla="*/ 1825 h 2530"/>
              <a:gd name="T60" fmla="*/ 3 w 2523"/>
              <a:gd name="T61" fmla="*/ 1958 h 2530"/>
              <a:gd name="T62" fmla="*/ 3 w 2523"/>
              <a:gd name="T63" fmla="*/ 2204 h 2530"/>
              <a:gd name="T64" fmla="*/ 1 w 2523"/>
              <a:gd name="T65" fmla="*/ 2334 h 2530"/>
              <a:gd name="T66" fmla="*/ 154 w 2523"/>
              <a:gd name="T67" fmla="*/ 2528 h 2530"/>
              <a:gd name="T68" fmla="*/ 340 w 2523"/>
              <a:gd name="T69" fmla="*/ 2525 h 2530"/>
              <a:gd name="T70" fmla="*/ 543 w 2523"/>
              <a:gd name="T71" fmla="*/ 2526 h 2530"/>
              <a:gd name="T72" fmla="*/ 613 w 2523"/>
              <a:gd name="T73" fmla="*/ 2525 h 2530"/>
              <a:gd name="T74" fmla="*/ 674 w 2523"/>
              <a:gd name="T75" fmla="*/ 2525 h 2530"/>
              <a:gd name="T76" fmla="*/ 779 w 2523"/>
              <a:gd name="T77" fmla="*/ 2527 h 2530"/>
              <a:gd name="T78" fmla="*/ 903 w 2523"/>
              <a:gd name="T79" fmla="*/ 2526 h 2530"/>
              <a:gd name="T80" fmla="*/ 1193 w 2523"/>
              <a:gd name="T81" fmla="*/ 2524 h 2530"/>
              <a:gd name="T82" fmla="*/ 1386 w 2523"/>
              <a:gd name="T83" fmla="*/ 2525 h 2530"/>
              <a:gd name="T84" fmla="*/ 1519 w 2523"/>
              <a:gd name="T85" fmla="*/ 2526 h 2530"/>
              <a:gd name="T86" fmla="*/ 1785 w 2523"/>
              <a:gd name="T87" fmla="*/ 2526 h 2530"/>
              <a:gd name="T88" fmla="*/ 1821 w 2523"/>
              <a:gd name="T89" fmla="*/ 2527 h 2530"/>
              <a:gd name="T90" fmla="*/ 1907 w 2523"/>
              <a:gd name="T91" fmla="*/ 2525 h 2530"/>
              <a:gd name="T92" fmla="*/ 2005 w 2523"/>
              <a:gd name="T93" fmla="*/ 2524 h 2530"/>
              <a:gd name="T94" fmla="*/ 2135 w 2523"/>
              <a:gd name="T95" fmla="*/ 2527 h 2530"/>
              <a:gd name="T96" fmla="*/ 2338 w 2523"/>
              <a:gd name="T97" fmla="*/ 2524 h 2530"/>
              <a:gd name="T98" fmla="*/ 2516 w 2523"/>
              <a:gd name="T99" fmla="*/ 2424 h 2530"/>
              <a:gd name="T100" fmla="*/ 2517 w 2523"/>
              <a:gd name="T101" fmla="*/ 2216 h 2530"/>
              <a:gd name="T102" fmla="*/ 2516 w 2523"/>
              <a:gd name="T103" fmla="*/ 2037 h 2530"/>
              <a:gd name="T104" fmla="*/ 2518 w 2523"/>
              <a:gd name="T105" fmla="*/ 1855 h 2530"/>
              <a:gd name="T106" fmla="*/ 2520 w 2523"/>
              <a:gd name="T107" fmla="*/ 1842 h 2530"/>
              <a:gd name="T108" fmla="*/ 2521 w 2523"/>
              <a:gd name="T109" fmla="*/ 1645 h 2530"/>
              <a:gd name="T110" fmla="*/ 2520 w 2523"/>
              <a:gd name="T111" fmla="*/ 1438 h 2530"/>
              <a:gd name="T112" fmla="*/ 2516 w 2523"/>
              <a:gd name="T113" fmla="*/ 1255 h 2530"/>
              <a:gd name="T114" fmla="*/ 2517 w 2523"/>
              <a:gd name="T115" fmla="*/ 1025 h 2530"/>
              <a:gd name="T116" fmla="*/ 2519 w 2523"/>
              <a:gd name="T117" fmla="*/ 793 h 2530"/>
              <a:gd name="T118" fmla="*/ 2515 w 2523"/>
              <a:gd name="T119" fmla="*/ 718 h 2530"/>
              <a:gd name="T120" fmla="*/ 2521 w 2523"/>
              <a:gd name="T121" fmla="*/ 612 h 2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523" h="2530">
                <a:moveTo>
                  <a:pt x="6" y="105"/>
                </a:moveTo>
                <a:cubicBezTo>
                  <a:pt x="6" y="105"/>
                  <a:pt x="6" y="105"/>
                  <a:pt x="6" y="104"/>
                </a:cubicBezTo>
                <a:cubicBezTo>
                  <a:pt x="6" y="105"/>
                  <a:pt x="6" y="106"/>
                  <a:pt x="6" y="105"/>
                </a:cubicBezTo>
                <a:moveTo>
                  <a:pt x="2516" y="2424"/>
                </a:moveTo>
                <a:cubicBezTo>
                  <a:pt x="2516" y="2425"/>
                  <a:pt x="2516" y="2425"/>
                  <a:pt x="2516" y="2425"/>
                </a:cubicBezTo>
                <a:cubicBezTo>
                  <a:pt x="2516" y="2425"/>
                  <a:pt x="2516" y="2424"/>
                  <a:pt x="2516" y="2424"/>
                </a:cubicBezTo>
                <a:moveTo>
                  <a:pt x="2519" y="467"/>
                </a:moveTo>
                <a:cubicBezTo>
                  <a:pt x="2520" y="455"/>
                  <a:pt x="2517" y="427"/>
                  <a:pt x="2518" y="410"/>
                </a:cubicBezTo>
                <a:cubicBezTo>
                  <a:pt x="2518" y="407"/>
                  <a:pt x="2517" y="371"/>
                  <a:pt x="2518" y="338"/>
                </a:cubicBezTo>
                <a:cubicBezTo>
                  <a:pt x="2518" y="338"/>
                  <a:pt x="2519" y="332"/>
                  <a:pt x="2520" y="329"/>
                </a:cubicBezTo>
                <a:cubicBezTo>
                  <a:pt x="2519" y="329"/>
                  <a:pt x="2520" y="328"/>
                  <a:pt x="2520" y="326"/>
                </a:cubicBezTo>
                <a:cubicBezTo>
                  <a:pt x="2520" y="319"/>
                  <a:pt x="2517" y="311"/>
                  <a:pt x="2517" y="311"/>
                </a:cubicBezTo>
                <a:cubicBezTo>
                  <a:pt x="2516" y="305"/>
                  <a:pt x="2518" y="305"/>
                  <a:pt x="2518" y="300"/>
                </a:cubicBezTo>
                <a:cubicBezTo>
                  <a:pt x="2518" y="299"/>
                  <a:pt x="2516" y="297"/>
                  <a:pt x="2516" y="296"/>
                </a:cubicBezTo>
                <a:cubicBezTo>
                  <a:pt x="2516" y="257"/>
                  <a:pt x="2518" y="257"/>
                  <a:pt x="2518" y="218"/>
                </a:cubicBezTo>
                <a:cubicBezTo>
                  <a:pt x="2517" y="214"/>
                  <a:pt x="2515" y="214"/>
                  <a:pt x="2515" y="210"/>
                </a:cubicBezTo>
                <a:cubicBezTo>
                  <a:pt x="2515" y="203"/>
                  <a:pt x="2522" y="203"/>
                  <a:pt x="2522" y="196"/>
                </a:cubicBezTo>
                <a:cubicBezTo>
                  <a:pt x="2523" y="150"/>
                  <a:pt x="2520" y="150"/>
                  <a:pt x="2521" y="105"/>
                </a:cubicBezTo>
                <a:cubicBezTo>
                  <a:pt x="2521" y="59"/>
                  <a:pt x="2517" y="5"/>
                  <a:pt x="2517" y="5"/>
                </a:cubicBezTo>
                <a:cubicBezTo>
                  <a:pt x="2517" y="5"/>
                  <a:pt x="2507" y="6"/>
                  <a:pt x="2500" y="6"/>
                </a:cubicBezTo>
                <a:cubicBezTo>
                  <a:pt x="2498" y="5"/>
                  <a:pt x="2449" y="2"/>
                  <a:pt x="2400" y="2"/>
                </a:cubicBezTo>
                <a:cubicBezTo>
                  <a:pt x="2393" y="2"/>
                  <a:pt x="2386" y="4"/>
                  <a:pt x="2379" y="4"/>
                </a:cubicBezTo>
                <a:cubicBezTo>
                  <a:pt x="2375" y="4"/>
                  <a:pt x="2372" y="2"/>
                  <a:pt x="2369" y="2"/>
                </a:cubicBezTo>
                <a:cubicBezTo>
                  <a:pt x="2331" y="2"/>
                  <a:pt x="2301" y="3"/>
                  <a:pt x="2301" y="2"/>
                </a:cubicBezTo>
                <a:cubicBezTo>
                  <a:pt x="2292" y="4"/>
                  <a:pt x="2276" y="2"/>
                  <a:pt x="2261" y="5"/>
                </a:cubicBezTo>
                <a:cubicBezTo>
                  <a:pt x="2257" y="4"/>
                  <a:pt x="2264" y="4"/>
                  <a:pt x="2262" y="4"/>
                </a:cubicBezTo>
                <a:cubicBezTo>
                  <a:pt x="2258" y="4"/>
                  <a:pt x="2253" y="5"/>
                  <a:pt x="2244" y="4"/>
                </a:cubicBezTo>
                <a:cubicBezTo>
                  <a:pt x="2244" y="4"/>
                  <a:pt x="2246" y="4"/>
                  <a:pt x="2245" y="4"/>
                </a:cubicBezTo>
                <a:cubicBezTo>
                  <a:pt x="2221" y="4"/>
                  <a:pt x="2211" y="6"/>
                  <a:pt x="2183" y="5"/>
                </a:cubicBezTo>
                <a:cubicBezTo>
                  <a:pt x="2182" y="5"/>
                  <a:pt x="2123" y="5"/>
                  <a:pt x="2124" y="5"/>
                </a:cubicBezTo>
                <a:cubicBezTo>
                  <a:pt x="2117" y="4"/>
                  <a:pt x="2105" y="1"/>
                  <a:pt x="2101" y="1"/>
                </a:cubicBezTo>
                <a:cubicBezTo>
                  <a:pt x="2105" y="1"/>
                  <a:pt x="2053" y="0"/>
                  <a:pt x="2030" y="1"/>
                </a:cubicBezTo>
                <a:cubicBezTo>
                  <a:pt x="2029" y="1"/>
                  <a:pt x="2017" y="1"/>
                  <a:pt x="1997" y="1"/>
                </a:cubicBezTo>
                <a:cubicBezTo>
                  <a:pt x="1997" y="1"/>
                  <a:pt x="1979" y="4"/>
                  <a:pt x="1979" y="4"/>
                </a:cubicBezTo>
                <a:cubicBezTo>
                  <a:pt x="1979" y="4"/>
                  <a:pt x="1980" y="4"/>
                  <a:pt x="1980" y="4"/>
                </a:cubicBezTo>
                <a:cubicBezTo>
                  <a:pt x="1979" y="4"/>
                  <a:pt x="1979" y="4"/>
                  <a:pt x="1979" y="4"/>
                </a:cubicBezTo>
                <a:cubicBezTo>
                  <a:pt x="1961" y="5"/>
                  <a:pt x="1970" y="3"/>
                  <a:pt x="1957" y="5"/>
                </a:cubicBezTo>
                <a:cubicBezTo>
                  <a:pt x="1956" y="5"/>
                  <a:pt x="1956" y="6"/>
                  <a:pt x="1954" y="5"/>
                </a:cubicBezTo>
                <a:cubicBezTo>
                  <a:pt x="1950" y="6"/>
                  <a:pt x="1951" y="3"/>
                  <a:pt x="1941" y="3"/>
                </a:cubicBezTo>
                <a:cubicBezTo>
                  <a:pt x="1949" y="2"/>
                  <a:pt x="1934" y="3"/>
                  <a:pt x="1943" y="2"/>
                </a:cubicBezTo>
                <a:cubicBezTo>
                  <a:pt x="1922" y="1"/>
                  <a:pt x="1916" y="4"/>
                  <a:pt x="1910" y="4"/>
                </a:cubicBezTo>
                <a:cubicBezTo>
                  <a:pt x="1915" y="5"/>
                  <a:pt x="1888" y="4"/>
                  <a:pt x="1888" y="4"/>
                </a:cubicBezTo>
                <a:cubicBezTo>
                  <a:pt x="1887" y="4"/>
                  <a:pt x="1886" y="4"/>
                  <a:pt x="1885" y="4"/>
                </a:cubicBezTo>
                <a:cubicBezTo>
                  <a:pt x="1883" y="4"/>
                  <a:pt x="1855" y="3"/>
                  <a:pt x="1845" y="4"/>
                </a:cubicBezTo>
                <a:cubicBezTo>
                  <a:pt x="1844" y="4"/>
                  <a:pt x="1846" y="5"/>
                  <a:pt x="1849" y="5"/>
                </a:cubicBezTo>
                <a:cubicBezTo>
                  <a:pt x="1851" y="5"/>
                  <a:pt x="1853" y="5"/>
                  <a:pt x="1858" y="5"/>
                </a:cubicBezTo>
                <a:cubicBezTo>
                  <a:pt x="1855" y="5"/>
                  <a:pt x="1851" y="5"/>
                  <a:pt x="1849" y="5"/>
                </a:cubicBezTo>
                <a:cubicBezTo>
                  <a:pt x="1847" y="5"/>
                  <a:pt x="1845" y="5"/>
                  <a:pt x="1842" y="5"/>
                </a:cubicBezTo>
                <a:cubicBezTo>
                  <a:pt x="1842" y="4"/>
                  <a:pt x="1844" y="4"/>
                  <a:pt x="1845" y="4"/>
                </a:cubicBezTo>
                <a:cubicBezTo>
                  <a:pt x="1846" y="4"/>
                  <a:pt x="1847" y="4"/>
                  <a:pt x="1849" y="4"/>
                </a:cubicBezTo>
                <a:cubicBezTo>
                  <a:pt x="1844" y="3"/>
                  <a:pt x="1831" y="5"/>
                  <a:pt x="1836" y="3"/>
                </a:cubicBezTo>
                <a:cubicBezTo>
                  <a:pt x="1829" y="5"/>
                  <a:pt x="1764" y="6"/>
                  <a:pt x="1759" y="6"/>
                </a:cubicBezTo>
                <a:cubicBezTo>
                  <a:pt x="1754" y="6"/>
                  <a:pt x="1747" y="3"/>
                  <a:pt x="1744" y="2"/>
                </a:cubicBezTo>
                <a:cubicBezTo>
                  <a:pt x="1727" y="2"/>
                  <a:pt x="1719" y="5"/>
                  <a:pt x="1701" y="5"/>
                </a:cubicBezTo>
                <a:cubicBezTo>
                  <a:pt x="1697" y="4"/>
                  <a:pt x="1687" y="2"/>
                  <a:pt x="1677" y="2"/>
                </a:cubicBezTo>
                <a:cubicBezTo>
                  <a:pt x="1679" y="2"/>
                  <a:pt x="1673" y="1"/>
                  <a:pt x="1673" y="1"/>
                </a:cubicBezTo>
                <a:cubicBezTo>
                  <a:pt x="1667" y="0"/>
                  <a:pt x="1647" y="1"/>
                  <a:pt x="1638" y="2"/>
                </a:cubicBezTo>
                <a:cubicBezTo>
                  <a:pt x="1636" y="1"/>
                  <a:pt x="1635" y="2"/>
                  <a:pt x="1630" y="3"/>
                </a:cubicBezTo>
                <a:cubicBezTo>
                  <a:pt x="1631" y="2"/>
                  <a:pt x="1629" y="3"/>
                  <a:pt x="1620" y="3"/>
                </a:cubicBezTo>
                <a:cubicBezTo>
                  <a:pt x="1619" y="3"/>
                  <a:pt x="1590" y="6"/>
                  <a:pt x="1578" y="6"/>
                </a:cubicBezTo>
                <a:cubicBezTo>
                  <a:pt x="1577" y="6"/>
                  <a:pt x="1496" y="3"/>
                  <a:pt x="1483" y="2"/>
                </a:cubicBezTo>
                <a:cubicBezTo>
                  <a:pt x="1483" y="2"/>
                  <a:pt x="1454" y="7"/>
                  <a:pt x="1451" y="6"/>
                </a:cubicBezTo>
                <a:cubicBezTo>
                  <a:pt x="1453" y="6"/>
                  <a:pt x="1447" y="4"/>
                  <a:pt x="1432" y="3"/>
                </a:cubicBezTo>
                <a:cubicBezTo>
                  <a:pt x="1426" y="3"/>
                  <a:pt x="1423" y="6"/>
                  <a:pt x="1426" y="5"/>
                </a:cubicBezTo>
                <a:cubicBezTo>
                  <a:pt x="1378" y="6"/>
                  <a:pt x="1327" y="6"/>
                  <a:pt x="1329" y="6"/>
                </a:cubicBezTo>
                <a:cubicBezTo>
                  <a:pt x="1321" y="6"/>
                  <a:pt x="1313" y="3"/>
                  <a:pt x="1313" y="3"/>
                </a:cubicBezTo>
                <a:cubicBezTo>
                  <a:pt x="1311" y="3"/>
                  <a:pt x="1305" y="3"/>
                  <a:pt x="1304" y="3"/>
                </a:cubicBezTo>
                <a:cubicBezTo>
                  <a:pt x="1300" y="3"/>
                  <a:pt x="1276" y="2"/>
                  <a:pt x="1249" y="3"/>
                </a:cubicBezTo>
                <a:cubicBezTo>
                  <a:pt x="1249" y="3"/>
                  <a:pt x="1249" y="4"/>
                  <a:pt x="1249" y="5"/>
                </a:cubicBezTo>
                <a:cubicBezTo>
                  <a:pt x="1232" y="4"/>
                  <a:pt x="1195" y="2"/>
                  <a:pt x="1159" y="2"/>
                </a:cubicBezTo>
                <a:cubicBezTo>
                  <a:pt x="1151" y="2"/>
                  <a:pt x="1144" y="4"/>
                  <a:pt x="1137" y="4"/>
                </a:cubicBezTo>
                <a:cubicBezTo>
                  <a:pt x="1134" y="4"/>
                  <a:pt x="1130" y="2"/>
                  <a:pt x="1127" y="2"/>
                </a:cubicBezTo>
                <a:cubicBezTo>
                  <a:pt x="1090" y="2"/>
                  <a:pt x="1060" y="3"/>
                  <a:pt x="1060" y="2"/>
                </a:cubicBezTo>
                <a:cubicBezTo>
                  <a:pt x="1050" y="4"/>
                  <a:pt x="1034" y="2"/>
                  <a:pt x="1019" y="5"/>
                </a:cubicBezTo>
                <a:cubicBezTo>
                  <a:pt x="1016" y="4"/>
                  <a:pt x="1022" y="4"/>
                  <a:pt x="1020" y="4"/>
                </a:cubicBezTo>
                <a:cubicBezTo>
                  <a:pt x="1016" y="4"/>
                  <a:pt x="1012" y="5"/>
                  <a:pt x="1003" y="4"/>
                </a:cubicBezTo>
                <a:cubicBezTo>
                  <a:pt x="1002" y="4"/>
                  <a:pt x="1004" y="4"/>
                  <a:pt x="1004" y="4"/>
                </a:cubicBezTo>
                <a:cubicBezTo>
                  <a:pt x="980" y="4"/>
                  <a:pt x="969" y="6"/>
                  <a:pt x="942" y="5"/>
                </a:cubicBezTo>
                <a:cubicBezTo>
                  <a:pt x="941" y="5"/>
                  <a:pt x="881" y="5"/>
                  <a:pt x="883" y="5"/>
                </a:cubicBezTo>
                <a:cubicBezTo>
                  <a:pt x="876" y="4"/>
                  <a:pt x="863" y="1"/>
                  <a:pt x="859" y="1"/>
                </a:cubicBezTo>
                <a:cubicBezTo>
                  <a:pt x="863" y="1"/>
                  <a:pt x="812" y="0"/>
                  <a:pt x="788" y="1"/>
                </a:cubicBezTo>
                <a:cubicBezTo>
                  <a:pt x="787" y="1"/>
                  <a:pt x="776" y="1"/>
                  <a:pt x="756" y="1"/>
                </a:cubicBezTo>
                <a:cubicBezTo>
                  <a:pt x="755" y="1"/>
                  <a:pt x="737" y="4"/>
                  <a:pt x="737" y="4"/>
                </a:cubicBezTo>
                <a:cubicBezTo>
                  <a:pt x="738" y="4"/>
                  <a:pt x="738" y="4"/>
                  <a:pt x="739" y="4"/>
                </a:cubicBezTo>
                <a:cubicBezTo>
                  <a:pt x="738" y="4"/>
                  <a:pt x="737" y="4"/>
                  <a:pt x="737" y="4"/>
                </a:cubicBezTo>
                <a:cubicBezTo>
                  <a:pt x="719" y="5"/>
                  <a:pt x="728" y="3"/>
                  <a:pt x="716" y="5"/>
                </a:cubicBezTo>
                <a:cubicBezTo>
                  <a:pt x="714" y="5"/>
                  <a:pt x="714" y="6"/>
                  <a:pt x="713" y="5"/>
                </a:cubicBezTo>
                <a:cubicBezTo>
                  <a:pt x="708" y="6"/>
                  <a:pt x="709" y="3"/>
                  <a:pt x="699" y="3"/>
                </a:cubicBezTo>
                <a:cubicBezTo>
                  <a:pt x="708" y="2"/>
                  <a:pt x="693" y="3"/>
                  <a:pt x="702" y="2"/>
                </a:cubicBezTo>
                <a:cubicBezTo>
                  <a:pt x="681" y="1"/>
                  <a:pt x="674" y="4"/>
                  <a:pt x="669" y="4"/>
                </a:cubicBezTo>
                <a:cubicBezTo>
                  <a:pt x="673" y="5"/>
                  <a:pt x="647" y="4"/>
                  <a:pt x="646" y="4"/>
                </a:cubicBezTo>
                <a:cubicBezTo>
                  <a:pt x="646" y="4"/>
                  <a:pt x="644" y="4"/>
                  <a:pt x="643" y="4"/>
                </a:cubicBezTo>
                <a:cubicBezTo>
                  <a:pt x="641" y="4"/>
                  <a:pt x="614" y="3"/>
                  <a:pt x="604" y="4"/>
                </a:cubicBezTo>
                <a:cubicBezTo>
                  <a:pt x="602" y="4"/>
                  <a:pt x="604" y="5"/>
                  <a:pt x="607" y="5"/>
                </a:cubicBezTo>
                <a:cubicBezTo>
                  <a:pt x="610" y="5"/>
                  <a:pt x="612" y="5"/>
                  <a:pt x="616" y="5"/>
                </a:cubicBezTo>
                <a:cubicBezTo>
                  <a:pt x="613" y="5"/>
                  <a:pt x="610" y="5"/>
                  <a:pt x="607" y="5"/>
                </a:cubicBezTo>
                <a:cubicBezTo>
                  <a:pt x="606" y="5"/>
                  <a:pt x="604" y="5"/>
                  <a:pt x="601" y="5"/>
                </a:cubicBezTo>
                <a:cubicBezTo>
                  <a:pt x="601" y="4"/>
                  <a:pt x="602" y="4"/>
                  <a:pt x="604" y="4"/>
                </a:cubicBezTo>
                <a:cubicBezTo>
                  <a:pt x="605" y="4"/>
                  <a:pt x="606" y="4"/>
                  <a:pt x="607" y="4"/>
                </a:cubicBezTo>
                <a:cubicBezTo>
                  <a:pt x="603" y="3"/>
                  <a:pt x="590" y="5"/>
                  <a:pt x="594" y="3"/>
                </a:cubicBezTo>
                <a:cubicBezTo>
                  <a:pt x="587" y="5"/>
                  <a:pt x="522" y="6"/>
                  <a:pt x="517" y="6"/>
                </a:cubicBezTo>
                <a:cubicBezTo>
                  <a:pt x="512" y="6"/>
                  <a:pt x="506" y="3"/>
                  <a:pt x="503" y="2"/>
                </a:cubicBezTo>
                <a:cubicBezTo>
                  <a:pt x="485" y="2"/>
                  <a:pt x="477" y="5"/>
                  <a:pt x="459" y="5"/>
                </a:cubicBezTo>
                <a:cubicBezTo>
                  <a:pt x="455" y="4"/>
                  <a:pt x="445" y="2"/>
                  <a:pt x="435" y="2"/>
                </a:cubicBezTo>
                <a:cubicBezTo>
                  <a:pt x="438" y="2"/>
                  <a:pt x="431" y="1"/>
                  <a:pt x="432" y="1"/>
                </a:cubicBezTo>
                <a:cubicBezTo>
                  <a:pt x="425" y="0"/>
                  <a:pt x="406" y="1"/>
                  <a:pt x="397" y="2"/>
                </a:cubicBezTo>
                <a:cubicBezTo>
                  <a:pt x="394" y="1"/>
                  <a:pt x="393" y="2"/>
                  <a:pt x="388" y="3"/>
                </a:cubicBezTo>
                <a:cubicBezTo>
                  <a:pt x="389" y="2"/>
                  <a:pt x="387" y="3"/>
                  <a:pt x="379" y="3"/>
                </a:cubicBezTo>
                <a:cubicBezTo>
                  <a:pt x="377" y="3"/>
                  <a:pt x="349" y="6"/>
                  <a:pt x="336" y="6"/>
                </a:cubicBezTo>
                <a:cubicBezTo>
                  <a:pt x="335" y="6"/>
                  <a:pt x="254" y="3"/>
                  <a:pt x="242" y="2"/>
                </a:cubicBezTo>
                <a:cubicBezTo>
                  <a:pt x="241" y="2"/>
                  <a:pt x="213" y="7"/>
                  <a:pt x="210" y="6"/>
                </a:cubicBezTo>
                <a:cubicBezTo>
                  <a:pt x="212" y="6"/>
                  <a:pt x="205" y="4"/>
                  <a:pt x="190" y="3"/>
                </a:cubicBezTo>
                <a:cubicBezTo>
                  <a:pt x="185" y="3"/>
                  <a:pt x="181" y="6"/>
                  <a:pt x="185" y="5"/>
                </a:cubicBezTo>
                <a:cubicBezTo>
                  <a:pt x="137" y="6"/>
                  <a:pt x="86" y="6"/>
                  <a:pt x="88" y="6"/>
                </a:cubicBezTo>
                <a:cubicBezTo>
                  <a:pt x="80" y="6"/>
                  <a:pt x="72" y="3"/>
                  <a:pt x="72" y="3"/>
                </a:cubicBezTo>
                <a:cubicBezTo>
                  <a:pt x="69" y="3"/>
                  <a:pt x="63" y="3"/>
                  <a:pt x="62" y="3"/>
                </a:cubicBezTo>
                <a:cubicBezTo>
                  <a:pt x="59" y="3"/>
                  <a:pt x="35" y="2"/>
                  <a:pt x="7" y="3"/>
                </a:cubicBezTo>
                <a:cubicBezTo>
                  <a:pt x="7" y="6"/>
                  <a:pt x="10" y="45"/>
                  <a:pt x="10" y="50"/>
                </a:cubicBezTo>
                <a:cubicBezTo>
                  <a:pt x="11" y="43"/>
                  <a:pt x="7" y="104"/>
                  <a:pt x="6" y="105"/>
                </a:cubicBezTo>
                <a:cubicBezTo>
                  <a:pt x="7" y="112"/>
                  <a:pt x="10" y="128"/>
                  <a:pt x="9" y="133"/>
                </a:cubicBezTo>
                <a:cubicBezTo>
                  <a:pt x="11" y="129"/>
                  <a:pt x="6" y="150"/>
                  <a:pt x="6" y="158"/>
                </a:cubicBezTo>
                <a:cubicBezTo>
                  <a:pt x="6" y="159"/>
                  <a:pt x="6" y="179"/>
                  <a:pt x="6" y="180"/>
                </a:cubicBezTo>
                <a:cubicBezTo>
                  <a:pt x="6" y="196"/>
                  <a:pt x="10" y="251"/>
                  <a:pt x="9" y="255"/>
                </a:cubicBezTo>
                <a:cubicBezTo>
                  <a:pt x="8" y="256"/>
                  <a:pt x="5" y="293"/>
                  <a:pt x="6" y="300"/>
                </a:cubicBezTo>
                <a:cubicBezTo>
                  <a:pt x="5" y="298"/>
                  <a:pt x="5" y="308"/>
                  <a:pt x="5" y="314"/>
                </a:cubicBezTo>
                <a:cubicBezTo>
                  <a:pt x="5" y="331"/>
                  <a:pt x="7" y="342"/>
                  <a:pt x="7" y="351"/>
                </a:cubicBezTo>
                <a:cubicBezTo>
                  <a:pt x="8" y="353"/>
                  <a:pt x="3" y="418"/>
                  <a:pt x="3" y="420"/>
                </a:cubicBezTo>
                <a:cubicBezTo>
                  <a:pt x="3" y="427"/>
                  <a:pt x="9" y="437"/>
                  <a:pt x="9" y="438"/>
                </a:cubicBezTo>
                <a:cubicBezTo>
                  <a:pt x="9" y="439"/>
                  <a:pt x="10" y="439"/>
                  <a:pt x="10" y="440"/>
                </a:cubicBezTo>
                <a:cubicBezTo>
                  <a:pt x="10" y="446"/>
                  <a:pt x="6" y="454"/>
                  <a:pt x="6" y="463"/>
                </a:cubicBezTo>
                <a:cubicBezTo>
                  <a:pt x="6" y="469"/>
                  <a:pt x="7" y="491"/>
                  <a:pt x="7" y="493"/>
                </a:cubicBezTo>
                <a:cubicBezTo>
                  <a:pt x="7" y="501"/>
                  <a:pt x="5" y="520"/>
                  <a:pt x="5" y="522"/>
                </a:cubicBezTo>
                <a:cubicBezTo>
                  <a:pt x="5" y="523"/>
                  <a:pt x="6" y="623"/>
                  <a:pt x="6" y="628"/>
                </a:cubicBezTo>
                <a:cubicBezTo>
                  <a:pt x="6" y="629"/>
                  <a:pt x="3" y="642"/>
                  <a:pt x="3" y="645"/>
                </a:cubicBezTo>
                <a:cubicBezTo>
                  <a:pt x="3" y="645"/>
                  <a:pt x="3" y="645"/>
                  <a:pt x="4" y="645"/>
                </a:cubicBezTo>
                <a:cubicBezTo>
                  <a:pt x="4" y="654"/>
                  <a:pt x="4" y="671"/>
                  <a:pt x="4" y="678"/>
                </a:cubicBezTo>
                <a:cubicBezTo>
                  <a:pt x="4" y="680"/>
                  <a:pt x="5" y="678"/>
                  <a:pt x="5" y="675"/>
                </a:cubicBezTo>
                <a:cubicBezTo>
                  <a:pt x="5" y="672"/>
                  <a:pt x="5" y="671"/>
                  <a:pt x="5" y="666"/>
                </a:cubicBezTo>
                <a:cubicBezTo>
                  <a:pt x="5" y="669"/>
                  <a:pt x="5" y="672"/>
                  <a:pt x="5" y="675"/>
                </a:cubicBezTo>
                <a:cubicBezTo>
                  <a:pt x="5" y="676"/>
                  <a:pt x="5" y="678"/>
                  <a:pt x="4" y="682"/>
                </a:cubicBezTo>
                <a:cubicBezTo>
                  <a:pt x="4" y="681"/>
                  <a:pt x="4" y="680"/>
                  <a:pt x="4" y="678"/>
                </a:cubicBezTo>
                <a:cubicBezTo>
                  <a:pt x="4" y="678"/>
                  <a:pt x="4" y="676"/>
                  <a:pt x="3" y="675"/>
                </a:cubicBezTo>
                <a:cubicBezTo>
                  <a:pt x="3" y="679"/>
                  <a:pt x="4" y="692"/>
                  <a:pt x="3" y="688"/>
                </a:cubicBezTo>
                <a:cubicBezTo>
                  <a:pt x="5" y="695"/>
                  <a:pt x="6" y="760"/>
                  <a:pt x="6" y="765"/>
                </a:cubicBezTo>
                <a:cubicBezTo>
                  <a:pt x="6" y="770"/>
                  <a:pt x="3" y="776"/>
                  <a:pt x="2" y="779"/>
                </a:cubicBezTo>
                <a:cubicBezTo>
                  <a:pt x="2" y="797"/>
                  <a:pt x="5" y="805"/>
                  <a:pt x="5" y="823"/>
                </a:cubicBezTo>
                <a:cubicBezTo>
                  <a:pt x="4" y="827"/>
                  <a:pt x="2" y="837"/>
                  <a:pt x="1" y="847"/>
                </a:cubicBezTo>
                <a:cubicBezTo>
                  <a:pt x="2" y="844"/>
                  <a:pt x="1" y="851"/>
                  <a:pt x="1" y="850"/>
                </a:cubicBezTo>
                <a:cubicBezTo>
                  <a:pt x="0" y="857"/>
                  <a:pt x="1" y="876"/>
                  <a:pt x="2" y="885"/>
                </a:cubicBezTo>
                <a:cubicBezTo>
                  <a:pt x="1" y="888"/>
                  <a:pt x="2" y="889"/>
                  <a:pt x="2" y="894"/>
                </a:cubicBezTo>
                <a:cubicBezTo>
                  <a:pt x="2" y="893"/>
                  <a:pt x="3" y="895"/>
                  <a:pt x="3" y="903"/>
                </a:cubicBezTo>
                <a:cubicBezTo>
                  <a:pt x="3" y="905"/>
                  <a:pt x="6" y="933"/>
                  <a:pt x="6" y="946"/>
                </a:cubicBezTo>
                <a:cubicBezTo>
                  <a:pt x="6" y="947"/>
                  <a:pt x="3" y="1028"/>
                  <a:pt x="1" y="1041"/>
                </a:cubicBezTo>
                <a:cubicBezTo>
                  <a:pt x="2" y="1041"/>
                  <a:pt x="7" y="1069"/>
                  <a:pt x="6" y="1072"/>
                </a:cubicBezTo>
                <a:cubicBezTo>
                  <a:pt x="6" y="1071"/>
                  <a:pt x="4" y="1077"/>
                  <a:pt x="3" y="1092"/>
                </a:cubicBezTo>
                <a:cubicBezTo>
                  <a:pt x="3" y="1097"/>
                  <a:pt x="6" y="1101"/>
                  <a:pt x="5" y="1097"/>
                </a:cubicBezTo>
                <a:cubicBezTo>
                  <a:pt x="5" y="1146"/>
                  <a:pt x="6" y="1196"/>
                  <a:pt x="6" y="1194"/>
                </a:cubicBezTo>
                <a:cubicBezTo>
                  <a:pt x="5" y="1202"/>
                  <a:pt x="2" y="1210"/>
                  <a:pt x="2" y="1211"/>
                </a:cubicBezTo>
                <a:cubicBezTo>
                  <a:pt x="3" y="1213"/>
                  <a:pt x="3" y="1219"/>
                  <a:pt x="3" y="1220"/>
                </a:cubicBezTo>
                <a:cubicBezTo>
                  <a:pt x="3" y="1223"/>
                  <a:pt x="2" y="1248"/>
                  <a:pt x="3" y="1275"/>
                </a:cubicBezTo>
                <a:cubicBezTo>
                  <a:pt x="3" y="1275"/>
                  <a:pt x="5" y="1275"/>
                  <a:pt x="7" y="1275"/>
                </a:cubicBezTo>
                <a:cubicBezTo>
                  <a:pt x="6" y="1291"/>
                  <a:pt x="4" y="1328"/>
                  <a:pt x="4" y="1366"/>
                </a:cubicBezTo>
                <a:cubicBezTo>
                  <a:pt x="4" y="1373"/>
                  <a:pt x="6" y="1380"/>
                  <a:pt x="6" y="1387"/>
                </a:cubicBezTo>
                <a:cubicBezTo>
                  <a:pt x="6" y="1391"/>
                  <a:pt x="4" y="1394"/>
                  <a:pt x="4" y="1397"/>
                </a:cubicBezTo>
                <a:cubicBezTo>
                  <a:pt x="4" y="1435"/>
                  <a:pt x="5" y="1465"/>
                  <a:pt x="4" y="1465"/>
                </a:cubicBezTo>
                <a:cubicBezTo>
                  <a:pt x="6" y="1474"/>
                  <a:pt x="4" y="1490"/>
                  <a:pt x="7" y="1505"/>
                </a:cubicBezTo>
                <a:cubicBezTo>
                  <a:pt x="6" y="1509"/>
                  <a:pt x="6" y="1503"/>
                  <a:pt x="6" y="1504"/>
                </a:cubicBezTo>
                <a:cubicBezTo>
                  <a:pt x="7" y="1508"/>
                  <a:pt x="7" y="1513"/>
                  <a:pt x="6" y="1522"/>
                </a:cubicBezTo>
                <a:cubicBezTo>
                  <a:pt x="6" y="1522"/>
                  <a:pt x="6" y="1520"/>
                  <a:pt x="6" y="1521"/>
                </a:cubicBezTo>
                <a:cubicBezTo>
                  <a:pt x="6" y="1545"/>
                  <a:pt x="8" y="1555"/>
                  <a:pt x="7" y="1583"/>
                </a:cubicBezTo>
                <a:cubicBezTo>
                  <a:pt x="7" y="1584"/>
                  <a:pt x="7" y="1643"/>
                  <a:pt x="7" y="1642"/>
                </a:cubicBezTo>
                <a:cubicBezTo>
                  <a:pt x="6" y="1649"/>
                  <a:pt x="3" y="1661"/>
                  <a:pt x="3" y="1665"/>
                </a:cubicBezTo>
                <a:cubicBezTo>
                  <a:pt x="3" y="1661"/>
                  <a:pt x="2" y="1713"/>
                  <a:pt x="3" y="1736"/>
                </a:cubicBezTo>
                <a:cubicBezTo>
                  <a:pt x="3" y="1737"/>
                  <a:pt x="3" y="1749"/>
                  <a:pt x="3" y="1769"/>
                </a:cubicBezTo>
                <a:cubicBezTo>
                  <a:pt x="3" y="1769"/>
                  <a:pt x="6" y="1787"/>
                  <a:pt x="6" y="1787"/>
                </a:cubicBezTo>
                <a:cubicBezTo>
                  <a:pt x="6" y="1787"/>
                  <a:pt x="6" y="1786"/>
                  <a:pt x="6" y="1786"/>
                </a:cubicBezTo>
                <a:cubicBezTo>
                  <a:pt x="6" y="1787"/>
                  <a:pt x="6" y="1787"/>
                  <a:pt x="6" y="1787"/>
                </a:cubicBezTo>
                <a:cubicBezTo>
                  <a:pt x="7" y="1805"/>
                  <a:pt x="6" y="1796"/>
                  <a:pt x="7" y="1809"/>
                </a:cubicBezTo>
                <a:cubicBezTo>
                  <a:pt x="7" y="1810"/>
                  <a:pt x="8" y="1810"/>
                  <a:pt x="8" y="1812"/>
                </a:cubicBezTo>
                <a:cubicBezTo>
                  <a:pt x="8" y="1816"/>
                  <a:pt x="5" y="1815"/>
                  <a:pt x="5" y="1825"/>
                </a:cubicBezTo>
                <a:cubicBezTo>
                  <a:pt x="5" y="1817"/>
                  <a:pt x="5" y="1832"/>
                  <a:pt x="4" y="1823"/>
                </a:cubicBezTo>
                <a:cubicBezTo>
                  <a:pt x="3" y="1844"/>
                  <a:pt x="6" y="1850"/>
                  <a:pt x="6" y="1856"/>
                </a:cubicBezTo>
                <a:cubicBezTo>
                  <a:pt x="7" y="1851"/>
                  <a:pt x="6" y="1878"/>
                  <a:pt x="6" y="1878"/>
                </a:cubicBezTo>
                <a:cubicBezTo>
                  <a:pt x="6" y="1879"/>
                  <a:pt x="6" y="1881"/>
                  <a:pt x="7" y="1884"/>
                </a:cubicBezTo>
                <a:cubicBezTo>
                  <a:pt x="6" y="1888"/>
                  <a:pt x="2" y="1910"/>
                  <a:pt x="2" y="1917"/>
                </a:cubicBezTo>
                <a:cubicBezTo>
                  <a:pt x="3" y="1919"/>
                  <a:pt x="3" y="1953"/>
                  <a:pt x="3" y="1958"/>
                </a:cubicBezTo>
                <a:cubicBezTo>
                  <a:pt x="3" y="1958"/>
                  <a:pt x="1" y="1985"/>
                  <a:pt x="1" y="2000"/>
                </a:cubicBezTo>
                <a:cubicBezTo>
                  <a:pt x="0" y="2002"/>
                  <a:pt x="4" y="2038"/>
                  <a:pt x="4" y="2063"/>
                </a:cubicBezTo>
                <a:cubicBezTo>
                  <a:pt x="3" y="2074"/>
                  <a:pt x="5" y="2103"/>
                  <a:pt x="5" y="2120"/>
                </a:cubicBezTo>
                <a:cubicBezTo>
                  <a:pt x="5" y="2122"/>
                  <a:pt x="5" y="2159"/>
                  <a:pt x="5" y="2192"/>
                </a:cubicBezTo>
                <a:cubicBezTo>
                  <a:pt x="5" y="2191"/>
                  <a:pt x="3" y="2198"/>
                  <a:pt x="3" y="2200"/>
                </a:cubicBezTo>
                <a:cubicBezTo>
                  <a:pt x="3" y="2201"/>
                  <a:pt x="3" y="2202"/>
                  <a:pt x="3" y="2204"/>
                </a:cubicBezTo>
                <a:cubicBezTo>
                  <a:pt x="3" y="2211"/>
                  <a:pt x="6" y="2218"/>
                  <a:pt x="6" y="2219"/>
                </a:cubicBezTo>
                <a:cubicBezTo>
                  <a:pt x="7" y="2224"/>
                  <a:pt x="5" y="2224"/>
                  <a:pt x="5" y="2230"/>
                </a:cubicBezTo>
                <a:cubicBezTo>
                  <a:pt x="5" y="2230"/>
                  <a:pt x="7" y="2233"/>
                  <a:pt x="7" y="2234"/>
                </a:cubicBezTo>
                <a:cubicBezTo>
                  <a:pt x="7" y="2273"/>
                  <a:pt x="5" y="2273"/>
                  <a:pt x="5" y="2312"/>
                </a:cubicBezTo>
                <a:cubicBezTo>
                  <a:pt x="5" y="2316"/>
                  <a:pt x="8" y="2316"/>
                  <a:pt x="8" y="2320"/>
                </a:cubicBezTo>
                <a:cubicBezTo>
                  <a:pt x="8" y="2327"/>
                  <a:pt x="1" y="2327"/>
                  <a:pt x="1" y="2334"/>
                </a:cubicBezTo>
                <a:cubicBezTo>
                  <a:pt x="0" y="2380"/>
                  <a:pt x="2" y="2380"/>
                  <a:pt x="2" y="2425"/>
                </a:cubicBezTo>
                <a:cubicBezTo>
                  <a:pt x="2" y="2471"/>
                  <a:pt x="5" y="2525"/>
                  <a:pt x="5" y="2525"/>
                </a:cubicBezTo>
                <a:cubicBezTo>
                  <a:pt x="5" y="2525"/>
                  <a:pt x="16" y="2524"/>
                  <a:pt x="23" y="2524"/>
                </a:cubicBezTo>
                <a:cubicBezTo>
                  <a:pt x="24" y="2525"/>
                  <a:pt x="74" y="2527"/>
                  <a:pt x="123" y="2528"/>
                </a:cubicBezTo>
                <a:cubicBezTo>
                  <a:pt x="130" y="2528"/>
                  <a:pt x="137" y="2525"/>
                  <a:pt x="144" y="2525"/>
                </a:cubicBezTo>
                <a:cubicBezTo>
                  <a:pt x="147" y="2525"/>
                  <a:pt x="151" y="2528"/>
                  <a:pt x="154" y="2528"/>
                </a:cubicBezTo>
                <a:cubicBezTo>
                  <a:pt x="191" y="2528"/>
                  <a:pt x="222" y="2527"/>
                  <a:pt x="221" y="2527"/>
                </a:cubicBezTo>
                <a:cubicBezTo>
                  <a:pt x="231" y="2526"/>
                  <a:pt x="247" y="2527"/>
                  <a:pt x="262" y="2525"/>
                </a:cubicBezTo>
                <a:cubicBezTo>
                  <a:pt x="266" y="2526"/>
                  <a:pt x="259" y="2526"/>
                  <a:pt x="261" y="2526"/>
                </a:cubicBezTo>
                <a:cubicBezTo>
                  <a:pt x="265" y="2525"/>
                  <a:pt x="270" y="2525"/>
                  <a:pt x="278" y="2525"/>
                </a:cubicBezTo>
                <a:cubicBezTo>
                  <a:pt x="279" y="2525"/>
                  <a:pt x="277" y="2526"/>
                  <a:pt x="277" y="2526"/>
                </a:cubicBezTo>
                <a:cubicBezTo>
                  <a:pt x="302" y="2526"/>
                  <a:pt x="312" y="2524"/>
                  <a:pt x="340" y="2525"/>
                </a:cubicBezTo>
                <a:cubicBezTo>
                  <a:pt x="341" y="2525"/>
                  <a:pt x="400" y="2525"/>
                  <a:pt x="398" y="2525"/>
                </a:cubicBezTo>
                <a:cubicBezTo>
                  <a:pt x="405" y="2526"/>
                  <a:pt x="418" y="2529"/>
                  <a:pt x="422" y="2529"/>
                </a:cubicBezTo>
                <a:cubicBezTo>
                  <a:pt x="418" y="2529"/>
                  <a:pt x="469" y="2530"/>
                  <a:pt x="493" y="2528"/>
                </a:cubicBezTo>
                <a:cubicBezTo>
                  <a:pt x="494" y="2528"/>
                  <a:pt x="506" y="2529"/>
                  <a:pt x="526" y="2528"/>
                </a:cubicBezTo>
                <a:cubicBezTo>
                  <a:pt x="526" y="2528"/>
                  <a:pt x="544" y="2526"/>
                  <a:pt x="544" y="2526"/>
                </a:cubicBezTo>
                <a:cubicBezTo>
                  <a:pt x="543" y="2526"/>
                  <a:pt x="543" y="2526"/>
                  <a:pt x="543" y="2526"/>
                </a:cubicBezTo>
                <a:cubicBezTo>
                  <a:pt x="543" y="2526"/>
                  <a:pt x="544" y="2526"/>
                  <a:pt x="544" y="2526"/>
                </a:cubicBezTo>
                <a:cubicBezTo>
                  <a:pt x="562" y="2525"/>
                  <a:pt x="553" y="2526"/>
                  <a:pt x="566" y="2525"/>
                </a:cubicBezTo>
                <a:cubicBezTo>
                  <a:pt x="567" y="2525"/>
                  <a:pt x="567" y="2524"/>
                  <a:pt x="568" y="2524"/>
                </a:cubicBezTo>
                <a:cubicBezTo>
                  <a:pt x="573" y="2524"/>
                  <a:pt x="572" y="2527"/>
                  <a:pt x="582" y="2527"/>
                </a:cubicBezTo>
                <a:cubicBezTo>
                  <a:pt x="574" y="2527"/>
                  <a:pt x="589" y="2527"/>
                  <a:pt x="580" y="2527"/>
                </a:cubicBezTo>
                <a:cubicBezTo>
                  <a:pt x="600" y="2529"/>
                  <a:pt x="607" y="2526"/>
                  <a:pt x="613" y="2525"/>
                </a:cubicBezTo>
                <a:cubicBezTo>
                  <a:pt x="608" y="2525"/>
                  <a:pt x="634" y="2526"/>
                  <a:pt x="635" y="2526"/>
                </a:cubicBezTo>
                <a:cubicBezTo>
                  <a:pt x="636" y="2526"/>
                  <a:pt x="637" y="2526"/>
                  <a:pt x="638" y="2525"/>
                </a:cubicBezTo>
                <a:cubicBezTo>
                  <a:pt x="640" y="2526"/>
                  <a:pt x="668" y="2526"/>
                  <a:pt x="677" y="2526"/>
                </a:cubicBezTo>
                <a:cubicBezTo>
                  <a:pt x="679" y="2525"/>
                  <a:pt x="677" y="2525"/>
                  <a:pt x="674" y="2525"/>
                </a:cubicBezTo>
                <a:cubicBezTo>
                  <a:pt x="672" y="2525"/>
                  <a:pt x="670" y="2525"/>
                  <a:pt x="665" y="2525"/>
                </a:cubicBezTo>
                <a:cubicBezTo>
                  <a:pt x="668" y="2525"/>
                  <a:pt x="671" y="2525"/>
                  <a:pt x="674" y="2525"/>
                </a:cubicBezTo>
                <a:cubicBezTo>
                  <a:pt x="675" y="2525"/>
                  <a:pt x="677" y="2525"/>
                  <a:pt x="681" y="2525"/>
                </a:cubicBezTo>
                <a:cubicBezTo>
                  <a:pt x="680" y="2525"/>
                  <a:pt x="679" y="2526"/>
                  <a:pt x="677" y="2526"/>
                </a:cubicBezTo>
                <a:cubicBezTo>
                  <a:pt x="677" y="2526"/>
                  <a:pt x="676" y="2526"/>
                  <a:pt x="674" y="2526"/>
                </a:cubicBezTo>
                <a:cubicBezTo>
                  <a:pt x="679" y="2527"/>
                  <a:pt x="692" y="2525"/>
                  <a:pt x="687" y="2527"/>
                </a:cubicBezTo>
                <a:cubicBezTo>
                  <a:pt x="694" y="2525"/>
                  <a:pt x="759" y="2524"/>
                  <a:pt x="764" y="2524"/>
                </a:cubicBezTo>
                <a:cubicBezTo>
                  <a:pt x="769" y="2524"/>
                  <a:pt x="775" y="2527"/>
                  <a:pt x="779" y="2527"/>
                </a:cubicBezTo>
                <a:cubicBezTo>
                  <a:pt x="796" y="2527"/>
                  <a:pt x="804" y="2524"/>
                  <a:pt x="822" y="2525"/>
                </a:cubicBezTo>
                <a:cubicBezTo>
                  <a:pt x="826" y="2526"/>
                  <a:pt x="836" y="2528"/>
                  <a:pt x="846" y="2528"/>
                </a:cubicBezTo>
                <a:cubicBezTo>
                  <a:pt x="844" y="2528"/>
                  <a:pt x="850" y="2529"/>
                  <a:pt x="849" y="2529"/>
                </a:cubicBezTo>
                <a:cubicBezTo>
                  <a:pt x="856" y="2530"/>
                  <a:pt x="875" y="2528"/>
                  <a:pt x="884" y="2528"/>
                </a:cubicBezTo>
                <a:cubicBezTo>
                  <a:pt x="887" y="2528"/>
                  <a:pt x="888" y="2527"/>
                  <a:pt x="893" y="2527"/>
                </a:cubicBezTo>
                <a:cubicBezTo>
                  <a:pt x="892" y="2528"/>
                  <a:pt x="894" y="2527"/>
                  <a:pt x="903" y="2526"/>
                </a:cubicBezTo>
                <a:cubicBezTo>
                  <a:pt x="904" y="2527"/>
                  <a:pt x="932" y="2523"/>
                  <a:pt x="945" y="2524"/>
                </a:cubicBezTo>
                <a:cubicBezTo>
                  <a:pt x="946" y="2524"/>
                  <a:pt x="1027" y="2527"/>
                  <a:pt x="1040" y="2528"/>
                </a:cubicBezTo>
                <a:cubicBezTo>
                  <a:pt x="1040" y="2528"/>
                  <a:pt x="1069" y="2523"/>
                  <a:pt x="1071" y="2523"/>
                </a:cubicBezTo>
                <a:cubicBezTo>
                  <a:pt x="1070" y="2523"/>
                  <a:pt x="1076" y="2526"/>
                  <a:pt x="1091" y="2527"/>
                </a:cubicBezTo>
                <a:cubicBezTo>
                  <a:pt x="1096" y="2527"/>
                  <a:pt x="1100" y="2524"/>
                  <a:pt x="1097" y="2524"/>
                </a:cubicBezTo>
                <a:cubicBezTo>
                  <a:pt x="1145" y="2524"/>
                  <a:pt x="1196" y="2524"/>
                  <a:pt x="1193" y="2524"/>
                </a:cubicBezTo>
                <a:cubicBezTo>
                  <a:pt x="1202" y="2524"/>
                  <a:pt x="1210" y="2527"/>
                  <a:pt x="1210" y="2527"/>
                </a:cubicBezTo>
                <a:cubicBezTo>
                  <a:pt x="1212" y="2527"/>
                  <a:pt x="1218" y="2527"/>
                  <a:pt x="1219" y="2527"/>
                </a:cubicBezTo>
                <a:cubicBezTo>
                  <a:pt x="1222" y="2527"/>
                  <a:pt x="1247" y="2528"/>
                  <a:pt x="1274" y="2527"/>
                </a:cubicBezTo>
                <a:cubicBezTo>
                  <a:pt x="1274" y="2527"/>
                  <a:pt x="1274" y="2526"/>
                  <a:pt x="1274" y="2525"/>
                </a:cubicBezTo>
                <a:cubicBezTo>
                  <a:pt x="1291" y="2526"/>
                  <a:pt x="1327" y="2527"/>
                  <a:pt x="1364" y="2528"/>
                </a:cubicBezTo>
                <a:cubicBezTo>
                  <a:pt x="1371" y="2528"/>
                  <a:pt x="1378" y="2525"/>
                  <a:pt x="1386" y="2525"/>
                </a:cubicBezTo>
                <a:cubicBezTo>
                  <a:pt x="1389" y="2525"/>
                  <a:pt x="1392" y="2528"/>
                  <a:pt x="1396" y="2528"/>
                </a:cubicBezTo>
                <a:cubicBezTo>
                  <a:pt x="1433" y="2528"/>
                  <a:pt x="1463" y="2527"/>
                  <a:pt x="1463" y="2527"/>
                </a:cubicBezTo>
                <a:cubicBezTo>
                  <a:pt x="1472" y="2526"/>
                  <a:pt x="1488" y="2527"/>
                  <a:pt x="1504" y="2525"/>
                </a:cubicBezTo>
                <a:cubicBezTo>
                  <a:pt x="1507" y="2526"/>
                  <a:pt x="1501" y="2526"/>
                  <a:pt x="1503" y="2526"/>
                </a:cubicBezTo>
                <a:cubicBezTo>
                  <a:pt x="1506" y="2525"/>
                  <a:pt x="1511" y="2525"/>
                  <a:pt x="1520" y="2525"/>
                </a:cubicBezTo>
                <a:cubicBezTo>
                  <a:pt x="1520" y="2525"/>
                  <a:pt x="1518" y="2526"/>
                  <a:pt x="1519" y="2526"/>
                </a:cubicBezTo>
                <a:cubicBezTo>
                  <a:pt x="1543" y="2526"/>
                  <a:pt x="1554" y="2524"/>
                  <a:pt x="1581" y="2525"/>
                </a:cubicBezTo>
                <a:cubicBezTo>
                  <a:pt x="1582" y="2525"/>
                  <a:pt x="1641" y="2525"/>
                  <a:pt x="1640" y="2525"/>
                </a:cubicBezTo>
                <a:cubicBezTo>
                  <a:pt x="1647" y="2526"/>
                  <a:pt x="1659" y="2529"/>
                  <a:pt x="1663" y="2529"/>
                </a:cubicBezTo>
                <a:cubicBezTo>
                  <a:pt x="1659" y="2529"/>
                  <a:pt x="1711" y="2530"/>
                  <a:pt x="1735" y="2528"/>
                </a:cubicBezTo>
                <a:cubicBezTo>
                  <a:pt x="1736" y="2528"/>
                  <a:pt x="1747" y="2529"/>
                  <a:pt x="1767" y="2528"/>
                </a:cubicBezTo>
                <a:cubicBezTo>
                  <a:pt x="1768" y="2528"/>
                  <a:pt x="1785" y="2526"/>
                  <a:pt x="1785" y="2526"/>
                </a:cubicBezTo>
                <a:cubicBezTo>
                  <a:pt x="1785" y="2526"/>
                  <a:pt x="1785" y="2526"/>
                  <a:pt x="1784" y="2526"/>
                </a:cubicBezTo>
                <a:cubicBezTo>
                  <a:pt x="1785" y="2526"/>
                  <a:pt x="1785" y="2526"/>
                  <a:pt x="1785" y="2526"/>
                </a:cubicBezTo>
                <a:cubicBezTo>
                  <a:pt x="1803" y="2525"/>
                  <a:pt x="1794" y="2526"/>
                  <a:pt x="1807" y="2525"/>
                </a:cubicBezTo>
                <a:cubicBezTo>
                  <a:pt x="1809" y="2525"/>
                  <a:pt x="1808" y="2524"/>
                  <a:pt x="1810" y="2524"/>
                </a:cubicBezTo>
                <a:cubicBezTo>
                  <a:pt x="1814" y="2524"/>
                  <a:pt x="1813" y="2527"/>
                  <a:pt x="1823" y="2527"/>
                </a:cubicBezTo>
                <a:cubicBezTo>
                  <a:pt x="1815" y="2527"/>
                  <a:pt x="1830" y="2527"/>
                  <a:pt x="1821" y="2527"/>
                </a:cubicBezTo>
                <a:cubicBezTo>
                  <a:pt x="1842" y="2529"/>
                  <a:pt x="1849" y="2526"/>
                  <a:pt x="1854" y="2525"/>
                </a:cubicBezTo>
                <a:cubicBezTo>
                  <a:pt x="1850" y="2525"/>
                  <a:pt x="1876" y="2526"/>
                  <a:pt x="1877" y="2526"/>
                </a:cubicBezTo>
                <a:cubicBezTo>
                  <a:pt x="1877" y="2526"/>
                  <a:pt x="1878" y="2526"/>
                  <a:pt x="1879" y="2525"/>
                </a:cubicBezTo>
                <a:cubicBezTo>
                  <a:pt x="1881" y="2526"/>
                  <a:pt x="1909" y="2526"/>
                  <a:pt x="1919" y="2526"/>
                </a:cubicBezTo>
                <a:cubicBezTo>
                  <a:pt x="1921" y="2525"/>
                  <a:pt x="1919" y="2525"/>
                  <a:pt x="1915" y="2525"/>
                </a:cubicBezTo>
                <a:cubicBezTo>
                  <a:pt x="1913" y="2525"/>
                  <a:pt x="1911" y="2525"/>
                  <a:pt x="1907" y="2525"/>
                </a:cubicBezTo>
                <a:cubicBezTo>
                  <a:pt x="1910" y="2525"/>
                  <a:pt x="1913" y="2525"/>
                  <a:pt x="1915" y="2525"/>
                </a:cubicBezTo>
                <a:cubicBezTo>
                  <a:pt x="1917" y="2525"/>
                  <a:pt x="1919" y="2525"/>
                  <a:pt x="1922" y="2525"/>
                </a:cubicBezTo>
                <a:cubicBezTo>
                  <a:pt x="1922" y="2525"/>
                  <a:pt x="1921" y="2526"/>
                  <a:pt x="1919" y="2526"/>
                </a:cubicBezTo>
                <a:cubicBezTo>
                  <a:pt x="1918" y="2526"/>
                  <a:pt x="1917" y="2526"/>
                  <a:pt x="1915" y="2526"/>
                </a:cubicBezTo>
                <a:cubicBezTo>
                  <a:pt x="1920" y="2527"/>
                  <a:pt x="1933" y="2525"/>
                  <a:pt x="1928" y="2527"/>
                </a:cubicBezTo>
                <a:cubicBezTo>
                  <a:pt x="1935" y="2525"/>
                  <a:pt x="2000" y="2524"/>
                  <a:pt x="2005" y="2524"/>
                </a:cubicBezTo>
                <a:cubicBezTo>
                  <a:pt x="2010" y="2524"/>
                  <a:pt x="2017" y="2527"/>
                  <a:pt x="2020" y="2527"/>
                </a:cubicBezTo>
                <a:cubicBezTo>
                  <a:pt x="2037" y="2527"/>
                  <a:pt x="2046" y="2524"/>
                  <a:pt x="2064" y="2525"/>
                </a:cubicBezTo>
                <a:cubicBezTo>
                  <a:pt x="2067" y="2526"/>
                  <a:pt x="2078" y="2528"/>
                  <a:pt x="2087" y="2528"/>
                </a:cubicBezTo>
                <a:cubicBezTo>
                  <a:pt x="2085" y="2528"/>
                  <a:pt x="2091" y="2529"/>
                  <a:pt x="2091" y="2529"/>
                </a:cubicBezTo>
                <a:cubicBezTo>
                  <a:pt x="2097" y="2530"/>
                  <a:pt x="2117" y="2528"/>
                  <a:pt x="2126" y="2528"/>
                </a:cubicBezTo>
                <a:cubicBezTo>
                  <a:pt x="2129" y="2528"/>
                  <a:pt x="2129" y="2527"/>
                  <a:pt x="2135" y="2527"/>
                </a:cubicBezTo>
                <a:cubicBezTo>
                  <a:pt x="2133" y="2528"/>
                  <a:pt x="2136" y="2527"/>
                  <a:pt x="2144" y="2526"/>
                </a:cubicBezTo>
                <a:cubicBezTo>
                  <a:pt x="2145" y="2527"/>
                  <a:pt x="2174" y="2523"/>
                  <a:pt x="2187" y="2524"/>
                </a:cubicBezTo>
                <a:cubicBezTo>
                  <a:pt x="2187" y="2524"/>
                  <a:pt x="2268" y="2527"/>
                  <a:pt x="2281" y="2528"/>
                </a:cubicBezTo>
                <a:cubicBezTo>
                  <a:pt x="2282" y="2528"/>
                  <a:pt x="2310" y="2523"/>
                  <a:pt x="2313" y="2523"/>
                </a:cubicBezTo>
                <a:cubicBezTo>
                  <a:pt x="2311" y="2523"/>
                  <a:pt x="2318" y="2526"/>
                  <a:pt x="2333" y="2527"/>
                </a:cubicBezTo>
                <a:cubicBezTo>
                  <a:pt x="2338" y="2527"/>
                  <a:pt x="2342" y="2524"/>
                  <a:pt x="2338" y="2524"/>
                </a:cubicBezTo>
                <a:cubicBezTo>
                  <a:pt x="2386" y="2524"/>
                  <a:pt x="2437" y="2524"/>
                  <a:pt x="2435" y="2524"/>
                </a:cubicBezTo>
                <a:cubicBezTo>
                  <a:pt x="2443" y="2524"/>
                  <a:pt x="2451" y="2527"/>
                  <a:pt x="2451" y="2527"/>
                </a:cubicBezTo>
                <a:cubicBezTo>
                  <a:pt x="2454" y="2527"/>
                  <a:pt x="2460" y="2527"/>
                  <a:pt x="2461" y="2527"/>
                </a:cubicBezTo>
                <a:cubicBezTo>
                  <a:pt x="2464" y="2527"/>
                  <a:pt x="2488" y="2528"/>
                  <a:pt x="2515" y="2527"/>
                </a:cubicBezTo>
                <a:cubicBezTo>
                  <a:pt x="2516" y="2524"/>
                  <a:pt x="2513" y="2485"/>
                  <a:pt x="2513" y="2480"/>
                </a:cubicBezTo>
                <a:cubicBezTo>
                  <a:pt x="2512" y="2487"/>
                  <a:pt x="2516" y="2426"/>
                  <a:pt x="2516" y="2424"/>
                </a:cubicBezTo>
                <a:cubicBezTo>
                  <a:pt x="2516" y="2418"/>
                  <a:pt x="2513" y="2402"/>
                  <a:pt x="2514" y="2397"/>
                </a:cubicBezTo>
                <a:cubicBezTo>
                  <a:pt x="2512" y="2401"/>
                  <a:pt x="2517" y="2379"/>
                  <a:pt x="2516" y="2371"/>
                </a:cubicBezTo>
                <a:cubicBezTo>
                  <a:pt x="2517" y="2371"/>
                  <a:pt x="2517" y="2351"/>
                  <a:pt x="2517" y="2349"/>
                </a:cubicBezTo>
                <a:cubicBezTo>
                  <a:pt x="2517" y="2334"/>
                  <a:pt x="2512" y="2279"/>
                  <a:pt x="2513" y="2274"/>
                </a:cubicBezTo>
                <a:cubicBezTo>
                  <a:pt x="2515" y="2273"/>
                  <a:pt x="2518" y="2237"/>
                  <a:pt x="2517" y="2229"/>
                </a:cubicBezTo>
                <a:cubicBezTo>
                  <a:pt x="2518" y="2232"/>
                  <a:pt x="2517" y="2221"/>
                  <a:pt x="2517" y="2216"/>
                </a:cubicBezTo>
                <a:cubicBezTo>
                  <a:pt x="2518" y="2199"/>
                  <a:pt x="2515" y="2188"/>
                  <a:pt x="2516" y="2179"/>
                </a:cubicBezTo>
                <a:cubicBezTo>
                  <a:pt x="2515" y="2177"/>
                  <a:pt x="2520" y="2111"/>
                  <a:pt x="2520" y="2110"/>
                </a:cubicBezTo>
                <a:cubicBezTo>
                  <a:pt x="2520" y="2102"/>
                  <a:pt x="2514" y="2093"/>
                  <a:pt x="2514" y="2092"/>
                </a:cubicBezTo>
                <a:cubicBezTo>
                  <a:pt x="2514" y="2091"/>
                  <a:pt x="2513" y="2091"/>
                  <a:pt x="2513" y="2090"/>
                </a:cubicBezTo>
                <a:cubicBezTo>
                  <a:pt x="2513" y="2083"/>
                  <a:pt x="2517" y="2075"/>
                  <a:pt x="2517" y="2067"/>
                </a:cubicBezTo>
                <a:cubicBezTo>
                  <a:pt x="2517" y="2061"/>
                  <a:pt x="2516" y="2039"/>
                  <a:pt x="2516" y="2037"/>
                </a:cubicBezTo>
                <a:cubicBezTo>
                  <a:pt x="2516" y="2029"/>
                  <a:pt x="2518" y="2009"/>
                  <a:pt x="2518" y="2008"/>
                </a:cubicBezTo>
                <a:cubicBezTo>
                  <a:pt x="2518" y="2007"/>
                  <a:pt x="2516" y="1907"/>
                  <a:pt x="2517" y="1902"/>
                </a:cubicBezTo>
                <a:cubicBezTo>
                  <a:pt x="2517" y="1901"/>
                  <a:pt x="2520" y="1888"/>
                  <a:pt x="2520" y="1885"/>
                </a:cubicBezTo>
                <a:cubicBezTo>
                  <a:pt x="2520" y="1885"/>
                  <a:pt x="2519" y="1885"/>
                  <a:pt x="2519" y="1885"/>
                </a:cubicBezTo>
                <a:cubicBezTo>
                  <a:pt x="2519" y="1876"/>
                  <a:pt x="2519" y="1859"/>
                  <a:pt x="2519" y="1852"/>
                </a:cubicBezTo>
                <a:cubicBezTo>
                  <a:pt x="2518" y="1850"/>
                  <a:pt x="2518" y="1852"/>
                  <a:pt x="2518" y="1855"/>
                </a:cubicBezTo>
                <a:cubicBezTo>
                  <a:pt x="2518" y="1857"/>
                  <a:pt x="2518" y="1859"/>
                  <a:pt x="2518" y="1864"/>
                </a:cubicBezTo>
                <a:cubicBezTo>
                  <a:pt x="2518" y="1861"/>
                  <a:pt x="2518" y="1858"/>
                  <a:pt x="2518" y="1855"/>
                </a:cubicBezTo>
                <a:cubicBezTo>
                  <a:pt x="2518" y="1853"/>
                  <a:pt x="2518" y="1852"/>
                  <a:pt x="2518" y="1848"/>
                </a:cubicBezTo>
                <a:cubicBezTo>
                  <a:pt x="2519" y="1848"/>
                  <a:pt x="2519" y="1850"/>
                  <a:pt x="2519" y="1852"/>
                </a:cubicBezTo>
                <a:cubicBezTo>
                  <a:pt x="2519" y="1852"/>
                  <a:pt x="2519" y="1853"/>
                  <a:pt x="2519" y="1855"/>
                </a:cubicBezTo>
                <a:cubicBezTo>
                  <a:pt x="2520" y="1850"/>
                  <a:pt x="2518" y="1837"/>
                  <a:pt x="2520" y="1842"/>
                </a:cubicBezTo>
                <a:cubicBezTo>
                  <a:pt x="2518" y="1835"/>
                  <a:pt x="2517" y="1770"/>
                  <a:pt x="2517" y="1765"/>
                </a:cubicBezTo>
                <a:cubicBezTo>
                  <a:pt x="2517" y="1760"/>
                  <a:pt x="2520" y="1753"/>
                  <a:pt x="2521" y="1750"/>
                </a:cubicBezTo>
                <a:cubicBezTo>
                  <a:pt x="2520" y="1733"/>
                  <a:pt x="2517" y="1725"/>
                  <a:pt x="2518" y="1707"/>
                </a:cubicBezTo>
                <a:cubicBezTo>
                  <a:pt x="2519" y="1703"/>
                  <a:pt x="2521" y="1693"/>
                  <a:pt x="2521" y="1683"/>
                </a:cubicBezTo>
                <a:cubicBezTo>
                  <a:pt x="2521" y="1685"/>
                  <a:pt x="2522" y="1679"/>
                  <a:pt x="2522" y="1680"/>
                </a:cubicBezTo>
                <a:cubicBezTo>
                  <a:pt x="2523" y="1673"/>
                  <a:pt x="2522" y="1654"/>
                  <a:pt x="2521" y="1645"/>
                </a:cubicBezTo>
                <a:cubicBezTo>
                  <a:pt x="2522" y="1642"/>
                  <a:pt x="2520" y="1641"/>
                  <a:pt x="2520" y="1636"/>
                </a:cubicBezTo>
                <a:cubicBezTo>
                  <a:pt x="2521" y="1637"/>
                  <a:pt x="2520" y="1635"/>
                  <a:pt x="2519" y="1626"/>
                </a:cubicBezTo>
                <a:cubicBezTo>
                  <a:pt x="2520" y="1625"/>
                  <a:pt x="2516" y="1596"/>
                  <a:pt x="2517" y="1584"/>
                </a:cubicBezTo>
                <a:cubicBezTo>
                  <a:pt x="2517" y="1583"/>
                  <a:pt x="2520" y="1502"/>
                  <a:pt x="2521" y="1489"/>
                </a:cubicBezTo>
                <a:cubicBezTo>
                  <a:pt x="2521" y="1489"/>
                  <a:pt x="2516" y="1460"/>
                  <a:pt x="2517" y="1458"/>
                </a:cubicBezTo>
                <a:cubicBezTo>
                  <a:pt x="2517" y="1459"/>
                  <a:pt x="2519" y="1453"/>
                  <a:pt x="2520" y="1438"/>
                </a:cubicBezTo>
                <a:cubicBezTo>
                  <a:pt x="2520" y="1433"/>
                  <a:pt x="2517" y="1429"/>
                  <a:pt x="2517" y="1432"/>
                </a:cubicBezTo>
                <a:cubicBezTo>
                  <a:pt x="2517" y="1384"/>
                  <a:pt x="2517" y="1333"/>
                  <a:pt x="2517" y="1335"/>
                </a:cubicBezTo>
                <a:cubicBezTo>
                  <a:pt x="2517" y="1327"/>
                  <a:pt x="2520" y="1319"/>
                  <a:pt x="2520" y="1319"/>
                </a:cubicBezTo>
                <a:cubicBezTo>
                  <a:pt x="2520" y="1317"/>
                  <a:pt x="2520" y="1311"/>
                  <a:pt x="2520" y="1310"/>
                </a:cubicBezTo>
                <a:cubicBezTo>
                  <a:pt x="2520" y="1306"/>
                  <a:pt x="2521" y="1282"/>
                  <a:pt x="2520" y="1255"/>
                </a:cubicBezTo>
                <a:cubicBezTo>
                  <a:pt x="2520" y="1255"/>
                  <a:pt x="2518" y="1255"/>
                  <a:pt x="2516" y="1255"/>
                </a:cubicBezTo>
                <a:cubicBezTo>
                  <a:pt x="2517" y="1239"/>
                  <a:pt x="2518" y="1201"/>
                  <a:pt x="2519" y="1164"/>
                </a:cubicBezTo>
                <a:cubicBezTo>
                  <a:pt x="2519" y="1157"/>
                  <a:pt x="2516" y="1150"/>
                  <a:pt x="2516" y="1143"/>
                </a:cubicBezTo>
                <a:cubicBezTo>
                  <a:pt x="2516" y="1139"/>
                  <a:pt x="2519" y="1136"/>
                  <a:pt x="2519" y="1132"/>
                </a:cubicBezTo>
                <a:cubicBezTo>
                  <a:pt x="2519" y="1095"/>
                  <a:pt x="2518" y="1065"/>
                  <a:pt x="2518" y="1065"/>
                </a:cubicBezTo>
                <a:cubicBezTo>
                  <a:pt x="2517" y="1056"/>
                  <a:pt x="2518" y="1040"/>
                  <a:pt x="2516" y="1024"/>
                </a:cubicBezTo>
                <a:cubicBezTo>
                  <a:pt x="2516" y="1021"/>
                  <a:pt x="2517" y="1027"/>
                  <a:pt x="2517" y="1025"/>
                </a:cubicBezTo>
                <a:cubicBezTo>
                  <a:pt x="2516" y="1022"/>
                  <a:pt x="2516" y="1017"/>
                  <a:pt x="2516" y="1008"/>
                </a:cubicBezTo>
                <a:cubicBezTo>
                  <a:pt x="2516" y="1008"/>
                  <a:pt x="2517" y="1010"/>
                  <a:pt x="2517" y="1009"/>
                </a:cubicBezTo>
                <a:cubicBezTo>
                  <a:pt x="2517" y="985"/>
                  <a:pt x="2515" y="974"/>
                  <a:pt x="2516" y="947"/>
                </a:cubicBezTo>
                <a:cubicBezTo>
                  <a:pt x="2516" y="946"/>
                  <a:pt x="2516" y="887"/>
                  <a:pt x="2516" y="888"/>
                </a:cubicBezTo>
                <a:cubicBezTo>
                  <a:pt x="2517" y="881"/>
                  <a:pt x="2520" y="869"/>
                  <a:pt x="2520" y="865"/>
                </a:cubicBezTo>
                <a:cubicBezTo>
                  <a:pt x="2520" y="869"/>
                  <a:pt x="2520" y="817"/>
                  <a:pt x="2519" y="793"/>
                </a:cubicBezTo>
                <a:cubicBezTo>
                  <a:pt x="2519" y="792"/>
                  <a:pt x="2520" y="781"/>
                  <a:pt x="2519" y="761"/>
                </a:cubicBezTo>
                <a:cubicBezTo>
                  <a:pt x="2519" y="761"/>
                  <a:pt x="2517" y="743"/>
                  <a:pt x="2517" y="743"/>
                </a:cubicBezTo>
                <a:cubicBezTo>
                  <a:pt x="2517" y="743"/>
                  <a:pt x="2517" y="743"/>
                  <a:pt x="2517" y="744"/>
                </a:cubicBezTo>
                <a:cubicBezTo>
                  <a:pt x="2517" y="743"/>
                  <a:pt x="2517" y="743"/>
                  <a:pt x="2517" y="743"/>
                </a:cubicBezTo>
                <a:cubicBezTo>
                  <a:pt x="2516" y="725"/>
                  <a:pt x="2517" y="734"/>
                  <a:pt x="2516" y="721"/>
                </a:cubicBezTo>
                <a:cubicBezTo>
                  <a:pt x="2516" y="719"/>
                  <a:pt x="2515" y="720"/>
                  <a:pt x="2515" y="718"/>
                </a:cubicBezTo>
                <a:cubicBezTo>
                  <a:pt x="2515" y="714"/>
                  <a:pt x="2518" y="715"/>
                  <a:pt x="2518" y="705"/>
                </a:cubicBezTo>
                <a:cubicBezTo>
                  <a:pt x="2518" y="713"/>
                  <a:pt x="2518" y="698"/>
                  <a:pt x="2518" y="707"/>
                </a:cubicBezTo>
                <a:cubicBezTo>
                  <a:pt x="2520" y="686"/>
                  <a:pt x="2517" y="679"/>
                  <a:pt x="2516" y="674"/>
                </a:cubicBezTo>
                <a:cubicBezTo>
                  <a:pt x="2516" y="678"/>
                  <a:pt x="2517" y="652"/>
                  <a:pt x="2517" y="651"/>
                </a:cubicBezTo>
                <a:cubicBezTo>
                  <a:pt x="2517" y="650"/>
                  <a:pt x="2516" y="648"/>
                  <a:pt x="2516" y="646"/>
                </a:cubicBezTo>
                <a:cubicBezTo>
                  <a:pt x="2517" y="642"/>
                  <a:pt x="2521" y="620"/>
                  <a:pt x="2521" y="612"/>
                </a:cubicBezTo>
                <a:cubicBezTo>
                  <a:pt x="2520" y="611"/>
                  <a:pt x="2520" y="577"/>
                  <a:pt x="2520" y="572"/>
                </a:cubicBezTo>
                <a:cubicBezTo>
                  <a:pt x="2520" y="571"/>
                  <a:pt x="2522" y="545"/>
                  <a:pt x="2522" y="529"/>
                </a:cubicBezTo>
                <a:cubicBezTo>
                  <a:pt x="2523" y="528"/>
                  <a:pt x="2519" y="492"/>
                  <a:pt x="2519" y="467"/>
                </a:cubicBezTo>
              </a:path>
            </a:pathLst>
          </a:cu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noProof="0"/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E52E0D00-4355-481E-886F-DCCCEBD8856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8201" y="1804151"/>
            <a:ext cx="2507846" cy="4148828"/>
          </a:xfrm>
          <a:custGeom>
            <a:avLst/>
            <a:gdLst>
              <a:gd name="T0" fmla="*/ 2516 w 2523"/>
              <a:gd name="T1" fmla="*/ 2424 h 2530"/>
              <a:gd name="T2" fmla="*/ 2517 w 2523"/>
              <a:gd name="T3" fmla="*/ 311 h 2530"/>
              <a:gd name="T4" fmla="*/ 2521 w 2523"/>
              <a:gd name="T5" fmla="*/ 105 h 2530"/>
              <a:gd name="T6" fmla="*/ 2301 w 2523"/>
              <a:gd name="T7" fmla="*/ 2 h 2530"/>
              <a:gd name="T8" fmla="*/ 2124 w 2523"/>
              <a:gd name="T9" fmla="*/ 5 h 2530"/>
              <a:gd name="T10" fmla="*/ 1979 w 2523"/>
              <a:gd name="T11" fmla="*/ 4 h 2530"/>
              <a:gd name="T12" fmla="*/ 1888 w 2523"/>
              <a:gd name="T13" fmla="*/ 4 h 2530"/>
              <a:gd name="T14" fmla="*/ 1842 w 2523"/>
              <a:gd name="T15" fmla="*/ 5 h 2530"/>
              <a:gd name="T16" fmla="*/ 1701 w 2523"/>
              <a:gd name="T17" fmla="*/ 5 h 2530"/>
              <a:gd name="T18" fmla="*/ 1578 w 2523"/>
              <a:gd name="T19" fmla="*/ 6 h 2530"/>
              <a:gd name="T20" fmla="*/ 1313 w 2523"/>
              <a:gd name="T21" fmla="*/ 3 h 2530"/>
              <a:gd name="T22" fmla="*/ 1127 w 2523"/>
              <a:gd name="T23" fmla="*/ 2 h 2530"/>
              <a:gd name="T24" fmla="*/ 942 w 2523"/>
              <a:gd name="T25" fmla="*/ 5 h 2530"/>
              <a:gd name="T26" fmla="*/ 739 w 2523"/>
              <a:gd name="T27" fmla="*/ 4 h 2530"/>
              <a:gd name="T28" fmla="*/ 669 w 2523"/>
              <a:gd name="T29" fmla="*/ 4 h 2530"/>
              <a:gd name="T30" fmla="*/ 607 w 2523"/>
              <a:gd name="T31" fmla="*/ 5 h 2530"/>
              <a:gd name="T32" fmla="*/ 503 w 2523"/>
              <a:gd name="T33" fmla="*/ 2 h 2530"/>
              <a:gd name="T34" fmla="*/ 379 w 2523"/>
              <a:gd name="T35" fmla="*/ 3 h 2530"/>
              <a:gd name="T36" fmla="*/ 88 w 2523"/>
              <a:gd name="T37" fmla="*/ 6 h 2530"/>
              <a:gd name="T38" fmla="*/ 9 w 2523"/>
              <a:gd name="T39" fmla="*/ 133 h 2530"/>
              <a:gd name="T40" fmla="*/ 7 w 2523"/>
              <a:gd name="T41" fmla="*/ 351 h 2530"/>
              <a:gd name="T42" fmla="*/ 5 w 2523"/>
              <a:gd name="T43" fmla="*/ 522 h 2530"/>
              <a:gd name="T44" fmla="*/ 5 w 2523"/>
              <a:gd name="T45" fmla="*/ 666 h 2530"/>
              <a:gd name="T46" fmla="*/ 6 w 2523"/>
              <a:gd name="T47" fmla="*/ 765 h 2530"/>
              <a:gd name="T48" fmla="*/ 2 w 2523"/>
              <a:gd name="T49" fmla="*/ 894 h 2530"/>
              <a:gd name="T50" fmla="*/ 5 w 2523"/>
              <a:gd name="T51" fmla="*/ 1097 h 2530"/>
              <a:gd name="T52" fmla="*/ 4 w 2523"/>
              <a:gd name="T53" fmla="*/ 1366 h 2530"/>
              <a:gd name="T54" fmla="*/ 6 w 2523"/>
              <a:gd name="T55" fmla="*/ 1522 h 2530"/>
              <a:gd name="T56" fmla="*/ 3 w 2523"/>
              <a:gd name="T57" fmla="*/ 1769 h 2530"/>
              <a:gd name="T58" fmla="*/ 5 w 2523"/>
              <a:gd name="T59" fmla="*/ 1825 h 2530"/>
              <a:gd name="T60" fmla="*/ 3 w 2523"/>
              <a:gd name="T61" fmla="*/ 1958 h 2530"/>
              <a:gd name="T62" fmla="*/ 3 w 2523"/>
              <a:gd name="T63" fmla="*/ 2204 h 2530"/>
              <a:gd name="T64" fmla="*/ 1 w 2523"/>
              <a:gd name="T65" fmla="*/ 2334 h 2530"/>
              <a:gd name="T66" fmla="*/ 154 w 2523"/>
              <a:gd name="T67" fmla="*/ 2528 h 2530"/>
              <a:gd name="T68" fmla="*/ 340 w 2523"/>
              <a:gd name="T69" fmla="*/ 2525 h 2530"/>
              <a:gd name="T70" fmla="*/ 543 w 2523"/>
              <a:gd name="T71" fmla="*/ 2526 h 2530"/>
              <a:gd name="T72" fmla="*/ 613 w 2523"/>
              <a:gd name="T73" fmla="*/ 2525 h 2530"/>
              <a:gd name="T74" fmla="*/ 674 w 2523"/>
              <a:gd name="T75" fmla="*/ 2525 h 2530"/>
              <a:gd name="T76" fmla="*/ 779 w 2523"/>
              <a:gd name="T77" fmla="*/ 2527 h 2530"/>
              <a:gd name="T78" fmla="*/ 903 w 2523"/>
              <a:gd name="T79" fmla="*/ 2526 h 2530"/>
              <a:gd name="T80" fmla="*/ 1193 w 2523"/>
              <a:gd name="T81" fmla="*/ 2524 h 2530"/>
              <a:gd name="T82" fmla="*/ 1386 w 2523"/>
              <a:gd name="T83" fmla="*/ 2525 h 2530"/>
              <a:gd name="T84" fmla="*/ 1519 w 2523"/>
              <a:gd name="T85" fmla="*/ 2526 h 2530"/>
              <a:gd name="T86" fmla="*/ 1785 w 2523"/>
              <a:gd name="T87" fmla="*/ 2526 h 2530"/>
              <a:gd name="T88" fmla="*/ 1821 w 2523"/>
              <a:gd name="T89" fmla="*/ 2527 h 2530"/>
              <a:gd name="T90" fmla="*/ 1907 w 2523"/>
              <a:gd name="T91" fmla="*/ 2525 h 2530"/>
              <a:gd name="T92" fmla="*/ 2005 w 2523"/>
              <a:gd name="T93" fmla="*/ 2524 h 2530"/>
              <a:gd name="T94" fmla="*/ 2135 w 2523"/>
              <a:gd name="T95" fmla="*/ 2527 h 2530"/>
              <a:gd name="T96" fmla="*/ 2338 w 2523"/>
              <a:gd name="T97" fmla="*/ 2524 h 2530"/>
              <a:gd name="T98" fmla="*/ 2516 w 2523"/>
              <a:gd name="T99" fmla="*/ 2424 h 2530"/>
              <a:gd name="T100" fmla="*/ 2517 w 2523"/>
              <a:gd name="T101" fmla="*/ 2216 h 2530"/>
              <a:gd name="T102" fmla="*/ 2516 w 2523"/>
              <a:gd name="T103" fmla="*/ 2037 h 2530"/>
              <a:gd name="T104" fmla="*/ 2518 w 2523"/>
              <a:gd name="T105" fmla="*/ 1855 h 2530"/>
              <a:gd name="T106" fmla="*/ 2520 w 2523"/>
              <a:gd name="T107" fmla="*/ 1842 h 2530"/>
              <a:gd name="T108" fmla="*/ 2521 w 2523"/>
              <a:gd name="T109" fmla="*/ 1645 h 2530"/>
              <a:gd name="T110" fmla="*/ 2520 w 2523"/>
              <a:gd name="T111" fmla="*/ 1438 h 2530"/>
              <a:gd name="T112" fmla="*/ 2516 w 2523"/>
              <a:gd name="T113" fmla="*/ 1255 h 2530"/>
              <a:gd name="T114" fmla="*/ 2517 w 2523"/>
              <a:gd name="T115" fmla="*/ 1025 h 2530"/>
              <a:gd name="T116" fmla="*/ 2519 w 2523"/>
              <a:gd name="T117" fmla="*/ 793 h 2530"/>
              <a:gd name="T118" fmla="*/ 2515 w 2523"/>
              <a:gd name="T119" fmla="*/ 718 h 2530"/>
              <a:gd name="T120" fmla="*/ 2521 w 2523"/>
              <a:gd name="T121" fmla="*/ 612 h 2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523" h="2530">
                <a:moveTo>
                  <a:pt x="6" y="105"/>
                </a:moveTo>
                <a:cubicBezTo>
                  <a:pt x="6" y="105"/>
                  <a:pt x="6" y="105"/>
                  <a:pt x="6" y="104"/>
                </a:cubicBezTo>
                <a:cubicBezTo>
                  <a:pt x="6" y="105"/>
                  <a:pt x="6" y="106"/>
                  <a:pt x="6" y="105"/>
                </a:cubicBezTo>
                <a:moveTo>
                  <a:pt x="2516" y="2424"/>
                </a:moveTo>
                <a:cubicBezTo>
                  <a:pt x="2516" y="2425"/>
                  <a:pt x="2516" y="2425"/>
                  <a:pt x="2516" y="2425"/>
                </a:cubicBezTo>
                <a:cubicBezTo>
                  <a:pt x="2516" y="2425"/>
                  <a:pt x="2516" y="2424"/>
                  <a:pt x="2516" y="2424"/>
                </a:cubicBezTo>
                <a:moveTo>
                  <a:pt x="2519" y="467"/>
                </a:moveTo>
                <a:cubicBezTo>
                  <a:pt x="2520" y="455"/>
                  <a:pt x="2517" y="427"/>
                  <a:pt x="2518" y="410"/>
                </a:cubicBezTo>
                <a:cubicBezTo>
                  <a:pt x="2518" y="407"/>
                  <a:pt x="2517" y="371"/>
                  <a:pt x="2518" y="338"/>
                </a:cubicBezTo>
                <a:cubicBezTo>
                  <a:pt x="2518" y="338"/>
                  <a:pt x="2519" y="332"/>
                  <a:pt x="2520" y="329"/>
                </a:cubicBezTo>
                <a:cubicBezTo>
                  <a:pt x="2519" y="329"/>
                  <a:pt x="2520" y="328"/>
                  <a:pt x="2520" y="326"/>
                </a:cubicBezTo>
                <a:cubicBezTo>
                  <a:pt x="2520" y="319"/>
                  <a:pt x="2517" y="311"/>
                  <a:pt x="2517" y="311"/>
                </a:cubicBezTo>
                <a:cubicBezTo>
                  <a:pt x="2516" y="305"/>
                  <a:pt x="2518" y="305"/>
                  <a:pt x="2518" y="300"/>
                </a:cubicBezTo>
                <a:cubicBezTo>
                  <a:pt x="2518" y="299"/>
                  <a:pt x="2516" y="297"/>
                  <a:pt x="2516" y="296"/>
                </a:cubicBezTo>
                <a:cubicBezTo>
                  <a:pt x="2516" y="257"/>
                  <a:pt x="2518" y="257"/>
                  <a:pt x="2518" y="218"/>
                </a:cubicBezTo>
                <a:cubicBezTo>
                  <a:pt x="2517" y="214"/>
                  <a:pt x="2515" y="214"/>
                  <a:pt x="2515" y="210"/>
                </a:cubicBezTo>
                <a:cubicBezTo>
                  <a:pt x="2515" y="203"/>
                  <a:pt x="2522" y="203"/>
                  <a:pt x="2522" y="196"/>
                </a:cubicBezTo>
                <a:cubicBezTo>
                  <a:pt x="2523" y="150"/>
                  <a:pt x="2520" y="150"/>
                  <a:pt x="2521" y="105"/>
                </a:cubicBezTo>
                <a:cubicBezTo>
                  <a:pt x="2521" y="59"/>
                  <a:pt x="2517" y="5"/>
                  <a:pt x="2517" y="5"/>
                </a:cubicBezTo>
                <a:cubicBezTo>
                  <a:pt x="2517" y="5"/>
                  <a:pt x="2507" y="6"/>
                  <a:pt x="2500" y="6"/>
                </a:cubicBezTo>
                <a:cubicBezTo>
                  <a:pt x="2498" y="5"/>
                  <a:pt x="2449" y="2"/>
                  <a:pt x="2400" y="2"/>
                </a:cubicBezTo>
                <a:cubicBezTo>
                  <a:pt x="2393" y="2"/>
                  <a:pt x="2386" y="4"/>
                  <a:pt x="2379" y="4"/>
                </a:cubicBezTo>
                <a:cubicBezTo>
                  <a:pt x="2375" y="4"/>
                  <a:pt x="2372" y="2"/>
                  <a:pt x="2369" y="2"/>
                </a:cubicBezTo>
                <a:cubicBezTo>
                  <a:pt x="2331" y="2"/>
                  <a:pt x="2301" y="3"/>
                  <a:pt x="2301" y="2"/>
                </a:cubicBezTo>
                <a:cubicBezTo>
                  <a:pt x="2292" y="4"/>
                  <a:pt x="2276" y="2"/>
                  <a:pt x="2261" y="5"/>
                </a:cubicBezTo>
                <a:cubicBezTo>
                  <a:pt x="2257" y="4"/>
                  <a:pt x="2264" y="4"/>
                  <a:pt x="2262" y="4"/>
                </a:cubicBezTo>
                <a:cubicBezTo>
                  <a:pt x="2258" y="4"/>
                  <a:pt x="2253" y="5"/>
                  <a:pt x="2244" y="4"/>
                </a:cubicBezTo>
                <a:cubicBezTo>
                  <a:pt x="2244" y="4"/>
                  <a:pt x="2246" y="4"/>
                  <a:pt x="2245" y="4"/>
                </a:cubicBezTo>
                <a:cubicBezTo>
                  <a:pt x="2221" y="4"/>
                  <a:pt x="2211" y="6"/>
                  <a:pt x="2183" y="5"/>
                </a:cubicBezTo>
                <a:cubicBezTo>
                  <a:pt x="2182" y="5"/>
                  <a:pt x="2123" y="5"/>
                  <a:pt x="2124" y="5"/>
                </a:cubicBezTo>
                <a:cubicBezTo>
                  <a:pt x="2117" y="4"/>
                  <a:pt x="2105" y="1"/>
                  <a:pt x="2101" y="1"/>
                </a:cubicBezTo>
                <a:cubicBezTo>
                  <a:pt x="2105" y="1"/>
                  <a:pt x="2053" y="0"/>
                  <a:pt x="2030" y="1"/>
                </a:cubicBezTo>
                <a:cubicBezTo>
                  <a:pt x="2029" y="1"/>
                  <a:pt x="2017" y="1"/>
                  <a:pt x="1997" y="1"/>
                </a:cubicBezTo>
                <a:cubicBezTo>
                  <a:pt x="1997" y="1"/>
                  <a:pt x="1979" y="4"/>
                  <a:pt x="1979" y="4"/>
                </a:cubicBezTo>
                <a:cubicBezTo>
                  <a:pt x="1979" y="4"/>
                  <a:pt x="1980" y="4"/>
                  <a:pt x="1980" y="4"/>
                </a:cubicBezTo>
                <a:cubicBezTo>
                  <a:pt x="1979" y="4"/>
                  <a:pt x="1979" y="4"/>
                  <a:pt x="1979" y="4"/>
                </a:cubicBezTo>
                <a:cubicBezTo>
                  <a:pt x="1961" y="5"/>
                  <a:pt x="1970" y="3"/>
                  <a:pt x="1957" y="5"/>
                </a:cubicBezTo>
                <a:cubicBezTo>
                  <a:pt x="1956" y="5"/>
                  <a:pt x="1956" y="6"/>
                  <a:pt x="1954" y="5"/>
                </a:cubicBezTo>
                <a:cubicBezTo>
                  <a:pt x="1950" y="6"/>
                  <a:pt x="1951" y="3"/>
                  <a:pt x="1941" y="3"/>
                </a:cubicBezTo>
                <a:cubicBezTo>
                  <a:pt x="1949" y="2"/>
                  <a:pt x="1934" y="3"/>
                  <a:pt x="1943" y="2"/>
                </a:cubicBezTo>
                <a:cubicBezTo>
                  <a:pt x="1922" y="1"/>
                  <a:pt x="1916" y="4"/>
                  <a:pt x="1910" y="4"/>
                </a:cubicBezTo>
                <a:cubicBezTo>
                  <a:pt x="1915" y="5"/>
                  <a:pt x="1888" y="4"/>
                  <a:pt x="1888" y="4"/>
                </a:cubicBezTo>
                <a:cubicBezTo>
                  <a:pt x="1887" y="4"/>
                  <a:pt x="1886" y="4"/>
                  <a:pt x="1885" y="4"/>
                </a:cubicBezTo>
                <a:cubicBezTo>
                  <a:pt x="1883" y="4"/>
                  <a:pt x="1855" y="3"/>
                  <a:pt x="1845" y="4"/>
                </a:cubicBezTo>
                <a:cubicBezTo>
                  <a:pt x="1844" y="4"/>
                  <a:pt x="1846" y="5"/>
                  <a:pt x="1849" y="5"/>
                </a:cubicBezTo>
                <a:cubicBezTo>
                  <a:pt x="1851" y="5"/>
                  <a:pt x="1853" y="5"/>
                  <a:pt x="1858" y="5"/>
                </a:cubicBezTo>
                <a:cubicBezTo>
                  <a:pt x="1855" y="5"/>
                  <a:pt x="1851" y="5"/>
                  <a:pt x="1849" y="5"/>
                </a:cubicBezTo>
                <a:cubicBezTo>
                  <a:pt x="1847" y="5"/>
                  <a:pt x="1845" y="5"/>
                  <a:pt x="1842" y="5"/>
                </a:cubicBezTo>
                <a:cubicBezTo>
                  <a:pt x="1842" y="4"/>
                  <a:pt x="1844" y="4"/>
                  <a:pt x="1845" y="4"/>
                </a:cubicBezTo>
                <a:cubicBezTo>
                  <a:pt x="1846" y="4"/>
                  <a:pt x="1847" y="4"/>
                  <a:pt x="1849" y="4"/>
                </a:cubicBezTo>
                <a:cubicBezTo>
                  <a:pt x="1844" y="3"/>
                  <a:pt x="1831" y="5"/>
                  <a:pt x="1836" y="3"/>
                </a:cubicBezTo>
                <a:cubicBezTo>
                  <a:pt x="1829" y="5"/>
                  <a:pt x="1764" y="6"/>
                  <a:pt x="1759" y="6"/>
                </a:cubicBezTo>
                <a:cubicBezTo>
                  <a:pt x="1754" y="6"/>
                  <a:pt x="1747" y="3"/>
                  <a:pt x="1744" y="2"/>
                </a:cubicBezTo>
                <a:cubicBezTo>
                  <a:pt x="1727" y="2"/>
                  <a:pt x="1719" y="5"/>
                  <a:pt x="1701" y="5"/>
                </a:cubicBezTo>
                <a:cubicBezTo>
                  <a:pt x="1697" y="4"/>
                  <a:pt x="1687" y="2"/>
                  <a:pt x="1677" y="2"/>
                </a:cubicBezTo>
                <a:cubicBezTo>
                  <a:pt x="1679" y="2"/>
                  <a:pt x="1673" y="1"/>
                  <a:pt x="1673" y="1"/>
                </a:cubicBezTo>
                <a:cubicBezTo>
                  <a:pt x="1667" y="0"/>
                  <a:pt x="1647" y="1"/>
                  <a:pt x="1638" y="2"/>
                </a:cubicBezTo>
                <a:cubicBezTo>
                  <a:pt x="1636" y="1"/>
                  <a:pt x="1635" y="2"/>
                  <a:pt x="1630" y="3"/>
                </a:cubicBezTo>
                <a:cubicBezTo>
                  <a:pt x="1631" y="2"/>
                  <a:pt x="1629" y="3"/>
                  <a:pt x="1620" y="3"/>
                </a:cubicBezTo>
                <a:cubicBezTo>
                  <a:pt x="1619" y="3"/>
                  <a:pt x="1590" y="6"/>
                  <a:pt x="1578" y="6"/>
                </a:cubicBezTo>
                <a:cubicBezTo>
                  <a:pt x="1577" y="6"/>
                  <a:pt x="1496" y="3"/>
                  <a:pt x="1483" y="2"/>
                </a:cubicBezTo>
                <a:cubicBezTo>
                  <a:pt x="1483" y="2"/>
                  <a:pt x="1454" y="7"/>
                  <a:pt x="1451" y="6"/>
                </a:cubicBezTo>
                <a:cubicBezTo>
                  <a:pt x="1453" y="6"/>
                  <a:pt x="1447" y="4"/>
                  <a:pt x="1432" y="3"/>
                </a:cubicBezTo>
                <a:cubicBezTo>
                  <a:pt x="1426" y="3"/>
                  <a:pt x="1423" y="6"/>
                  <a:pt x="1426" y="5"/>
                </a:cubicBezTo>
                <a:cubicBezTo>
                  <a:pt x="1378" y="6"/>
                  <a:pt x="1327" y="6"/>
                  <a:pt x="1329" y="6"/>
                </a:cubicBezTo>
                <a:cubicBezTo>
                  <a:pt x="1321" y="6"/>
                  <a:pt x="1313" y="3"/>
                  <a:pt x="1313" y="3"/>
                </a:cubicBezTo>
                <a:cubicBezTo>
                  <a:pt x="1311" y="3"/>
                  <a:pt x="1305" y="3"/>
                  <a:pt x="1304" y="3"/>
                </a:cubicBezTo>
                <a:cubicBezTo>
                  <a:pt x="1300" y="3"/>
                  <a:pt x="1276" y="2"/>
                  <a:pt x="1249" y="3"/>
                </a:cubicBezTo>
                <a:cubicBezTo>
                  <a:pt x="1249" y="3"/>
                  <a:pt x="1249" y="4"/>
                  <a:pt x="1249" y="5"/>
                </a:cubicBezTo>
                <a:cubicBezTo>
                  <a:pt x="1232" y="4"/>
                  <a:pt x="1195" y="2"/>
                  <a:pt x="1159" y="2"/>
                </a:cubicBezTo>
                <a:cubicBezTo>
                  <a:pt x="1151" y="2"/>
                  <a:pt x="1144" y="4"/>
                  <a:pt x="1137" y="4"/>
                </a:cubicBezTo>
                <a:cubicBezTo>
                  <a:pt x="1134" y="4"/>
                  <a:pt x="1130" y="2"/>
                  <a:pt x="1127" y="2"/>
                </a:cubicBezTo>
                <a:cubicBezTo>
                  <a:pt x="1090" y="2"/>
                  <a:pt x="1060" y="3"/>
                  <a:pt x="1060" y="2"/>
                </a:cubicBezTo>
                <a:cubicBezTo>
                  <a:pt x="1050" y="4"/>
                  <a:pt x="1034" y="2"/>
                  <a:pt x="1019" y="5"/>
                </a:cubicBezTo>
                <a:cubicBezTo>
                  <a:pt x="1016" y="4"/>
                  <a:pt x="1022" y="4"/>
                  <a:pt x="1020" y="4"/>
                </a:cubicBezTo>
                <a:cubicBezTo>
                  <a:pt x="1016" y="4"/>
                  <a:pt x="1012" y="5"/>
                  <a:pt x="1003" y="4"/>
                </a:cubicBezTo>
                <a:cubicBezTo>
                  <a:pt x="1002" y="4"/>
                  <a:pt x="1004" y="4"/>
                  <a:pt x="1004" y="4"/>
                </a:cubicBezTo>
                <a:cubicBezTo>
                  <a:pt x="980" y="4"/>
                  <a:pt x="969" y="6"/>
                  <a:pt x="942" y="5"/>
                </a:cubicBezTo>
                <a:cubicBezTo>
                  <a:pt x="941" y="5"/>
                  <a:pt x="881" y="5"/>
                  <a:pt x="883" y="5"/>
                </a:cubicBezTo>
                <a:cubicBezTo>
                  <a:pt x="876" y="4"/>
                  <a:pt x="863" y="1"/>
                  <a:pt x="859" y="1"/>
                </a:cubicBezTo>
                <a:cubicBezTo>
                  <a:pt x="863" y="1"/>
                  <a:pt x="812" y="0"/>
                  <a:pt x="788" y="1"/>
                </a:cubicBezTo>
                <a:cubicBezTo>
                  <a:pt x="787" y="1"/>
                  <a:pt x="776" y="1"/>
                  <a:pt x="756" y="1"/>
                </a:cubicBezTo>
                <a:cubicBezTo>
                  <a:pt x="755" y="1"/>
                  <a:pt x="737" y="4"/>
                  <a:pt x="737" y="4"/>
                </a:cubicBezTo>
                <a:cubicBezTo>
                  <a:pt x="738" y="4"/>
                  <a:pt x="738" y="4"/>
                  <a:pt x="739" y="4"/>
                </a:cubicBezTo>
                <a:cubicBezTo>
                  <a:pt x="738" y="4"/>
                  <a:pt x="737" y="4"/>
                  <a:pt x="737" y="4"/>
                </a:cubicBezTo>
                <a:cubicBezTo>
                  <a:pt x="719" y="5"/>
                  <a:pt x="728" y="3"/>
                  <a:pt x="716" y="5"/>
                </a:cubicBezTo>
                <a:cubicBezTo>
                  <a:pt x="714" y="5"/>
                  <a:pt x="714" y="6"/>
                  <a:pt x="713" y="5"/>
                </a:cubicBezTo>
                <a:cubicBezTo>
                  <a:pt x="708" y="6"/>
                  <a:pt x="709" y="3"/>
                  <a:pt x="699" y="3"/>
                </a:cubicBezTo>
                <a:cubicBezTo>
                  <a:pt x="708" y="2"/>
                  <a:pt x="693" y="3"/>
                  <a:pt x="702" y="2"/>
                </a:cubicBezTo>
                <a:cubicBezTo>
                  <a:pt x="681" y="1"/>
                  <a:pt x="674" y="4"/>
                  <a:pt x="669" y="4"/>
                </a:cubicBezTo>
                <a:cubicBezTo>
                  <a:pt x="673" y="5"/>
                  <a:pt x="647" y="4"/>
                  <a:pt x="646" y="4"/>
                </a:cubicBezTo>
                <a:cubicBezTo>
                  <a:pt x="646" y="4"/>
                  <a:pt x="644" y="4"/>
                  <a:pt x="643" y="4"/>
                </a:cubicBezTo>
                <a:cubicBezTo>
                  <a:pt x="641" y="4"/>
                  <a:pt x="614" y="3"/>
                  <a:pt x="604" y="4"/>
                </a:cubicBezTo>
                <a:cubicBezTo>
                  <a:pt x="602" y="4"/>
                  <a:pt x="604" y="5"/>
                  <a:pt x="607" y="5"/>
                </a:cubicBezTo>
                <a:cubicBezTo>
                  <a:pt x="610" y="5"/>
                  <a:pt x="612" y="5"/>
                  <a:pt x="616" y="5"/>
                </a:cubicBezTo>
                <a:cubicBezTo>
                  <a:pt x="613" y="5"/>
                  <a:pt x="610" y="5"/>
                  <a:pt x="607" y="5"/>
                </a:cubicBezTo>
                <a:cubicBezTo>
                  <a:pt x="606" y="5"/>
                  <a:pt x="604" y="5"/>
                  <a:pt x="601" y="5"/>
                </a:cubicBezTo>
                <a:cubicBezTo>
                  <a:pt x="601" y="4"/>
                  <a:pt x="602" y="4"/>
                  <a:pt x="604" y="4"/>
                </a:cubicBezTo>
                <a:cubicBezTo>
                  <a:pt x="605" y="4"/>
                  <a:pt x="606" y="4"/>
                  <a:pt x="607" y="4"/>
                </a:cubicBezTo>
                <a:cubicBezTo>
                  <a:pt x="603" y="3"/>
                  <a:pt x="590" y="5"/>
                  <a:pt x="594" y="3"/>
                </a:cubicBezTo>
                <a:cubicBezTo>
                  <a:pt x="587" y="5"/>
                  <a:pt x="522" y="6"/>
                  <a:pt x="517" y="6"/>
                </a:cubicBezTo>
                <a:cubicBezTo>
                  <a:pt x="512" y="6"/>
                  <a:pt x="506" y="3"/>
                  <a:pt x="503" y="2"/>
                </a:cubicBezTo>
                <a:cubicBezTo>
                  <a:pt x="485" y="2"/>
                  <a:pt x="477" y="5"/>
                  <a:pt x="459" y="5"/>
                </a:cubicBezTo>
                <a:cubicBezTo>
                  <a:pt x="455" y="4"/>
                  <a:pt x="445" y="2"/>
                  <a:pt x="435" y="2"/>
                </a:cubicBezTo>
                <a:cubicBezTo>
                  <a:pt x="438" y="2"/>
                  <a:pt x="431" y="1"/>
                  <a:pt x="432" y="1"/>
                </a:cubicBezTo>
                <a:cubicBezTo>
                  <a:pt x="425" y="0"/>
                  <a:pt x="406" y="1"/>
                  <a:pt x="397" y="2"/>
                </a:cubicBezTo>
                <a:cubicBezTo>
                  <a:pt x="394" y="1"/>
                  <a:pt x="393" y="2"/>
                  <a:pt x="388" y="3"/>
                </a:cubicBezTo>
                <a:cubicBezTo>
                  <a:pt x="389" y="2"/>
                  <a:pt x="387" y="3"/>
                  <a:pt x="379" y="3"/>
                </a:cubicBezTo>
                <a:cubicBezTo>
                  <a:pt x="377" y="3"/>
                  <a:pt x="349" y="6"/>
                  <a:pt x="336" y="6"/>
                </a:cubicBezTo>
                <a:cubicBezTo>
                  <a:pt x="335" y="6"/>
                  <a:pt x="254" y="3"/>
                  <a:pt x="242" y="2"/>
                </a:cubicBezTo>
                <a:cubicBezTo>
                  <a:pt x="241" y="2"/>
                  <a:pt x="213" y="7"/>
                  <a:pt x="210" y="6"/>
                </a:cubicBezTo>
                <a:cubicBezTo>
                  <a:pt x="212" y="6"/>
                  <a:pt x="205" y="4"/>
                  <a:pt x="190" y="3"/>
                </a:cubicBezTo>
                <a:cubicBezTo>
                  <a:pt x="185" y="3"/>
                  <a:pt x="181" y="6"/>
                  <a:pt x="185" y="5"/>
                </a:cubicBezTo>
                <a:cubicBezTo>
                  <a:pt x="137" y="6"/>
                  <a:pt x="86" y="6"/>
                  <a:pt x="88" y="6"/>
                </a:cubicBezTo>
                <a:cubicBezTo>
                  <a:pt x="80" y="6"/>
                  <a:pt x="72" y="3"/>
                  <a:pt x="72" y="3"/>
                </a:cubicBezTo>
                <a:cubicBezTo>
                  <a:pt x="69" y="3"/>
                  <a:pt x="63" y="3"/>
                  <a:pt x="62" y="3"/>
                </a:cubicBezTo>
                <a:cubicBezTo>
                  <a:pt x="59" y="3"/>
                  <a:pt x="35" y="2"/>
                  <a:pt x="7" y="3"/>
                </a:cubicBezTo>
                <a:cubicBezTo>
                  <a:pt x="7" y="6"/>
                  <a:pt x="10" y="45"/>
                  <a:pt x="10" y="50"/>
                </a:cubicBezTo>
                <a:cubicBezTo>
                  <a:pt x="11" y="43"/>
                  <a:pt x="7" y="104"/>
                  <a:pt x="6" y="105"/>
                </a:cubicBezTo>
                <a:cubicBezTo>
                  <a:pt x="7" y="112"/>
                  <a:pt x="10" y="128"/>
                  <a:pt x="9" y="133"/>
                </a:cubicBezTo>
                <a:cubicBezTo>
                  <a:pt x="11" y="129"/>
                  <a:pt x="6" y="150"/>
                  <a:pt x="6" y="158"/>
                </a:cubicBezTo>
                <a:cubicBezTo>
                  <a:pt x="6" y="159"/>
                  <a:pt x="6" y="179"/>
                  <a:pt x="6" y="180"/>
                </a:cubicBezTo>
                <a:cubicBezTo>
                  <a:pt x="6" y="196"/>
                  <a:pt x="10" y="251"/>
                  <a:pt x="9" y="255"/>
                </a:cubicBezTo>
                <a:cubicBezTo>
                  <a:pt x="8" y="256"/>
                  <a:pt x="5" y="293"/>
                  <a:pt x="6" y="300"/>
                </a:cubicBezTo>
                <a:cubicBezTo>
                  <a:pt x="5" y="298"/>
                  <a:pt x="5" y="308"/>
                  <a:pt x="5" y="314"/>
                </a:cubicBezTo>
                <a:cubicBezTo>
                  <a:pt x="5" y="331"/>
                  <a:pt x="7" y="342"/>
                  <a:pt x="7" y="351"/>
                </a:cubicBezTo>
                <a:cubicBezTo>
                  <a:pt x="8" y="353"/>
                  <a:pt x="3" y="418"/>
                  <a:pt x="3" y="420"/>
                </a:cubicBezTo>
                <a:cubicBezTo>
                  <a:pt x="3" y="427"/>
                  <a:pt x="9" y="437"/>
                  <a:pt x="9" y="438"/>
                </a:cubicBezTo>
                <a:cubicBezTo>
                  <a:pt x="9" y="439"/>
                  <a:pt x="10" y="439"/>
                  <a:pt x="10" y="440"/>
                </a:cubicBezTo>
                <a:cubicBezTo>
                  <a:pt x="10" y="446"/>
                  <a:pt x="6" y="454"/>
                  <a:pt x="6" y="463"/>
                </a:cubicBezTo>
                <a:cubicBezTo>
                  <a:pt x="6" y="469"/>
                  <a:pt x="7" y="491"/>
                  <a:pt x="7" y="493"/>
                </a:cubicBezTo>
                <a:cubicBezTo>
                  <a:pt x="7" y="501"/>
                  <a:pt x="5" y="520"/>
                  <a:pt x="5" y="522"/>
                </a:cubicBezTo>
                <a:cubicBezTo>
                  <a:pt x="5" y="523"/>
                  <a:pt x="6" y="623"/>
                  <a:pt x="6" y="628"/>
                </a:cubicBezTo>
                <a:cubicBezTo>
                  <a:pt x="6" y="629"/>
                  <a:pt x="3" y="642"/>
                  <a:pt x="3" y="645"/>
                </a:cubicBezTo>
                <a:cubicBezTo>
                  <a:pt x="3" y="645"/>
                  <a:pt x="3" y="645"/>
                  <a:pt x="4" y="645"/>
                </a:cubicBezTo>
                <a:cubicBezTo>
                  <a:pt x="4" y="654"/>
                  <a:pt x="4" y="671"/>
                  <a:pt x="4" y="678"/>
                </a:cubicBezTo>
                <a:cubicBezTo>
                  <a:pt x="4" y="680"/>
                  <a:pt x="5" y="678"/>
                  <a:pt x="5" y="675"/>
                </a:cubicBezTo>
                <a:cubicBezTo>
                  <a:pt x="5" y="672"/>
                  <a:pt x="5" y="671"/>
                  <a:pt x="5" y="666"/>
                </a:cubicBezTo>
                <a:cubicBezTo>
                  <a:pt x="5" y="669"/>
                  <a:pt x="5" y="672"/>
                  <a:pt x="5" y="675"/>
                </a:cubicBezTo>
                <a:cubicBezTo>
                  <a:pt x="5" y="676"/>
                  <a:pt x="5" y="678"/>
                  <a:pt x="4" y="682"/>
                </a:cubicBezTo>
                <a:cubicBezTo>
                  <a:pt x="4" y="681"/>
                  <a:pt x="4" y="680"/>
                  <a:pt x="4" y="678"/>
                </a:cubicBezTo>
                <a:cubicBezTo>
                  <a:pt x="4" y="678"/>
                  <a:pt x="4" y="676"/>
                  <a:pt x="3" y="675"/>
                </a:cubicBezTo>
                <a:cubicBezTo>
                  <a:pt x="3" y="679"/>
                  <a:pt x="4" y="692"/>
                  <a:pt x="3" y="688"/>
                </a:cubicBezTo>
                <a:cubicBezTo>
                  <a:pt x="5" y="695"/>
                  <a:pt x="6" y="760"/>
                  <a:pt x="6" y="765"/>
                </a:cubicBezTo>
                <a:cubicBezTo>
                  <a:pt x="6" y="770"/>
                  <a:pt x="3" y="776"/>
                  <a:pt x="2" y="779"/>
                </a:cubicBezTo>
                <a:cubicBezTo>
                  <a:pt x="2" y="797"/>
                  <a:pt x="5" y="805"/>
                  <a:pt x="5" y="823"/>
                </a:cubicBezTo>
                <a:cubicBezTo>
                  <a:pt x="4" y="827"/>
                  <a:pt x="2" y="837"/>
                  <a:pt x="1" y="847"/>
                </a:cubicBezTo>
                <a:cubicBezTo>
                  <a:pt x="2" y="844"/>
                  <a:pt x="1" y="851"/>
                  <a:pt x="1" y="850"/>
                </a:cubicBezTo>
                <a:cubicBezTo>
                  <a:pt x="0" y="857"/>
                  <a:pt x="1" y="876"/>
                  <a:pt x="2" y="885"/>
                </a:cubicBezTo>
                <a:cubicBezTo>
                  <a:pt x="1" y="888"/>
                  <a:pt x="2" y="889"/>
                  <a:pt x="2" y="894"/>
                </a:cubicBezTo>
                <a:cubicBezTo>
                  <a:pt x="2" y="893"/>
                  <a:pt x="3" y="895"/>
                  <a:pt x="3" y="903"/>
                </a:cubicBezTo>
                <a:cubicBezTo>
                  <a:pt x="3" y="905"/>
                  <a:pt x="6" y="933"/>
                  <a:pt x="6" y="946"/>
                </a:cubicBezTo>
                <a:cubicBezTo>
                  <a:pt x="6" y="947"/>
                  <a:pt x="3" y="1028"/>
                  <a:pt x="1" y="1041"/>
                </a:cubicBezTo>
                <a:cubicBezTo>
                  <a:pt x="2" y="1041"/>
                  <a:pt x="7" y="1069"/>
                  <a:pt x="6" y="1072"/>
                </a:cubicBezTo>
                <a:cubicBezTo>
                  <a:pt x="6" y="1071"/>
                  <a:pt x="4" y="1077"/>
                  <a:pt x="3" y="1092"/>
                </a:cubicBezTo>
                <a:cubicBezTo>
                  <a:pt x="3" y="1097"/>
                  <a:pt x="6" y="1101"/>
                  <a:pt x="5" y="1097"/>
                </a:cubicBezTo>
                <a:cubicBezTo>
                  <a:pt x="5" y="1146"/>
                  <a:pt x="6" y="1196"/>
                  <a:pt x="6" y="1194"/>
                </a:cubicBezTo>
                <a:cubicBezTo>
                  <a:pt x="5" y="1202"/>
                  <a:pt x="2" y="1210"/>
                  <a:pt x="2" y="1211"/>
                </a:cubicBezTo>
                <a:cubicBezTo>
                  <a:pt x="3" y="1213"/>
                  <a:pt x="3" y="1219"/>
                  <a:pt x="3" y="1220"/>
                </a:cubicBezTo>
                <a:cubicBezTo>
                  <a:pt x="3" y="1223"/>
                  <a:pt x="2" y="1248"/>
                  <a:pt x="3" y="1275"/>
                </a:cubicBezTo>
                <a:cubicBezTo>
                  <a:pt x="3" y="1275"/>
                  <a:pt x="5" y="1275"/>
                  <a:pt x="7" y="1275"/>
                </a:cubicBezTo>
                <a:cubicBezTo>
                  <a:pt x="6" y="1291"/>
                  <a:pt x="4" y="1328"/>
                  <a:pt x="4" y="1366"/>
                </a:cubicBezTo>
                <a:cubicBezTo>
                  <a:pt x="4" y="1373"/>
                  <a:pt x="6" y="1380"/>
                  <a:pt x="6" y="1387"/>
                </a:cubicBezTo>
                <a:cubicBezTo>
                  <a:pt x="6" y="1391"/>
                  <a:pt x="4" y="1394"/>
                  <a:pt x="4" y="1397"/>
                </a:cubicBezTo>
                <a:cubicBezTo>
                  <a:pt x="4" y="1435"/>
                  <a:pt x="5" y="1465"/>
                  <a:pt x="4" y="1465"/>
                </a:cubicBezTo>
                <a:cubicBezTo>
                  <a:pt x="6" y="1474"/>
                  <a:pt x="4" y="1490"/>
                  <a:pt x="7" y="1505"/>
                </a:cubicBezTo>
                <a:cubicBezTo>
                  <a:pt x="6" y="1509"/>
                  <a:pt x="6" y="1503"/>
                  <a:pt x="6" y="1504"/>
                </a:cubicBezTo>
                <a:cubicBezTo>
                  <a:pt x="7" y="1508"/>
                  <a:pt x="7" y="1513"/>
                  <a:pt x="6" y="1522"/>
                </a:cubicBezTo>
                <a:cubicBezTo>
                  <a:pt x="6" y="1522"/>
                  <a:pt x="6" y="1520"/>
                  <a:pt x="6" y="1521"/>
                </a:cubicBezTo>
                <a:cubicBezTo>
                  <a:pt x="6" y="1545"/>
                  <a:pt x="8" y="1555"/>
                  <a:pt x="7" y="1583"/>
                </a:cubicBezTo>
                <a:cubicBezTo>
                  <a:pt x="7" y="1584"/>
                  <a:pt x="7" y="1643"/>
                  <a:pt x="7" y="1642"/>
                </a:cubicBezTo>
                <a:cubicBezTo>
                  <a:pt x="6" y="1649"/>
                  <a:pt x="3" y="1661"/>
                  <a:pt x="3" y="1665"/>
                </a:cubicBezTo>
                <a:cubicBezTo>
                  <a:pt x="3" y="1661"/>
                  <a:pt x="2" y="1713"/>
                  <a:pt x="3" y="1736"/>
                </a:cubicBezTo>
                <a:cubicBezTo>
                  <a:pt x="3" y="1737"/>
                  <a:pt x="3" y="1749"/>
                  <a:pt x="3" y="1769"/>
                </a:cubicBezTo>
                <a:cubicBezTo>
                  <a:pt x="3" y="1769"/>
                  <a:pt x="6" y="1787"/>
                  <a:pt x="6" y="1787"/>
                </a:cubicBezTo>
                <a:cubicBezTo>
                  <a:pt x="6" y="1787"/>
                  <a:pt x="6" y="1786"/>
                  <a:pt x="6" y="1786"/>
                </a:cubicBezTo>
                <a:cubicBezTo>
                  <a:pt x="6" y="1787"/>
                  <a:pt x="6" y="1787"/>
                  <a:pt x="6" y="1787"/>
                </a:cubicBezTo>
                <a:cubicBezTo>
                  <a:pt x="7" y="1805"/>
                  <a:pt x="6" y="1796"/>
                  <a:pt x="7" y="1809"/>
                </a:cubicBezTo>
                <a:cubicBezTo>
                  <a:pt x="7" y="1810"/>
                  <a:pt x="8" y="1810"/>
                  <a:pt x="8" y="1812"/>
                </a:cubicBezTo>
                <a:cubicBezTo>
                  <a:pt x="8" y="1816"/>
                  <a:pt x="5" y="1815"/>
                  <a:pt x="5" y="1825"/>
                </a:cubicBezTo>
                <a:cubicBezTo>
                  <a:pt x="5" y="1817"/>
                  <a:pt x="5" y="1832"/>
                  <a:pt x="4" y="1823"/>
                </a:cubicBezTo>
                <a:cubicBezTo>
                  <a:pt x="3" y="1844"/>
                  <a:pt x="6" y="1850"/>
                  <a:pt x="6" y="1856"/>
                </a:cubicBezTo>
                <a:cubicBezTo>
                  <a:pt x="7" y="1851"/>
                  <a:pt x="6" y="1878"/>
                  <a:pt x="6" y="1878"/>
                </a:cubicBezTo>
                <a:cubicBezTo>
                  <a:pt x="6" y="1879"/>
                  <a:pt x="6" y="1881"/>
                  <a:pt x="7" y="1884"/>
                </a:cubicBezTo>
                <a:cubicBezTo>
                  <a:pt x="6" y="1888"/>
                  <a:pt x="2" y="1910"/>
                  <a:pt x="2" y="1917"/>
                </a:cubicBezTo>
                <a:cubicBezTo>
                  <a:pt x="3" y="1919"/>
                  <a:pt x="3" y="1953"/>
                  <a:pt x="3" y="1958"/>
                </a:cubicBezTo>
                <a:cubicBezTo>
                  <a:pt x="3" y="1958"/>
                  <a:pt x="1" y="1985"/>
                  <a:pt x="1" y="2000"/>
                </a:cubicBezTo>
                <a:cubicBezTo>
                  <a:pt x="0" y="2002"/>
                  <a:pt x="4" y="2038"/>
                  <a:pt x="4" y="2063"/>
                </a:cubicBezTo>
                <a:cubicBezTo>
                  <a:pt x="3" y="2074"/>
                  <a:pt x="5" y="2103"/>
                  <a:pt x="5" y="2120"/>
                </a:cubicBezTo>
                <a:cubicBezTo>
                  <a:pt x="5" y="2122"/>
                  <a:pt x="5" y="2159"/>
                  <a:pt x="5" y="2192"/>
                </a:cubicBezTo>
                <a:cubicBezTo>
                  <a:pt x="5" y="2191"/>
                  <a:pt x="3" y="2198"/>
                  <a:pt x="3" y="2200"/>
                </a:cubicBezTo>
                <a:cubicBezTo>
                  <a:pt x="3" y="2201"/>
                  <a:pt x="3" y="2202"/>
                  <a:pt x="3" y="2204"/>
                </a:cubicBezTo>
                <a:cubicBezTo>
                  <a:pt x="3" y="2211"/>
                  <a:pt x="6" y="2218"/>
                  <a:pt x="6" y="2219"/>
                </a:cubicBezTo>
                <a:cubicBezTo>
                  <a:pt x="7" y="2224"/>
                  <a:pt x="5" y="2224"/>
                  <a:pt x="5" y="2230"/>
                </a:cubicBezTo>
                <a:cubicBezTo>
                  <a:pt x="5" y="2230"/>
                  <a:pt x="7" y="2233"/>
                  <a:pt x="7" y="2234"/>
                </a:cubicBezTo>
                <a:cubicBezTo>
                  <a:pt x="7" y="2273"/>
                  <a:pt x="5" y="2273"/>
                  <a:pt x="5" y="2312"/>
                </a:cubicBezTo>
                <a:cubicBezTo>
                  <a:pt x="5" y="2316"/>
                  <a:pt x="8" y="2316"/>
                  <a:pt x="8" y="2320"/>
                </a:cubicBezTo>
                <a:cubicBezTo>
                  <a:pt x="8" y="2327"/>
                  <a:pt x="1" y="2327"/>
                  <a:pt x="1" y="2334"/>
                </a:cubicBezTo>
                <a:cubicBezTo>
                  <a:pt x="0" y="2380"/>
                  <a:pt x="2" y="2380"/>
                  <a:pt x="2" y="2425"/>
                </a:cubicBezTo>
                <a:cubicBezTo>
                  <a:pt x="2" y="2471"/>
                  <a:pt x="5" y="2525"/>
                  <a:pt x="5" y="2525"/>
                </a:cubicBezTo>
                <a:cubicBezTo>
                  <a:pt x="5" y="2525"/>
                  <a:pt x="16" y="2524"/>
                  <a:pt x="23" y="2524"/>
                </a:cubicBezTo>
                <a:cubicBezTo>
                  <a:pt x="24" y="2525"/>
                  <a:pt x="74" y="2527"/>
                  <a:pt x="123" y="2528"/>
                </a:cubicBezTo>
                <a:cubicBezTo>
                  <a:pt x="130" y="2528"/>
                  <a:pt x="137" y="2525"/>
                  <a:pt x="144" y="2525"/>
                </a:cubicBezTo>
                <a:cubicBezTo>
                  <a:pt x="147" y="2525"/>
                  <a:pt x="151" y="2528"/>
                  <a:pt x="154" y="2528"/>
                </a:cubicBezTo>
                <a:cubicBezTo>
                  <a:pt x="191" y="2528"/>
                  <a:pt x="222" y="2527"/>
                  <a:pt x="221" y="2527"/>
                </a:cubicBezTo>
                <a:cubicBezTo>
                  <a:pt x="231" y="2526"/>
                  <a:pt x="247" y="2527"/>
                  <a:pt x="262" y="2525"/>
                </a:cubicBezTo>
                <a:cubicBezTo>
                  <a:pt x="266" y="2526"/>
                  <a:pt x="259" y="2526"/>
                  <a:pt x="261" y="2526"/>
                </a:cubicBezTo>
                <a:cubicBezTo>
                  <a:pt x="265" y="2525"/>
                  <a:pt x="270" y="2525"/>
                  <a:pt x="278" y="2525"/>
                </a:cubicBezTo>
                <a:cubicBezTo>
                  <a:pt x="279" y="2525"/>
                  <a:pt x="277" y="2526"/>
                  <a:pt x="277" y="2526"/>
                </a:cubicBezTo>
                <a:cubicBezTo>
                  <a:pt x="302" y="2526"/>
                  <a:pt x="312" y="2524"/>
                  <a:pt x="340" y="2525"/>
                </a:cubicBezTo>
                <a:cubicBezTo>
                  <a:pt x="341" y="2525"/>
                  <a:pt x="400" y="2525"/>
                  <a:pt x="398" y="2525"/>
                </a:cubicBezTo>
                <a:cubicBezTo>
                  <a:pt x="405" y="2526"/>
                  <a:pt x="418" y="2529"/>
                  <a:pt x="422" y="2529"/>
                </a:cubicBezTo>
                <a:cubicBezTo>
                  <a:pt x="418" y="2529"/>
                  <a:pt x="469" y="2530"/>
                  <a:pt x="493" y="2528"/>
                </a:cubicBezTo>
                <a:cubicBezTo>
                  <a:pt x="494" y="2528"/>
                  <a:pt x="506" y="2529"/>
                  <a:pt x="526" y="2528"/>
                </a:cubicBezTo>
                <a:cubicBezTo>
                  <a:pt x="526" y="2528"/>
                  <a:pt x="544" y="2526"/>
                  <a:pt x="544" y="2526"/>
                </a:cubicBezTo>
                <a:cubicBezTo>
                  <a:pt x="543" y="2526"/>
                  <a:pt x="543" y="2526"/>
                  <a:pt x="543" y="2526"/>
                </a:cubicBezTo>
                <a:cubicBezTo>
                  <a:pt x="543" y="2526"/>
                  <a:pt x="544" y="2526"/>
                  <a:pt x="544" y="2526"/>
                </a:cubicBezTo>
                <a:cubicBezTo>
                  <a:pt x="562" y="2525"/>
                  <a:pt x="553" y="2526"/>
                  <a:pt x="566" y="2525"/>
                </a:cubicBezTo>
                <a:cubicBezTo>
                  <a:pt x="567" y="2525"/>
                  <a:pt x="567" y="2524"/>
                  <a:pt x="568" y="2524"/>
                </a:cubicBezTo>
                <a:cubicBezTo>
                  <a:pt x="573" y="2524"/>
                  <a:pt x="572" y="2527"/>
                  <a:pt x="582" y="2527"/>
                </a:cubicBezTo>
                <a:cubicBezTo>
                  <a:pt x="574" y="2527"/>
                  <a:pt x="589" y="2527"/>
                  <a:pt x="580" y="2527"/>
                </a:cubicBezTo>
                <a:cubicBezTo>
                  <a:pt x="600" y="2529"/>
                  <a:pt x="607" y="2526"/>
                  <a:pt x="613" y="2525"/>
                </a:cubicBezTo>
                <a:cubicBezTo>
                  <a:pt x="608" y="2525"/>
                  <a:pt x="634" y="2526"/>
                  <a:pt x="635" y="2526"/>
                </a:cubicBezTo>
                <a:cubicBezTo>
                  <a:pt x="636" y="2526"/>
                  <a:pt x="637" y="2526"/>
                  <a:pt x="638" y="2525"/>
                </a:cubicBezTo>
                <a:cubicBezTo>
                  <a:pt x="640" y="2526"/>
                  <a:pt x="668" y="2526"/>
                  <a:pt x="677" y="2526"/>
                </a:cubicBezTo>
                <a:cubicBezTo>
                  <a:pt x="679" y="2525"/>
                  <a:pt x="677" y="2525"/>
                  <a:pt x="674" y="2525"/>
                </a:cubicBezTo>
                <a:cubicBezTo>
                  <a:pt x="672" y="2525"/>
                  <a:pt x="670" y="2525"/>
                  <a:pt x="665" y="2525"/>
                </a:cubicBezTo>
                <a:cubicBezTo>
                  <a:pt x="668" y="2525"/>
                  <a:pt x="671" y="2525"/>
                  <a:pt x="674" y="2525"/>
                </a:cubicBezTo>
                <a:cubicBezTo>
                  <a:pt x="675" y="2525"/>
                  <a:pt x="677" y="2525"/>
                  <a:pt x="681" y="2525"/>
                </a:cubicBezTo>
                <a:cubicBezTo>
                  <a:pt x="680" y="2525"/>
                  <a:pt x="679" y="2526"/>
                  <a:pt x="677" y="2526"/>
                </a:cubicBezTo>
                <a:cubicBezTo>
                  <a:pt x="677" y="2526"/>
                  <a:pt x="676" y="2526"/>
                  <a:pt x="674" y="2526"/>
                </a:cubicBezTo>
                <a:cubicBezTo>
                  <a:pt x="679" y="2527"/>
                  <a:pt x="692" y="2525"/>
                  <a:pt x="687" y="2527"/>
                </a:cubicBezTo>
                <a:cubicBezTo>
                  <a:pt x="694" y="2525"/>
                  <a:pt x="759" y="2524"/>
                  <a:pt x="764" y="2524"/>
                </a:cubicBezTo>
                <a:cubicBezTo>
                  <a:pt x="769" y="2524"/>
                  <a:pt x="775" y="2527"/>
                  <a:pt x="779" y="2527"/>
                </a:cubicBezTo>
                <a:cubicBezTo>
                  <a:pt x="796" y="2527"/>
                  <a:pt x="804" y="2524"/>
                  <a:pt x="822" y="2525"/>
                </a:cubicBezTo>
                <a:cubicBezTo>
                  <a:pt x="826" y="2526"/>
                  <a:pt x="836" y="2528"/>
                  <a:pt x="846" y="2528"/>
                </a:cubicBezTo>
                <a:cubicBezTo>
                  <a:pt x="844" y="2528"/>
                  <a:pt x="850" y="2529"/>
                  <a:pt x="849" y="2529"/>
                </a:cubicBezTo>
                <a:cubicBezTo>
                  <a:pt x="856" y="2530"/>
                  <a:pt x="875" y="2528"/>
                  <a:pt x="884" y="2528"/>
                </a:cubicBezTo>
                <a:cubicBezTo>
                  <a:pt x="887" y="2528"/>
                  <a:pt x="888" y="2527"/>
                  <a:pt x="893" y="2527"/>
                </a:cubicBezTo>
                <a:cubicBezTo>
                  <a:pt x="892" y="2528"/>
                  <a:pt x="894" y="2527"/>
                  <a:pt x="903" y="2526"/>
                </a:cubicBezTo>
                <a:cubicBezTo>
                  <a:pt x="904" y="2527"/>
                  <a:pt x="932" y="2523"/>
                  <a:pt x="945" y="2524"/>
                </a:cubicBezTo>
                <a:cubicBezTo>
                  <a:pt x="946" y="2524"/>
                  <a:pt x="1027" y="2527"/>
                  <a:pt x="1040" y="2528"/>
                </a:cubicBezTo>
                <a:cubicBezTo>
                  <a:pt x="1040" y="2528"/>
                  <a:pt x="1069" y="2523"/>
                  <a:pt x="1071" y="2523"/>
                </a:cubicBezTo>
                <a:cubicBezTo>
                  <a:pt x="1070" y="2523"/>
                  <a:pt x="1076" y="2526"/>
                  <a:pt x="1091" y="2527"/>
                </a:cubicBezTo>
                <a:cubicBezTo>
                  <a:pt x="1096" y="2527"/>
                  <a:pt x="1100" y="2524"/>
                  <a:pt x="1097" y="2524"/>
                </a:cubicBezTo>
                <a:cubicBezTo>
                  <a:pt x="1145" y="2524"/>
                  <a:pt x="1196" y="2524"/>
                  <a:pt x="1193" y="2524"/>
                </a:cubicBezTo>
                <a:cubicBezTo>
                  <a:pt x="1202" y="2524"/>
                  <a:pt x="1210" y="2527"/>
                  <a:pt x="1210" y="2527"/>
                </a:cubicBezTo>
                <a:cubicBezTo>
                  <a:pt x="1212" y="2527"/>
                  <a:pt x="1218" y="2527"/>
                  <a:pt x="1219" y="2527"/>
                </a:cubicBezTo>
                <a:cubicBezTo>
                  <a:pt x="1222" y="2527"/>
                  <a:pt x="1247" y="2528"/>
                  <a:pt x="1274" y="2527"/>
                </a:cubicBezTo>
                <a:cubicBezTo>
                  <a:pt x="1274" y="2527"/>
                  <a:pt x="1274" y="2526"/>
                  <a:pt x="1274" y="2525"/>
                </a:cubicBezTo>
                <a:cubicBezTo>
                  <a:pt x="1291" y="2526"/>
                  <a:pt x="1327" y="2527"/>
                  <a:pt x="1364" y="2528"/>
                </a:cubicBezTo>
                <a:cubicBezTo>
                  <a:pt x="1371" y="2528"/>
                  <a:pt x="1378" y="2525"/>
                  <a:pt x="1386" y="2525"/>
                </a:cubicBezTo>
                <a:cubicBezTo>
                  <a:pt x="1389" y="2525"/>
                  <a:pt x="1392" y="2528"/>
                  <a:pt x="1396" y="2528"/>
                </a:cubicBezTo>
                <a:cubicBezTo>
                  <a:pt x="1433" y="2528"/>
                  <a:pt x="1463" y="2527"/>
                  <a:pt x="1463" y="2527"/>
                </a:cubicBezTo>
                <a:cubicBezTo>
                  <a:pt x="1472" y="2526"/>
                  <a:pt x="1488" y="2527"/>
                  <a:pt x="1504" y="2525"/>
                </a:cubicBezTo>
                <a:cubicBezTo>
                  <a:pt x="1507" y="2526"/>
                  <a:pt x="1501" y="2526"/>
                  <a:pt x="1503" y="2526"/>
                </a:cubicBezTo>
                <a:cubicBezTo>
                  <a:pt x="1506" y="2525"/>
                  <a:pt x="1511" y="2525"/>
                  <a:pt x="1520" y="2525"/>
                </a:cubicBezTo>
                <a:cubicBezTo>
                  <a:pt x="1520" y="2525"/>
                  <a:pt x="1518" y="2526"/>
                  <a:pt x="1519" y="2526"/>
                </a:cubicBezTo>
                <a:cubicBezTo>
                  <a:pt x="1543" y="2526"/>
                  <a:pt x="1554" y="2524"/>
                  <a:pt x="1581" y="2525"/>
                </a:cubicBezTo>
                <a:cubicBezTo>
                  <a:pt x="1582" y="2525"/>
                  <a:pt x="1641" y="2525"/>
                  <a:pt x="1640" y="2525"/>
                </a:cubicBezTo>
                <a:cubicBezTo>
                  <a:pt x="1647" y="2526"/>
                  <a:pt x="1659" y="2529"/>
                  <a:pt x="1663" y="2529"/>
                </a:cubicBezTo>
                <a:cubicBezTo>
                  <a:pt x="1659" y="2529"/>
                  <a:pt x="1711" y="2530"/>
                  <a:pt x="1735" y="2528"/>
                </a:cubicBezTo>
                <a:cubicBezTo>
                  <a:pt x="1736" y="2528"/>
                  <a:pt x="1747" y="2529"/>
                  <a:pt x="1767" y="2528"/>
                </a:cubicBezTo>
                <a:cubicBezTo>
                  <a:pt x="1768" y="2528"/>
                  <a:pt x="1785" y="2526"/>
                  <a:pt x="1785" y="2526"/>
                </a:cubicBezTo>
                <a:cubicBezTo>
                  <a:pt x="1785" y="2526"/>
                  <a:pt x="1785" y="2526"/>
                  <a:pt x="1784" y="2526"/>
                </a:cubicBezTo>
                <a:cubicBezTo>
                  <a:pt x="1785" y="2526"/>
                  <a:pt x="1785" y="2526"/>
                  <a:pt x="1785" y="2526"/>
                </a:cubicBezTo>
                <a:cubicBezTo>
                  <a:pt x="1803" y="2525"/>
                  <a:pt x="1794" y="2526"/>
                  <a:pt x="1807" y="2525"/>
                </a:cubicBezTo>
                <a:cubicBezTo>
                  <a:pt x="1809" y="2525"/>
                  <a:pt x="1808" y="2524"/>
                  <a:pt x="1810" y="2524"/>
                </a:cubicBezTo>
                <a:cubicBezTo>
                  <a:pt x="1814" y="2524"/>
                  <a:pt x="1813" y="2527"/>
                  <a:pt x="1823" y="2527"/>
                </a:cubicBezTo>
                <a:cubicBezTo>
                  <a:pt x="1815" y="2527"/>
                  <a:pt x="1830" y="2527"/>
                  <a:pt x="1821" y="2527"/>
                </a:cubicBezTo>
                <a:cubicBezTo>
                  <a:pt x="1842" y="2529"/>
                  <a:pt x="1849" y="2526"/>
                  <a:pt x="1854" y="2525"/>
                </a:cubicBezTo>
                <a:cubicBezTo>
                  <a:pt x="1850" y="2525"/>
                  <a:pt x="1876" y="2526"/>
                  <a:pt x="1877" y="2526"/>
                </a:cubicBezTo>
                <a:cubicBezTo>
                  <a:pt x="1877" y="2526"/>
                  <a:pt x="1878" y="2526"/>
                  <a:pt x="1879" y="2525"/>
                </a:cubicBezTo>
                <a:cubicBezTo>
                  <a:pt x="1881" y="2526"/>
                  <a:pt x="1909" y="2526"/>
                  <a:pt x="1919" y="2526"/>
                </a:cubicBezTo>
                <a:cubicBezTo>
                  <a:pt x="1921" y="2525"/>
                  <a:pt x="1919" y="2525"/>
                  <a:pt x="1915" y="2525"/>
                </a:cubicBezTo>
                <a:cubicBezTo>
                  <a:pt x="1913" y="2525"/>
                  <a:pt x="1911" y="2525"/>
                  <a:pt x="1907" y="2525"/>
                </a:cubicBezTo>
                <a:cubicBezTo>
                  <a:pt x="1910" y="2525"/>
                  <a:pt x="1913" y="2525"/>
                  <a:pt x="1915" y="2525"/>
                </a:cubicBezTo>
                <a:cubicBezTo>
                  <a:pt x="1917" y="2525"/>
                  <a:pt x="1919" y="2525"/>
                  <a:pt x="1922" y="2525"/>
                </a:cubicBezTo>
                <a:cubicBezTo>
                  <a:pt x="1922" y="2525"/>
                  <a:pt x="1921" y="2526"/>
                  <a:pt x="1919" y="2526"/>
                </a:cubicBezTo>
                <a:cubicBezTo>
                  <a:pt x="1918" y="2526"/>
                  <a:pt x="1917" y="2526"/>
                  <a:pt x="1915" y="2526"/>
                </a:cubicBezTo>
                <a:cubicBezTo>
                  <a:pt x="1920" y="2527"/>
                  <a:pt x="1933" y="2525"/>
                  <a:pt x="1928" y="2527"/>
                </a:cubicBezTo>
                <a:cubicBezTo>
                  <a:pt x="1935" y="2525"/>
                  <a:pt x="2000" y="2524"/>
                  <a:pt x="2005" y="2524"/>
                </a:cubicBezTo>
                <a:cubicBezTo>
                  <a:pt x="2010" y="2524"/>
                  <a:pt x="2017" y="2527"/>
                  <a:pt x="2020" y="2527"/>
                </a:cubicBezTo>
                <a:cubicBezTo>
                  <a:pt x="2037" y="2527"/>
                  <a:pt x="2046" y="2524"/>
                  <a:pt x="2064" y="2525"/>
                </a:cubicBezTo>
                <a:cubicBezTo>
                  <a:pt x="2067" y="2526"/>
                  <a:pt x="2078" y="2528"/>
                  <a:pt x="2087" y="2528"/>
                </a:cubicBezTo>
                <a:cubicBezTo>
                  <a:pt x="2085" y="2528"/>
                  <a:pt x="2091" y="2529"/>
                  <a:pt x="2091" y="2529"/>
                </a:cubicBezTo>
                <a:cubicBezTo>
                  <a:pt x="2097" y="2530"/>
                  <a:pt x="2117" y="2528"/>
                  <a:pt x="2126" y="2528"/>
                </a:cubicBezTo>
                <a:cubicBezTo>
                  <a:pt x="2129" y="2528"/>
                  <a:pt x="2129" y="2527"/>
                  <a:pt x="2135" y="2527"/>
                </a:cubicBezTo>
                <a:cubicBezTo>
                  <a:pt x="2133" y="2528"/>
                  <a:pt x="2136" y="2527"/>
                  <a:pt x="2144" y="2526"/>
                </a:cubicBezTo>
                <a:cubicBezTo>
                  <a:pt x="2145" y="2527"/>
                  <a:pt x="2174" y="2523"/>
                  <a:pt x="2187" y="2524"/>
                </a:cubicBezTo>
                <a:cubicBezTo>
                  <a:pt x="2187" y="2524"/>
                  <a:pt x="2268" y="2527"/>
                  <a:pt x="2281" y="2528"/>
                </a:cubicBezTo>
                <a:cubicBezTo>
                  <a:pt x="2282" y="2528"/>
                  <a:pt x="2310" y="2523"/>
                  <a:pt x="2313" y="2523"/>
                </a:cubicBezTo>
                <a:cubicBezTo>
                  <a:pt x="2311" y="2523"/>
                  <a:pt x="2318" y="2526"/>
                  <a:pt x="2333" y="2527"/>
                </a:cubicBezTo>
                <a:cubicBezTo>
                  <a:pt x="2338" y="2527"/>
                  <a:pt x="2342" y="2524"/>
                  <a:pt x="2338" y="2524"/>
                </a:cubicBezTo>
                <a:cubicBezTo>
                  <a:pt x="2386" y="2524"/>
                  <a:pt x="2437" y="2524"/>
                  <a:pt x="2435" y="2524"/>
                </a:cubicBezTo>
                <a:cubicBezTo>
                  <a:pt x="2443" y="2524"/>
                  <a:pt x="2451" y="2527"/>
                  <a:pt x="2451" y="2527"/>
                </a:cubicBezTo>
                <a:cubicBezTo>
                  <a:pt x="2454" y="2527"/>
                  <a:pt x="2460" y="2527"/>
                  <a:pt x="2461" y="2527"/>
                </a:cubicBezTo>
                <a:cubicBezTo>
                  <a:pt x="2464" y="2527"/>
                  <a:pt x="2488" y="2528"/>
                  <a:pt x="2515" y="2527"/>
                </a:cubicBezTo>
                <a:cubicBezTo>
                  <a:pt x="2516" y="2524"/>
                  <a:pt x="2513" y="2485"/>
                  <a:pt x="2513" y="2480"/>
                </a:cubicBezTo>
                <a:cubicBezTo>
                  <a:pt x="2512" y="2487"/>
                  <a:pt x="2516" y="2426"/>
                  <a:pt x="2516" y="2424"/>
                </a:cubicBezTo>
                <a:cubicBezTo>
                  <a:pt x="2516" y="2418"/>
                  <a:pt x="2513" y="2402"/>
                  <a:pt x="2514" y="2397"/>
                </a:cubicBezTo>
                <a:cubicBezTo>
                  <a:pt x="2512" y="2401"/>
                  <a:pt x="2517" y="2379"/>
                  <a:pt x="2516" y="2371"/>
                </a:cubicBezTo>
                <a:cubicBezTo>
                  <a:pt x="2517" y="2371"/>
                  <a:pt x="2517" y="2351"/>
                  <a:pt x="2517" y="2349"/>
                </a:cubicBezTo>
                <a:cubicBezTo>
                  <a:pt x="2517" y="2334"/>
                  <a:pt x="2512" y="2279"/>
                  <a:pt x="2513" y="2274"/>
                </a:cubicBezTo>
                <a:cubicBezTo>
                  <a:pt x="2515" y="2273"/>
                  <a:pt x="2518" y="2237"/>
                  <a:pt x="2517" y="2229"/>
                </a:cubicBezTo>
                <a:cubicBezTo>
                  <a:pt x="2518" y="2232"/>
                  <a:pt x="2517" y="2221"/>
                  <a:pt x="2517" y="2216"/>
                </a:cubicBezTo>
                <a:cubicBezTo>
                  <a:pt x="2518" y="2199"/>
                  <a:pt x="2515" y="2188"/>
                  <a:pt x="2516" y="2179"/>
                </a:cubicBezTo>
                <a:cubicBezTo>
                  <a:pt x="2515" y="2177"/>
                  <a:pt x="2520" y="2111"/>
                  <a:pt x="2520" y="2110"/>
                </a:cubicBezTo>
                <a:cubicBezTo>
                  <a:pt x="2520" y="2102"/>
                  <a:pt x="2514" y="2093"/>
                  <a:pt x="2514" y="2092"/>
                </a:cubicBezTo>
                <a:cubicBezTo>
                  <a:pt x="2514" y="2091"/>
                  <a:pt x="2513" y="2091"/>
                  <a:pt x="2513" y="2090"/>
                </a:cubicBezTo>
                <a:cubicBezTo>
                  <a:pt x="2513" y="2083"/>
                  <a:pt x="2517" y="2075"/>
                  <a:pt x="2517" y="2067"/>
                </a:cubicBezTo>
                <a:cubicBezTo>
                  <a:pt x="2517" y="2061"/>
                  <a:pt x="2516" y="2039"/>
                  <a:pt x="2516" y="2037"/>
                </a:cubicBezTo>
                <a:cubicBezTo>
                  <a:pt x="2516" y="2029"/>
                  <a:pt x="2518" y="2009"/>
                  <a:pt x="2518" y="2008"/>
                </a:cubicBezTo>
                <a:cubicBezTo>
                  <a:pt x="2518" y="2007"/>
                  <a:pt x="2516" y="1907"/>
                  <a:pt x="2517" y="1902"/>
                </a:cubicBezTo>
                <a:cubicBezTo>
                  <a:pt x="2517" y="1901"/>
                  <a:pt x="2520" y="1888"/>
                  <a:pt x="2520" y="1885"/>
                </a:cubicBezTo>
                <a:cubicBezTo>
                  <a:pt x="2520" y="1885"/>
                  <a:pt x="2519" y="1885"/>
                  <a:pt x="2519" y="1885"/>
                </a:cubicBezTo>
                <a:cubicBezTo>
                  <a:pt x="2519" y="1876"/>
                  <a:pt x="2519" y="1859"/>
                  <a:pt x="2519" y="1852"/>
                </a:cubicBezTo>
                <a:cubicBezTo>
                  <a:pt x="2518" y="1850"/>
                  <a:pt x="2518" y="1852"/>
                  <a:pt x="2518" y="1855"/>
                </a:cubicBezTo>
                <a:cubicBezTo>
                  <a:pt x="2518" y="1857"/>
                  <a:pt x="2518" y="1859"/>
                  <a:pt x="2518" y="1864"/>
                </a:cubicBezTo>
                <a:cubicBezTo>
                  <a:pt x="2518" y="1861"/>
                  <a:pt x="2518" y="1858"/>
                  <a:pt x="2518" y="1855"/>
                </a:cubicBezTo>
                <a:cubicBezTo>
                  <a:pt x="2518" y="1853"/>
                  <a:pt x="2518" y="1852"/>
                  <a:pt x="2518" y="1848"/>
                </a:cubicBezTo>
                <a:cubicBezTo>
                  <a:pt x="2519" y="1848"/>
                  <a:pt x="2519" y="1850"/>
                  <a:pt x="2519" y="1852"/>
                </a:cubicBezTo>
                <a:cubicBezTo>
                  <a:pt x="2519" y="1852"/>
                  <a:pt x="2519" y="1853"/>
                  <a:pt x="2519" y="1855"/>
                </a:cubicBezTo>
                <a:cubicBezTo>
                  <a:pt x="2520" y="1850"/>
                  <a:pt x="2518" y="1837"/>
                  <a:pt x="2520" y="1842"/>
                </a:cubicBezTo>
                <a:cubicBezTo>
                  <a:pt x="2518" y="1835"/>
                  <a:pt x="2517" y="1770"/>
                  <a:pt x="2517" y="1765"/>
                </a:cubicBezTo>
                <a:cubicBezTo>
                  <a:pt x="2517" y="1760"/>
                  <a:pt x="2520" y="1753"/>
                  <a:pt x="2521" y="1750"/>
                </a:cubicBezTo>
                <a:cubicBezTo>
                  <a:pt x="2520" y="1733"/>
                  <a:pt x="2517" y="1725"/>
                  <a:pt x="2518" y="1707"/>
                </a:cubicBezTo>
                <a:cubicBezTo>
                  <a:pt x="2519" y="1703"/>
                  <a:pt x="2521" y="1693"/>
                  <a:pt x="2521" y="1683"/>
                </a:cubicBezTo>
                <a:cubicBezTo>
                  <a:pt x="2521" y="1685"/>
                  <a:pt x="2522" y="1679"/>
                  <a:pt x="2522" y="1680"/>
                </a:cubicBezTo>
                <a:cubicBezTo>
                  <a:pt x="2523" y="1673"/>
                  <a:pt x="2522" y="1654"/>
                  <a:pt x="2521" y="1645"/>
                </a:cubicBezTo>
                <a:cubicBezTo>
                  <a:pt x="2522" y="1642"/>
                  <a:pt x="2520" y="1641"/>
                  <a:pt x="2520" y="1636"/>
                </a:cubicBezTo>
                <a:cubicBezTo>
                  <a:pt x="2521" y="1637"/>
                  <a:pt x="2520" y="1635"/>
                  <a:pt x="2519" y="1626"/>
                </a:cubicBezTo>
                <a:cubicBezTo>
                  <a:pt x="2520" y="1625"/>
                  <a:pt x="2516" y="1596"/>
                  <a:pt x="2517" y="1584"/>
                </a:cubicBezTo>
                <a:cubicBezTo>
                  <a:pt x="2517" y="1583"/>
                  <a:pt x="2520" y="1502"/>
                  <a:pt x="2521" y="1489"/>
                </a:cubicBezTo>
                <a:cubicBezTo>
                  <a:pt x="2521" y="1489"/>
                  <a:pt x="2516" y="1460"/>
                  <a:pt x="2517" y="1458"/>
                </a:cubicBezTo>
                <a:cubicBezTo>
                  <a:pt x="2517" y="1459"/>
                  <a:pt x="2519" y="1453"/>
                  <a:pt x="2520" y="1438"/>
                </a:cubicBezTo>
                <a:cubicBezTo>
                  <a:pt x="2520" y="1433"/>
                  <a:pt x="2517" y="1429"/>
                  <a:pt x="2517" y="1432"/>
                </a:cubicBezTo>
                <a:cubicBezTo>
                  <a:pt x="2517" y="1384"/>
                  <a:pt x="2517" y="1333"/>
                  <a:pt x="2517" y="1335"/>
                </a:cubicBezTo>
                <a:cubicBezTo>
                  <a:pt x="2517" y="1327"/>
                  <a:pt x="2520" y="1319"/>
                  <a:pt x="2520" y="1319"/>
                </a:cubicBezTo>
                <a:cubicBezTo>
                  <a:pt x="2520" y="1317"/>
                  <a:pt x="2520" y="1311"/>
                  <a:pt x="2520" y="1310"/>
                </a:cubicBezTo>
                <a:cubicBezTo>
                  <a:pt x="2520" y="1306"/>
                  <a:pt x="2521" y="1282"/>
                  <a:pt x="2520" y="1255"/>
                </a:cubicBezTo>
                <a:cubicBezTo>
                  <a:pt x="2520" y="1255"/>
                  <a:pt x="2518" y="1255"/>
                  <a:pt x="2516" y="1255"/>
                </a:cubicBezTo>
                <a:cubicBezTo>
                  <a:pt x="2517" y="1239"/>
                  <a:pt x="2518" y="1201"/>
                  <a:pt x="2519" y="1164"/>
                </a:cubicBezTo>
                <a:cubicBezTo>
                  <a:pt x="2519" y="1157"/>
                  <a:pt x="2516" y="1150"/>
                  <a:pt x="2516" y="1143"/>
                </a:cubicBezTo>
                <a:cubicBezTo>
                  <a:pt x="2516" y="1139"/>
                  <a:pt x="2519" y="1136"/>
                  <a:pt x="2519" y="1132"/>
                </a:cubicBezTo>
                <a:cubicBezTo>
                  <a:pt x="2519" y="1095"/>
                  <a:pt x="2518" y="1065"/>
                  <a:pt x="2518" y="1065"/>
                </a:cubicBezTo>
                <a:cubicBezTo>
                  <a:pt x="2517" y="1056"/>
                  <a:pt x="2518" y="1040"/>
                  <a:pt x="2516" y="1024"/>
                </a:cubicBezTo>
                <a:cubicBezTo>
                  <a:pt x="2516" y="1021"/>
                  <a:pt x="2517" y="1027"/>
                  <a:pt x="2517" y="1025"/>
                </a:cubicBezTo>
                <a:cubicBezTo>
                  <a:pt x="2516" y="1022"/>
                  <a:pt x="2516" y="1017"/>
                  <a:pt x="2516" y="1008"/>
                </a:cubicBezTo>
                <a:cubicBezTo>
                  <a:pt x="2516" y="1008"/>
                  <a:pt x="2517" y="1010"/>
                  <a:pt x="2517" y="1009"/>
                </a:cubicBezTo>
                <a:cubicBezTo>
                  <a:pt x="2517" y="985"/>
                  <a:pt x="2515" y="974"/>
                  <a:pt x="2516" y="947"/>
                </a:cubicBezTo>
                <a:cubicBezTo>
                  <a:pt x="2516" y="946"/>
                  <a:pt x="2516" y="887"/>
                  <a:pt x="2516" y="888"/>
                </a:cubicBezTo>
                <a:cubicBezTo>
                  <a:pt x="2517" y="881"/>
                  <a:pt x="2520" y="869"/>
                  <a:pt x="2520" y="865"/>
                </a:cubicBezTo>
                <a:cubicBezTo>
                  <a:pt x="2520" y="869"/>
                  <a:pt x="2520" y="817"/>
                  <a:pt x="2519" y="793"/>
                </a:cubicBezTo>
                <a:cubicBezTo>
                  <a:pt x="2519" y="792"/>
                  <a:pt x="2520" y="781"/>
                  <a:pt x="2519" y="761"/>
                </a:cubicBezTo>
                <a:cubicBezTo>
                  <a:pt x="2519" y="761"/>
                  <a:pt x="2517" y="743"/>
                  <a:pt x="2517" y="743"/>
                </a:cubicBezTo>
                <a:cubicBezTo>
                  <a:pt x="2517" y="743"/>
                  <a:pt x="2517" y="743"/>
                  <a:pt x="2517" y="744"/>
                </a:cubicBezTo>
                <a:cubicBezTo>
                  <a:pt x="2517" y="743"/>
                  <a:pt x="2517" y="743"/>
                  <a:pt x="2517" y="743"/>
                </a:cubicBezTo>
                <a:cubicBezTo>
                  <a:pt x="2516" y="725"/>
                  <a:pt x="2517" y="734"/>
                  <a:pt x="2516" y="721"/>
                </a:cubicBezTo>
                <a:cubicBezTo>
                  <a:pt x="2516" y="719"/>
                  <a:pt x="2515" y="720"/>
                  <a:pt x="2515" y="718"/>
                </a:cubicBezTo>
                <a:cubicBezTo>
                  <a:pt x="2515" y="714"/>
                  <a:pt x="2518" y="715"/>
                  <a:pt x="2518" y="705"/>
                </a:cubicBezTo>
                <a:cubicBezTo>
                  <a:pt x="2518" y="713"/>
                  <a:pt x="2518" y="698"/>
                  <a:pt x="2518" y="707"/>
                </a:cubicBezTo>
                <a:cubicBezTo>
                  <a:pt x="2520" y="686"/>
                  <a:pt x="2517" y="679"/>
                  <a:pt x="2516" y="674"/>
                </a:cubicBezTo>
                <a:cubicBezTo>
                  <a:pt x="2516" y="678"/>
                  <a:pt x="2517" y="652"/>
                  <a:pt x="2517" y="651"/>
                </a:cubicBezTo>
                <a:cubicBezTo>
                  <a:pt x="2517" y="650"/>
                  <a:pt x="2516" y="648"/>
                  <a:pt x="2516" y="646"/>
                </a:cubicBezTo>
                <a:cubicBezTo>
                  <a:pt x="2517" y="642"/>
                  <a:pt x="2521" y="620"/>
                  <a:pt x="2521" y="612"/>
                </a:cubicBezTo>
                <a:cubicBezTo>
                  <a:pt x="2520" y="611"/>
                  <a:pt x="2520" y="577"/>
                  <a:pt x="2520" y="572"/>
                </a:cubicBezTo>
                <a:cubicBezTo>
                  <a:pt x="2520" y="571"/>
                  <a:pt x="2522" y="545"/>
                  <a:pt x="2522" y="529"/>
                </a:cubicBezTo>
                <a:cubicBezTo>
                  <a:pt x="2523" y="528"/>
                  <a:pt x="2519" y="492"/>
                  <a:pt x="2519" y="467"/>
                </a:cubicBezTo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C05BB38-8D4C-4EF3-935A-2A3121DC43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Click to edit title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B19749B-0147-4A24-BFE7-C0164CC2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ECCE-3745-4D97-8E74-C030DEA25084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20" name="Graphic 18">
            <a:extLst>
              <a:ext uri="{FF2B5EF4-FFF2-40B4-BE49-F238E27FC236}">
                <a16:creationId xmlns:a16="http://schemas.microsoft.com/office/drawing/2014/main" id="{F0692B0A-C6FC-4BC4-89E0-EC8DAB24DB9C}"/>
              </a:ext>
            </a:extLst>
          </p:cNvPr>
          <p:cNvSpPr/>
          <p:nvPr userDrawn="1"/>
        </p:nvSpPr>
        <p:spPr>
          <a:xfrm rot="10800000">
            <a:off x="11162852" y="5838860"/>
            <a:ext cx="1029148" cy="1019140"/>
          </a:xfrm>
          <a:custGeom>
            <a:avLst/>
            <a:gdLst>
              <a:gd name="connsiteX0" fmla="*/ 3516579 w 3518348"/>
              <a:gd name="connsiteY0" fmla="*/ 1758261 h 3484132"/>
              <a:gd name="connsiteX1" fmla="*/ 3506432 w 3518348"/>
              <a:gd name="connsiteY1" fmla="*/ 1731894 h 3484132"/>
              <a:gd name="connsiteX2" fmla="*/ 3495968 w 3518348"/>
              <a:gd name="connsiteY2" fmla="*/ 168722 h 3484132"/>
              <a:gd name="connsiteX3" fmla="*/ 3496792 w 3518348"/>
              <a:gd name="connsiteY3" fmla="*/ 83791 h 3484132"/>
              <a:gd name="connsiteX4" fmla="*/ 3488674 w 3518348"/>
              <a:gd name="connsiteY4" fmla="*/ 88418 h 3484132"/>
              <a:gd name="connsiteX5" fmla="*/ 3486645 w 3518348"/>
              <a:gd name="connsiteY5" fmla="*/ 69720 h 3484132"/>
              <a:gd name="connsiteX6" fmla="*/ 3484045 w 3518348"/>
              <a:gd name="connsiteY6" fmla="*/ 52417 h 3484132"/>
              <a:gd name="connsiteX7" fmla="*/ 3479161 w 3518348"/>
              <a:gd name="connsiteY7" fmla="*/ 23325 h 3484132"/>
              <a:gd name="connsiteX8" fmla="*/ 3472819 w 3518348"/>
              <a:gd name="connsiteY8" fmla="*/ 1 h 3484132"/>
              <a:gd name="connsiteX9" fmla="*/ -1 w 3518348"/>
              <a:gd name="connsiteY9" fmla="*/ 1 h 3484132"/>
              <a:gd name="connsiteX10" fmla="*/ -1 w 3518348"/>
              <a:gd name="connsiteY10" fmla="*/ 3459541 h 3484132"/>
              <a:gd name="connsiteX11" fmla="*/ 17567 w 3518348"/>
              <a:gd name="connsiteY11" fmla="*/ 3461126 h 3484132"/>
              <a:gd name="connsiteX12" fmla="*/ 429797 w 3518348"/>
              <a:gd name="connsiteY12" fmla="*/ 3455738 h 3484132"/>
              <a:gd name="connsiteX13" fmla="*/ 795097 w 3518348"/>
              <a:gd name="connsiteY13" fmla="*/ 3455738 h 3484132"/>
              <a:gd name="connsiteX14" fmla="*/ 823953 w 3518348"/>
              <a:gd name="connsiteY14" fmla="*/ 3467337 h 3484132"/>
              <a:gd name="connsiteX15" fmla="*/ 657983 w 3518348"/>
              <a:gd name="connsiteY15" fmla="*/ 3465626 h 3484132"/>
              <a:gd name="connsiteX16" fmla="*/ 799092 w 3518348"/>
              <a:gd name="connsiteY16" fmla="*/ 3476274 h 3484132"/>
              <a:gd name="connsiteX17" fmla="*/ 772583 w 3518348"/>
              <a:gd name="connsiteY17" fmla="*/ 3465499 h 3484132"/>
              <a:gd name="connsiteX18" fmla="*/ 839237 w 3518348"/>
              <a:gd name="connsiteY18" fmla="*/ 3470443 h 3484132"/>
              <a:gd name="connsiteX19" fmla="*/ 881348 w 3518348"/>
              <a:gd name="connsiteY19" fmla="*/ 3461633 h 3484132"/>
              <a:gd name="connsiteX20" fmla="*/ 1183545 w 3518348"/>
              <a:gd name="connsiteY20" fmla="*/ 3456562 h 3484132"/>
              <a:gd name="connsiteX21" fmla="*/ 1187477 w 3518348"/>
              <a:gd name="connsiteY21" fmla="*/ 3455738 h 3484132"/>
              <a:gd name="connsiteX22" fmla="*/ 1264405 w 3518348"/>
              <a:gd name="connsiteY22" fmla="*/ 3455738 h 3484132"/>
              <a:gd name="connsiteX23" fmla="*/ 1322942 w 3518348"/>
              <a:gd name="connsiteY23" fmla="*/ 3472788 h 3484132"/>
              <a:gd name="connsiteX24" fmla="*/ 1456124 w 3518348"/>
              <a:gd name="connsiteY24" fmla="*/ 3471964 h 3484132"/>
              <a:gd name="connsiteX25" fmla="*/ 1484854 w 3518348"/>
              <a:gd name="connsiteY25" fmla="*/ 3480013 h 3484132"/>
              <a:gd name="connsiteX26" fmla="*/ 1534258 w 3518348"/>
              <a:gd name="connsiteY26" fmla="*/ 3474309 h 3484132"/>
              <a:gd name="connsiteX27" fmla="*/ 1570154 w 3518348"/>
              <a:gd name="connsiteY27" fmla="*/ 3481344 h 3484132"/>
              <a:gd name="connsiteX28" fmla="*/ 1532545 w 3518348"/>
              <a:gd name="connsiteY28" fmla="*/ 3457450 h 3484132"/>
              <a:gd name="connsiteX29" fmla="*/ 1625393 w 3518348"/>
              <a:gd name="connsiteY29" fmla="*/ 3459034 h 3484132"/>
              <a:gd name="connsiteX30" fmla="*/ 1624695 w 3518348"/>
              <a:gd name="connsiteY30" fmla="*/ 3462583 h 3484132"/>
              <a:gd name="connsiteX31" fmla="*/ 3510237 w 3518348"/>
              <a:gd name="connsiteY31" fmla="*/ 3484133 h 3484132"/>
              <a:gd name="connsiteX32" fmla="*/ 3502373 w 3518348"/>
              <a:gd name="connsiteY32" fmla="*/ 3241319 h 3484132"/>
              <a:gd name="connsiteX33" fmla="*/ 3510364 w 3518348"/>
              <a:gd name="connsiteY33" fmla="*/ 3097444 h 3484132"/>
              <a:gd name="connsiteX34" fmla="*/ 3504022 w 3518348"/>
              <a:gd name="connsiteY34" fmla="*/ 3075324 h 3484132"/>
              <a:gd name="connsiteX35" fmla="*/ 3502056 w 3518348"/>
              <a:gd name="connsiteY35" fmla="*/ 3276560 h 3484132"/>
              <a:gd name="connsiteX36" fmla="*/ 3482269 w 3518348"/>
              <a:gd name="connsiteY36" fmla="*/ 3286954 h 3484132"/>
              <a:gd name="connsiteX37" fmla="*/ 3510047 w 3518348"/>
              <a:gd name="connsiteY37" fmla="*/ 2947864 h 3484132"/>
              <a:gd name="connsiteX38" fmla="*/ 3504085 w 3518348"/>
              <a:gd name="connsiteY38" fmla="*/ 2810770 h 3484132"/>
              <a:gd name="connsiteX39" fmla="*/ 3507891 w 3518348"/>
              <a:gd name="connsiteY39" fmla="*/ 2805003 h 3484132"/>
              <a:gd name="connsiteX40" fmla="*/ 3498314 w 3518348"/>
              <a:gd name="connsiteY40" fmla="*/ 2781171 h 3484132"/>
              <a:gd name="connsiteX41" fmla="*/ 3501485 w 3518348"/>
              <a:gd name="connsiteY41" fmla="*/ 2749481 h 3484132"/>
              <a:gd name="connsiteX42" fmla="*/ 3497934 w 3518348"/>
              <a:gd name="connsiteY42" fmla="*/ 2757467 h 3484132"/>
              <a:gd name="connsiteX43" fmla="*/ 3500280 w 3518348"/>
              <a:gd name="connsiteY43" fmla="*/ 2723114 h 3484132"/>
              <a:gd name="connsiteX44" fmla="*/ 3484235 w 3518348"/>
              <a:gd name="connsiteY44" fmla="*/ 2767481 h 3484132"/>
              <a:gd name="connsiteX45" fmla="*/ 3489562 w 3518348"/>
              <a:gd name="connsiteY45" fmla="*/ 2805510 h 3484132"/>
              <a:gd name="connsiteX46" fmla="*/ 3481127 w 3518348"/>
              <a:gd name="connsiteY46" fmla="*/ 2835045 h 3484132"/>
              <a:gd name="connsiteX47" fmla="*/ 3481127 w 3518348"/>
              <a:gd name="connsiteY47" fmla="*/ 2783009 h 3484132"/>
              <a:gd name="connsiteX48" fmla="*/ 3484235 w 3518348"/>
              <a:gd name="connsiteY48" fmla="*/ 2767734 h 3484132"/>
              <a:gd name="connsiteX49" fmla="*/ 3482459 w 3518348"/>
              <a:gd name="connsiteY49" fmla="*/ 2755882 h 3484132"/>
              <a:gd name="connsiteX50" fmla="*/ 3481127 w 3518348"/>
              <a:gd name="connsiteY50" fmla="*/ 2769699 h 3484132"/>
              <a:gd name="connsiteX51" fmla="*/ 3481127 w 3518348"/>
              <a:gd name="connsiteY51" fmla="*/ 2747009 h 3484132"/>
              <a:gd name="connsiteX52" fmla="*/ 3482459 w 3518348"/>
              <a:gd name="connsiteY52" fmla="*/ 2755882 h 3484132"/>
              <a:gd name="connsiteX53" fmla="*/ 3502817 w 3518348"/>
              <a:gd name="connsiteY53" fmla="*/ 2673930 h 3484132"/>
              <a:gd name="connsiteX54" fmla="*/ 3497173 w 3518348"/>
              <a:gd name="connsiteY54" fmla="*/ 2594133 h 3484132"/>
              <a:gd name="connsiteX55" fmla="*/ 3511823 w 3518348"/>
              <a:gd name="connsiteY55" fmla="*/ 2402532 h 3484132"/>
              <a:gd name="connsiteX56" fmla="*/ 3503197 w 3518348"/>
              <a:gd name="connsiteY56" fmla="*/ 2406144 h 3484132"/>
              <a:gd name="connsiteX57" fmla="*/ 3500153 w 3518348"/>
              <a:gd name="connsiteY57" fmla="*/ 2184944 h 3484132"/>
              <a:gd name="connsiteX58" fmla="*/ 3511062 w 3518348"/>
              <a:gd name="connsiteY58" fmla="*/ 2114210 h 3484132"/>
              <a:gd name="connsiteX59" fmla="*/ 3507700 w 3518348"/>
              <a:gd name="connsiteY59" fmla="*/ 2107872 h 3484132"/>
              <a:gd name="connsiteX60" fmla="*/ 3514550 w 3518348"/>
              <a:gd name="connsiteY60" fmla="*/ 2057167 h 3484132"/>
              <a:gd name="connsiteX61" fmla="*/ 3506876 w 3518348"/>
              <a:gd name="connsiteY61" fmla="*/ 2046646 h 3484132"/>
              <a:gd name="connsiteX62" fmla="*/ 3510301 w 3518348"/>
              <a:gd name="connsiteY62" fmla="*/ 1979842 h 3484132"/>
              <a:gd name="connsiteX63" fmla="*/ 3511632 w 3518348"/>
              <a:gd name="connsiteY63" fmla="*/ 1921594 h 3484132"/>
              <a:gd name="connsiteX64" fmla="*/ 3511125 w 3518348"/>
              <a:gd name="connsiteY64" fmla="*/ 1866263 h 3484132"/>
              <a:gd name="connsiteX65" fmla="*/ 3510174 w 3518348"/>
              <a:gd name="connsiteY65" fmla="*/ 1837868 h 3484132"/>
              <a:gd name="connsiteX66" fmla="*/ 3507383 w 3518348"/>
              <a:gd name="connsiteY66" fmla="*/ 1808015 h 3484132"/>
              <a:gd name="connsiteX67" fmla="*/ 3516579 w 3518348"/>
              <a:gd name="connsiteY67" fmla="*/ 1758261 h 3484132"/>
              <a:gd name="connsiteX68" fmla="*/ 3155465 w 3518348"/>
              <a:gd name="connsiteY68" fmla="*/ 1880397 h 3484132"/>
              <a:gd name="connsiteX69" fmla="*/ 3160666 w 3518348"/>
              <a:gd name="connsiteY69" fmla="*/ 1880397 h 3484132"/>
              <a:gd name="connsiteX70" fmla="*/ 3155465 w 3518348"/>
              <a:gd name="connsiteY70" fmla="*/ 1880397 h 3484132"/>
              <a:gd name="connsiteX71" fmla="*/ 3493875 w 3518348"/>
              <a:gd name="connsiteY71" fmla="*/ 2840053 h 3484132"/>
              <a:gd name="connsiteX72" fmla="*/ 3495270 w 3518348"/>
              <a:gd name="connsiteY72" fmla="*/ 2900772 h 3484132"/>
              <a:gd name="connsiteX73" fmla="*/ 3493875 w 3518348"/>
              <a:gd name="connsiteY73" fmla="*/ 2840053 h 3484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3518348" h="3484132">
                <a:moveTo>
                  <a:pt x="3516579" y="1758261"/>
                </a:moveTo>
                <a:cubicBezTo>
                  <a:pt x="3512292" y="1749850"/>
                  <a:pt x="3508893" y="1741008"/>
                  <a:pt x="3506432" y="1731894"/>
                </a:cubicBezTo>
                <a:cubicBezTo>
                  <a:pt x="3503007" y="1719218"/>
                  <a:pt x="3500407" y="199462"/>
                  <a:pt x="3495968" y="168722"/>
                </a:cubicBezTo>
                <a:cubicBezTo>
                  <a:pt x="3495968" y="135764"/>
                  <a:pt x="3500851" y="139630"/>
                  <a:pt x="3496792" y="83791"/>
                </a:cubicBezTo>
                <a:lnTo>
                  <a:pt x="3488674" y="88418"/>
                </a:lnTo>
                <a:cubicBezTo>
                  <a:pt x="3487977" y="82080"/>
                  <a:pt x="3487342" y="75742"/>
                  <a:pt x="3486645" y="69720"/>
                </a:cubicBezTo>
                <a:cubicBezTo>
                  <a:pt x="3485947" y="63699"/>
                  <a:pt x="3484869" y="57931"/>
                  <a:pt x="3484045" y="52417"/>
                </a:cubicBezTo>
                <a:cubicBezTo>
                  <a:pt x="3482332" y="41452"/>
                  <a:pt x="3480747" y="31565"/>
                  <a:pt x="3479161" y="23325"/>
                </a:cubicBezTo>
                <a:cubicBezTo>
                  <a:pt x="3477982" y="15327"/>
                  <a:pt x="3475851" y="7497"/>
                  <a:pt x="3472819" y="1"/>
                </a:cubicBezTo>
                <a:lnTo>
                  <a:pt x="-1" y="1"/>
                </a:lnTo>
                <a:lnTo>
                  <a:pt x="-1" y="3459541"/>
                </a:lnTo>
                <a:lnTo>
                  <a:pt x="17567" y="3461126"/>
                </a:lnTo>
                <a:cubicBezTo>
                  <a:pt x="138382" y="3455865"/>
                  <a:pt x="347351" y="3459287"/>
                  <a:pt x="429797" y="3455738"/>
                </a:cubicBezTo>
                <a:lnTo>
                  <a:pt x="795097" y="3455738"/>
                </a:lnTo>
                <a:cubicBezTo>
                  <a:pt x="813679" y="3459478"/>
                  <a:pt x="824080" y="3463407"/>
                  <a:pt x="823953" y="3467337"/>
                </a:cubicBezTo>
                <a:cubicBezTo>
                  <a:pt x="773788" y="3464041"/>
                  <a:pt x="673394" y="3457386"/>
                  <a:pt x="657983" y="3465626"/>
                </a:cubicBezTo>
                <a:cubicBezTo>
                  <a:pt x="708084" y="3468922"/>
                  <a:pt x="794653" y="3470950"/>
                  <a:pt x="799092" y="3476274"/>
                </a:cubicBezTo>
                <a:cubicBezTo>
                  <a:pt x="851033" y="3466766"/>
                  <a:pt x="704470" y="3473422"/>
                  <a:pt x="772583" y="3465499"/>
                </a:cubicBezTo>
                <a:cubicBezTo>
                  <a:pt x="794881" y="3465727"/>
                  <a:pt x="817148" y="3467382"/>
                  <a:pt x="839237" y="3470443"/>
                </a:cubicBezTo>
                <a:cubicBezTo>
                  <a:pt x="815772" y="3466513"/>
                  <a:pt x="870947" y="3464105"/>
                  <a:pt x="881348" y="3461633"/>
                </a:cubicBezTo>
                <a:cubicBezTo>
                  <a:pt x="995504" y="3461633"/>
                  <a:pt x="1061144" y="3457386"/>
                  <a:pt x="1183545" y="3456562"/>
                </a:cubicBezTo>
                <a:lnTo>
                  <a:pt x="1187477" y="3455738"/>
                </a:lnTo>
                <a:lnTo>
                  <a:pt x="1264405" y="3455738"/>
                </a:lnTo>
                <a:cubicBezTo>
                  <a:pt x="1305311" y="3461189"/>
                  <a:pt x="1337719" y="3468922"/>
                  <a:pt x="1322942" y="3472788"/>
                </a:cubicBezTo>
                <a:cubicBezTo>
                  <a:pt x="1392704" y="3473548"/>
                  <a:pt x="1396700" y="3469048"/>
                  <a:pt x="1456124" y="3471964"/>
                </a:cubicBezTo>
                <a:cubicBezTo>
                  <a:pt x="1360994" y="3480077"/>
                  <a:pt x="1474770" y="3470379"/>
                  <a:pt x="1484854" y="3480013"/>
                </a:cubicBezTo>
                <a:cubicBezTo>
                  <a:pt x="1545737" y="3482105"/>
                  <a:pt x="1506163" y="3475957"/>
                  <a:pt x="1534258" y="3474309"/>
                </a:cubicBezTo>
                <a:cubicBezTo>
                  <a:pt x="1544342" y="3475387"/>
                  <a:pt x="1568632" y="3478809"/>
                  <a:pt x="1570154" y="3481344"/>
                </a:cubicBezTo>
                <a:cubicBezTo>
                  <a:pt x="1603449" y="3475703"/>
                  <a:pt x="1521066" y="3464928"/>
                  <a:pt x="1532545" y="3457450"/>
                </a:cubicBezTo>
                <a:cubicBezTo>
                  <a:pt x="1564002" y="3457912"/>
                  <a:pt x="1594951" y="3458445"/>
                  <a:pt x="1625393" y="3459034"/>
                </a:cubicBezTo>
                <a:lnTo>
                  <a:pt x="1624695" y="3462583"/>
                </a:lnTo>
                <a:cubicBezTo>
                  <a:pt x="1624695" y="3462583"/>
                  <a:pt x="3496792" y="3455675"/>
                  <a:pt x="3510237" y="3484133"/>
                </a:cubicBezTo>
                <a:cubicBezTo>
                  <a:pt x="3507447" y="3446548"/>
                  <a:pt x="3509159" y="3238087"/>
                  <a:pt x="3502373" y="3241319"/>
                </a:cubicBezTo>
                <a:lnTo>
                  <a:pt x="3510364" y="3097444"/>
                </a:lnTo>
                <a:cubicBezTo>
                  <a:pt x="3508969" y="3108155"/>
                  <a:pt x="3505037" y="3117409"/>
                  <a:pt x="3504022" y="3075324"/>
                </a:cubicBezTo>
                <a:cubicBezTo>
                  <a:pt x="3505798" y="3156008"/>
                  <a:pt x="3493241" y="3233777"/>
                  <a:pt x="3502056" y="3276560"/>
                </a:cubicBezTo>
                <a:cubicBezTo>
                  <a:pt x="3493748" y="3278651"/>
                  <a:pt x="3489372" y="3248355"/>
                  <a:pt x="3482269" y="3286954"/>
                </a:cubicBezTo>
                <a:cubicBezTo>
                  <a:pt x="3486264" y="3131290"/>
                  <a:pt x="3500407" y="3046105"/>
                  <a:pt x="3510047" y="2947864"/>
                </a:cubicBezTo>
                <a:lnTo>
                  <a:pt x="3504085" y="2810770"/>
                </a:lnTo>
                <a:lnTo>
                  <a:pt x="3507891" y="2805003"/>
                </a:lnTo>
                <a:lnTo>
                  <a:pt x="3498314" y="2781171"/>
                </a:lnTo>
                <a:cubicBezTo>
                  <a:pt x="3500306" y="2770720"/>
                  <a:pt x="3501365" y="2760116"/>
                  <a:pt x="3501485" y="2749481"/>
                </a:cubicBezTo>
                <a:cubicBezTo>
                  <a:pt x="3500661" y="2746375"/>
                  <a:pt x="3499392" y="2750685"/>
                  <a:pt x="3497934" y="2757467"/>
                </a:cubicBezTo>
                <a:cubicBezTo>
                  <a:pt x="3498441" y="2743016"/>
                  <a:pt x="3499265" y="2729896"/>
                  <a:pt x="3500280" y="2723114"/>
                </a:cubicBezTo>
                <a:cubicBezTo>
                  <a:pt x="3495270" y="2717727"/>
                  <a:pt x="3489499" y="2742129"/>
                  <a:pt x="3484235" y="2767481"/>
                </a:cubicBezTo>
                <a:cubicBezTo>
                  <a:pt x="3485947" y="2780157"/>
                  <a:pt x="3487786" y="2792453"/>
                  <a:pt x="3489562" y="2805510"/>
                </a:cubicBezTo>
                <a:cubicBezTo>
                  <a:pt x="3486645" y="2821672"/>
                  <a:pt x="3483727" y="2834982"/>
                  <a:pt x="3481127" y="2835045"/>
                </a:cubicBezTo>
                <a:lnTo>
                  <a:pt x="3481127" y="2783009"/>
                </a:lnTo>
                <a:cubicBezTo>
                  <a:pt x="3482142" y="2778129"/>
                  <a:pt x="3483157" y="2773058"/>
                  <a:pt x="3484235" y="2767734"/>
                </a:cubicBezTo>
                <a:cubicBezTo>
                  <a:pt x="3483664" y="2763741"/>
                  <a:pt x="3483030" y="2759749"/>
                  <a:pt x="3482459" y="2755882"/>
                </a:cubicBezTo>
                <a:cubicBezTo>
                  <a:pt x="3482015" y="2760572"/>
                  <a:pt x="3481571" y="2765199"/>
                  <a:pt x="3481127" y="2769699"/>
                </a:cubicBezTo>
                <a:lnTo>
                  <a:pt x="3481127" y="2747009"/>
                </a:lnTo>
                <a:cubicBezTo>
                  <a:pt x="3481571" y="2749861"/>
                  <a:pt x="3482015" y="2752840"/>
                  <a:pt x="3482459" y="2755882"/>
                </a:cubicBezTo>
                <a:cubicBezTo>
                  <a:pt x="3488801" y="2690219"/>
                  <a:pt x="3496348" y="2615303"/>
                  <a:pt x="3502817" y="2673930"/>
                </a:cubicBezTo>
                <a:lnTo>
                  <a:pt x="3497173" y="2594133"/>
                </a:lnTo>
                <a:cubicBezTo>
                  <a:pt x="3506686" y="2500392"/>
                  <a:pt x="3504720" y="2516681"/>
                  <a:pt x="3511823" y="2402532"/>
                </a:cubicBezTo>
                <a:cubicBezTo>
                  <a:pt x="3508461" y="2396194"/>
                  <a:pt x="3505481" y="2426680"/>
                  <a:pt x="3503197" y="2406144"/>
                </a:cubicBezTo>
                <a:cubicBezTo>
                  <a:pt x="3513979" y="2322925"/>
                  <a:pt x="3490513" y="2203324"/>
                  <a:pt x="3500153" y="2184944"/>
                </a:cubicBezTo>
                <a:cubicBezTo>
                  <a:pt x="3502436" y="2117696"/>
                  <a:pt x="3508398" y="2156929"/>
                  <a:pt x="3511062" y="2114210"/>
                </a:cubicBezTo>
                <a:cubicBezTo>
                  <a:pt x="3509983" y="2116239"/>
                  <a:pt x="3507891" y="2120231"/>
                  <a:pt x="3507700" y="2107872"/>
                </a:cubicBezTo>
                <a:lnTo>
                  <a:pt x="3514550" y="2057167"/>
                </a:lnTo>
                <a:cubicBezTo>
                  <a:pt x="3512076" y="2036631"/>
                  <a:pt x="3509793" y="2103943"/>
                  <a:pt x="3506876" y="2046646"/>
                </a:cubicBezTo>
                <a:cubicBezTo>
                  <a:pt x="3508144" y="2022180"/>
                  <a:pt x="3509286" y="2000251"/>
                  <a:pt x="3510301" y="1979842"/>
                </a:cubicBezTo>
                <a:cubicBezTo>
                  <a:pt x="3511315" y="1959433"/>
                  <a:pt x="3511379" y="1940165"/>
                  <a:pt x="3511632" y="1921594"/>
                </a:cubicBezTo>
                <a:cubicBezTo>
                  <a:pt x="3511886" y="1903024"/>
                  <a:pt x="3511632" y="1884897"/>
                  <a:pt x="3511125" y="1866263"/>
                </a:cubicBezTo>
                <a:cubicBezTo>
                  <a:pt x="3511125" y="1857009"/>
                  <a:pt x="3510491" y="1847565"/>
                  <a:pt x="3510174" y="1837868"/>
                </a:cubicBezTo>
                <a:cubicBezTo>
                  <a:pt x="3509857" y="1828171"/>
                  <a:pt x="3508398" y="1818283"/>
                  <a:pt x="3507383" y="1808015"/>
                </a:cubicBezTo>
                <a:cubicBezTo>
                  <a:pt x="3501231" y="1690380"/>
                  <a:pt x="3524824" y="1857643"/>
                  <a:pt x="3516579" y="1758261"/>
                </a:cubicBezTo>
                <a:close/>
                <a:moveTo>
                  <a:pt x="3155465" y="1880397"/>
                </a:moveTo>
                <a:lnTo>
                  <a:pt x="3160666" y="1880397"/>
                </a:lnTo>
                <a:cubicBezTo>
                  <a:pt x="3143035" y="1881474"/>
                  <a:pt x="3146079" y="1881284"/>
                  <a:pt x="3155465" y="1880397"/>
                </a:cubicBezTo>
                <a:close/>
                <a:moveTo>
                  <a:pt x="3493875" y="2840053"/>
                </a:moveTo>
                <a:cubicBezTo>
                  <a:pt x="3496538" y="2860182"/>
                  <a:pt x="3497008" y="2880541"/>
                  <a:pt x="3495270" y="2900772"/>
                </a:cubicBezTo>
                <a:cubicBezTo>
                  <a:pt x="3493748" y="2880572"/>
                  <a:pt x="3493278" y="2860303"/>
                  <a:pt x="3493875" y="2840053"/>
                </a:cubicBezTo>
                <a:close/>
              </a:path>
            </a:pathLst>
          </a:custGeom>
          <a:solidFill>
            <a:srgbClr val="3F3A31"/>
          </a:solidFill>
          <a:ln w="633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000" noProof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E240389-50BB-4631-B58E-9BB69D0466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8629" y="4175760"/>
            <a:ext cx="2270815" cy="1663099"/>
          </a:xfrm>
          <a:noFill/>
        </p:spPr>
        <p:txBody>
          <a:bodyPr anchor="t">
            <a:noAutofit/>
          </a:bodyPr>
          <a:lstStyle>
            <a:lvl1pPr marL="0" indent="0" algn="l">
              <a:buNone/>
              <a:defRPr lang="en-GB" sz="1200" b="0" i="0" kern="1200" cap="none" spc="-2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2pPr>
            <a:lvl3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3pPr>
            <a:lvl4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4pPr>
            <a:lvl5pPr>
              <a:defRPr lang="en-NL" sz="6600" b="0" i="0" kern="1200" cap="all" spc="-100" baseline="0" dirty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5pPr>
          </a:lstStyle>
          <a:p>
            <a:pPr lvl="0"/>
            <a:r>
              <a:rPr lang="en-GB" noProof="0"/>
              <a:t>Text…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BCBC36A-6405-4C4B-A2EB-CDA02CBA13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29985" y="4175760"/>
            <a:ext cx="2271686" cy="1663099"/>
          </a:xfrm>
          <a:noFill/>
        </p:spPr>
        <p:txBody>
          <a:bodyPr anchor="t">
            <a:noAutofit/>
          </a:bodyPr>
          <a:lstStyle>
            <a:lvl1pPr marL="0" indent="0" algn="l">
              <a:buNone/>
              <a:defRPr lang="en-GB" sz="1200" b="0" i="0" kern="1200" cap="none" spc="-2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2pPr>
            <a:lvl3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3pPr>
            <a:lvl4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4pPr>
            <a:lvl5pPr>
              <a:defRPr lang="en-NL" sz="6600" b="0" i="0" kern="1200" cap="all" spc="-100" baseline="0" dirty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5pPr>
          </a:lstStyle>
          <a:p>
            <a:pPr lvl="0"/>
            <a:r>
              <a:rPr lang="en-GB" noProof="0"/>
              <a:t>Text…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486DA1F-1DAC-4672-82D4-B8149318D1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95877" y="4175760"/>
            <a:ext cx="2271686" cy="1663099"/>
          </a:xfrm>
          <a:noFill/>
        </p:spPr>
        <p:txBody>
          <a:bodyPr anchor="t">
            <a:noAutofit/>
          </a:bodyPr>
          <a:lstStyle>
            <a:lvl1pPr marL="0" indent="0" algn="l">
              <a:buNone/>
              <a:defRPr lang="en-GB" sz="1200" b="0" i="0" kern="1200" cap="none" spc="-2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2pPr>
            <a:lvl3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3pPr>
            <a:lvl4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4pPr>
            <a:lvl5pPr>
              <a:defRPr lang="en-NL" sz="6600" b="0" i="0" kern="1200" cap="all" spc="-100" baseline="0" dirty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5pPr>
          </a:lstStyle>
          <a:p>
            <a:pPr lvl="0"/>
            <a:r>
              <a:rPr lang="en-GB" noProof="0"/>
              <a:t>Text…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78D7C81-68FE-4D34-80CA-5EC546B3EE5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62154" y="4175760"/>
            <a:ext cx="2270815" cy="1663099"/>
          </a:xfrm>
          <a:noFill/>
        </p:spPr>
        <p:txBody>
          <a:bodyPr anchor="t">
            <a:noAutofit/>
          </a:bodyPr>
          <a:lstStyle>
            <a:lvl1pPr marL="0" indent="0" algn="l">
              <a:buNone/>
              <a:defRPr lang="en-GB" sz="1200" b="0" i="0" kern="1200" cap="none" spc="-2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2pPr>
            <a:lvl3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3pPr>
            <a:lvl4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4pPr>
            <a:lvl5pPr>
              <a:defRPr lang="en-NL" sz="6600" b="0" i="0" kern="1200" cap="all" spc="-100" baseline="0" dirty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5pPr>
          </a:lstStyle>
          <a:p>
            <a:pPr lvl="0"/>
            <a:r>
              <a:rPr lang="en-GB" noProof="0"/>
              <a:t>Text…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40BEEE21-3C21-4705-B310-94C1AE45039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5101" y="1319467"/>
            <a:ext cx="2520140" cy="507362"/>
          </a:xfrm>
          <a:custGeom>
            <a:avLst/>
            <a:gdLst>
              <a:gd name="connsiteX0" fmla="*/ 5047 w 2291036"/>
              <a:gd name="connsiteY0" fmla="*/ 496336 h 507362"/>
              <a:gd name="connsiteX1" fmla="*/ 13426 w 2291036"/>
              <a:gd name="connsiteY1" fmla="*/ 496437 h 507362"/>
              <a:gd name="connsiteX2" fmla="*/ 5011 w 2291036"/>
              <a:gd name="connsiteY2" fmla="*/ 496619 h 507362"/>
              <a:gd name="connsiteX3" fmla="*/ 2284943 w 2291036"/>
              <a:gd name="connsiteY3" fmla="*/ 96445 h 507362"/>
              <a:gd name="connsiteX4" fmla="*/ 2284943 w 2291036"/>
              <a:gd name="connsiteY4" fmla="*/ 97637 h 507362"/>
              <a:gd name="connsiteX5" fmla="*/ 2284943 w 2291036"/>
              <a:gd name="connsiteY5" fmla="*/ 98829 h 507362"/>
              <a:gd name="connsiteX6" fmla="*/ 2284887 w 2291036"/>
              <a:gd name="connsiteY6" fmla="*/ 96558 h 507362"/>
              <a:gd name="connsiteX7" fmla="*/ 1492164 w 2291036"/>
              <a:gd name="connsiteY7" fmla="*/ 54 h 507362"/>
              <a:gd name="connsiteX8" fmla="*/ 1517204 w 2291036"/>
              <a:gd name="connsiteY8" fmla="*/ 1060 h 507362"/>
              <a:gd name="connsiteX9" fmla="*/ 1525581 w 2291036"/>
              <a:gd name="connsiteY9" fmla="*/ 1060 h 507362"/>
              <a:gd name="connsiteX10" fmla="*/ 1529387 w 2291036"/>
              <a:gd name="connsiteY10" fmla="*/ 1060 h 507362"/>
              <a:gd name="connsiteX11" fmla="*/ 1614693 w 2291036"/>
              <a:gd name="connsiteY11" fmla="*/ 5829 h 507362"/>
              <a:gd name="connsiteX12" fmla="*/ 1767023 w 2291036"/>
              <a:gd name="connsiteY12" fmla="*/ 3444 h 507362"/>
              <a:gd name="connsiteX13" fmla="*/ 1821861 w 2291036"/>
              <a:gd name="connsiteY13" fmla="*/ 8214 h 507362"/>
              <a:gd name="connsiteX14" fmla="*/ 2096055 w 2291036"/>
              <a:gd name="connsiteY14" fmla="*/ 3444 h 507362"/>
              <a:gd name="connsiteX15" fmla="*/ 2144800 w 2291036"/>
              <a:gd name="connsiteY15" fmla="*/ 3444 h 507362"/>
              <a:gd name="connsiteX16" fmla="*/ 2132615 w 2291036"/>
              <a:gd name="connsiteY16" fmla="*/ 5531 h 507362"/>
              <a:gd name="connsiteX17" fmla="*/ 2140103 w 2291036"/>
              <a:gd name="connsiteY17" fmla="*/ 5584 h 507362"/>
              <a:gd name="connsiteX18" fmla="*/ 2120427 w 2291036"/>
              <a:gd name="connsiteY18" fmla="*/ 5829 h 507362"/>
              <a:gd name="connsiteX19" fmla="*/ 2175266 w 2291036"/>
              <a:gd name="connsiteY19" fmla="*/ 5829 h 507362"/>
              <a:gd name="connsiteX20" fmla="*/ 2140103 w 2291036"/>
              <a:gd name="connsiteY20" fmla="*/ 5584 h 507362"/>
              <a:gd name="connsiteX21" fmla="*/ 2192023 w 2291036"/>
              <a:gd name="connsiteY21" fmla="*/ 4935 h 507362"/>
              <a:gd name="connsiteX22" fmla="*/ 2272758 w 2291036"/>
              <a:gd name="connsiteY22" fmla="*/ 5829 h 507362"/>
              <a:gd name="connsiteX23" fmla="*/ 2278851 w 2291036"/>
              <a:gd name="connsiteY23" fmla="*/ 22521 h 507362"/>
              <a:gd name="connsiteX24" fmla="*/ 2278851 w 2291036"/>
              <a:gd name="connsiteY24" fmla="*/ 51696 h 507362"/>
              <a:gd name="connsiteX25" fmla="*/ 2278851 w 2291036"/>
              <a:gd name="connsiteY25" fmla="*/ 53521 h 507362"/>
              <a:gd name="connsiteX26" fmla="*/ 2284182 w 2291036"/>
              <a:gd name="connsiteY26" fmla="*/ 68127 h 507362"/>
              <a:gd name="connsiteX27" fmla="*/ 2284887 w 2291036"/>
              <a:gd name="connsiteY27" fmla="*/ 96558 h 507362"/>
              <a:gd name="connsiteX28" fmla="*/ 2278851 w 2291036"/>
              <a:gd name="connsiteY28" fmla="*/ 108666 h 507362"/>
              <a:gd name="connsiteX29" fmla="*/ 2272758 w 2291036"/>
              <a:gd name="connsiteY29" fmla="*/ 115522 h 507362"/>
              <a:gd name="connsiteX30" fmla="*/ 2272758 w 2291036"/>
              <a:gd name="connsiteY30" fmla="*/ 120291 h 507362"/>
              <a:gd name="connsiteX31" fmla="*/ 2278851 w 2291036"/>
              <a:gd name="connsiteY31" fmla="*/ 151292 h 507362"/>
              <a:gd name="connsiteX32" fmla="*/ 2291036 w 2291036"/>
              <a:gd name="connsiteY32" fmla="*/ 175137 h 507362"/>
              <a:gd name="connsiteX33" fmla="*/ 2291036 w 2291036"/>
              <a:gd name="connsiteY33" fmla="*/ 220445 h 507362"/>
              <a:gd name="connsiteX34" fmla="*/ 2291036 w 2291036"/>
              <a:gd name="connsiteY34" fmla="*/ 320600 h 507362"/>
              <a:gd name="connsiteX35" fmla="*/ 2278851 w 2291036"/>
              <a:gd name="connsiteY35" fmla="*/ 351600 h 507362"/>
              <a:gd name="connsiteX36" fmla="*/ 2272758 w 2291036"/>
              <a:gd name="connsiteY36" fmla="*/ 435061 h 507362"/>
              <a:gd name="connsiteX37" fmla="*/ 2275805 w 2291036"/>
              <a:gd name="connsiteY37" fmla="*/ 479773 h 507362"/>
              <a:gd name="connsiteX38" fmla="*/ 2277471 w 2291036"/>
              <a:gd name="connsiteY38" fmla="*/ 502273 h 507362"/>
              <a:gd name="connsiteX39" fmla="*/ 2232653 w 2291036"/>
              <a:gd name="connsiteY39" fmla="*/ 501280 h 507362"/>
              <a:gd name="connsiteX40" fmla="*/ 2207872 w 2291036"/>
              <a:gd name="connsiteY40" fmla="*/ 500624 h 507362"/>
              <a:gd name="connsiteX41" fmla="*/ 2166497 w 2291036"/>
              <a:gd name="connsiteY41" fmla="*/ 500624 h 507362"/>
              <a:gd name="connsiteX42" fmla="*/ 2104435 w 2291036"/>
              <a:gd name="connsiteY42" fmla="*/ 491291 h 507362"/>
              <a:gd name="connsiteX43" fmla="*/ 1711374 w 2291036"/>
              <a:gd name="connsiteY43" fmla="*/ 495957 h 507362"/>
              <a:gd name="connsiteX44" fmla="*/ 1690687 w 2291036"/>
              <a:gd name="connsiteY44" fmla="*/ 500624 h 507362"/>
              <a:gd name="connsiteX45" fmla="*/ 1614833 w 2291036"/>
              <a:gd name="connsiteY45" fmla="*/ 491291 h 507362"/>
              <a:gd name="connsiteX46" fmla="*/ 1483813 w 2291036"/>
              <a:gd name="connsiteY46" fmla="*/ 505288 h 507362"/>
              <a:gd name="connsiteX47" fmla="*/ 1104542 w 2291036"/>
              <a:gd name="connsiteY47" fmla="*/ 491291 h 507362"/>
              <a:gd name="connsiteX48" fmla="*/ 932148 w 2291036"/>
              <a:gd name="connsiteY48" fmla="*/ 500624 h 507362"/>
              <a:gd name="connsiteX49" fmla="*/ 890773 w 2291036"/>
              <a:gd name="connsiteY49" fmla="*/ 500624 h 507362"/>
              <a:gd name="connsiteX50" fmla="*/ 856294 w 2291036"/>
              <a:gd name="connsiteY50" fmla="*/ 505288 h 507362"/>
              <a:gd name="connsiteX51" fmla="*/ 784750 w 2291036"/>
              <a:gd name="connsiteY51" fmla="*/ 507040 h 507362"/>
              <a:gd name="connsiteX52" fmla="*/ 746716 w 2291036"/>
              <a:gd name="connsiteY52" fmla="*/ 507257 h 507362"/>
              <a:gd name="connsiteX53" fmla="*/ 718378 w 2291036"/>
              <a:gd name="connsiteY53" fmla="*/ 505288 h 507362"/>
              <a:gd name="connsiteX54" fmla="*/ 708897 w 2291036"/>
              <a:gd name="connsiteY54" fmla="*/ 505288 h 507362"/>
              <a:gd name="connsiteX55" fmla="*/ 704588 w 2291036"/>
              <a:gd name="connsiteY55" fmla="*/ 505288 h 507362"/>
              <a:gd name="connsiteX56" fmla="*/ 608047 w 2291036"/>
              <a:gd name="connsiteY56" fmla="*/ 495957 h 507362"/>
              <a:gd name="connsiteX57" fmla="*/ 435650 w 2291036"/>
              <a:gd name="connsiteY57" fmla="*/ 500624 h 507362"/>
              <a:gd name="connsiteX58" fmla="*/ 373589 w 2291036"/>
              <a:gd name="connsiteY58" fmla="*/ 491291 h 507362"/>
              <a:gd name="connsiteX59" fmla="*/ 63276 w 2291036"/>
              <a:gd name="connsiteY59" fmla="*/ 500624 h 507362"/>
              <a:gd name="connsiteX60" fmla="*/ 8111 w 2291036"/>
              <a:gd name="connsiteY60" fmla="*/ 500624 h 507362"/>
              <a:gd name="connsiteX61" fmla="*/ 21901 w 2291036"/>
              <a:gd name="connsiteY61" fmla="*/ 496542 h 507362"/>
              <a:gd name="connsiteX62" fmla="*/ 13426 w 2291036"/>
              <a:gd name="connsiteY62" fmla="*/ 496437 h 507362"/>
              <a:gd name="connsiteX63" fmla="*/ 35694 w 2291036"/>
              <a:gd name="connsiteY63" fmla="*/ 495957 h 507362"/>
              <a:gd name="connsiteX64" fmla="*/ 7249 w 2291036"/>
              <a:gd name="connsiteY64" fmla="*/ 495957 h 507362"/>
              <a:gd name="connsiteX65" fmla="*/ 5095 w 2291036"/>
              <a:gd name="connsiteY65" fmla="*/ 495957 h 507362"/>
              <a:gd name="connsiteX66" fmla="*/ 5570 w 2291036"/>
              <a:gd name="connsiteY66" fmla="*/ 492209 h 507362"/>
              <a:gd name="connsiteX67" fmla="*/ 6094 w 2291036"/>
              <a:gd name="connsiteY67" fmla="*/ 487523 h 507362"/>
              <a:gd name="connsiteX68" fmla="*/ 0 w 2291036"/>
              <a:gd name="connsiteY68" fmla="*/ 435061 h 507362"/>
              <a:gd name="connsiteX69" fmla="*/ 0 w 2291036"/>
              <a:gd name="connsiteY69" fmla="*/ 422244 h 507362"/>
              <a:gd name="connsiteX70" fmla="*/ 0 w 2291036"/>
              <a:gd name="connsiteY70" fmla="*/ 418368 h 507362"/>
              <a:gd name="connsiteX71" fmla="*/ 12188 w 2291036"/>
              <a:gd name="connsiteY71" fmla="*/ 353984 h 507362"/>
              <a:gd name="connsiteX72" fmla="*/ 0 w 2291036"/>
              <a:gd name="connsiteY72" fmla="*/ 249061 h 507362"/>
              <a:gd name="connsiteX73" fmla="*/ 6094 w 2291036"/>
              <a:gd name="connsiteY73" fmla="*/ 220445 h 507362"/>
              <a:gd name="connsiteX74" fmla="*/ 12188 w 2291036"/>
              <a:gd name="connsiteY74" fmla="*/ 184676 h 507362"/>
              <a:gd name="connsiteX75" fmla="*/ 6094 w 2291036"/>
              <a:gd name="connsiteY75" fmla="*/ 144137 h 507362"/>
              <a:gd name="connsiteX76" fmla="*/ 18278 w 2291036"/>
              <a:gd name="connsiteY76" fmla="*/ 67829 h 507362"/>
              <a:gd name="connsiteX77" fmla="*/ 6094 w 2291036"/>
              <a:gd name="connsiteY77" fmla="*/ 3444 h 507362"/>
              <a:gd name="connsiteX78" fmla="*/ 201075 w 2291036"/>
              <a:gd name="connsiteY78" fmla="*/ 3444 h 507362"/>
              <a:gd name="connsiteX79" fmla="*/ 237634 w 2291036"/>
              <a:gd name="connsiteY79" fmla="*/ 3444 h 507362"/>
              <a:gd name="connsiteX80" fmla="*/ 292473 w 2291036"/>
              <a:gd name="connsiteY80" fmla="*/ 8214 h 507362"/>
              <a:gd name="connsiteX81" fmla="*/ 639785 w 2291036"/>
              <a:gd name="connsiteY81" fmla="*/ 5829 h 507362"/>
              <a:gd name="connsiteX82" fmla="*/ 658063 w 2291036"/>
              <a:gd name="connsiteY82" fmla="*/ 3444 h 507362"/>
              <a:gd name="connsiteX83" fmla="*/ 725088 w 2291036"/>
              <a:gd name="connsiteY83" fmla="*/ 8214 h 507362"/>
              <a:gd name="connsiteX84" fmla="*/ 840859 w 2291036"/>
              <a:gd name="connsiteY84" fmla="*/ 1060 h 507362"/>
              <a:gd name="connsiteX85" fmla="*/ 1175986 w 2291036"/>
              <a:gd name="connsiteY85" fmla="*/ 8214 h 507362"/>
              <a:gd name="connsiteX86" fmla="*/ 1328314 w 2291036"/>
              <a:gd name="connsiteY86" fmla="*/ 3444 h 507362"/>
              <a:gd name="connsiteX87" fmla="*/ 1364873 w 2291036"/>
              <a:gd name="connsiteY87" fmla="*/ 3444 h 507362"/>
              <a:gd name="connsiteX88" fmla="*/ 1395339 w 2291036"/>
              <a:gd name="connsiteY88" fmla="*/ 1060 h 507362"/>
              <a:gd name="connsiteX89" fmla="*/ 1458556 w 2291036"/>
              <a:gd name="connsiteY89" fmla="*/ 165 h 507362"/>
              <a:gd name="connsiteX90" fmla="*/ 1492164 w 2291036"/>
              <a:gd name="connsiteY90" fmla="*/ 54 h 50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2291036" h="507362">
                <a:moveTo>
                  <a:pt x="5047" y="496336"/>
                </a:moveTo>
                <a:lnTo>
                  <a:pt x="13426" y="496437"/>
                </a:lnTo>
                <a:lnTo>
                  <a:pt x="5011" y="496619"/>
                </a:lnTo>
                <a:close/>
                <a:moveTo>
                  <a:pt x="2284943" y="96445"/>
                </a:moveTo>
                <a:lnTo>
                  <a:pt x="2284943" y="97637"/>
                </a:lnTo>
                <a:lnTo>
                  <a:pt x="2284943" y="98829"/>
                </a:lnTo>
                <a:lnTo>
                  <a:pt x="2284887" y="96558"/>
                </a:lnTo>
                <a:close/>
                <a:moveTo>
                  <a:pt x="1492164" y="54"/>
                </a:moveTo>
                <a:cubicBezTo>
                  <a:pt x="1502351" y="166"/>
                  <a:pt x="1511109" y="464"/>
                  <a:pt x="1517204" y="1060"/>
                </a:cubicBezTo>
                <a:cubicBezTo>
                  <a:pt x="1517204" y="1060"/>
                  <a:pt x="1521773" y="1060"/>
                  <a:pt x="1525581" y="1060"/>
                </a:cubicBezTo>
                <a:lnTo>
                  <a:pt x="1529387" y="1060"/>
                </a:lnTo>
                <a:cubicBezTo>
                  <a:pt x="1565948" y="1060"/>
                  <a:pt x="1602508" y="5829"/>
                  <a:pt x="1614693" y="5829"/>
                </a:cubicBezTo>
                <a:cubicBezTo>
                  <a:pt x="1681718" y="5829"/>
                  <a:pt x="1706091" y="3444"/>
                  <a:pt x="1767023" y="3444"/>
                </a:cubicBezTo>
                <a:cubicBezTo>
                  <a:pt x="1779209" y="3444"/>
                  <a:pt x="1803583" y="8214"/>
                  <a:pt x="1821861" y="8214"/>
                </a:cubicBezTo>
                <a:cubicBezTo>
                  <a:pt x="1840143" y="5829"/>
                  <a:pt x="2071683" y="5829"/>
                  <a:pt x="2096055" y="3444"/>
                </a:cubicBezTo>
                <a:cubicBezTo>
                  <a:pt x="2077777" y="5829"/>
                  <a:pt x="2126521" y="3444"/>
                  <a:pt x="2144800" y="3444"/>
                </a:cubicBezTo>
                <a:cubicBezTo>
                  <a:pt x="2126521" y="4637"/>
                  <a:pt x="2124998" y="5233"/>
                  <a:pt x="2132615" y="5531"/>
                </a:cubicBezTo>
                <a:lnTo>
                  <a:pt x="2140103" y="5584"/>
                </a:lnTo>
                <a:lnTo>
                  <a:pt x="2120427" y="5829"/>
                </a:lnTo>
                <a:cubicBezTo>
                  <a:pt x="2144800" y="5829"/>
                  <a:pt x="2144800" y="5829"/>
                  <a:pt x="2175266" y="5829"/>
                </a:cubicBezTo>
                <a:lnTo>
                  <a:pt x="2140103" y="5584"/>
                </a:lnTo>
                <a:lnTo>
                  <a:pt x="2192023" y="4935"/>
                </a:lnTo>
                <a:cubicBezTo>
                  <a:pt x="2228581" y="5233"/>
                  <a:pt x="2266664" y="5829"/>
                  <a:pt x="2272758" y="5829"/>
                </a:cubicBezTo>
                <a:cubicBezTo>
                  <a:pt x="2272758" y="10598"/>
                  <a:pt x="2278851" y="20137"/>
                  <a:pt x="2278851" y="22521"/>
                </a:cubicBezTo>
                <a:cubicBezTo>
                  <a:pt x="2278851" y="22521"/>
                  <a:pt x="2278851" y="43983"/>
                  <a:pt x="2278851" y="51696"/>
                </a:cubicBezTo>
                <a:lnTo>
                  <a:pt x="2278851" y="53521"/>
                </a:lnTo>
                <a:cubicBezTo>
                  <a:pt x="2278851" y="57098"/>
                  <a:pt x="2281898" y="61272"/>
                  <a:pt x="2284182" y="68127"/>
                </a:cubicBezTo>
                <a:lnTo>
                  <a:pt x="2284887" y="96558"/>
                </a:lnTo>
                <a:lnTo>
                  <a:pt x="2278851" y="108666"/>
                </a:lnTo>
                <a:cubicBezTo>
                  <a:pt x="2275804" y="110753"/>
                  <a:pt x="2272758" y="111945"/>
                  <a:pt x="2272758" y="115522"/>
                </a:cubicBezTo>
                <a:cubicBezTo>
                  <a:pt x="2272758" y="117906"/>
                  <a:pt x="2272758" y="117906"/>
                  <a:pt x="2272758" y="120291"/>
                </a:cubicBezTo>
                <a:cubicBezTo>
                  <a:pt x="2278851" y="136983"/>
                  <a:pt x="2278851" y="122676"/>
                  <a:pt x="2278851" y="151292"/>
                </a:cubicBezTo>
                <a:cubicBezTo>
                  <a:pt x="2278851" y="141752"/>
                  <a:pt x="2291036" y="175137"/>
                  <a:pt x="2291036" y="175137"/>
                </a:cubicBezTo>
                <a:cubicBezTo>
                  <a:pt x="2291036" y="203752"/>
                  <a:pt x="2291036" y="218060"/>
                  <a:pt x="2291036" y="220445"/>
                </a:cubicBezTo>
                <a:cubicBezTo>
                  <a:pt x="2291036" y="253829"/>
                  <a:pt x="2291036" y="325368"/>
                  <a:pt x="2291036" y="320600"/>
                </a:cubicBezTo>
                <a:cubicBezTo>
                  <a:pt x="2291036" y="325368"/>
                  <a:pt x="2278851" y="342061"/>
                  <a:pt x="2278851" y="351600"/>
                </a:cubicBezTo>
                <a:cubicBezTo>
                  <a:pt x="2278851" y="349215"/>
                  <a:pt x="2272758" y="432676"/>
                  <a:pt x="2272758" y="435061"/>
                </a:cubicBezTo>
                <a:cubicBezTo>
                  <a:pt x="2272758" y="454139"/>
                  <a:pt x="2274281" y="467254"/>
                  <a:pt x="2275805" y="479773"/>
                </a:cubicBezTo>
                <a:lnTo>
                  <a:pt x="2277471" y="502273"/>
                </a:lnTo>
                <a:lnTo>
                  <a:pt x="2232653" y="501280"/>
                </a:lnTo>
                <a:cubicBezTo>
                  <a:pt x="2219939" y="500915"/>
                  <a:pt x="2211320" y="500624"/>
                  <a:pt x="2207872" y="500624"/>
                </a:cubicBezTo>
                <a:cubicBezTo>
                  <a:pt x="2200976" y="500624"/>
                  <a:pt x="2180289" y="500624"/>
                  <a:pt x="2166497" y="500624"/>
                </a:cubicBezTo>
                <a:cubicBezTo>
                  <a:pt x="2166497" y="500624"/>
                  <a:pt x="2138914" y="495957"/>
                  <a:pt x="2104435" y="491291"/>
                </a:cubicBezTo>
                <a:cubicBezTo>
                  <a:pt x="2111332" y="491291"/>
                  <a:pt x="1904456" y="495957"/>
                  <a:pt x="1711374" y="495957"/>
                </a:cubicBezTo>
                <a:cubicBezTo>
                  <a:pt x="1725167" y="495957"/>
                  <a:pt x="1711374" y="500624"/>
                  <a:pt x="1690687" y="500624"/>
                </a:cubicBezTo>
                <a:cubicBezTo>
                  <a:pt x="1628623" y="500624"/>
                  <a:pt x="1607937" y="491291"/>
                  <a:pt x="1614833" y="491291"/>
                </a:cubicBezTo>
                <a:cubicBezTo>
                  <a:pt x="1601041" y="491291"/>
                  <a:pt x="1470020" y="505288"/>
                  <a:pt x="1483813" y="505288"/>
                </a:cubicBezTo>
                <a:cubicBezTo>
                  <a:pt x="1435541" y="500624"/>
                  <a:pt x="1104542" y="491291"/>
                  <a:pt x="1104542" y="491291"/>
                </a:cubicBezTo>
                <a:cubicBezTo>
                  <a:pt x="1049376" y="491291"/>
                  <a:pt x="939042" y="500624"/>
                  <a:pt x="932148" y="500624"/>
                </a:cubicBezTo>
                <a:cubicBezTo>
                  <a:pt x="897670" y="500624"/>
                  <a:pt x="890773" y="505288"/>
                  <a:pt x="890773" y="500624"/>
                </a:cubicBezTo>
                <a:cubicBezTo>
                  <a:pt x="870087" y="500624"/>
                  <a:pt x="870087" y="505288"/>
                  <a:pt x="856294" y="505288"/>
                </a:cubicBezTo>
                <a:cubicBezTo>
                  <a:pt x="839053" y="505288"/>
                  <a:pt x="811471" y="506456"/>
                  <a:pt x="784750" y="507040"/>
                </a:cubicBezTo>
                <a:cubicBezTo>
                  <a:pt x="771390" y="507330"/>
                  <a:pt x="758245" y="507476"/>
                  <a:pt x="746716" y="507257"/>
                </a:cubicBezTo>
                <a:cubicBezTo>
                  <a:pt x="735187" y="507038"/>
                  <a:pt x="725275" y="506454"/>
                  <a:pt x="718378" y="505288"/>
                </a:cubicBezTo>
                <a:cubicBezTo>
                  <a:pt x="718378" y="505288"/>
                  <a:pt x="713206" y="505288"/>
                  <a:pt x="708897" y="505288"/>
                </a:cubicBezTo>
                <a:lnTo>
                  <a:pt x="704588" y="505288"/>
                </a:lnTo>
                <a:cubicBezTo>
                  <a:pt x="663212" y="505288"/>
                  <a:pt x="621836" y="495957"/>
                  <a:pt x="608047" y="495957"/>
                </a:cubicBezTo>
                <a:cubicBezTo>
                  <a:pt x="532191" y="495957"/>
                  <a:pt x="504609" y="500624"/>
                  <a:pt x="435650" y="500624"/>
                </a:cubicBezTo>
                <a:cubicBezTo>
                  <a:pt x="421858" y="500624"/>
                  <a:pt x="394276" y="491291"/>
                  <a:pt x="373589" y="491291"/>
                </a:cubicBezTo>
                <a:cubicBezTo>
                  <a:pt x="352899" y="495957"/>
                  <a:pt x="90860" y="495957"/>
                  <a:pt x="63276" y="500624"/>
                </a:cubicBezTo>
                <a:cubicBezTo>
                  <a:pt x="83963" y="495957"/>
                  <a:pt x="28797" y="500624"/>
                  <a:pt x="8111" y="500624"/>
                </a:cubicBezTo>
                <a:cubicBezTo>
                  <a:pt x="28797" y="498290"/>
                  <a:pt x="30521" y="497125"/>
                  <a:pt x="21901" y="496542"/>
                </a:cubicBezTo>
                <a:lnTo>
                  <a:pt x="13426" y="496437"/>
                </a:lnTo>
                <a:lnTo>
                  <a:pt x="35694" y="495957"/>
                </a:lnTo>
                <a:cubicBezTo>
                  <a:pt x="21902" y="495957"/>
                  <a:pt x="15007" y="495957"/>
                  <a:pt x="7249" y="495957"/>
                </a:cubicBezTo>
                <a:lnTo>
                  <a:pt x="5095" y="495957"/>
                </a:lnTo>
                <a:lnTo>
                  <a:pt x="5570" y="492209"/>
                </a:lnTo>
                <a:cubicBezTo>
                  <a:pt x="5903" y="489498"/>
                  <a:pt x="6094" y="487821"/>
                  <a:pt x="6094" y="487523"/>
                </a:cubicBezTo>
                <a:cubicBezTo>
                  <a:pt x="6094" y="475600"/>
                  <a:pt x="0" y="458908"/>
                  <a:pt x="0" y="435061"/>
                </a:cubicBezTo>
                <a:cubicBezTo>
                  <a:pt x="0" y="431485"/>
                  <a:pt x="0" y="426119"/>
                  <a:pt x="0" y="422244"/>
                </a:cubicBezTo>
                <a:lnTo>
                  <a:pt x="0" y="418368"/>
                </a:lnTo>
                <a:cubicBezTo>
                  <a:pt x="0" y="406446"/>
                  <a:pt x="12188" y="356369"/>
                  <a:pt x="12188" y="353984"/>
                </a:cubicBezTo>
                <a:cubicBezTo>
                  <a:pt x="18278" y="349215"/>
                  <a:pt x="0" y="272908"/>
                  <a:pt x="0" y="249061"/>
                </a:cubicBezTo>
                <a:cubicBezTo>
                  <a:pt x="0" y="249061"/>
                  <a:pt x="0" y="220445"/>
                  <a:pt x="6094" y="220445"/>
                </a:cubicBezTo>
                <a:cubicBezTo>
                  <a:pt x="0" y="208522"/>
                  <a:pt x="18278" y="179907"/>
                  <a:pt x="12188" y="184676"/>
                </a:cubicBezTo>
                <a:cubicBezTo>
                  <a:pt x="18278" y="177522"/>
                  <a:pt x="6094" y="151292"/>
                  <a:pt x="6094" y="144137"/>
                </a:cubicBezTo>
                <a:cubicBezTo>
                  <a:pt x="6094" y="158446"/>
                  <a:pt x="18278" y="58291"/>
                  <a:pt x="18278" y="67829"/>
                </a:cubicBezTo>
                <a:cubicBezTo>
                  <a:pt x="18278" y="60675"/>
                  <a:pt x="6094" y="5829"/>
                  <a:pt x="6094" y="3444"/>
                </a:cubicBezTo>
                <a:cubicBezTo>
                  <a:pt x="103584" y="1060"/>
                  <a:pt x="188890" y="3444"/>
                  <a:pt x="201075" y="3444"/>
                </a:cubicBezTo>
                <a:cubicBezTo>
                  <a:pt x="207169" y="3444"/>
                  <a:pt x="225447" y="3444"/>
                  <a:pt x="237634" y="3444"/>
                </a:cubicBezTo>
                <a:cubicBezTo>
                  <a:pt x="237634" y="3444"/>
                  <a:pt x="262007" y="5829"/>
                  <a:pt x="292473" y="8214"/>
                </a:cubicBezTo>
                <a:cubicBezTo>
                  <a:pt x="286379" y="8214"/>
                  <a:pt x="469176" y="5829"/>
                  <a:pt x="639785" y="5829"/>
                </a:cubicBezTo>
                <a:cubicBezTo>
                  <a:pt x="627597" y="5829"/>
                  <a:pt x="639785" y="3444"/>
                  <a:pt x="658063" y="3444"/>
                </a:cubicBezTo>
                <a:cubicBezTo>
                  <a:pt x="712904" y="3444"/>
                  <a:pt x="731183" y="8214"/>
                  <a:pt x="725088" y="8214"/>
                </a:cubicBezTo>
                <a:cubicBezTo>
                  <a:pt x="737276" y="8214"/>
                  <a:pt x="853046" y="1060"/>
                  <a:pt x="840859" y="1060"/>
                </a:cubicBezTo>
                <a:cubicBezTo>
                  <a:pt x="883512" y="3444"/>
                  <a:pt x="1175986" y="8214"/>
                  <a:pt x="1175986" y="8214"/>
                </a:cubicBezTo>
                <a:cubicBezTo>
                  <a:pt x="1224730" y="8214"/>
                  <a:pt x="1322222" y="3444"/>
                  <a:pt x="1328314" y="3444"/>
                </a:cubicBezTo>
                <a:cubicBezTo>
                  <a:pt x="1358779" y="3444"/>
                  <a:pt x="1364873" y="1060"/>
                  <a:pt x="1364873" y="3444"/>
                </a:cubicBezTo>
                <a:cubicBezTo>
                  <a:pt x="1383152" y="3444"/>
                  <a:pt x="1383152" y="1060"/>
                  <a:pt x="1395339" y="1060"/>
                </a:cubicBezTo>
                <a:cubicBezTo>
                  <a:pt x="1410574" y="1060"/>
                  <a:pt x="1434945" y="464"/>
                  <a:pt x="1458556" y="165"/>
                </a:cubicBezTo>
                <a:cubicBezTo>
                  <a:pt x="1470361" y="17"/>
                  <a:pt x="1481976" y="-58"/>
                  <a:pt x="1492164" y="54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1800" cap="all" spc="-50" baseline="0">
                <a:solidFill>
                  <a:schemeClr val="bg2"/>
                </a:solidFill>
                <a:latin typeface="Tw Cen MT Condensed" panose="020B0606020104020203" pitchFamily="34" charset="0"/>
              </a:defRPr>
            </a:lvl1pPr>
          </a:lstStyle>
          <a:p>
            <a:pPr lvl="0"/>
            <a:r>
              <a:rPr lang="en-GB" noProof="0"/>
              <a:t>This is a heading</a:t>
            </a:r>
          </a:p>
        </p:txBody>
      </p:sp>
      <p:sp>
        <p:nvSpPr>
          <p:cNvPr id="36" name="Tijdelijke aanduiding voor tekst 35">
            <a:extLst>
              <a:ext uri="{FF2B5EF4-FFF2-40B4-BE49-F238E27FC236}">
                <a16:creationId xmlns:a16="http://schemas.microsoft.com/office/drawing/2014/main" id="{2393E6AC-A729-4A79-8C97-2E544E11071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507509" y="1319467"/>
            <a:ext cx="2520140" cy="507362"/>
          </a:xfrm>
          <a:custGeom>
            <a:avLst/>
            <a:gdLst>
              <a:gd name="connsiteX0" fmla="*/ 5047 w 2291036"/>
              <a:gd name="connsiteY0" fmla="*/ 496336 h 507362"/>
              <a:gd name="connsiteX1" fmla="*/ 13426 w 2291036"/>
              <a:gd name="connsiteY1" fmla="*/ 496437 h 507362"/>
              <a:gd name="connsiteX2" fmla="*/ 5011 w 2291036"/>
              <a:gd name="connsiteY2" fmla="*/ 496619 h 507362"/>
              <a:gd name="connsiteX3" fmla="*/ 2284943 w 2291036"/>
              <a:gd name="connsiteY3" fmla="*/ 96445 h 507362"/>
              <a:gd name="connsiteX4" fmla="*/ 2284943 w 2291036"/>
              <a:gd name="connsiteY4" fmla="*/ 97637 h 507362"/>
              <a:gd name="connsiteX5" fmla="*/ 2284943 w 2291036"/>
              <a:gd name="connsiteY5" fmla="*/ 98829 h 507362"/>
              <a:gd name="connsiteX6" fmla="*/ 2284887 w 2291036"/>
              <a:gd name="connsiteY6" fmla="*/ 96558 h 507362"/>
              <a:gd name="connsiteX7" fmla="*/ 1492164 w 2291036"/>
              <a:gd name="connsiteY7" fmla="*/ 54 h 507362"/>
              <a:gd name="connsiteX8" fmla="*/ 1517204 w 2291036"/>
              <a:gd name="connsiteY8" fmla="*/ 1060 h 507362"/>
              <a:gd name="connsiteX9" fmla="*/ 1525581 w 2291036"/>
              <a:gd name="connsiteY9" fmla="*/ 1060 h 507362"/>
              <a:gd name="connsiteX10" fmla="*/ 1529387 w 2291036"/>
              <a:gd name="connsiteY10" fmla="*/ 1060 h 507362"/>
              <a:gd name="connsiteX11" fmla="*/ 1614693 w 2291036"/>
              <a:gd name="connsiteY11" fmla="*/ 5829 h 507362"/>
              <a:gd name="connsiteX12" fmla="*/ 1767023 w 2291036"/>
              <a:gd name="connsiteY12" fmla="*/ 3444 h 507362"/>
              <a:gd name="connsiteX13" fmla="*/ 1821861 w 2291036"/>
              <a:gd name="connsiteY13" fmla="*/ 8214 h 507362"/>
              <a:gd name="connsiteX14" fmla="*/ 2096055 w 2291036"/>
              <a:gd name="connsiteY14" fmla="*/ 3444 h 507362"/>
              <a:gd name="connsiteX15" fmla="*/ 2144800 w 2291036"/>
              <a:gd name="connsiteY15" fmla="*/ 3444 h 507362"/>
              <a:gd name="connsiteX16" fmla="*/ 2132615 w 2291036"/>
              <a:gd name="connsiteY16" fmla="*/ 5531 h 507362"/>
              <a:gd name="connsiteX17" fmla="*/ 2140103 w 2291036"/>
              <a:gd name="connsiteY17" fmla="*/ 5584 h 507362"/>
              <a:gd name="connsiteX18" fmla="*/ 2120427 w 2291036"/>
              <a:gd name="connsiteY18" fmla="*/ 5829 h 507362"/>
              <a:gd name="connsiteX19" fmla="*/ 2175266 w 2291036"/>
              <a:gd name="connsiteY19" fmla="*/ 5829 h 507362"/>
              <a:gd name="connsiteX20" fmla="*/ 2140103 w 2291036"/>
              <a:gd name="connsiteY20" fmla="*/ 5584 h 507362"/>
              <a:gd name="connsiteX21" fmla="*/ 2192023 w 2291036"/>
              <a:gd name="connsiteY21" fmla="*/ 4935 h 507362"/>
              <a:gd name="connsiteX22" fmla="*/ 2272758 w 2291036"/>
              <a:gd name="connsiteY22" fmla="*/ 5829 h 507362"/>
              <a:gd name="connsiteX23" fmla="*/ 2278851 w 2291036"/>
              <a:gd name="connsiteY23" fmla="*/ 22521 h 507362"/>
              <a:gd name="connsiteX24" fmla="*/ 2278851 w 2291036"/>
              <a:gd name="connsiteY24" fmla="*/ 51696 h 507362"/>
              <a:gd name="connsiteX25" fmla="*/ 2278851 w 2291036"/>
              <a:gd name="connsiteY25" fmla="*/ 53521 h 507362"/>
              <a:gd name="connsiteX26" fmla="*/ 2284182 w 2291036"/>
              <a:gd name="connsiteY26" fmla="*/ 68127 h 507362"/>
              <a:gd name="connsiteX27" fmla="*/ 2284887 w 2291036"/>
              <a:gd name="connsiteY27" fmla="*/ 96558 h 507362"/>
              <a:gd name="connsiteX28" fmla="*/ 2278851 w 2291036"/>
              <a:gd name="connsiteY28" fmla="*/ 108666 h 507362"/>
              <a:gd name="connsiteX29" fmla="*/ 2272758 w 2291036"/>
              <a:gd name="connsiteY29" fmla="*/ 115522 h 507362"/>
              <a:gd name="connsiteX30" fmla="*/ 2272758 w 2291036"/>
              <a:gd name="connsiteY30" fmla="*/ 120291 h 507362"/>
              <a:gd name="connsiteX31" fmla="*/ 2278851 w 2291036"/>
              <a:gd name="connsiteY31" fmla="*/ 151292 h 507362"/>
              <a:gd name="connsiteX32" fmla="*/ 2291036 w 2291036"/>
              <a:gd name="connsiteY32" fmla="*/ 175137 h 507362"/>
              <a:gd name="connsiteX33" fmla="*/ 2291036 w 2291036"/>
              <a:gd name="connsiteY33" fmla="*/ 220445 h 507362"/>
              <a:gd name="connsiteX34" fmla="*/ 2291036 w 2291036"/>
              <a:gd name="connsiteY34" fmla="*/ 320600 h 507362"/>
              <a:gd name="connsiteX35" fmla="*/ 2278851 w 2291036"/>
              <a:gd name="connsiteY35" fmla="*/ 351600 h 507362"/>
              <a:gd name="connsiteX36" fmla="*/ 2272758 w 2291036"/>
              <a:gd name="connsiteY36" fmla="*/ 435061 h 507362"/>
              <a:gd name="connsiteX37" fmla="*/ 2275805 w 2291036"/>
              <a:gd name="connsiteY37" fmla="*/ 479773 h 507362"/>
              <a:gd name="connsiteX38" fmla="*/ 2277471 w 2291036"/>
              <a:gd name="connsiteY38" fmla="*/ 502273 h 507362"/>
              <a:gd name="connsiteX39" fmla="*/ 2232653 w 2291036"/>
              <a:gd name="connsiteY39" fmla="*/ 501280 h 507362"/>
              <a:gd name="connsiteX40" fmla="*/ 2207872 w 2291036"/>
              <a:gd name="connsiteY40" fmla="*/ 500624 h 507362"/>
              <a:gd name="connsiteX41" fmla="*/ 2166497 w 2291036"/>
              <a:gd name="connsiteY41" fmla="*/ 500624 h 507362"/>
              <a:gd name="connsiteX42" fmla="*/ 2104435 w 2291036"/>
              <a:gd name="connsiteY42" fmla="*/ 491291 h 507362"/>
              <a:gd name="connsiteX43" fmla="*/ 1711374 w 2291036"/>
              <a:gd name="connsiteY43" fmla="*/ 495957 h 507362"/>
              <a:gd name="connsiteX44" fmla="*/ 1690687 w 2291036"/>
              <a:gd name="connsiteY44" fmla="*/ 500624 h 507362"/>
              <a:gd name="connsiteX45" fmla="*/ 1614833 w 2291036"/>
              <a:gd name="connsiteY45" fmla="*/ 491291 h 507362"/>
              <a:gd name="connsiteX46" fmla="*/ 1483813 w 2291036"/>
              <a:gd name="connsiteY46" fmla="*/ 505288 h 507362"/>
              <a:gd name="connsiteX47" fmla="*/ 1104542 w 2291036"/>
              <a:gd name="connsiteY47" fmla="*/ 491291 h 507362"/>
              <a:gd name="connsiteX48" fmla="*/ 932148 w 2291036"/>
              <a:gd name="connsiteY48" fmla="*/ 500624 h 507362"/>
              <a:gd name="connsiteX49" fmla="*/ 890773 w 2291036"/>
              <a:gd name="connsiteY49" fmla="*/ 500624 h 507362"/>
              <a:gd name="connsiteX50" fmla="*/ 856294 w 2291036"/>
              <a:gd name="connsiteY50" fmla="*/ 505288 h 507362"/>
              <a:gd name="connsiteX51" fmla="*/ 784750 w 2291036"/>
              <a:gd name="connsiteY51" fmla="*/ 507040 h 507362"/>
              <a:gd name="connsiteX52" fmla="*/ 746716 w 2291036"/>
              <a:gd name="connsiteY52" fmla="*/ 507257 h 507362"/>
              <a:gd name="connsiteX53" fmla="*/ 718378 w 2291036"/>
              <a:gd name="connsiteY53" fmla="*/ 505288 h 507362"/>
              <a:gd name="connsiteX54" fmla="*/ 708897 w 2291036"/>
              <a:gd name="connsiteY54" fmla="*/ 505288 h 507362"/>
              <a:gd name="connsiteX55" fmla="*/ 704588 w 2291036"/>
              <a:gd name="connsiteY55" fmla="*/ 505288 h 507362"/>
              <a:gd name="connsiteX56" fmla="*/ 608047 w 2291036"/>
              <a:gd name="connsiteY56" fmla="*/ 495957 h 507362"/>
              <a:gd name="connsiteX57" fmla="*/ 435650 w 2291036"/>
              <a:gd name="connsiteY57" fmla="*/ 500624 h 507362"/>
              <a:gd name="connsiteX58" fmla="*/ 373589 w 2291036"/>
              <a:gd name="connsiteY58" fmla="*/ 491291 h 507362"/>
              <a:gd name="connsiteX59" fmla="*/ 63276 w 2291036"/>
              <a:gd name="connsiteY59" fmla="*/ 500624 h 507362"/>
              <a:gd name="connsiteX60" fmla="*/ 8111 w 2291036"/>
              <a:gd name="connsiteY60" fmla="*/ 500624 h 507362"/>
              <a:gd name="connsiteX61" fmla="*/ 21901 w 2291036"/>
              <a:gd name="connsiteY61" fmla="*/ 496542 h 507362"/>
              <a:gd name="connsiteX62" fmla="*/ 13426 w 2291036"/>
              <a:gd name="connsiteY62" fmla="*/ 496437 h 507362"/>
              <a:gd name="connsiteX63" fmla="*/ 35694 w 2291036"/>
              <a:gd name="connsiteY63" fmla="*/ 495957 h 507362"/>
              <a:gd name="connsiteX64" fmla="*/ 7249 w 2291036"/>
              <a:gd name="connsiteY64" fmla="*/ 495957 h 507362"/>
              <a:gd name="connsiteX65" fmla="*/ 5095 w 2291036"/>
              <a:gd name="connsiteY65" fmla="*/ 495957 h 507362"/>
              <a:gd name="connsiteX66" fmla="*/ 5570 w 2291036"/>
              <a:gd name="connsiteY66" fmla="*/ 492209 h 507362"/>
              <a:gd name="connsiteX67" fmla="*/ 6094 w 2291036"/>
              <a:gd name="connsiteY67" fmla="*/ 487523 h 507362"/>
              <a:gd name="connsiteX68" fmla="*/ 0 w 2291036"/>
              <a:gd name="connsiteY68" fmla="*/ 435061 h 507362"/>
              <a:gd name="connsiteX69" fmla="*/ 0 w 2291036"/>
              <a:gd name="connsiteY69" fmla="*/ 422244 h 507362"/>
              <a:gd name="connsiteX70" fmla="*/ 0 w 2291036"/>
              <a:gd name="connsiteY70" fmla="*/ 418368 h 507362"/>
              <a:gd name="connsiteX71" fmla="*/ 12188 w 2291036"/>
              <a:gd name="connsiteY71" fmla="*/ 353984 h 507362"/>
              <a:gd name="connsiteX72" fmla="*/ 0 w 2291036"/>
              <a:gd name="connsiteY72" fmla="*/ 249061 h 507362"/>
              <a:gd name="connsiteX73" fmla="*/ 6094 w 2291036"/>
              <a:gd name="connsiteY73" fmla="*/ 220445 h 507362"/>
              <a:gd name="connsiteX74" fmla="*/ 12188 w 2291036"/>
              <a:gd name="connsiteY74" fmla="*/ 184676 h 507362"/>
              <a:gd name="connsiteX75" fmla="*/ 6094 w 2291036"/>
              <a:gd name="connsiteY75" fmla="*/ 144137 h 507362"/>
              <a:gd name="connsiteX76" fmla="*/ 18278 w 2291036"/>
              <a:gd name="connsiteY76" fmla="*/ 67829 h 507362"/>
              <a:gd name="connsiteX77" fmla="*/ 6094 w 2291036"/>
              <a:gd name="connsiteY77" fmla="*/ 3444 h 507362"/>
              <a:gd name="connsiteX78" fmla="*/ 201075 w 2291036"/>
              <a:gd name="connsiteY78" fmla="*/ 3444 h 507362"/>
              <a:gd name="connsiteX79" fmla="*/ 237634 w 2291036"/>
              <a:gd name="connsiteY79" fmla="*/ 3444 h 507362"/>
              <a:gd name="connsiteX80" fmla="*/ 292473 w 2291036"/>
              <a:gd name="connsiteY80" fmla="*/ 8214 h 507362"/>
              <a:gd name="connsiteX81" fmla="*/ 639785 w 2291036"/>
              <a:gd name="connsiteY81" fmla="*/ 5829 h 507362"/>
              <a:gd name="connsiteX82" fmla="*/ 658063 w 2291036"/>
              <a:gd name="connsiteY82" fmla="*/ 3444 h 507362"/>
              <a:gd name="connsiteX83" fmla="*/ 725088 w 2291036"/>
              <a:gd name="connsiteY83" fmla="*/ 8214 h 507362"/>
              <a:gd name="connsiteX84" fmla="*/ 840859 w 2291036"/>
              <a:gd name="connsiteY84" fmla="*/ 1060 h 507362"/>
              <a:gd name="connsiteX85" fmla="*/ 1175986 w 2291036"/>
              <a:gd name="connsiteY85" fmla="*/ 8214 h 507362"/>
              <a:gd name="connsiteX86" fmla="*/ 1328314 w 2291036"/>
              <a:gd name="connsiteY86" fmla="*/ 3444 h 507362"/>
              <a:gd name="connsiteX87" fmla="*/ 1364873 w 2291036"/>
              <a:gd name="connsiteY87" fmla="*/ 3444 h 507362"/>
              <a:gd name="connsiteX88" fmla="*/ 1395339 w 2291036"/>
              <a:gd name="connsiteY88" fmla="*/ 1060 h 507362"/>
              <a:gd name="connsiteX89" fmla="*/ 1458556 w 2291036"/>
              <a:gd name="connsiteY89" fmla="*/ 165 h 507362"/>
              <a:gd name="connsiteX90" fmla="*/ 1492164 w 2291036"/>
              <a:gd name="connsiteY90" fmla="*/ 54 h 50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2291036" h="507362">
                <a:moveTo>
                  <a:pt x="5047" y="496336"/>
                </a:moveTo>
                <a:lnTo>
                  <a:pt x="13426" y="496437"/>
                </a:lnTo>
                <a:lnTo>
                  <a:pt x="5011" y="496619"/>
                </a:lnTo>
                <a:close/>
                <a:moveTo>
                  <a:pt x="2284943" y="96445"/>
                </a:moveTo>
                <a:lnTo>
                  <a:pt x="2284943" y="97637"/>
                </a:lnTo>
                <a:lnTo>
                  <a:pt x="2284943" y="98829"/>
                </a:lnTo>
                <a:lnTo>
                  <a:pt x="2284887" y="96558"/>
                </a:lnTo>
                <a:close/>
                <a:moveTo>
                  <a:pt x="1492164" y="54"/>
                </a:moveTo>
                <a:cubicBezTo>
                  <a:pt x="1502351" y="166"/>
                  <a:pt x="1511109" y="464"/>
                  <a:pt x="1517204" y="1060"/>
                </a:cubicBezTo>
                <a:cubicBezTo>
                  <a:pt x="1517204" y="1060"/>
                  <a:pt x="1521773" y="1060"/>
                  <a:pt x="1525581" y="1060"/>
                </a:cubicBezTo>
                <a:lnTo>
                  <a:pt x="1529387" y="1060"/>
                </a:lnTo>
                <a:cubicBezTo>
                  <a:pt x="1565948" y="1060"/>
                  <a:pt x="1602508" y="5829"/>
                  <a:pt x="1614693" y="5829"/>
                </a:cubicBezTo>
                <a:cubicBezTo>
                  <a:pt x="1681718" y="5829"/>
                  <a:pt x="1706091" y="3444"/>
                  <a:pt x="1767023" y="3444"/>
                </a:cubicBezTo>
                <a:cubicBezTo>
                  <a:pt x="1779209" y="3444"/>
                  <a:pt x="1803583" y="8214"/>
                  <a:pt x="1821861" y="8214"/>
                </a:cubicBezTo>
                <a:cubicBezTo>
                  <a:pt x="1840143" y="5829"/>
                  <a:pt x="2071683" y="5829"/>
                  <a:pt x="2096055" y="3444"/>
                </a:cubicBezTo>
                <a:cubicBezTo>
                  <a:pt x="2077777" y="5829"/>
                  <a:pt x="2126521" y="3444"/>
                  <a:pt x="2144800" y="3444"/>
                </a:cubicBezTo>
                <a:cubicBezTo>
                  <a:pt x="2126521" y="4637"/>
                  <a:pt x="2124998" y="5233"/>
                  <a:pt x="2132615" y="5531"/>
                </a:cubicBezTo>
                <a:lnTo>
                  <a:pt x="2140103" y="5584"/>
                </a:lnTo>
                <a:lnTo>
                  <a:pt x="2120427" y="5829"/>
                </a:lnTo>
                <a:cubicBezTo>
                  <a:pt x="2144800" y="5829"/>
                  <a:pt x="2144800" y="5829"/>
                  <a:pt x="2175266" y="5829"/>
                </a:cubicBezTo>
                <a:lnTo>
                  <a:pt x="2140103" y="5584"/>
                </a:lnTo>
                <a:lnTo>
                  <a:pt x="2192023" y="4935"/>
                </a:lnTo>
                <a:cubicBezTo>
                  <a:pt x="2228581" y="5233"/>
                  <a:pt x="2266664" y="5829"/>
                  <a:pt x="2272758" y="5829"/>
                </a:cubicBezTo>
                <a:cubicBezTo>
                  <a:pt x="2272758" y="10598"/>
                  <a:pt x="2278851" y="20137"/>
                  <a:pt x="2278851" y="22521"/>
                </a:cubicBezTo>
                <a:cubicBezTo>
                  <a:pt x="2278851" y="22521"/>
                  <a:pt x="2278851" y="43983"/>
                  <a:pt x="2278851" y="51696"/>
                </a:cubicBezTo>
                <a:lnTo>
                  <a:pt x="2278851" y="53521"/>
                </a:lnTo>
                <a:cubicBezTo>
                  <a:pt x="2278851" y="57098"/>
                  <a:pt x="2281898" y="61272"/>
                  <a:pt x="2284182" y="68127"/>
                </a:cubicBezTo>
                <a:lnTo>
                  <a:pt x="2284887" y="96558"/>
                </a:lnTo>
                <a:lnTo>
                  <a:pt x="2278851" y="108666"/>
                </a:lnTo>
                <a:cubicBezTo>
                  <a:pt x="2275804" y="110753"/>
                  <a:pt x="2272758" y="111945"/>
                  <a:pt x="2272758" y="115522"/>
                </a:cubicBezTo>
                <a:cubicBezTo>
                  <a:pt x="2272758" y="117906"/>
                  <a:pt x="2272758" y="117906"/>
                  <a:pt x="2272758" y="120291"/>
                </a:cubicBezTo>
                <a:cubicBezTo>
                  <a:pt x="2278851" y="136983"/>
                  <a:pt x="2278851" y="122676"/>
                  <a:pt x="2278851" y="151292"/>
                </a:cubicBezTo>
                <a:cubicBezTo>
                  <a:pt x="2278851" y="141752"/>
                  <a:pt x="2291036" y="175137"/>
                  <a:pt x="2291036" y="175137"/>
                </a:cubicBezTo>
                <a:cubicBezTo>
                  <a:pt x="2291036" y="203752"/>
                  <a:pt x="2291036" y="218060"/>
                  <a:pt x="2291036" y="220445"/>
                </a:cubicBezTo>
                <a:cubicBezTo>
                  <a:pt x="2291036" y="253829"/>
                  <a:pt x="2291036" y="325368"/>
                  <a:pt x="2291036" y="320600"/>
                </a:cubicBezTo>
                <a:cubicBezTo>
                  <a:pt x="2291036" y="325368"/>
                  <a:pt x="2278851" y="342061"/>
                  <a:pt x="2278851" y="351600"/>
                </a:cubicBezTo>
                <a:cubicBezTo>
                  <a:pt x="2278851" y="349215"/>
                  <a:pt x="2272758" y="432676"/>
                  <a:pt x="2272758" y="435061"/>
                </a:cubicBezTo>
                <a:cubicBezTo>
                  <a:pt x="2272758" y="454139"/>
                  <a:pt x="2274281" y="467254"/>
                  <a:pt x="2275805" y="479773"/>
                </a:cubicBezTo>
                <a:lnTo>
                  <a:pt x="2277471" y="502273"/>
                </a:lnTo>
                <a:lnTo>
                  <a:pt x="2232653" y="501280"/>
                </a:lnTo>
                <a:cubicBezTo>
                  <a:pt x="2219939" y="500915"/>
                  <a:pt x="2211320" y="500624"/>
                  <a:pt x="2207872" y="500624"/>
                </a:cubicBezTo>
                <a:cubicBezTo>
                  <a:pt x="2200976" y="500624"/>
                  <a:pt x="2180289" y="500624"/>
                  <a:pt x="2166497" y="500624"/>
                </a:cubicBezTo>
                <a:cubicBezTo>
                  <a:pt x="2166497" y="500624"/>
                  <a:pt x="2138914" y="495957"/>
                  <a:pt x="2104435" y="491291"/>
                </a:cubicBezTo>
                <a:cubicBezTo>
                  <a:pt x="2111332" y="491291"/>
                  <a:pt x="1904456" y="495957"/>
                  <a:pt x="1711374" y="495957"/>
                </a:cubicBezTo>
                <a:cubicBezTo>
                  <a:pt x="1725167" y="495957"/>
                  <a:pt x="1711374" y="500624"/>
                  <a:pt x="1690687" y="500624"/>
                </a:cubicBezTo>
                <a:cubicBezTo>
                  <a:pt x="1628623" y="500624"/>
                  <a:pt x="1607937" y="491291"/>
                  <a:pt x="1614833" y="491291"/>
                </a:cubicBezTo>
                <a:cubicBezTo>
                  <a:pt x="1601041" y="491291"/>
                  <a:pt x="1470020" y="505288"/>
                  <a:pt x="1483813" y="505288"/>
                </a:cubicBezTo>
                <a:cubicBezTo>
                  <a:pt x="1435541" y="500624"/>
                  <a:pt x="1104542" y="491291"/>
                  <a:pt x="1104542" y="491291"/>
                </a:cubicBezTo>
                <a:cubicBezTo>
                  <a:pt x="1049376" y="491291"/>
                  <a:pt x="939042" y="500624"/>
                  <a:pt x="932148" y="500624"/>
                </a:cubicBezTo>
                <a:cubicBezTo>
                  <a:pt x="897670" y="500624"/>
                  <a:pt x="890773" y="505288"/>
                  <a:pt x="890773" y="500624"/>
                </a:cubicBezTo>
                <a:cubicBezTo>
                  <a:pt x="870087" y="500624"/>
                  <a:pt x="870087" y="505288"/>
                  <a:pt x="856294" y="505288"/>
                </a:cubicBezTo>
                <a:cubicBezTo>
                  <a:pt x="839053" y="505288"/>
                  <a:pt x="811471" y="506456"/>
                  <a:pt x="784750" y="507040"/>
                </a:cubicBezTo>
                <a:cubicBezTo>
                  <a:pt x="771390" y="507330"/>
                  <a:pt x="758245" y="507476"/>
                  <a:pt x="746716" y="507257"/>
                </a:cubicBezTo>
                <a:cubicBezTo>
                  <a:pt x="735187" y="507038"/>
                  <a:pt x="725275" y="506454"/>
                  <a:pt x="718378" y="505288"/>
                </a:cubicBezTo>
                <a:cubicBezTo>
                  <a:pt x="718378" y="505288"/>
                  <a:pt x="713206" y="505288"/>
                  <a:pt x="708897" y="505288"/>
                </a:cubicBezTo>
                <a:lnTo>
                  <a:pt x="704588" y="505288"/>
                </a:lnTo>
                <a:cubicBezTo>
                  <a:pt x="663212" y="505288"/>
                  <a:pt x="621836" y="495957"/>
                  <a:pt x="608047" y="495957"/>
                </a:cubicBezTo>
                <a:cubicBezTo>
                  <a:pt x="532191" y="495957"/>
                  <a:pt x="504609" y="500624"/>
                  <a:pt x="435650" y="500624"/>
                </a:cubicBezTo>
                <a:cubicBezTo>
                  <a:pt x="421858" y="500624"/>
                  <a:pt x="394276" y="491291"/>
                  <a:pt x="373589" y="491291"/>
                </a:cubicBezTo>
                <a:cubicBezTo>
                  <a:pt x="352899" y="495957"/>
                  <a:pt x="90860" y="495957"/>
                  <a:pt x="63276" y="500624"/>
                </a:cubicBezTo>
                <a:cubicBezTo>
                  <a:pt x="83963" y="495957"/>
                  <a:pt x="28797" y="500624"/>
                  <a:pt x="8111" y="500624"/>
                </a:cubicBezTo>
                <a:cubicBezTo>
                  <a:pt x="28797" y="498290"/>
                  <a:pt x="30521" y="497125"/>
                  <a:pt x="21901" y="496542"/>
                </a:cubicBezTo>
                <a:lnTo>
                  <a:pt x="13426" y="496437"/>
                </a:lnTo>
                <a:lnTo>
                  <a:pt x="35694" y="495957"/>
                </a:lnTo>
                <a:cubicBezTo>
                  <a:pt x="21902" y="495957"/>
                  <a:pt x="15007" y="495957"/>
                  <a:pt x="7249" y="495957"/>
                </a:cubicBezTo>
                <a:lnTo>
                  <a:pt x="5095" y="495957"/>
                </a:lnTo>
                <a:lnTo>
                  <a:pt x="5570" y="492209"/>
                </a:lnTo>
                <a:cubicBezTo>
                  <a:pt x="5903" y="489498"/>
                  <a:pt x="6094" y="487821"/>
                  <a:pt x="6094" y="487523"/>
                </a:cubicBezTo>
                <a:cubicBezTo>
                  <a:pt x="6094" y="475600"/>
                  <a:pt x="0" y="458908"/>
                  <a:pt x="0" y="435061"/>
                </a:cubicBezTo>
                <a:cubicBezTo>
                  <a:pt x="0" y="431485"/>
                  <a:pt x="0" y="426119"/>
                  <a:pt x="0" y="422244"/>
                </a:cubicBezTo>
                <a:lnTo>
                  <a:pt x="0" y="418368"/>
                </a:lnTo>
                <a:cubicBezTo>
                  <a:pt x="0" y="406446"/>
                  <a:pt x="12188" y="356369"/>
                  <a:pt x="12188" y="353984"/>
                </a:cubicBezTo>
                <a:cubicBezTo>
                  <a:pt x="18278" y="349215"/>
                  <a:pt x="0" y="272908"/>
                  <a:pt x="0" y="249061"/>
                </a:cubicBezTo>
                <a:cubicBezTo>
                  <a:pt x="0" y="249061"/>
                  <a:pt x="0" y="220445"/>
                  <a:pt x="6094" y="220445"/>
                </a:cubicBezTo>
                <a:cubicBezTo>
                  <a:pt x="0" y="208522"/>
                  <a:pt x="18278" y="179907"/>
                  <a:pt x="12188" y="184676"/>
                </a:cubicBezTo>
                <a:cubicBezTo>
                  <a:pt x="18278" y="177522"/>
                  <a:pt x="6094" y="151292"/>
                  <a:pt x="6094" y="144137"/>
                </a:cubicBezTo>
                <a:cubicBezTo>
                  <a:pt x="6094" y="158446"/>
                  <a:pt x="18278" y="58291"/>
                  <a:pt x="18278" y="67829"/>
                </a:cubicBezTo>
                <a:cubicBezTo>
                  <a:pt x="18278" y="60675"/>
                  <a:pt x="6094" y="5829"/>
                  <a:pt x="6094" y="3444"/>
                </a:cubicBezTo>
                <a:cubicBezTo>
                  <a:pt x="103584" y="1060"/>
                  <a:pt x="188890" y="3444"/>
                  <a:pt x="201075" y="3444"/>
                </a:cubicBezTo>
                <a:cubicBezTo>
                  <a:pt x="207169" y="3444"/>
                  <a:pt x="225447" y="3444"/>
                  <a:pt x="237634" y="3444"/>
                </a:cubicBezTo>
                <a:cubicBezTo>
                  <a:pt x="237634" y="3444"/>
                  <a:pt x="262007" y="5829"/>
                  <a:pt x="292473" y="8214"/>
                </a:cubicBezTo>
                <a:cubicBezTo>
                  <a:pt x="286379" y="8214"/>
                  <a:pt x="469176" y="5829"/>
                  <a:pt x="639785" y="5829"/>
                </a:cubicBezTo>
                <a:cubicBezTo>
                  <a:pt x="627597" y="5829"/>
                  <a:pt x="639785" y="3444"/>
                  <a:pt x="658063" y="3444"/>
                </a:cubicBezTo>
                <a:cubicBezTo>
                  <a:pt x="712904" y="3444"/>
                  <a:pt x="731183" y="8214"/>
                  <a:pt x="725088" y="8214"/>
                </a:cubicBezTo>
                <a:cubicBezTo>
                  <a:pt x="737276" y="8214"/>
                  <a:pt x="853046" y="1060"/>
                  <a:pt x="840859" y="1060"/>
                </a:cubicBezTo>
                <a:cubicBezTo>
                  <a:pt x="883512" y="3444"/>
                  <a:pt x="1175986" y="8214"/>
                  <a:pt x="1175986" y="8214"/>
                </a:cubicBezTo>
                <a:cubicBezTo>
                  <a:pt x="1224730" y="8214"/>
                  <a:pt x="1322222" y="3444"/>
                  <a:pt x="1328314" y="3444"/>
                </a:cubicBezTo>
                <a:cubicBezTo>
                  <a:pt x="1358779" y="3444"/>
                  <a:pt x="1364873" y="1060"/>
                  <a:pt x="1364873" y="3444"/>
                </a:cubicBezTo>
                <a:cubicBezTo>
                  <a:pt x="1383152" y="3444"/>
                  <a:pt x="1383152" y="1060"/>
                  <a:pt x="1395339" y="1060"/>
                </a:cubicBezTo>
                <a:cubicBezTo>
                  <a:pt x="1410574" y="1060"/>
                  <a:pt x="1434945" y="464"/>
                  <a:pt x="1458556" y="165"/>
                </a:cubicBezTo>
                <a:cubicBezTo>
                  <a:pt x="1470361" y="17"/>
                  <a:pt x="1481976" y="-58"/>
                  <a:pt x="1492164" y="54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1800" cap="all" spc="-50" baseline="0">
                <a:solidFill>
                  <a:schemeClr val="bg2"/>
                </a:solidFill>
                <a:latin typeface="Tw Cen MT Condensed" panose="020B0606020104020203" pitchFamily="34" charset="0"/>
              </a:defRPr>
            </a:lvl1pPr>
          </a:lstStyle>
          <a:p>
            <a:pPr lvl="0"/>
            <a:r>
              <a:rPr lang="en-GB" noProof="0"/>
              <a:t>This is a heading</a:t>
            </a:r>
          </a:p>
        </p:txBody>
      </p:sp>
      <p:sp>
        <p:nvSpPr>
          <p:cNvPr id="37" name="Tijdelijke aanduiding voor tekst 36">
            <a:extLst>
              <a:ext uri="{FF2B5EF4-FFF2-40B4-BE49-F238E27FC236}">
                <a16:creationId xmlns:a16="http://schemas.microsoft.com/office/drawing/2014/main" id="{133F6F32-4D37-40E4-A56E-71B6B0509B8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73408" y="1319467"/>
            <a:ext cx="2520140" cy="507362"/>
          </a:xfrm>
          <a:custGeom>
            <a:avLst/>
            <a:gdLst>
              <a:gd name="connsiteX0" fmla="*/ 5047 w 2291036"/>
              <a:gd name="connsiteY0" fmla="*/ 496336 h 507362"/>
              <a:gd name="connsiteX1" fmla="*/ 13426 w 2291036"/>
              <a:gd name="connsiteY1" fmla="*/ 496437 h 507362"/>
              <a:gd name="connsiteX2" fmla="*/ 5011 w 2291036"/>
              <a:gd name="connsiteY2" fmla="*/ 496619 h 507362"/>
              <a:gd name="connsiteX3" fmla="*/ 2284943 w 2291036"/>
              <a:gd name="connsiteY3" fmla="*/ 96445 h 507362"/>
              <a:gd name="connsiteX4" fmla="*/ 2284943 w 2291036"/>
              <a:gd name="connsiteY4" fmla="*/ 97637 h 507362"/>
              <a:gd name="connsiteX5" fmla="*/ 2284943 w 2291036"/>
              <a:gd name="connsiteY5" fmla="*/ 98829 h 507362"/>
              <a:gd name="connsiteX6" fmla="*/ 2284887 w 2291036"/>
              <a:gd name="connsiteY6" fmla="*/ 96558 h 507362"/>
              <a:gd name="connsiteX7" fmla="*/ 1492164 w 2291036"/>
              <a:gd name="connsiteY7" fmla="*/ 54 h 507362"/>
              <a:gd name="connsiteX8" fmla="*/ 1517204 w 2291036"/>
              <a:gd name="connsiteY8" fmla="*/ 1060 h 507362"/>
              <a:gd name="connsiteX9" fmla="*/ 1525581 w 2291036"/>
              <a:gd name="connsiteY9" fmla="*/ 1060 h 507362"/>
              <a:gd name="connsiteX10" fmla="*/ 1529387 w 2291036"/>
              <a:gd name="connsiteY10" fmla="*/ 1060 h 507362"/>
              <a:gd name="connsiteX11" fmla="*/ 1614693 w 2291036"/>
              <a:gd name="connsiteY11" fmla="*/ 5829 h 507362"/>
              <a:gd name="connsiteX12" fmla="*/ 1767023 w 2291036"/>
              <a:gd name="connsiteY12" fmla="*/ 3444 h 507362"/>
              <a:gd name="connsiteX13" fmla="*/ 1821861 w 2291036"/>
              <a:gd name="connsiteY13" fmla="*/ 8214 h 507362"/>
              <a:gd name="connsiteX14" fmla="*/ 2096055 w 2291036"/>
              <a:gd name="connsiteY14" fmla="*/ 3444 h 507362"/>
              <a:gd name="connsiteX15" fmla="*/ 2144800 w 2291036"/>
              <a:gd name="connsiteY15" fmla="*/ 3444 h 507362"/>
              <a:gd name="connsiteX16" fmla="*/ 2132615 w 2291036"/>
              <a:gd name="connsiteY16" fmla="*/ 5531 h 507362"/>
              <a:gd name="connsiteX17" fmla="*/ 2140103 w 2291036"/>
              <a:gd name="connsiteY17" fmla="*/ 5584 h 507362"/>
              <a:gd name="connsiteX18" fmla="*/ 2120427 w 2291036"/>
              <a:gd name="connsiteY18" fmla="*/ 5829 h 507362"/>
              <a:gd name="connsiteX19" fmla="*/ 2175266 w 2291036"/>
              <a:gd name="connsiteY19" fmla="*/ 5829 h 507362"/>
              <a:gd name="connsiteX20" fmla="*/ 2140103 w 2291036"/>
              <a:gd name="connsiteY20" fmla="*/ 5584 h 507362"/>
              <a:gd name="connsiteX21" fmla="*/ 2192023 w 2291036"/>
              <a:gd name="connsiteY21" fmla="*/ 4935 h 507362"/>
              <a:gd name="connsiteX22" fmla="*/ 2272758 w 2291036"/>
              <a:gd name="connsiteY22" fmla="*/ 5829 h 507362"/>
              <a:gd name="connsiteX23" fmla="*/ 2278851 w 2291036"/>
              <a:gd name="connsiteY23" fmla="*/ 22521 h 507362"/>
              <a:gd name="connsiteX24" fmla="*/ 2278851 w 2291036"/>
              <a:gd name="connsiteY24" fmla="*/ 51696 h 507362"/>
              <a:gd name="connsiteX25" fmla="*/ 2278851 w 2291036"/>
              <a:gd name="connsiteY25" fmla="*/ 53521 h 507362"/>
              <a:gd name="connsiteX26" fmla="*/ 2284182 w 2291036"/>
              <a:gd name="connsiteY26" fmla="*/ 68127 h 507362"/>
              <a:gd name="connsiteX27" fmla="*/ 2284887 w 2291036"/>
              <a:gd name="connsiteY27" fmla="*/ 96558 h 507362"/>
              <a:gd name="connsiteX28" fmla="*/ 2278851 w 2291036"/>
              <a:gd name="connsiteY28" fmla="*/ 108666 h 507362"/>
              <a:gd name="connsiteX29" fmla="*/ 2272758 w 2291036"/>
              <a:gd name="connsiteY29" fmla="*/ 115522 h 507362"/>
              <a:gd name="connsiteX30" fmla="*/ 2272758 w 2291036"/>
              <a:gd name="connsiteY30" fmla="*/ 120291 h 507362"/>
              <a:gd name="connsiteX31" fmla="*/ 2278851 w 2291036"/>
              <a:gd name="connsiteY31" fmla="*/ 151292 h 507362"/>
              <a:gd name="connsiteX32" fmla="*/ 2291036 w 2291036"/>
              <a:gd name="connsiteY32" fmla="*/ 175137 h 507362"/>
              <a:gd name="connsiteX33" fmla="*/ 2291036 w 2291036"/>
              <a:gd name="connsiteY33" fmla="*/ 220445 h 507362"/>
              <a:gd name="connsiteX34" fmla="*/ 2291036 w 2291036"/>
              <a:gd name="connsiteY34" fmla="*/ 320600 h 507362"/>
              <a:gd name="connsiteX35" fmla="*/ 2278851 w 2291036"/>
              <a:gd name="connsiteY35" fmla="*/ 351600 h 507362"/>
              <a:gd name="connsiteX36" fmla="*/ 2272758 w 2291036"/>
              <a:gd name="connsiteY36" fmla="*/ 435061 h 507362"/>
              <a:gd name="connsiteX37" fmla="*/ 2275805 w 2291036"/>
              <a:gd name="connsiteY37" fmla="*/ 479773 h 507362"/>
              <a:gd name="connsiteX38" fmla="*/ 2277471 w 2291036"/>
              <a:gd name="connsiteY38" fmla="*/ 502273 h 507362"/>
              <a:gd name="connsiteX39" fmla="*/ 2232653 w 2291036"/>
              <a:gd name="connsiteY39" fmla="*/ 501280 h 507362"/>
              <a:gd name="connsiteX40" fmla="*/ 2207872 w 2291036"/>
              <a:gd name="connsiteY40" fmla="*/ 500624 h 507362"/>
              <a:gd name="connsiteX41" fmla="*/ 2166497 w 2291036"/>
              <a:gd name="connsiteY41" fmla="*/ 500624 h 507362"/>
              <a:gd name="connsiteX42" fmla="*/ 2104435 w 2291036"/>
              <a:gd name="connsiteY42" fmla="*/ 491291 h 507362"/>
              <a:gd name="connsiteX43" fmla="*/ 1711374 w 2291036"/>
              <a:gd name="connsiteY43" fmla="*/ 495957 h 507362"/>
              <a:gd name="connsiteX44" fmla="*/ 1690687 w 2291036"/>
              <a:gd name="connsiteY44" fmla="*/ 500624 h 507362"/>
              <a:gd name="connsiteX45" fmla="*/ 1614833 w 2291036"/>
              <a:gd name="connsiteY45" fmla="*/ 491291 h 507362"/>
              <a:gd name="connsiteX46" fmla="*/ 1483813 w 2291036"/>
              <a:gd name="connsiteY46" fmla="*/ 505288 h 507362"/>
              <a:gd name="connsiteX47" fmla="*/ 1104542 w 2291036"/>
              <a:gd name="connsiteY47" fmla="*/ 491291 h 507362"/>
              <a:gd name="connsiteX48" fmla="*/ 932148 w 2291036"/>
              <a:gd name="connsiteY48" fmla="*/ 500624 h 507362"/>
              <a:gd name="connsiteX49" fmla="*/ 890773 w 2291036"/>
              <a:gd name="connsiteY49" fmla="*/ 500624 h 507362"/>
              <a:gd name="connsiteX50" fmla="*/ 856294 w 2291036"/>
              <a:gd name="connsiteY50" fmla="*/ 505288 h 507362"/>
              <a:gd name="connsiteX51" fmla="*/ 784750 w 2291036"/>
              <a:gd name="connsiteY51" fmla="*/ 507040 h 507362"/>
              <a:gd name="connsiteX52" fmla="*/ 746716 w 2291036"/>
              <a:gd name="connsiteY52" fmla="*/ 507257 h 507362"/>
              <a:gd name="connsiteX53" fmla="*/ 718378 w 2291036"/>
              <a:gd name="connsiteY53" fmla="*/ 505288 h 507362"/>
              <a:gd name="connsiteX54" fmla="*/ 708897 w 2291036"/>
              <a:gd name="connsiteY54" fmla="*/ 505288 h 507362"/>
              <a:gd name="connsiteX55" fmla="*/ 704588 w 2291036"/>
              <a:gd name="connsiteY55" fmla="*/ 505288 h 507362"/>
              <a:gd name="connsiteX56" fmla="*/ 608047 w 2291036"/>
              <a:gd name="connsiteY56" fmla="*/ 495957 h 507362"/>
              <a:gd name="connsiteX57" fmla="*/ 435650 w 2291036"/>
              <a:gd name="connsiteY57" fmla="*/ 500624 h 507362"/>
              <a:gd name="connsiteX58" fmla="*/ 373589 w 2291036"/>
              <a:gd name="connsiteY58" fmla="*/ 491291 h 507362"/>
              <a:gd name="connsiteX59" fmla="*/ 63276 w 2291036"/>
              <a:gd name="connsiteY59" fmla="*/ 500624 h 507362"/>
              <a:gd name="connsiteX60" fmla="*/ 8111 w 2291036"/>
              <a:gd name="connsiteY60" fmla="*/ 500624 h 507362"/>
              <a:gd name="connsiteX61" fmla="*/ 21901 w 2291036"/>
              <a:gd name="connsiteY61" fmla="*/ 496542 h 507362"/>
              <a:gd name="connsiteX62" fmla="*/ 13426 w 2291036"/>
              <a:gd name="connsiteY62" fmla="*/ 496437 h 507362"/>
              <a:gd name="connsiteX63" fmla="*/ 35694 w 2291036"/>
              <a:gd name="connsiteY63" fmla="*/ 495957 h 507362"/>
              <a:gd name="connsiteX64" fmla="*/ 7249 w 2291036"/>
              <a:gd name="connsiteY64" fmla="*/ 495957 h 507362"/>
              <a:gd name="connsiteX65" fmla="*/ 5095 w 2291036"/>
              <a:gd name="connsiteY65" fmla="*/ 495957 h 507362"/>
              <a:gd name="connsiteX66" fmla="*/ 5570 w 2291036"/>
              <a:gd name="connsiteY66" fmla="*/ 492209 h 507362"/>
              <a:gd name="connsiteX67" fmla="*/ 6094 w 2291036"/>
              <a:gd name="connsiteY67" fmla="*/ 487523 h 507362"/>
              <a:gd name="connsiteX68" fmla="*/ 0 w 2291036"/>
              <a:gd name="connsiteY68" fmla="*/ 435061 h 507362"/>
              <a:gd name="connsiteX69" fmla="*/ 0 w 2291036"/>
              <a:gd name="connsiteY69" fmla="*/ 422244 h 507362"/>
              <a:gd name="connsiteX70" fmla="*/ 0 w 2291036"/>
              <a:gd name="connsiteY70" fmla="*/ 418368 h 507362"/>
              <a:gd name="connsiteX71" fmla="*/ 12188 w 2291036"/>
              <a:gd name="connsiteY71" fmla="*/ 353984 h 507362"/>
              <a:gd name="connsiteX72" fmla="*/ 0 w 2291036"/>
              <a:gd name="connsiteY72" fmla="*/ 249061 h 507362"/>
              <a:gd name="connsiteX73" fmla="*/ 6094 w 2291036"/>
              <a:gd name="connsiteY73" fmla="*/ 220445 h 507362"/>
              <a:gd name="connsiteX74" fmla="*/ 12188 w 2291036"/>
              <a:gd name="connsiteY74" fmla="*/ 184676 h 507362"/>
              <a:gd name="connsiteX75" fmla="*/ 6094 w 2291036"/>
              <a:gd name="connsiteY75" fmla="*/ 144137 h 507362"/>
              <a:gd name="connsiteX76" fmla="*/ 18278 w 2291036"/>
              <a:gd name="connsiteY76" fmla="*/ 67829 h 507362"/>
              <a:gd name="connsiteX77" fmla="*/ 6094 w 2291036"/>
              <a:gd name="connsiteY77" fmla="*/ 3444 h 507362"/>
              <a:gd name="connsiteX78" fmla="*/ 201075 w 2291036"/>
              <a:gd name="connsiteY78" fmla="*/ 3444 h 507362"/>
              <a:gd name="connsiteX79" fmla="*/ 237634 w 2291036"/>
              <a:gd name="connsiteY79" fmla="*/ 3444 h 507362"/>
              <a:gd name="connsiteX80" fmla="*/ 292473 w 2291036"/>
              <a:gd name="connsiteY80" fmla="*/ 8214 h 507362"/>
              <a:gd name="connsiteX81" fmla="*/ 639785 w 2291036"/>
              <a:gd name="connsiteY81" fmla="*/ 5829 h 507362"/>
              <a:gd name="connsiteX82" fmla="*/ 658063 w 2291036"/>
              <a:gd name="connsiteY82" fmla="*/ 3444 h 507362"/>
              <a:gd name="connsiteX83" fmla="*/ 725088 w 2291036"/>
              <a:gd name="connsiteY83" fmla="*/ 8214 h 507362"/>
              <a:gd name="connsiteX84" fmla="*/ 840859 w 2291036"/>
              <a:gd name="connsiteY84" fmla="*/ 1060 h 507362"/>
              <a:gd name="connsiteX85" fmla="*/ 1175986 w 2291036"/>
              <a:gd name="connsiteY85" fmla="*/ 8214 h 507362"/>
              <a:gd name="connsiteX86" fmla="*/ 1328314 w 2291036"/>
              <a:gd name="connsiteY86" fmla="*/ 3444 h 507362"/>
              <a:gd name="connsiteX87" fmla="*/ 1364873 w 2291036"/>
              <a:gd name="connsiteY87" fmla="*/ 3444 h 507362"/>
              <a:gd name="connsiteX88" fmla="*/ 1395339 w 2291036"/>
              <a:gd name="connsiteY88" fmla="*/ 1060 h 507362"/>
              <a:gd name="connsiteX89" fmla="*/ 1458556 w 2291036"/>
              <a:gd name="connsiteY89" fmla="*/ 165 h 507362"/>
              <a:gd name="connsiteX90" fmla="*/ 1492164 w 2291036"/>
              <a:gd name="connsiteY90" fmla="*/ 54 h 50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2291036" h="507362">
                <a:moveTo>
                  <a:pt x="5047" y="496336"/>
                </a:moveTo>
                <a:lnTo>
                  <a:pt x="13426" y="496437"/>
                </a:lnTo>
                <a:lnTo>
                  <a:pt x="5011" y="496619"/>
                </a:lnTo>
                <a:close/>
                <a:moveTo>
                  <a:pt x="2284943" y="96445"/>
                </a:moveTo>
                <a:lnTo>
                  <a:pt x="2284943" y="97637"/>
                </a:lnTo>
                <a:lnTo>
                  <a:pt x="2284943" y="98829"/>
                </a:lnTo>
                <a:lnTo>
                  <a:pt x="2284887" y="96558"/>
                </a:lnTo>
                <a:close/>
                <a:moveTo>
                  <a:pt x="1492164" y="54"/>
                </a:moveTo>
                <a:cubicBezTo>
                  <a:pt x="1502351" y="166"/>
                  <a:pt x="1511109" y="464"/>
                  <a:pt x="1517204" y="1060"/>
                </a:cubicBezTo>
                <a:cubicBezTo>
                  <a:pt x="1517204" y="1060"/>
                  <a:pt x="1521773" y="1060"/>
                  <a:pt x="1525581" y="1060"/>
                </a:cubicBezTo>
                <a:lnTo>
                  <a:pt x="1529387" y="1060"/>
                </a:lnTo>
                <a:cubicBezTo>
                  <a:pt x="1565948" y="1060"/>
                  <a:pt x="1602508" y="5829"/>
                  <a:pt x="1614693" y="5829"/>
                </a:cubicBezTo>
                <a:cubicBezTo>
                  <a:pt x="1681718" y="5829"/>
                  <a:pt x="1706091" y="3444"/>
                  <a:pt x="1767023" y="3444"/>
                </a:cubicBezTo>
                <a:cubicBezTo>
                  <a:pt x="1779209" y="3444"/>
                  <a:pt x="1803583" y="8214"/>
                  <a:pt x="1821861" y="8214"/>
                </a:cubicBezTo>
                <a:cubicBezTo>
                  <a:pt x="1840143" y="5829"/>
                  <a:pt x="2071683" y="5829"/>
                  <a:pt x="2096055" y="3444"/>
                </a:cubicBezTo>
                <a:cubicBezTo>
                  <a:pt x="2077777" y="5829"/>
                  <a:pt x="2126521" y="3444"/>
                  <a:pt x="2144800" y="3444"/>
                </a:cubicBezTo>
                <a:cubicBezTo>
                  <a:pt x="2126521" y="4637"/>
                  <a:pt x="2124998" y="5233"/>
                  <a:pt x="2132615" y="5531"/>
                </a:cubicBezTo>
                <a:lnTo>
                  <a:pt x="2140103" y="5584"/>
                </a:lnTo>
                <a:lnTo>
                  <a:pt x="2120427" y="5829"/>
                </a:lnTo>
                <a:cubicBezTo>
                  <a:pt x="2144800" y="5829"/>
                  <a:pt x="2144800" y="5829"/>
                  <a:pt x="2175266" y="5829"/>
                </a:cubicBezTo>
                <a:lnTo>
                  <a:pt x="2140103" y="5584"/>
                </a:lnTo>
                <a:lnTo>
                  <a:pt x="2192023" y="4935"/>
                </a:lnTo>
                <a:cubicBezTo>
                  <a:pt x="2228581" y="5233"/>
                  <a:pt x="2266664" y="5829"/>
                  <a:pt x="2272758" y="5829"/>
                </a:cubicBezTo>
                <a:cubicBezTo>
                  <a:pt x="2272758" y="10598"/>
                  <a:pt x="2278851" y="20137"/>
                  <a:pt x="2278851" y="22521"/>
                </a:cubicBezTo>
                <a:cubicBezTo>
                  <a:pt x="2278851" y="22521"/>
                  <a:pt x="2278851" y="43983"/>
                  <a:pt x="2278851" y="51696"/>
                </a:cubicBezTo>
                <a:lnTo>
                  <a:pt x="2278851" y="53521"/>
                </a:lnTo>
                <a:cubicBezTo>
                  <a:pt x="2278851" y="57098"/>
                  <a:pt x="2281898" y="61272"/>
                  <a:pt x="2284182" y="68127"/>
                </a:cubicBezTo>
                <a:lnTo>
                  <a:pt x="2284887" y="96558"/>
                </a:lnTo>
                <a:lnTo>
                  <a:pt x="2278851" y="108666"/>
                </a:lnTo>
                <a:cubicBezTo>
                  <a:pt x="2275804" y="110753"/>
                  <a:pt x="2272758" y="111945"/>
                  <a:pt x="2272758" y="115522"/>
                </a:cubicBezTo>
                <a:cubicBezTo>
                  <a:pt x="2272758" y="117906"/>
                  <a:pt x="2272758" y="117906"/>
                  <a:pt x="2272758" y="120291"/>
                </a:cubicBezTo>
                <a:cubicBezTo>
                  <a:pt x="2278851" y="136983"/>
                  <a:pt x="2278851" y="122676"/>
                  <a:pt x="2278851" y="151292"/>
                </a:cubicBezTo>
                <a:cubicBezTo>
                  <a:pt x="2278851" y="141752"/>
                  <a:pt x="2291036" y="175137"/>
                  <a:pt x="2291036" y="175137"/>
                </a:cubicBezTo>
                <a:cubicBezTo>
                  <a:pt x="2291036" y="203752"/>
                  <a:pt x="2291036" y="218060"/>
                  <a:pt x="2291036" y="220445"/>
                </a:cubicBezTo>
                <a:cubicBezTo>
                  <a:pt x="2291036" y="253829"/>
                  <a:pt x="2291036" y="325368"/>
                  <a:pt x="2291036" y="320600"/>
                </a:cubicBezTo>
                <a:cubicBezTo>
                  <a:pt x="2291036" y="325368"/>
                  <a:pt x="2278851" y="342061"/>
                  <a:pt x="2278851" y="351600"/>
                </a:cubicBezTo>
                <a:cubicBezTo>
                  <a:pt x="2278851" y="349215"/>
                  <a:pt x="2272758" y="432676"/>
                  <a:pt x="2272758" y="435061"/>
                </a:cubicBezTo>
                <a:cubicBezTo>
                  <a:pt x="2272758" y="454139"/>
                  <a:pt x="2274281" y="467254"/>
                  <a:pt x="2275805" y="479773"/>
                </a:cubicBezTo>
                <a:lnTo>
                  <a:pt x="2277471" y="502273"/>
                </a:lnTo>
                <a:lnTo>
                  <a:pt x="2232653" y="501280"/>
                </a:lnTo>
                <a:cubicBezTo>
                  <a:pt x="2219939" y="500915"/>
                  <a:pt x="2211320" y="500624"/>
                  <a:pt x="2207872" y="500624"/>
                </a:cubicBezTo>
                <a:cubicBezTo>
                  <a:pt x="2200976" y="500624"/>
                  <a:pt x="2180289" y="500624"/>
                  <a:pt x="2166497" y="500624"/>
                </a:cubicBezTo>
                <a:cubicBezTo>
                  <a:pt x="2166497" y="500624"/>
                  <a:pt x="2138914" y="495957"/>
                  <a:pt x="2104435" y="491291"/>
                </a:cubicBezTo>
                <a:cubicBezTo>
                  <a:pt x="2111332" y="491291"/>
                  <a:pt x="1904456" y="495957"/>
                  <a:pt x="1711374" y="495957"/>
                </a:cubicBezTo>
                <a:cubicBezTo>
                  <a:pt x="1725167" y="495957"/>
                  <a:pt x="1711374" y="500624"/>
                  <a:pt x="1690687" y="500624"/>
                </a:cubicBezTo>
                <a:cubicBezTo>
                  <a:pt x="1628623" y="500624"/>
                  <a:pt x="1607937" y="491291"/>
                  <a:pt x="1614833" y="491291"/>
                </a:cubicBezTo>
                <a:cubicBezTo>
                  <a:pt x="1601041" y="491291"/>
                  <a:pt x="1470020" y="505288"/>
                  <a:pt x="1483813" y="505288"/>
                </a:cubicBezTo>
                <a:cubicBezTo>
                  <a:pt x="1435541" y="500624"/>
                  <a:pt x="1104542" y="491291"/>
                  <a:pt x="1104542" y="491291"/>
                </a:cubicBezTo>
                <a:cubicBezTo>
                  <a:pt x="1049376" y="491291"/>
                  <a:pt x="939042" y="500624"/>
                  <a:pt x="932148" y="500624"/>
                </a:cubicBezTo>
                <a:cubicBezTo>
                  <a:pt x="897670" y="500624"/>
                  <a:pt x="890773" y="505288"/>
                  <a:pt x="890773" y="500624"/>
                </a:cubicBezTo>
                <a:cubicBezTo>
                  <a:pt x="870087" y="500624"/>
                  <a:pt x="870087" y="505288"/>
                  <a:pt x="856294" y="505288"/>
                </a:cubicBezTo>
                <a:cubicBezTo>
                  <a:pt x="839053" y="505288"/>
                  <a:pt x="811471" y="506456"/>
                  <a:pt x="784750" y="507040"/>
                </a:cubicBezTo>
                <a:cubicBezTo>
                  <a:pt x="771390" y="507330"/>
                  <a:pt x="758245" y="507476"/>
                  <a:pt x="746716" y="507257"/>
                </a:cubicBezTo>
                <a:cubicBezTo>
                  <a:pt x="735187" y="507038"/>
                  <a:pt x="725275" y="506454"/>
                  <a:pt x="718378" y="505288"/>
                </a:cubicBezTo>
                <a:cubicBezTo>
                  <a:pt x="718378" y="505288"/>
                  <a:pt x="713206" y="505288"/>
                  <a:pt x="708897" y="505288"/>
                </a:cubicBezTo>
                <a:lnTo>
                  <a:pt x="704588" y="505288"/>
                </a:lnTo>
                <a:cubicBezTo>
                  <a:pt x="663212" y="505288"/>
                  <a:pt x="621836" y="495957"/>
                  <a:pt x="608047" y="495957"/>
                </a:cubicBezTo>
                <a:cubicBezTo>
                  <a:pt x="532191" y="495957"/>
                  <a:pt x="504609" y="500624"/>
                  <a:pt x="435650" y="500624"/>
                </a:cubicBezTo>
                <a:cubicBezTo>
                  <a:pt x="421858" y="500624"/>
                  <a:pt x="394276" y="491291"/>
                  <a:pt x="373589" y="491291"/>
                </a:cubicBezTo>
                <a:cubicBezTo>
                  <a:pt x="352899" y="495957"/>
                  <a:pt x="90860" y="495957"/>
                  <a:pt x="63276" y="500624"/>
                </a:cubicBezTo>
                <a:cubicBezTo>
                  <a:pt x="83963" y="495957"/>
                  <a:pt x="28797" y="500624"/>
                  <a:pt x="8111" y="500624"/>
                </a:cubicBezTo>
                <a:cubicBezTo>
                  <a:pt x="28797" y="498290"/>
                  <a:pt x="30521" y="497125"/>
                  <a:pt x="21901" y="496542"/>
                </a:cubicBezTo>
                <a:lnTo>
                  <a:pt x="13426" y="496437"/>
                </a:lnTo>
                <a:lnTo>
                  <a:pt x="35694" y="495957"/>
                </a:lnTo>
                <a:cubicBezTo>
                  <a:pt x="21902" y="495957"/>
                  <a:pt x="15007" y="495957"/>
                  <a:pt x="7249" y="495957"/>
                </a:cubicBezTo>
                <a:lnTo>
                  <a:pt x="5095" y="495957"/>
                </a:lnTo>
                <a:lnTo>
                  <a:pt x="5570" y="492209"/>
                </a:lnTo>
                <a:cubicBezTo>
                  <a:pt x="5903" y="489498"/>
                  <a:pt x="6094" y="487821"/>
                  <a:pt x="6094" y="487523"/>
                </a:cubicBezTo>
                <a:cubicBezTo>
                  <a:pt x="6094" y="475600"/>
                  <a:pt x="0" y="458908"/>
                  <a:pt x="0" y="435061"/>
                </a:cubicBezTo>
                <a:cubicBezTo>
                  <a:pt x="0" y="431485"/>
                  <a:pt x="0" y="426119"/>
                  <a:pt x="0" y="422244"/>
                </a:cubicBezTo>
                <a:lnTo>
                  <a:pt x="0" y="418368"/>
                </a:lnTo>
                <a:cubicBezTo>
                  <a:pt x="0" y="406446"/>
                  <a:pt x="12188" y="356369"/>
                  <a:pt x="12188" y="353984"/>
                </a:cubicBezTo>
                <a:cubicBezTo>
                  <a:pt x="18278" y="349215"/>
                  <a:pt x="0" y="272908"/>
                  <a:pt x="0" y="249061"/>
                </a:cubicBezTo>
                <a:cubicBezTo>
                  <a:pt x="0" y="249061"/>
                  <a:pt x="0" y="220445"/>
                  <a:pt x="6094" y="220445"/>
                </a:cubicBezTo>
                <a:cubicBezTo>
                  <a:pt x="0" y="208522"/>
                  <a:pt x="18278" y="179907"/>
                  <a:pt x="12188" y="184676"/>
                </a:cubicBezTo>
                <a:cubicBezTo>
                  <a:pt x="18278" y="177522"/>
                  <a:pt x="6094" y="151292"/>
                  <a:pt x="6094" y="144137"/>
                </a:cubicBezTo>
                <a:cubicBezTo>
                  <a:pt x="6094" y="158446"/>
                  <a:pt x="18278" y="58291"/>
                  <a:pt x="18278" y="67829"/>
                </a:cubicBezTo>
                <a:cubicBezTo>
                  <a:pt x="18278" y="60675"/>
                  <a:pt x="6094" y="5829"/>
                  <a:pt x="6094" y="3444"/>
                </a:cubicBezTo>
                <a:cubicBezTo>
                  <a:pt x="103584" y="1060"/>
                  <a:pt x="188890" y="3444"/>
                  <a:pt x="201075" y="3444"/>
                </a:cubicBezTo>
                <a:cubicBezTo>
                  <a:pt x="207169" y="3444"/>
                  <a:pt x="225447" y="3444"/>
                  <a:pt x="237634" y="3444"/>
                </a:cubicBezTo>
                <a:cubicBezTo>
                  <a:pt x="237634" y="3444"/>
                  <a:pt x="262007" y="5829"/>
                  <a:pt x="292473" y="8214"/>
                </a:cubicBezTo>
                <a:cubicBezTo>
                  <a:pt x="286379" y="8214"/>
                  <a:pt x="469176" y="5829"/>
                  <a:pt x="639785" y="5829"/>
                </a:cubicBezTo>
                <a:cubicBezTo>
                  <a:pt x="627597" y="5829"/>
                  <a:pt x="639785" y="3444"/>
                  <a:pt x="658063" y="3444"/>
                </a:cubicBezTo>
                <a:cubicBezTo>
                  <a:pt x="712904" y="3444"/>
                  <a:pt x="731183" y="8214"/>
                  <a:pt x="725088" y="8214"/>
                </a:cubicBezTo>
                <a:cubicBezTo>
                  <a:pt x="737276" y="8214"/>
                  <a:pt x="853046" y="1060"/>
                  <a:pt x="840859" y="1060"/>
                </a:cubicBezTo>
                <a:cubicBezTo>
                  <a:pt x="883512" y="3444"/>
                  <a:pt x="1175986" y="8214"/>
                  <a:pt x="1175986" y="8214"/>
                </a:cubicBezTo>
                <a:cubicBezTo>
                  <a:pt x="1224730" y="8214"/>
                  <a:pt x="1322222" y="3444"/>
                  <a:pt x="1328314" y="3444"/>
                </a:cubicBezTo>
                <a:cubicBezTo>
                  <a:pt x="1358779" y="3444"/>
                  <a:pt x="1364873" y="1060"/>
                  <a:pt x="1364873" y="3444"/>
                </a:cubicBezTo>
                <a:cubicBezTo>
                  <a:pt x="1383152" y="3444"/>
                  <a:pt x="1383152" y="1060"/>
                  <a:pt x="1395339" y="1060"/>
                </a:cubicBezTo>
                <a:cubicBezTo>
                  <a:pt x="1410574" y="1060"/>
                  <a:pt x="1434945" y="464"/>
                  <a:pt x="1458556" y="165"/>
                </a:cubicBezTo>
                <a:cubicBezTo>
                  <a:pt x="1470361" y="17"/>
                  <a:pt x="1481976" y="-58"/>
                  <a:pt x="1492164" y="54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1800" cap="all" spc="-50" baseline="0">
                <a:latin typeface="Tw Cen MT Condensed" panose="020B0606020104020203" pitchFamily="34" charset="0"/>
              </a:defRPr>
            </a:lvl1pPr>
          </a:lstStyle>
          <a:p>
            <a:pPr lvl="0"/>
            <a:r>
              <a:rPr lang="en-GB" noProof="0"/>
              <a:t>This is a heading</a:t>
            </a:r>
          </a:p>
        </p:txBody>
      </p:sp>
      <p:sp>
        <p:nvSpPr>
          <p:cNvPr id="38" name="Tijdelijke aanduiding voor tekst 37">
            <a:extLst>
              <a:ext uri="{FF2B5EF4-FFF2-40B4-BE49-F238E27FC236}">
                <a16:creationId xmlns:a16="http://schemas.microsoft.com/office/drawing/2014/main" id="{B20E2645-1580-4590-B984-C2A3981CDB6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43059" y="1319467"/>
            <a:ext cx="2520140" cy="507362"/>
          </a:xfrm>
          <a:custGeom>
            <a:avLst/>
            <a:gdLst>
              <a:gd name="connsiteX0" fmla="*/ 5047 w 2291036"/>
              <a:gd name="connsiteY0" fmla="*/ 496336 h 507362"/>
              <a:gd name="connsiteX1" fmla="*/ 13426 w 2291036"/>
              <a:gd name="connsiteY1" fmla="*/ 496437 h 507362"/>
              <a:gd name="connsiteX2" fmla="*/ 5011 w 2291036"/>
              <a:gd name="connsiteY2" fmla="*/ 496619 h 507362"/>
              <a:gd name="connsiteX3" fmla="*/ 2284943 w 2291036"/>
              <a:gd name="connsiteY3" fmla="*/ 96445 h 507362"/>
              <a:gd name="connsiteX4" fmla="*/ 2284943 w 2291036"/>
              <a:gd name="connsiteY4" fmla="*/ 97637 h 507362"/>
              <a:gd name="connsiteX5" fmla="*/ 2284943 w 2291036"/>
              <a:gd name="connsiteY5" fmla="*/ 98829 h 507362"/>
              <a:gd name="connsiteX6" fmla="*/ 2284887 w 2291036"/>
              <a:gd name="connsiteY6" fmla="*/ 96558 h 507362"/>
              <a:gd name="connsiteX7" fmla="*/ 1492164 w 2291036"/>
              <a:gd name="connsiteY7" fmla="*/ 54 h 507362"/>
              <a:gd name="connsiteX8" fmla="*/ 1517204 w 2291036"/>
              <a:gd name="connsiteY8" fmla="*/ 1060 h 507362"/>
              <a:gd name="connsiteX9" fmla="*/ 1525581 w 2291036"/>
              <a:gd name="connsiteY9" fmla="*/ 1060 h 507362"/>
              <a:gd name="connsiteX10" fmla="*/ 1529387 w 2291036"/>
              <a:gd name="connsiteY10" fmla="*/ 1060 h 507362"/>
              <a:gd name="connsiteX11" fmla="*/ 1614693 w 2291036"/>
              <a:gd name="connsiteY11" fmla="*/ 5829 h 507362"/>
              <a:gd name="connsiteX12" fmla="*/ 1767023 w 2291036"/>
              <a:gd name="connsiteY12" fmla="*/ 3444 h 507362"/>
              <a:gd name="connsiteX13" fmla="*/ 1821861 w 2291036"/>
              <a:gd name="connsiteY13" fmla="*/ 8214 h 507362"/>
              <a:gd name="connsiteX14" fmla="*/ 2096055 w 2291036"/>
              <a:gd name="connsiteY14" fmla="*/ 3444 h 507362"/>
              <a:gd name="connsiteX15" fmla="*/ 2144800 w 2291036"/>
              <a:gd name="connsiteY15" fmla="*/ 3444 h 507362"/>
              <a:gd name="connsiteX16" fmla="*/ 2132615 w 2291036"/>
              <a:gd name="connsiteY16" fmla="*/ 5531 h 507362"/>
              <a:gd name="connsiteX17" fmla="*/ 2140103 w 2291036"/>
              <a:gd name="connsiteY17" fmla="*/ 5584 h 507362"/>
              <a:gd name="connsiteX18" fmla="*/ 2120427 w 2291036"/>
              <a:gd name="connsiteY18" fmla="*/ 5829 h 507362"/>
              <a:gd name="connsiteX19" fmla="*/ 2175266 w 2291036"/>
              <a:gd name="connsiteY19" fmla="*/ 5829 h 507362"/>
              <a:gd name="connsiteX20" fmla="*/ 2140103 w 2291036"/>
              <a:gd name="connsiteY20" fmla="*/ 5584 h 507362"/>
              <a:gd name="connsiteX21" fmla="*/ 2192023 w 2291036"/>
              <a:gd name="connsiteY21" fmla="*/ 4935 h 507362"/>
              <a:gd name="connsiteX22" fmla="*/ 2272758 w 2291036"/>
              <a:gd name="connsiteY22" fmla="*/ 5829 h 507362"/>
              <a:gd name="connsiteX23" fmla="*/ 2278851 w 2291036"/>
              <a:gd name="connsiteY23" fmla="*/ 22521 h 507362"/>
              <a:gd name="connsiteX24" fmla="*/ 2278851 w 2291036"/>
              <a:gd name="connsiteY24" fmla="*/ 51696 h 507362"/>
              <a:gd name="connsiteX25" fmla="*/ 2278851 w 2291036"/>
              <a:gd name="connsiteY25" fmla="*/ 53521 h 507362"/>
              <a:gd name="connsiteX26" fmla="*/ 2284182 w 2291036"/>
              <a:gd name="connsiteY26" fmla="*/ 68127 h 507362"/>
              <a:gd name="connsiteX27" fmla="*/ 2284887 w 2291036"/>
              <a:gd name="connsiteY27" fmla="*/ 96558 h 507362"/>
              <a:gd name="connsiteX28" fmla="*/ 2278851 w 2291036"/>
              <a:gd name="connsiteY28" fmla="*/ 108666 h 507362"/>
              <a:gd name="connsiteX29" fmla="*/ 2272758 w 2291036"/>
              <a:gd name="connsiteY29" fmla="*/ 115522 h 507362"/>
              <a:gd name="connsiteX30" fmla="*/ 2272758 w 2291036"/>
              <a:gd name="connsiteY30" fmla="*/ 120291 h 507362"/>
              <a:gd name="connsiteX31" fmla="*/ 2278851 w 2291036"/>
              <a:gd name="connsiteY31" fmla="*/ 151292 h 507362"/>
              <a:gd name="connsiteX32" fmla="*/ 2291036 w 2291036"/>
              <a:gd name="connsiteY32" fmla="*/ 175137 h 507362"/>
              <a:gd name="connsiteX33" fmla="*/ 2291036 w 2291036"/>
              <a:gd name="connsiteY33" fmla="*/ 220445 h 507362"/>
              <a:gd name="connsiteX34" fmla="*/ 2291036 w 2291036"/>
              <a:gd name="connsiteY34" fmla="*/ 320600 h 507362"/>
              <a:gd name="connsiteX35" fmla="*/ 2278851 w 2291036"/>
              <a:gd name="connsiteY35" fmla="*/ 351600 h 507362"/>
              <a:gd name="connsiteX36" fmla="*/ 2272758 w 2291036"/>
              <a:gd name="connsiteY36" fmla="*/ 435061 h 507362"/>
              <a:gd name="connsiteX37" fmla="*/ 2275805 w 2291036"/>
              <a:gd name="connsiteY37" fmla="*/ 479773 h 507362"/>
              <a:gd name="connsiteX38" fmla="*/ 2277471 w 2291036"/>
              <a:gd name="connsiteY38" fmla="*/ 502273 h 507362"/>
              <a:gd name="connsiteX39" fmla="*/ 2232653 w 2291036"/>
              <a:gd name="connsiteY39" fmla="*/ 501280 h 507362"/>
              <a:gd name="connsiteX40" fmla="*/ 2207872 w 2291036"/>
              <a:gd name="connsiteY40" fmla="*/ 500624 h 507362"/>
              <a:gd name="connsiteX41" fmla="*/ 2166497 w 2291036"/>
              <a:gd name="connsiteY41" fmla="*/ 500624 h 507362"/>
              <a:gd name="connsiteX42" fmla="*/ 2104435 w 2291036"/>
              <a:gd name="connsiteY42" fmla="*/ 491291 h 507362"/>
              <a:gd name="connsiteX43" fmla="*/ 1711374 w 2291036"/>
              <a:gd name="connsiteY43" fmla="*/ 495957 h 507362"/>
              <a:gd name="connsiteX44" fmla="*/ 1690687 w 2291036"/>
              <a:gd name="connsiteY44" fmla="*/ 500624 h 507362"/>
              <a:gd name="connsiteX45" fmla="*/ 1614833 w 2291036"/>
              <a:gd name="connsiteY45" fmla="*/ 491291 h 507362"/>
              <a:gd name="connsiteX46" fmla="*/ 1483813 w 2291036"/>
              <a:gd name="connsiteY46" fmla="*/ 505288 h 507362"/>
              <a:gd name="connsiteX47" fmla="*/ 1104542 w 2291036"/>
              <a:gd name="connsiteY47" fmla="*/ 491291 h 507362"/>
              <a:gd name="connsiteX48" fmla="*/ 932148 w 2291036"/>
              <a:gd name="connsiteY48" fmla="*/ 500624 h 507362"/>
              <a:gd name="connsiteX49" fmla="*/ 890773 w 2291036"/>
              <a:gd name="connsiteY49" fmla="*/ 500624 h 507362"/>
              <a:gd name="connsiteX50" fmla="*/ 856294 w 2291036"/>
              <a:gd name="connsiteY50" fmla="*/ 505288 h 507362"/>
              <a:gd name="connsiteX51" fmla="*/ 784750 w 2291036"/>
              <a:gd name="connsiteY51" fmla="*/ 507040 h 507362"/>
              <a:gd name="connsiteX52" fmla="*/ 746716 w 2291036"/>
              <a:gd name="connsiteY52" fmla="*/ 507257 h 507362"/>
              <a:gd name="connsiteX53" fmla="*/ 718378 w 2291036"/>
              <a:gd name="connsiteY53" fmla="*/ 505288 h 507362"/>
              <a:gd name="connsiteX54" fmla="*/ 708897 w 2291036"/>
              <a:gd name="connsiteY54" fmla="*/ 505288 h 507362"/>
              <a:gd name="connsiteX55" fmla="*/ 704588 w 2291036"/>
              <a:gd name="connsiteY55" fmla="*/ 505288 h 507362"/>
              <a:gd name="connsiteX56" fmla="*/ 608047 w 2291036"/>
              <a:gd name="connsiteY56" fmla="*/ 495957 h 507362"/>
              <a:gd name="connsiteX57" fmla="*/ 435650 w 2291036"/>
              <a:gd name="connsiteY57" fmla="*/ 500624 h 507362"/>
              <a:gd name="connsiteX58" fmla="*/ 373589 w 2291036"/>
              <a:gd name="connsiteY58" fmla="*/ 491291 h 507362"/>
              <a:gd name="connsiteX59" fmla="*/ 63276 w 2291036"/>
              <a:gd name="connsiteY59" fmla="*/ 500624 h 507362"/>
              <a:gd name="connsiteX60" fmla="*/ 8111 w 2291036"/>
              <a:gd name="connsiteY60" fmla="*/ 500624 h 507362"/>
              <a:gd name="connsiteX61" fmla="*/ 21901 w 2291036"/>
              <a:gd name="connsiteY61" fmla="*/ 496542 h 507362"/>
              <a:gd name="connsiteX62" fmla="*/ 13426 w 2291036"/>
              <a:gd name="connsiteY62" fmla="*/ 496437 h 507362"/>
              <a:gd name="connsiteX63" fmla="*/ 35694 w 2291036"/>
              <a:gd name="connsiteY63" fmla="*/ 495957 h 507362"/>
              <a:gd name="connsiteX64" fmla="*/ 7249 w 2291036"/>
              <a:gd name="connsiteY64" fmla="*/ 495957 h 507362"/>
              <a:gd name="connsiteX65" fmla="*/ 5095 w 2291036"/>
              <a:gd name="connsiteY65" fmla="*/ 495957 h 507362"/>
              <a:gd name="connsiteX66" fmla="*/ 5570 w 2291036"/>
              <a:gd name="connsiteY66" fmla="*/ 492209 h 507362"/>
              <a:gd name="connsiteX67" fmla="*/ 6094 w 2291036"/>
              <a:gd name="connsiteY67" fmla="*/ 487523 h 507362"/>
              <a:gd name="connsiteX68" fmla="*/ 0 w 2291036"/>
              <a:gd name="connsiteY68" fmla="*/ 435061 h 507362"/>
              <a:gd name="connsiteX69" fmla="*/ 0 w 2291036"/>
              <a:gd name="connsiteY69" fmla="*/ 422244 h 507362"/>
              <a:gd name="connsiteX70" fmla="*/ 0 w 2291036"/>
              <a:gd name="connsiteY70" fmla="*/ 418368 h 507362"/>
              <a:gd name="connsiteX71" fmla="*/ 12188 w 2291036"/>
              <a:gd name="connsiteY71" fmla="*/ 353984 h 507362"/>
              <a:gd name="connsiteX72" fmla="*/ 0 w 2291036"/>
              <a:gd name="connsiteY72" fmla="*/ 249061 h 507362"/>
              <a:gd name="connsiteX73" fmla="*/ 6094 w 2291036"/>
              <a:gd name="connsiteY73" fmla="*/ 220445 h 507362"/>
              <a:gd name="connsiteX74" fmla="*/ 12188 w 2291036"/>
              <a:gd name="connsiteY74" fmla="*/ 184676 h 507362"/>
              <a:gd name="connsiteX75" fmla="*/ 6094 w 2291036"/>
              <a:gd name="connsiteY75" fmla="*/ 144137 h 507362"/>
              <a:gd name="connsiteX76" fmla="*/ 18278 w 2291036"/>
              <a:gd name="connsiteY76" fmla="*/ 67829 h 507362"/>
              <a:gd name="connsiteX77" fmla="*/ 6094 w 2291036"/>
              <a:gd name="connsiteY77" fmla="*/ 3444 h 507362"/>
              <a:gd name="connsiteX78" fmla="*/ 201075 w 2291036"/>
              <a:gd name="connsiteY78" fmla="*/ 3444 h 507362"/>
              <a:gd name="connsiteX79" fmla="*/ 237634 w 2291036"/>
              <a:gd name="connsiteY79" fmla="*/ 3444 h 507362"/>
              <a:gd name="connsiteX80" fmla="*/ 292473 w 2291036"/>
              <a:gd name="connsiteY80" fmla="*/ 8214 h 507362"/>
              <a:gd name="connsiteX81" fmla="*/ 639785 w 2291036"/>
              <a:gd name="connsiteY81" fmla="*/ 5829 h 507362"/>
              <a:gd name="connsiteX82" fmla="*/ 658063 w 2291036"/>
              <a:gd name="connsiteY82" fmla="*/ 3444 h 507362"/>
              <a:gd name="connsiteX83" fmla="*/ 725088 w 2291036"/>
              <a:gd name="connsiteY83" fmla="*/ 8214 h 507362"/>
              <a:gd name="connsiteX84" fmla="*/ 840859 w 2291036"/>
              <a:gd name="connsiteY84" fmla="*/ 1060 h 507362"/>
              <a:gd name="connsiteX85" fmla="*/ 1175986 w 2291036"/>
              <a:gd name="connsiteY85" fmla="*/ 8214 h 507362"/>
              <a:gd name="connsiteX86" fmla="*/ 1328314 w 2291036"/>
              <a:gd name="connsiteY86" fmla="*/ 3444 h 507362"/>
              <a:gd name="connsiteX87" fmla="*/ 1364873 w 2291036"/>
              <a:gd name="connsiteY87" fmla="*/ 3444 h 507362"/>
              <a:gd name="connsiteX88" fmla="*/ 1395339 w 2291036"/>
              <a:gd name="connsiteY88" fmla="*/ 1060 h 507362"/>
              <a:gd name="connsiteX89" fmla="*/ 1458556 w 2291036"/>
              <a:gd name="connsiteY89" fmla="*/ 165 h 507362"/>
              <a:gd name="connsiteX90" fmla="*/ 1492164 w 2291036"/>
              <a:gd name="connsiteY90" fmla="*/ 54 h 50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2291036" h="507362">
                <a:moveTo>
                  <a:pt x="5047" y="496336"/>
                </a:moveTo>
                <a:lnTo>
                  <a:pt x="13426" y="496437"/>
                </a:lnTo>
                <a:lnTo>
                  <a:pt x="5011" y="496619"/>
                </a:lnTo>
                <a:close/>
                <a:moveTo>
                  <a:pt x="2284943" y="96445"/>
                </a:moveTo>
                <a:lnTo>
                  <a:pt x="2284943" y="97637"/>
                </a:lnTo>
                <a:lnTo>
                  <a:pt x="2284943" y="98829"/>
                </a:lnTo>
                <a:lnTo>
                  <a:pt x="2284887" y="96558"/>
                </a:lnTo>
                <a:close/>
                <a:moveTo>
                  <a:pt x="1492164" y="54"/>
                </a:moveTo>
                <a:cubicBezTo>
                  <a:pt x="1502351" y="166"/>
                  <a:pt x="1511109" y="464"/>
                  <a:pt x="1517204" y="1060"/>
                </a:cubicBezTo>
                <a:cubicBezTo>
                  <a:pt x="1517204" y="1060"/>
                  <a:pt x="1521773" y="1060"/>
                  <a:pt x="1525581" y="1060"/>
                </a:cubicBezTo>
                <a:lnTo>
                  <a:pt x="1529387" y="1060"/>
                </a:lnTo>
                <a:cubicBezTo>
                  <a:pt x="1565948" y="1060"/>
                  <a:pt x="1602508" y="5829"/>
                  <a:pt x="1614693" y="5829"/>
                </a:cubicBezTo>
                <a:cubicBezTo>
                  <a:pt x="1681718" y="5829"/>
                  <a:pt x="1706091" y="3444"/>
                  <a:pt x="1767023" y="3444"/>
                </a:cubicBezTo>
                <a:cubicBezTo>
                  <a:pt x="1779209" y="3444"/>
                  <a:pt x="1803583" y="8214"/>
                  <a:pt x="1821861" y="8214"/>
                </a:cubicBezTo>
                <a:cubicBezTo>
                  <a:pt x="1840143" y="5829"/>
                  <a:pt x="2071683" y="5829"/>
                  <a:pt x="2096055" y="3444"/>
                </a:cubicBezTo>
                <a:cubicBezTo>
                  <a:pt x="2077777" y="5829"/>
                  <a:pt x="2126521" y="3444"/>
                  <a:pt x="2144800" y="3444"/>
                </a:cubicBezTo>
                <a:cubicBezTo>
                  <a:pt x="2126521" y="4637"/>
                  <a:pt x="2124998" y="5233"/>
                  <a:pt x="2132615" y="5531"/>
                </a:cubicBezTo>
                <a:lnTo>
                  <a:pt x="2140103" y="5584"/>
                </a:lnTo>
                <a:lnTo>
                  <a:pt x="2120427" y="5829"/>
                </a:lnTo>
                <a:cubicBezTo>
                  <a:pt x="2144800" y="5829"/>
                  <a:pt x="2144800" y="5829"/>
                  <a:pt x="2175266" y="5829"/>
                </a:cubicBezTo>
                <a:lnTo>
                  <a:pt x="2140103" y="5584"/>
                </a:lnTo>
                <a:lnTo>
                  <a:pt x="2192023" y="4935"/>
                </a:lnTo>
                <a:cubicBezTo>
                  <a:pt x="2228581" y="5233"/>
                  <a:pt x="2266664" y="5829"/>
                  <a:pt x="2272758" y="5829"/>
                </a:cubicBezTo>
                <a:cubicBezTo>
                  <a:pt x="2272758" y="10598"/>
                  <a:pt x="2278851" y="20137"/>
                  <a:pt x="2278851" y="22521"/>
                </a:cubicBezTo>
                <a:cubicBezTo>
                  <a:pt x="2278851" y="22521"/>
                  <a:pt x="2278851" y="43983"/>
                  <a:pt x="2278851" y="51696"/>
                </a:cubicBezTo>
                <a:lnTo>
                  <a:pt x="2278851" y="53521"/>
                </a:lnTo>
                <a:cubicBezTo>
                  <a:pt x="2278851" y="57098"/>
                  <a:pt x="2281898" y="61272"/>
                  <a:pt x="2284182" y="68127"/>
                </a:cubicBezTo>
                <a:lnTo>
                  <a:pt x="2284887" y="96558"/>
                </a:lnTo>
                <a:lnTo>
                  <a:pt x="2278851" y="108666"/>
                </a:lnTo>
                <a:cubicBezTo>
                  <a:pt x="2275804" y="110753"/>
                  <a:pt x="2272758" y="111945"/>
                  <a:pt x="2272758" y="115522"/>
                </a:cubicBezTo>
                <a:cubicBezTo>
                  <a:pt x="2272758" y="117906"/>
                  <a:pt x="2272758" y="117906"/>
                  <a:pt x="2272758" y="120291"/>
                </a:cubicBezTo>
                <a:cubicBezTo>
                  <a:pt x="2278851" y="136983"/>
                  <a:pt x="2278851" y="122676"/>
                  <a:pt x="2278851" y="151292"/>
                </a:cubicBezTo>
                <a:cubicBezTo>
                  <a:pt x="2278851" y="141752"/>
                  <a:pt x="2291036" y="175137"/>
                  <a:pt x="2291036" y="175137"/>
                </a:cubicBezTo>
                <a:cubicBezTo>
                  <a:pt x="2291036" y="203752"/>
                  <a:pt x="2291036" y="218060"/>
                  <a:pt x="2291036" y="220445"/>
                </a:cubicBezTo>
                <a:cubicBezTo>
                  <a:pt x="2291036" y="253829"/>
                  <a:pt x="2291036" y="325368"/>
                  <a:pt x="2291036" y="320600"/>
                </a:cubicBezTo>
                <a:cubicBezTo>
                  <a:pt x="2291036" y="325368"/>
                  <a:pt x="2278851" y="342061"/>
                  <a:pt x="2278851" y="351600"/>
                </a:cubicBezTo>
                <a:cubicBezTo>
                  <a:pt x="2278851" y="349215"/>
                  <a:pt x="2272758" y="432676"/>
                  <a:pt x="2272758" y="435061"/>
                </a:cubicBezTo>
                <a:cubicBezTo>
                  <a:pt x="2272758" y="454139"/>
                  <a:pt x="2274281" y="467254"/>
                  <a:pt x="2275805" y="479773"/>
                </a:cubicBezTo>
                <a:lnTo>
                  <a:pt x="2277471" y="502273"/>
                </a:lnTo>
                <a:lnTo>
                  <a:pt x="2232653" y="501280"/>
                </a:lnTo>
                <a:cubicBezTo>
                  <a:pt x="2219939" y="500915"/>
                  <a:pt x="2211320" y="500624"/>
                  <a:pt x="2207872" y="500624"/>
                </a:cubicBezTo>
                <a:cubicBezTo>
                  <a:pt x="2200976" y="500624"/>
                  <a:pt x="2180289" y="500624"/>
                  <a:pt x="2166497" y="500624"/>
                </a:cubicBezTo>
                <a:cubicBezTo>
                  <a:pt x="2166497" y="500624"/>
                  <a:pt x="2138914" y="495957"/>
                  <a:pt x="2104435" y="491291"/>
                </a:cubicBezTo>
                <a:cubicBezTo>
                  <a:pt x="2111332" y="491291"/>
                  <a:pt x="1904456" y="495957"/>
                  <a:pt x="1711374" y="495957"/>
                </a:cubicBezTo>
                <a:cubicBezTo>
                  <a:pt x="1725167" y="495957"/>
                  <a:pt x="1711374" y="500624"/>
                  <a:pt x="1690687" y="500624"/>
                </a:cubicBezTo>
                <a:cubicBezTo>
                  <a:pt x="1628623" y="500624"/>
                  <a:pt x="1607937" y="491291"/>
                  <a:pt x="1614833" y="491291"/>
                </a:cubicBezTo>
                <a:cubicBezTo>
                  <a:pt x="1601041" y="491291"/>
                  <a:pt x="1470020" y="505288"/>
                  <a:pt x="1483813" y="505288"/>
                </a:cubicBezTo>
                <a:cubicBezTo>
                  <a:pt x="1435541" y="500624"/>
                  <a:pt x="1104542" y="491291"/>
                  <a:pt x="1104542" y="491291"/>
                </a:cubicBezTo>
                <a:cubicBezTo>
                  <a:pt x="1049376" y="491291"/>
                  <a:pt x="939042" y="500624"/>
                  <a:pt x="932148" y="500624"/>
                </a:cubicBezTo>
                <a:cubicBezTo>
                  <a:pt x="897670" y="500624"/>
                  <a:pt x="890773" y="505288"/>
                  <a:pt x="890773" y="500624"/>
                </a:cubicBezTo>
                <a:cubicBezTo>
                  <a:pt x="870087" y="500624"/>
                  <a:pt x="870087" y="505288"/>
                  <a:pt x="856294" y="505288"/>
                </a:cubicBezTo>
                <a:cubicBezTo>
                  <a:pt x="839053" y="505288"/>
                  <a:pt x="811471" y="506456"/>
                  <a:pt x="784750" y="507040"/>
                </a:cubicBezTo>
                <a:cubicBezTo>
                  <a:pt x="771390" y="507330"/>
                  <a:pt x="758245" y="507476"/>
                  <a:pt x="746716" y="507257"/>
                </a:cubicBezTo>
                <a:cubicBezTo>
                  <a:pt x="735187" y="507038"/>
                  <a:pt x="725275" y="506454"/>
                  <a:pt x="718378" y="505288"/>
                </a:cubicBezTo>
                <a:cubicBezTo>
                  <a:pt x="718378" y="505288"/>
                  <a:pt x="713206" y="505288"/>
                  <a:pt x="708897" y="505288"/>
                </a:cubicBezTo>
                <a:lnTo>
                  <a:pt x="704588" y="505288"/>
                </a:lnTo>
                <a:cubicBezTo>
                  <a:pt x="663212" y="505288"/>
                  <a:pt x="621836" y="495957"/>
                  <a:pt x="608047" y="495957"/>
                </a:cubicBezTo>
                <a:cubicBezTo>
                  <a:pt x="532191" y="495957"/>
                  <a:pt x="504609" y="500624"/>
                  <a:pt x="435650" y="500624"/>
                </a:cubicBezTo>
                <a:cubicBezTo>
                  <a:pt x="421858" y="500624"/>
                  <a:pt x="394276" y="491291"/>
                  <a:pt x="373589" y="491291"/>
                </a:cubicBezTo>
                <a:cubicBezTo>
                  <a:pt x="352899" y="495957"/>
                  <a:pt x="90860" y="495957"/>
                  <a:pt x="63276" y="500624"/>
                </a:cubicBezTo>
                <a:cubicBezTo>
                  <a:pt x="83963" y="495957"/>
                  <a:pt x="28797" y="500624"/>
                  <a:pt x="8111" y="500624"/>
                </a:cubicBezTo>
                <a:cubicBezTo>
                  <a:pt x="28797" y="498290"/>
                  <a:pt x="30521" y="497125"/>
                  <a:pt x="21901" y="496542"/>
                </a:cubicBezTo>
                <a:lnTo>
                  <a:pt x="13426" y="496437"/>
                </a:lnTo>
                <a:lnTo>
                  <a:pt x="35694" y="495957"/>
                </a:lnTo>
                <a:cubicBezTo>
                  <a:pt x="21902" y="495957"/>
                  <a:pt x="15007" y="495957"/>
                  <a:pt x="7249" y="495957"/>
                </a:cubicBezTo>
                <a:lnTo>
                  <a:pt x="5095" y="495957"/>
                </a:lnTo>
                <a:lnTo>
                  <a:pt x="5570" y="492209"/>
                </a:lnTo>
                <a:cubicBezTo>
                  <a:pt x="5903" y="489498"/>
                  <a:pt x="6094" y="487821"/>
                  <a:pt x="6094" y="487523"/>
                </a:cubicBezTo>
                <a:cubicBezTo>
                  <a:pt x="6094" y="475600"/>
                  <a:pt x="0" y="458908"/>
                  <a:pt x="0" y="435061"/>
                </a:cubicBezTo>
                <a:cubicBezTo>
                  <a:pt x="0" y="431485"/>
                  <a:pt x="0" y="426119"/>
                  <a:pt x="0" y="422244"/>
                </a:cubicBezTo>
                <a:lnTo>
                  <a:pt x="0" y="418368"/>
                </a:lnTo>
                <a:cubicBezTo>
                  <a:pt x="0" y="406446"/>
                  <a:pt x="12188" y="356369"/>
                  <a:pt x="12188" y="353984"/>
                </a:cubicBezTo>
                <a:cubicBezTo>
                  <a:pt x="18278" y="349215"/>
                  <a:pt x="0" y="272908"/>
                  <a:pt x="0" y="249061"/>
                </a:cubicBezTo>
                <a:cubicBezTo>
                  <a:pt x="0" y="249061"/>
                  <a:pt x="0" y="220445"/>
                  <a:pt x="6094" y="220445"/>
                </a:cubicBezTo>
                <a:cubicBezTo>
                  <a:pt x="0" y="208522"/>
                  <a:pt x="18278" y="179907"/>
                  <a:pt x="12188" y="184676"/>
                </a:cubicBezTo>
                <a:cubicBezTo>
                  <a:pt x="18278" y="177522"/>
                  <a:pt x="6094" y="151292"/>
                  <a:pt x="6094" y="144137"/>
                </a:cubicBezTo>
                <a:cubicBezTo>
                  <a:pt x="6094" y="158446"/>
                  <a:pt x="18278" y="58291"/>
                  <a:pt x="18278" y="67829"/>
                </a:cubicBezTo>
                <a:cubicBezTo>
                  <a:pt x="18278" y="60675"/>
                  <a:pt x="6094" y="5829"/>
                  <a:pt x="6094" y="3444"/>
                </a:cubicBezTo>
                <a:cubicBezTo>
                  <a:pt x="103584" y="1060"/>
                  <a:pt x="188890" y="3444"/>
                  <a:pt x="201075" y="3444"/>
                </a:cubicBezTo>
                <a:cubicBezTo>
                  <a:pt x="207169" y="3444"/>
                  <a:pt x="225447" y="3444"/>
                  <a:pt x="237634" y="3444"/>
                </a:cubicBezTo>
                <a:cubicBezTo>
                  <a:pt x="237634" y="3444"/>
                  <a:pt x="262007" y="5829"/>
                  <a:pt x="292473" y="8214"/>
                </a:cubicBezTo>
                <a:cubicBezTo>
                  <a:pt x="286379" y="8214"/>
                  <a:pt x="469176" y="5829"/>
                  <a:pt x="639785" y="5829"/>
                </a:cubicBezTo>
                <a:cubicBezTo>
                  <a:pt x="627597" y="5829"/>
                  <a:pt x="639785" y="3444"/>
                  <a:pt x="658063" y="3444"/>
                </a:cubicBezTo>
                <a:cubicBezTo>
                  <a:pt x="712904" y="3444"/>
                  <a:pt x="731183" y="8214"/>
                  <a:pt x="725088" y="8214"/>
                </a:cubicBezTo>
                <a:cubicBezTo>
                  <a:pt x="737276" y="8214"/>
                  <a:pt x="853046" y="1060"/>
                  <a:pt x="840859" y="1060"/>
                </a:cubicBezTo>
                <a:cubicBezTo>
                  <a:pt x="883512" y="3444"/>
                  <a:pt x="1175986" y="8214"/>
                  <a:pt x="1175986" y="8214"/>
                </a:cubicBezTo>
                <a:cubicBezTo>
                  <a:pt x="1224730" y="8214"/>
                  <a:pt x="1322222" y="3444"/>
                  <a:pt x="1328314" y="3444"/>
                </a:cubicBezTo>
                <a:cubicBezTo>
                  <a:pt x="1358779" y="3444"/>
                  <a:pt x="1364873" y="1060"/>
                  <a:pt x="1364873" y="3444"/>
                </a:cubicBezTo>
                <a:cubicBezTo>
                  <a:pt x="1383152" y="3444"/>
                  <a:pt x="1383152" y="1060"/>
                  <a:pt x="1395339" y="1060"/>
                </a:cubicBezTo>
                <a:cubicBezTo>
                  <a:pt x="1410574" y="1060"/>
                  <a:pt x="1434945" y="464"/>
                  <a:pt x="1458556" y="165"/>
                </a:cubicBezTo>
                <a:cubicBezTo>
                  <a:pt x="1470361" y="17"/>
                  <a:pt x="1481976" y="-58"/>
                  <a:pt x="1492164" y="54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1800" cap="all" spc="-50" baseline="0">
                <a:solidFill>
                  <a:schemeClr val="bg2"/>
                </a:solidFill>
                <a:latin typeface="Tw Cen MT Condensed" panose="020B0606020104020203" pitchFamily="34" charset="0"/>
              </a:defRPr>
            </a:lvl1pPr>
          </a:lstStyle>
          <a:p>
            <a:pPr lvl="0"/>
            <a:r>
              <a:rPr lang="en-GB" noProof="0"/>
              <a:t>This is a heading</a:t>
            </a:r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0FE859F6-CA42-4891-AC1C-8C6BC8DA6C6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51009" y="1908483"/>
            <a:ext cx="2286000" cy="21240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1AB016D4-789B-44D0-9E3B-A852ED5C74E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614770" y="1908483"/>
            <a:ext cx="2286877" cy="21240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ED226254-8FE9-401A-A1F9-DEDE8789009D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288257" y="1908483"/>
            <a:ext cx="2286877" cy="21240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55AAC2DF-8098-42C4-847A-838F957F926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956130" y="1908483"/>
            <a:ext cx="2286000" cy="21240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FF42EB08-C99F-40C7-B2DD-8DEE001182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43225" y="6111413"/>
            <a:ext cx="450779" cy="40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61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5">
            <a:extLst>
              <a:ext uri="{FF2B5EF4-FFF2-40B4-BE49-F238E27FC236}">
                <a16:creationId xmlns:a16="http://schemas.microsoft.com/office/drawing/2014/main" id="{D52619D2-15E0-49BA-AC26-CBECDD7A5FF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9300790" y="1804151"/>
            <a:ext cx="1979662" cy="4148828"/>
          </a:xfrm>
          <a:custGeom>
            <a:avLst/>
            <a:gdLst>
              <a:gd name="T0" fmla="*/ 2516 w 2523"/>
              <a:gd name="T1" fmla="*/ 2424 h 2530"/>
              <a:gd name="T2" fmla="*/ 2517 w 2523"/>
              <a:gd name="T3" fmla="*/ 311 h 2530"/>
              <a:gd name="T4" fmla="*/ 2521 w 2523"/>
              <a:gd name="T5" fmla="*/ 105 h 2530"/>
              <a:gd name="T6" fmla="*/ 2301 w 2523"/>
              <a:gd name="T7" fmla="*/ 2 h 2530"/>
              <a:gd name="T8" fmla="*/ 2124 w 2523"/>
              <a:gd name="T9" fmla="*/ 5 h 2530"/>
              <a:gd name="T10" fmla="*/ 1979 w 2523"/>
              <a:gd name="T11" fmla="*/ 4 h 2530"/>
              <a:gd name="T12" fmla="*/ 1888 w 2523"/>
              <a:gd name="T13" fmla="*/ 4 h 2530"/>
              <a:gd name="T14" fmla="*/ 1842 w 2523"/>
              <a:gd name="T15" fmla="*/ 5 h 2530"/>
              <a:gd name="T16" fmla="*/ 1701 w 2523"/>
              <a:gd name="T17" fmla="*/ 5 h 2530"/>
              <a:gd name="T18" fmla="*/ 1578 w 2523"/>
              <a:gd name="T19" fmla="*/ 6 h 2530"/>
              <a:gd name="T20" fmla="*/ 1313 w 2523"/>
              <a:gd name="T21" fmla="*/ 3 h 2530"/>
              <a:gd name="T22" fmla="*/ 1127 w 2523"/>
              <a:gd name="T23" fmla="*/ 2 h 2530"/>
              <a:gd name="T24" fmla="*/ 942 w 2523"/>
              <a:gd name="T25" fmla="*/ 5 h 2530"/>
              <a:gd name="T26" fmla="*/ 739 w 2523"/>
              <a:gd name="T27" fmla="*/ 4 h 2530"/>
              <a:gd name="T28" fmla="*/ 669 w 2523"/>
              <a:gd name="T29" fmla="*/ 4 h 2530"/>
              <a:gd name="T30" fmla="*/ 607 w 2523"/>
              <a:gd name="T31" fmla="*/ 5 h 2530"/>
              <a:gd name="T32" fmla="*/ 503 w 2523"/>
              <a:gd name="T33" fmla="*/ 2 h 2530"/>
              <a:gd name="T34" fmla="*/ 379 w 2523"/>
              <a:gd name="T35" fmla="*/ 3 h 2530"/>
              <a:gd name="T36" fmla="*/ 88 w 2523"/>
              <a:gd name="T37" fmla="*/ 6 h 2530"/>
              <a:gd name="T38" fmla="*/ 9 w 2523"/>
              <a:gd name="T39" fmla="*/ 133 h 2530"/>
              <a:gd name="T40" fmla="*/ 7 w 2523"/>
              <a:gd name="T41" fmla="*/ 351 h 2530"/>
              <a:gd name="T42" fmla="*/ 5 w 2523"/>
              <a:gd name="T43" fmla="*/ 522 h 2530"/>
              <a:gd name="T44" fmla="*/ 5 w 2523"/>
              <a:gd name="T45" fmla="*/ 666 h 2530"/>
              <a:gd name="T46" fmla="*/ 6 w 2523"/>
              <a:gd name="T47" fmla="*/ 765 h 2530"/>
              <a:gd name="T48" fmla="*/ 2 w 2523"/>
              <a:gd name="T49" fmla="*/ 894 h 2530"/>
              <a:gd name="T50" fmla="*/ 5 w 2523"/>
              <a:gd name="T51" fmla="*/ 1097 h 2530"/>
              <a:gd name="T52" fmla="*/ 4 w 2523"/>
              <a:gd name="T53" fmla="*/ 1366 h 2530"/>
              <a:gd name="T54" fmla="*/ 6 w 2523"/>
              <a:gd name="T55" fmla="*/ 1522 h 2530"/>
              <a:gd name="T56" fmla="*/ 3 w 2523"/>
              <a:gd name="T57" fmla="*/ 1769 h 2530"/>
              <a:gd name="T58" fmla="*/ 5 w 2523"/>
              <a:gd name="T59" fmla="*/ 1825 h 2530"/>
              <a:gd name="T60" fmla="*/ 3 w 2523"/>
              <a:gd name="T61" fmla="*/ 1958 h 2530"/>
              <a:gd name="T62" fmla="*/ 3 w 2523"/>
              <a:gd name="T63" fmla="*/ 2204 h 2530"/>
              <a:gd name="T64" fmla="*/ 1 w 2523"/>
              <a:gd name="T65" fmla="*/ 2334 h 2530"/>
              <a:gd name="T66" fmla="*/ 154 w 2523"/>
              <a:gd name="T67" fmla="*/ 2528 h 2530"/>
              <a:gd name="T68" fmla="*/ 340 w 2523"/>
              <a:gd name="T69" fmla="*/ 2525 h 2530"/>
              <a:gd name="T70" fmla="*/ 543 w 2523"/>
              <a:gd name="T71" fmla="*/ 2526 h 2530"/>
              <a:gd name="T72" fmla="*/ 613 w 2523"/>
              <a:gd name="T73" fmla="*/ 2525 h 2530"/>
              <a:gd name="T74" fmla="*/ 674 w 2523"/>
              <a:gd name="T75" fmla="*/ 2525 h 2530"/>
              <a:gd name="T76" fmla="*/ 779 w 2523"/>
              <a:gd name="T77" fmla="*/ 2527 h 2530"/>
              <a:gd name="T78" fmla="*/ 903 w 2523"/>
              <a:gd name="T79" fmla="*/ 2526 h 2530"/>
              <a:gd name="T80" fmla="*/ 1193 w 2523"/>
              <a:gd name="T81" fmla="*/ 2524 h 2530"/>
              <a:gd name="T82" fmla="*/ 1386 w 2523"/>
              <a:gd name="T83" fmla="*/ 2525 h 2530"/>
              <a:gd name="T84" fmla="*/ 1519 w 2523"/>
              <a:gd name="T85" fmla="*/ 2526 h 2530"/>
              <a:gd name="T86" fmla="*/ 1785 w 2523"/>
              <a:gd name="T87" fmla="*/ 2526 h 2530"/>
              <a:gd name="T88" fmla="*/ 1821 w 2523"/>
              <a:gd name="T89" fmla="*/ 2527 h 2530"/>
              <a:gd name="T90" fmla="*/ 1907 w 2523"/>
              <a:gd name="T91" fmla="*/ 2525 h 2530"/>
              <a:gd name="T92" fmla="*/ 2005 w 2523"/>
              <a:gd name="T93" fmla="*/ 2524 h 2530"/>
              <a:gd name="T94" fmla="*/ 2135 w 2523"/>
              <a:gd name="T95" fmla="*/ 2527 h 2530"/>
              <a:gd name="T96" fmla="*/ 2338 w 2523"/>
              <a:gd name="T97" fmla="*/ 2524 h 2530"/>
              <a:gd name="T98" fmla="*/ 2516 w 2523"/>
              <a:gd name="T99" fmla="*/ 2424 h 2530"/>
              <a:gd name="T100" fmla="*/ 2517 w 2523"/>
              <a:gd name="T101" fmla="*/ 2216 h 2530"/>
              <a:gd name="T102" fmla="*/ 2516 w 2523"/>
              <a:gd name="T103" fmla="*/ 2037 h 2530"/>
              <a:gd name="T104" fmla="*/ 2518 w 2523"/>
              <a:gd name="T105" fmla="*/ 1855 h 2530"/>
              <a:gd name="T106" fmla="*/ 2520 w 2523"/>
              <a:gd name="T107" fmla="*/ 1842 h 2530"/>
              <a:gd name="T108" fmla="*/ 2521 w 2523"/>
              <a:gd name="T109" fmla="*/ 1645 h 2530"/>
              <a:gd name="T110" fmla="*/ 2520 w 2523"/>
              <a:gd name="T111" fmla="*/ 1438 h 2530"/>
              <a:gd name="T112" fmla="*/ 2516 w 2523"/>
              <a:gd name="T113" fmla="*/ 1255 h 2530"/>
              <a:gd name="T114" fmla="*/ 2517 w 2523"/>
              <a:gd name="T115" fmla="*/ 1025 h 2530"/>
              <a:gd name="T116" fmla="*/ 2519 w 2523"/>
              <a:gd name="T117" fmla="*/ 793 h 2530"/>
              <a:gd name="T118" fmla="*/ 2515 w 2523"/>
              <a:gd name="T119" fmla="*/ 718 h 2530"/>
              <a:gd name="T120" fmla="*/ 2521 w 2523"/>
              <a:gd name="T121" fmla="*/ 612 h 2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523" h="2530">
                <a:moveTo>
                  <a:pt x="6" y="105"/>
                </a:moveTo>
                <a:cubicBezTo>
                  <a:pt x="6" y="105"/>
                  <a:pt x="6" y="105"/>
                  <a:pt x="6" y="104"/>
                </a:cubicBezTo>
                <a:cubicBezTo>
                  <a:pt x="6" y="105"/>
                  <a:pt x="6" y="106"/>
                  <a:pt x="6" y="105"/>
                </a:cubicBezTo>
                <a:moveTo>
                  <a:pt x="2516" y="2424"/>
                </a:moveTo>
                <a:cubicBezTo>
                  <a:pt x="2516" y="2425"/>
                  <a:pt x="2516" y="2425"/>
                  <a:pt x="2516" y="2425"/>
                </a:cubicBezTo>
                <a:cubicBezTo>
                  <a:pt x="2516" y="2425"/>
                  <a:pt x="2516" y="2424"/>
                  <a:pt x="2516" y="2424"/>
                </a:cubicBezTo>
                <a:moveTo>
                  <a:pt x="2519" y="467"/>
                </a:moveTo>
                <a:cubicBezTo>
                  <a:pt x="2520" y="455"/>
                  <a:pt x="2517" y="427"/>
                  <a:pt x="2518" y="410"/>
                </a:cubicBezTo>
                <a:cubicBezTo>
                  <a:pt x="2518" y="407"/>
                  <a:pt x="2517" y="371"/>
                  <a:pt x="2518" y="338"/>
                </a:cubicBezTo>
                <a:cubicBezTo>
                  <a:pt x="2518" y="338"/>
                  <a:pt x="2519" y="332"/>
                  <a:pt x="2520" y="329"/>
                </a:cubicBezTo>
                <a:cubicBezTo>
                  <a:pt x="2519" y="329"/>
                  <a:pt x="2520" y="328"/>
                  <a:pt x="2520" y="326"/>
                </a:cubicBezTo>
                <a:cubicBezTo>
                  <a:pt x="2520" y="319"/>
                  <a:pt x="2517" y="311"/>
                  <a:pt x="2517" y="311"/>
                </a:cubicBezTo>
                <a:cubicBezTo>
                  <a:pt x="2516" y="305"/>
                  <a:pt x="2518" y="305"/>
                  <a:pt x="2518" y="300"/>
                </a:cubicBezTo>
                <a:cubicBezTo>
                  <a:pt x="2518" y="299"/>
                  <a:pt x="2516" y="297"/>
                  <a:pt x="2516" y="296"/>
                </a:cubicBezTo>
                <a:cubicBezTo>
                  <a:pt x="2516" y="257"/>
                  <a:pt x="2518" y="257"/>
                  <a:pt x="2518" y="218"/>
                </a:cubicBezTo>
                <a:cubicBezTo>
                  <a:pt x="2517" y="214"/>
                  <a:pt x="2515" y="214"/>
                  <a:pt x="2515" y="210"/>
                </a:cubicBezTo>
                <a:cubicBezTo>
                  <a:pt x="2515" y="203"/>
                  <a:pt x="2522" y="203"/>
                  <a:pt x="2522" y="196"/>
                </a:cubicBezTo>
                <a:cubicBezTo>
                  <a:pt x="2523" y="150"/>
                  <a:pt x="2520" y="150"/>
                  <a:pt x="2521" y="105"/>
                </a:cubicBezTo>
                <a:cubicBezTo>
                  <a:pt x="2521" y="59"/>
                  <a:pt x="2517" y="5"/>
                  <a:pt x="2517" y="5"/>
                </a:cubicBezTo>
                <a:cubicBezTo>
                  <a:pt x="2517" y="5"/>
                  <a:pt x="2507" y="6"/>
                  <a:pt x="2500" y="6"/>
                </a:cubicBezTo>
                <a:cubicBezTo>
                  <a:pt x="2498" y="5"/>
                  <a:pt x="2449" y="2"/>
                  <a:pt x="2400" y="2"/>
                </a:cubicBezTo>
                <a:cubicBezTo>
                  <a:pt x="2393" y="2"/>
                  <a:pt x="2386" y="4"/>
                  <a:pt x="2379" y="4"/>
                </a:cubicBezTo>
                <a:cubicBezTo>
                  <a:pt x="2375" y="4"/>
                  <a:pt x="2372" y="2"/>
                  <a:pt x="2369" y="2"/>
                </a:cubicBezTo>
                <a:cubicBezTo>
                  <a:pt x="2331" y="2"/>
                  <a:pt x="2301" y="3"/>
                  <a:pt x="2301" y="2"/>
                </a:cubicBezTo>
                <a:cubicBezTo>
                  <a:pt x="2292" y="4"/>
                  <a:pt x="2276" y="2"/>
                  <a:pt x="2261" y="5"/>
                </a:cubicBezTo>
                <a:cubicBezTo>
                  <a:pt x="2257" y="4"/>
                  <a:pt x="2264" y="4"/>
                  <a:pt x="2262" y="4"/>
                </a:cubicBezTo>
                <a:cubicBezTo>
                  <a:pt x="2258" y="4"/>
                  <a:pt x="2253" y="5"/>
                  <a:pt x="2244" y="4"/>
                </a:cubicBezTo>
                <a:cubicBezTo>
                  <a:pt x="2244" y="4"/>
                  <a:pt x="2246" y="4"/>
                  <a:pt x="2245" y="4"/>
                </a:cubicBezTo>
                <a:cubicBezTo>
                  <a:pt x="2221" y="4"/>
                  <a:pt x="2211" y="6"/>
                  <a:pt x="2183" y="5"/>
                </a:cubicBezTo>
                <a:cubicBezTo>
                  <a:pt x="2182" y="5"/>
                  <a:pt x="2123" y="5"/>
                  <a:pt x="2124" y="5"/>
                </a:cubicBezTo>
                <a:cubicBezTo>
                  <a:pt x="2117" y="4"/>
                  <a:pt x="2105" y="1"/>
                  <a:pt x="2101" y="1"/>
                </a:cubicBezTo>
                <a:cubicBezTo>
                  <a:pt x="2105" y="1"/>
                  <a:pt x="2053" y="0"/>
                  <a:pt x="2030" y="1"/>
                </a:cubicBezTo>
                <a:cubicBezTo>
                  <a:pt x="2029" y="1"/>
                  <a:pt x="2017" y="1"/>
                  <a:pt x="1997" y="1"/>
                </a:cubicBezTo>
                <a:cubicBezTo>
                  <a:pt x="1997" y="1"/>
                  <a:pt x="1979" y="4"/>
                  <a:pt x="1979" y="4"/>
                </a:cubicBezTo>
                <a:cubicBezTo>
                  <a:pt x="1979" y="4"/>
                  <a:pt x="1980" y="4"/>
                  <a:pt x="1980" y="4"/>
                </a:cubicBezTo>
                <a:cubicBezTo>
                  <a:pt x="1979" y="4"/>
                  <a:pt x="1979" y="4"/>
                  <a:pt x="1979" y="4"/>
                </a:cubicBezTo>
                <a:cubicBezTo>
                  <a:pt x="1961" y="5"/>
                  <a:pt x="1970" y="3"/>
                  <a:pt x="1957" y="5"/>
                </a:cubicBezTo>
                <a:cubicBezTo>
                  <a:pt x="1956" y="5"/>
                  <a:pt x="1956" y="6"/>
                  <a:pt x="1954" y="5"/>
                </a:cubicBezTo>
                <a:cubicBezTo>
                  <a:pt x="1950" y="6"/>
                  <a:pt x="1951" y="3"/>
                  <a:pt x="1941" y="3"/>
                </a:cubicBezTo>
                <a:cubicBezTo>
                  <a:pt x="1949" y="2"/>
                  <a:pt x="1934" y="3"/>
                  <a:pt x="1943" y="2"/>
                </a:cubicBezTo>
                <a:cubicBezTo>
                  <a:pt x="1922" y="1"/>
                  <a:pt x="1916" y="4"/>
                  <a:pt x="1910" y="4"/>
                </a:cubicBezTo>
                <a:cubicBezTo>
                  <a:pt x="1915" y="5"/>
                  <a:pt x="1888" y="4"/>
                  <a:pt x="1888" y="4"/>
                </a:cubicBezTo>
                <a:cubicBezTo>
                  <a:pt x="1887" y="4"/>
                  <a:pt x="1886" y="4"/>
                  <a:pt x="1885" y="4"/>
                </a:cubicBezTo>
                <a:cubicBezTo>
                  <a:pt x="1883" y="4"/>
                  <a:pt x="1855" y="3"/>
                  <a:pt x="1845" y="4"/>
                </a:cubicBezTo>
                <a:cubicBezTo>
                  <a:pt x="1844" y="4"/>
                  <a:pt x="1846" y="5"/>
                  <a:pt x="1849" y="5"/>
                </a:cubicBezTo>
                <a:cubicBezTo>
                  <a:pt x="1851" y="5"/>
                  <a:pt x="1853" y="5"/>
                  <a:pt x="1858" y="5"/>
                </a:cubicBezTo>
                <a:cubicBezTo>
                  <a:pt x="1855" y="5"/>
                  <a:pt x="1851" y="5"/>
                  <a:pt x="1849" y="5"/>
                </a:cubicBezTo>
                <a:cubicBezTo>
                  <a:pt x="1847" y="5"/>
                  <a:pt x="1845" y="5"/>
                  <a:pt x="1842" y="5"/>
                </a:cubicBezTo>
                <a:cubicBezTo>
                  <a:pt x="1842" y="4"/>
                  <a:pt x="1844" y="4"/>
                  <a:pt x="1845" y="4"/>
                </a:cubicBezTo>
                <a:cubicBezTo>
                  <a:pt x="1846" y="4"/>
                  <a:pt x="1847" y="4"/>
                  <a:pt x="1849" y="4"/>
                </a:cubicBezTo>
                <a:cubicBezTo>
                  <a:pt x="1844" y="3"/>
                  <a:pt x="1831" y="5"/>
                  <a:pt x="1836" y="3"/>
                </a:cubicBezTo>
                <a:cubicBezTo>
                  <a:pt x="1829" y="5"/>
                  <a:pt x="1764" y="6"/>
                  <a:pt x="1759" y="6"/>
                </a:cubicBezTo>
                <a:cubicBezTo>
                  <a:pt x="1754" y="6"/>
                  <a:pt x="1747" y="3"/>
                  <a:pt x="1744" y="2"/>
                </a:cubicBezTo>
                <a:cubicBezTo>
                  <a:pt x="1727" y="2"/>
                  <a:pt x="1719" y="5"/>
                  <a:pt x="1701" y="5"/>
                </a:cubicBezTo>
                <a:cubicBezTo>
                  <a:pt x="1697" y="4"/>
                  <a:pt x="1687" y="2"/>
                  <a:pt x="1677" y="2"/>
                </a:cubicBezTo>
                <a:cubicBezTo>
                  <a:pt x="1679" y="2"/>
                  <a:pt x="1673" y="1"/>
                  <a:pt x="1673" y="1"/>
                </a:cubicBezTo>
                <a:cubicBezTo>
                  <a:pt x="1667" y="0"/>
                  <a:pt x="1647" y="1"/>
                  <a:pt x="1638" y="2"/>
                </a:cubicBezTo>
                <a:cubicBezTo>
                  <a:pt x="1636" y="1"/>
                  <a:pt x="1635" y="2"/>
                  <a:pt x="1630" y="3"/>
                </a:cubicBezTo>
                <a:cubicBezTo>
                  <a:pt x="1631" y="2"/>
                  <a:pt x="1629" y="3"/>
                  <a:pt x="1620" y="3"/>
                </a:cubicBezTo>
                <a:cubicBezTo>
                  <a:pt x="1619" y="3"/>
                  <a:pt x="1590" y="6"/>
                  <a:pt x="1578" y="6"/>
                </a:cubicBezTo>
                <a:cubicBezTo>
                  <a:pt x="1577" y="6"/>
                  <a:pt x="1496" y="3"/>
                  <a:pt x="1483" y="2"/>
                </a:cubicBezTo>
                <a:cubicBezTo>
                  <a:pt x="1483" y="2"/>
                  <a:pt x="1454" y="7"/>
                  <a:pt x="1451" y="6"/>
                </a:cubicBezTo>
                <a:cubicBezTo>
                  <a:pt x="1453" y="6"/>
                  <a:pt x="1447" y="4"/>
                  <a:pt x="1432" y="3"/>
                </a:cubicBezTo>
                <a:cubicBezTo>
                  <a:pt x="1426" y="3"/>
                  <a:pt x="1423" y="6"/>
                  <a:pt x="1426" y="5"/>
                </a:cubicBezTo>
                <a:cubicBezTo>
                  <a:pt x="1378" y="6"/>
                  <a:pt x="1327" y="6"/>
                  <a:pt x="1329" y="6"/>
                </a:cubicBezTo>
                <a:cubicBezTo>
                  <a:pt x="1321" y="6"/>
                  <a:pt x="1313" y="3"/>
                  <a:pt x="1313" y="3"/>
                </a:cubicBezTo>
                <a:cubicBezTo>
                  <a:pt x="1311" y="3"/>
                  <a:pt x="1305" y="3"/>
                  <a:pt x="1304" y="3"/>
                </a:cubicBezTo>
                <a:cubicBezTo>
                  <a:pt x="1300" y="3"/>
                  <a:pt x="1276" y="2"/>
                  <a:pt x="1249" y="3"/>
                </a:cubicBezTo>
                <a:cubicBezTo>
                  <a:pt x="1249" y="3"/>
                  <a:pt x="1249" y="4"/>
                  <a:pt x="1249" y="5"/>
                </a:cubicBezTo>
                <a:cubicBezTo>
                  <a:pt x="1232" y="4"/>
                  <a:pt x="1195" y="2"/>
                  <a:pt x="1159" y="2"/>
                </a:cubicBezTo>
                <a:cubicBezTo>
                  <a:pt x="1151" y="2"/>
                  <a:pt x="1144" y="4"/>
                  <a:pt x="1137" y="4"/>
                </a:cubicBezTo>
                <a:cubicBezTo>
                  <a:pt x="1134" y="4"/>
                  <a:pt x="1130" y="2"/>
                  <a:pt x="1127" y="2"/>
                </a:cubicBezTo>
                <a:cubicBezTo>
                  <a:pt x="1090" y="2"/>
                  <a:pt x="1060" y="3"/>
                  <a:pt x="1060" y="2"/>
                </a:cubicBezTo>
                <a:cubicBezTo>
                  <a:pt x="1050" y="4"/>
                  <a:pt x="1034" y="2"/>
                  <a:pt x="1019" y="5"/>
                </a:cubicBezTo>
                <a:cubicBezTo>
                  <a:pt x="1016" y="4"/>
                  <a:pt x="1022" y="4"/>
                  <a:pt x="1020" y="4"/>
                </a:cubicBezTo>
                <a:cubicBezTo>
                  <a:pt x="1016" y="4"/>
                  <a:pt x="1012" y="5"/>
                  <a:pt x="1003" y="4"/>
                </a:cubicBezTo>
                <a:cubicBezTo>
                  <a:pt x="1002" y="4"/>
                  <a:pt x="1004" y="4"/>
                  <a:pt x="1004" y="4"/>
                </a:cubicBezTo>
                <a:cubicBezTo>
                  <a:pt x="980" y="4"/>
                  <a:pt x="969" y="6"/>
                  <a:pt x="942" y="5"/>
                </a:cubicBezTo>
                <a:cubicBezTo>
                  <a:pt x="941" y="5"/>
                  <a:pt x="881" y="5"/>
                  <a:pt x="883" y="5"/>
                </a:cubicBezTo>
                <a:cubicBezTo>
                  <a:pt x="876" y="4"/>
                  <a:pt x="863" y="1"/>
                  <a:pt x="859" y="1"/>
                </a:cubicBezTo>
                <a:cubicBezTo>
                  <a:pt x="863" y="1"/>
                  <a:pt x="812" y="0"/>
                  <a:pt x="788" y="1"/>
                </a:cubicBezTo>
                <a:cubicBezTo>
                  <a:pt x="787" y="1"/>
                  <a:pt x="776" y="1"/>
                  <a:pt x="756" y="1"/>
                </a:cubicBezTo>
                <a:cubicBezTo>
                  <a:pt x="755" y="1"/>
                  <a:pt x="737" y="4"/>
                  <a:pt x="737" y="4"/>
                </a:cubicBezTo>
                <a:cubicBezTo>
                  <a:pt x="738" y="4"/>
                  <a:pt x="738" y="4"/>
                  <a:pt x="739" y="4"/>
                </a:cubicBezTo>
                <a:cubicBezTo>
                  <a:pt x="738" y="4"/>
                  <a:pt x="737" y="4"/>
                  <a:pt x="737" y="4"/>
                </a:cubicBezTo>
                <a:cubicBezTo>
                  <a:pt x="719" y="5"/>
                  <a:pt x="728" y="3"/>
                  <a:pt x="716" y="5"/>
                </a:cubicBezTo>
                <a:cubicBezTo>
                  <a:pt x="714" y="5"/>
                  <a:pt x="714" y="6"/>
                  <a:pt x="713" y="5"/>
                </a:cubicBezTo>
                <a:cubicBezTo>
                  <a:pt x="708" y="6"/>
                  <a:pt x="709" y="3"/>
                  <a:pt x="699" y="3"/>
                </a:cubicBezTo>
                <a:cubicBezTo>
                  <a:pt x="708" y="2"/>
                  <a:pt x="693" y="3"/>
                  <a:pt x="702" y="2"/>
                </a:cubicBezTo>
                <a:cubicBezTo>
                  <a:pt x="681" y="1"/>
                  <a:pt x="674" y="4"/>
                  <a:pt x="669" y="4"/>
                </a:cubicBezTo>
                <a:cubicBezTo>
                  <a:pt x="673" y="5"/>
                  <a:pt x="647" y="4"/>
                  <a:pt x="646" y="4"/>
                </a:cubicBezTo>
                <a:cubicBezTo>
                  <a:pt x="646" y="4"/>
                  <a:pt x="644" y="4"/>
                  <a:pt x="643" y="4"/>
                </a:cubicBezTo>
                <a:cubicBezTo>
                  <a:pt x="641" y="4"/>
                  <a:pt x="614" y="3"/>
                  <a:pt x="604" y="4"/>
                </a:cubicBezTo>
                <a:cubicBezTo>
                  <a:pt x="602" y="4"/>
                  <a:pt x="604" y="5"/>
                  <a:pt x="607" y="5"/>
                </a:cubicBezTo>
                <a:cubicBezTo>
                  <a:pt x="610" y="5"/>
                  <a:pt x="612" y="5"/>
                  <a:pt x="616" y="5"/>
                </a:cubicBezTo>
                <a:cubicBezTo>
                  <a:pt x="613" y="5"/>
                  <a:pt x="610" y="5"/>
                  <a:pt x="607" y="5"/>
                </a:cubicBezTo>
                <a:cubicBezTo>
                  <a:pt x="606" y="5"/>
                  <a:pt x="604" y="5"/>
                  <a:pt x="601" y="5"/>
                </a:cubicBezTo>
                <a:cubicBezTo>
                  <a:pt x="601" y="4"/>
                  <a:pt x="602" y="4"/>
                  <a:pt x="604" y="4"/>
                </a:cubicBezTo>
                <a:cubicBezTo>
                  <a:pt x="605" y="4"/>
                  <a:pt x="606" y="4"/>
                  <a:pt x="607" y="4"/>
                </a:cubicBezTo>
                <a:cubicBezTo>
                  <a:pt x="603" y="3"/>
                  <a:pt x="590" y="5"/>
                  <a:pt x="594" y="3"/>
                </a:cubicBezTo>
                <a:cubicBezTo>
                  <a:pt x="587" y="5"/>
                  <a:pt x="522" y="6"/>
                  <a:pt x="517" y="6"/>
                </a:cubicBezTo>
                <a:cubicBezTo>
                  <a:pt x="512" y="6"/>
                  <a:pt x="506" y="3"/>
                  <a:pt x="503" y="2"/>
                </a:cubicBezTo>
                <a:cubicBezTo>
                  <a:pt x="485" y="2"/>
                  <a:pt x="477" y="5"/>
                  <a:pt x="459" y="5"/>
                </a:cubicBezTo>
                <a:cubicBezTo>
                  <a:pt x="455" y="4"/>
                  <a:pt x="445" y="2"/>
                  <a:pt x="435" y="2"/>
                </a:cubicBezTo>
                <a:cubicBezTo>
                  <a:pt x="438" y="2"/>
                  <a:pt x="431" y="1"/>
                  <a:pt x="432" y="1"/>
                </a:cubicBezTo>
                <a:cubicBezTo>
                  <a:pt x="425" y="0"/>
                  <a:pt x="406" y="1"/>
                  <a:pt x="397" y="2"/>
                </a:cubicBezTo>
                <a:cubicBezTo>
                  <a:pt x="394" y="1"/>
                  <a:pt x="393" y="2"/>
                  <a:pt x="388" y="3"/>
                </a:cubicBezTo>
                <a:cubicBezTo>
                  <a:pt x="389" y="2"/>
                  <a:pt x="387" y="3"/>
                  <a:pt x="379" y="3"/>
                </a:cubicBezTo>
                <a:cubicBezTo>
                  <a:pt x="377" y="3"/>
                  <a:pt x="349" y="6"/>
                  <a:pt x="336" y="6"/>
                </a:cubicBezTo>
                <a:cubicBezTo>
                  <a:pt x="335" y="6"/>
                  <a:pt x="254" y="3"/>
                  <a:pt x="242" y="2"/>
                </a:cubicBezTo>
                <a:cubicBezTo>
                  <a:pt x="241" y="2"/>
                  <a:pt x="213" y="7"/>
                  <a:pt x="210" y="6"/>
                </a:cubicBezTo>
                <a:cubicBezTo>
                  <a:pt x="212" y="6"/>
                  <a:pt x="205" y="4"/>
                  <a:pt x="190" y="3"/>
                </a:cubicBezTo>
                <a:cubicBezTo>
                  <a:pt x="185" y="3"/>
                  <a:pt x="181" y="6"/>
                  <a:pt x="185" y="5"/>
                </a:cubicBezTo>
                <a:cubicBezTo>
                  <a:pt x="137" y="6"/>
                  <a:pt x="86" y="6"/>
                  <a:pt x="88" y="6"/>
                </a:cubicBezTo>
                <a:cubicBezTo>
                  <a:pt x="80" y="6"/>
                  <a:pt x="72" y="3"/>
                  <a:pt x="72" y="3"/>
                </a:cubicBezTo>
                <a:cubicBezTo>
                  <a:pt x="69" y="3"/>
                  <a:pt x="63" y="3"/>
                  <a:pt x="62" y="3"/>
                </a:cubicBezTo>
                <a:cubicBezTo>
                  <a:pt x="59" y="3"/>
                  <a:pt x="35" y="2"/>
                  <a:pt x="7" y="3"/>
                </a:cubicBezTo>
                <a:cubicBezTo>
                  <a:pt x="7" y="6"/>
                  <a:pt x="10" y="45"/>
                  <a:pt x="10" y="50"/>
                </a:cubicBezTo>
                <a:cubicBezTo>
                  <a:pt x="11" y="43"/>
                  <a:pt x="7" y="104"/>
                  <a:pt x="6" y="105"/>
                </a:cubicBezTo>
                <a:cubicBezTo>
                  <a:pt x="7" y="112"/>
                  <a:pt x="10" y="128"/>
                  <a:pt x="9" y="133"/>
                </a:cubicBezTo>
                <a:cubicBezTo>
                  <a:pt x="11" y="129"/>
                  <a:pt x="6" y="150"/>
                  <a:pt x="6" y="158"/>
                </a:cubicBezTo>
                <a:cubicBezTo>
                  <a:pt x="6" y="159"/>
                  <a:pt x="6" y="179"/>
                  <a:pt x="6" y="180"/>
                </a:cubicBezTo>
                <a:cubicBezTo>
                  <a:pt x="6" y="196"/>
                  <a:pt x="10" y="251"/>
                  <a:pt x="9" y="255"/>
                </a:cubicBezTo>
                <a:cubicBezTo>
                  <a:pt x="8" y="256"/>
                  <a:pt x="5" y="293"/>
                  <a:pt x="6" y="300"/>
                </a:cubicBezTo>
                <a:cubicBezTo>
                  <a:pt x="5" y="298"/>
                  <a:pt x="5" y="308"/>
                  <a:pt x="5" y="314"/>
                </a:cubicBezTo>
                <a:cubicBezTo>
                  <a:pt x="5" y="331"/>
                  <a:pt x="7" y="342"/>
                  <a:pt x="7" y="351"/>
                </a:cubicBezTo>
                <a:cubicBezTo>
                  <a:pt x="8" y="353"/>
                  <a:pt x="3" y="418"/>
                  <a:pt x="3" y="420"/>
                </a:cubicBezTo>
                <a:cubicBezTo>
                  <a:pt x="3" y="427"/>
                  <a:pt x="9" y="437"/>
                  <a:pt x="9" y="438"/>
                </a:cubicBezTo>
                <a:cubicBezTo>
                  <a:pt x="9" y="439"/>
                  <a:pt x="10" y="439"/>
                  <a:pt x="10" y="440"/>
                </a:cubicBezTo>
                <a:cubicBezTo>
                  <a:pt x="10" y="446"/>
                  <a:pt x="6" y="454"/>
                  <a:pt x="6" y="463"/>
                </a:cubicBezTo>
                <a:cubicBezTo>
                  <a:pt x="6" y="469"/>
                  <a:pt x="7" y="491"/>
                  <a:pt x="7" y="493"/>
                </a:cubicBezTo>
                <a:cubicBezTo>
                  <a:pt x="7" y="501"/>
                  <a:pt x="5" y="520"/>
                  <a:pt x="5" y="522"/>
                </a:cubicBezTo>
                <a:cubicBezTo>
                  <a:pt x="5" y="523"/>
                  <a:pt x="6" y="623"/>
                  <a:pt x="6" y="628"/>
                </a:cubicBezTo>
                <a:cubicBezTo>
                  <a:pt x="6" y="629"/>
                  <a:pt x="3" y="642"/>
                  <a:pt x="3" y="645"/>
                </a:cubicBezTo>
                <a:cubicBezTo>
                  <a:pt x="3" y="645"/>
                  <a:pt x="3" y="645"/>
                  <a:pt x="4" y="645"/>
                </a:cubicBezTo>
                <a:cubicBezTo>
                  <a:pt x="4" y="654"/>
                  <a:pt x="4" y="671"/>
                  <a:pt x="4" y="678"/>
                </a:cubicBezTo>
                <a:cubicBezTo>
                  <a:pt x="4" y="680"/>
                  <a:pt x="5" y="678"/>
                  <a:pt x="5" y="675"/>
                </a:cubicBezTo>
                <a:cubicBezTo>
                  <a:pt x="5" y="672"/>
                  <a:pt x="5" y="671"/>
                  <a:pt x="5" y="666"/>
                </a:cubicBezTo>
                <a:cubicBezTo>
                  <a:pt x="5" y="669"/>
                  <a:pt x="5" y="672"/>
                  <a:pt x="5" y="675"/>
                </a:cubicBezTo>
                <a:cubicBezTo>
                  <a:pt x="5" y="676"/>
                  <a:pt x="5" y="678"/>
                  <a:pt x="4" y="682"/>
                </a:cubicBezTo>
                <a:cubicBezTo>
                  <a:pt x="4" y="681"/>
                  <a:pt x="4" y="680"/>
                  <a:pt x="4" y="678"/>
                </a:cubicBezTo>
                <a:cubicBezTo>
                  <a:pt x="4" y="678"/>
                  <a:pt x="4" y="676"/>
                  <a:pt x="3" y="675"/>
                </a:cubicBezTo>
                <a:cubicBezTo>
                  <a:pt x="3" y="679"/>
                  <a:pt x="4" y="692"/>
                  <a:pt x="3" y="688"/>
                </a:cubicBezTo>
                <a:cubicBezTo>
                  <a:pt x="5" y="695"/>
                  <a:pt x="6" y="760"/>
                  <a:pt x="6" y="765"/>
                </a:cubicBezTo>
                <a:cubicBezTo>
                  <a:pt x="6" y="770"/>
                  <a:pt x="3" y="776"/>
                  <a:pt x="2" y="779"/>
                </a:cubicBezTo>
                <a:cubicBezTo>
                  <a:pt x="2" y="797"/>
                  <a:pt x="5" y="805"/>
                  <a:pt x="5" y="823"/>
                </a:cubicBezTo>
                <a:cubicBezTo>
                  <a:pt x="4" y="827"/>
                  <a:pt x="2" y="837"/>
                  <a:pt x="1" y="847"/>
                </a:cubicBezTo>
                <a:cubicBezTo>
                  <a:pt x="2" y="844"/>
                  <a:pt x="1" y="851"/>
                  <a:pt x="1" y="850"/>
                </a:cubicBezTo>
                <a:cubicBezTo>
                  <a:pt x="0" y="857"/>
                  <a:pt x="1" y="876"/>
                  <a:pt x="2" y="885"/>
                </a:cubicBezTo>
                <a:cubicBezTo>
                  <a:pt x="1" y="888"/>
                  <a:pt x="2" y="889"/>
                  <a:pt x="2" y="894"/>
                </a:cubicBezTo>
                <a:cubicBezTo>
                  <a:pt x="2" y="893"/>
                  <a:pt x="3" y="895"/>
                  <a:pt x="3" y="903"/>
                </a:cubicBezTo>
                <a:cubicBezTo>
                  <a:pt x="3" y="905"/>
                  <a:pt x="6" y="933"/>
                  <a:pt x="6" y="946"/>
                </a:cubicBezTo>
                <a:cubicBezTo>
                  <a:pt x="6" y="947"/>
                  <a:pt x="3" y="1028"/>
                  <a:pt x="1" y="1041"/>
                </a:cubicBezTo>
                <a:cubicBezTo>
                  <a:pt x="2" y="1041"/>
                  <a:pt x="7" y="1069"/>
                  <a:pt x="6" y="1072"/>
                </a:cubicBezTo>
                <a:cubicBezTo>
                  <a:pt x="6" y="1071"/>
                  <a:pt x="4" y="1077"/>
                  <a:pt x="3" y="1092"/>
                </a:cubicBezTo>
                <a:cubicBezTo>
                  <a:pt x="3" y="1097"/>
                  <a:pt x="6" y="1101"/>
                  <a:pt x="5" y="1097"/>
                </a:cubicBezTo>
                <a:cubicBezTo>
                  <a:pt x="5" y="1146"/>
                  <a:pt x="6" y="1196"/>
                  <a:pt x="6" y="1194"/>
                </a:cubicBezTo>
                <a:cubicBezTo>
                  <a:pt x="5" y="1202"/>
                  <a:pt x="2" y="1210"/>
                  <a:pt x="2" y="1211"/>
                </a:cubicBezTo>
                <a:cubicBezTo>
                  <a:pt x="3" y="1213"/>
                  <a:pt x="3" y="1219"/>
                  <a:pt x="3" y="1220"/>
                </a:cubicBezTo>
                <a:cubicBezTo>
                  <a:pt x="3" y="1223"/>
                  <a:pt x="2" y="1248"/>
                  <a:pt x="3" y="1275"/>
                </a:cubicBezTo>
                <a:cubicBezTo>
                  <a:pt x="3" y="1275"/>
                  <a:pt x="5" y="1275"/>
                  <a:pt x="7" y="1275"/>
                </a:cubicBezTo>
                <a:cubicBezTo>
                  <a:pt x="6" y="1291"/>
                  <a:pt x="4" y="1328"/>
                  <a:pt x="4" y="1366"/>
                </a:cubicBezTo>
                <a:cubicBezTo>
                  <a:pt x="4" y="1373"/>
                  <a:pt x="6" y="1380"/>
                  <a:pt x="6" y="1387"/>
                </a:cubicBezTo>
                <a:cubicBezTo>
                  <a:pt x="6" y="1391"/>
                  <a:pt x="4" y="1394"/>
                  <a:pt x="4" y="1397"/>
                </a:cubicBezTo>
                <a:cubicBezTo>
                  <a:pt x="4" y="1435"/>
                  <a:pt x="5" y="1465"/>
                  <a:pt x="4" y="1465"/>
                </a:cubicBezTo>
                <a:cubicBezTo>
                  <a:pt x="6" y="1474"/>
                  <a:pt x="4" y="1490"/>
                  <a:pt x="7" y="1505"/>
                </a:cubicBezTo>
                <a:cubicBezTo>
                  <a:pt x="6" y="1509"/>
                  <a:pt x="6" y="1503"/>
                  <a:pt x="6" y="1504"/>
                </a:cubicBezTo>
                <a:cubicBezTo>
                  <a:pt x="7" y="1508"/>
                  <a:pt x="7" y="1513"/>
                  <a:pt x="6" y="1522"/>
                </a:cubicBezTo>
                <a:cubicBezTo>
                  <a:pt x="6" y="1522"/>
                  <a:pt x="6" y="1520"/>
                  <a:pt x="6" y="1521"/>
                </a:cubicBezTo>
                <a:cubicBezTo>
                  <a:pt x="6" y="1545"/>
                  <a:pt x="8" y="1555"/>
                  <a:pt x="7" y="1583"/>
                </a:cubicBezTo>
                <a:cubicBezTo>
                  <a:pt x="7" y="1584"/>
                  <a:pt x="7" y="1643"/>
                  <a:pt x="7" y="1642"/>
                </a:cubicBezTo>
                <a:cubicBezTo>
                  <a:pt x="6" y="1649"/>
                  <a:pt x="3" y="1661"/>
                  <a:pt x="3" y="1665"/>
                </a:cubicBezTo>
                <a:cubicBezTo>
                  <a:pt x="3" y="1661"/>
                  <a:pt x="2" y="1713"/>
                  <a:pt x="3" y="1736"/>
                </a:cubicBezTo>
                <a:cubicBezTo>
                  <a:pt x="3" y="1737"/>
                  <a:pt x="3" y="1749"/>
                  <a:pt x="3" y="1769"/>
                </a:cubicBezTo>
                <a:cubicBezTo>
                  <a:pt x="3" y="1769"/>
                  <a:pt x="6" y="1787"/>
                  <a:pt x="6" y="1787"/>
                </a:cubicBezTo>
                <a:cubicBezTo>
                  <a:pt x="6" y="1787"/>
                  <a:pt x="6" y="1786"/>
                  <a:pt x="6" y="1786"/>
                </a:cubicBezTo>
                <a:cubicBezTo>
                  <a:pt x="6" y="1787"/>
                  <a:pt x="6" y="1787"/>
                  <a:pt x="6" y="1787"/>
                </a:cubicBezTo>
                <a:cubicBezTo>
                  <a:pt x="7" y="1805"/>
                  <a:pt x="6" y="1796"/>
                  <a:pt x="7" y="1809"/>
                </a:cubicBezTo>
                <a:cubicBezTo>
                  <a:pt x="7" y="1810"/>
                  <a:pt x="8" y="1810"/>
                  <a:pt x="8" y="1812"/>
                </a:cubicBezTo>
                <a:cubicBezTo>
                  <a:pt x="8" y="1816"/>
                  <a:pt x="5" y="1815"/>
                  <a:pt x="5" y="1825"/>
                </a:cubicBezTo>
                <a:cubicBezTo>
                  <a:pt x="5" y="1817"/>
                  <a:pt x="5" y="1832"/>
                  <a:pt x="4" y="1823"/>
                </a:cubicBezTo>
                <a:cubicBezTo>
                  <a:pt x="3" y="1844"/>
                  <a:pt x="6" y="1850"/>
                  <a:pt x="6" y="1856"/>
                </a:cubicBezTo>
                <a:cubicBezTo>
                  <a:pt x="7" y="1851"/>
                  <a:pt x="6" y="1878"/>
                  <a:pt x="6" y="1878"/>
                </a:cubicBezTo>
                <a:cubicBezTo>
                  <a:pt x="6" y="1879"/>
                  <a:pt x="6" y="1881"/>
                  <a:pt x="7" y="1884"/>
                </a:cubicBezTo>
                <a:cubicBezTo>
                  <a:pt x="6" y="1888"/>
                  <a:pt x="2" y="1910"/>
                  <a:pt x="2" y="1917"/>
                </a:cubicBezTo>
                <a:cubicBezTo>
                  <a:pt x="3" y="1919"/>
                  <a:pt x="3" y="1953"/>
                  <a:pt x="3" y="1958"/>
                </a:cubicBezTo>
                <a:cubicBezTo>
                  <a:pt x="3" y="1958"/>
                  <a:pt x="1" y="1985"/>
                  <a:pt x="1" y="2000"/>
                </a:cubicBezTo>
                <a:cubicBezTo>
                  <a:pt x="0" y="2002"/>
                  <a:pt x="4" y="2038"/>
                  <a:pt x="4" y="2063"/>
                </a:cubicBezTo>
                <a:cubicBezTo>
                  <a:pt x="3" y="2074"/>
                  <a:pt x="5" y="2103"/>
                  <a:pt x="5" y="2120"/>
                </a:cubicBezTo>
                <a:cubicBezTo>
                  <a:pt x="5" y="2122"/>
                  <a:pt x="5" y="2159"/>
                  <a:pt x="5" y="2192"/>
                </a:cubicBezTo>
                <a:cubicBezTo>
                  <a:pt x="5" y="2191"/>
                  <a:pt x="3" y="2198"/>
                  <a:pt x="3" y="2200"/>
                </a:cubicBezTo>
                <a:cubicBezTo>
                  <a:pt x="3" y="2201"/>
                  <a:pt x="3" y="2202"/>
                  <a:pt x="3" y="2204"/>
                </a:cubicBezTo>
                <a:cubicBezTo>
                  <a:pt x="3" y="2211"/>
                  <a:pt x="6" y="2218"/>
                  <a:pt x="6" y="2219"/>
                </a:cubicBezTo>
                <a:cubicBezTo>
                  <a:pt x="7" y="2224"/>
                  <a:pt x="5" y="2224"/>
                  <a:pt x="5" y="2230"/>
                </a:cubicBezTo>
                <a:cubicBezTo>
                  <a:pt x="5" y="2230"/>
                  <a:pt x="7" y="2233"/>
                  <a:pt x="7" y="2234"/>
                </a:cubicBezTo>
                <a:cubicBezTo>
                  <a:pt x="7" y="2273"/>
                  <a:pt x="5" y="2273"/>
                  <a:pt x="5" y="2312"/>
                </a:cubicBezTo>
                <a:cubicBezTo>
                  <a:pt x="5" y="2316"/>
                  <a:pt x="8" y="2316"/>
                  <a:pt x="8" y="2320"/>
                </a:cubicBezTo>
                <a:cubicBezTo>
                  <a:pt x="8" y="2327"/>
                  <a:pt x="1" y="2327"/>
                  <a:pt x="1" y="2334"/>
                </a:cubicBezTo>
                <a:cubicBezTo>
                  <a:pt x="0" y="2380"/>
                  <a:pt x="2" y="2380"/>
                  <a:pt x="2" y="2425"/>
                </a:cubicBezTo>
                <a:cubicBezTo>
                  <a:pt x="2" y="2471"/>
                  <a:pt x="5" y="2525"/>
                  <a:pt x="5" y="2525"/>
                </a:cubicBezTo>
                <a:cubicBezTo>
                  <a:pt x="5" y="2525"/>
                  <a:pt x="16" y="2524"/>
                  <a:pt x="23" y="2524"/>
                </a:cubicBezTo>
                <a:cubicBezTo>
                  <a:pt x="24" y="2525"/>
                  <a:pt x="74" y="2527"/>
                  <a:pt x="123" y="2528"/>
                </a:cubicBezTo>
                <a:cubicBezTo>
                  <a:pt x="130" y="2528"/>
                  <a:pt x="137" y="2525"/>
                  <a:pt x="144" y="2525"/>
                </a:cubicBezTo>
                <a:cubicBezTo>
                  <a:pt x="147" y="2525"/>
                  <a:pt x="151" y="2528"/>
                  <a:pt x="154" y="2528"/>
                </a:cubicBezTo>
                <a:cubicBezTo>
                  <a:pt x="191" y="2528"/>
                  <a:pt x="222" y="2527"/>
                  <a:pt x="221" y="2527"/>
                </a:cubicBezTo>
                <a:cubicBezTo>
                  <a:pt x="231" y="2526"/>
                  <a:pt x="247" y="2527"/>
                  <a:pt x="262" y="2525"/>
                </a:cubicBezTo>
                <a:cubicBezTo>
                  <a:pt x="266" y="2526"/>
                  <a:pt x="259" y="2526"/>
                  <a:pt x="261" y="2526"/>
                </a:cubicBezTo>
                <a:cubicBezTo>
                  <a:pt x="265" y="2525"/>
                  <a:pt x="270" y="2525"/>
                  <a:pt x="278" y="2525"/>
                </a:cubicBezTo>
                <a:cubicBezTo>
                  <a:pt x="279" y="2525"/>
                  <a:pt x="277" y="2526"/>
                  <a:pt x="277" y="2526"/>
                </a:cubicBezTo>
                <a:cubicBezTo>
                  <a:pt x="302" y="2526"/>
                  <a:pt x="312" y="2524"/>
                  <a:pt x="340" y="2525"/>
                </a:cubicBezTo>
                <a:cubicBezTo>
                  <a:pt x="341" y="2525"/>
                  <a:pt x="400" y="2525"/>
                  <a:pt x="398" y="2525"/>
                </a:cubicBezTo>
                <a:cubicBezTo>
                  <a:pt x="405" y="2526"/>
                  <a:pt x="418" y="2529"/>
                  <a:pt x="422" y="2529"/>
                </a:cubicBezTo>
                <a:cubicBezTo>
                  <a:pt x="418" y="2529"/>
                  <a:pt x="469" y="2530"/>
                  <a:pt x="493" y="2528"/>
                </a:cubicBezTo>
                <a:cubicBezTo>
                  <a:pt x="494" y="2528"/>
                  <a:pt x="506" y="2529"/>
                  <a:pt x="526" y="2528"/>
                </a:cubicBezTo>
                <a:cubicBezTo>
                  <a:pt x="526" y="2528"/>
                  <a:pt x="544" y="2526"/>
                  <a:pt x="544" y="2526"/>
                </a:cubicBezTo>
                <a:cubicBezTo>
                  <a:pt x="543" y="2526"/>
                  <a:pt x="543" y="2526"/>
                  <a:pt x="543" y="2526"/>
                </a:cubicBezTo>
                <a:cubicBezTo>
                  <a:pt x="543" y="2526"/>
                  <a:pt x="544" y="2526"/>
                  <a:pt x="544" y="2526"/>
                </a:cubicBezTo>
                <a:cubicBezTo>
                  <a:pt x="562" y="2525"/>
                  <a:pt x="553" y="2526"/>
                  <a:pt x="566" y="2525"/>
                </a:cubicBezTo>
                <a:cubicBezTo>
                  <a:pt x="567" y="2525"/>
                  <a:pt x="567" y="2524"/>
                  <a:pt x="568" y="2524"/>
                </a:cubicBezTo>
                <a:cubicBezTo>
                  <a:pt x="573" y="2524"/>
                  <a:pt x="572" y="2527"/>
                  <a:pt x="582" y="2527"/>
                </a:cubicBezTo>
                <a:cubicBezTo>
                  <a:pt x="574" y="2527"/>
                  <a:pt x="589" y="2527"/>
                  <a:pt x="580" y="2527"/>
                </a:cubicBezTo>
                <a:cubicBezTo>
                  <a:pt x="600" y="2529"/>
                  <a:pt x="607" y="2526"/>
                  <a:pt x="613" y="2525"/>
                </a:cubicBezTo>
                <a:cubicBezTo>
                  <a:pt x="608" y="2525"/>
                  <a:pt x="634" y="2526"/>
                  <a:pt x="635" y="2526"/>
                </a:cubicBezTo>
                <a:cubicBezTo>
                  <a:pt x="636" y="2526"/>
                  <a:pt x="637" y="2526"/>
                  <a:pt x="638" y="2525"/>
                </a:cubicBezTo>
                <a:cubicBezTo>
                  <a:pt x="640" y="2526"/>
                  <a:pt x="668" y="2526"/>
                  <a:pt x="677" y="2526"/>
                </a:cubicBezTo>
                <a:cubicBezTo>
                  <a:pt x="679" y="2525"/>
                  <a:pt x="677" y="2525"/>
                  <a:pt x="674" y="2525"/>
                </a:cubicBezTo>
                <a:cubicBezTo>
                  <a:pt x="672" y="2525"/>
                  <a:pt x="670" y="2525"/>
                  <a:pt x="665" y="2525"/>
                </a:cubicBezTo>
                <a:cubicBezTo>
                  <a:pt x="668" y="2525"/>
                  <a:pt x="671" y="2525"/>
                  <a:pt x="674" y="2525"/>
                </a:cubicBezTo>
                <a:cubicBezTo>
                  <a:pt x="675" y="2525"/>
                  <a:pt x="677" y="2525"/>
                  <a:pt x="681" y="2525"/>
                </a:cubicBezTo>
                <a:cubicBezTo>
                  <a:pt x="680" y="2525"/>
                  <a:pt x="679" y="2526"/>
                  <a:pt x="677" y="2526"/>
                </a:cubicBezTo>
                <a:cubicBezTo>
                  <a:pt x="677" y="2526"/>
                  <a:pt x="676" y="2526"/>
                  <a:pt x="674" y="2526"/>
                </a:cubicBezTo>
                <a:cubicBezTo>
                  <a:pt x="679" y="2527"/>
                  <a:pt x="692" y="2525"/>
                  <a:pt x="687" y="2527"/>
                </a:cubicBezTo>
                <a:cubicBezTo>
                  <a:pt x="694" y="2525"/>
                  <a:pt x="759" y="2524"/>
                  <a:pt x="764" y="2524"/>
                </a:cubicBezTo>
                <a:cubicBezTo>
                  <a:pt x="769" y="2524"/>
                  <a:pt x="775" y="2527"/>
                  <a:pt x="779" y="2527"/>
                </a:cubicBezTo>
                <a:cubicBezTo>
                  <a:pt x="796" y="2527"/>
                  <a:pt x="804" y="2524"/>
                  <a:pt x="822" y="2525"/>
                </a:cubicBezTo>
                <a:cubicBezTo>
                  <a:pt x="826" y="2526"/>
                  <a:pt x="836" y="2528"/>
                  <a:pt x="846" y="2528"/>
                </a:cubicBezTo>
                <a:cubicBezTo>
                  <a:pt x="844" y="2528"/>
                  <a:pt x="850" y="2529"/>
                  <a:pt x="849" y="2529"/>
                </a:cubicBezTo>
                <a:cubicBezTo>
                  <a:pt x="856" y="2530"/>
                  <a:pt x="875" y="2528"/>
                  <a:pt x="884" y="2528"/>
                </a:cubicBezTo>
                <a:cubicBezTo>
                  <a:pt x="887" y="2528"/>
                  <a:pt x="888" y="2527"/>
                  <a:pt x="893" y="2527"/>
                </a:cubicBezTo>
                <a:cubicBezTo>
                  <a:pt x="892" y="2528"/>
                  <a:pt x="894" y="2527"/>
                  <a:pt x="903" y="2526"/>
                </a:cubicBezTo>
                <a:cubicBezTo>
                  <a:pt x="904" y="2527"/>
                  <a:pt x="932" y="2523"/>
                  <a:pt x="945" y="2524"/>
                </a:cubicBezTo>
                <a:cubicBezTo>
                  <a:pt x="946" y="2524"/>
                  <a:pt x="1027" y="2527"/>
                  <a:pt x="1040" y="2528"/>
                </a:cubicBezTo>
                <a:cubicBezTo>
                  <a:pt x="1040" y="2528"/>
                  <a:pt x="1069" y="2523"/>
                  <a:pt x="1071" y="2523"/>
                </a:cubicBezTo>
                <a:cubicBezTo>
                  <a:pt x="1070" y="2523"/>
                  <a:pt x="1076" y="2526"/>
                  <a:pt x="1091" y="2527"/>
                </a:cubicBezTo>
                <a:cubicBezTo>
                  <a:pt x="1096" y="2527"/>
                  <a:pt x="1100" y="2524"/>
                  <a:pt x="1097" y="2524"/>
                </a:cubicBezTo>
                <a:cubicBezTo>
                  <a:pt x="1145" y="2524"/>
                  <a:pt x="1196" y="2524"/>
                  <a:pt x="1193" y="2524"/>
                </a:cubicBezTo>
                <a:cubicBezTo>
                  <a:pt x="1202" y="2524"/>
                  <a:pt x="1210" y="2527"/>
                  <a:pt x="1210" y="2527"/>
                </a:cubicBezTo>
                <a:cubicBezTo>
                  <a:pt x="1212" y="2527"/>
                  <a:pt x="1218" y="2527"/>
                  <a:pt x="1219" y="2527"/>
                </a:cubicBezTo>
                <a:cubicBezTo>
                  <a:pt x="1222" y="2527"/>
                  <a:pt x="1247" y="2528"/>
                  <a:pt x="1274" y="2527"/>
                </a:cubicBezTo>
                <a:cubicBezTo>
                  <a:pt x="1274" y="2527"/>
                  <a:pt x="1274" y="2526"/>
                  <a:pt x="1274" y="2525"/>
                </a:cubicBezTo>
                <a:cubicBezTo>
                  <a:pt x="1291" y="2526"/>
                  <a:pt x="1327" y="2527"/>
                  <a:pt x="1364" y="2528"/>
                </a:cubicBezTo>
                <a:cubicBezTo>
                  <a:pt x="1371" y="2528"/>
                  <a:pt x="1378" y="2525"/>
                  <a:pt x="1386" y="2525"/>
                </a:cubicBezTo>
                <a:cubicBezTo>
                  <a:pt x="1389" y="2525"/>
                  <a:pt x="1392" y="2528"/>
                  <a:pt x="1396" y="2528"/>
                </a:cubicBezTo>
                <a:cubicBezTo>
                  <a:pt x="1433" y="2528"/>
                  <a:pt x="1463" y="2527"/>
                  <a:pt x="1463" y="2527"/>
                </a:cubicBezTo>
                <a:cubicBezTo>
                  <a:pt x="1472" y="2526"/>
                  <a:pt x="1488" y="2527"/>
                  <a:pt x="1504" y="2525"/>
                </a:cubicBezTo>
                <a:cubicBezTo>
                  <a:pt x="1507" y="2526"/>
                  <a:pt x="1501" y="2526"/>
                  <a:pt x="1503" y="2526"/>
                </a:cubicBezTo>
                <a:cubicBezTo>
                  <a:pt x="1506" y="2525"/>
                  <a:pt x="1511" y="2525"/>
                  <a:pt x="1520" y="2525"/>
                </a:cubicBezTo>
                <a:cubicBezTo>
                  <a:pt x="1520" y="2525"/>
                  <a:pt x="1518" y="2526"/>
                  <a:pt x="1519" y="2526"/>
                </a:cubicBezTo>
                <a:cubicBezTo>
                  <a:pt x="1543" y="2526"/>
                  <a:pt x="1554" y="2524"/>
                  <a:pt x="1581" y="2525"/>
                </a:cubicBezTo>
                <a:cubicBezTo>
                  <a:pt x="1582" y="2525"/>
                  <a:pt x="1641" y="2525"/>
                  <a:pt x="1640" y="2525"/>
                </a:cubicBezTo>
                <a:cubicBezTo>
                  <a:pt x="1647" y="2526"/>
                  <a:pt x="1659" y="2529"/>
                  <a:pt x="1663" y="2529"/>
                </a:cubicBezTo>
                <a:cubicBezTo>
                  <a:pt x="1659" y="2529"/>
                  <a:pt x="1711" y="2530"/>
                  <a:pt x="1735" y="2528"/>
                </a:cubicBezTo>
                <a:cubicBezTo>
                  <a:pt x="1736" y="2528"/>
                  <a:pt x="1747" y="2529"/>
                  <a:pt x="1767" y="2528"/>
                </a:cubicBezTo>
                <a:cubicBezTo>
                  <a:pt x="1768" y="2528"/>
                  <a:pt x="1785" y="2526"/>
                  <a:pt x="1785" y="2526"/>
                </a:cubicBezTo>
                <a:cubicBezTo>
                  <a:pt x="1785" y="2526"/>
                  <a:pt x="1785" y="2526"/>
                  <a:pt x="1784" y="2526"/>
                </a:cubicBezTo>
                <a:cubicBezTo>
                  <a:pt x="1785" y="2526"/>
                  <a:pt x="1785" y="2526"/>
                  <a:pt x="1785" y="2526"/>
                </a:cubicBezTo>
                <a:cubicBezTo>
                  <a:pt x="1803" y="2525"/>
                  <a:pt x="1794" y="2526"/>
                  <a:pt x="1807" y="2525"/>
                </a:cubicBezTo>
                <a:cubicBezTo>
                  <a:pt x="1809" y="2525"/>
                  <a:pt x="1808" y="2524"/>
                  <a:pt x="1810" y="2524"/>
                </a:cubicBezTo>
                <a:cubicBezTo>
                  <a:pt x="1814" y="2524"/>
                  <a:pt x="1813" y="2527"/>
                  <a:pt x="1823" y="2527"/>
                </a:cubicBezTo>
                <a:cubicBezTo>
                  <a:pt x="1815" y="2527"/>
                  <a:pt x="1830" y="2527"/>
                  <a:pt x="1821" y="2527"/>
                </a:cubicBezTo>
                <a:cubicBezTo>
                  <a:pt x="1842" y="2529"/>
                  <a:pt x="1849" y="2526"/>
                  <a:pt x="1854" y="2525"/>
                </a:cubicBezTo>
                <a:cubicBezTo>
                  <a:pt x="1850" y="2525"/>
                  <a:pt x="1876" y="2526"/>
                  <a:pt x="1877" y="2526"/>
                </a:cubicBezTo>
                <a:cubicBezTo>
                  <a:pt x="1877" y="2526"/>
                  <a:pt x="1878" y="2526"/>
                  <a:pt x="1879" y="2525"/>
                </a:cubicBezTo>
                <a:cubicBezTo>
                  <a:pt x="1881" y="2526"/>
                  <a:pt x="1909" y="2526"/>
                  <a:pt x="1919" y="2526"/>
                </a:cubicBezTo>
                <a:cubicBezTo>
                  <a:pt x="1921" y="2525"/>
                  <a:pt x="1919" y="2525"/>
                  <a:pt x="1915" y="2525"/>
                </a:cubicBezTo>
                <a:cubicBezTo>
                  <a:pt x="1913" y="2525"/>
                  <a:pt x="1911" y="2525"/>
                  <a:pt x="1907" y="2525"/>
                </a:cubicBezTo>
                <a:cubicBezTo>
                  <a:pt x="1910" y="2525"/>
                  <a:pt x="1913" y="2525"/>
                  <a:pt x="1915" y="2525"/>
                </a:cubicBezTo>
                <a:cubicBezTo>
                  <a:pt x="1917" y="2525"/>
                  <a:pt x="1919" y="2525"/>
                  <a:pt x="1922" y="2525"/>
                </a:cubicBezTo>
                <a:cubicBezTo>
                  <a:pt x="1922" y="2525"/>
                  <a:pt x="1921" y="2526"/>
                  <a:pt x="1919" y="2526"/>
                </a:cubicBezTo>
                <a:cubicBezTo>
                  <a:pt x="1918" y="2526"/>
                  <a:pt x="1917" y="2526"/>
                  <a:pt x="1915" y="2526"/>
                </a:cubicBezTo>
                <a:cubicBezTo>
                  <a:pt x="1920" y="2527"/>
                  <a:pt x="1933" y="2525"/>
                  <a:pt x="1928" y="2527"/>
                </a:cubicBezTo>
                <a:cubicBezTo>
                  <a:pt x="1935" y="2525"/>
                  <a:pt x="2000" y="2524"/>
                  <a:pt x="2005" y="2524"/>
                </a:cubicBezTo>
                <a:cubicBezTo>
                  <a:pt x="2010" y="2524"/>
                  <a:pt x="2017" y="2527"/>
                  <a:pt x="2020" y="2527"/>
                </a:cubicBezTo>
                <a:cubicBezTo>
                  <a:pt x="2037" y="2527"/>
                  <a:pt x="2046" y="2524"/>
                  <a:pt x="2064" y="2525"/>
                </a:cubicBezTo>
                <a:cubicBezTo>
                  <a:pt x="2067" y="2526"/>
                  <a:pt x="2078" y="2528"/>
                  <a:pt x="2087" y="2528"/>
                </a:cubicBezTo>
                <a:cubicBezTo>
                  <a:pt x="2085" y="2528"/>
                  <a:pt x="2091" y="2529"/>
                  <a:pt x="2091" y="2529"/>
                </a:cubicBezTo>
                <a:cubicBezTo>
                  <a:pt x="2097" y="2530"/>
                  <a:pt x="2117" y="2528"/>
                  <a:pt x="2126" y="2528"/>
                </a:cubicBezTo>
                <a:cubicBezTo>
                  <a:pt x="2129" y="2528"/>
                  <a:pt x="2129" y="2527"/>
                  <a:pt x="2135" y="2527"/>
                </a:cubicBezTo>
                <a:cubicBezTo>
                  <a:pt x="2133" y="2528"/>
                  <a:pt x="2136" y="2527"/>
                  <a:pt x="2144" y="2526"/>
                </a:cubicBezTo>
                <a:cubicBezTo>
                  <a:pt x="2145" y="2527"/>
                  <a:pt x="2174" y="2523"/>
                  <a:pt x="2187" y="2524"/>
                </a:cubicBezTo>
                <a:cubicBezTo>
                  <a:pt x="2187" y="2524"/>
                  <a:pt x="2268" y="2527"/>
                  <a:pt x="2281" y="2528"/>
                </a:cubicBezTo>
                <a:cubicBezTo>
                  <a:pt x="2282" y="2528"/>
                  <a:pt x="2310" y="2523"/>
                  <a:pt x="2313" y="2523"/>
                </a:cubicBezTo>
                <a:cubicBezTo>
                  <a:pt x="2311" y="2523"/>
                  <a:pt x="2318" y="2526"/>
                  <a:pt x="2333" y="2527"/>
                </a:cubicBezTo>
                <a:cubicBezTo>
                  <a:pt x="2338" y="2527"/>
                  <a:pt x="2342" y="2524"/>
                  <a:pt x="2338" y="2524"/>
                </a:cubicBezTo>
                <a:cubicBezTo>
                  <a:pt x="2386" y="2524"/>
                  <a:pt x="2437" y="2524"/>
                  <a:pt x="2435" y="2524"/>
                </a:cubicBezTo>
                <a:cubicBezTo>
                  <a:pt x="2443" y="2524"/>
                  <a:pt x="2451" y="2527"/>
                  <a:pt x="2451" y="2527"/>
                </a:cubicBezTo>
                <a:cubicBezTo>
                  <a:pt x="2454" y="2527"/>
                  <a:pt x="2460" y="2527"/>
                  <a:pt x="2461" y="2527"/>
                </a:cubicBezTo>
                <a:cubicBezTo>
                  <a:pt x="2464" y="2527"/>
                  <a:pt x="2488" y="2528"/>
                  <a:pt x="2515" y="2527"/>
                </a:cubicBezTo>
                <a:cubicBezTo>
                  <a:pt x="2516" y="2524"/>
                  <a:pt x="2513" y="2485"/>
                  <a:pt x="2513" y="2480"/>
                </a:cubicBezTo>
                <a:cubicBezTo>
                  <a:pt x="2512" y="2487"/>
                  <a:pt x="2516" y="2426"/>
                  <a:pt x="2516" y="2424"/>
                </a:cubicBezTo>
                <a:cubicBezTo>
                  <a:pt x="2516" y="2418"/>
                  <a:pt x="2513" y="2402"/>
                  <a:pt x="2514" y="2397"/>
                </a:cubicBezTo>
                <a:cubicBezTo>
                  <a:pt x="2512" y="2401"/>
                  <a:pt x="2517" y="2379"/>
                  <a:pt x="2516" y="2371"/>
                </a:cubicBezTo>
                <a:cubicBezTo>
                  <a:pt x="2517" y="2371"/>
                  <a:pt x="2517" y="2351"/>
                  <a:pt x="2517" y="2349"/>
                </a:cubicBezTo>
                <a:cubicBezTo>
                  <a:pt x="2517" y="2334"/>
                  <a:pt x="2512" y="2279"/>
                  <a:pt x="2513" y="2274"/>
                </a:cubicBezTo>
                <a:cubicBezTo>
                  <a:pt x="2515" y="2273"/>
                  <a:pt x="2518" y="2237"/>
                  <a:pt x="2517" y="2229"/>
                </a:cubicBezTo>
                <a:cubicBezTo>
                  <a:pt x="2518" y="2232"/>
                  <a:pt x="2517" y="2221"/>
                  <a:pt x="2517" y="2216"/>
                </a:cubicBezTo>
                <a:cubicBezTo>
                  <a:pt x="2518" y="2199"/>
                  <a:pt x="2515" y="2188"/>
                  <a:pt x="2516" y="2179"/>
                </a:cubicBezTo>
                <a:cubicBezTo>
                  <a:pt x="2515" y="2177"/>
                  <a:pt x="2520" y="2111"/>
                  <a:pt x="2520" y="2110"/>
                </a:cubicBezTo>
                <a:cubicBezTo>
                  <a:pt x="2520" y="2102"/>
                  <a:pt x="2514" y="2093"/>
                  <a:pt x="2514" y="2092"/>
                </a:cubicBezTo>
                <a:cubicBezTo>
                  <a:pt x="2514" y="2091"/>
                  <a:pt x="2513" y="2091"/>
                  <a:pt x="2513" y="2090"/>
                </a:cubicBezTo>
                <a:cubicBezTo>
                  <a:pt x="2513" y="2083"/>
                  <a:pt x="2517" y="2075"/>
                  <a:pt x="2517" y="2067"/>
                </a:cubicBezTo>
                <a:cubicBezTo>
                  <a:pt x="2517" y="2061"/>
                  <a:pt x="2516" y="2039"/>
                  <a:pt x="2516" y="2037"/>
                </a:cubicBezTo>
                <a:cubicBezTo>
                  <a:pt x="2516" y="2029"/>
                  <a:pt x="2518" y="2009"/>
                  <a:pt x="2518" y="2008"/>
                </a:cubicBezTo>
                <a:cubicBezTo>
                  <a:pt x="2518" y="2007"/>
                  <a:pt x="2516" y="1907"/>
                  <a:pt x="2517" y="1902"/>
                </a:cubicBezTo>
                <a:cubicBezTo>
                  <a:pt x="2517" y="1901"/>
                  <a:pt x="2520" y="1888"/>
                  <a:pt x="2520" y="1885"/>
                </a:cubicBezTo>
                <a:cubicBezTo>
                  <a:pt x="2520" y="1885"/>
                  <a:pt x="2519" y="1885"/>
                  <a:pt x="2519" y="1885"/>
                </a:cubicBezTo>
                <a:cubicBezTo>
                  <a:pt x="2519" y="1876"/>
                  <a:pt x="2519" y="1859"/>
                  <a:pt x="2519" y="1852"/>
                </a:cubicBezTo>
                <a:cubicBezTo>
                  <a:pt x="2518" y="1850"/>
                  <a:pt x="2518" y="1852"/>
                  <a:pt x="2518" y="1855"/>
                </a:cubicBezTo>
                <a:cubicBezTo>
                  <a:pt x="2518" y="1857"/>
                  <a:pt x="2518" y="1859"/>
                  <a:pt x="2518" y="1864"/>
                </a:cubicBezTo>
                <a:cubicBezTo>
                  <a:pt x="2518" y="1861"/>
                  <a:pt x="2518" y="1858"/>
                  <a:pt x="2518" y="1855"/>
                </a:cubicBezTo>
                <a:cubicBezTo>
                  <a:pt x="2518" y="1853"/>
                  <a:pt x="2518" y="1852"/>
                  <a:pt x="2518" y="1848"/>
                </a:cubicBezTo>
                <a:cubicBezTo>
                  <a:pt x="2519" y="1848"/>
                  <a:pt x="2519" y="1850"/>
                  <a:pt x="2519" y="1852"/>
                </a:cubicBezTo>
                <a:cubicBezTo>
                  <a:pt x="2519" y="1852"/>
                  <a:pt x="2519" y="1853"/>
                  <a:pt x="2519" y="1855"/>
                </a:cubicBezTo>
                <a:cubicBezTo>
                  <a:pt x="2520" y="1850"/>
                  <a:pt x="2518" y="1837"/>
                  <a:pt x="2520" y="1842"/>
                </a:cubicBezTo>
                <a:cubicBezTo>
                  <a:pt x="2518" y="1835"/>
                  <a:pt x="2517" y="1770"/>
                  <a:pt x="2517" y="1765"/>
                </a:cubicBezTo>
                <a:cubicBezTo>
                  <a:pt x="2517" y="1760"/>
                  <a:pt x="2520" y="1753"/>
                  <a:pt x="2521" y="1750"/>
                </a:cubicBezTo>
                <a:cubicBezTo>
                  <a:pt x="2520" y="1733"/>
                  <a:pt x="2517" y="1725"/>
                  <a:pt x="2518" y="1707"/>
                </a:cubicBezTo>
                <a:cubicBezTo>
                  <a:pt x="2519" y="1703"/>
                  <a:pt x="2521" y="1693"/>
                  <a:pt x="2521" y="1683"/>
                </a:cubicBezTo>
                <a:cubicBezTo>
                  <a:pt x="2521" y="1685"/>
                  <a:pt x="2522" y="1679"/>
                  <a:pt x="2522" y="1680"/>
                </a:cubicBezTo>
                <a:cubicBezTo>
                  <a:pt x="2523" y="1673"/>
                  <a:pt x="2522" y="1654"/>
                  <a:pt x="2521" y="1645"/>
                </a:cubicBezTo>
                <a:cubicBezTo>
                  <a:pt x="2522" y="1642"/>
                  <a:pt x="2520" y="1641"/>
                  <a:pt x="2520" y="1636"/>
                </a:cubicBezTo>
                <a:cubicBezTo>
                  <a:pt x="2521" y="1637"/>
                  <a:pt x="2520" y="1635"/>
                  <a:pt x="2519" y="1626"/>
                </a:cubicBezTo>
                <a:cubicBezTo>
                  <a:pt x="2520" y="1625"/>
                  <a:pt x="2516" y="1596"/>
                  <a:pt x="2517" y="1584"/>
                </a:cubicBezTo>
                <a:cubicBezTo>
                  <a:pt x="2517" y="1583"/>
                  <a:pt x="2520" y="1502"/>
                  <a:pt x="2521" y="1489"/>
                </a:cubicBezTo>
                <a:cubicBezTo>
                  <a:pt x="2521" y="1489"/>
                  <a:pt x="2516" y="1460"/>
                  <a:pt x="2517" y="1458"/>
                </a:cubicBezTo>
                <a:cubicBezTo>
                  <a:pt x="2517" y="1459"/>
                  <a:pt x="2519" y="1453"/>
                  <a:pt x="2520" y="1438"/>
                </a:cubicBezTo>
                <a:cubicBezTo>
                  <a:pt x="2520" y="1433"/>
                  <a:pt x="2517" y="1429"/>
                  <a:pt x="2517" y="1432"/>
                </a:cubicBezTo>
                <a:cubicBezTo>
                  <a:pt x="2517" y="1384"/>
                  <a:pt x="2517" y="1333"/>
                  <a:pt x="2517" y="1335"/>
                </a:cubicBezTo>
                <a:cubicBezTo>
                  <a:pt x="2517" y="1327"/>
                  <a:pt x="2520" y="1319"/>
                  <a:pt x="2520" y="1319"/>
                </a:cubicBezTo>
                <a:cubicBezTo>
                  <a:pt x="2520" y="1317"/>
                  <a:pt x="2520" y="1311"/>
                  <a:pt x="2520" y="1310"/>
                </a:cubicBezTo>
                <a:cubicBezTo>
                  <a:pt x="2520" y="1306"/>
                  <a:pt x="2521" y="1282"/>
                  <a:pt x="2520" y="1255"/>
                </a:cubicBezTo>
                <a:cubicBezTo>
                  <a:pt x="2520" y="1255"/>
                  <a:pt x="2518" y="1255"/>
                  <a:pt x="2516" y="1255"/>
                </a:cubicBezTo>
                <a:cubicBezTo>
                  <a:pt x="2517" y="1239"/>
                  <a:pt x="2518" y="1201"/>
                  <a:pt x="2519" y="1164"/>
                </a:cubicBezTo>
                <a:cubicBezTo>
                  <a:pt x="2519" y="1157"/>
                  <a:pt x="2516" y="1150"/>
                  <a:pt x="2516" y="1143"/>
                </a:cubicBezTo>
                <a:cubicBezTo>
                  <a:pt x="2516" y="1139"/>
                  <a:pt x="2519" y="1136"/>
                  <a:pt x="2519" y="1132"/>
                </a:cubicBezTo>
                <a:cubicBezTo>
                  <a:pt x="2519" y="1095"/>
                  <a:pt x="2518" y="1065"/>
                  <a:pt x="2518" y="1065"/>
                </a:cubicBezTo>
                <a:cubicBezTo>
                  <a:pt x="2517" y="1056"/>
                  <a:pt x="2518" y="1040"/>
                  <a:pt x="2516" y="1024"/>
                </a:cubicBezTo>
                <a:cubicBezTo>
                  <a:pt x="2516" y="1021"/>
                  <a:pt x="2517" y="1027"/>
                  <a:pt x="2517" y="1025"/>
                </a:cubicBezTo>
                <a:cubicBezTo>
                  <a:pt x="2516" y="1022"/>
                  <a:pt x="2516" y="1017"/>
                  <a:pt x="2516" y="1008"/>
                </a:cubicBezTo>
                <a:cubicBezTo>
                  <a:pt x="2516" y="1008"/>
                  <a:pt x="2517" y="1010"/>
                  <a:pt x="2517" y="1009"/>
                </a:cubicBezTo>
                <a:cubicBezTo>
                  <a:pt x="2517" y="985"/>
                  <a:pt x="2515" y="974"/>
                  <a:pt x="2516" y="947"/>
                </a:cubicBezTo>
                <a:cubicBezTo>
                  <a:pt x="2516" y="946"/>
                  <a:pt x="2516" y="887"/>
                  <a:pt x="2516" y="888"/>
                </a:cubicBezTo>
                <a:cubicBezTo>
                  <a:pt x="2517" y="881"/>
                  <a:pt x="2520" y="869"/>
                  <a:pt x="2520" y="865"/>
                </a:cubicBezTo>
                <a:cubicBezTo>
                  <a:pt x="2520" y="869"/>
                  <a:pt x="2520" y="817"/>
                  <a:pt x="2519" y="793"/>
                </a:cubicBezTo>
                <a:cubicBezTo>
                  <a:pt x="2519" y="792"/>
                  <a:pt x="2520" y="781"/>
                  <a:pt x="2519" y="761"/>
                </a:cubicBezTo>
                <a:cubicBezTo>
                  <a:pt x="2519" y="761"/>
                  <a:pt x="2517" y="743"/>
                  <a:pt x="2517" y="743"/>
                </a:cubicBezTo>
                <a:cubicBezTo>
                  <a:pt x="2517" y="743"/>
                  <a:pt x="2517" y="743"/>
                  <a:pt x="2517" y="744"/>
                </a:cubicBezTo>
                <a:cubicBezTo>
                  <a:pt x="2517" y="743"/>
                  <a:pt x="2517" y="743"/>
                  <a:pt x="2517" y="743"/>
                </a:cubicBezTo>
                <a:cubicBezTo>
                  <a:pt x="2516" y="725"/>
                  <a:pt x="2517" y="734"/>
                  <a:pt x="2516" y="721"/>
                </a:cubicBezTo>
                <a:cubicBezTo>
                  <a:pt x="2516" y="719"/>
                  <a:pt x="2515" y="720"/>
                  <a:pt x="2515" y="718"/>
                </a:cubicBezTo>
                <a:cubicBezTo>
                  <a:pt x="2515" y="714"/>
                  <a:pt x="2518" y="715"/>
                  <a:pt x="2518" y="705"/>
                </a:cubicBezTo>
                <a:cubicBezTo>
                  <a:pt x="2518" y="713"/>
                  <a:pt x="2518" y="698"/>
                  <a:pt x="2518" y="707"/>
                </a:cubicBezTo>
                <a:cubicBezTo>
                  <a:pt x="2520" y="686"/>
                  <a:pt x="2517" y="679"/>
                  <a:pt x="2516" y="674"/>
                </a:cubicBezTo>
                <a:cubicBezTo>
                  <a:pt x="2516" y="678"/>
                  <a:pt x="2517" y="652"/>
                  <a:pt x="2517" y="651"/>
                </a:cubicBezTo>
                <a:cubicBezTo>
                  <a:pt x="2517" y="650"/>
                  <a:pt x="2516" y="648"/>
                  <a:pt x="2516" y="646"/>
                </a:cubicBezTo>
                <a:cubicBezTo>
                  <a:pt x="2517" y="642"/>
                  <a:pt x="2521" y="620"/>
                  <a:pt x="2521" y="612"/>
                </a:cubicBezTo>
                <a:cubicBezTo>
                  <a:pt x="2520" y="611"/>
                  <a:pt x="2520" y="577"/>
                  <a:pt x="2520" y="572"/>
                </a:cubicBezTo>
                <a:cubicBezTo>
                  <a:pt x="2520" y="571"/>
                  <a:pt x="2522" y="545"/>
                  <a:pt x="2522" y="529"/>
                </a:cubicBezTo>
                <a:cubicBezTo>
                  <a:pt x="2523" y="528"/>
                  <a:pt x="2519" y="492"/>
                  <a:pt x="2519" y="467"/>
                </a:cubicBezTo>
              </a:path>
            </a:pathLst>
          </a:cu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noProof="0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F0070E34-8224-4488-8FD4-68422B7F22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8763000" cy="6379464"/>
          </a:xfrm>
          <a:prstGeom prst="rect">
            <a:avLst/>
          </a:prstGeom>
        </p:spPr>
      </p:pic>
      <p:sp>
        <p:nvSpPr>
          <p:cNvPr id="25" name="Freeform 5">
            <a:extLst>
              <a:ext uri="{FF2B5EF4-FFF2-40B4-BE49-F238E27FC236}">
                <a16:creationId xmlns:a16="http://schemas.microsoft.com/office/drawing/2014/main" id="{B2D1C01E-5547-44A0-931A-49AC28ABFA7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944896" y="1804151"/>
            <a:ext cx="1979662" cy="4148828"/>
          </a:xfrm>
          <a:custGeom>
            <a:avLst/>
            <a:gdLst>
              <a:gd name="T0" fmla="*/ 2516 w 2523"/>
              <a:gd name="T1" fmla="*/ 2424 h 2530"/>
              <a:gd name="T2" fmla="*/ 2517 w 2523"/>
              <a:gd name="T3" fmla="*/ 311 h 2530"/>
              <a:gd name="T4" fmla="*/ 2521 w 2523"/>
              <a:gd name="T5" fmla="*/ 105 h 2530"/>
              <a:gd name="T6" fmla="*/ 2301 w 2523"/>
              <a:gd name="T7" fmla="*/ 2 h 2530"/>
              <a:gd name="T8" fmla="*/ 2124 w 2523"/>
              <a:gd name="T9" fmla="*/ 5 h 2530"/>
              <a:gd name="T10" fmla="*/ 1979 w 2523"/>
              <a:gd name="T11" fmla="*/ 4 h 2530"/>
              <a:gd name="T12" fmla="*/ 1888 w 2523"/>
              <a:gd name="T13" fmla="*/ 4 h 2530"/>
              <a:gd name="T14" fmla="*/ 1842 w 2523"/>
              <a:gd name="T15" fmla="*/ 5 h 2530"/>
              <a:gd name="T16" fmla="*/ 1701 w 2523"/>
              <a:gd name="T17" fmla="*/ 5 h 2530"/>
              <a:gd name="T18" fmla="*/ 1578 w 2523"/>
              <a:gd name="T19" fmla="*/ 6 h 2530"/>
              <a:gd name="T20" fmla="*/ 1313 w 2523"/>
              <a:gd name="T21" fmla="*/ 3 h 2530"/>
              <a:gd name="T22" fmla="*/ 1127 w 2523"/>
              <a:gd name="T23" fmla="*/ 2 h 2530"/>
              <a:gd name="T24" fmla="*/ 942 w 2523"/>
              <a:gd name="T25" fmla="*/ 5 h 2530"/>
              <a:gd name="T26" fmla="*/ 739 w 2523"/>
              <a:gd name="T27" fmla="*/ 4 h 2530"/>
              <a:gd name="T28" fmla="*/ 669 w 2523"/>
              <a:gd name="T29" fmla="*/ 4 h 2530"/>
              <a:gd name="T30" fmla="*/ 607 w 2523"/>
              <a:gd name="T31" fmla="*/ 5 h 2530"/>
              <a:gd name="T32" fmla="*/ 503 w 2523"/>
              <a:gd name="T33" fmla="*/ 2 h 2530"/>
              <a:gd name="T34" fmla="*/ 379 w 2523"/>
              <a:gd name="T35" fmla="*/ 3 h 2530"/>
              <a:gd name="T36" fmla="*/ 88 w 2523"/>
              <a:gd name="T37" fmla="*/ 6 h 2530"/>
              <a:gd name="T38" fmla="*/ 9 w 2523"/>
              <a:gd name="T39" fmla="*/ 133 h 2530"/>
              <a:gd name="T40" fmla="*/ 7 w 2523"/>
              <a:gd name="T41" fmla="*/ 351 h 2530"/>
              <a:gd name="T42" fmla="*/ 5 w 2523"/>
              <a:gd name="T43" fmla="*/ 522 h 2530"/>
              <a:gd name="T44" fmla="*/ 5 w 2523"/>
              <a:gd name="T45" fmla="*/ 666 h 2530"/>
              <a:gd name="T46" fmla="*/ 6 w 2523"/>
              <a:gd name="T47" fmla="*/ 765 h 2530"/>
              <a:gd name="T48" fmla="*/ 2 w 2523"/>
              <a:gd name="T49" fmla="*/ 894 h 2530"/>
              <a:gd name="T50" fmla="*/ 5 w 2523"/>
              <a:gd name="T51" fmla="*/ 1097 h 2530"/>
              <a:gd name="T52" fmla="*/ 4 w 2523"/>
              <a:gd name="T53" fmla="*/ 1366 h 2530"/>
              <a:gd name="T54" fmla="*/ 6 w 2523"/>
              <a:gd name="T55" fmla="*/ 1522 h 2530"/>
              <a:gd name="T56" fmla="*/ 3 w 2523"/>
              <a:gd name="T57" fmla="*/ 1769 h 2530"/>
              <a:gd name="T58" fmla="*/ 5 w 2523"/>
              <a:gd name="T59" fmla="*/ 1825 h 2530"/>
              <a:gd name="T60" fmla="*/ 3 w 2523"/>
              <a:gd name="T61" fmla="*/ 1958 h 2530"/>
              <a:gd name="T62" fmla="*/ 3 w 2523"/>
              <a:gd name="T63" fmla="*/ 2204 h 2530"/>
              <a:gd name="T64" fmla="*/ 1 w 2523"/>
              <a:gd name="T65" fmla="*/ 2334 h 2530"/>
              <a:gd name="T66" fmla="*/ 154 w 2523"/>
              <a:gd name="T67" fmla="*/ 2528 h 2530"/>
              <a:gd name="T68" fmla="*/ 340 w 2523"/>
              <a:gd name="T69" fmla="*/ 2525 h 2530"/>
              <a:gd name="T70" fmla="*/ 543 w 2523"/>
              <a:gd name="T71" fmla="*/ 2526 h 2530"/>
              <a:gd name="T72" fmla="*/ 613 w 2523"/>
              <a:gd name="T73" fmla="*/ 2525 h 2530"/>
              <a:gd name="T74" fmla="*/ 674 w 2523"/>
              <a:gd name="T75" fmla="*/ 2525 h 2530"/>
              <a:gd name="T76" fmla="*/ 779 w 2523"/>
              <a:gd name="T77" fmla="*/ 2527 h 2530"/>
              <a:gd name="T78" fmla="*/ 903 w 2523"/>
              <a:gd name="T79" fmla="*/ 2526 h 2530"/>
              <a:gd name="T80" fmla="*/ 1193 w 2523"/>
              <a:gd name="T81" fmla="*/ 2524 h 2530"/>
              <a:gd name="T82" fmla="*/ 1386 w 2523"/>
              <a:gd name="T83" fmla="*/ 2525 h 2530"/>
              <a:gd name="T84" fmla="*/ 1519 w 2523"/>
              <a:gd name="T85" fmla="*/ 2526 h 2530"/>
              <a:gd name="T86" fmla="*/ 1785 w 2523"/>
              <a:gd name="T87" fmla="*/ 2526 h 2530"/>
              <a:gd name="T88" fmla="*/ 1821 w 2523"/>
              <a:gd name="T89" fmla="*/ 2527 h 2530"/>
              <a:gd name="T90" fmla="*/ 1907 w 2523"/>
              <a:gd name="T91" fmla="*/ 2525 h 2530"/>
              <a:gd name="T92" fmla="*/ 2005 w 2523"/>
              <a:gd name="T93" fmla="*/ 2524 h 2530"/>
              <a:gd name="T94" fmla="*/ 2135 w 2523"/>
              <a:gd name="T95" fmla="*/ 2527 h 2530"/>
              <a:gd name="T96" fmla="*/ 2338 w 2523"/>
              <a:gd name="T97" fmla="*/ 2524 h 2530"/>
              <a:gd name="T98" fmla="*/ 2516 w 2523"/>
              <a:gd name="T99" fmla="*/ 2424 h 2530"/>
              <a:gd name="T100" fmla="*/ 2517 w 2523"/>
              <a:gd name="T101" fmla="*/ 2216 h 2530"/>
              <a:gd name="T102" fmla="*/ 2516 w 2523"/>
              <a:gd name="T103" fmla="*/ 2037 h 2530"/>
              <a:gd name="T104" fmla="*/ 2518 w 2523"/>
              <a:gd name="T105" fmla="*/ 1855 h 2530"/>
              <a:gd name="T106" fmla="*/ 2520 w 2523"/>
              <a:gd name="T107" fmla="*/ 1842 h 2530"/>
              <a:gd name="T108" fmla="*/ 2521 w 2523"/>
              <a:gd name="T109" fmla="*/ 1645 h 2530"/>
              <a:gd name="T110" fmla="*/ 2520 w 2523"/>
              <a:gd name="T111" fmla="*/ 1438 h 2530"/>
              <a:gd name="T112" fmla="*/ 2516 w 2523"/>
              <a:gd name="T113" fmla="*/ 1255 h 2530"/>
              <a:gd name="T114" fmla="*/ 2517 w 2523"/>
              <a:gd name="T115" fmla="*/ 1025 h 2530"/>
              <a:gd name="T116" fmla="*/ 2519 w 2523"/>
              <a:gd name="T117" fmla="*/ 793 h 2530"/>
              <a:gd name="T118" fmla="*/ 2515 w 2523"/>
              <a:gd name="T119" fmla="*/ 718 h 2530"/>
              <a:gd name="T120" fmla="*/ 2521 w 2523"/>
              <a:gd name="T121" fmla="*/ 612 h 2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523" h="2530">
                <a:moveTo>
                  <a:pt x="6" y="105"/>
                </a:moveTo>
                <a:cubicBezTo>
                  <a:pt x="6" y="105"/>
                  <a:pt x="6" y="105"/>
                  <a:pt x="6" y="104"/>
                </a:cubicBezTo>
                <a:cubicBezTo>
                  <a:pt x="6" y="105"/>
                  <a:pt x="6" y="106"/>
                  <a:pt x="6" y="105"/>
                </a:cubicBezTo>
                <a:moveTo>
                  <a:pt x="2516" y="2424"/>
                </a:moveTo>
                <a:cubicBezTo>
                  <a:pt x="2516" y="2425"/>
                  <a:pt x="2516" y="2425"/>
                  <a:pt x="2516" y="2425"/>
                </a:cubicBezTo>
                <a:cubicBezTo>
                  <a:pt x="2516" y="2425"/>
                  <a:pt x="2516" y="2424"/>
                  <a:pt x="2516" y="2424"/>
                </a:cubicBezTo>
                <a:moveTo>
                  <a:pt x="2519" y="467"/>
                </a:moveTo>
                <a:cubicBezTo>
                  <a:pt x="2520" y="455"/>
                  <a:pt x="2517" y="427"/>
                  <a:pt x="2518" y="410"/>
                </a:cubicBezTo>
                <a:cubicBezTo>
                  <a:pt x="2518" y="407"/>
                  <a:pt x="2517" y="371"/>
                  <a:pt x="2518" y="338"/>
                </a:cubicBezTo>
                <a:cubicBezTo>
                  <a:pt x="2518" y="338"/>
                  <a:pt x="2519" y="332"/>
                  <a:pt x="2520" y="329"/>
                </a:cubicBezTo>
                <a:cubicBezTo>
                  <a:pt x="2519" y="329"/>
                  <a:pt x="2520" y="328"/>
                  <a:pt x="2520" y="326"/>
                </a:cubicBezTo>
                <a:cubicBezTo>
                  <a:pt x="2520" y="319"/>
                  <a:pt x="2517" y="311"/>
                  <a:pt x="2517" y="311"/>
                </a:cubicBezTo>
                <a:cubicBezTo>
                  <a:pt x="2516" y="305"/>
                  <a:pt x="2518" y="305"/>
                  <a:pt x="2518" y="300"/>
                </a:cubicBezTo>
                <a:cubicBezTo>
                  <a:pt x="2518" y="299"/>
                  <a:pt x="2516" y="297"/>
                  <a:pt x="2516" y="296"/>
                </a:cubicBezTo>
                <a:cubicBezTo>
                  <a:pt x="2516" y="257"/>
                  <a:pt x="2518" y="257"/>
                  <a:pt x="2518" y="218"/>
                </a:cubicBezTo>
                <a:cubicBezTo>
                  <a:pt x="2517" y="214"/>
                  <a:pt x="2515" y="214"/>
                  <a:pt x="2515" y="210"/>
                </a:cubicBezTo>
                <a:cubicBezTo>
                  <a:pt x="2515" y="203"/>
                  <a:pt x="2522" y="203"/>
                  <a:pt x="2522" y="196"/>
                </a:cubicBezTo>
                <a:cubicBezTo>
                  <a:pt x="2523" y="150"/>
                  <a:pt x="2520" y="150"/>
                  <a:pt x="2521" y="105"/>
                </a:cubicBezTo>
                <a:cubicBezTo>
                  <a:pt x="2521" y="59"/>
                  <a:pt x="2517" y="5"/>
                  <a:pt x="2517" y="5"/>
                </a:cubicBezTo>
                <a:cubicBezTo>
                  <a:pt x="2517" y="5"/>
                  <a:pt x="2507" y="6"/>
                  <a:pt x="2500" y="6"/>
                </a:cubicBezTo>
                <a:cubicBezTo>
                  <a:pt x="2498" y="5"/>
                  <a:pt x="2449" y="2"/>
                  <a:pt x="2400" y="2"/>
                </a:cubicBezTo>
                <a:cubicBezTo>
                  <a:pt x="2393" y="2"/>
                  <a:pt x="2386" y="4"/>
                  <a:pt x="2379" y="4"/>
                </a:cubicBezTo>
                <a:cubicBezTo>
                  <a:pt x="2375" y="4"/>
                  <a:pt x="2372" y="2"/>
                  <a:pt x="2369" y="2"/>
                </a:cubicBezTo>
                <a:cubicBezTo>
                  <a:pt x="2331" y="2"/>
                  <a:pt x="2301" y="3"/>
                  <a:pt x="2301" y="2"/>
                </a:cubicBezTo>
                <a:cubicBezTo>
                  <a:pt x="2292" y="4"/>
                  <a:pt x="2276" y="2"/>
                  <a:pt x="2261" y="5"/>
                </a:cubicBezTo>
                <a:cubicBezTo>
                  <a:pt x="2257" y="4"/>
                  <a:pt x="2264" y="4"/>
                  <a:pt x="2262" y="4"/>
                </a:cubicBezTo>
                <a:cubicBezTo>
                  <a:pt x="2258" y="4"/>
                  <a:pt x="2253" y="5"/>
                  <a:pt x="2244" y="4"/>
                </a:cubicBezTo>
                <a:cubicBezTo>
                  <a:pt x="2244" y="4"/>
                  <a:pt x="2246" y="4"/>
                  <a:pt x="2245" y="4"/>
                </a:cubicBezTo>
                <a:cubicBezTo>
                  <a:pt x="2221" y="4"/>
                  <a:pt x="2211" y="6"/>
                  <a:pt x="2183" y="5"/>
                </a:cubicBezTo>
                <a:cubicBezTo>
                  <a:pt x="2182" y="5"/>
                  <a:pt x="2123" y="5"/>
                  <a:pt x="2124" y="5"/>
                </a:cubicBezTo>
                <a:cubicBezTo>
                  <a:pt x="2117" y="4"/>
                  <a:pt x="2105" y="1"/>
                  <a:pt x="2101" y="1"/>
                </a:cubicBezTo>
                <a:cubicBezTo>
                  <a:pt x="2105" y="1"/>
                  <a:pt x="2053" y="0"/>
                  <a:pt x="2030" y="1"/>
                </a:cubicBezTo>
                <a:cubicBezTo>
                  <a:pt x="2029" y="1"/>
                  <a:pt x="2017" y="1"/>
                  <a:pt x="1997" y="1"/>
                </a:cubicBezTo>
                <a:cubicBezTo>
                  <a:pt x="1997" y="1"/>
                  <a:pt x="1979" y="4"/>
                  <a:pt x="1979" y="4"/>
                </a:cubicBezTo>
                <a:cubicBezTo>
                  <a:pt x="1979" y="4"/>
                  <a:pt x="1980" y="4"/>
                  <a:pt x="1980" y="4"/>
                </a:cubicBezTo>
                <a:cubicBezTo>
                  <a:pt x="1979" y="4"/>
                  <a:pt x="1979" y="4"/>
                  <a:pt x="1979" y="4"/>
                </a:cubicBezTo>
                <a:cubicBezTo>
                  <a:pt x="1961" y="5"/>
                  <a:pt x="1970" y="3"/>
                  <a:pt x="1957" y="5"/>
                </a:cubicBezTo>
                <a:cubicBezTo>
                  <a:pt x="1956" y="5"/>
                  <a:pt x="1956" y="6"/>
                  <a:pt x="1954" y="5"/>
                </a:cubicBezTo>
                <a:cubicBezTo>
                  <a:pt x="1950" y="6"/>
                  <a:pt x="1951" y="3"/>
                  <a:pt x="1941" y="3"/>
                </a:cubicBezTo>
                <a:cubicBezTo>
                  <a:pt x="1949" y="2"/>
                  <a:pt x="1934" y="3"/>
                  <a:pt x="1943" y="2"/>
                </a:cubicBezTo>
                <a:cubicBezTo>
                  <a:pt x="1922" y="1"/>
                  <a:pt x="1916" y="4"/>
                  <a:pt x="1910" y="4"/>
                </a:cubicBezTo>
                <a:cubicBezTo>
                  <a:pt x="1915" y="5"/>
                  <a:pt x="1888" y="4"/>
                  <a:pt x="1888" y="4"/>
                </a:cubicBezTo>
                <a:cubicBezTo>
                  <a:pt x="1887" y="4"/>
                  <a:pt x="1886" y="4"/>
                  <a:pt x="1885" y="4"/>
                </a:cubicBezTo>
                <a:cubicBezTo>
                  <a:pt x="1883" y="4"/>
                  <a:pt x="1855" y="3"/>
                  <a:pt x="1845" y="4"/>
                </a:cubicBezTo>
                <a:cubicBezTo>
                  <a:pt x="1844" y="4"/>
                  <a:pt x="1846" y="5"/>
                  <a:pt x="1849" y="5"/>
                </a:cubicBezTo>
                <a:cubicBezTo>
                  <a:pt x="1851" y="5"/>
                  <a:pt x="1853" y="5"/>
                  <a:pt x="1858" y="5"/>
                </a:cubicBezTo>
                <a:cubicBezTo>
                  <a:pt x="1855" y="5"/>
                  <a:pt x="1851" y="5"/>
                  <a:pt x="1849" y="5"/>
                </a:cubicBezTo>
                <a:cubicBezTo>
                  <a:pt x="1847" y="5"/>
                  <a:pt x="1845" y="5"/>
                  <a:pt x="1842" y="5"/>
                </a:cubicBezTo>
                <a:cubicBezTo>
                  <a:pt x="1842" y="4"/>
                  <a:pt x="1844" y="4"/>
                  <a:pt x="1845" y="4"/>
                </a:cubicBezTo>
                <a:cubicBezTo>
                  <a:pt x="1846" y="4"/>
                  <a:pt x="1847" y="4"/>
                  <a:pt x="1849" y="4"/>
                </a:cubicBezTo>
                <a:cubicBezTo>
                  <a:pt x="1844" y="3"/>
                  <a:pt x="1831" y="5"/>
                  <a:pt x="1836" y="3"/>
                </a:cubicBezTo>
                <a:cubicBezTo>
                  <a:pt x="1829" y="5"/>
                  <a:pt x="1764" y="6"/>
                  <a:pt x="1759" y="6"/>
                </a:cubicBezTo>
                <a:cubicBezTo>
                  <a:pt x="1754" y="6"/>
                  <a:pt x="1747" y="3"/>
                  <a:pt x="1744" y="2"/>
                </a:cubicBezTo>
                <a:cubicBezTo>
                  <a:pt x="1727" y="2"/>
                  <a:pt x="1719" y="5"/>
                  <a:pt x="1701" y="5"/>
                </a:cubicBezTo>
                <a:cubicBezTo>
                  <a:pt x="1697" y="4"/>
                  <a:pt x="1687" y="2"/>
                  <a:pt x="1677" y="2"/>
                </a:cubicBezTo>
                <a:cubicBezTo>
                  <a:pt x="1679" y="2"/>
                  <a:pt x="1673" y="1"/>
                  <a:pt x="1673" y="1"/>
                </a:cubicBezTo>
                <a:cubicBezTo>
                  <a:pt x="1667" y="0"/>
                  <a:pt x="1647" y="1"/>
                  <a:pt x="1638" y="2"/>
                </a:cubicBezTo>
                <a:cubicBezTo>
                  <a:pt x="1636" y="1"/>
                  <a:pt x="1635" y="2"/>
                  <a:pt x="1630" y="3"/>
                </a:cubicBezTo>
                <a:cubicBezTo>
                  <a:pt x="1631" y="2"/>
                  <a:pt x="1629" y="3"/>
                  <a:pt x="1620" y="3"/>
                </a:cubicBezTo>
                <a:cubicBezTo>
                  <a:pt x="1619" y="3"/>
                  <a:pt x="1590" y="6"/>
                  <a:pt x="1578" y="6"/>
                </a:cubicBezTo>
                <a:cubicBezTo>
                  <a:pt x="1577" y="6"/>
                  <a:pt x="1496" y="3"/>
                  <a:pt x="1483" y="2"/>
                </a:cubicBezTo>
                <a:cubicBezTo>
                  <a:pt x="1483" y="2"/>
                  <a:pt x="1454" y="7"/>
                  <a:pt x="1451" y="6"/>
                </a:cubicBezTo>
                <a:cubicBezTo>
                  <a:pt x="1453" y="6"/>
                  <a:pt x="1447" y="4"/>
                  <a:pt x="1432" y="3"/>
                </a:cubicBezTo>
                <a:cubicBezTo>
                  <a:pt x="1426" y="3"/>
                  <a:pt x="1423" y="6"/>
                  <a:pt x="1426" y="5"/>
                </a:cubicBezTo>
                <a:cubicBezTo>
                  <a:pt x="1378" y="6"/>
                  <a:pt x="1327" y="6"/>
                  <a:pt x="1329" y="6"/>
                </a:cubicBezTo>
                <a:cubicBezTo>
                  <a:pt x="1321" y="6"/>
                  <a:pt x="1313" y="3"/>
                  <a:pt x="1313" y="3"/>
                </a:cubicBezTo>
                <a:cubicBezTo>
                  <a:pt x="1311" y="3"/>
                  <a:pt x="1305" y="3"/>
                  <a:pt x="1304" y="3"/>
                </a:cubicBezTo>
                <a:cubicBezTo>
                  <a:pt x="1300" y="3"/>
                  <a:pt x="1276" y="2"/>
                  <a:pt x="1249" y="3"/>
                </a:cubicBezTo>
                <a:cubicBezTo>
                  <a:pt x="1249" y="3"/>
                  <a:pt x="1249" y="4"/>
                  <a:pt x="1249" y="5"/>
                </a:cubicBezTo>
                <a:cubicBezTo>
                  <a:pt x="1232" y="4"/>
                  <a:pt x="1195" y="2"/>
                  <a:pt x="1159" y="2"/>
                </a:cubicBezTo>
                <a:cubicBezTo>
                  <a:pt x="1151" y="2"/>
                  <a:pt x="1144" y="4"/>
                  <a:pt x="1137" y="4"/>
                </a:cubicBezTo>
                <a:cubicBezTo>
                  <a:pt x="1134" y="4"/>
                  <a:pt x="1130" y="2"/>
                  <a:pt x="1127" y="2"/>
                </a:cubicBezTo>
                <a:cubicBezTo>
                  <a:pt x="1090" y="2"/>
                  <a:pt x="1060" y="3"/>
                  <a:pt x="1060" y="2"/>
                </a:cubicBezTo>
                <a:cubicBezTo>
                  <a:pt x="1050" y="4"/>
                  <a:pt x="1034" y="2"/>
                  <a:pt x="1019" y="5"/>
                </a:cubicBezTo>
                <a:cubicBezTo>
                  <a:pt x="1016" y="4"/>
                  <a:pt x="1022" y="4"/>
                  <a:pt x="1020" y="4"/>
                </a:cubicBezTo>
                <a:cubicBezTo>
                  <a:pt x="1016" y="4"/>
                  <a:pt x="1012" y="5"/>
                  <a:pt x="1003" y="4"/>
                </a:cubicBezTo>
                <a:cubicBezTo>
                  <a:pt x="1002" y="4"/>
                  <a:pt x="1004" y="4"/>
                  <a:pt x="1004" y="4"/>
                </a:cubicBezTo>
                <a:cubicBezTo>
                  <a:pt x="980" y="4"/>
                  <a:pt x="969" y="6"/>
                  <a:pt x="942" y="5"/>
                </a:cubicBezTo>
                <a:cubicBezTo>
                  <a:pt x="941" y="5"/>
                  <a:pt x="881" y="5"/>
                  <a:pt x="883" y="5"/>
                </a:cubicBezTo>
                <a:cubicBezTo>
                  <a:pt x="876" y="4"/>
                  <a:pt x="863" y="1"/>
                  <a:pt x="859" y="1"/>
                </a:cubicBezTo>
                <a:cubicBezTo>
                  <a:pt x="863" y="1"/>
                  <a:pt x="812" y="0"/>
                  <a:pt x="788" y="1"/>
                </a:cubicBezTo>
                <a:cubicBezTo>
                  <a:pt x="787" y="1"/>
                  <a:pt x="776" y="1"/>
                  <a:pt x="756" y="1"/>
                </a:cubicBezTo>
                <a:cubicBezTo>
                  <a:pt x="755" y="1"/>
                  <a:pt x="737" y="4"/>
                  <a:pt x="737" y="4"/>
                </a:cubicBezTo>
                <a:cubicBezTo>
                  <a:pt x="738" y="4"/>
                  <a:pt x="738" y="4"/>
                  <a:pt x="739" y="4"/>
                </a:cubicBezTo>
                <a:cubicBezTo>
                  <a:pt x="738" y="4"/>
                  <a:pt x="737" y="4"/>
                  <a:pt x="737" y="4"/>
                </a:cubicBezTo>
                <a:cubicBezTo>
                  <a:pt x="719" y="5"/>
                  <a:pt x="728" y="3"/>
                  <a:pt x="716" y="5"/>
                </a:cubicBezTo>
                <a:cubicBezTo>
                  <a:pt x="714" y="5"/>
                  <a:pt x="714" y="6"/>
                  <a:pt x="713" y="5"/>
                </a:cubicBezTo>
                <a:cubicBezTo>
                  <a:pt x="708" y="6"/>
                  <a:pt x="709" y="3"/>
                  <a:pt x="699" y="3"/>
                </a:cubicBezTo>
                <a:cubicBezTo>
                  <a:pt x="708" y="2"/>
                  <a:pt x="693" y="3"/>
                  <a:pt x="702" y="2"/>
                </a:cubicBezTo>
                <a:cubicBezTo>
                  <a:pt x="681" y="1"/>
                  <a:pt x="674" y="4"/>
                  <a:pt x="669" y="4"/>
                </a:cubicBezTo>
                <a:cubicBezTo>
                  <a:pt x="673" y="5"/>
                  <a:pt x="647" y="4"/>
                  <a:pt x="646" y="4"/>
                </a:cubicBezTo>
                <a:cubicBezTo>
                  <a:pt x="646" y="4"/>
                  <a:pt x="644" y="4"/>
                  <a:pt x="643" y="4"/>
                </a:cubicBezTo>
                <a:cubicBezTo>
                  <a:pt x="641" y="4"/>
                  <a:pt x="614" y="3"/>
                  <a:pt x="604" y="4"/>
                </a:cubicBezTo>
                <a:cubicBezTo>
                  <a:pt x="602" y="4"/>
                  <a:pt x="604" y="5"/>
                  <a:pt x="607" y="5"/>
                </a:cubicBezTo>
                <a:cubicBezTo>
                  <a:pt x="610" y="5"/>
                  <a:pt x="612" y="5"/>
                  <a:pt x="616" y="5"/>
                </a:cubicBezTo>
                <a:cubicBezTo>
                  <a:pt x="613" y="5"/>
                  <a:pt x="610" y="5"/>
                  <a:pt x="607" y="5"/>
                </a:cubicBezTo>
                <a:cubicBezTo>
                  <a:pt x="606" y="5"/>
                  <a:pt x="604" y="5"/>
                  <a:pt x="601" y="5"/>
                </a:cubicBezTo>
                <a:cubicBezTo>
                  <a:pt x="601" y="4"/>
                  <a:pt x="602" y="4"/>
                  <a:pt x="604" y="4"/>
                </a:cubicBezTo>
                <a:cubicBezTo>
                  <a:pt x="605" y="4"/>
                  <a:pt x="606" y="4"/>
                  <a:pt x="607" y="4"/>
                </a:cubicBezTo>
                <a:cubicBezTo>
                  <a:pt x="603" y="3"/>
                  <a:pt x="590" y="5"/>
                  <a:pt x="594" y="3"/>
                </a:cubicBezTo>
                <a:cubicBezTo>
                  <a:pt x="587" y="5"/>
                  <a:pt x="522" y="6"/>
                  <a:pt x="517" y="6"/>
                </a:cubicBezTo>
                <a:cubicBezTo>
                  <a:pt x="512" y="6"/>
                  <a:pt x="506" y="3"/>
                  <a:pt x="503" y="2"/>
                </a:cubicBezTo>
                <a:cubicBezTo>
                  <a:pt x="485" y="2"/>
                  <a:pt x="477" y="5"/>
                  <a:pt x="459" y="5"/>
                </a:cubicBezTo>
                <a:cubicBezTo>
                  <a:pt x="455" y="4"/>
                  <a:pt x="445" y="2"/>
                  <a:pt x="435" y="2"/>
                </a:cubicBezTo>
                <a:cubicBezTo>
                  <a:pt x="438" y="2"/>
                  <a:pt x="431" y="1"/>
                  <a:pt x="432" y="1"/>
                </a:cubicBezTo>
                <a:cubicBezTo>
                  <a:pt x="425" y="0"/>
                  <a:pt x="406" y="1"/>
                  <a:pt x="397" y="2"/>
                </a:cubicBezTo>
                <a:cubicBezTo>
                  <a:pt x="394" y="1"/>
                  <a:pt x="393" y="2"/>
                  <a:pt x="388" y="3"/>
                </a:cubicBezTo>
                <a:cubicBezTo>
                  <a:pt x="389" y="2"/>
                  <a:pt x="387" y="3"/>
                  <a:pt x="379" y="3"/>
                </a:cubicBezTo>
                <a:cubicBezTo>
                  <a:pt x="377" y="3"/>
                  <a:pt x="349" y="6"/>
                  <a:pt x="336" y="6"/>
                </a:cubicBezTo>
                <a:cubicBezTo>
                  <a:pt x="335" y="6"/>
                  <a:pt x="254" y="3"/>
                  <a:pt x="242" y="2"/>
                </a:cubicBezTo>
                <a:cubicBezTo>
                  <a:pt x="241" y="2"/>
                  <a:pt x="213" y="7"/>
                  <a:pt x="210" y="6"/>
                </a:cubicBezTo>
                <a:cubicBezTo>
                  <a:pt x="212" y="6"/>
                  <a:pt x="205" y="4"/>
                  <a:pt x="190" y="3"/>
                </a:cubicBezTo>
                <a:cubicBezTo>
                  <a:pt x="185" y="3"/>
                  <a:pt x="181" y="6"/>
                  <a:pt x="185" y="5"/>
                </a:cubicBezTo>
                <a:cubicBezTo>
                  <a:pt x="137" y="6"/>
                  <a:pt x="86" y="6"/>
                  <a:pt x="88" y="6"/>
                </a:cubicBezTo>
                <a:cubicBezTo>
                  <a:pt x="80" y="6"/>
                  <a:pt x="72" y="3"/>
                  <a:pt x="72" y="3"/>
                </a:cubicBezTo>
                <a:cubicBezTo>
                  <a:pt x="69" y="3"/>
                  <a:pt x="63" y="3"/>
                  <a:pt x="62" y="3"/>
                </a:cubicBezTo>
                <a:cubicBezTo>
                  <a:pt x="59" y="3"/>
                  <a:pt x="35" y="2"/>
                  <a:pt x="7" y="3"/>
                </a:cubicBezTo>
                <a:cubicBezTo>
                  <a:pt x="7" y="6"/>
                  <a:pt x="10" y="45"/>
                  <a:pt x="10" y="50"/>
                </a:cubicBezTo>
                <a:cubicBezTo>
                  <a:pt x="11" y="43"/>
                  <a:pt x="7" y="104"/>
                  <a:pt x="6" y="105"/>
                </a:cubicBezTo>
                <a:cubicBezTo>
                  <a:pt x="7" y="112"/>
                  <a:pt x="10" y="128"/>
                  <a:pt x="9" y="133"/>
                </a:cubicBezTo>
                <a:cubicBezTo>
                  <a:pt x="11" y="129"/>
                  <a:pt x="6" y="150"/>
                  <a:pt x="6" y="158"/>
                </a:cubicBezTo>
                <a:cubicBezTo>
                  <a:pt x="6" y="159"/>
                  <a:pt x="6" y="179"/>
                  <a:pt x="6" y="180"/>
                </a:cubicBezTo>
                <a:cubicBezTo>
                  <a:pt x="6" y="196"/>
                  <a:pt x="10" y="251"/>
                  <a:pt x="9" y="255"/>
                </a:cubicBezTo>
                <a:cubicBezTo>
                  <a:pt x="8" y="256"/>
                  <a:pt x="5" y="293"/>
                  <a:pt x="6" y="300"/>
                </a:cubicBezTo>
                <a:cubicBezTo>
                  <a:pt x="5" y="298"/>
                  <a:pt x="5" y="308"/>
                  <a:pt x="5" y="314"/>
                </a:cubicBezTo>
                <a:cubicBezTo>
                  <a:pt x="5" y="331"/>
                  <a:pt x="7" y="342"/>
                  <a:pt x="7" y="351"/>
                </a:cubicBezTo>
                <a:cubicBezTo>
                  <a:pt x="8" y="353"/>
                  <a:pt x="3" y="418"/>
                  <a:pt x="3" y="420"/>
                </a:cubicBezTo>
                <a:cubicBezTo>
                  <a:pt x="3" y="427"/>
                  <a:pt x="9" y="437"/>
                  <a:pt x="9" y="438"/>
                </a:cubicBezTo>
                <a:cubicBezTo>
                  <a:pt x="9" y="439"/>
                  <a:pt x="10" y="439"/>
                  <a:pt x="10" y="440"/>
                </a:cubicBezTo>
                <a:cubicBezTo>
                  <a:pt x="10" y="446"/>
                  <a:pt x="6" y="454"/>
                  <a:pt x="6" y="463"/>
                </a:cubicBezTo>
                <a:cubicBezTo>
                  <a:pt x="6" y="469"/>
                  <a:pt x="7" y="491"/>
                  <a:pt x="7" y="493"/>
                </a:cubicBezTo>
                <a:cubicBezTo>
                  <a:pt x="7" y="501"/>
                  <a:pt x="5" y="520"/>
                  <a:pt x="5" y="522"/>
                </a:cubicBezTo>
                <a:cubicBezTo>
                  <a:pt x="5" y="523"/>
                  <a:pt x="6" y="623"/>
                  <a:pt x="6" y="628"/>
                </a:cubicBezTo>
                <a:cubicBezTo>
                  <a:pt x="6" y="629"/>
                  <a:pt x="3" y="642"/>
                  <a:pt x="3" y="645"/>
                </a:cubicBezTo>
                <a:cubicBezTo>
                  <a:pt x="3" y="645"/>
                  <a:pt x="3" y="645"/>
                  <a:pt x="4" y="645"/>
                </a:cubicBezTo>
                <a:cubicBezTo>
                  <a:pt x="4" y="654"/>
                  <a:pt x="4" y="671"/>
                  <a:pt x="4" y="678"/>
                </a:cubicBezTo>
                <a:cubicBezTo>
                  <a:pt x="4" y="680"/>
                  <a:pt x="5" y="678"/>
                  <a:pt x="5" y="675"/>
                </a:cubicBezTo>
                <a:cubicBezTo>
                  <a:pt x="5" y="672"/>
                  <a:pt x="5" y="671"/>
                  <a:pt x="5" y="666"/>
                </a:cubicBezTo>
                <a:cubicBezTo>
                  <a:pt x="5" y="669"/>
                  <a:pt x="5" y="672"/>
                  <a:pt x="5" y="675"/>
                </a:cubicBezTo>
                <a:cubicBezTo>
                  <a:pt x="5" y="676"/>
                  <a:pt x="5" y="678"/>
                  <a:pt x="4" y="682"/>
                </a:cubicBezTo>
                <a:cubicBezTo>
                  <a:pt x="4" y="681"/>
                  <a:pt x="4" y="680"/>
                  <a:pt x="4" y="678"/>
                </a:cubicBezTo>
                <a:cubicBezTo>
                  <a:pt x="4" y="678"/>
                  <a:pt x="4" y="676"/>
                  <a:pt x="3" y="675"/>
                </a:cubicBezTo>
                <a:cubicBezTo>
                  <a:pt x="3" y="679"/>
                  <a:pt x="4" y="692"/>
                  <a:pt x="3" y="688"/>
                </a:cubicBezTo>
                <a:cubicBezTo>
                  <a:pt x="5" y="695"/>
                  <a:pt x="6" y="760"/>
                  <a:pt x="6" y="765"/>
                </a:cubicBezTo>
                <a:cubicBezTo>
                  <a:pt x="6" y="770"/>
                  <a:pt x="3" y="776"/>
                  <a:pt x="2" y="779"/>
                </a:cubicBezTo>
                <a:cubicBezTo>
                  <a:pt x="2" y="797"/>
                  <a:pt x="5" y="805"/>
                  <a:pt x="5" y="823"/>
                </a:cubicBezTo>
                <a:cubicBezTo>
                  <a:pt x="4" y="827"/>
                  <a:pt x="2" y="837"/>
                  <a:pt x="1" y="847"/>
                </a:cubicBezTo>
                <a:cubicBezTo>
                  <a:pt x="2" y="844"/>
                  <a:pt x="1" y="851"/>
                  <a:pt x="1" y="850"/>
                </a:cubicBezTo>
                <a:cubicBezTo>
                  <a:pt x="0" y="857"/>
                  <a:pt x="1" y="876"/>
                  <a:pt x="2" y="885"/>
                </a:cubicBezTo>
                <a:cubicBezTo>
                  <a:pt x="1" y="888"/>
                  <a:pt x="2" y="889"/>
                  <a:pt x="2" y="894"/>
                </a:cubicBezTo>
                <a:cubicBezTo>
                  <a:pt x="2" y="893"/>
                  <a:pt x="3" y="895"/>
                  <a:pt x="3" y="903"/>
                </a:cubicBezTo>
                <a:cubicBezTo>
                  <a:pt x="3" y="905"/>
                  <a:pt x="6" y="933"/>
                  <a:pt x="6" y="946"/>
                </a:cubicBezTo>
                <a:cubicBezTo>
                  <a:pt x="6" y="947"/>
                  <a:pt x="3" y="1028"/>
                  <a:pt x="1" y="1041"/>
                </a:cubicBezTo>
                <a:cubicBezTo>
                  <a:pt x="2" y="1041"/>
                  <a:pt x="7" y="1069"/>
                  <a:pt x="6" y="1072"/>
                </a:cubicBezTo>
                <a:cubicBezTo>
                  <a:pt x="6" y="1071"/>
                  <a:pt x="4" y="1077"/>
                  <a:pt x="3" y="1092"/>
                </a:cubicBezTo>
                <a:cubicBezTo>
                  <a:pt x="3" y="1097"/>
                  <a:pt x="6" y="1101"/>
                  <a:pt x="5" y="1097"/>
                </a:cubicBezTo>
                <a:cubicBezTo>
                  <a:pt x="5" y="1146"/>
                  <a:pt x="6" y="1196"/>
                  <a:pt x="6" y="1194"/>
                </a:cubicBezTo>
                <a:cubicBezTo>
                  <a:pt x="5" y="1202"/>
                  <a:pt x="2" y="1210"/>
                  <a:pt x="2" y="1211"/>
                </a:cubicBezTo>
                <a:cubicBezTo>
                  <a:pt x="3" y="1213"/>
                  <a:pt x="3" y="1219"/>
                  <a:pt x="3" y="1220"/>
                </a:cubicBezTo>
                <a:cubicBezTo>
                  <a:pt x="3" y="1223"/>
                  <a:pt x="2" y="1248"/>
                  <a:pt x="3" y="1275"/>
                </a:cubicBezTo>
                <a:cubicBezTo>
                  <a:pt x="3" y="1275"/>
                  <a:pt x="5" y="1275"/>
                  <a:pt x="7" y="1275"/>
                </a:cubicBezTo>
                <a:cubicBezTo>
                  <a:pt x="6" y="1291"/>
                  <a:pt x="4" y="1328"/>
                  <a:pt x="4" y="1366"/>
                </a:cubicBezTo>
                <a:cubicBezTo>
                  <a:pt x="4" y="1373"/>
                  <a:pt x="6" y="1380"/>
                  <a:pt x="6" y="1387"/>
                </a:cubicBezTo>
                <a:cubicBezTo>
                  <a:pt x="6" y="1391"/>
                  <a:pt x="4" y="1394"/>
                  <a:pt x="4" y="1397"/>
                </a:cubicBezTo>
                <a:cubicBezTo>
                  <a:pt x="4" y="1435"/>
                  <a:pt x="5" y="1465"/>
                  <a:pt x="4" y="1465"/>
                </a:cubicBezTo>
                <a:cubicBezTo>
                  <a:pt x="6" y="1474"/>
                  <a:pt x="4" y="1490"/>
                  <a:pt x="7" y="1505"/>
                </a:cubicBezTo>
                <a:cubicBezTo>
                  <a:pt x="6" y="1509"/>
                  <a:pt x="6" y="1503"/>
                  <a:pt x="6" y="1504"/>
                </a:cubicBezTo>
                <a:cubicBezTo>
                  <a:pt x="7" y="1508"/>
                  <a:pt x="7" y="1513"/>
                  <a:pt x="6" y="1522"/>
                </a:cubicBezTo>
                <a:cubicBezTo>
                  <a:pt x="6" y="1522"/>
                  <a:pt x="6" y="1520"/>
                  <a:pt x="6" y="1521"/>
                </a:cubicBezTo>
                <a:cubicBezTo>
                  <a:pt x="6" y="1545"/>
                  <a:pt x="8" y="1555"/>
                  <a:pt x="7" y="1583"/>
                </a:cubicBezTo>
                <a:cubicBezTo>
                  <a:pt x="7" y="1584"/>
                  <a:pt x="7" y="1643"/>
                  <a:pt x="7" y="1642"/>
                </a:cubicBezTo>
                <a:cubicBezTo>
                  <a:pt x="6" y="1649"/>
                  <a:pt x="3" y="1661"/>
                  <a:pt x="3" y="1665"/>
                </a:cubicBezTo>
                <a:cubicBezTo>
                  <a:pt x="3" y="1661"/>
                  <a:pt x="2" y="1713"/>
                  <a:pt x="3" y="1736"/>
                </a:cubicBezTo>
                <a:cubicBezTo>
                  <a:pt x="3" y="1737"/>
                  <a:pt x="3" y="1749"/>
                  <a:pt x="3" y="1769"/>
                </a:cubicBezTo>
                <a:cubicBezTo>
                  <a:pt x="3" y="1769"/>
                  <a:pt x="6" y="1787"/>
                  <a:pt x="6" y="1787"/>
                </a:cubicBezTo>
                <a:cubicBezTo>
                  <a:pt x="6" y="1787"/>
                  <a:pt x="6" y="1786"/>
                  <a:pt x="6" y="1786"/>
                </a:cubicBezTo>
                <a:cubicBezTo>
                  <a:pt x="6" y="1787"/>
                  <a:pt x="6" y="1787"/>
                  <a:pt x="6" y="1787"/>
                </a:cubicBezTo>
                <a:cubicBezTo>
                  <a:pt x="7" y="1805"/>
                  <a:pt x="6" y="1796"/>
                  <a:pt x="7" y="1809"/>
                </a:cubicBezTo>
                <a:cubicBezTo>
                  <a:pt x="7" y="1810"/>
                  <a:pt x="8" y="1810"/>
                  <a:pt x="8" y="1812"/>
                </a:cubicBezTo>
                <a:cubicBezTo>
                  <a:pt x="8" y="1816"/>
                  <a:pt x="5" y="1815"/>
                  <a:pt x="5" y="1825"/>
                </a:cubicBezTo>
                <a:cubicBezTo>
                  <a:pt x="5" y="1817"/>
                  <a:pt x="5" y="1832"/>
                  <a:pt x="4" y="1823"/>
                </a:cubicBezTo>
                <a:cubicBezTo>
                  <a:pt x="3" y="1844"/>
                  <a:pt x="6" y="1850"/>
                  <a:pt x="6" y="1856"/>
                </a:cubicBezTo>
                <a:cubicBezTo>
                  <a:pt x="7" y="1851"/>
                  <a:pt x="6" y="1878"/>
                  <a:pt x="6" y="1878"/>
                </a:cubicBezTo>
                <a:cubicBezTo>
                  <a:pt x="6" y="1879"/>
                  <a:pt x="6" y="1881"/>
                  <a:pt x="7" y="1884"/>
                </a:cubicBezTo>
                <a:cubicBezTo>
                  <a:pt x="6" y="1888"/>
                  <a:pt x="2" y="1910"/>
                  <a:pt x="2" y="1917"/>
                </a:cubicBezTo>
                <a:cubicBezTo>
                  <a:pt x="3" y="1919"/>
                  <a:pt x="3" y="1953"/>
                  <a:pt x="3" y="1958"/>
                </a:cubicBezTo>
                <a:cubicBezTo>
                  <a:pt x="3" y="1958"/>
                  <a:pt x="1" y="1985"/>
                  <a:pt x="1" y="2000"/>
                </a:cubicBezTo>
                <a:cubicBezTo>
                  <a:pt x="0" y="2002"/>
                  <a:pt x="4" y="2038"/>
                  <a:pt x="4" y="2063"/>
                </a:cubicBezTo>
                <a:cubicBezTo>
                  <a:pt x="3" y="2074"/>
                  <a:pt x="5" y="2103"/>
                  <a:pt x="5" y="2120"/>
                </a:cubicBezTo>
                <a:cubicBezTo>
                  <a:pt x="5" y="2122"/>
                  <a:pt x="5" y="2159"/>
                  <a:pt x="5" y="2192"/>
                </a:cubicBezTo>
                <a:cubicBezTo>
                  <a:pt x="5" y="2191"/>
                  <a:pt x="3" y="2198"/>
                  <a:pt x="3" y="2200"/>
                </a:cubicBezTo>
                <a:cubicBezTo>
                  <a:pt x="3" y="2201"/>
                  <a:pt x="3" y="2202"/>
                  <a:pt x="3" y="2204"/>
                </a:cubicBezTo>
                <a:cubicBezTo>
                  <a:pt x="3" y="2211"/>
                  <a:pt x="6" y="2218"/>
                  <a:pt x="6" y="2219"/>
                </a:cubicBezTo>
                <a:cubicBezTo>
                  <a:pt x="7" y="2224"/>
                  <a:pt x="5" y="2224"/>
                  <a:pt x="5" y="2230"/>
                </a:cubicBezTo>
                <a:cubicBezTo>
                  <a:pt x="5" y="2230"/>
                  <a:pt x="7" y="2233"/>
                  <a:pt x="7" y="2234"/>
                </a:cubicBezTo>
                <a:cubicBezTo>
                  <a:pt x="7" y="2273"/>
                  <a:pt x="5" y="2273"/>
                  <a:pt x="5" y="2312"/>
                </a:cubicBezTo>
                <a:cubicBezTo>
                  <a:pt x="5" y="2316"/>
                  <a:pt x="8" y="2316"/>
                  <a:pt x="8" y="2320"/>
                </a:cubicBezTo>
                <a:cubicBezTo>
                  <a:pt x="8" y="2327"/>
                  <a:pt x="1" y="2327"/>
                  <a:pt x="1" y="2334"/>
                </a:cubicBezTo>
                <a:cubicBezTo>
                  <a:pt x="0" y="2380"/>
                  <a:pt x="2" y="2380"/>
                  <a:pt x="2" y="2425"/>
                </a:cubicBezTo>
                <a:cubicBezTo>
                  <a:pt x="2" y="2471"/>
                  <a:pt x="5" y="2525"/>
                  <a:pt x="5" y="2525"/>
                </a:cubicBezTo>
                <a:cubicBezTo>
                  <a:pt x="5" y="2525"/>
                  <a:pt x="16" y="2524"/>
                  <a:pt x="23" y="2524"/>
                </a:cubicBezTo>
                <a:cubicBezTo>
                  <a:pt x="24" y="2525"/>
                  <a:pt x="74" y="2527"/>
                  <a:pt x="123" y="2528"/>
                </a:cubicBezTo>
                <a:cubicBezTo>
                  <a:pt x="130" y="2528"/>
                  <a:pt x="137" y="2525"/>
                  <a:pt x="144" y="2525"/>
                </a:cubicBezTo>
                <a:cubicBezTo>
                  <a:pt x="147" y="2525"/>
                  <a:pt x="151" y="2528"/>
                  <a:pt x="154" y="2528"/>
                </a:cubicBezTo>
                <a:cubicBezTo>
                  <a:pt x="191" y="2528"/>
                  <a:pt x="222" y="2527"/>
                  <a:pt x="221" y="2527"/>
                </a:cubicBezTo>
                <a:cubicBezTo>
                  <a:pt x="231" y="2526"/>
                  <a:pt x="247" y="2527"/>
                  <a:pt x="262" y="2525"/>
                </a:cubicBezTo>
                <a:cubicBezTo>
                  <a:pt x="266" y="2526"/>
                  <a:pt x="259" y="2526"/>
                  <a:pt x="261" y="2526"/>
                </a:cubicBezTo>
                <a:cubicBezTo>
                  <a:pt x="265" y="2525"/>
                  <a:pt x="270" y="2525"/>
                  <a:pt x="278" y="2525"/>
                </a:cubicBezTo>
                <a:cubicBezTo>
                  <a:pt x="279" y="2525"/>
                  <a:pt x="277" y="2526"/>
                  <a:pt x="277" y="2526"/>
                </a:cubicBezTo>
                <a:cubicBezTo>
                  <a:pt x="302" y="2526"/>
                  <a:pt x="312" y="2524"/>
                  <a:pt x="340" y="2525"/>
                </a:cubicBezTo>
                <a:cubicBezTo>
                  <a:pt x="341" y="2525"/>
                  <a:pt x="400" y="2525"/>
                  <a:pt x="398" y="2525"/>
                </a:cubicBezTo>
                <a:cubicBezTo>
                  <a:pt x="405" y="2526"/>
                  <a:pt x="418" y="2529"/>
                  <a:pt x="422" y="2529"/>
                </a:cubicBezTo>
                <a:cubicBezTo>
                  <a:pt x="418" y="2529"/>
                  <a:pt x="469" y="2530"/>
                  <a:pt x="493" y="2528"/>
                </a:cubicBezTo>
                <a:cubicBezTo>
                  <a:pt x="494" y="2528"/>
                  <a:pt x="506" y="2529"/>
                  <a:pt x="526" y="2528"/>
                </a:cubicBezTo>
                <a:cubicBezTo>
                  <a:pt x="526" y="2528"/>
                  <a:pt x="544" y="2526"/>
                  <a:pt x="544" y="2526"/>
                </a:cubicBezTo>
                <a:cubicBezTo>
                  <a:pt x="543" y="2526"/>
                  <a:pt x="543" y="2526"/>
                  <a:pt x="543" y="2526"/>
                </a:cubicBezTo>
                <a:cubicBezTo>
                  <a:pt x="543" y="2526"/>
                  <a:pt x="544" y="2526"/>
                  <a:pt x="544" y="2526"/>
                </a:cubicBezTo>
                <a:cubicBezTo>
                  <a:pt x="562" y="2525"/>
                  <a:pt x="553" y="2526"/>
                  <a:pt x="566" y="2525"/>
                </a:cubicBezTo>
                <a:cubicBezTo>
                  <a:pt x="567" y="2525"/>
                  <a:pt x="567" y="2524"/>
                  <a:pt x="568" y="2524"/>
                </a:cubicBezTo>
                <a:cubicBezTo>
                  <a:pt x="573" y="2524"/>
                  <a:pt x="572" y="2527"/>
                  <a:pt x="582" y="2527"/>
                </a:cubicBezTo>
                <a:cubicBezTo>
                  <a:pt x="574" y="2527"/>
                  <a:pt x="589" y="2527"/>
                  <a:pt x="580" y="2527"/>
                </a:cubicBezTo>
                <a:cubicBezTo>
                  <a:pt x="600" y="2529"/>
                  <a:pt x="607" y="2526"/>
                  <a:pt x="613" y="2525"/>
                </a:cubicBezTo>
                <a:cubicBezTo>
                  <a:pt x="608" y="2525"/>
                  <a:pt x="634" y="2526"/>
                  <a:pt x="635" y="2526"/>
                </a:cubicBezTo>
                <a:cubicBezTo>
                  <a:pt x="636" y="2526"/>
                  <a:pt x="637" y="2526"/>
                  <a:pt x="638" y="2525"/>
                </a:cubicBezTo>
                <a:cubicBezTo>
                  <a:pt x="640" y="2526"/>
                  <a:pt x="668" y="2526"/>
                  <a:pt x="677" y="2526"/>
                </a:cubicBezTo>
                <a:cubicBezTo>
                  <a:pt x="679" y="2525"/>
                  <a:pt x="677" y="2525"/>
                  <a:pt x="674" y="2525"/>
                </a:cubicBezTo>
                <a:cubicBezTo>
                  <a:pt x="672" y="2525"/>
                  <a:pt x="670" y="2525"/>
                  <a:pt x="665" y="2525"/>
                </a:cubicBezTo>
                <a:cubicBezTo>
                  <a:pt x="668" y="2525"/>
                  <a:pt x="671" y="2525"/>
                  <a:pt x="674" y="2525"/>
                </a:cubicBezTo>
                <a:cubicBezTo>
                  <a:pt x="675" y="2525"/>
                  <a:pt x="677" y="2525"/>
                  <a:pt x="681" y="2525"/>
                </a:cubicBezTo>
                <a:cubicBezTo>
                  <a:pt x="680" y="2525"/>
                  <a:pt x="679" y="2526"/>
                  <a:pt x="677" y="2526"/>
                </a:cubicBezTo>
                <a:cubicBezTo>
                  <a:pt x="677" y="2526"/>
                  <a:pt x="676" y="2526"/>
                  <a:pt x="674" y="2526"/>
                </a:cubicBezTo>
                <a:cubicBezTo>
                  <a:pt x="679" y="2527"/>
                  <a:pt x="692" y="2525"/>
                  <a:pt x="687" y="2527"/>
                </a:cubicBezTo>
                <a:cubicBezTo>
                  <a:pt x="694" y="2525"/>
                  <a:pt x="759" y="2524"/>
                  <a:pt x="764" y="2524"/>
                </a:cubicBezTo>
                <a:cubicBezTo>
                  <a:pt x="769" y="2524"/>
                  <a:pt x="775" y="2527"/>
                  <a:pt x="779" y="2527"/>
                </a:cubicBezTo>
                <a:cubicBezTo>
                  <a:pt x="796" y="2527"/>
                  <a:pt x="804" y="2524"/>
                  <a:pt x="822" y="2525"/>
                </a:cubicBezTo>
                <a:cubicBezTo>
                  <a:pt x="826" y="2526"/>
                  <a:pt x="836" y="2528"/>
                  <a:pt x="846" y="2528"/>
                </a:cubicBezTo>
                <a:cubicBezTo>
                  <a:pt x="844" y="2528"/>
                  <a:pt x="850" y="2529"/>
                  <a:pt x="849" y="2529"/>
                </a:cubicBezTo>
                <a:cubicBezTo>
                  <a:pt x="856" y="2530"/>
                  <a:pt x="875" y="2528"/>
                  <a:pt x="884" y="2528"/>
                </a:cubicBezTo>
                <a:cubicBezTo>
                  <a:pt x="887" y="2528"/>
                  <a:pt x="888" y="2527"/>
                  <a:pt x="893" y="2527"/>
                </a:cubicBezTo>
                <a:cubicBezTo>
                  <a:pt x="892" y="2528"/>
                  <a:pt x="894" y="2527"/>
                  <a:pt x="903" y="2526"/>
                </a:cubicBezTo>
                <a:cubicBezTo>
                  <a:pt x="904" y="2527"/>
                  <a:pt x="932" y="2523"/>
                  <a:pt x="945" y="2524"/>
                </a:cubicBezTo>
                <a:cubicBezTo>
                  <a:pt x="946" y="2524"/>
                  <a:pt x="1027" y="2527"/>
                  <a:pt x="1040" y="2528"/>
                </a:cubicBezTo>
                <a:cubicBezTo>
                  <a:pt x="1040" y="2528"/>
                  <a:pt x="1069" y="2523"/>
                  <a:pt x="1071" y="2523"/>
                </a:cubicBezTo>
                <a:cubicBezTo>
                  <a:pt x="1070" y="2523"/>
                  <a:pt x="1076" y="2526"/>
                  <a:pt x="1091" y="2527"/>
                </a:cubicBezTo>
                <a:cubicBezTo>
                  <a:pt x="1096" y="2527"/>
                  <a:pt x="1100" y="2524"/>
                  <a:pt x="1097" y="2524"/>
                </a:cubicBezTo>
                <a:cubicBezTo>
                  <a:pt x="1145" y="2524"/>
                  <a:pt x="1196" y="2524"/>
                  <a:pt x="1193" y="2524"/>
                </a:cubicBezTo>
                <a:cubicBezTo>
                  <a:pt x="1202" y="2524"/>
                  <a:pt x="1210" y="2527"/>
                  <a:pt x="1210" y="2527"/>
                </a:cubicBezTo>
                <a:cubicBezTo>
                  <a:pt x="1212" y="2527"/>
                  <a:pt x="1218" y="2527"/>
                  <a:pt x="1219" y="2527"/>
                </a:cubicBezTo>
                <a:cubicBezTo>
                  <a:pt x="1222" y="2527"/>
                  <a:pt x="1247" y="2528"/>
                  <a:pt x="1274" y="2527"/>
                </a:cubicBezTo>
                <a:cubicBezTo>
                  <a:pt x="1274" y="2527"/>
                  <a:pt x="1274" y="2526"/>
                  <a:pt x="1274" y="2525"/>
                </a:cubicBezTo>
                <a:cubicBezTo>
                  <a:pt x="1291" y="2526"/>
                  <a:pt x="1327" y="2527"/>
                  <a:pt x="1364" y="2528"/>
                </a:cubicBezTo>
                <a:cubicBezTo>
                  <a:pt x="1371" y="2528"/>
                  <a:pt x="1378" y="2525"/>
                  <a:pt x="1386" y="2525"/>
                </a:cubicBezTo>
                <a:cubicBezTo>
                  <a:pt x="1389" y="2525"/>
                  <a:pt x="1392" y="2528"/>
                  <a:pt x="1396" y="2528"/>
                </a:cubicBezTo>
                <a:cubicBezTo>
                  <a:pt x="1433" y="2528"/>
                  <a:pt x="1463" y="2527"/>
                  <a:pt x="1463" y="2527"/>
                </a:cubicBezTo>
                <a:cubicBezTo>
                  <a:pt x="1472" y="2526"/>
                  <a:pt x="1488" y="2527"/>
                  <a:pt x="1504" y="2525"/>
                </a:cubicBezTo>
                <a:cubicBezTo>
                  <a:pt x="1507" y="2526"/>
                  <a:pt x="1501" y="2526"/>
                  <a:pt x="1503" y="2526"/>
                </a:cubicBezTo>
                <a:cubicBezTo>
                  <a:pt x="1506" y="2525"/>
                  <a:pt x="1511" y="2525"/>
                  <a:pt x="1520" y="2525"/>
                </a:cubicBezTo>
                <a:cubicBezTo>
                  <a:pt x="1520" y="2525"/>
                  <a:pt x="1518" y="2526"/>
                  <a:pt x="1519" y="2526"/>
                </a:cubicBezTo>
                <a:cubicBezTo>
                  <a:pt x="1543" y="2526"/>
                  <a:pt x="1554" y="2524"/>
                  <a:pt x="1581" y="2525"/>
                </a:cubicBezTo>
                <a:cubicBezTo>
                  <a:pt x="1582" y="2525"/>
                  <a:pt x="1641" y="2525"/>
                  <a:pt x="1640" y="2525"/>
                </a:cubicBezTo>
                <a:cubicBezTo>
                  <a:pt x="1647" y="2526"/>
                  <a:pt x="1659" y="2529"/>
                  <a:pt x="1663" y="2529"/>
                </a:cubicBezTo>
                <a:cubicBezTo>
                  <a:pt x="1659" y="2529"/>
                  <a:pt x="1711" y="2530"/>
                  <a:pt x="1735" y="2528"/>
                </a:cubicBezTo>
                <a:cubicBezTo>
                  <a:pt x="1736" y="2528"/>
                  <a:pt x="1747" y="2529"/>
                  <a:pt x="1767" y="2528"/>
                </a:cubicBezTo>
                <a:cubicBezTo>
                  <a:pt x="1768" y="2528"/>
                  <a:pt x="1785" y="2526"/>
                  <a:pt x="1785" y="2526"/>
                </a:cubicBezTo>
                <a:cubicBezTo>
                  <a:pt x="1785" y="2526"/>
                  <a:pt x="1785" y="2526"/>
                  <a:pt x="1784" y="2526"/>
                </a:cubicBezTo>
                <a:cubicBezTo>
                  <a:pt x="1785" y="2526"/>
                  <a:pt x="1785" y="2526"/>
                  <a:pt x="1785" y="2526"/>
                </a:cubicBezTo>
                <a:cubicBezTo>
                  <a:pt x="1803" y="2525"/>
                  <a:pt x="1794" y="2526"/>
                  <a:pt x="1807" y="2525"/>
                </a:cubicBezTo>
                <a:cubicBezTo>
                  <a:pt x="1809" y="2525"/>
                  <a:pt x="1808" y="2524"/>
                  <a:pt x="1810" y="2524"/>
                </a:cubicBezTo>
                <a:cubicBezTo>
                  <a:pt x="1814" y="2524"/>
                  <a:pt x="1813" y="2527"/>
                  <a:pt x="1823" y="2527"/>
                </a:cubicBezTo>
                <a:cubicBezTo>
                  <a:pt x="1815" y="2527"/>
                  <a:pt x="1830" y="2527"/>
                  <a:pt x="1821" y="2527"/>
                </a:cubicBezTo>
                <a:cubicBezTo>
                  <a:pt x="1842" y="2529"/>
                  <a:pt x="1849" y="2526"/>
                  <a:pt x="1854" y="2525"/>
                </a:cubicBezTo>
                <a:cubicBezTo>
                  <a:pt x="1850" y="2525"/>
                  <a:pt x="1876" y="2526"/>
                  <a:pt x="1877" y="2526"/>
                </a:cubicBezTo>
                <a:cubicBezTo>
                  <a:pt x="1877" y="2526"/>
                  <a:pt x="1878" y="2526"/>
                  <a:pt x="1879" y="2525"/>
                </a:cubicBezTo>
                <a:cubicBezTo>
                  <a:pt x="1881" y="2526"/>
                  <a:pt x="1909" y="2526"/>
                  <a:pt x="1919" y="2526"/>
                </a:cubicBezTo>
                <a:cubicBezTo>
                  <a:pt x="1921" y="2525"/>
                  <a:pt x="1919" y="2525"/>
                  <a:pt x="1915" y="2525"/>
                </a:cubicBezTo>
                <a:cubicBezTo>
                  <a:pt x="1913" y="2525"/>
                  <a:pt x="1911" y="2525"/>
                  <a:pt x="1907" y="2525"/>
                </a:cubicBezTo>
                <a:cubicBezTo>
                  <a:pt x="1910" y="2525"/>
                  <a:pt x="1913" y="2525"/>
                  <a:pt x="1915" y="2525"/>
                </a:cubicBezTo>
                <a:cubicBezTo>
                  <a:pt x="1917" y="2525"/>
                  <a:pt x="1919" y="2525"/>
                  <a:pt x="1922" y="2525"/>
                </a:cubicBezTo>
                <a:cubicBezTo>
                  <a:pt x="1922" y="2525"/>
                  <a:pt x="1921" y="2526"/>
                  <a:pt x="1919" y="2526"/>
                </a:cubicBezTo>
                <a:cubicBezTo>
                  <a:pt x="1918" y="2526"/>
                  <a:pt x="1917" y="2526"/>
                  <a:pt x="1915" y="2526"/>
                </a:cubicBezTo>
                <a:cubicBezTo>
                  <a:pt x="1920" y="2527"/>
                  <a:pt x="1933" y="2525"/>
                  <a:pt x="1928" y="2527"/>
                </a:cubicBezTo>
                <a:cubicBezTo>
                  <a:pt x="1935" y="2525"/>
                  <a:pt x="2000" y="2524"/>
                  <a:pt x="2005" y="2524"/>
                </a:cubicBezTo>
                <a:cubicBezTo>
                  <a:pt x="2010" y="2524"/>
                  <a:pt x="2017" y="2527"/>
                  <a:pt x="2020" y="2527"/>
                </a:cubicBezTo>
                <a:cubicBezTo>
                  <a:pt x="2037" y="2527"/>
                  <a:pt x="2046" y="2524"/>
                  <a:pt x="2064" y="2525"/>
                </a:cubicBezTo>
                <a:cubicBezTo>
                  <a:pt x="2067" y="2526"/>
                  <a:pt x="2078" y="2528"/>
                  <a:pt x="2087" y="2528"/>
                </a:cubicBezTo>
                <a:cubicBezTo>
                  <a:pt x="2085" y="2528"/>
                  <a:pt x="2091" y="2529"/>
                  <a:pt x="2091" y="2529"/>
                </a:cubicBezTo>
                <a:cubicBezTo>
                  <a:pt x="2097" y="2530"/>
                  <a:pt x="2117" y="2528"/>
                  <a:pt x="2126" y="2528"/>
                </a:cubicBezTo>
                <a:cubicBezTo>
                  <a:pt x="2129" y="2528"/>
                  <a:pt x="2129" y="2527"/>
                  <a:pt x="2135" y="2527"/>
                </a:cubicBezTo>
                <a:cubicBezTo>
                  <a:pt x="2133" y="2528"/>
                  <a:pt x="2136" y="2527"/>
                  <a:pt x="2144" y="2526"/>
                </a:cubicBezTo>
                <a:cubicBezTo>
                  <a:pt x="2145" y="2527"/>
                  <a:pt x="2174" y="2523"/>
                  <a:pt x="2187" y="2524"/>
                </a:cubicBezTo>
                <a:cubicBezTo>
                  <a:pt x="2187" y="2524"/>
                  <a:pt x="2268" y="2527"/>
                  <a:pt x="2281" y="2528"/>
                </a:cubicBezTo>
                <a:cubicBezTo>
                  <a:pt x="2282" y="2528"/>
                  <a:pt x="2310" y="2523"/>
                  <a:pt x="2313" y="2523"/>
                </a:cubicBezTo>
                <a:cubicBezTo>
                  <a:pt x="2311" y="2523"/>
                  <a:pt x="2318" y="2526"/>
                  <a:pt x="2333" y="2527"/>
                </a:cubicBezTo>
                <a:cubicBezTo>
                  <a:pt x="2338" y="2527"/>
                  <a:pt x="2342" y="2524"/>
                  <a:pt x="2338" y="2524"/>
                </a:cubicBezTo>
                <a:cubicBezTo>
                  <a:pt x="2386" y="2524"/>
                  <a:pt x="2437" y="2524"/>
                  <a:pt x="2435" y="2524"/>
                </a:cubicBezTo>
                <a:cubicBezTo>
                  <a:pt x="2443" y="2524"/>
                  <a:pt x="2451" y="2527"/>
                  <a:pt x="2451" y="2527"/>
                </a:cubicBezTo>
                <a:cubicBezTo>
                  <a:pt x="2454" y="2527"/>
                  <a:pt x="2460" y="2527"/>
                  <a:pt x="2461" y="2527"/>
                </a:cubicBezTo>
                <a:cubicBezTo>
                  <a:pt x="2464" y="2527"/>
                  <a:pt x="2488" y="2528"/>
                  <a:pt x="2515" y="2527"/>
                </a:cubicBezTo>
                <a:cubicBezTo>
                  <a:pt x="2516" y="2524"/>
                  <a:pt x="2513" y="2485"/>
                  <a:pt x="2513" y="2480"/>
                </a:cubicBezTo>
                <a:cubicBezTo>
                  <a:pt x="2512" y="2487"/>
                  <a:pt x="2516" y="2426"/>
                  <a:pt x="2516" y="2424"/>
                </a:cubicBezTo>
                <a:cubicBezTo>
                  <a:pt x="2516" y="2418"/>
                  <a:pt x="2513" y="2402"/>
                  <a:pt x="2514" y="2397"/>
                </a:cubicBezTo>
                <a:cubicBezTo>
                  <a:pt x="2512" y="2401"/>
                  <a:pt x="2517" y="2379"/>
                  <a:pt x="2516" y="2371"/>
                </a:cubicBezTo>
                <a:cubicBezTo>
                  <a:pt x="2517" y="2371"/>
                  <a:pt x="2517" y="2351"/>
                  <a:pt x="2517" y="2349"/>
                </a:cubicBezTo>
                <a:cubicBezTo>
                  <a:pt x="2517" y="2334"/>
                  <a:pt x="2512" y="2279"/>
                  <a:pt x="2513" y="2274"/>
                </a:cubicBezTo>
                <a:cubicBezTo>
                  <a:pt x="2515" y="2273"/>
                  <a:pt x="2518" y="2237"/>
                  <a:pt x="2517" y="2229"/>
                </a:cubicBezTo>
                <a:cubicBezTo>
                  <a:pt x="2518" y="2232"/>
                  <a:pt x="2517" y="2221"/>
                  <a:pt x="2517" y="2216"/>
                </a:cubicBezTo>
                <a:cubicBezTo>
                  <a:pt x="2518" y="2199"/>
                  <a:pt x="2515" y="2188"/>
                  <a:pt x="2516" y="2179"/>
                </a:cubicBezTo>
                <a:cubicBezTo>
                  <a:pt x="2515" y="2177"/>
                  <a:pt x="2520" y="2111"/>
                  <a:pt x="2520" y="2110"/>
                </a:cubicBezTo>
                <a:cubicBezTo>
                  <a:pt x="2520" y="2102"/>
                  <a:pt x="2514" y="2093"/>
                  <a:pt x="2514" y="2092"/>
                </a:cubicBezTo>
                <a:cubicBezTo>
                  <a:pt x="2514" y="2091"/>
                  <a:pt x="2513" y="2091"/>
                  <a:pt x="2513" y="2090"/>
                </a:cubicBezTo>
                <a:cubicBezTo>
                  <a:pt x="2513" y="2083"/>
                  <a:pt x="2517" y="2075"/>
                  <a:pt x="2517" y="2067"/>
                </a:cubicBezTo>
                <a:cubicBezTo>
                  <a:pt x="2517" y="2061"/>
                  <a:pt x="2516" y="2039"/>
                  <a:pt x="2516" y="2037"/>
                </a:cubicBezTo>
                <a:cubicBezTo>
                  <a:pt x="2516" y="2029"/>
                  <a:pt x="2518" y="2009"/>
                  <a:pt x="2518" y="2008"/>
                </a:cubicBezTo>
                <a:cubicBezTo>
                  <a:pt x="2518" y="2007"/>
                  <a:pt x="2516" y="1907"/>
                  <a:pt x="2517" y="1902"/>
                </a:cubicBezTo>
                <a:cubicBezTo>
                  <a:pt x="2517" y="1901"/>
                  <a:pt x="2520" y="1888"/>
                  <a:pt x="2520" y="1885"/>
                </a:cubicBezTo>
                <a:cubicBezTo>
                  <a:pt x="2520" y="1885"/>
                  <a:pt x="2519" y="1885"/>
                  <a:pt x="2519" y="1885"/>
                </a:cubicBezTo>
                <a:cubicBezTo>
                  <a:pt x="2519" y="1876"/>
                  <a:pt x="2519" y="1859"/>
                  <a:pt x="2519" y="1852"/>
                </a:cubicBezTo>
                <a:cubicBezTo>
                  <a:pt x="2518" y="1850"/>
                  <a:pt x="2518" y="1852"/>
                  <a:pt x="2518" y="1855"/>
                </a:cubicBezTo>
                <a:cubicBezTo>
                  <a:pt x="2518" y="1857"/>
                  <a:pt x="2518" y="1859"/>
                  <a:pt x="2518" y="1864"/>
                </a:cubicBezTo>
                <a:cubicBezTo>
                  <a:pt x="2518" y="1861"/>
                  <a:pt x="2518" y="1858"/>
                  <a:pt x="2518" y="1855"/>
                </a:cubicBezTo>
                <a:cubicBezTo>
                  <a:pt x="2518" y="1853"/>
                  <a:pt x="2518" y="1852"/>
                  <a:pt x="2518" y="1848"/>
                </a:cubicBezTo>
                <a:cubicBezTo>
                  <a:pt x="2519" y="1848"/>
                  <a:pt x="2519" y="1850"/>
                  <a:pt x="2519" y="1852"/>
                </a:cubicBezTo>
                <a:cubicBezTo>
                  <a:pt x="2519" y="1852"/>
                  <a:pt x="2519" y="1853"/>
                  <a:pt x="2519" y="1855"/>
                </a:cubicBezTo>
                <a:cubicBezTo>
                  <a:pt x="2520" y="1850"/>
                  <a:pt x="2518" y="1837"/>
                  <a:pt x="2520" y="1842"/>
                </a:cubicBezTo>
                <a:cubicBezTo>
                  <a:pt x="2518" y="1835"/>
                  <a:pt x="2517" y="1770"/>
                  <a:pt x="2517" y="1765"/>
                </a:cubicBezTo>
                <a:cubicBezTo>
                  <a:pt x="2517" y="1760"/>
                  <a:pt x="2520" y="1753"/>
                  <a:pt x="2521" y="1750"/>
                </a:cubicBezTo>
                <a:cubicBezTo>
                  <a:pt x="2520" y="1733"/>
                  <a:pt x="2517" y="1725"/>
                  <a:pt x="2518" y="1707"/>
                </a:cubicBezTo>
                <a:cubicBezTo>
                  <a:pt x="2519" y="1703"/>
                  <a:pt x="2521" y="1693"/>
                  <a:pt x="2521" y="1683"/>
                </a:cubicBezTo>
                <a:cubicBezTo>
                  <a:pt x="2521" y="1685"/>
                  <a:pt x="2522" y="1679"/>
                  <a:pt x="2522" y="1680"/>
                </a:cubicBezTo>
                <a:cubicBezTo>
                  <a:pt x="2523" y="1673"/>
                  <a:pt x="2522" y="1654"/>
                  <a:pt x="2521" y="1645"/>
                </a:cubicBezTo>
                <a:cubicBezTo>
                  <a:pt x="2522" y="1642"/>
                  <a:pt x="2520" y="1641"/>
                  <a:pt x="2520" y="1636"/>
                </a:cubicBezTo>
                <a:cubicBezTo>
                  <a:pt x="2521" y="1637"/>
                  <a:pt x="2520" y="1635"/>
                  <a:pt x="2519" y="1626"/>
                </a:cubicBezTo>
                <a:cubicBezTo>
                  <a:pt x="2520" y="1625"/>
                  <a:pt x="2516" y="1596"/>
                  <a:pt x="2517" y="1584"/>
                </a:cubicBezTo>
                <a:cubicBezTo>
                  <a:pt x="2517" y="1583"/>
                  <a:pt x="2520" y="1502"/>
                  <a:pt x="2521" y="1489"/>
                </a:cubicBezTo>
                <a:cubicBezTo>
                  <a:pt x="2521" y="1489"/>
                  <a:pt x="2516" y="1460"/>
                  <a:pt x="2517" y="1458"/>
                </a:cubicBezTo>
                <a:cubicBezTo>
                  <a:pt x="2517" y="1459"/>
                  <a:pt x="2519" y="1453"/>
                  <a:pt x="2520" y="1438"/>
                </a:cubicBezTo>
                <a:cubicBezTo>
                  <a:pt x="2520" y="1433"/>
                  <a:pt x="2517" y="1429"/>
                  <a:pt x="2517" y="1432"/>
                </a:cubicBezTo>
                <a:cubicBezTo>
                  <a:pt x="2517" y="1384"/>
                  <a:pt x="2517" y="1333"/>
                  <a:pt x="2517" y="1335"/>
                </a:cubicBezTo>
                <a:cubicBezTo>
                  <a:pt x="2517" y="1327"/>
                  <a:pt x="2520" y="1319"/>
                  <a:pt x="2520" y="1319"/>
                </a:cubicBezTo>
                <a:cubicBezTo>
                  <a:pt x="2520" y="1317"/>
                  <a:pt x="2520" y="1311"/>
                  <a:pt x="2520" y="1310"/>
                </a:cubicBezTo>
                <a:cubicBezTo>
                  <a:pt x="2520" y="1306"/>
                  <a:pt x="2521" y="1282"/>
                  <a:pt x="2520" y="1255"/>
                </a:cubicBezTo>
                <a:cubicBezTo>
                  <a:pt x="2520" y="1255"/>
                  <a:pt x="2518" y="1255"/>
                  <a:pt x="2516" y="1255"/>
                </a:cubicBezTo>
                <a:cubicBezTo>
                  <a:pt x="2517" y="1239"/>
                  <a:pt x="2518" y="1201"/>
                  <a:pt x="2519" y="1164"/>
                </a:cubicBezTo>
                <a:cubicBezTo>
                  <a:pt x="2519" y="1157"/>
                  <a:pt x="2516" y="1150"/>
                  <a:pt x="2516" y="1143"/>
                </a:cubicBezTo>
                <a:cubicBezTo>
                  <a:pt x="2516" y="1139"/>
                  <a:pt x="2519" y="1136"/>
                  <a:pt x="2519" y="1132"/>
                </a:cubicBezTo>
                <a:cubicBezTo>
                  <a:pt x="2519" y="1095"/>
                  <a:pt x="2518" y="1065"/>
                  <a:pt x="2518" y="1065"/>
                </a:cubicBezTo>
                <a:cubicBezTo>
                  <a:pt x="2517" y="1056"/>
                  <a:pt x="2518" y="1040"/>
                  <a:pt x="2516" y="1024"/>
                </a:cubicBezTo>
                <a:cubicBezTo>
                  <a:pt x="2516" y="1021"/>
                  <a:pt x="2517" y="1027"/>
                  <a:pt x="2517" y="1025"/>
                </a:cubicBezTo>
                <a:cubicBezTo>
                  <a:pt x="2516" y="1022"/>
                  <a:pt x="2516" y="1017"/>
                  <a:pt x="2516" y="1008"/>
                </a:cubicBezTo>
                <a:cubicBezTo>
                  <a:pt x="2516" y="1008"/>
                  <a:pt x="2517" y="1010"/>
                  <a:pt x="2517" y="1009"/>
                </a:cubicBezTo>
                <a:cubicBezTo>
                  <a:pt x="2517" y="985"/>
                  <a:pt x="2515" y="974"/>
                  <a:pt x="2516" y="947"/>
                </a:cubicBezTo>
                <a:cubicBezTo>
                  <a:pt x="2516" y="946"/>
                  <a:pt x="2516" y="887"/>
                  <a:pt x="2516" y="888"/>
                </a:cubicBezTo>
                <a:cubicBezTo>
                  <a:pt x="2517" y="881"/>
                  <a:pt x="2520" y="869"/>
                  <a:pt x="2520" y="865"/>
                </a:cubicBezTo>
                <a:cubicBezTo>
                  <a:pt x="2520" y="869"/>
                  <a:pt x="2520" y="817"/>
                  <a:pt x="2519" y="793"/>
                </a:cubicBezTo>
                <a:cubicBezTo>
                  <a:pt x="2519" y="792"/>
                  <a:pt x="2520" y="781"/>
                  <a:pt x="2519" y="761"/>
                </a:cubicBezTo>
                <a:cubicBezTo>
                  <a:pt x="2519" y="761"/>
                  <a:pt x="2517" y="743"/>
                  <a:pt x="2517" y="743"/>
                </a:cubicBezTo>
                <a:cubicBezTo>
                  <a:pt x="2517" y="743"/>
                  <a:pt x="2517" y="743"/>
                  <a:pt x="2517" y="744"/>
                </a:cubicBezTo>
                <a:cubicBezTo>
                  <a:pt x="2517" y="743"/>
                  <a:pt x="2517" y="743"/>
                  <a:pt x="2517" y="743"/>
                </a:cubicBezTo>
                <a:cubicBezTo>
                  <a:pt x="2516" y="725"/>
                  <a:pt x="2517" y="734"/>
                  <a:pt x="2516" y="721"/>
                </a:cubicBezTo>
                <a:cubicBezTo>
                  <a:pt x="2516" y="719"/>
                  <a:pt x="2515" y="720"/>
                  <a:pt x="2515" y="718"/>
                </a:cubicBezTo>
                <a:cubicBezTo>
                  <a:pt x="2515" y="714"/>
                  <a:pt x="2518" y="715"/>
                  <a:pt x="2518" y="705"/>
                </a:cubicBezTo>
                <a:cubicBezTo>
                  <a:pt x="2518" y="713"/>
                  <a:pt x="2518" y="698"/>
                  <a:pt x="2518" y="707"/>
                </a:cubicBezTo>
                <a:cubicBezTo>
                  <a:pt x="2520" y="686"/>
                  <a:pt x="2517" y="679"/>
                  <a:pt x="2516" y="674"/>
                </a:cubicBezTo>
                <a:cubicBezTo>
                  <a:pt x="2516" y="678"/>
                  <a:pt x="2517" y="652"/>
                  <a:pt x="2517" y="651"/>
                </a:cubicBezTo>
                <a:cubicBezTo>
                  <a:pt x="2517" y="650"/>
                  <a:pt x="2516" y="648"/>
                  <a:pt x="2516" y="646"/>
                </a:cubicBezTo>
                <a:cubicBezTo>
                  <a:pt x="2517" y="642"/>
                  <a:pt x="2521" y="620"/>
                  <a:pt x="2521" y="612"/>
                </a:cubicBezTo>
                <a:cubicBezTo>
                  <a:pt x="2520" y="611"/>
                  <a:pt x="2520" y="577"/>
                  <a:pt x="2520" y="572"/>
                </a:cubicBezTo>
                <a:cubicBezTo>
                  <a:pt x="2520" y="571"/>
                  <a:pt x="2522" y="545"/>
                  <a:pt x="2522" y="529"/>
                </a:cubicBezTo>
                <a:cubicBezTo>
                  <a:pt x="2523" y="528"/>
                  <a:pt x="2519" y="492"/>
                  <a:pt x="2519" y="467"/>
                </a:cubicBezTo>
              </a:path>
            </a:pathLst>
          </a:cu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noProof="0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126D257E-D475-4801-AF1A-9B68EBF321F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061899" y="1804151"/>
            <a:ext cx="1979662" cy="4148828"/>
          </a:xfrm>
          <a:custGeom>
            <a:avLst/>
            <a:gdLst>
              <a:gd name="T0" fmla="*/ 2516 w 2523"/>
              <a:gd name="T1" fmla="*/ 2424 h 2530"/>
              <a:gd name="T2" fmla="*/ 2517 w 2523"/>
              <a:gd name="T3" fmla="*/ 311 h 2530"/>
              <a:gd name="T4" fmla="*/ 2521 w 2523"/>
              <a:gd name="T5" fmla="*/ 105 h 2530"/>
              <a:gd name="T6" fmla="*/ 2301 w 2523"/>
              <a:gd name="T7" fmla="*/ 2 h 2530"/>
              <a:gd name="T8" fmla="*/ 2124 w 2523"/>
              <a:gd name="T9" fmla="*/ 5 h 2530"/>
              <a:gd name="T10" fmla="*/ 1979 w 2523"/>
              <a:gd name="T11" fmla="*/ 4 h 2530"/>
              <a:gd name="T12" fmla="*/ 1888 w 2523"/>
              <a:gd name="T13" fmla="*/ 4 h 2530"/>
              <a:gd name="T14" fmla="*/ 1842 w 2523"/>
              <a:gd name="T15" fmla="*/ 5 h 2530"/>
              <a:gd name="T16" fmla="*/ 1701 w 2523"/>
              <a:gd name="T17" fmla="*/ 5 h 2530"/>
              <a:gd name="T18" fmla="*/ 1578 w 2523"/>
              <a:gd name="T19" fmla="*/ 6 h 2530"/>
              <a:gd name="T20" fmla="*/ 1313 w 2523"/>
              <a:gd name="T21" fmla="*/ 3 h 2530"/>
              <a:gd name="T22" fmla="*/ 1127 w 2523"/>
              <a:gd name="T23" fmla="*/ 2 h 2530"/>
              <a:gd name="T24" fmla="*/ 942 w 2523"/>
              <a:gd name="T25" fmla="*/ 5 h 2530"/>
              <a:gd name="T26" fmla="*/ 739 w 2523"/>
              <a:gd name="T27" fmla="*/ 4 h 2530"/>
              <a:gd name="T28" fmla="*/ 669 w 2523"/>
              <a:gd name="T29" fmla="*/ 4 h 2530"/>
              <a:gd name="T30" fmla="*/ 607 w 2523"/>
              <a:gd name="T31" fmla="*/ 5 h 2530"/>
              <a:gd name="T32" fmla="*/ 503 w 2523"/>
              <a:gd name="T33" fmla="*/ 2 h 2530"/>
              <a:gd name="T34" fmla="*/ 379 w 2523"/>
              <a:gd name="T35" fmla="*/ 3 h 2530"/>
              <a:gd name="T36" fmla="*/ 88 w 2523"/>
              <a:gd name="T37" fmla="*/ 6 h 2530"/>
              <a:gd name="T38" fmla="*/ 9 w 2523"/>
              <a:gd name="T39" fmla="*/ 133 h 2530"/>
              <a:gd name="T40" fmla="*/ 7 w 2523"/>
              <a:gd name="T41" fmla="*/ 351 h 2530"/>
              <a:gd name="T42" fmla="*/ 5 w 2523"/>
              <a:gd name="T43" fmla="*/ 522 h 2530"/>
              <a:gd name="T44" fmla="*/ 5 w 2523"/>
              <a:gd name="T45" fmla="*/ 666 h 2530"/>
              <a:gd name="T46" fmla="*/ 6 w 2523"/>
              <a:gd name="T47" fmla="*/ 765 h 2530"/>
              <a:gd name="T48" fmla="*/ 2 w 2523"/>
              <a:gd name="T49" fmla="*/ 894 h 2530"/>
              <a:gd name="T50" fmla="*/ 5 w 2523"/>
              <a:gd name="T51" fmla="*/ 1097 h 2530"/>
              <a:gd name="T52" fmla="*/ 4 w 2523"/>
              <a:gd name="T53" fmla="*/ 1366 h 2530"/>
              <a:gd name="T54" fmla="*/ 6 w 2523"/>
              <a:gd name="T55" fmla="*/ 1522 h 2530"/>
              <a:gd name="T56" fmla="*/ 3 w 2523"/>
              <a:gd name="T57" fmla="*/ 1769 h 2530"/>
              <a:gd name="T58" fmla="*/ 5 w 2523"/>
              <a:gd name="T59" fmla="*/ 1825 h 2530"/>
              <a:gd name="T60" fmla="*/ 3 w 2523"/>
              <a:gd name="T61" fmla="*/ 1958 h 2530"/>
              <a:gd name="T62" fmla="*/ 3 w 2523"/>
              <a:gd name="T63" fmla="*/ 2204 h 2530"/>
              <a:gd name="T64" fmla="*/ 1 w 2523"/>
              <a:gd name="T65" fmla="*/ 2334 h 2530"/>
              <a:gd name="T66" fmla="*/ 154 w 2523"/>
              <a:gd name="T67" fmla="*/ 2528 h 2530"/>
              <a:gd name="T68" fmla="*/ 340 w 2523"/>
              <a:gd name="T69" fmla="*/ 2525 h 2530"/>
              <a:gd name="T70" fmla="*/ 543 w 2523"/>
              <a:gd name="T71" fmla="*/ 2526 h 2530"/>
              <a:gd name="T72" fmla="*/ 613 w 2523"/>
              <a:gd name="T73" fmla="*/ 2525 h 2530"/>
              <a:gd name="T74" fmla="*/ 674 w 2523"/>
              <a:gd name="T75" fmla="*/ 2525 h 2530"/>
              <a:gd name="T76" fmla="*/ 779 w 2523"/>
              <a:gd name="T77" fmla="*/ 2527 h 2530"/>
              <a:gd name="T78" fmla="*/ 903 w 2523"/>
              <a:gd name="T79" fmla="*/ 2526 h 2530"/>
              <a:gd name="T80" fmla="*/ 1193 w 2523"/>
              <a:gd name="T81" fmla="*/ 2524 h 2530"/>
              <a:gd name="T82" fmla="*/ 1386 w 2523"/>
              <a:gd name="T83" fmla="*/ 2525 h 2530"/>
              <a:gd name="T84" fmla="*/ 1519 w 2523"/>
              <a:gd name="T85" fmla="*/ 2526 h 2530"/>
              <a:gd name="T86" fmla="*/ 1785 w 2523"/>
              <a:gd name="T87" fmla="*/ 2526 h 2530"/>
              <a:gd name="T88" fmla="*/ 1821 w 2523"/>
              <a:gd name="T89" fmla="*/ 2527 h 2530"/>
              <a:gd name="T90" fmla="*/ 1907 w 2523"/>
              <a:gd name="T91" fmla="*/ 2525 h 2530"/>
              <a:gd name="T92" fmla="*/ 2005 w 2523"/>
              <a:gd name="T93" fmla="*/ 2524 h 2530"/>
              <a:gd name="T94" fmla="*/ 2135 w 2523"/>
              <a:gd name="T95" fmla="*/ 2527 h 2530"/>
              <a:gd name="T96" fmla="*/ 2338 w 2523"/>
              <a:gd name="T97" fmla="*/ 2524 h 2530"/>
              <a:gd name="T98" fmla="*/ 2516 w 2523"/>
              <a:gd name="T99" fmla="*/ 2424 h 2530"/>
              <a:gd name="T100" fmla="*/ 2517 w 2523"/>
              <a:gd name="T101" fmla="*/ 2216 h 2530"/>
              <a:gd name="T102" fmla="*/ 2516 w 2523"/>
              <a:gd name="T103" fmla="*/ 2037 h 2530"/>
              <a:gd name="T104" fmla="*/ 2518 w 2523"/>
              <a:gd name="T105" fmla="*/ 1855 h 2530"/>
              <a:gd name="T106" fmla="*/ 2520 w 2523"/>
              <a:gd name="T107" fmla="*/ 1842 h 2530"/>
              <a:gd name="T108" fmla="*/ 2521 w 2523"/>
              <a:gd name="T109" fmla="*/ 1645 h 2530"/>
              <a:gd name="T110" fmla="*/ 2520 w 2523"/>
              <a:gd name="T111" fmla="*/ 1438 h 2530"/>
              <a:gd name="T112" fmla="*/ 2516 w 2523"/>
              <a:gd name="T113" fmla="*/ 1255 h 2530"/>
              <a:gd name="T114" fmla="*/ 2517 w 2523"/>
              <a:gd name="T115" fmla="*/ 1025 h 2530"/>
              <a:gd name="T116" fmla="*/ 2519 w 2523"/>
              <a:gd name="T117" fmla="*/ 793 h 2530"/>
              <a:gd name="T118" fmla="*/ 2515 w 2523"/>
              <a:gd name="T119" fmla="*/ 718 h 2530"/>
              <a:gd name="T120" fmla="*/ 2521 w 2523"/>
              <a:gd name="T121" fmla="*/ 612 h 2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523" h="2530">
                <a:moveTo>
                  <a:pt x="6" y="105"/>
                </a:moveTo>
                <a:cubicBezTo>
                  <a:pt x="6" y="105"/>
                  <a:pt x="6" y="105"/>
                  <a:pt x="6" y="104"/>
                </a:cubicBezTo>
                <a:cubicBezTo>
                  <a:pt x="6" y="105"/>
                  <a:pt x="6" y="106"/>
                  <a:pt x="6" y="105"/>
                </a:cubicBezTo>
                <a:moveTo>
                  <a:pt x="2516" y="2424"/>
                </a:moveTo>
                <a:cubicBezTo>
                  <a:pt x="2516" y="2425"/>
                  <a:pt x="2516" y="2425"/>
                  <a:pt x="2516" y="2425"/>
                </a:cubicBezTo>
                <a:cubicBezTo>
                  <a:pt x="2516" y="2425"/>
                  <a:pt x="2516" y="2424"/>
                  <a:pt x="2516" y="2424"/>
                </a:cubicBezTo>
                <a:moveTo>
                  <a:pt x="2519" y="467"/>
                </a:moveTo>
                <a:cubicBezTo>
                  <a:pt x="2520" y="455"/>
                  <a:pt x="2517" y="427"/>
                  <a:pt x="2518" y="410"/>
                </a:cubicBezTo>
                <a:cubicBezTo>
                  <a:pt x="2518" y="407"/>
                  <a:pt x="2517" y="371"/>
                  <a:pt x="2518" y="338"/>
                </a:cubicBezTo>
                <a:cubicBezTo>
                  <a:pt x="2518" y="338"/>
                  <a:pt x="2519" y="332"/>
                  <a:pt x="2520" y="329"/>
                </a:cubicBezTo>
                <a:cubicBezTo>
                  <a:pt x="2519" y="329"/>
                  <a:pt x="2520" y="328"/>
                  <a:pt x="2520" y="326"/>
                </a:cubicBezTo>
                <a:cubicBezTo>
                  <a:pt x="2520" y="319"/>
                  <a:pt x="2517" y="311"/>
                  <a:pt x="2517" y="311"/>
                </a:cubicBezTo>
                <a:cubicBezTo>
                  <a:pt x="2516" y="305"/>
                  <a:pt x="2518" y="305"/>
                  <a:pt x="2518" y="300"/>
                </a:cubicBezTo>
                <a:cubicBezTo>
                  <a:pt x="2518" y="299"/>
                  <a:pt x="2516" y="297"/>
                  <a:pt x="2516" y="296"/>
                </a:cubicBezTo>
                <a:cubicBezTo>
                  <a:pt x="2516" y="257"/>
                  <a:pt x="2518" y="257"/>
                  <a:pt x="2518" y="218"/>
                </a:cubicBezTo>
                <a:cubicBezTo>
                  <a:pt x="2517" y="214"/>
                  <a:pt x="2515" y="214"/>
                  <a:pt x="2515" y="210"/>
                </a:cubicBezTo>
                <a:cubicBezTo>
                  <a:pt x="2515" y="203"/>
                  <a:pt x="2522" y="203"/>
                  <a:pt x="2522" y="196"/>
                </a:cubicBezTo>
                <a:cubicBezTo>
                  <a:pt x="2523" y="150"/>
                  <a:pt x="2520" y="150"/>
                  <a:pt x="2521" y="105"/>
                </a:cubicBezTo>
                <a:cubicBezTo>
                  <a:pt x="2521" y="59"/>
                  <a:pt x="2517" y="5"/>
                  <a:pt x="2517" y="5"/>
                </a:cubicBezTo>
                <a:cubicBezTo>
                  <a:pt x="2517" y="5"/>
                  <a:pt x="2507" y="6"/>
                  <a:pt x="2500" y="6"/>
                </a:cubicBezTo>
                <a:cubicBezTo>
                  <a:pt x="2498" y="5"/>
                  <a:pt x="2449" y="2"/>
                  <a:pt x="2400" y="2"/>
                </a:cubicBezTo>
                <a:cubicBezTo>
                  <a:pt x="2393" y="2"/>
                  <a:pt x="2386" y="4"/>
                  <a:pt x="2379" y="4"/>
                </a:cubicBezTo>
                <a:cubicBezTo>
                  <a:pt x="2375" y="4"/>
                  <a:pt x="2372" y="2"/>
                  <a:pt x="2369" y="2"/>
                </a:cubicBezTo>
                <a:cubicBezTo>
                  <a:pt x="2331" y="2"/>
                  <a:pt x="2301" y="3"/>
                  <a:pt x="2301" y="2"/>
                </a:cubicBezTo>
                <a:cubicBezTo>
                  <a:pt x="2292" y="4"/>
                  <a:pt x="2276" y="2"/>
                  <a:pt x="2261" y="5"/>
                </a:cubicBezTo>
                <a:cubicBezTo>
                  <a:pt x="2257" y="4"/>
                  <a:pt x="2264" y="4"/>
                  <a:pt x="2262" y="4"/>
                </a:cubicBezTo>
                <a:cubicBezTo>
                  <a:pt x="2258" y="4"/>
                  <a:pt x="2253" y="5"/>
                  <a:pt x="2244" y="4"/>
                </a:cubicBezTo>
                <a:cubicBezTo>
                  <a:pt x="2244" y="4"/>
                  <a:pt x="2246" y="4"/>
                  <a:pt x="2245" y="4"/>
                </a:cubicBezTo>
                <a:cubicBezTo>
                  <a:pt x="2221" y="4"/>
                  <a:pt x="2211" y="6"/>
                  <a:pt x="2183" y="5"/>
                </a:cubicBezTo>
                <a:cubicBezTo>
                  <a:pt x="2182" y="5"/>
                  <a:pt x="2123" y="5"/>
                  <a:pt x="2124" y="5"/>
                </a:cubicBezTo>
                <a:cubicBezTo>
                  <a:pt x="2117" y="4"/>
                  <a:pt x="2105" y="1"/>
                  <a:pt x="2101" y="1"/>
                </a:cubicBezTo>
                <a:cubicBezTo>
                  <a:pt x="2105" y="1"/>
                  <a:pt x="2053" y="0"/>
                  <a:pt x="2030" y="1"/>
                </a:cubicBezTo>
                <a:cubicBezTo>
                  <a:pt x="2029" y="1"/>
                  <a:pt x="2017" y="1"/>
                  <a:pt x="1997" y="1"/>
                </a:cubicBezTo>
                <a:cubicBezTo>
                  <a:pt x="1997" y="1"/>
                  <a:pt x="1979" y="4"/>
                  <a:pt x="1979" y="4"/>
                </a:cubicBezTo>
                <a:cubicBezTo>
                  <a:pt x="1979" y="4"/>
                  <a:pt x="1980" y="4"/>
                  <a:pt x="1980" y="4"/>
                </a:cubicBezTo>
                <a:cubicBezTo>
                  <a:pt x="1979" y="4"/>
                  <a:pt x="1979" y="4"/>
                  <a:pt x="1979" y="4"/>
                </a:cubicBezTo>
                <a:cubicBezTo>
                  <a:pt x="1961" y="5"/>
                  <a:pt x="1970" y="3"/>
                  <a:pt x="1957" y="5"/>
                </a:cubicBezTo>
                <a:cubicBezTo>
                  <a:pt x="1956" y="5"/>
                  <a:pt x="1956" y="6"/>
                  <a:pt x="1954" y="5"/>
                </a:cubicBezTo>
                <a:cubicBezTo>
                  <a:pt x="1950" y="6"/>
                  <a:pt x="1951" y="3"/>
                  <a:pt x="1941" y="3"/>
                </a:cubicBezTo>
                <a:cubicBezTo>
                  <a:pt x="1949" y="2"/>
                  <a:pt x="1934" y="3"/>
                  <a:pt x="1943" y="2"/>
                </a:cubicBezTo>
                <a:cubicBezTo>
                  <a:pt x="1922" y="1"/>
                  <a:pt x="1916" y="4"/>
                  <a:pt x="1910" y="4"/>
                </a:cubicBezTo>
                <a:cubicBezTo>
                  <a:pt x="1915" y="5"/>
                  <a:pt x="1888" y="4"/>
                  <a:pt x="1888" y="4"/>
                </a:cubicBezTo>
                <a:cubicBezTo>
                  <a:pt x="1887" y="4"/>
                  <a:pt x="1886" y="4"/>
                  <a:pt x="1885" y="4"/>
                </a:cubicBezTo>
                <a:cubicBezTo>
                  <a:pt x="1883" y="4"/>
                  <a:pt x="1855" y="3"/>
                  <a:pt x="1845" y="4"/>
                </a:cubicBezTo>
                <a:cubicBezTo>
                  <a:pt x="1844" y="4"/>
                  <a:pt x="1846" y="5"/>
                  <a:pt x="1849" y="5"/>
                </a:cubicBezTo>
                <a:cubicBezTo>
                  <a:pt x="1851" y="5"/>
                  <a:pt x="1853" y="5"/>
                  <a:pt x="1858" y="5"/>
                </a:cubicBezTo>
                <a:cubicBezTo>
                  <a:pt x="1855" y="5"/>
                  <a:pt x="1851" y="5"/>
                  <a:pt x="1849" y="5"/>
                </a:cubicBezTo>
                <a:cubicBezTo>
                  <a:pt x="1847" y="5"/>
                  <a:pt x="1845" y="5"/>
                  <a:pt x="1842" y="5"/>
                </a:cubicBezTo>
                <a:cubicBezTo>
                  <a:pt x="1842" y="4"/>
                  <a:pt x="1844" y="4"/>
                  <a:pt x="1845" y="4"/>
                </a:cubicBezTo>
                <a:cubicBezTo>
                  <a:pt x="1846" y="4"/>
                  <a:pt x="1847" y="4"/>
                  <a:pt x="1849" y="4"/>
                </a:cubicBezTo>
                <a:cubicBezTo>
                  <a:pt x="1844" y="3"/>
                  <a:pt x="1831" y="5"/>
                  <a:pt x="1836" y="3"/>
                </a:cubicBezTo>
                <a:cubicBezTo>
                  <a:pt x="1829" y="5"/>
                  <a:pt x="1764" y="6"/>
                  <a:pt x="1759" y="6"/>
                </a:cubicBezTo>
                <a:cubicBezTo>
                  <a:pt x="1754" y="6"/>
                  <a:pt x="1747" y="3"/>
                  <a:pt x="1744" y="2"/>
                </a:cubicBezTo>
                <a:cubicBezTo>
                  <a:pt x="1727" y="2"/>
                  <a:pt x="1719" y="5"/>
                  <a:pt x="1701" y="5"/>
                </a:cubicBezTo>
                <a:cubicBezTo>
                  <a:pt x="1697" y="4"/>
                  <a:pt x="1687" y="2"/>
                  <a:pt x="1677" y="2"/>
                </a:cubicBezTo>
                <a:cubicBezTo>
                  <a:pt x="1679" y="2"/>
                  <a:pt x="1673" y="1"/>
                  <a:pt x="1673" y="1"/>
                </a:cubicBezTo>
                <a:cubicBezTo>
                  <a:pt x="1667" y="0"/>
                  <a:pt x="1647" y="1"/>
                  <a:pt x="1638" y="2"/>
                </a:cubicBezTo>
                <a:cubicBezTo>
                  <a:pt x="1636" y="1"/>
                  <a:pt x="1635" y="2"/>
                  <a:pt x="1630" y="3"/>
                </a:cubicBezTo>
                <a:cubicBezTo>
                  <a:pt x="1631" y="2"/>
                  <a:pt x="1629" y="3"/>
                  <a:pt x="1620" y="3"/>
                </a:cubicBezTo>
                <a:cubicBezTo>
                  <a:pt x="1619" y="3"/>
                  <a:pt x="1590" y="6"/>
                  <a:pt x="1578" y="6"/>
                </a:cubicBezTo>
                <a:cubicBezTo>
                  <a:pt x="1577" y="6"/>
                  <a:pt x="1496" y="3"/>
                  <a:pt x="1483" y="2"/>
                </a:cubicBezTo>
                <a:cubicBezTo>
                  <a:pt x="1483" y="2"/>
                  <a:pt x="1454" y="7"/>
                  <a:pt x="1451" y="6"/>
                </a:cubicBezTo>
                <a:cubicBezTo>
                  <a:pt x="1453" y="6"/>
                  <a:pt x="1447" y="4"/>
                  <a:pt x="1432" y="3"/>
                </a:cubicBezTo>
                <a:cubicBezTo>
                  <a:pt x="1426" y="3"/>
                  <a:pt x="1423" y="6"/>
                  <a:pt x="1426" y="5"/>
                </a:cubicBezTo>
                <a:cubicBezTo>
                  <a:pt x="1378" y="6"/>
                  <a:pt x="1327" y="6"/>
                  <a:pt x="1329" y="6"/>
                </a:cubicBezTo>
                <a:cubicBezTo>
                  <a:pt x="1321" y="6"/>
                  <a:pt x="1313" y="3"/>
                  <a:pt x="1313" y="3"/>
                </a:cubicBezTo>
                <a:cubicBezTo>
                  <a:pt x="1311" y="3"/>
                  <a:pt x="1305" y="3"/>
                  <a:pt x="1304" y="3"/>
                </a:cubicBezTo>
                <a:cubicBezTo>
                  <a:pt x="1300" y="3"/>
                  <a:pt x="1276" y="2"/>
                  <a:pt x="1249" y="3"/>
                </a:cubicBezTo>
                <a:cubicBezTo>
                  <a:pt x="1249" y="3"/>
                  <a:pt x="1249" y="4"/>
                  <a:pt x="1249" y="5"/>
                </a:cubicBezTo>
                <a:cubicBezTo>
                  <a:pt x="1232" y="4"/>
                  <a:pt x="1195" y="2"/>
                  <a:pt x="1159" y="2"/>
                </a:cubicBezTo>
                <a:cubicBezTo>
                  <a:pt x="1151" y="2"/>
                  <a:pt x="1144" y="4"/>
                  <a:pt x="1137" y="4"/>
                </a:cubicBezTo>
                <a:cubicBezTo>
                  <a:pt x="1134" y="4"/>
                  <a:pt x="1130" y="2"/>
                  <a:pt x="1127" y="2"/>
                </a:cubicBezTo>
                <a:cubicBezTo>
                  <a:pt x="1090" y="2"/>
                  <a:pt x="1060" y="3"/>
                  <a:pt x="1060" y="2"/>
                </a:cubicBezTo>
                <a:cubicBezTo>
                  <a:pt x="1050" y="4"/>
                  <a:pt x="1034" y="2"/>
                  <a:pt x="1019" y="5"/>
                </a:cubicBezTo>
                <a:cubicBezTo>
                  <a:pt x="1016" y="4"/>
                  <a:pt x="1022" y="4"/>
                  <a:pt x="1020" y="4"/>
                </a:cubicBezTo>
                <a:cubicBezTo>
                  <a:pt x="1016" y="4"/>
                  <a:pt x="1012" y="5"/>
                  <a:pt x="1003" y="4"/>
                </a:cubicBezTo>
                <a:cubicBezTo>
                  <a:pt x="1002" y="4"/>
                  <a:pt x="1004" y="4"/>
                  <a:pt x="1004" y="4"/>
                </a:cubicBezTo>
                <a:cubicBezTo>
                  <a:pt x="980" y="4"/>
                  <a:pt x="969" y="6"/>
                  <a:pt x="942" y="5"/>
                </a:cubicBezTo>
                <a:cubicBezTo>
                  <a:pt x="941" y="5"/>
                  <a:pt x="881" y="5"/>
                  <a:pt x="883" y="5"/>
                </a:cubicBezTo>
                <a:cubicBezTo>
                  <a:pt x="876" y="4"/>
                  <a:pt x="863" y="1"/>
                  <a:pt x="859" y="1"/>
                </a:cubicBezTo>
                <a:cubicBezTo>
                  <a:pt x="863" y="1"/>
                  <a:pt x="812" y="0"/>
                  <a:pt x="788" y="1"/>
                </a:cubicBezTo>
                <a:cubicBezTo>
                  <a:pt x="787" y="1"/>
                  <a:pt x="776" y="1"/>
                  <a:pt x="756" y="1"/>
                </a:cubicBezTo>
                <a:cubicBezTo>
                  <a:pt x="755" y="1"/>
                  <a:pt x="737" y="4"/>
                  <a:pt x="737" y="4"/>
                </a:cubicBezTo>
                <a:cubicBezTo>
                  <a:pt x="738" y="4"/>
                  <a:pt x="738" y="4"/>
                  <a:pt x="739" y="4"/>
                </a:cubicBezTo>
                <a:cubicBezTo>
                  <a:pt x="738" y="4"/>
                  <a:pt x="737" y="4"/>
                  <a:pt x="737" y="4"/>
                </a:cubicBezTo>
                <a:cubicBezTo>
                  <a:pt x="719" y="5"/>
                  <a:pt x="728" y="3"/>
                  <a:pt x="716" y="5"/>
                </a:cubicBezTo>
                <a:cubicBezTo>
                  <a:pt x="714" y="5"/>
                  <a:pt x="714" y="6"/>
                  <a:pt x="713" y="5"/>
                </a:cubicBezTo>
                <a:cubicBezTo>
                  <a:pt x="708" y="6"/>
                  <a:pt x="709" y="3"/>
                  <a:pt x="699" y="3"/>
                </a:cubicBezTo>
                <a:cubicBezTo>
                  <a:pt x="708" y="2"/>
                  <a:pt x="693" y="3"/>
                  <a:pt x="702" y="2"/>
                </a:cubicBezTo>
                <a:cubicBezTo>
                  <a:pt x="681" y="1"/>
                  <a:pt x="674" y="4"/>
                  <a:pt x="669" y="4"/>
                </a:cubicBezTo>
                <a:cubicBezTo>
                  <a:pt x="673" y="5"/>
                  <a:pt x="647" y="4"/>
                  <a:pt x="646" y="4"/>
                </a:cubicBezTo>
                <a:cubicBezTo>
                  <a:pt x="646" y="4"/>
                  <a:pt x="644" y="4"/>
                  <a:pt x="643" y="4"/>
                </a:cubicBezTo>
                <a:cubicBezTo>
                  <a:pt x="641" y="4"/>
                  <a:pt x="614" y="3"/>
                  <a:pt x="604" y="4"/>
                </a:cubicBezTo>
                <a:cubicBezTo>
                  <a:pt x="602" y="4"/>
                  <a:pt x="604" y="5"/>
                  <a:pt x="607" y="5"/>
                </a:cubicBezTo>
                <a:cubicBezTo>
                  <a:pt x="610" y="5"/>
                  <a:pt x="612" y="5"/>
                  <a:pt x="616" y="5"/>
                </a:cubicBezTo>
                <a:cubicBezTo>
                  <a:pt x="613" y="5"/>
                  <a:pt x="610" y="5"/>
                  <a:pt x="607" y="5"/>
                </a:cubicBezTo>
                <a:cubicBezTo>
                  <a:pt x="606" y="5"/>
                  <a:pt x="604" y="5"/>
                  <a:pt x="601" y="5"/>
                </a:cubicBezTo>
                <a:cubicBezTo>
                  <a:pt x="601" y="4"/>
                  <a:pt x="602" y="4"/>
                  <a:pt x="604" y="4"/>
                </a:cubicBezTo>
                <a:cubicBezTo>
                  <a:pt x="605" y="4"/>
                  <a:pt x="606" y="4"/>
                  <a:pt x="607" y="4"/>
                </a:cubicBezTo>
                <a:cubicBezTo>
                  <a:pt x="603" y="3"/>
                  <a:pt x="590" y="5"/>
                  <a:pt x="594" y="3"/>
                </a:cubicBezTo>
                <a:cubicBezTo>
                  <a:pt x="587" y="5"/>
                  <a:pt x="522" y="6"/>
                  <a:pt x="517" y="6"/>
                </a:cubicBezTo>
                <a:cubicBezTo>
                  <a:pt x="512" y="6"/>
                  <a:pt x="506" y="3"/>
                  <a:pt x="503" y="2"/>
                </a:cubicBezTo>
                <a:cubicBezTo>
                  <a:pt x="485" y="2"/>
                  <a:pt x="477" y="5"/>
                  <a:pt x="459" y="5"/>
                </a:cubicBezTo>
                <a:cubicBezTo>
                  <a:pt x="455" y="4"/>
                  <a:pt x="445" y="2"/>
                  <a:pt x="435" y="2"/>
                </a:cubicBezTo>
                <a:cubicBezTo>
                  <a:pt x="438" y="2"/>
                  <a:pt x="431" y="1"/>
                  <a:pt x="432" y="1"/>
                </a:cubicBezTo>
                <a:cubicBezTo>
                  <a:pt x="425" y="0"/>
                  <a:pt x="406" y="1"/>
                  <a:pt x="397" y="2"/>
                </a:cubicBezTo>
                <a:cubicBezTo>
                  <a:pt x="394" y="1"/>
                  <a:pt x="393" y="2"/>
                  <a:pt x="388" y="3"/>
                </a:cubicBezTo>
                <a:cubicBezTo>
                  <a:pt x="389" y="2"/>
                  <a:pt x="387" y="3"/>
                  <a:pt x="379" y="3"/>
                </a:cubicBezTo>
                <a:cubicBezTo>
                  <a:pt x="377" y="3"/>
                  <a:pt x="349" y="6"/>
                  <a:pt x="336" y="6"/>
                </a:cubicBezTo>
                <a:cubicBezTo>
                  <a:pt x="335" y="6"/>
                  <a:pt x="254" y="3"/>
                  <a:pt x="242" y="2"/>
                </a:cubicBezTo>
                <a:cubicBezTo>
                  <a:pt x="241" y="2"/>
                  <a:pt x="213" y="7"/>
                  <a:pt x="210" y="6"/>
                </a:cubicBezTo>
                <a:cubicBezTo>
                  <a:pt x="212" y="6"/>
                  <a:pt x="205" y="4"/>
                  <a:pt x="190" y="3"/>
                </a:cubicBezTo>
                <a:cubicBezTo>
                  <a:pt x="185" y="3"/>
                  <a:pt x="181" y="6"/>
                  <a:pt x="185" y="5"/>
                </a:cubicBezTo>
                <a:cubicBezTo>
                  <a:pt x="137" y="6"/>
                  <a:pt x="86" y="6"/>
                  <a:pt x="88" y="6"/>
                </a:cubicBezTo>
                <a:cubicBezTo>
                  <a:pt x="80" y="6"/>
                  <a:pt x="72" y="3"/>
                  <a:pt x="72" y="3"/>
                </a:cubicBezTo>
                <a:cubicBezTo>
                  <a:pt x="69" y="3"/>
                  <a:pt x="63" y="3"/>
                  <a:pt x="62" y="3"/>
                </a:cubicBezTo>
                <a:cubicBezTo>
                  <a:pt x="59" y="3"/>
                  <a:pt x="35" y="2"/>
                  <a:pt x="7" y="3"/>
                </a:cubicBezTo>
                <a:cubicBezTo>
                  <a:pt x="7" y="6"/>
                  <a:pt x="10" y="45"/>
                  <a:pt x="10" y="50"/>
                </a:cubicBezTo>
                <a:cubicBezTo>
                  <a:pt x="11" y="43"/>
                  <a:pt x="7" y="104"/>
                  <a:pt x="6" y="105"/>
                </a:cubicBezTo>
                <a:cubicBezTo>
                  <a:pt x="7" y="112"/>
                  <a:pt x="10" y="128"/>
                  <a:pt x="9" y="133"/>
                </a:cubicBezTo>
                <a:cubicBezTo>
                  <a:pt x="11" y="129"/>
                  <a:pt x="6" y="150"/>
                  <a:pt x="6" y="158"/>
                </a:cubicBezTo>
                <a:cubicBezTo>
                  <a:pt x="6" y="159"/>
                  <a:pt x="6" y="179"/>
                  <a:pt x="6" y="180"/>
                </a:cubicBezTo>
                <a:cubicBezTo>
                  <a:pt x="6" y="196"/>
                  <a:pt x="10" y="251"/>
                  <a:pt x="9" y="255"/>
                </a:cubicBezTo>
                <a:cubicBezTo>
                  <a:pt x="8" y="256"/>
                  <a:pt x="5" y="293"/>
                  <a:pt x="6" y="300"/>
                </a:cubicBezTo>
                <a:cubicBezTo>
                  <a:pt x="5" y="298"/>
                  <a:pt x="5" y="308"/>
                  <a:pt x="5" y="314"/>
                </a:cubicBezTo>
                <a:cubicBezTo>
                  <a:pt x="5" y="331"/>
                  <a:pt x="7" y="342"/>
                  <a:pt x="7" y="351"/>
                </a:cubicBezTo>
                <a:cubicBezTo>
                  <a:pt x="8" y="353"/>
                  <a:pt x="3" y="418"/>
                  <a:pt x="3" y="420"/>
                </a:cubicBezTo>
                <a:cubicBezTo>
                  <a:pt x="3" y="427"/>
                  <a:pt x="9" y="437"/>
                  <a:pt x="9" y="438"/>
                </a:cubicBezTo>
                <a:cubicBezTo>
                  <a:pt x="9" y="439"/>
                  <a:pt x="10" y="439"/>
                  <a:pt x="10" y="440"/>
                </a:cubicBezTo>
                <a:cubicBezTo>
                  <a:pt x="10" y="446"/>
                  <a:pt x="6" y="454"/>
                  <a:pt x="6" y="463"/>
                </a:cubicBezTo>
                <a:cubicBezTo>
                  <a:pt x="6" y="469"/>
                  <a:pt x="7" y="491"/>
                  <a:pt x="7" y="493"/>
                </a:cubicBezTo>
                <a:cubicBezTo>
                  <a:pt x="7" y="501"/>
                  <a:pt x="5" y="520"/>
                  <a:pt x="5" y="522"/>
                </a:cubicBezTo>
                <a:cubicBezTo>
                  <a:pt x="5" y="523"/>
                  <a:pt x="6" y="623"/>
                  <a:pt x="6" y="628"/>
                </a:cubicBezTo>
                <a:cubicBezTo>
                  <a:pt x="6" y="629"/>
                  <a:pt x="3" y="642"/>
                  <a:pt x="3" y="645"/>
                </a:cubicBezTo>
                <a:cubicBezTo>
                  <a:pt x="3" y="645"/>
                  <a:pt x="3" y="645"/>
                  <a:pt x="4" y="645"/>
                </a:cubicBezTo>
                <a:cubicBezTo>
                  <a:pt x="4" y="654"/>
                  <a:pt x="4" y="671"/>
                  <a:pt x="4" y="678"/>
                </a:cubicBezTo>
                <a:cubicBezTo>
                  <a:pt x="4" y="680"/>
                  <a:pt x="5" y="678"/>
                  <a:pt x="5" y="675"/>
                </a:cubicBezTo>
                <a:cubicBezTo>
                  <a:pt x="5" y="672"/>
                  <a:pt x="5" y="671"/>
                  <a:pt x="5" y="666"/>
                </a:cubicBezTo>
                <a:cubicBezTo>
                  <a:pt x="5" y="669"/>
                  <a:pt x="5" y="672"/>
                  <a:pt x="5" y="675"/>
                </a:cubicBezTo>
                <a:cubicBezTo>
                  <a:pt x="5" y="676"/>
                  <a:pt x="5" y="678"/>
                  <a:pt x="4" y="682"/>
                </a:cubicBezTo>
                <a:cubicBezTo>
                  <a:pt x="4" y="681"/>
                  <a:pt x="4" y="680"/>
                  <a:pt x="4" y="678"/>
                </a:cubicBezTo>
                <a:cubicBezTo>
                  <a:pt x="4" y="678"/>
                  <a:pt x="4" y="676"/>
                  <a:pt x="3" y="675"/>
                </a:cubicBezTo>
                <a:cubicBezTo>
                  <a:pt x="3" y="679"/>
                  <a:pt x="4" y="692"/>
                  <a:pt x="3" y="688"/>
                </a:cubicBezTo>
                <a:cubicBezTo>
                  <a:pt x="5" y="695"/>
                  <a:pt x="6" y="760"/>
                  <a:pt x="6" y="765"/>
                </a:cubicBezTo>
                <a:cubicBezTo>
                  <a:pt x="6" y="770"/>
                  <a:pt x="3" y="776"/>
                  <a:pt x="2" y="779"/>
                </a:cubicBezTo>
                <a:cubicBezTo>
                  <a:pt x="2" y="797"/>
                  <a:pt x="5" y="805"/>
                  <a:pt x="5" y="823"/>
                </a:cubicBezTo>
                <a:cubicBezTo>
                  <a:pt x="4" y="827"/>
                  <a:pt x="2" y="837"/>
                  <a:pt x="1" y="847"/>
                </a:cubicBezTo>
                <a:cubicBezTo>
                  <a:pt x="2" y="844"/>
                  <a:pt x="1" y="851"/>
                  <a:pt x="1" y="850"/>
                </a:cubicBezTo>
                <a:cubicBezTo>
                  <a:pt x="0" y="857"/>
                  <a:pt x="1" y="876"/>
                  <a:pt x="2" y="885"/>
                </a:cubicBezTo>
                <a:cubicBezTo>
                  <a:pt x="1" y="888"/>
                  <a:pt x="2" y="889"/>
                  <a:pt x="2" y="894"/>
                </a:cubicBezTo>
                <a:cubicBezTo>
                  <a:pt x="2" y="893"/>
                  <a:pt x="3" y="895"/>
                  <a:pt x="3" y="903"/>
                </a:cubicBezTo>
                <a:cubicBezTo>
                  <a:pt x="3" y="905"/>
                  <a:pt x="6" y="933"/>
                  <a:pt x="6" y="946"/>
                </a:cubicBezTo>
                <a:cubicBezTo>
                  <a:pt x="6" y="947"/>
                  <a:pt x="3" y="1028"/>
                  <a:pt x="1" y="1041"/>
                </a:cubicBezTo>
                <a:cubicBezTo>
                  <a:pt x="2" y="1041"/>
                  <a:pt x="7" y="1069"/>
                  <a:pt x="6" y="1072"/>
                </a:cubicBezTo>
                <a:cubicBezTo>
                  <a:pt x="6" y="1071"/>
                  <a:pt x="4" y="1077"/>
                  <a:pt x="3" y="1092"/>
                </a:cubicBezTo>
                <a:cubicBezTo>
                  <a:pt x="3" y="1097"/>
                  <a:pt x="6" y="1101"/>
                  <a:pt x="5" y="1097"/>
                </a:cubicBezTo>
                <a:cubicBezTo>
                  <a:pt x="5" y="1146"/>
                  <a:pt x="6" y="1196"/>
                  <a:pt x="6" y="1194"/>
                </a:cubicBezTo>
                <a:cubicBezTo>
                  <a:pt x="5" y="1202"/>
                  <a:pt x="2" y="1210"/>
                  <a:pt x="2" y="1211"/>
                </a:cubicBezTo>
                <a:cubicBezTo>
                  <a:pt x="3" y="1213"/>
                  <a:pt x="3" y="1219"/>
                  <a:pt x="3" y="1220"/>
                </a:cubicBezTo>
                <a:cubicBezTo>
                  <a:pt x="3" y="1223"/>
                  <a:pt x="2" y="1248"/>
                  <a:pt x="3" y="1275"/>
                </a:cubicBezTo>
                <a:cubicBezTo>
                  <a:pt x="3" y="1275"/>
                  <a:pt x="5" y="1275"/>
                  <a:pt x="7" y="1275"/>
                </a:cubicBezTo>
                <a:cubicBezTo>
                  <a:pt x="6" y="1291"/>
                  <a:pt x="4" y="1328"/>
                  <a:pt x="4" y="1366"/>
                </a:cubicBezTo>
                <a:cubicBezTo>
                  <a:pt x="4" y="1373"/>
                  <a:pt x="6" y="1380"/>
                  <a:pt x="6" y="1387"/>
                </a:cubicBezTo>
                <a:cubicBezTo>
                  <a:pt x="6" y="1391"/>
                  <a:pt x="4" y="1394"/>
                  <a:pt x="4" y="1397"/>
                </a:cubicBezTo>
                <a:cubicBezTo>
                  <a:pt x="4" y="1435"/>
                  <a:pt x="5" y="1465"/>
                  <a:pt x="4" y="1465"/>
                </a:cubicBezTo>
                <a:cubicBezTo>
                  <a:pt x="6" y="1474"/>
                  <a:pt x="4" y="1490"/>
                  <a:pt x="7" y="1505"/>
                </a:cubicBezTo>
                <a:cubicBezTo>
                  <a:pt x="6" y="1509"/>
                  <a:pt x="6" y="1503"/>
                  <a:pt x="6" y="1504"/>
                </a:cubicBezTo>
                <a:cubicBezTo>
                  <a:pt x="7" y="1508"/>
                  <a:pt x="7" y="1513"/>
                  <a:pt x="6" y="1522"/>
                </a:cubicBezTo>
                <a:cubicBezTo>
                  <a:pt x="6" y="1522"/>
                  <a:pt x="6" y="1520"/>
                  <a:pt x="6" y="1521"/>
                </a:cubicBezTo>
                <a:cubicBezTo>
                  <a:pt x="6" y="1545"/>
                  <a:pt x="8" y="1555"/>
                  <a:pt x="7" y="1583"/>
                </a:cubicBezTo>
                <a:cubicBezTo>
                  <a:pt x="7" y="1584"/>
                  <a:pt x="7" y="1643"/>
                  <a:pt x="7" y="1642"/>
                </a:cubicBezTo>
                <a:cubicBezTo>
                  <a:pt x="6" y="1649"/>
                  <a:pt x="3" y="1661"/>
                  <a:pt x="3" y="1665"/>
                </a:cubicBezTo>
                <a:cubicBezTo>
                  <a:pt x="3" y="1661"/>
                  <a:pt x="2" y="1713"/>
                  <a:pt x="3" y="1736"/>
                </a:cubicBezTo>
                <a:cubicBezTo>
                  <a:pt x="3" y="1737"/>
                  <a:pt x="3" y="1749"/>
                  <a:pt x="3" y="1769"/>
                </a:cubicBezTo>
                <a:cubicBezTo>
                  <a:pt x="3" y="1769"/>
                  <a:pt x="6" y="1787"/>
                  <a:pt x="6" y="1787"/>
                </a:cubicBezTo>
                <a:cubicBezTo>
                  <a:pt x="6" y="1787"/>
                  <a:pt x="6" y="1786"/>
                  <a:pt x="6" y="1786"/>
                </a:cubicBezTo>
                <a:cubicBezTo>
                  <a:pt x="6" y="1787"/>
                  <a:pt x="6" y="1787"/>
                  <a:pt x="6" y="1787"/>
                </a:cubicBezTo>
                <a:cubicBezTo>
                  <a:pt x="7" y="1805"/>
                  <a:pt x="6" y="1796"/>
                  <a:pt x="7" y="1809"/>
                </a:cubicBezTo>
                <a:cubicBezTo>
                  <a:pt x="7" y="1810"/>
                  <a:pt x="8" y="1810"/>
                  <a:pt x="8" y="1812"/>
                </a:cubicBezTo>
                <a:cubicBezTo>
                  <a:pt x="8" y="1816"/>
                  <a:pt x="5" y="1815"/>
                  <a:pt x="5" y="1825"/>
                </a:cubicBezTo>
                <a:cubicBezTo>
                  <a:pt x="5" y="1817"/>
                  <a:pt x="5" y="1832"/>
                  <a:pt x="4" y="1823"/>
                </a:cubicBezTo>
                <a:cubicBezTo>
                  <a:pt x="3" y="1844"/>
                  <a:pt x="6" y="1850"/>
                  <a:pt x="6" y="1856"/>
                </a:cubicBezTo>
                <a:cubicBezTo>
                  <a:pt x="7" y="1851"/>
                  <a:pt x="6" y="1878"/>
                  <a:pt x="6" y="1878"/>
                </a:cubicBezTo>
                <a:cubicBezTo>
                  <a:pt x="6" y="1879"/>
                  <a:pt x="6" y="1881"/>
                  <a:pt x="7" y="1884"/>
                </a:cubicBezTo>
                <a:cubicBezTo>
                  <a:pt x="6" y="1888"/>
                  <a:pt x="2" y="1910"/>
                  <a:pt x="2" y="1917"/>
                </a:cubicBezTo>
                <a:cubicBezTo>
                  <a:pt x="3" y="1919"/>
                  <a:pt x="3" y="1953"/>
                  <a:pt x="3" y="1958"/>
                </a:cubicBezTo>
                <a:cubicBezTo>
                  <a:pt x="3" y="1958"/>
                  <a:pt x="1" y="1985"/>
                  <a:pt x="1" y="2000"/>
                </a:cubicBezTo>
                <a:cubicBezTo>
                  <a:pt x="0" y="2002"/>
                  <a:pt x="4" y="2038"/>
                  <a:pt x="4" y="2063"/>
                </a:cubicBezTo>
                <a:cubicBezTo>
                  <a:pt x="3" y="2074"/>
                  <a:pt x="5" y="2103"/>
                  <a:pt x="5" y="2120"/>
                </a:cubicBezTo>
                <a:cubicBezTo>
                  <a:pt x="5" y="2122"/>
                  <a:pt x="5" y="2159"/>
                  <a:pt x="5" y="2192"/>
                </a:cubicBezTo>
                <a:cubicBezTo>
                  <a:pt x="5" y="2191"/>
                  <a:pt x="3" y="2198"/>
                  <a:pt x="3" y="2200"/>
                </a:cubicBezTo>
                <a:cubicBezTo>
                  <a:pt x="3" y="2201"/>
                  <a:pt x="3" y="2202"/>
                  <a:pt x="3" y="2204"/>
                </a:cubicBezTo>
                <a:cubicBezTo>
                  <a:pt x="3" y="2211"/>
                  <a:pt x="6" y="2218"/>
                  <a:pt x="6" y="2219"/>
                </a:cubicBezTo>
                <a:cubicBezTo>
                  <a:pt x="7" y="2224"/>
                  <a:pt x="5" y="2224"/>
                  <a:pt x="5" y="2230"/>
                </a:cubicBezTo>
                <a:cubicBezTo>
                  <a:pt x="5" y="2230"/>
                  <a:pt x="7" y="2233"/>
                  <a:pt x="7" y="2234"/>
                </a:cubicBezTo>
                <a:cubicBezTo>
                  <a:pt x="7" y="2273"/>
                  <a:pt x="5" y="2273"/>
                  <a:pt x="5" y="2312"/>
                </a:cubicBezTo>
                <a:cubicBezTo>
                  <a:pt x="5" y="2316"/>
                  <a:pt x="8" y="2316"/>
                  <a:pt x="8" y="2320"/>
                </a:cubicBezTo>
                <a:cubicBezTo>
                  <a:pt x="8" y="2327"/>
                  <a:pt x="1" y="2327"/>
                  <a:pt x="1" y="2334"/>
                </a:cubicBezTo>
                <a:cubicBezTo>
                  <a:pt x="0" y="2380"/>
                  <a:pt x="2" y="2380"/>
                  <a:pt x="2" y="2425"/>
                </a:cubicBezTo>
                <a:cubicBezTo>
                  <a:pt x="2" y="2471"/>
                  <a:pt x="5" y="2525"/>
                  <a:pt x="5" y="2525"/>
                </a:cubicBezTo>
                <a:cubicBezTo>
                  <a:pt x="5" y="2525"/>
                  <a:pt x="16" y="2524"/>
                  <a:pt x="23" y="2524"/>
                </a:cubicBezTo>
                <a:cubicBezTo>
                  <a:pt x="24" y="2525"/>
                  <a:pt x="74" y="2527"/>
                  <a:pt x="123" y="2528"/>
                </a:cubicBezTo>
                <a:cubicBezTo>
                  <a:pt x="130" y="2528"/>
                  <a:pt x="137" y="2525"/>
                  <a:pt x="144" y="2525"/>
                </a:cubicBezTo>
                <a:cubicBezTo>
                  <a:pt x="147" y="2525"/>
                  <a:pt x="151" y="2528"/>
                  <a:pt x="154" y="2528"/>
                </a:cubicBezTo>
                <a:cubicBezTo>
                  <a:pt x="191" y="2528"/>
                  <a:pt x="222" y="2527"/>
                  <a:pt x="221" y="2527"/>
                </a:cubicBezTo>
                <a:cubicBezTo>
                  <a:pt x="231" y="2526"/>
                  <a:pt x="247" y="2527"/>
                  <a:pt x="262" y="2525"/>
                </a:cubicBezTo>
                <a:cubicBezTo>
                  <a:pt x="266" y="2526"/>
                  <a:pt x="259" y="2526"/>
                  <a:pt x="261" y="2526"/>
                </a:cubicBezTo>
                <a:cubicBezTo>
                  <a:pt x="265" y="2525"/>
                  <a:pt x="270" y="2525"/>
                  <a:pt x="278" y="2525"/>
                </a:cubicBezTo>
                <a:cubicBezTo>
                  <a:pt x="279" y="2525"/>
                  <a:pt x="277" y="2526"/>
                  <a:pt x="277" y="2526"/>
                </a:cubicBezTo>
                <a:cubicBezTo>
                  <a:pt x="302" y="2526"/>
                  <a:pt x="312" y="2524"/>
                  <a:pt x="340" y="2525"/>
                </a:cubicBezTo>
                <a:cubicBezTo>
                  <a:pt x="341" y="2525"/>
                  <a:pt x="400" y="2525"/>
                  <a:pt x="398" y="2525"/>
                </a:cubicBezTo>
                <a:cubicBezTo>
                  <a:pt x="405" y="2526"/>
                  <a:pt x="418" y="2529"/>
                  <a:pt x="422" y="2529"/>
                </a:cubicBezTo>
                <a:cubicBezTo>
                  <a:pt x="418" y="2529"/>
                  <a:pt x="469" y="2530"/>
                  <a:pt x="493" y="2528"/>
                </a:cubicBezTo>
                <a:cubicBezTo>
                  <a:pt x="494" y="2528"/>
                  <a:pt x="506" y="2529"/>
                  <a:pt x="526" y="2528"/>
                </a:cubicBezTo>
                <a:cubicBezTo>
                  <a:pt x="526" y="2528"/>
                  <a:pt x="544" y="2526"/>
                  <a:pt x="544" y="2526"/>
                </a:cubicBezTo>
                <a:cubicBezTo>
                  <a:pt x="543" y="2526"/>
                  <a:pt x="543" y="2526"/>
                  <a:pt x="543" y="2526"/>
                </a:cubicBezTo>
                <a:cubicBezTo>
                  <a:pt x="543" y="2526"/>
                  <a:pt x="544" y="2526"/>
                  <a:pt x="544" y="2526"/>
                </a:cubicBezTo>
                <a:cubicBezTo>
                  <a:pt x="562" y="2525"/>
                  <a:pt x="553" y="2526"/>
                  <a:pt x="566" y="2525"/>
                </a:cubicBezTo>
                <a:cubicBezTo>
                  <a:pt x="567" y="2525"/>
                  <a:pt x="567" y="2524"/>
                  <a:pt x="568" y="2524"/>
                </a:cubicBezTo>
                <a:cubicBezTo>
                  <a:pt x="573" y="2524"/>
                  <a:pt x="572" y="2527"/>
                  <a:pt x="582" y="2527"/>
                </a:cubicBezTo>
                <a:cubicBezTo>
                  <a:pt x="574" y="2527"/>
                  <a:pt x="589" y="2527"/>
                  <a:pt x="580" y="2527"/>
                </a:cubicBezTo>
                <a:cubicBezTo>
                  <a:pt x="600" y="2529"/>
                  <a:pt x="607" y="2526"/>
                  <a:pt x="613" y="2525"/>
                </a:cubicBezTo>
                <a:cubicBezTo>
                  <a:pt x="608" y="2525"/>
                  <a:pt x="634" y="2526"/>
                  <a:pt x="635" y="2526"/>
                </a:cubicBezTo>
                <a:cubicBezTo>
                  <a:pt x="636" y="2526"/>
                  <a:pt x="637" y="2526"/>
                  <a:pt x="638" y="2525"/>
                </a:cubicBezTo>
                <a:cubicBezTo>
                  <a:pt x="640" y="2526"/>
                  <a:pt x="668" y="2526"/>
                  <a:pt x="677" y="2526"/>
                </a:cubicBezTo>
                <a:cubicBezTo>
                  <a:pt x="679" y="2525"/>
                  <a:pt x="677" y="2525"/>
                  <a:pt x="674" y="2525"/>
                </a:cubicBezTo>
                <a:cubicBezTo>
                  <a:pt x="672" y="2525"/>
                  <a:pt x="670" y="2525"/>
                  <a:pt x="665" y="2525"/>
                </a:cubicBezTo>
                <a:cubicBezTo>
                  <a:pt x="668" y="2525"/>
                  <a:pt x="671" y="2525"/>
                  <a:pt x="674" y="2525"/>
                </a:cubicBezTo>
                <a:cubicBezTo>
                  <a:pt x="675" y="2525"/>
                  <a:pt x="677" y="2525"/>
                  <a:pt x="681" y="2525"/>
                </a:cubicBezTo>
                <a:cubicBezTo>
                  <a:pt x="680" y="2525"/>
                  <a:pt x="679" y="2526"/>
                  <a:pt x="677" y="2526"/>
                </a:cubicBezTo>
                <a:cubicBezTo>
                  <a:pt x="677" y="2526"/>
                  <a:pt x="676" y="2526"/>
                  <a:pt x="674" y="2526"/>
                </a:cubicBezTo>
                <a:cubicBezTo>
                  <a:pt x="679" y="2527"/>
                  <a:pt x="692" y="2525"/>
                  <a:pt x="687" y="2527"/>
                </a:cubicBezTo>
                <a:cubicBezTo>
                  <a:pt x="694" y="2525"/>
                  <a:pt x="759" y="2524"/>
                  <a:pt x="764" y="2524"/>
                </a:cubicBezTo>
                <a:cubicBezTo>
                  <a:pt x="769" y="2524"/>
                  <a:pt x="775" y="2527"/>
                  <a:pt x="779" y="2527"/>
                </a:cubicBezTo>
                <a:cubicBezTo>
                  <a:pt x="796" y="2527"/>
                  <a:pt x="804" y="2524"/>
                  <a:pt x="822" y="2525"/>
                </a:cubicBezTo>
                <a:cubicBezTo>
                  <a:pt x="826" y="2526"/>
                  <a:pt x="836" y="2528"/>
                  <a:pt x="846" y="2528"/>
                </a:cubicBezTo>
                <a:cubicBezTo>
                  <a:pt x="844" y="2528"/>
                  <a:pt x="850" y="2529"/>
                  <a:pt x="849" y="2529"/>
                </a:cubicBezTo>
                <a:cubicBezTo>
                  <a:pt x="856" y="2530"/>
                  <a:pt x="875" y="2528"/>
                  <a:pt x="884" y="2528"/>
                </a:cubicBezTo>
                <a:cubicBezTo>
                  <a:pt x="887" y="2528"/>
                  <a:pt x="888" y="2527"/>
                  <a:pt x="893" y="2527"/>
                </a:cubicBezTo>
                <a:cubicBezTo>
                  <a:pt x="892" y="2528"/>
                  <a:pt x="894" y="2527"/>
                  <a:pt x="903" y="2526"/>
                </a:cubicBezTo>
                <a:cubicBezTo>
                  <a:pt x="904" y="2527"/>
                  <a:pt x="932" y="2523"/>
                  <a:pt x="945" y="2524"/>
                </a:cubicBezTo>
                <a:cubicBezTo>
                  <a:pt x="946" y="2524"/>
                  <a:pt x="1027" y="2527"/>
                  <a:pt x="1040" y="2528"/>
                </a:cubicBezTo>
                <a:cubicBezTo>
                  <a:pt x="1040" y="2528"/>
                  <a:pt x="1069" y="2523"/>
                  <a:pt x="1071" y="2523"/>
                </a:cubicBezTo>
                <a:cubicBezTo>
                  <a:pt x="1070" y="2523"/>
                  <a:pt x="1076" y="2526"/>
                  <a:pt x="1091" y="2527"/>
                </a:cubicBezTo>
                <a:cubicBezTo>
                  <a:pt x="1096" y="2527"/>
                  <a:pt x="1100" y="2524"/>
                  <a:pt x="1097" y="2524"/>
                </a:cubicBezTo>
                <a:cubicBezTo>
                  <a:pt x="1145" y="2524"/>
                  <a:pt x="1196" y="2524"/>
                  <a:pt x="1193" y="2524"/>
                </a:cubicBezTo>
                <a:cubicBezTo>
                  <a:pt x="1202" y="2524"/>
                  <a:pt x="1210" y="2527"/>
                  <a:pt x="1210" y="2527"/>
                </a:cubicBezTo>
                <a:cubicBezTo>
                  <a:pt x="1212" y="2527"/>
                  <a:pt x="1218" y="2527"/>
                  <a:pt x="1219" y="2527"/>
                </a:cubicBezTo>
                <a:cubicBezTo>
                  <a:pt x="1222" y="2527"/>
                  <a:pt x="1247" y="2528"/>
                  <a:pt x="1274" y="2527"/>
                </a:cubicBezTo>
                <a:cubicBezTo>
                  <a:pt x="1274" y="2527"/>
                  <a:pt x="1274" y="2526"/>
                  <a:pt x="1274" y="2525"/>
                </a:cubicBezTo>
                <a:cubicBezTo>
                  <a:pt x="1291" y="2526"/>
                  <a:pt x="1327" y="2527"/>
                  <a:pt x="1364" y="2528"/>
                </a:cubicBezTo>
                <a:cubicBezTo>
                  <a:pt x="1371" y="2528"/>
                  <a:pt x="1378" y="2525"/>
                  <a:pt x="1386" y="2525"/>
                </a:cubicBezTo>
                <a:cubicBezTo>
                  <a:pt x="1389" y="2525"/>
                  <a:pt x="1392" y="2528"/>
                  <a:pt x="1396" y="2528"/>
                </a:cubicBezTo>
                <a:cubicBezTo>
                  <a:pt x="1433" y="2528"/>
                  <a:pt x="1463" y="2527"/>
                  <a:pt x="1463" y="2527"/>
                </a:cubicBezTo>
                <a:cubicBezTo>
                  <a:pt x="1472" y="2526"/>
                  <a:pt x="1488" y="2527"/>
                  <a:pt x="1504" y="2525"/>
                </a:cubicBezTo>
                <a:cubicBezTo>
                  <a:pt x="1507" y="2526"/>
                  <a:pt x="1501" y="2526"/>
                  <a:pt x="1503" y="2526"/>
                </a:cubicBezTo>
                <a:cubicBezTo>
                  <a:pt x="1506" y="2525"/>
                  <a:pt x="1511" y="2525"/>
                  <a:pt x="1520" y="2525"/>
                </a:cubicBezTo>
                <a:cubicBezTo>
                  <a:pt x="1520" y="2525"/>
                  <a:pt x="1518" y="2526"/>
                  <a:pt x="1519" y="2526"/>
                </a:cubicBezTo>
                <a:cubicBezTo>
                  <a:pt x="1543" y="2526"/>
                  <a:pt x="1554" y="2524"/>
                  <a:pt x="1581" y="2525"/>
                </a:cubicBezTo>
                <a:cubicBezTo>
                  <a:pt x="1582" y="2525"/>
                  <a:pt x="1641" y="2525"/>
                  <a:pt x="1640" y="2525"/>
                </a:cubicBezTo>
                <a:cubicBezTo>
                  <a:pt x="1647" y="2526"/>
                  <a:pt x="1659" y="2529"/>
                  <a:pt x="1663" y="2529"/>
                </a:cubicBezTo>
                <a:cubicBezTo>
                  <a:pt x="1659" y="2529"/>
                  <a:pt x="1711" y="2530"/>
                  <a:pt x="1735" y="2528"/>
                </a:cubicBezTo>
                <a:cubicBezTo>
                  <a:pt x="1736" y="2528"/>
                  <a:pt x="1747" y="2529"/>
                  <a:pt x="1767" y="2528"/>
                </a:cubicBezTo>
                <a:cubicBezTo>
                  <a:pt x="1768" y="2528"/>
                  <a:pt x="1785" y="2526"/>
                  <a:pt x="1785" y="2526"/>
                </a:cubicBezTo>
                <a:cubicBezTo>
                  <a:pt x="1785" y="2526"/>
                  <a:pt x="1785" y="2526"/>
                  <a:pt x="1784" y="2526"/>
                </a:cubicBezTo>
                <a:cubicBezTo>
                  <a:pt x="1785" y="2526"/>
                  <a:pt x="1785" y="2526"/>
                  <a:pt x="1785" y="2526"/>
                </a:cubicBezTo>
                <a:cubicBezTo>
                  <a:pt x="1803" y="2525"/>
                  <a:pt x="1794" y="2526"/>
                  <a:pt x="1807" y="2525"/>
                </a:cubicBezTo>
                <a:cubicBezTo>
                  <a:pt x="1809" y="2525"/>
                  <a:pt x="1808" y="2524"/>
                  <a:pt x="1810" y="2524"/>
                </a:cubicBezTo>
                <a:cubicBezTo>
                  <a:pt x="1814" y="2524"/>
                  <a:pt x="1813" y="2527"/>
                  <a:pt x="1823" y="2527"/>
                </a:cubicBezTo>
                <a:cubicBezTo>
                  <a:pt x="1815" y="2527"/>
                  <a:pt x="1830" y="2527"/>
                  <a:pt x="1821" y="2527"/>
                </a:cubicBezTo>
                <a:cubicBezTo>
                  <a:pt x="1842" y="2529"/>
                  <a:pt x="1849" y="2526"/>
                  <a:pt x="1854" y="2525"/>
                </a:cubicBezTo>
                <a:cubicBezTo>
                  <a:pt x="1850" y="2525"/>
                  <a:pt x="1876" y="2526"/>
                  <a:pt x="1877" y="2526"/>
                </a:cubicBezTo>
                <a:cubicBezTo>
                  <a:pt x="1877" y="2526"/>
                  <a:pt x="1878" y="2526"/>
                  <a:pt x="1879" y="2525"/>
                </a:cubicBezTo>
                <a:cubicBezTo>
                  <a:pt x="1881" y="2526"/>
                  <a:pt x="1909" y="2526"/>
                  <a:pt x="1919" y="2526"/>
                </a:cubicBezTo>
                <a:cubicBezTo>
                  <a:pt x="1921" y="2525"/>
                  <a:pt x="1919" y="2525"/>
                  <a:pt x="1915" y="2525"/>
                </a:cubicBezTo>
                <a:cubicBezTo>
                  <a:pt x="1913" y="2525"/>
                  <a:pt x="1911" y="2525"/>
                  <a:pt x="1907" y="2525"/>
                </a:cubicBezTo>
                <a:cubicBezTo>
                  <a:pt x="1910" y="2525"/>
                  <a:pt x="1913" y="2525"/>
                  <a:pt x="1915" y="2525"/>
                </a:cubicBezTo>
                <a:cubicBezTo>
                  <a:pt x="1917" y="2525"/>
                  <a:pt x="1919" y="2525"/>
                  <a:pt x="1922" y="2525"/>
                </a:cubicBezTo>
                <a:cubicBezTo>
                  <a:pt x="1922" y="2525"/>
                  <a:pt x="1921" y="2526"/>
                  <a:pt x="1919" y="2526"/>
                </a:cubicBezTo>
                <a:cubicBezTo>
                  <a:pt x="1918" y="2526"/>
                  <a:pt x="1917" y="2526"/>
                  <a:pt x="1915" y="2526"/>
                </a:cubicBezTo>
                <a:cubicBezTo>
                  <a:pt x="1920" y="2527"/>
                  <a:pt x="1933" y="2525"/>
                  <a:pt x="1928" y="2527"/>
                </a:cubicBezTo>
                <a:cubicBezTo>
                  <a:pt x="1935" y="2525"/>
                  <a:pt x="2000" y="2524"/>
                  <a:pt x="2005" y="2524"/>
                </a:cubicBezTo>
                <a:cubicBezTo>
                  <a:pt x="2010" y="2524"/>
                  <a:pt x="2017" y="2527"/>
                  <a:pt x="2020" y="2527"/>
                </a:cubicBezTo>
                <a:cubicBezTo>
                  <a:pt x="2037" y="2527"/>
                  <a:pt x="2046" y="2524"/>
                  <a:pt x="2064" y="2525"/>
                </a:cubicBezTo>
                <a:cubicBezTo>
                  <a:pt x="2067" y="2526"/>
                  <a:pt x="2078" y="2528"/>
                  <a:pt x="2087" y="2528"/>
                </a:cubicBezTo>
                <a:cubicBezTo>
                  <a:pt x="2085" y="2528"/>
                  <a:pt x="2091" y="2529"/>
                  <a:pt x="2091" y="2529"/>
                </a:cubicBezTo>
                <a:cubicBezTo>
                  <a:pt x="2097" y="2530"/>
                  <a:pt x="2117" y="2528"/>
                  <a:pt x="2126" y="2528"/>
                </a:cubicBezTo>
                <a:cubicBezTo>
                  <a:pt x="2129" y="2528"/>
                  <a:pt x="2129" y="2527"/>
                  <a:pt x="2135" y="2527"/>
                </a:cubicBezTo>
                <a:cubicBezTo>
                  <a:pt x="2133" y="2528"/>
                  <a:pt x="2136" y="2527"/>
                  <a:pt x="2144" y="2526"/>
                </a:cubicBezTo>
                <a:cubicBezTo>
                  <a:pt x="2145" y="2527"/>
                  <a:pt x="2174" y="2523"/>
                  <a:pt x="2187" y="2524"/>
                </a:cubicBezTo>
                <a:cubicBezTo>
                  <a:pt x="2187" y="2524"/>
                  <a:pt x="2268" y="2527"/>
                  <a:pt x="2281" y="2528"/>
                </a:cubicBezTo>
                <a:cubicBezTo>
                  <a:pt x="2282" y="2528"/>
                  <a:pt x="2310" y="2523"/>
                  <a:pt x="2313" y="2523"/>
                </a:cubicBezTo>
                <a:cubicBezTo>
                  <a:pt x="2311" y="2523"/>
                  <a:pt x="2318" y="2526"/>
                  <a:pt x="2333" y="2527"/>
                </a:cubicBezTo>
                <a:cubicBezTo>
                  <a:pt x="2338" y="2527"/>
                  <a:pt x="2342" y="2524"/>
                  <a:pt x="2338" y="2524"/>
                </a:cubicBezTo>
                <a:cubicBezTo>
                  <a:pt x="2386" y="2524"/>
                  <a:pt x="2437" y="2524"/>
                  <a:pt x="2435" y="2524"/>
                </a:cubicBezTo>
                <a:cubicBezTo>
                  <a:pt x="2443" y="2524"/>
                  <a:pt x="2451" y="2527"/>
                  <a:pt x="2451" y="2527"/>
                </a:cubicBezTo>
                <a:cubicBezTo>
                  <a:pt x="2454" y="2527"/>
                  <a:pt x="2460" y="2527"/>
                  <a:pt x="2461" y="2527"/>
                </a:cubicBezTo>
                <a:cubicBezTo>
                  <a:pt x="2464" y="2527"/>
                  <a:pt x="2488" y="2528"/>
                  <a:pt x="2515" y="2527"/>
                </a:cubicBezTo>
                <a:cubicBezTo>
                  <a:pt x="2516" y="2524"/>
                  <a:pt x="2513" y="2485"/>
                  <a:pt x="2513" y="2480"/>
                </a:cubicBezTo>
                <a:cubicBezTo>
                  <a:pt x="2512" y="2487"/>
                  <a:pt x="2516" y="2426"/>
                  <a:pt x="2516" y="2424"/>
                </a:cubicBezTo>
                <a:cubicBezTo>
                  <a:pt x="2516" y="2418"/>
                  <a:pt x="2513" y="2402"/>
                  <a:pt x="2514" y="2397"/>
                </a:cubicBezTo>
                <a:cubicBezTo>
                  <a:pt x="2512" y="2401"/>
                  <a:pt x="2517" y="2379"/>
                  <a:pt x="2516" y="2371"/>
                </a:cubicBezTo>
                <a:cubicBezTo>
                  <a:pt x="2517" y="2371"/>
                  <a:pt x="2517" y="2351"/>
                  <a:pt x="2517" y="2349"/>
                </a:cubicBezTo>
                <a:cubicBezTo>
                  <a:pt x="2517" y="2334"/>
                  <a:pt x="2512" y="2279"/>
                  <a:pt x="2513" y="2274"/>
                </a:cubicBezTo>
                <a:cubicBezTo>
                  <a:pt x="2515" y="2273"/>
                  <a:pt x="2518" y="2237"/>
                  <a:pt x="2517" y="2229"/>
                </a:cubicBezTo>
                <a:cubicBezTo>
                  <a:pt x="2518" y="2232"/>
                  <a:pt x="2517" y="2221"/>
                  <a:pt x="2517" y="2216"/>
                </a:cubicBezTo>
                <a:cubicBezTo>
                  <a:pt x="2518" y="2199"/>
                  <a:pt x="2515" y="2188"/>
                  <a:pt x="2516" y="2179"/>
                </a:cubicBezTo>
                <a:cubicBezTo>
                  <a:pt x="2515" y="2177"/>
                  <a:pt x="2520" y="2111"/>
                  <a:pt x="2520" y="2110"/>
                </a:cubicBezTo>
                <a:cubicBezTo>
                  <a:pt x="2520" y="2102"/>
                  <a:pt x="2514" y="2093"/>
                  <a:pt x="2514" y="2092"/>
                </a:cubicBezTo>
                <a:cubicBezTo>
                  <a:pt x="2514" y="2091"/>
                  <a:pt x="2513" y="2091"/>
                  <a:pt x="2513" y="2090"/>
                </a:cubicBezTo>
                <a:cubicBezTo>
                  <a:pt x="2513" y="2083"/>
                  <a:pt x="2517" y="2075"/>
                  <a:pt x="2517" y="2067"/>
                </a:cubicBezTo>
                <a:cubicBezTo>
                  <a:pt x="2517" y="2061"/>
                  <a:pt x="2516" y="2039"/>
                  <a:pt x="2516" y="2037"/>
                </a:cubicBezTo>
                <a:cubicBezTo>
                  <a:pt x="2516" y="2029"/>
                  <a:pt x="2518" y="2009"/>
                  <a:pt x="2518" y="2008"/>
                </a:cubicBezTo>
                <a:cubicBezTo>
                  <a:pt x="2518" y="2007"/>
                  <a:pt x="2516" y="1907"/>
                  <a:pt x="2517" y="1902"/>
                </a:cubicBezTo>
                <a:cubicBezTo>
                  <a:pt x="2517" y="1901"/>
                  <a:pt x="2520" y="1888"/>
                  <a:pt x="2520" y="1885"/>
                </a:cubicBezTo>
                <a:cubicBezTo>
                  <a:pt x="2520" y="1885"/>
                  <a:pt x="2519" y="1885"/>
                  <a:pt x="2519" y="1885"/>
                </a:cubicBezTo>
                <a:cubicBezTo>
                  <a:pt x="2519" y="1876"/>
                  <a:pt x="2519" y="1859"/>
                  <a:pt x="2519" y="1852"/>
                </a:cubicBezTo>
                <a:cubicBezTo>
                  <a:pt x="2518" y="1850"/>
                  <a:pt x="2518" y="1852"/>
                  <a:pt x="2518" y="1855"/>
                </a:cubicBezTo>
                <a:cubicBezTo>
                  <a:pt x="2518" y="1857"/>
                  <a:pt x="2518" y="1859"/>
                  <a:pt x="2518" y="1864"/>
                </a:cubicBezTo>
                <a:cubicBezTo>
                  <a:pt x="2518" y="1861"/>
                  <a:pt x="2518" y="1858"/>
                  <a:pt x="2518" y="1855"/>
                </a:cubicBezTo>
                <a:cubicBezTo>
                  <a:pt x="2518" y="1853"/>
                  <a:pt x="2518" y="1852"/>
                  <a:pt x="2518" y="1848"/>
                </a:cubicBezTo>
                <a:cubicBezTo>
                  <a:pt x="2519" y="1848"/>
                  <a:pt x="2519" y="1850"/>
                  <a:pt x="2519" y="1852"/>
                </a:cubicBezTo>
                <a:cubicBezTo>
                  <a:pt x="2519" y="1852"/>
                  <a:pt x="2519" y="1853"/>
                  <a:pt x="2519" y="1855"/>
                </a:cubicBezTo>
                <a:cubicBezTo>
                  <a:pt x="2520" y="1850"/>
                  <a:pt x="2518" y="1837"/>
                  <a:pt x="2520" y="1842"/>
                </a:cubicBezTo>
                <a:cubicBezTo>
                  <a:pt x="2518" y="1835"/>
                  <a:pt x="2517" y="1770"/>
                  <a:pt x="2517" y="1765"/>
                </a:cubicBezTo>
                <a:cubicBezTo>
                  <a:pt x="2517" y="1760"/>
                  <a:pt x="2520" y="1753"/>
                  <a:pt x="2521" y="1750"/>
                </a:cubicBezTo>
                <a:cubicBezTo>
                  <a:pt x="2520" y="1733"/>
                  <a:pt x="2517" y="1725"/>
                  <a:pt x="2518" y="1707"/>
                </a:cubicBezTo>
                <a:cubicBezTo>
                  <a:pt x="2519" y="1703"/>
                  <a:pt x="2521" y="1693"/>
                  <a:pt x="2521" y="1683"/>
                </a:cubicBezTo>
                <a:cubicBezTo>
                  <a:pt x="2521" y="1685"/>
                  <a:pt x="2522" y="1679"/>
                  <a:pt x="2522" y="1680"/>
                </a:cubicBezTo>
                <a:cubicBezTo>
                  <a:pt x="2523" y="1673"/>
                  <a:pt x="2522" y="1654"/>
                  <a:pt x="2521" y="1645"/>
                </a:cubicBezTo>
                <a:cubicBezTo>
                  <a:pt x="2522" y="1642"/>
                  <a:pt x="2520" y="1641"/>
                  <a:pt x="2520" y="1636"/>
                </a:cubicBezTo>
                <a:cubicBezTo>
                  <a:pt x="2521" y="1637"/>
                  <a:pt x="2520" y="1635"/>
                  <a:pt x="2519" y="1626"/>
                </a:cubicBezTo>
                <a:cubicBezTo>
                  <a:pt x="2520" y="1625"/>
                  <a:pt x="2516" y="1596"/>
                  <a:pt x="2517" y="1584"/>
                </a:cubicBezTo>
                <a:cubicBezTo>
                  <a:pt x="2517" y="1583"/>
                  <a:pt x="2520" y="1502"/>
                  <a:pt x="2521" y="1489"/>
                </a:cubicBezTo>
                <a:cubicBezTo>
                  <a:pt x="2521" y="1489"/>
                  <a:pt x="2516" y="1460"/>
                  <a:pt x="2517" y="1458"/>
                </a:cubicBezTo>
                <a:cubicBezTo>
                  <a:pt x="2517" y="1459"/>
                  <a:pt x="2519" y="1453"/>
                  <a:pt x="2520" y="1438"/>
                </a:cubicBezTo>
                <a:cubicBezTo>
                  <a:pt x="2520" y="1433"/>
                  <a:pt x="2517" y="1429"/>
                  <a:pt x="2517" y="1432"/>
                </a:cubicBezTo>
                <a:cubicBezTo>
                  <a:pt x="2517" y="1384"/>
                  <a:pt x="2517" y="1333"/>
                  <a:pt x="2517" y="1335"/>
                </a:cubicBezTo>
                <a:cubicBezTo>
                  <a:pt x="2517" y="1327"/>
                  <a:pt x="2520" y="1319"/>
                  <a:pt x="2520" y="1319"/>
                </a:cubicBezTo>
                <a:cubicBezTo>
                  <a:pt x="2520" y="1317"/>
                  <a:pt x="2520" y="1311"/>
                  <a:pt x="2520" y="1310"/>
                </a:cubicBezTo>
                <a:cubicBezTo>
                  <a:pt x="2520" y="1306"/>
                  <a:pt x="2521" y="1282"/>
                  <a:pt x="2520" y="1255"/>
                </a:cubicBezTo>
                <a:cubicBezTo>
                  <a:pt x="2520" y="1255"/>
                  <a:pt x="2518" y="1255"/>
                  <a:pt x="2516" y="1255"/>
                </a:cubicBezTo>
                <a:cubicBezTo>
                  <a:pt x="2517" y="1239"/>
                  <a:pt x="2518" y="1201"/>
                  <a:pt x="2519" y="1164"/>
                </a:cubicBezTo>
                <a:cubicBezTo>
                  <a:pt x="2519" y="1157"/>
                  <a:pt x="2516" y="1150"/>
                  <a:pt x="2516" y="1143"/>
                </a:cubicBezTo>
                <a:cubicBezTo>
                  <a:pt x="2516" y="1139"/>
                  <a:pt x="2519" y="1136"/>
                  <a:pt x="2519" y="1132"/>
                </a:cubicBezTo>
                <a:cubicBezTo>
                  <a:pt x="2519" y="1095"/>
                  <a:pt x="2518" y="1065"/>
                  <a:pt x="2518" y="1065"/>
                </a:cubicBezTo>
                <a:cubicBezTo>
                  <a:pt x="2517" y="1056"/>
                  <a:pt x="2518" y="1040"/>
                  <a:pt x="2516" y="1024"/>
                </a:cubicBezTo>
                <a:cubicBezTo>
                  <a:pt x="2516" y="1021"/>
                  <a:pt x="2517" y="1027"/>
                  <a:pt x="2517" y="1025"/>
                </a:cubicBezTo>
                <a:cubicBezTo>
                  <a:pt x="2516" y="1022"/>
                  <a:pt x="2516" y="1017"/>
                  <a:pt x="2516" y="1008"/>
                </a:cubicBezTo>
                <a:cubicBezTo>
                  <a:pt x="2516" y="1008"/>
                  <a:pt x="2517" y="1010"/>
                  <a:pt x="2517" y="1009"/>
                </a:cubicBezTo>
                <a:cubicBezTo>
                  <a:pt x="2517" y="985"/>
                  <a:pt x="2515" y="974"/>
                  <a:pt x="2516" y="947"/>
                </a:cubicBezTo>
                <a:cubicBezTo>
                  <a:pt x="2516" y="946"/>
                  <a:pt x="2516" y="887"/>
                  <a:pt x="2516" y="888"/>
                </a:cubicBezTo>
                <a:cubicBezTo>
                  <a:pt x="2517" y="881"/>
                  <a:pt x="2520" y="869"/>
                  <a:pt x="2520" y="865"/>
                </a:cubicBezTo>
                <a:cubicBezTo>
                  <a:pt x="2520" y="869"/>
                  <a:pt x="2520" y="817"/>
                  <a:pt x="2519" y="793"/>
                </a:cubicBezTo>
                <a:cubicBezTo>
                  <a:pt x="2519" y="792"/>
                  <a:pt x="2520" y="781"/>
                  <a:pt x="2519" y="761"/>
                </a:cubicBezTo>
                <a:cubicBezTo>
                  <a:pt x="2519" y="761"/>
                  <a:pt x="2517" y="743"/>
                  <a:pt x="2517" y="743"/>
                </a:cubicBezTo>
                <a:cubicBezTo>
                  <a:pt x="2517" y="743"/>
                  <a:pt x="2517" y="743"/>
                  <a:pt x="2517" y="744"/>
                </a:cubicBezTo>
                <a:cubicBezTo>
                  <a:pt x="2517" y="743"/>
                  <a:pt x="2517" y="743"/>
                  <a:pt x="2517" y="743"/>
                </a:cubicBezTo>
                <a:cubicBezTo>
                  <a:pt x="2516" y="725"/>
                  <a:pt x="2517" y="734"/>
                  <a:pt x="2516" y="721"/>
                </a:cubicBezTo>
                <a:cubicBezTo>
                  <a:pt x="2516" y="719"/>
                  <a:pt x="2515" y="720"/>
                  <a:pt x="2515" y="718"/>
                </a:cubicBezTo>
                <a:cubicBezTo>
                  <a:pt x="2515" y="714"/>
                  <a:pt x="2518" y="715"/>
                  <a:pt x="2518" y="705"/>
                </a:cubicBezTo>
                <a:cubicBezTo>
                  <a:pt x="2518" y="713"/>
                  <a:pt x="2518" y="698"/>
                  <a:pt x="2518" y="707"/>
                </a:cubicBezTo>
                <a:cubicBezTo>
                  <a:pt x="2520" y="686"/>
                  <a:pt x="2517" y="679"/>
                  <a:pt x="2516" y="674"/>
                </a:cubicBezTo>
                <a:cubicBezTo>
                  <a:pt x="2516" y="678"/>
                  <a:pt x="2517" y="652"/>
                  <a:pt x="2517" y="651"/>
                </a:cubicBezTo>
                <a:cubicBezTo>
                  <a:pt x="2517" y="650"/>
                  <a:pt x="2516" y="648"/>
                  <a:pt x="2516" y="646"/>
                </a:cubicBezTo>
                <a:cubicBezTo>
                  <a:pt x="2517" y="642"/>
                  <a:pt x="2521" y="620"/>
                  <a:pt x="2521" y="612"/>
                </a:cubicBezTo>
                <a:cubicBezTo>
                  <a:pt x="2520" y="611"/>
                  <a:pt x="2520" y="577"/>
                  <a:pt x="2520" y="572"/>
                </a:cubicBezTo>
                <a:cubicBezTo>
                  <a:pt x="2520" y="571"/>
                  <a:pt x="2522" y="545"/>
                  <a:pt x="2522" y="529"/>
                </a:cubicBezTo>
                <a:cubicBezTo>
                  <a:pt x="2523" y="528"/>
                  <a:pt x="2519" y="492"/>
                  <a:pt x="2519" y="467"/>
                </a:cubicBezTo>
              </a:path>
            </a:pathLst>
          </a:cu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noProof="0"/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6ACE9E54-7253-43AA-8171-3B4DD8DD223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186792" y="1804151"/>
            <a:ext cx="1979662" cy="4148828"/>
          </a:xfrm>
          <a:custGeom>
            <a:avLst/>
            <a:gdLst>
              <a:gd name="T0" fmla="*/ 2516 w 2523"/>
              <a:gd name="T1" fmla="*/ 2424 h 2530"/>
              <a:gd name="T2" fmla="*/ 2517 w 2523"/>
              <a:gd name="T3" fmla="*/ 311 h 2530"/>
              <a:gd name="T4" fmla="*/ 2521 w 2523"/>
              <a:gd name="T5" fmla="*/ 105 h 2530"/>
              <a:gd name="T6" fmla="*/ 2301 w 2523"/>
              <a:gd name="T7" fmla="*/ 2 h 2530"/>
              <a:gd name="T8" fmla="*/ 2124 w 2523"/>
              <a:gd name="T9" fmla="*/ 5 h 2530"/>
              <a:gd name="T10" fmla="*/ 1979 w 2523"/>
              <a:gd name="T11" fmla="*/ 4 h 2530"/>
              <a:gd name="T12" fmla="*/ 1888 w 2523"/>
              <a:gd name="T13" fmla="*/ 4 h 2530"/>
              <a:gd name="T14" fmla="*/ 1842 w 2523"/>
              <a:gd name="T15" fmla="*/ 5 h 2530"/>
              <a:gd name="T16" fmla="*/ 1701 w 2523"/>
              <a:gd name="T17" fmla="*/ 5 h 2530"/>
              <a:gd name="T18" fmla="*/ 1578 w 2523"/>
              <a:gd name="T19" fmla="*/ 6 h 2530"/>
              <a:gd name="T20" fmla="*/ 1313 w 2523"/>
              <a:gd name="T21" fmla="*/ 3 h 2530"/>
              <a:gd name="T22" fmla="*/ 1127 w 2523"/>
              <a:gd name="T23" fmla="*/ 2 h 2530"/>
              <a:gd name="T24" fmla="*/ 942 w 2523"/>
              <a:gd name="T25" fmla="*/ 5 h 2530"/>
              <a:gd name="T26" fmla="*/ 739 w 2523"/>
              <a:gd name="T27" fmla="*/ 4 h 2530"/>
              <a:gd name="T28" fmla="*/ 669 w 2523"/>
              <a:gd name="T29" fmla="*/ 4 h 2530"/>
              <a:gd name="T30" fmla="*/ 607 w 2523"/>
              <a:gd name="T31" fmla="*/ 5 h 2530"/>
              <a:gd name="T32" fmla="*/ 503 w 2523"/>
              <a:gd name="T33" fmla="*/ 2 h 2530"/>
              <a:gd name="T34" fmla="*/ 379 w 2523"/>
              <a:gd name="T35" fmla="*/ 3 h 2530"/>
              <a:gd name="T36" fmla="*/ 88 w 2523"/>
              <a:gd name="T37" fmla="*/ 6 h 2530"/>
              <a:gd name="T38" fmla="*/ 9 w 2523"/>
              <a:gd name="T39" fmla="*/ 133 h 2530"/>
              <a:gd name="T40" fmla="*/ 7 w 2523"/>
              <a:gd name="T41" fmla="*/ 351 h 2530"/>
              <a:gd name="T42" fmla="*/ 5 w 2523"/>
              <a:gd name="T43" fmla="*/ 522 h 2530"/>
              <a:gd name="T44" fmla="*/ 5 w 2523"/>
              <a:gd name="T45" fmla="*/ 666 h 2530"/>
              <a:gd name="T46" fmla="*/ 6 w 2523"/>
              <a:gd name="T47" fmla="*/ 765 h 2530"/>
              <a:gd name="T48" fmla="*/ 2 w 2523"/>
              <a:gd name="T49" fmla="*/ 894 h 2530"/>
              <a:gd name="T50" fmla="*/ 5 w 2523"/>
              <a:gd name="T51" fmla="*/ 1097 h 2530"/>
              <a:gd name="T52" fmla="*/ 4 w 2523"/>
              <a:gd name="T53" fmla="*/ 1366 h 2530"/>
              <a:gd name="T54" fmla="*/ 6 w 2523"/>
              <a:gd name="T55" fmla="*/ 1522 h 2530"/>
              <a:gd name="T56" fmla="*/ 3 w 2523"/>
              <a:gd name="T57" fmla="*/ 1769 h 2530"/>
              <a:gd name="T58" fmla="*/ 5 w 2523"/>
              <a:gd name="T59" fmla="*/ 1825 h 2530"/>
              <a:gd name="T60" fmla="*/ 3 w 2523"/>
              <a:gd name="T61" fmla="*/ 1958 h 2530"/>
              <a:gd name="T62" fmla="*/ 3 w 2523"/>
              <a:gd name="T63" fmla="*/ 2204 h 2530"/>
              <a:gd name="T64" fmla="*/ 1 w 2523"/>
              <a:gd name="T65" fmla="*/ 2334 h 2530"/>
              <a:gd name="T66" fmla="*/ 154 w 2523"/>
              <a:gd name="T67" fmla="*/ 2528 h 2530"/>
              <a:gd name="T68" fmla="*/ 340 w 2523"/>
              <a:gd name="T69" fmla="*/ 2525 h 2530"/>
              <a:gd name="T70" fmla="*/ 543 w 2523"/>
              <a:gd name="T71" fmla="*/ 2526 h 2530"/>
              <a:gd name="T72" fmla="*/ 613 w 2523"/>
              <a:gd name="T73" fmla="*/ 2525 h 2530"/>
              <a:gd name="T74" fmla="*/ 674 w 2523"/>
              <a:gd name="T75" fmla="*/ 2525 h 2530"/>
              <a:gd name="T76" fmla="*/ 779 w 2523"/>
              <a:gd name="T77" fmla="*/ 2527 h 2530"/>
              <a:gd name="T78" fmla="*/ 903 w 2523"/>
              <a:gd name="T79" fmla="*/ 2526 h 2530"/>
              <a:gd name="T80" fmla="*/ 1193 w 2523"/>
              <a:gd name="T81" fmla="*/ 2524 h 2530"/>
              <a:gd name="T82" fmla="*/ 1386 w 2523"/>
              <a:gd name="T83" fmla="*/ 2525 h 2530"/>
              <a:gd name="T84" fmla="*/ 1519 w 2523"/>
              <a:gd name="T85" fmla="*/ 2526 h 2530"/>
              <a:gd name="T86" fmla="*/ 1785 w 2523"/>
              <a:gd name="T87" fmla="*/ 2526 h 2530"/>
              <a:gd name="T88" fmla="*/ 1821 w 2523"/>
              <a:gd name="T89" fmla="*/ 2527 h 2530"/>
              <a:gd name="T90" fmla="*/ 1907 w 2523"/>
              <a:gd name="T91" fmla="*/ 2525 h 2530"/>
              <a:gd name="T92" fmla="*/ 2005 w 2523"/>
              <a:gd name="T93" fmla="*/ 2524 h 2530"/>
              <a:gd name="T94" fmla="*/ 2135 w 2523"/>
              <a:gd name="T95" fmla="*/ 2527 h 2530"/>
              <a:gd name="T96" fmla="*/ 2338 w 2523"/>
              <a:gd name="T97" fmla="*/ 2524 h 2530"/>
              <a:gd name="T98" fmla="*/ 2516 w 2523"/>
              <a:gd name="T99" fmla="*/ 2424 h 2530"/>
              <a:gd name="T100" fmla="*/ 2517 w 2523"/>
              <a:gd name="T101" fmla="*/ 2216 h 2530"/>
              <a:gd name="T102" fmla="*/ 2516 w 2523"/>
              <a:gd name="T103" fmla="*/ 2037 h 2530"/>
              <a:gd name="T104" fmla="*/ 2518 w 2523"/>
              <a:gd name="T105" fmla="*/ 1855 h 2530"/>
              <a:gd name="T106" fmla="*/ 2520 w 2523"/>
              <a:gd name="T107" fmla="*/ 1842 h 2530"/>
              <a:gd name="T108" fmla="*/ 2521 w 2523"/>
              <a:gd name="T109" fmla="*/ 1645 h 2530"/>
              <a:gd name="T110" fmla="*/ 2520 w 2523"/>
              <a:gd name="T111" fmla="*/ 1438 h 2530"/>
              <a:gd name="T112" fmla="*/ 2516 w 2523"/>
              <a:gd name="T113" fmla="*/ 1255 h 2530"/>
              <a:gd name="T114" fmla="*/ 2517 w 2523"/>
              <a:gd name="T115" fmla="*/ 1025 h 2530"/>
              <a:gd name="T116" fmla="*/ 2519 w 2523"/>
              <a:gd name="T117" fmla="*/ 793 h 2530"/>
              <a:gd name="T118" fmla="*/ 2515 w 2523"/>
              <a:gd name="T119" fmla="*/ 718 h 2530"/>
              <a:gd name="T120" fmla="*/ 2521 w 2523"/>
              <a:gd name="T121" fmla="*/ 612 h 2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523" h="2530">
                <a:moveTo>
                  <a:pt x="6" y="105"/>
                </a:moveTo>
                <a:cubicBezTo>
                  <a:pt x="6" y="105"/>
                  <a:pt x="6" y="105"/>
                  <a:pt x="6" y="104"/>
                </a:cubicBezTo>
                <a:cubicBezTo>
                  <a:pt x="6" y="105"/>
                  <a:pt x="6" y="106"/>
                  <a:pt x="6" y="105"/>
                </a:cubicBezTo>
                <a:moveTo>
                  <a:pt x="2516" y="2424"/>
                </a:moveTo>
                <a:cubicBezTo>
                  <a:pt x="2516" y="2425"/>
                  <a:pt x="2516" y="2425"/>
                  <a:pt x="2516" y="2425"/>
                </a:cubicBezTo>
                <a:cubicBezTo>
                  <a:pt x="2516" y="2425"/>
                  <a:pt x="2516" y="2424"/>
                  <a:pt x="2516" y="2424"/>
                </a:cubicBezTo>
                <a:moveTo>
                  <a:pt x="2519" y="467"/>
                </a:moveTo>
                <a:cubicBezTo>
                  <a:pt x="2520" y="455"/>
                  <a:pt x="2517" y="427"/>
                  <a:pt x="2518" y="410"/>
                </a:cubicBezTo>
                <a:cubicBezTo>
                  <a:pt x="2518" y="407"/>
                  <a:pt x="2517" y="371"/>
                  <a:pt x="2518" y="338"/>
                </a:cubicBezTo>
                <a:cubicBezTo>
                  <a:pt x="2518" y="338"/>
                  <a:pt x="2519" y="332"/>
                  <a:pt x="2520" y="329"/>
                </a:cubicBezTo>
                <a:cubicBezTo>
                  <a:pt x="2519" y="329"/>
                  <a:pt x="2520" y="328"/>
                  <a:pt x="2520" y="326"/>
                </a:cubicBezTo>
                <a:cubicBezTo>
                  <a:pt x="2520" y="319"/>
                  <a:pt x="2517" y="311"/>
                  <a:pt x="2517" y="311"/>
                </a:cubicBezTo>
                <a:cubicBezTo>
                  <a:pt x="2516" y="305"/>
                  <a:pt x="2518" y="305"/>
                  <a:pt x="2518" y="300"/>
                </a:cubicBezTo>
                <a:cubicBezTo>
                  <a:pt x="2518" y="299"/>
                  <a:pt x="2516" y="297"/>
                  <a:pt x="2516" y="296"/>
                </a:cubicBezTo>
                <a:cubicBezTo>
                  <a:pt x="2516" y="257"/>
                  <a:pt x="2518" y="257"/>
                  <a:pt x="2518" y="218"/>
                </a:cubicBezTo>
                <a:cubicBezTo>
                  <a:pt x="2517" y="214"/>
                  <a:pt x="2515" y="214"/>
                  <a:pt x="2515" y="210"/>
                </a:cubicBezTo>
                <a:cubicBezTo>
                  <a:pt x="2515" y="203"/>
                  <a:pt x="2522" y="203"/>
                  <a:pt x="2522" y="196"/>
                </a:cubicBezTo>
                <a:cubicBezTo>
                  <a:pt x="2523" y="150"/>
                  <a:pt x="2520" y="150"/>
                  <a:pt x="2521" y="105"/>
                </a:cubicBezTo>
                <a:cubicBezTo>
                  <a:pt x="2521" y="59"/>
                  <a:pt x="2517" y="5"/>
                  <a:pt x="2517" y="5"/>
                </a:cubicBezTo>
                <a:cubicBezTo>
                  <a:pt x="2517" y="5"/>
                  <a:pt x="2507" y="6"/>
                  <a:pt x="2500" y="6"/>
                </a:cubicBezTo>
                <a:cubicBezTo>
                  <a:pt x="2498" y="5"/>
                  <a:pt x="2449" y="2"/>
                  <a:pt x="2400" y="2"/>
                </a:cubicBezTo>
                <a:cubicBezTo>
                  <a:pt x="2393" y="2"/>
                  <a:pt x="2386" y="4"/>
                  <a:pt x="2379" y="4"/>
                </a:cubicBezTo>
                <a:cubicBezTo>
                  <a:pt x="2375" y="4"/>
                  <a:pt x="2372" y="2"/>
                  <a:pt x="2369" y="2"/>
                </a:cubicBezTo>
                <a:cubicBezTo>
                  <a:pt x="2331" y="2"/>
                  <a:pt x="2301" y="3"/>
                  <a:pt x="2301" y="2"/>
                </a:cubicBezTo>
                <a:cubicBezTo>
                  <a:pt x="2292" y="4"/>
                  <a:pt x="2276" y="2"/>
                  <a:pt x="2261" y="5"/>
                </a:cubicBezTo>
                <a:cubicBezTo>
                  <a:pt x="2257" y="4"/>
                  <a:pt x="2264" y="4"/>
                  <a:pt x="2262" y="4"/>
                </a:cubicBezTo>
                <a:cubicBezTo>
                  <a:pt x="2258" y="4"/>
                  <a:pt x="2253" y="5"/>
                  <a:pt x="2244" y="4"/>
                </a:cubicBezTo>
                <a:cubicBezTo>
                  <a:pt x="2244" y="4"/>
                  <a:pt x="2246" y="4"/>
                  <a:pt x="2245" y="4"/>
                </a:cubicBezTo>
                <a:cubicBezTo>
                  <a:pt x="2221" y="4"/>
                  <a:pt x="2211" y="6"/>
                  <a:pt x="2183" y="5"/>
                </a:cubicBezTo>
                <a:cubicBezTo>
                  <a:pt x="2182" y="5"/>
                  <a:pt x="2123" y="5"/>
                  <a:pt x="2124" y="5"/>
                </a:cubicBezTo>
                <a:cubicBezTo>
                  <a:pt x="2117" y="4"/>
                  <a:pt x="2105" y="1"/>
                  <a:pt x="2101" y="1"/>
                </a:cubicBezTo>
                <a:cubicBezTo>
                  <a:pt x="2105" y="1"/>
                  <a:pt x="2053" y="0"/>
                  <a:pt x="2030" y="1"/>
                </a:cubicBezTo>
                <a:cubicBezTo>
                  <a:pt x="2029" y="1"/>
                  <a:pt x="2017" y="1"/>
                  <a:pt x="1997" y="1"/>
                </a:cubicBezTo>
                <a:cubicBezTo>
                  <a:pt x="1997" y="1"/>
                  <a:pt x="1979" y="4"/>
                  <a:pt x="1979" y="4"/>
                </a:cubicBezTo>
                <a:cubicBezTo>
                  <a:pt x="1979" y="4"/>
                  <a:pt x="1980" y="4"/>
                  <a:pt x="1980" y="4"/>
                </a:cubicBezTo>
                <a:cubicBezTo>
                  <a:pt x="1979" y="4"/>
                  <a:pt x="1979" y="4"/>
                  <a:pt x="1979" y="4"/>
                </a:cubicBezTo>
                <a:cubicBezTo>
                  <a:pt x="1961" y="5"/>
                  <a:pt x="1970" y="3"/>
                  <a:pt x="1957" y="5"/>
                </a:cubicBezTo>
                <a:cubicBezTo>
                  <a:pt x="1956" y="5"/>
                  <a:pt x="1956" y="6"/>
                  <a:pt x="1954" y="5"/>
                </a:cubicBezTo>
                <a:cubicBezTo>
                  <a:pt x="1950" y="6"/>
                  <a:pt x="1951" y="3"/>
                  <a:pt x="1941" y="3"/>
                </a:cubicBezTo>
                <a:cubicBezTo>
                  <a:pt x="1949" y="2"/>
                  <a:pt x="1934" y="3"/>
                  <a:pt x="1943" y="2"/>
                </a:cubicBezTo>
                <a:cubicBezTo>
                  <a:pt x="1922" y="1"/>
                  <a:pt x="1916" y="4"/>
                  <a:pt x="1910" y="4"/>
                </a:cubicBezTo>
                <a:cubicBezTo>
                  <a:pt x="1915" y="5"/>
                  <a:pt x="1888" y="4"/>
                  <a:pt x="1888" y="4"/>
                </a:cubicBezTo>
                <a:cubicBezTo>
                  <a:pt x="1887" y="4"/>
                  <a:pt x="1886" y="4"/>
                  <a:pt x="1885" y="4"/>
                </a:cubicBezTo>
                <a:cubicBezTo>
                  <a:pt x="1883" y="4"/>
                  <a:pt x="1855" y="3"/>
                  <a:pt x="1845" y="4"/>
                </a:cubicBezTo>
                <a:cubicBezTo>
                  <a:pt x="1844" y="4"/>
                  <a:pt x="1846" y="5"/>
                  <a:pt x="1849" y="5"/>
                </a:cubicBezTo>
                <a:cubicBezTo>
                  <a:pt x="1851" y="5"/>
                  <a:pt x="1853" y="5"/>
                  <a:pt x="1858" y="5"/>
                </a:cubicBezTo>
                <a:cubicBezTo>
                  <a:pt x="1855" y="5"/>
                  <a:pt x="1851" y="5"/>
                  <a:pt x="1849" y="5"/>
                </a:cubicBezTo>
                <a:cubicBezTo>
                  <a:pt x="1847" y="5"/>
                  <a:pt x="1845" y="5"/>
                  <a:pt x="1842" y="5"/>
                </a:cubicBezTo>
                <a:cubicBezTo>
                  <a:pt x="1842" y="4"/>
                  <a:pt x="1844" y="4"/>
                  <a:pt x="1845" y="4"/>
                </a:cubicBezTo>
                <a:cubicBezTo>
                  <a:pt x="1846" y="4"/>
                  <a:pt x="1847" y="4"/>
                  <a:pt x="1849" y="4"/>
                </a:cubicBezTo>
                <a:cubicBezTo>
                  <a:pt x="1844" y="3"/>
                  <a:pt x="1831" y="5"/>
                  <a:pt x="1836" y="3"/>
                </a:cubicBezTo>
                <a:cubicBezTo>
                  <a:pt x="1829" y="5"/>
                  <a:pt x="1764" y="6"/>
                  <a:pt x="1759" y="6"/>
                </a:cubicBezTo>
                <a:cubicBezTo>
                  <a:pt x="1754" y="6"/>
                  <a:pt x="1747" y="3"/>
                  <a:pt x="1744" y="2"/>
                </a:cubicBezTo>
                <a:cubicBezTo>
                  <a:pt x="1727" y="2"/>
                  <a:pt x="1719" y="5"/>
                  <a:pt x="1701" y="5"/>
                </a:cubicBezTo>
                <a:cubicBezTo>
                  <a:pt x="1697" y="4"/>
                  <a:pt x="1687" y="2"/>
                  <a:pt x="1677" y="2"/>
                </a:cubicBezTo>
                <a:cubicBezTo>
                  <a:pt x="1679" y="2"/>
                  <a:pt x="1673" y="1"/>
                  <a:pt x="1673" y="1"/>
                </a:cubicBezTo>
                <a:cubicBezTo>
                  <a:pt x="1667" y="0"/>
                  <a:pt x="1647" y="1"/>
                  <a:pt x="1638" y="2"/>
                </a:cubicBezTo>
                <a:cubicBezTo>
                  <a:pt x="1636" y="1"/>
                  <a:pt x="1635" y="2"/>
                  <a:pt x="1630" y="3"/>
                </a:cubicBezTo>
                <a:cubicBezTo>
                  <a:pt x="1631" y="2"/>
                  <a:pt x="1629" y="3"/>
                  <a:pt x="1620" y="3"/>
                </a:cubicBezTo>
                <a:cubicBezTo>
                  <a:pt x="1619" y="3"/>
                  <a:pt x="1590" y="6"/>
                  <a:pt x="1578" y="6"/>
                </a:cubicBezTo>
                <a:cubicBezTo>
                  <a:pt x="1577" y="6"/>
                  <a:pt x="1496" y="3"/>
                  <a:pt x="1483" y="2"/>
                </a:cubicBezTo>
                <a:cubicBezTo>
                  <a:pt x="1483" y="2"/>
                  <a:pt x="1454" y="7"/>
                  <a:pt x="1451" y="6"/>
                </a:cubicBezTo>
                <a:cubicBezTo>
                  <a:pt x="1453" y="6"/>
                  <a:pt x="1447" y="4"/>
                  <a:pt x="1432" y="3"/>
                </a:cubicBezTo>
                <a:cubicBezTo>
                  <a:pt x="1426" y="3"/>
                  <a:pt x="1423" y="6"/>
                  <a:pt x="1426" y="5"/>
                </a:cubicBezTo>
                <a:cubicBezTo>
                  <a:pt x="1378" y="6"/>
                  <a:pt x="1327" y="6"/>
                  <a:pt x="1329" y="6"/>
                </a:cubicBezTo>
                <a:cubicBezTo>
                  <a:pt x="1321" y="6"/>
                  <a:pt x="1313" y="3"/>
                  <a:pt x="1313" y="3"/>
                </a:cubicBezTo>
                <a:cubicBezTo>
                  <a:pt x="1311" y="3"/>
                  <a:pt x="1305" y="3"/>
                  <a:pt x="1304" y="3"/>
                </a:cubicBezTo>
                <a:cubicBezTo>
                  <a:pt x="1300" y="3"/>
                  <a:pt x="1276" y="2"/>
                  <a:pt x="1249" y="3"/>
                </a:cubicBezTo>
                <a:cubicBezTo>
                  <a:pt x="1249" y="3"/>
                  <a:pt x="1249" y="4"/>
                  <a:pt x="1249" y="5"/>
                </a:cubicBezTo>
                <a:cubicBezTo>
                  <a:pt x="1232" y="4"/>
                  <a:pt x="1195" y="2"/>
                  <a:pt x="1159" y="2"/>
                </a:cubicBezTo>
                <a:cubicBezTo>
                  <a:pt x="1151" y="2"/>
                  <a:pt x="1144" y="4"/>
                  <a:pt x="1137" y="4"/>
                </a:cubicBezTo>
                <a:cubicBezTo>
                  <a:pt x="1134" y="4"/>
                  <a:pt x="1130" y="2"/>
                  <a:pt x="1127" y="2"/>
                </a:cubicBezTo>
                <a:cubicBezTo>
                  <a:pt x="1090" y="2"/>
                  <a:pt x="1060" y="3"/>
                  <a:pt x="1060" y="2"/>
                </a:cubicBezTo>
                <a:cubicBezTo>
                  <a:pt x="1050" y="4"/>
                  <a:pt x="1034" y="2"/>
                  <a:pt x="1019" y="5"/>
                </a:cubicBezTo>
                <a:cubicBezTo>
                  <a:pt x="1016" y="4"/>
                  <a:pt x="1022" y="4"/>
                  <a:pt x="1020" y="4"/>
                </a:cubicBezTo>
                <a:cubicBezTo>
                  <a:pt x="1016" y="4"/>
                  <a:pt x="1012" y="5"/>
                  <a:pt x="1003" y="4"/>
                </a:cubicBezTo>
                <a:cubicBezTo>
                  <a:pt x="1002" y="4"/>
                  <a:pt x="1004" y="4"/>
                  <a:pt x="1004" y="4"/>
                </a:cubicBezTo>
                <a:cubicBezTo>
                  <a:pt x="980" y="4"/>
                  <a:pt x="969" y="6"/>
                  <a:pt x="942" y="5"/>
                </a:cubicBezTo>
                <a:cubicBezTo>
                  <a:pt x="941" y="5"/>
                  <a:pt x="881" y="5"/>
                  <a:pt x="883" y="5"/>
                </a:cubicBezTo>
                <a:cubicBezTo>
                  <a:pt x="876" y="4"/>
                  <a:pt x="863" y="1"/>
                  <a:pt x="859" y="1"/>
                </a:cubicBezTo>
                <a:cubicBezTo>
                  <a:pt x="863" y="1"/>
                  <a:pt x="812" y="0"/>
                  <a:pt x="788" y="1"/>
                </a:cubicBezTo>
                <a:cubicBezTo>
                  <a:pt x="787" y="1"/>
                  <a:pt x="776" y="1"/>
                  <a:pt x="756" y="1"/>
                </a:cubicBezTo>
                <a:cubicBezTo>
                  <a:pt x="755" y="1"/>
                  <a:pt x="737" y="4"/>
                  <a:pt x="737" y="4"/>
                </a:cubicBezTo>
                <a:cubicBezTo>
                  <a:pt x="738" y="4"/>
                  <a:pt x="738" y="4"/>
                  <a:pt x="739" y="4"/>
                </a:cubicBezTo>
                <a:cubicBezTo>
                  <a:pt x="738" y="4"/>
                  <a:pt x="737" y="4"/>
                  <a:pt x="737" y="4"/>
                </a:cubicBezTo>
                <a:cubicBezTo>
                  <a:pt x="719" y="5"/>
                  <a:pt x="728" y="3"/>
                  <a:pt x="716" y="5"/>
                </a:cubicBezTo>
                <a:cubicBezTo>
                  <a:pt x="714" y="5"/>
                  <a:pt x="714" y="6"/>
                  <a:pt x="713" y="5"/>
                </a:cubicBezTo>
                <a:cubicBezTo>
                  <a:pt x="708" y="6"/>
                  <a:pt x="709" y="3"/>
                  <a:pt x="699" y="3"/>
                </a:cubicBezTo>
                <a:cubicBezTo>
                  <a:pt x="708" y="2"/>
                  <a:pt x="693" y="3"/>
                  <a:pt x="702" y="2"/>
                </a:cubicBezTo>
                <a:cubicBezTo>
                  <a:pt x="681" y="1"/>
                  <a:pt x="674" y="4"/>
                  <a:pt x="669" y="4"/>
                </a:cubicBezTo>
                <a:cubicBezTo>
                  <a:pt x="673" y="5"/>
                  <a:pt x="647" y="4"/>
                  <a:pt x="646" y="4"/>
                </a:cubicBezTo>
                <a:cubicBezTo>
                  <a:pt x="646" y="4"/>
                  <a:pt x="644" y="4"/>
                  <a:pt x="643" y="4"/>
                </a:cubicBezTo>
                <a:cubicBezTo>
                  <a:pt x="641" y="4"/>
                  <a:pt x="614" y="3"/>
                  <a:pt x="604" y="4"/>
                </a:cubicBezTo>
                <a:cubicBezTo>
                  <a:pt x="602" y="4"/>
                  <a:pt x="604" y="5"/>
                  <a:pt x="607" y="5"/>
                </a:cubicBezTo>
                <a:cubicBezTo>
                  <a:pt x="610" y="5"/>
                  <a:pt x="612" y="5"/>
                  <a:pt x="616" y="5"/>
                </a:cubicBezTo>
                <a:cubicBezTo>
                  <a:pt x="613" y="5"/>
                  <a:pt x="610" y="5"/>
                  <a:pt x="607" y="5"/>
                </a:cubicBezTo>
                <a:cubicBezTo>
                  <a:pt x="606" y="5"/>
                  <a:pt x="604" y="5"/>
                  <a:pt x="601" y="5"/>
                </a:cubicBezTo>
                <a:cubicBezTo>
                  <a:pt x="601" y="4"/>
                  <a:pt x="602" y="4"/>
                  <a:pt x="604" y="4"/>
                </a:cubicBezTo>
                <a:cubicBezTo>
                  <a:pt x="605" y="4"/>
                  <a:pt x="606" y="4"/>
                  <a:pt x="607" y="4"/>
                </a:cubicBezTo>
                <a:cubicBezTo>
                  <a:pt x="603" y="3"/>
                  <a:pt x="590" y="5"/>
                  <a:pt x="594" y="3"/>
                </a:cubicBezTo>
                <a:cubicBezTo>
                  <a:pt x="587" y="5"/>
                  <a:pt x="522" y="6"/>
                  <a:pt x="517" y="6"/>
                </a:cubicBezTo>
                <a:cubicBezTo>
                  <a:pt x="512" y="6"/>
                  <a:pt x="506" y="3"/>
                  <a:pt x="503" y="2"/>
                </a:cubicBezTo>
                <a:cubicBezTo>
                  <a:pt x="485" y="2"/>
                  <a:pt x="477" y="5"/>
                  <a:pt x="459" y="5"/>
                </a:cubicBezTo>
                <a:cubicBezTo>
                  <a:pt x="455" y="4"/>
                  <a:pt x="445" y="2"/>
                  <a:pt x="435" y="2"/>
                </a:cubicBezTo>
                <a:cubicBezTo>
                  <a:pt x="438" y="2"/>
                  <a:pt x="431" y="1"/>
                  <a:pt x="432" y="1"/>
                </a:cubicBezTo>
                <a:cubicBezTo>
                  <a:pt x="425" y="0"/>
                  <a:pt x="406" y="1"/>
                  <a:pt x="397" y="2"/>
                </a:cubicBezTo>
                <a:cubicBezTo>
                  <a:pt x="394" y="1"/>
                  <a:pt x="393" y="2"/>
                  <a:pt x="388" y="3"/>
                </a:cubicBezTo>
                <a:cubicBezTo>
                  <a:pt x="389" y="2"/>
                  <a:pt x="387" y="3"/>
                  <a:pt x="379" y="3"/>
                </a:cubicBezTo>
                <a:cubicBezTo>
                  <a:pt x="377" y="3"/>
                  <a:pt x="349" y="6"/>
                  <a:pt x="336" y="6"/>
                </a:cubicBezTo>
                <a:cubicBezTo>
                  <a:pt x="335" y="6"/>
                  <a:pt x="254" y="3"/>
                  <a:pt x="242" y="2"/>
                </a:cubicBezTo>
                <a:cubicBezTo>
                  <a:pt x="241" y="2"/>
                  <a:pt x="213" y="7"/>
                  <a:pt x="210" y="6"/>
                </a:cubicBezTo>
                <a:cubicBezTo>
                  <a:pt x="212" y="6"/>
                  <a:pt x="205" y="4"/>
                  <a:pt x="190" y="3"/>
                </a:cubicBezTo>
                <a:cubicBezTo>
                  <a:pt x="185" y="3"/>
                  <a:pt x="181" y="6"/>
                  <a:pt x="185" y="5"/>
                </a:cubicBezTo>
                <a:cubicBezTo>
                  <a:pt x="137" y="6"/>
                  <a:pt x="86" y="6"/>
                  <a:pt x="88" y="6"/>
                </a:cubicBezTo>
                <a:cubicBezTo>
                  <a:pt x="80" y="6"/>
                  <a:pt x="72" y="3"/>
                  <a:pt x="72" y="3"/>
                </a:cubicBezTo>
                <a:cubicBezTo>
                  <a:pt x="69" y="3"/>
                  <a:pt x="63" y="3"/>
                  <a:pt x="62" y="3"/>
                </a:cubicBezTo>
                <a:cubicBezTo>
                  <a:pt x="59" y="3"/>
                  <a:pt x="35" y="2"/>
                  <a:pt x="7" y="3"/>
                </a:cubicBezTo>
                <a:cubicBezTo>
                  <a:pt x="7" y="6"/>
                  <a:pt x="10" y="45"/>
                  <a:pt x="10" y="50"/>
                </a:cubicBezTo>
                <a:cubicBezTo>
                  <a:pt x="11" y="43"/>
                  <a:pt x="7" y="104"/>
                  <a:pt x="6" y="105"/>
                </a:cubicBezTo>
                <a:cubicBezTo>
                  <a:pt x="7" y="112"/>
                  <a:pt x="10" y="128"/>
                  <a:pt x="9" y="133"/>
                </a:cubicBezTo>
                <a:cubicBezTo>
                  <a:pt x="11" y="129"/>
                  <a:pt x="6" y="150"/>
                  <a:pt x="6" y="158"/>
                </a:cubicBezTo>
                <a:cubicBezTo>
                  <a:pt x="6" y="159"/>
                  <a:pt x="6" y="179"/>
                  <a:pt x="6" y="180"/>
                </a:cubicBezTo>
                <a:cubicBezTo>
                  <a:pt x="6" y="196"/>
                  <a:pt x="10" y="251"/>
                  <a:pt x="9" y="255"/>
                </a:cubicBezTo>
                <a:cubicBezTo>
                  <a:pt x="8" y="256"/>
                  <a:pt x="5" y="293"/>
                  <a:pt x="6" y="300"/>
                </a:cubicBezTo>
                <a:cubicBezTo>
                  <a:pt x="5" y="298"/>
                  <a:pt x="5" y="308"/>
                  <a:pt x="5" y="314"/>
                </a:cubicBezTo>
                <a:cubicBezTo>
                  <a:pt x="5" y="331"/>
                  <a:pt x="7" y="342"/>
                  <a:pt x="7" y="351"/>
                </a:cubicBezTo>
                <a:cubicBezTo>
                  <a:pt x="8" y="353"/>
                  <a:pt x="3" y="418"/>
                  <a:pt x="3" y="420"/>
                </a:cubicBezTo>
                <a:cubicBezTo>
                  <a:pt x="3" y="427"/>
                  <a:pt x="9" y="437"/>
                  <a:pt x="9" y="438"/>
                </a:cubicBezTo>
                <a:cubicBezTo>
                  <a:pt x="9" y="439"/>
                  <a:pt x="10" y="439"/>
                  <a:pt x="10" y="440"/>
                </a:cubicBezTo>
                <a:cubicBezTo>
                  <a:pt x="10" y="446"/>
                  <a:pt x="6" y="454"/>
                  <a:pt x="6" y="463"/>
                </a:cubicBezTo>
                <a:cubicBezTo>
                  <a:pt x="6" y="469"/>
                  <a:pt x="7" y="491"/>
                  <a:pt x="7" y="493"/>
                </a:cubicBezTo>
                <a:cubicBezTo>
                  <a:pt x="7" y="501"/>
                  <a:pt x="5" y="520"/>
                  <a:pt x="5" y="522"/>
                </a:cubicBezTo>
                <a:cubicBezTo>
                  <a:pt x="5" y="523"/>
                  <a:pt x="6" y="623"/>
                  <a:pt x="6" y="628"/>
                </a:cubicBezTo>
                <a:cubicBezTo>
                  <a:pt x="6" y="629"/>
                  <a:pt x="3" y="642"/>
                  <a:pt x="3" y="645"/>
                </a:cubicBezTo>
                <a:cubicBezTo>
                  <a:pt x="3" y="645"/>
                  <a:pt x="3" y="645"/>
                  <a:pt x="4" y="645"/>
                </a:cubicBezTo>
                <a:cubicBezTo>
                  <a:pt x="4" y="654"/>
                  <a:pt x="4" y="671"/>
                  <a:pt x="4" y="678"/>
                </a:cubicBezTo>
                <a:cubicBezTo>
                  <a:pt x="4" y="680"/>
                  <a:pt x="5" y="678"/>
                  <a:pt x="5" y="675"/>
                </a:cubicBezTo>
                <a:cubicBezTo>
                  <a:pt x="5" y="672"/>
                  <a:pt x="5" y="671"/>
                  <a:pt x="5" y="666"/>
                </a:cubicBezTo>
                <a:cubicBezTo>
                  <a:pt x="5" y="669"/>
                  <a:pt x="5" y="672"/>
                  <a:pt x="5" y="675"/>
                </a:cubicBezTo>
                <a:cubicBezTo>
                  <a:pt x="5" y="676"/>
                  <a:pt x="5" y="678"/>
                  <a:pt x="4" y="682"/>
                </a:cubicBezTo>
                <a:cubicBezTo>
                  <a:pt x="4" y="681"/>
                  <a:pt x="4" y="680"/>
                  <a:pt x="4" y="678"/>
                </a:cubicBezTo>
                <a:cubicBezTo>
                  <a:pt x="4" y="678"/>
                  <a:pt x="4" y="676"/>
                  <a:pt x="3" y="675"/>
                </a:cubicBezTo>
                <a:cubicBezTo>
                  <a:pt x="3" y="679"/>
                  <a:pt x="4" y="692"/>
                  <a:pt x="3" y="688"/>
                </a:cubicBezTo>
                <a:cubicBezTo>
                  <a:pt x="5" y="695"/>
                  <a:pt x="6" y="760"/>
                  <a:pt x="6" y="765"/>
                </a:cubicBezTo>
                <a:cubicBezTo>
                  <a:pt x="6" y="770"/>
                  <a:pt x="3" y="776"/>
                  <a:pt x="2" y="779"/>
                </a:cubicBezTo>
                <a:cubicBezTo>
                  <a:pt x="2" y="797"/>
                  <a:pt x="5" y="805"/>
                  <a:pt x="5" y="823"/>
                </a:cubicBezTo>
                <a:cubicBezTo>
                  <a:pt x="4" y="827"/>
                  <a:pt x="2" y="837"/>
                  <a:pt x="1" y="847"/>
                </a:cubicBezTo>
                <a:cubicBezTo>
                  <a:pt x="2" y="844"/>
                  <a:pt x="1" y="851"/>
                  <a:pt x="1" y="850"/>
                </a:cubicBezTo>
                <a:cubicBezTo>
                  <a:pt x="0" y="857"/>
                  <a:pt x="1" y="876"/>
                  <a:pt x="2" y="885"/>
                </a:cubicBezTo>
                <a:cubicBezTo>
                  <a:pt x="1" y="888"/>
                  <a:pt x="2" y="889"/>
                  <a:pt x="2" y="894"/>
                </a:cubicBezTo>
                <a:cubicBezTo>
                  <a:pt x="2" y="893"/>
                  <a:pt x="3" y="895"/>
                  <a:pt x="3" y="903"/>
                </a:cubicBezTo>
                <a:cubicBezTo>
                  <a:pt x="3" y="905"/>
                  <a:pt x="6" y="933"/>
                  <a:pt x="6" y="946"/>
                </a:cubicBezTo>
                <a:cubicBezTo>
                  <a:pt x="6" y="947"/>
                  <a:pt x="3" y="1028"/>
                  <a:pt x="1" y="1041"/>
                </a:cubicBezTo>
                <a:cubicBezTo>
                  <a:pt x="2" y="1041"/>
                  <a:pt x="7" y="1069"/>
                  <a:pt x="6" y="1072"/>
                </a:cubicBezTo>
                <a:cubicBezTo>
                  <a:pt x="6" y="1071"/>
                  <a:pt x="4" y="1077"/>
                  <a:pt x="3" y="1092"/>
                </a:cubicBezTo>
                <a:cubicBezTo>
                  <a:pt x="3" y="1097"/>
                  <a:pt x="6" y="1101"/>
                  <a:pt x="5" y="1097"/>
                </a:cubicBezTo>
                <a:cubicBezTo>
                  <a:pt x="5" y="1146"/>
                  <a:pt x="6" y="1196"/>
                  <a:pt x="6" y="1194"/>
                </a:cubicBezTo>
                <a:cubicBezTo>
                  <a:pt x="5" y="1202"/>
                  <a:pt x="2" y="1210"/>
                  <a:pt x="2" y="1211"/>
                </a:cubicBezTo>
                <a:cubicBezTo>
                  <a:pt x="3" y="1213"/>
                  <a:pt x="3" y="1219"/>
                  <a:pt x="3" y="1220"/>
                </a:cubicBezTo>
                <a:cubicBezTo>
                  <a:pt x="3" y="1223"/>
                  <a:pt x="2" y="1248"/>
                  <a:pt x="3" y="1275"/>
                </a:cubicBezTo>
                <a:cubicBezTo>
                  <a:pt x="3" y="1275"/>
                  <a:pt x="5" y="1275"/>
                  <a:pt x="7" y="1275"/>
                </a:cubicBezTo>
                <a:cubicBezTo>
                  <a:pt x="6" y="1291"/>
                  <a:pt x="4" y="1328"/>
                  <a:pt x="4" y="1366"/>
                </a:cubicBezTo>
                <a:cubicBezTo>
                  <a:pt x="4" y="1373"/>
                  <a:pt x="6" y="1380"/>
                  <a:pt x="6" y="1387"/>
                </a:cubicBezTo>
                <a:cubicBezTo>
                  <a:pt x="6" y="1391"/>
                  <a:pt x="4" y="1394"/>
                  <a:pt x="4" y="1397"/>
                </a:cubicBezTo>
                <a:cubicBezTo>
                  <a:pt x="4" y="1435"/>
                  <a:pt x="5" y="1465"/>
                  <a:pt x="4" y="1465"/>
                </a:cubicBezTo>
                <a:cubicBezTo>
                  <a:pt x="6" y="1474"/>
                  <a:pt x="4" y="1490"/>
                  <a:pt x="7" y="1505"/>
                </a:cubicBezTo>
                <a:cubicBezTo>
                  <a:pt x="6" y="1509"/>
                  <a:pt x="6" y="1503"/>
                  <a:pt x="6" y="1504"/>
                </a:cubicBezTo>
                <a:cubicBezTo>
                  <a:pt x="7" y="1508"/>
                  <a:pt x="7" y="1513"/>
                  <a:pt x="6" y="1522"/>
                </a:cubicBezTo>
                <a:cubicBezTo>
                  <a:pt x="6" y="1522"/>
                  <a:pt x="6" y="1520"/>
                  <a:pt x="6" y="1521"/>
                </a:cubicBezTo>
                <a:cubicBezTo>
                  <a:pt x="6" y="1545"/>
                  <a:pt x="8" y="1555"/>
                  <a:pt x="7" y="1583"/>
                </a:cubicBezTo>
                <a:cubicBezTo>
                  <a:pt x="7" y="1584"/>
                  <a:pt x="7" y="1643"/>
                  <a:pt x="7" y="1642"/>
                </a:cubicBezTo>
                <a:cubicBezTo>
                  <a:pt x="6" y="1649"/>
                  <a:pt x="3" y="1661"/>
                  <a:pt x="3" y="1665"/>
                </a:cubicBezTo>
                <a:cubicBezTo>
                  <a:pt x="3" y="1661"/>
                  <a:pt x="2" y="1713"/>
                  <a:pt x="3" y="1736"/>
                </a:cubicBezTo>
                <a:cubicBezTo>
                  <a:pt x="3" y="1737"/>
                  <a:pt x="3" y="1749"/>
                  <a:pt x="3" y="1769"/>
                </a:cubicBezTo>
                <a:cubicBezTo>
                  <a:pt x="3" y="1769"/>
                  <a:pt x="6" y="1787"/>
                  <a:pt x="6" y="1787"/>
                </a:cubicBezTo>
                <a:cubicBezTo>
                  <a:pt x="6" y="1787"/>
                  <a:pt x="6" y="1786"/>
                  <a:pt x="6" y="1786"/>
                </a:cubicBezTo>
                <a:cubicBezTo>
                  <a:pt x="6" y="1787"/>
                  <a:pt x="6" y="1787"/>
                  <a:pt x="6" y="1787"/>
                </a:cubicBezTo>
                <a:cubicBezTo>
                  <a:pt x="7" y="1805"/>
                  <a:pt x="6" y="1796"/>
                  <a:pt x="7" y="1809"/>
                </a:cubicBezTo>
                <a:cubicBezTo>
                  <a:pt x="7" y="1810"/>
                  <a:pt x="8" y="1810"/>
                  <a:pt x="8" y="1812"/>
                </a:cubicBezTo>
                <a:cubicBezTo>
                  <a:pt x="8" y="1816"/>
                  <a:pt x="5" y="1815"/>
                  <a:pt x="5" y="1825"/>
                </a:cubicBezTo>
                <a:cubicBezTo>
                  <a:pt x="5" y="1817"/>
                  <a:pt x="5" y="1832"/>
                  <a:pt x="4" y="1823"/>
                </a:cubicBezTo>
                <a:cubicBezTo>
                  <a:pt x="3" y="1844"/>
                  <a:pt x="6" y="1850"/>
                  <a:pt x="6" y="1856"/>
                </a:cubicBezTo>
                <a:cubicBezTo>
                  <a:pt x="7" y="1851"/>
                  <a:pt x="6" y="1878"/>
                  <a:pt x="6" y="1878"/>
                </a:cubicBezTo>
                <a:cubicBezTo>
                  <a:pt x="6" y="1879"/>
                  <a:pt x="6" y="1881"/>
                  <a:pt x="7" y="1884"/>
                </a:cubicBezTo>
                <a:cubicBezTo>
                  <a:pt x="6" y="1888"/>
                  <a:pt x="2" y="1910"/>
                  <a:pt x="2" y="1917"/>
                </a:cubicBezTo>
                <a:cubicBezTo>
                  <a:pt x="3" y="1919"/>
                  <a:pt x="3" y="1953"/>
                  <a:pt x="3" y="1958"/>
                </a:cubicBezTo>
                <a:cubicBezTo>
                  <a:pt x="3" y="1958"/>
                  <a:pt x="1" y="1985"/>
                  <a:pt x="1" y="2000"/>
                </a:cubicBezTo>
                <a:cubicBezTo>
                  <a:pt x="0" y="2002"/>
                  <a:pt x="4" y="2038"/>
                  <a:pt x="4" y="2063"/>
                </a:cubicBezTo>
                <a:cubicBezTo>
                  <a:pt x="3" y="2074"/>
                  <a:pt x="5" y="2103"/>
                  <a:pt x="5" y="2120"/>
                </a:cubicBezTo>
                <a:cubicBezTo>
                  <a:pt x="5" y="2122"/>
                  <a:pt x="5" y="2159"/>
                  <a:pt x="5" y="2192"/>
                </a:cubicBezTo>
                <a:cubicBezTo>
                  <a:pt x="5" y="2191"/>
                  <a:pt x="3" y="2198"/>
                  <a:pt x="3" y="2200"/>
                </a:cubicBezTo>
                <a:cubicBezTo>
                  <a:pt x="3" y="2201"/>
                  <a:pt x="3" y="2202"/>
                  <a:pt x="3" y="2204"/>
                </a:cubicBezTo>
                <a:cubicBezTo>
                  <a:pt x="3" y="2211"/>
                  <a:pt x="6" y="2218"/>
                  <a:pt x="6" y="2219"/>
                </a:cubicBezTo>
                <a:cubicBezTo>
                  <a:pt x="7" y="2224"/>
                  <a:pt x="5" y="2224"/>
                  <a:pt x="5" y="2230"/>
                </a:cubicBezTo>
                <a:cubicBezTo>
                  <a:pt x="5" y="2230"/>
                  <a:pt x="7" y="2233"/>
                  <a:pt x="7" y="2234"/>
                </a:cubicBezTo>
                <a:cubicBezTo>
                  <a:pt x="7" y="2273"/>
                  <a:pt x="5" y="2273"/>
                  <a:pt x="5" y="2312"/>
                </a:cubicBezTo>
                <a:cubicBezTo>
                  <a:pt x="5" y="2316"/>
                  <a:pt x="8" y="2316"/>
                  <a:pt x="8" y="2320"/>
                </a:cubicBezTo>
                <a:cubicBezTo>
                  <a:pt x="8" y="2327"/>
                  <a:pt x="1" y="2327"/>
                  <a:pt x="1" y="2334"/>
                </a:cubicBezTo>
                <a:cubicBezTo>
                  <a:pt x="0" y="2380"/>
                  <a:pt x="2" y="2380"/>
                  <a:pt x="2" y="2425"/>
                </a:cubicBezTo>
                <a:cubicBezTo>
                  <a:pt x="2" y="2471"/>
                  <a:pt x="5" y="2525"/>
                  <a:pt x="5" y="2525"/>
                </a:cubicBezTo>
                <a:cubicBezTo>
                  <a:pt x="5" y="2525"/>
                  <a:pt x="16" y="2524"/>
                  <a:pt x="23" y="2524"/>
                </a:cubicBezTo>
                <a:cubicBezTo>
                  <a:pt x="24" y="2525"/>
                  <a:pt x="74" y="2527"/>
                  <a:pt x="123" y="2528"/>
                </a:cubicBezTo>
                <a:cubicBezTo>
                  <a:pt x="130" y="2528"/>
                  <a:pt x="137" y="2525"/>
                  <a:pt x="144" y="2525"/>
                </a:cubicBezTo>
                <a:cubicBezTo>
                  <a:pt x="147" y="2525"/>
                  <a:pt x="151" y="2528"/>
                  <a:pt x="154" y="2528"/>
                </a:cubicBezTo>
                <a:cubicBezTo>
                  <a:pt x="191" y="2528"/>
                  <a:pt x="222" y="2527"/>
                  <a:pt x="221" y="2527"/>
                </a:cubicBezTo>
                <a:cubicBezTo>
                  <a:pt x="231" y="2526"/>
                  <a:pt x="247" y="2527"/>
                  <a:pt x="262" y="2525"/>
                </a:cubicBezTo>
                <a:cubicBezTo>
                  <a:pt x="266" y="2526"/>
                  <a:pt x="259" y="2526"/>
                  <a:pt x="261" y="2526"/>
                </a:cubicBezTo>
                <a:cubicBezTo>
                  <a:pt x="265" y="2525"/>
                  <a:pt x="270" y="2525"/>
                  <a:pt x="278" y="2525"/>
                </a:cubicBezTo>
                <a:cubicBezTo>
                  <a:pt x="279" y="2525"/>
                  <a:pt x="277" y="2526"/>
                  <a:pt x="277" y="2526"/>
                </a:cubicBezTo>
                <a:cubicBezTo>
                  <a:pt x="302" y="2526"/>
                  <a:pt x="312" y="2524"/>
                  <a:pt x="340" y="2525"/>
                </a:cubicBezTo>
                <a:cubicBezTo>
                  <a:pt x="341" y="2525"/>
                  <a:pt x="400" y="2525"/>
                  <a:pt x="398" y="2525"/>
                </a:cubicBezTo>
                <a:cubicBezTo>
                  <a:pt x="405" y="2526"/>
                  <a:pt x="418" y="2529"/>
                  <a:pt x="422" y="2529"/>
                </a:cubicBezTo>
                <a:cubicBezTo>
                  <a:pt x="418" y="2529"/>
                  <a:pt x="469" y="2530"/>
                  <a:pt x="493" y="2528"/>
                </a:cubicBezTo>
                <a:cubicBezTo>
                  <a:pt x="494" y="2528"/>
                  <a:pt x="506" y="2529"/>
                  <a:pt x="526" y="2528"/>
                </a:cubicBezTo>
                <a:cubicBezTo>
                  <a:pt x="526" y="2528"/>
                  <a:pt x="544" y="2526"/>
                  <a:pt x="544" y="2526"/>
                </a:cubicBezTo>
                <a:cubicBezTo>
                  <a:pt x="543" y="2526"/>
                  <a:pt x="543" y="2526"/>
                  <a:pt x="543" y="2526"/>
                </a:cubicBezTo>
                <a:cubicBezTo>
                  <a:pt x="543" y="2526"/>
                  <a:pt x="544" y="2526"/>
                  <a:pt x="544" y="2526"/>
                </a:cubicBezTo>
                <a:cubicBezTo>
                  <a:pt x="562" y="2525"/>
                  <a:pt x="553" y="2526"/>
                  <a:pt x="566" y="2525"/>
                </a:cubicBezTo>
                <a:cubicBezTo>
                  <a:pt x="567" y="2525"/>
                  <a:pt x="567" y="2524"/>
                  <a:pt x="568" y="2524"/>
                </a:cubicBezTo>
                <a:cubicBezTo>
                  <a:pt x="573" y="2524"/>
                  <a:pt x="572" y="2527"/>
                  <a:pt x="582" y="2527"/>
                </a:cubicBezTo>
                <a:cubicBezTo>
                  <a:pt x="574" y="2527"/>
                  <a:pt x="589" y="2527"/>
                  <a:pt x="580" y="2527"/>
                </a:cubicBezTo>
                <a:cubicBezTo>
                  <a:pt x="600" y="2529"/>
                  <a:pt x="607" y="2526"/>
                  <a:pt x="613" y="2525"/>
                </a:cubicBezTo>
                <a:cubicBezTo>
                  <a:pt x="608" y="2525"/>
                  <a:pt x="634" y="2526"/>
                  <a:pt x="635" y="2526"/>
                </a:cubicBezTo>
                <a:cubicBezTo>
                  <a:pt x="636" y="2526"/>
                  <a:pt x="637" y="2526"/>
                  <a:pt x="638" y="2525"/>
                </a:cubicBezTo>
                <a:cubicBezTo>
                  <a:pt x="640" y="2526"/>
                  <a:pt x="668" y="2526"/>
                  <a:pt x="677" y="2526"/>
                </a:cubicBezTo>
                <a:cubicBezTo>
                  <a:pt x="679" y="2525"/>
                  <a:pt x="677" y="2525"/>
                  <a:pt x="674" y="2525"/>
                </a:cubicBezTo>
                <a:cubicBezTo>
                  <a:pt x="672" y="2525"/>
                  <a:pt x="670" y="2525"/>
                  <a:pt x="665" y="2525"/>
                </a:cubicBezTo>
                <a:cubicBezTo>
                  <a:pt x="668" y="2525"/>
                  <a:pt x="671" y="2525"/>
                  <a:pt x="674" y="2525"/>
                </a:cubicBezTo>
                <a:cubicBezTo>
                  <a:pt x="675" y="2525"/>
                  <a:pt x="677" y="2525"/>
                  <a:pt x="681" y="2525"/>
                </a:cubicBezTo>
                <a:cubicBezTo>
                  <a:pt x="680" y="2525"/>
                  <a:pt x="679" y="2526"/>
                  <a:pt x="677" y="2526"/>
                </a:cubicBezTo>
                <a:cubicBezTo>
                  <a:pt x="677" y="2526"/>
                  <a:pt x="676" y="2526"/>
                  <a:pt x="674" y="2526"/>
                </a:cubicBezTo>
                <a:cubicBezTo>
                  <a:pt x="679" y="2527"/>
                  <a:pt x="692" y="2525"/>
                  <a:pt x="687" y="2527"/>
                </a:cubicBezTo>
                <a:cubicBezTo>
                  <a:pt x="694" y="2525"/>
                  <a:pt x="759" y="2524"/>
                  <a:pt x="764" y="2524"/>
                </a:cubicBezTo>
                <a:cubicBezTo>
                  <a:pt x="769" y="2524"/>
                  <a:pt x="775" y="2527"/>
                  <a:pt x="779" y="2527"/>
                </a:cubicBezTo>
                <a:cubicBezTo>
                  <a:pt x="796" y="2527"/>
                  <a:pt x="804" y="2524"/>
                  <a:pt x="822" y="2525"/>
                </a:cubicBezTo>
                <a:cubicBezTo>
                  <a:pt x="826" y="2526"/>
                  <a:pt x="836" y="2528"/>
                  <a:pt x="846" y="2528"/>
                </a:cubicBezTo>
                <a:cubicBezTo>
                  <a:pt x="844" y="2528"/>
                  <a:pt x="850" y="2529"/>
                  <a:pt x="849" y="2529"/>
                </a:cubicBezTo>
                <a:cubicBezTo>
                  <a:pt x="856" y="2530"/>
                  <a:pt x="875" y="2528"/>
                  <a:pt x="884" y="2528"/>
                </a:cubicBezTo>
                <a:cubicBezTo>
                  <a:pt x="887" y="2528"/>
                  <a:pt x="888" y="2527"/>
                  <a:pt x="893" y="2527"/>
                </a:cubicBezTo>
                <a:cubicBezTo>
                  <a:pt x="892" y="2528"/>
                  <a:pt x="894" y="2527"/>
                  <a:pt x="903" y="2526"/>
                </a:cubicBezTo>
                <a:cubicBezTo>
                  <a:pt x="904" y="2527"/>
                  <a:pt x="932" y="2523"/>
                  <a:pt x="945" y="2524"/>
                </a:cubicBezTo>
                <a:cubicBezTo>
                  <a:pt x="946" y="2524"/>
                  <a:pt x="1027" y="2527"/>
                  <a:pt x="1040" y="2528"/>
                </a:cubicBezTo>
                <a:cubicBezTo>
                  <a:pt x="1040" y="2528"/>
                  <a:pt x="1069" y="2523"/>
                  <a:pt x="1071" y="2523"/>
                </a:cubicBezTo>
                <a:cubicBezTo>
                  <a:pt x="1070" y="2523"/>
                  <a:pt x="1076" y="2526"/>
                  <a:pt x="1091" y="2527"/>
                </a:cubicBezTo>
                <a:cubicBezTo>
                  <a:pt x="1096" y="2527"/>
                  <a:pt x="1100" y="2524"/>
                  <a:pt x="1097" y="2524"/>
                </a:cubicBezTo>
                <a:cubicBezTo>
                  <a:pt x="1145" y="2524"/>
                  <a:pt x="1196" y="2524"/>
                  <a:pt x="1193" y="2524"/>
                </a:cubicBezTo>
                <a:cubicBezTo>
                  <a:pt x="1202" y="2524"/>
                  <a:pt x="1210" y="2527"/>
                  <a:pt x="1210" y="2527"/>
                </a:cubicBezTo>
                <a:cubicBezTo>
                  <a:pt x="1212" y="2527"/>
                  <a:pt x="1218" y="2527"/>
                  <a:pt x="1219" y="2527"/>
                </a:cubicBezTo>
                <a:cubicBezTo>
                  <a:pt x="1222" y="2527"/>
                  <a:pt x="1247" y="2528"/>
                  <a:pt x="1274" y="2527"/>
                </a:cubicBezTo>
                <a:cubicBezTo>
                  <a:pt x="1274" y="2527"/>
                  <a:pt x="1274" y="2526"/>
                  <a:pt x="1274" y="2525"/>
                </a:cubicBezTo>
                <a:cubicBezTo>
                  <a:pt x="1291" y="2526"/>
                  <a:pt x="1327" y="2527"/>
                  <a:pt x="1364" y="2528"/>
                </a:cubicBezTo>
                <a:cubicBezTo>
                  <a:pt x="1371" y="2528"/>
                  <a:pt x="1378" y="2525"/>
                  <a:pt x="1386" y="2525"/>
                </a:cubicBezTo>
                <a:cubicBezTo>
                  <a:pt x="1389" y="2525"/>
                  <a:pt x="1392" y="2528"/>
                  <a:pt x="1396" y="2528"/>
                </a:cubicBezTo>
                <a:cubicBezTo>
                  <a:pt x="1433" y="2528"/>
                  <a:pt x="1463" y="2527"/>
                  <a:pt x="1463" y="2527"/>
                </a:cubicBezTo>
                <a:cubicBezTo>
                  <a:pt x="1472" y="2526"/>
                  <a:pt x="1488" y="2527"/>
                  <a:pt x="1504" y="2525"/>
                </a:cubicBezTo>
                <a:cubicBezTo>
                  <a:pt x="1507" y="2526"/>
                  <a:pt x="1501" y="2526"/>
                  <a:pt x="1503" y="2526"/>
                </a:cubicBezTo>
                <a:cubicBezTo>
                  <a:pt x="1506" y="2525"/>
                  <a:pt x="1511" y="2525"/>
                  <a:pt x="1520" y="2525"/>
                </a:cubicBezTo>
                <a:cubicBezTo>
                  <a:pt x="1520" y="2525"/>
                  <a:pt x="1518" y="2526"/>
                  <a:pt x="1519" y="2526"/>
                </a:cubicBezTo>
                <a:cubicBezTo>
                  <a:pt x="1543" y="2526"/>
                  <a:pt x="1554" y="2524"/>
                  <a:pt x="1581" y="2525"/>
                </a:cubicBezTo>
                <a:cubicBezTo>
                  <a:pt x="1582" y="2525"/>
                  <a:pt x="1641" y="2525"/>
                  <a:pt x="1640" y="2525"/>
                </a:cubicBezTo>
                <a:cubicBezTo>
                  <a:pt x="1647" y="2526"/>
                  <a:pt x="1659" y="2529"/>
                  <a:pt x="1663" y="2529"/>
                </a:cubicBezTo>
                <a:cubicBezTo>
                  <a:pt x="1659" y="2529"/>
                  <a:pt x="1711" y="2530"/>
                  <a:pt x="1735" y="2528"/>
                </a:cubicBezTo>
                <a:cubicBezTo>
                  <a:pt x="1736" y="2528"/>
                  <a:pt x="1747" y="2529"/>
                  <a:pt x="1767" y="2528"/>
                </a:cubicBezTo>
                <a:cubicBezTo>
                  <a:pt x="1768" y="2528"/>
                  <a:pt x="1785" y="2526"/>
                  <a:pt x="1785" y="2526"/>
                </a:cubicBezTo>
                <a:cubicBezTo>
                  <a:pt x="1785" y="2526"/>
                  <a:pt x="1785" y="2526"/>
                  <a:pt x="1784" y="2526"/>
                </a:cubicBezTo>
                <a:cubicBezTo>
                  <a:pt x="1785" y="2526"/>
                  <a:pt x="1785" y="2526"/>
                  <a:pt x="1785" y="2526"/>
                </a:cubicBezTo>
                <a:cubicBezTo>
                  <a:pt x="1803" y="2525"/>
                  <a:pt x="1794" y="2526"/>
                  <a:pt x="1807" y="2525"/>
                </a:cubicBezTo>
                <a:cubicBezTo>
                  <a:pt x="1809" y="2525"/>
                  <a:pt x="1808" y="2524"/>
                  <a:pt x="1810" y="2524"/>
                </a:cubicBezTo>
                <a:cubicBezTo>
                  <a:pt x="1814" y="2524"/>
                  <a:pt x="1813" y="2527"/>
                  <a:pt x="1823" y="2527"/>
                </a:cubicBezTo>
                <a:cubicBezTo>
                  <a:pt x="1815" y="2527"/>
                  <a:pt x="1830" y="2527"/>
                  <a:pt x="1821" y="2527"/>
                </a:cubicBezTo>
                <a:cubicBezTo>
                  <a:pt x="1842" y="2529"/>
                  <a:pt x="1849" y="2526"/>
                  <a:pt x="1854" y="2525"/>
                </a:cubicBezTo>
                <a:cubicBezTo>
                  <a:pt x="1850" y="2525"/>
                  <a:pt x="1876" y="2526"/>
                  <a:pt x="1877" y="2526"/>
                </a:cubicBezTo>
                <a:cubicBezTo>
                  <a:pt x="1877" y="2526"/>
                  <a:pt x="1878" y="2526"/>
                  <a:pt x="1879" y="2525"/>
                </a:cubicBezTo>
                <a:cubicBezTo>
                  <a:pt x="1881" y="2526"/>
                  <a:pt x="1909" y="2526"/>
                  <a:pt x="1919" y="2526"/>
                </a:cubicBezTo>
                <a:cubicBezTo>
                  <a:pt x="1921" y="2525"/>
                  <a:pt x="1919" y="2525"/>
                  <a:pt x="1915" y="2525"/>
                </a:cubicBezTo>
                <a:cubicBezTo>
                  <a:pt x="1913" y="2525"/>
                  <a:pt x="1911" y="2525"/>
                  <a:pt x="1907" y="2525"/>
                </a:cubicBezTo>
                <a:cubicBezTo>
                  <a:pt x="1910" y="2525"/>
                  <a:pt x="1913" y="2525"/>
                  <a:pt x="1915" y="2525"/>
                </a:cubicBezTo>
                <a:cubicBezTo>
                  <a:pt x="1917" y="2525"/>
                  <a:pt x="1919" y="2525"/>
                  <a:pt x="1922" y="2525"/>
                </a:cubicBezTo>
                <a:cubicBezTo>
                  <a:pt x="1922" y="2525"/>
                  <a:pt x="1921" y="2526"/>
                  <a:pt x="1919" y="2526"/>
                </a:cubicBezTo>
                <a:cubicBezTo>
                  <a:pt x="1918" y="2526"/>
                  <a:pt x="1917" y="2526"/>
                  <a:pt x="1915" y="2526"/>
                </a:cubicBezTo>
                <a:cubicBezTo>
                  <a:pt x="1920" y="2527"/>
                  <a:pt x="1933" y="2525"/>
                  <a:pt x="1928" y="2527"/>
                </a:cubicBezTo>
                <a:cubicBezTo>
                  <a:pt x="1935" y="2525"/>
                  <a:pt x="2000" y="2524"/>
                  <a:pt x="2005" y="2524"/>
                </a:cubicBezTo>
                <a:cubicBezTo>
                  <a:pt x="2010" y="2524"/>
                  <a:pt x="2017" y="2527"/>
                  <a:pt x="2020" y="2527"/>
                </a:cubicBezTo>
                <a:cubicBezTo>
                  <a:pt x="2037" y="2527"/>
                  <a:pt x="2046" y="2524"/>
                  <a:pt x="2064" y="2525"/>
                </a:cubicBezTo>
                <a:cubicBezTo>
                  <a:pt x="2067" y="2526"/>
                  <a:pt x="2078" y="2528"/>
                  <a:pt x="2087" y="2528"/>
                </a:cubicBezTo>
                <a:cubicBezTo>
                  <a:pt x="2085" y="2528"/>
                  <a:pt x="2091" y="2529"/>
                  <a:pt x="2091" y="2529"/>
                </a:cubicBezTo>
                <a:cubicBezTo>
                  <a:pt x="2097" y="2530"/>
                  <a:pt x="2117" y="2528"/>
                  <a:pt x="2126" y="2528"/>
                </a:cubicBezTo>
                <a:cubicBezTo>
                  <a:pt x="2129" y="2528"/>
                  <a:pt x="2129" y="2527"/>
                  <a:pt x="2135" y="2527"/>
                </a:cubicBezTo>
                <a:cubicBezTo>
                  <a:pt x="2133" y="2528"/>
                  <a:pt x="2136" y="2527"/>
                  <a:pt x="2144" y="2526"/>
                </a:cubicBezTo>
                <a:cubicBezTo>
                  <a:pt x="2145" y="2527"/>
                  <a:pt x="2174" y="2523"/>
                  <a:pt x="2187" y="2524"/>
                </a:cubicBezTo>
                <a:cubicBezTo>
                  <a:pt x="2187" y="2524"/>
                  <a:pt x="2268" y="2527"/>
                  <a:pt x="2281" y="2528"/>
                </a:cubicBezTo>
                <a:cubicBezTo>
                  <a:pt x="2282" y="2528"/>
                  <a:pt x="2310" y="2523"/>
                  <a:pt x="2313" y="2523"/>
                </a:cubicBezTo>
                <a:cubicBezTo>
                  <a:pt x="2311" y="2523"/>
                  <a:pt x="2318" y="2526"/>
                  <a:pt x="2333" y="2527"/>
                </a:cubicBezTo>
                <a:cubicBezTo>
                  <a:pt x="2338" y="2527"/>
                  <a:pt x="2342" y="2524"/>
                  <a:pt x="2338" y="2524"/>
                </a:cubicBezTo>
                <a:cubicBezTo>
                  <a:pt x="2386" y="2524"/>
                  <a:pt x="2437" y="2524"/>
                  <a:pt x="2435" y="2524"/>
                </a:cubicBezTo>
                <a:cubicBezTo>
                  <a:pt x="2443" y="2524"/>
                  <a:pt x="2451" y="2527"/>
                  <a:pt x="2451" y="2527"/>
                </a:cubicBezTo>
                <a:cubicBezTo>
                  <a:pt x="2454" y="2527"/>
                  <a:pt x="2460" y="2527"/>
                  <a:pt x="2461" y="2527"/>
                </a:cubicBezTo>
                <a:cubicBezTo>
                  <a:pt x="2464" y="2527"/>
                  <a:pt x="2488" y="2528"/>
                  <a:pt x="2515" y="2527"/>
                </a:cubicBezTo>
                <a:cubicBezTo>
                  <a:pt x="2516" y="2524"/>
                  <a:pt x="2513" y="2485"/>
                  <a:pt x="2513" y="2480"/>
                </a:cubicBezTo>
                <a:cubicBezTo>
                  <a:pt x="2512" y="2487"/>
                  <a:pt x="2516" y="2426"/>
                  <a:pt x="2516" y="2424"/>
                </a:cubicBezTo>
                <a:cubicBezTo>
                  <a:pt x="2516" y="2418"/>
                  <a:pt x="2513" y="2402"/>
                  <a:pt x="2514" y="2397"/>
                </a:cubicBezTo>
                <a:cubicBezTo>
                  <a:pt x="2512" y="2401"/>
                  <a:pt x="2517" y="2379"/>
                  <a:pt x="2516" y="2371"/>
                </a:cubicBezTo>
                <a:cubicBezTo>
                  <a:pt x="2517" y="2371"/>
                  <a:pt x="2517" y="2351"/>
                  <a:pt x="2517" y="2349"/>
                </a:cubicBezTo>
                <a:cubicBezTo>
                  <a:pt x="2517" y="2334"/>
                  <a:pt x="2512" y="2279"/>
                  <a:pt x="2513" y="2274"/>
                </a:cubicBezTo>
                <a:cubicBezTo>
                  <a:pt x="2515" y="2273"/>
                  <a:pt x="2518" y="2237"/>
                  <a:pt x="2517" y="2229"/>
                </a:cubicBezTo>
                <a:cubicBezTo>
                  <a:pt x="2518" y="2232"/>
                  <a:pt x="2517" y="2221"/>
                  <a:pt x="2517" y="2216"/>
                </a:cubicBezTo>
                <a:cubicBezTo>
                  <a:pt x="2518" y="2199"/>
                  <a:pt x="2515" y="2188"/>
                  <a:pt x="2516" y="2179"/>
                </a:cubicBezTo>
                <a:cubicBezTo>
                  <a:pt x="2515" y="2177"/>
                  <a:pt x="2520" y="2111"/>
                  <a:pt x="2520" y="2110"/>
                </a:cubicBezTo>
                <a:cubicBezTo>
                  <a:pt x="2520" y="2102"/>
                  <a:pt x="2514" y="2093"/>
                  <a:pt x="2514" y="2092"/>
                </a:cubicBezTo>
                <a:cubicBezTo>
                  <a:pt x="2514" y="2091"/>
                  <a:pt x="2513" y="2091"/>
                  <a:pt x="2513" y="2090"/>
                </a:cubicBezTo>
                <a:cubicBezTo>
                  <a:pt x="2513" y="2083"/>
                  <a:pt x="2517" y="2075"/>
                  <a:pt x="2517" y="2067"/>
                </a:cubicBezTo>
                <a:cubicBezTo>
                  <a:pt x="2517" y="2061"/>
                  <a:pt x="2516" y="2039"/>
                  <a:pt x="2516" y="2037"/>
                </a:cubicBezTo>
                <a:cubicBezTo>
                  <a:pt x="2516" y="2029"/>
                  <a:pt x="2518" y="2009"/>
                  <a:pt x="2518" y="2008"/>
                </a:cubicBezTo>
                <a:cubicBezTo>
                  <a:pt x="2518" y="2007"/>
                  <a:pt x="2516" y="1907"/>
                  <a:pt x="2517" y="1902"/>
                </a:cubicBezTo>
                <a:cubicBezTo>
                  <a:pt x="2517" y="1901"/>
                  <a:pt x="2520" y="1888"/>
                  <a:pt x="2520" y="1885"/>
                </a:cubicBezTo>
                <a:cubicBezTo>
                  <a:pt x="2520" y="1885"/>
                  <a:pt x="2519" y="1885"/>
                  <a:pt x="2519" y="1885"/>
                </a:cubicBezTo>
                <a:cubicBezTo>
                  <a:pt x="2519" y="1876"/>
                  <a:pt x="2519" y="1859"/>
                  <a:pt x="2519" y="1852"/>
                </a:cubicBezTo>
                <a:cubicBezTo>
                  <a:pt x="2518" y="1850"/>
                  <a:pt x="2518" y="1852"/>
                  <a:pt x="2518" y="1855"/>
                </a:cubicBezTo>
                <a:cubicBezTo>
                  <a:pt x="2518" y="1857"/>
                  <a:pt x="2518" y="1859"/>
                  <a:pt x="2518" y="1864"/>
                </a:cubicBezTo>
                <a:cubicBezTo>
                  <a:pt x="2518" y="1861"/>
                  <a:pt x="2518" y="1858"/>
                  <a:pt x="2518" y="1855"/>
                </a:cubicBezTo>
                <a:cubicBezTo>
                  <a:pt x="2518" y="1853"/>
                  <a:pt x="2518" y="1852"/>
                  <a:pt x="2518" y="1848"/>
                </a:cubicBezTo>
                <a:cubicBezTo>
                  <a:pt x="2519" y="1848"/>
                  <a:pt x="2519" y="1850"/>
                  <a:pt x="2519" y="1852"/>
                </a:cubicBezTo>
                <a:cubicBezTo>
                  <a:pt x="2519" y="1852"/>
                  <a:pt x="2519" y="1853"/>
                  <a:pt x="2519" y="1855"/>
                </a:cubicBezTo>
                <a:cubicBezTo>
                  <a:pt x="2520" y="1850"/>
                  <a:pt x="2518" y="1837"/>
                  <a:pt x="2520" y="1842"/>
                </a:cubicBezTo>
                <a:cubicBezTo>
                  <a:pt x="2518" y="1835"/>
                  <a:pt x="2517" y="1770"/>
                  <a:pt x="2517" y="1765"/>
                </a:cubicBezTo>
                <a:cubicBezTo>
                  <a:pt x="2517" y="1760"/>
                  <a:pt x="2520" y="1753"/>
                  <a:pt x="2521" y="1750"/>
                </a:cubicBezTo>
                <a:cubicBezTo>
                  <a:pt x="2520" y="1733"/>
                  <a:pt x="2517" y="1725"/>
                  <a:pt x="2518" y="1707"/>
                </a:cubicBezTo>
                <a:cubicBezTo>
                  <a:pt x="2519" y="1703"/>
                  <a:pt x="2521" y="1693"/>
                  <a:pt x="2521" y="1683"/>
                </a:cubicBezTo>
                <a:cubicBezTo>
                  <a:pt x="2521" y="1685"/>
                  <a:pt x="2522" y="1679"/>
                  <a:pt x="2522" y="1680"/>
                </a:cubicBezTo>
                <a:cubicBezTo>
                  <a:pt x="2523" y="1673"/>
                  <a:pt x="2522" y="1654"/>
                  <a:pt x="2521" y="1645"/>
                </a:cubicBezTo>
                <a:cubicBezTo>
                  <a:pt x="2522" y="1642"/>
                  <a:pt x="2520" y="1641"/>
                  <a:pt x="2520" y="1636"/>
                </a:cubicBezTo>
                <a:cubicBezTo>
                  <a:pt x="2521" y="1637"/>
                  <a:pt x="2520" y="1635"/>
                  <a:pt x="2519" y="1626"/>
                </a:cubicBezTo>
                <a:cubicBezTo>
                  <a:pt x="2520" y="1625"/>
                  <a:pt x="2516" y="1596"/>
                  <a:pt x="2517" y="1584"/>
                </a:cubicBezTo>
                <a:cubicBezTo>
                  <a:pt x="2517" y="1583"/>
                  <a:pt x="2520" y="1502"/>
                  <a:pt x="2521" y="1489"/>
                </a:cubicBezTo>
                <a:cubicBezTo>
                  <a:pt x="2521" y="1489"/>
                  <a:pt x="2516" y="1460"/>
                  <a:pt x="2517" y="1458"/>
                </a:cubicBezTo>
                <a:cubicBezTo>
                  <a:pt x="2517" y="1459"/>
                  <a:pt x="2519" y="1453"/>
                  <a:pt x="2520" y="1438"/>
                </a:cubicBezTo>
                <a:cubicBezTo>
                  <a:pt x="2520" y="1433"/>
                  <a:pt x="2517" y="1429"/>
                  <a:pt x="2517" y="1432"/>
                </a:cubicBezTo>
                <a:cubicBezTo>
                  <a:pt x="2517" y="1384"/>
                  <a:pt x="2517" y="1333"/>
                  <a:pt x="2517" y="1335"/>
                </a:cubicBezTo>
                <a:cubicBezTo>
                  <a:pt x="2517" y="1327"/>
                  <a:pt x="2520" y="1319"/>
                  <a:pt x="2520" y="1319"/>
                </a:cubicBezTo>
                <a:cubicBezTo>
                  <a:pt x="2520" y="1317"/>
                  <a:pt x="2520" y="1311"/>
                  <a:pt x="2520" y="1310"/>
                </a:cubicBezTo>
                <a:cubicBezTo>
                  <a:pt x="2520" y="1306"/>
                  <a:pt x="2521" y="1282"/>
                  <a:pt x="2520" y="1255"/>
                </a:cubicBezTo>
                <a:cubicBezTo>
                  <a:pt x="2520" y="1255"/>
                  <a:pt x="2518" y="1255"/>
                  <a:pt x="2516" y="1255"/>
                </a:cubicBezTo>
                <a:cubicBezTo>
                  <a:pt x="2517" y="1239"/>
                  <a:pt x="2518" y="1201"/>
                  <a:pt x="2519" y="1164"/>
                </a:cubicBezTo>
                <a:cubicBezTo>
                  <a:pt x="2519" y="1157"/>
                  <a:pt x="2516" y="1150"/>
                  <a:pt x="2516" y="1143"/>
                </a:cubicBezTo>
                <a:cubicBezTo>
                  <a:pt x="2516" y="1139"/>
                  <a:pt x="2519" y="1136"/>
                  <a:pt x="2519" y="1132"/>
                </a:cubicBezTo>
                <a:cubicBezTo>
                  <a:pt x="2519" y="1095"/>
                  <a:pt x="2518" y="1065"/>
                  <a:pt x="2518" y="1065"/>
                </a:cubicBezTo>
                <a:cubicBezTo>
                  <a:pt x="2517" y="1056"/>
                  <a:pt x="2518" y="1040"/>
                  <a:pt x="2516" y="1024"/>
                </a:cubicBezTo>
                <a:cubicBezTo>
                  <a:pt x="2516" y="1021"/>
                  <a:pt x="2517" y="1027"/>
                  <a:pt x="2517" y="1025"/>
                </a:cubicBezTo>
                <a:cubicBezTo>
                  <a:pt x="2516" y="1022"/>
                  <a:pt x="2516" y="1017"/>
                  <a:pt x="2516" y="1008"/>
                </a:cubicBezTo>
                <a:cubicBezTo>
                  <a:pt x="2516" y="1008"/>
                  <a:pt x="2517" y="1010"/>
                  <a:pt x="2517" y="1009"/>
                </a:cubicBezTo>
                <a:cubicBezTo>
                  <a:pt x="2517" y="985"/>
                  <a:pt x="2515" y="974"/>
                  <a:pt x="2516" y="947"/>
                </a:cubicBezTo>
                <a:cubicBezTo>
                  <a:pt x="2516" y="946"/>
                  <a:pt x="2516" y="887"/>
                  <a:pt x="2516" y="888"/>
                </a:cubicBezTo>
                <a:cubicBezTo>
                  <a:pt x="2517" y="881"/>
                  <a:pt x="2520" y="869"/>
                  <a:pt x="2520" y="865"/>
                </a:cubicBezTo>
                <a:cubicBezTo>
                  <a:pt x="2520" y="869"/>
                  <a:pt x="2520" y="817"/>
                  <a:pt x="2519" y="793"/>
                </a:cubicBezTo>
                <a:cubicBezTo>
                  <a:pt x="2519" y="792"/>
                  <a:pt x="2520" y="781"/>
                  <a:pt x="2519" y="761"/>
                </a:cubicBezTo>
                <a:cubicBezTo>
                  <a:pt x="2519" y="761"/>
                  <a:pt x="2517" y="743"/>
                  <a:pt x="2517" y="743"/>
                </a:cubicBezTo>
                <a:cubicBezTo>
                  <a:pt x="2517" y="743"/>
                  <a:pt x="2517" y="743"/>
                  <a:pt x="2517" y="744"/>
                </a:cubicBezTo>
                <a:cubicBezTo>
                  <a:pt x="2517" y="743"/>
                  <a:pt x="2517" y="743"/>
                  <a:pt x="2517" y="743"/>
                </a:cubicBezTo>
                <a:cubicBezTo>
                  <a:pt x="2516" y="725"/>
                  <a:pt x="2517" y="734"/>
                  <a:pt x="2516" y="721"/>
                </a:cubicBezTo>
                <a:cubicBezTo>
                  <a:pt x="2516" y="719"/>
                  <a:pt x="2515" y="720"/>
                  <a:pt x="2515" y="718"/>
                </a:cubicBezTo>
                <a:cubicBezTo>
                  <a:pt x="2515" y="714"/>
                  <a:pt x="2518" y="715"/>
                  <a:pt x="2518" y="705"/>
                </a:cubicBezTo>
                <a:cubicBezTo>
                  <a:pt x="2518" y="713"/>
                  <a:pt x="2518" y="698"/>
                  <a:pt x="2518" y="707"/>
                </a:cubicBezTo>
                <a:cubicBezTo>
                  <a:pt x="2520" y="686"/>
                  <a:pt x="2517" y="679"/>
                  <a:pt x="2516" y="674"/>
                </a:cubicBezTo>
                <a:cubicBezTo>
                  <a:pt x="2516" y="678"/>
                  <a:pt x="2517" y="652"/>
                  <a:pt x="2517" y="651"/>
                </a:cubicBezTo>
                <a:cubicBezTo>
                  <a:pt x="2517" y="650"/>
                  <a:pt x="2516" y="648"/>
                  <a:pt x="2516" y="646"/>
                </a:cubicBezTo>
                <a:cubicBezTo>
                  <a:pt x="2517" y="642"/>
                  <a:pt x="2521" y="620"/>
                  <a:pt x="2521" y="612"/>
                </a:cubicBezTo>
                <a:cubicBezTo>
                  <a:pt x="2520" y="611"/>
                  <a:pt x="2520" y="577"/>
                  <a:pt x="2520" y="572"/>
                </a:cubicBezTo>
                <a:cubicBezTo>
                  <a:pt x="2520" y="571"/>
                  <a:pt x="2522" y="545"/>
                  <a:pt x="2522" y="529"/>
                </a:cubicBezTo>
                <a:cubicBezTo>
                  <a:pt x="2523" y="528"/>
                  <a:pt x="2519" y="492"/>
                  <a:pt x="2519" y="467"/>
                </a:cubicBezTo>
              </a:path>
            </a:pathLst>
          </a:cu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noProof="0"/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E52E0D00-4355-481E-886F-DCCCEBD8856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8201" y="1804151"/>
            <a:ext cx="1979662" cy="4148828"/>
          </a:xfrm>
          <a:custGeom>
            <a:avLst/>
            <a:gdLst>
              <a:gd name="T0" fmla="*/ 2516 w 2523"/>
              <a:gd name="T1" fmla="*/ 2424 h 2530"/>
              <a:gd name="T2" fmla="*/ 2517 w 2523"/>
              <a:gd name="T3" fmla="*/ 311 h 2530"/>
              <a:gd name="T4" fmla="*/ 2521 w 2523"/>
              <a:gd name="T5" fmla="*/ 105 h 2530"/>
              <a:gd name="T6" fmla="*/ 2301 w 2523"/>
              <a:gd name="T7" fmla="*/ 2 h 2530"/>
              <a:gd name="T8" fmla="*/ 2124 w 2523"/>
              <a:gd name="T9" fmla="*/ 5 h 2530"/>
              <a:gd name="T10" fmla="*/ 1979 w 2523"/>
              <a:gd name="T11" fmla="*/ 4 h 2530"/>
              <a:gd name="T12" fmla="*/ 1888 w 2523"/>
              <a:gd name="T13" fmla="*/ 4 h 2530"/>
              <a:gd name="T14" fmla="*/ 1842 w 2523"/>
              <a:gd name="T15" fmla="*/ 5 h 2530"/>
              <a:gd name="T16" fmla="*/ 1701 w 2523"/>
              <a:gd name="T17" fmla="*/ 5 h 2530"/>
              <a:gd name="T18" fmla="*/ 1578 w 2523"/>
              <a:gd name="T19" fmla="*/ 6 h 2530"/>
              <a:gd name="T20" fmla="*/ 1313 w 2523"/>
              <a:gd name="T21" fmla="*/ 3 h 2530"/>
              <a:gd name="T22" fmla="*/ 1127 w 2523"/>
              <a:gd name="T23" fmla="*/ 2 h 2530"/>
              <a:gd name="T24" fmla="*/ 942 w 2523"/>
              <a:gd name="T25" fmla="*/ 5 h 2530"/>
              <a:gd name="T26" fmla="*/ 739 w 2523"/>
              <a:gd name="T27" fmla="*/ 4 h 2530"/>
              <a:gd name="T28" fmla="*/ 669 w 2523"/>
              <a:gd name="T29" fmla="*/ 4 h 2530"/>
              <a:gd name="T30" fmla="*/ 607 w 2523"/>
              <a:gd name="T31" fmla="*/ 5 h 2530"/>
              <a:gd name="T32" fmla="*/ 503 w 2523"/>
              <a:gd name="T33" fmla="*/ 2 h 2530"/>
              <a:gd name="T34" fmla="*/ 379 w 2523"/>
              <a:gd name="T35" fmla="*/ 3 h 2530"/>
              <a:gd name="T36" fmla="*/ 88 w 2523"/>
              <a:gd name="T37" fmla="*/ 6 h 2530"/>
              <a:gd name="T38" fmla="*/ 9 w 2523"/>
              <a:gd name="T39" fmla="*/ 133 h 2530"/>
              <a:gd name="T40" fmla="*/ 7 w 2523"/>
              <a:gd name="T41" fmla="*/ 351 h 2530"/>
              <a:gd name="T42" fmla="*/ 5 w 2523"/>
              <a:gd name="T43" fmla="*/ 522 h 2530"/>
              <a:gd name="T44" fmla="*/ 5 w 2523"/>
              <a:gd name="T45" fmla="*/ 666 h 2530"/>
              <a:gd name="T46" fmla="*/ 6 w 2523"/>
              <a:gd name="T47" fmla="*/ 765 h 2530"/>
              <a:gd name="T48" fmla="*/ 2 w 2523"/>
              <a:gd name="T49" fmla="*/ 894 h 2530"/>
              <a:gd name="T50" fmla="*/ 5 w 2523"/>
              <a:gd name="T51" fmla="*/ 1097 h 2530"/>
              <a:gd name="T52" fmla="*/ 4 w 2523"/>
              <a:gd name="T53" fmla="*/ 1366 h 2530"/>
              <a:gd name="T54" fmla="*/ 6 w 2523"/>
              <a:gd name="T55" fmla="*/ 1522 h 2530"/>
              <a:gd name="T56" fmla="*/ 3 w 2523"/>
              <a:gd name="T57" fmla="*/ 1769 h 2530"/>
              <a:gd name="T58" fmla="*/ 5 w 2523"/>
              <a:gd name="T59" fmla="*/ 1825 h 2530"/>
              <a:gd name="T60" fmla="*/ 3 w 2523"/>
              <a:gd name="T61" fmla="*/ 1958 h 2530"/>
              <a:gd name="T62" fmla="*/ 3 w 2523"/>
              <a:gd name="T63" fmla="*/ 2204 h 2530"/>
              <a:gd name="T64" fmla="*/ 1 w 2523"/>
              <a:gd name="T65" fmla="*/ 2334 h 2530"/>
              <a:gd name="T66" fmla="*/ 154 w 2523"/>
              <a:gd name="T67" fmla="*/ 2528 h 2530"/>
              <a:gd name="T68" fmla="*/ 340 w 2523"/>
              <a:gd name="T69" fmla="*/ 2525 h 2530"/>
              <a:gd name="T70" fmla="*/ 543 w 2523"/>
              <a:gd name="T71" fmla="*/ 2526 h 2530"/>
              <a:gd name="T72" fmla="*/ 613 w 2523"/>
              <a:gd name="T73" fmla="*/ 2525 h 2530"/>
              <a:gd name="T74" fmla="*/ 674 w 2523"/>
              <a:gd name="T75" fmla="*/ 2525 h 2530"/>
              <a:gd name="T76" fmla="*/ 779 w 2523"/>
              <a:gd name="T77" fmla="*/ 2527 h 2530"/>
              <a:gd name="T78" fmla="*/ 903 w 2523"/>
              <a:gd name="T79" fmla="*/ 2526 h 2530"/>
              <a:gd name="T80" fmla="*/ 1193 w 2523"/>
              <a:gd name="T81" fmla="*/ 2524 h 2530"/>
              <a:gd name="T82" fmla="*/ 1386 w 2523"/>
              <a:gd name="T83" fmla="*/ 2525 h 2530"/>
              <a:gd name="T84" fmla="*/ 1519 w 2523"/>
              <a:gd name="T85" fmla="*/ 2526 h 2530"/>
              <a:gd name="T86" fmla="*/ 1785 w 2523"/>
              <a:gd name="T87" fmla="*/ 2526 h 2530"/>
              <a:gd name="T88" fmla="*/ 1821 w 2523"/>
              <a:gd name="T89" fmla="*/ 2527 h 2530"/>
              <a:gd name="T90" fmla="*/ 1907 w 2523"/>
              <a:gd name="T91" fmla="*/ 2525 h 2530"/>
              <a:gd name="T92" fmla="*/ 2005 w 2523"/>
              <a:gd name="T93" fmla="*/ 2524 h 2530"/>
              <a:gd name="T94" fmla="*/ 2135 w 2523"/>
              <a:gd name="T95" fmla="*/ 2527 h 2530"/>
              <a:gd name="T96" fmla="*/ 2338 w 2523"/>
              <a:gd name="T97" fmla="*/ 2524 h 2530"/>
              <a:gd name="T98" fmla="*/ 2516 w 2523"/>
              <a:gd name="T99" fmla="*/ 2424 h 2530"/>
              <a:gd name="T100" fmla="*/ 2517 w 2523"/>
              <a:gd name="T101" fmla="*/ 2216 h 2530"/>
              <a:gd name="T102" fmla="*/ 2516 w 2523"/>
              <a:gd name="T103" fmla="*/ 2037 h 2530"/>
              <a:gd name="T104" fmla="*/ 2518 w 2523"/>
              <a:gd name="T105" fmla="*/ 1855 h 2530"/>
              <a:gd name="T106" fmla="*/ 2520 w 2523"/>
              <a:gd name="T107" fmla="*/ 1842 h 2530"/>
              <a:gd name="T108" fmla="*/ 2521 w 2523"/>
              <a:gd name="T109" fmla="*/ 1645 h 2530"/>
              <a:gd name="T110" fmla="*/ 2520 w 2523"/>
              <a:gd name="T111" fmla="*/ 1438 h 2530"/>
              <a:gd name="T112" fmla="*/ 2516 w 2523"/>
              <a:gd name="T113" fmla="*/ 1255 h 2530"/>
              <a:gd name="T114" fmla="*/ 2517 w 2523"/>
              <a:gd name="T115" fmla="*/ 1025 h 2530"/>
              <a:gd name="T116" fmla="*/ 2519 w 2523"/>
              <a:gd name="T117" fmla="*/ 793 h 2530"/>
              <a:gd name="T118" fmla="*/ 2515 w 2523"/>
              <a:gd name="T119" fmla="*/ 718 h 2530"/>
              <a:gd name="T120" fmla="*/ 2521 w 2523"/>
              <a:gd name="T121" fmla="*/ 612 h 2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523" h="2530">
                <a:moveTo>
                  <a:pt x="6" y="105"/>
                </a:moveTo>
                <a:cubicBezTo>
                  <a:pt x="6" y="105"/>
                  <a:pt x="6" y="105"/>
                  <a:pt x="6" y="104"/>
                </a:cubicBezTo>
                <a:cubicBezTo>
                  <a:pt x="6" y="105"/>
                  <a:pt x="6" y="106"/>
                  <a:pt x="6" y="105"/>
                </a:cubicBezTo>
                <a:moveTo>
                  <a:pt x="2516" y="2424"/>
                </a:moveTo>
                <a:cubicBezTo>
                  <a:pt x="2516" y="2425"/>
                  <a:pt x="2516" y="2425"/>
                  <a:pt x="2516" y="2425"/>
                </a:cubicBezTo>
                <a:cubicBezTo>
                  <a:pt x="2516" y="2425"/>
                  <a:pt x="2516" y="2424"/>
                  <a:pt x="2516" y="2424"/>
                </a:cubicBezTo>
                <a:moveTo>
                  <a:pt x="2519" y="467"/>
                </a:moveTo>
                <a:cubicBezTo>
                  <a:pt x="2520" y="455"/>
                  <a:pt x="2517" y="427"/>
                  <a:pt x="2518" y="410"/>
                </a:cubicBezTo>
                <a:cubicBezTo>
                  <a:pt x="2518" y="407"/>
                  <a:pt x="2517" y="371"/>
                  <a:pt x="2518" y="338"/>
                </a:cubicBezTo>
                <a:cubicBezTo>
                  <a:pt x="2518" y="338"/>
                  <a:pt x="2519" y="332"/>
                  <a:pt x="2520" y="329"/>
                </a:cubicBezTo>
                <a:cubicBezTo>
                  <a:pt x="2519" y="329"/>
                  <a:pt x="2520" y="328"/>
                  <a:pt x="2520" y="326"/>
                </a:cubicBezTo>
                <a:cubicBezTo>
                  <a:pt x="2520" y="319"/>
                  <a:pt x="2517" y="311"/>
                  <a:pt x="2517" y="311"/>
                </a:cubicBezTo>
                <a:cubicBezTo>
                  <a:pt x="2516" y="305"/>
                  <a:pt x="2518" y="305"/>
                  <a:pt x="2518" y="300"/>
                </a:cubicBezTo>
                <a:cubicBezTo>
                  <a:pt x="2518" y="299"/>
                  <a:pt x="2516" y="297"/>
                  <a:pt x="2516" y="296"/>
                </a:cubicBezTo>
                <a:cubicBezTo>
                  <a:pt x="2516" y="257"/>
                  <a:pt x="2518" y="257"/>
                  <a:pt x="2518" y="218"/>
                </a:cubicBezTo>
                <a:cubicBezTo>
                  <a:pt x="2517" y="214"/>
                  <a:pt x="2515" y="214"/>
                  <a:pt x="2515" y="210"/>
                </a:cubicBezTo>
                <a:cubicBezTo>
                  <a:pt x="2515" y="203"/>
                  <a:pt x="2522" y="203"/>
                  <a:pt x="2522" y="196"/>
                </a:cubicBezTo>
                <a:cubicBezTo>
                  <a:pt x="2523" y="150"/>
                  <a:pt x="2520" y="150"/>
                  <a:pt x="2521" y="105"/>
                </a:cubicBezTo>
                <a:cubicBezTo>
                  <a:pt x="2521" y="59"/>
                  <a:pt x="2517" y="5"/>
                  <a:pt x="2517" y="5"/>
                </a:cubicBezTo>
                <a:cubicBezTo>
                  <a:pt x="2517" y="5"/>
                  <a:pt x="2507" y="6"/>
                  <a:pt x="2500" y="6"/>
                </a:cubicBezTo>
                <a:cubicBezTo>
                  <a:pt x="2498" y="5"/>
                  <a:pt x="2449" y="2"/>
                  <a:pt x="2400" y="2"/>
                </a:cubicBezTo>
                <a:cubicBezTo>
                  <a:pt x="2393" y="2"/>
                  <a:pt x="2386" y="4"/>
                  <a:pt x="2379" y="4"/>
                </a:cubicBezTo>
                <a:cubicBezTo>
                  <a:pt x="2375" y="4"/>
                  <a:pt x="2372" y="2"/>
                  <a:pt x="2369" y="2"/>
                </a:cubicBezTo>
                <a:cubicBezTo>
                  <a:pt x="2331" y="2"/>
                  <a:pt x="2301" y="3"/>
                  <a:pt x="2301" y="2"/>
                </a:cubicBezTo>
                <a:cubicBezTo>
                  <a:pt x="2292" y="4"/>
                  <a:pt x="2276" y="2"/>
                  <a:pt x="2261" y="5"/>
                </a:cubicBezTo>
                <a:cubicBezTo>
                  <a:pt x="2257" y="4"/>
                  <a:pt x="2264" y="4"/>
                  <a:pt x="2262" y="4"/>
                </a:cubicBezTo>
                <a:cubicBezTo>
                  <a:pt x="2258" y="4"/>
                  <a:pt x="2253" y="5"/>
                  <a:pt x="2244" y="4"/>
                </a:cubicBezTo>
                <a:cubicBezTo>
                  <a:pt x="2244" y="4"/>
                  <a:pt x="2246" y="4"/>
                  <a:pt x="2245" y="4"/>
                </a:cubicBezTo>
                <a:cubicBezTo>
                  <a:pt x="2221" y="4"/>
                  <a:pt x="2211" y="6"/>
                  <a:pt x="2183" y="5"/>
                </a:cubicBezTo>
                <a:cubicBezTo>
                  <a:pt x="2182" y="5"/>
                  <a:pt x="2123" y="5"/>
                  <a:pt x="2124" y="5"/>
                </a:cubicBezTo>
                <a:cubicBezTo>
                  <a:pt x="2117" y="4"/>
                  <a:pt x="2105" y="1"/>
                  <a:pt x="2101" y="1"/>
                </a:cubicBezTo>
                <a:cubicBezTo>
                  <a:pt x="2105" y="1"/>
                  <a:pt x="2053" y="0"/>
                  <a:pt x="2030" y="1"/>
                </a:cubicBezTo>
                <a:cubicBezTo>
                  <a:pt x="2029" y="1"/>
                  <a:pt x="2017" y="1"/>
                  <a:pt x="1997" y="1"/>
                </a:cubicBezTo>
                <a:cubicBezTo>
                  <a:pt x="1997" y="1"/>
                  <a:pt x="1979" y="4"/>
                  <a:pt x="1979" y="4"/>
                </a:cubicBezTo>
                <a:cubicBezTo>
                  <a:pt x="1979" y="4"/>
                  <a:pt x="1980" y="4"/>
                  <a:pt x="1980" y="4"/>
                </a:cubicBezTo>
                <a:cubicBezTo>
                  <a:pt x="1979" y="4"/>
                  <a:pt x="1979" y="4"/>
                  <a:pt x="1979" y="4"/>
                </a:cubicBezTo>
                <a:cubicBezTo>
                  <a:pt x="1961" y="5"/>
                  <a:pt x="1970" y="3"/>
                  <a:pt x="1957" y="5"/>
                </a:cubicBezTo>
                <a:cubicBezTo>
                  <a:pt x="1956" y="5"/>
                  <a:pt x="1956" y="6"/>
                  <a:pt x="1954" y="5"/>
                </a:cubicBezTo>
                <a:cubicBezTo>
                  <a:pt x="1950" y="6"/>
                  <a:pt x="1951" y="3"/>
                  <a:pt x="1941" y="3"/>
                </a:cubicBezTo>
                <a:cubicBezTo>
                  <a:pt x="1949" y="2"/>
                  <a:pt x="1934" y="3"/>
                  <a:pt x="1943" y="2"/>
                </a:cubicBezTo>
                <a:cubicBezTo>
                  <a:pt x="1922" y="1"/>
                  <a:pt x="1916" y="4"/>
                  <a:pt x="1910" y="4"/>
                </a:cubicBezTo>
                <a:cubicBezTo>
                  <a:pt x="1915" y="5"/>
                  <a:pt x="1888" y="4"/>
                  <a:pt x="1888" y="4"/>
                </a:cubicBezTo>
                <a:cubicBezTo>
                  <a:pt x="1887" y="4"/>
                  <a:pt x="1886" y="4"/>
                  <a:pt x="1885" y="4"/>
                </a:cubicBezTo>
                <a:cubicBezTo>
                  <a:pt x="1883" y="4"/>
                  <a:pt x="1855" y="3"/>
                  <a:pt x="1845" y="4"/>
                </a:cubicBezTo>
                <a:cubicBezTo>
                  <a:pt x="1844" y="4"/>
                  <a:pt x="1846" y="5"/>
                  <a:pt x="1849" y="5"/>
                </a:cubicBezTo>
                <a:cubicBezTo>
                  <a:pt x="1851" y="5"/>
                  <a:pt x="1853" y="5"/>
                  <a:pt x="1858" y="5"/>
                </a:cubicBezTo>
                <a:cubicBezTo>
                  <a:pt x="1855" y="5"/>
                  <a:pt x="1851" y="5"/>
                  <a:pt x="1849" y="5"/>
                </a:cubicBezTo>
                <a:cubicBezTo>
                  <a:pt x="1847" y="5"/>
                  <a:pt x="1845" y="5"/>
                  <a:pt x="1842" y="5"/>
                </a:cubicBezTo>
                <a:cubicBezTo>
                  <a:pt x="1842" y="4"/>
                  <a:pt x="1844" y="4"/>
                  <a:pt x="1845" y="4"/>
                </a:cubicBezTo>
                <a:cubicBezTo>
                  <a:pt x="1846" y="4"/>
                  <a:pt x="1847" y="4"/>
                  <a:pt x="1849" y="4"/>
                </a:cubicBezTo>
                <a:cubicBezTo>
                  <a:pt x="1844" y="3"/>
                  <a:pt x="1831" y="5"/>
                  <a:pt x="1836" y="3"/>
                </a:cubicBezTo>
                <a:cubicBezTo>
                  <a:pt x="1829" y="5"/>
                  <a:pt x="1764" y="6"/>
                  <a:pt x="1759" y="6"/>
                </a:cubicBezTo>
                <a:cubicBezTo>
                  <a:pt x="1754" y="6"/>
                  <a:pt x="1747" y="3"/>
                  <a:pt x="1744" y="2"/>
                </a:cubicBezTo>
                <a:cubicBezTo>
                  <a:pt x="1727" y="2"/>
                  <a:pt x="1719" y="5"/>
                  <a:pt x="1701" y="5"/>
                </a:cubicBezTo>
                <a:cubicBezTo>
                  <a:pt x="1697" y="4"/>
                  <a:pt x="1687" y="2"/>
                  <a:pt x="1677" y="2"/>
                </a:cubicBezTo>
                <a:cubicBezTo>
                  <a:pt x="1679" y="2"/>
                  <a:pt x="1673" y="1"/>
                  <a:pt x="1673" y="1"/>
                </a:cubicBezTo>
                <a:cubicBezTo>
                  <a:pt x="1667" y="0"/>
                  <a:pt x="1647" y="1"/>
                  <a:pt x="1638" y="2"/>
                </a:cubicBezTo>
                <a:cubicBezTo>
                  <a:pt x="1636" y="1"/>
                  <a:pt x="1635" y="2"/>
                  <a:pt x="1630" y="3"/>
                </a:cubicBezTo>
                <a:cubicBezTo>
                  <a:pt x="1631" y="2"/>
                  <a:pt x="1629" y="3"/>
                  <a:pt x="1620" y="3"/>
                </a:cubicBezTo>
                <a:cubicBezTo>
                  <a:pt x="1619" y="3"/>
                  <a:pt x="1590" y="6"/>
                  <a:pt x="1578" y="6"/>
                </a:cubicBezTo>
                <a:cubicBezTo>
                  <a:pt x="1577" y="6"/>
                  <a:pt x="1496" y="3"/>
                  <a:pt x="1483" y="2"/>
                </a:cubicBezTo>
                <a:cubicBezTo>
                  <a:pt x="1483" y="2"/>
                  <a:pt x="1454" y="7"/>
                  <a:pt x="1451" y="6"/>
                </a:cubicBezTo>
                <a:cubicBezTo>
                  <a:pt x="1453" y="6"/>
                  <a:pt x="1447" y="4"/>
                  <a:pt x="1432" y="3"/>
                </a:cubicBezTo>
                <a:cubicBezTo>
                  <a:pt x="1426" y="3"/>
                  <a:pt x="1423" y="6"/>
                  <a:pt x="1426" y="5"/>
                </a:cubicBezTo>
                <a:cubicBezTo>
                  <a:pt x="1378" y="6"/>
                  <a:pt x="1327" y="6"/>
                  <a:pt x="1329" y="6"/>
                </a:cubicBezTo>
                <a:cubicBezTo>
                  <a:pt x="1321" y="6"/>
                  <a:pt x="1313" y="3"/>
                  <a:pt x="1313" y="3"/>
                </a:cubicBezTo>
                <a:cubicBezTo>
                  <a:pt x="1311" y="3"/>
                  <a:pt x="1305" y="3"/>
                  <a:pt x="1304" y="3"/>
                </a:cubicBezTo>
                <a:cubicBezTo>
                  <a:pt x="1300" y="3"/>
                  <a:pt x="1276" y="2"/>
                  <a:pt x="1249" y="3"/>
                </a:cubicBezTo>
                <a:cubicBezTo>
                  <a:pt x="1249" y="3"/>
                  <a:pt x="1249" y="4"/>
                  <a:pt x="1249" y="5"/>
                </a:cubicBezTo>
                <a:cubicBezTo>
                  <a:pt x="1232" y="4"/>
                  <a:pt x="1195" y="2"/>
                  <a:pt x="1159" y="2"/>
                </a:cubicBezTo>
                <a:cubicBezTo>
                  <a:pt x="1151" y="2"/>
                  <a:pt x="1144" y="4"/>
                  <a:pt x="1137" y="4"/>
                </a:cubicBezTo>
                <a:cubicBezTo>
                  <a:pt x="1134" y="4"/>
                  <a:pt x="1130" y="2"/>
                  <a:pt x="1127" y="2"/>
                </a:cubicBezTo>
                <a:cubicBezTo>
                  <a:pt x="1090" y="2"/>
                  <a:pt x="1060" y="3"/>
                  <a:pt x="1060" y="2"/>
                </a:cubicBezTo>
                <a:cubicBezTo>
                  <a:pt x="1050" y="4"/>
                  <a:pt x="1034" y="2"/>
                  <a:pt x="1019" y="5"/>
                </a:cubicBezTo>
                <a:cubicBezTo>
                  <a:pt x="1016" y="4"/>
                  <a:pt x="1022" y="4"/>
                  <a:pt x="1020" y="4"/>
                </a:cubicBezTo>
                <a:cubicBezTo>
                  <a:pt x="1016" y="4"/>
                  <a:pt x="1012" y="5"/>
                  <a:pt x="1003" y="4"/>
                </a:cubicBezTo>
                <a:cubicBezTo>
                  <a:pt x="1002" y="4"/>
                  <a:pt x="1004" y="4"/>
                  <a:pt x="1004" y="4"/>
                </a:cubicBezTo>
                <a:cubicBezTo>
                  <a:pt x="980" y="4"/>
                  <a:pt x="969" y="6"/>
                  <a:pt x="942" y="5"/>
                </a:cubicBezTo>
                <a:cubicBezTo>
                  <a:pt x="941" y="5"/>
                  <a:pt x="881" y="5"/>
                  <a:pt x="883" y="5"/>
                </a:cubicBezTo>
                <a:cubicBezTo>
                  <a:pt x="876" y="4"/>
                  <a:pt x="863" y="1"/>
                  <a:pt x="859" y="1"/>
                </a:cubicBezTo>
                <a:cubicBezTo>
                  <a:pt x="863" y="1"/>
                  <a:pt x="812" y="0"/>
                  <a:pt x="788" y="1"/>
                </a:cubicBezTo>
                <a:cubicBezTo>
                  <a:pt x="787" y="1"/>
                  <a:pt x="776" y="1"/>
                  <a:pt x="756" y="1"/>
                </a:cubicBezTo>
                <a:cubicBezTo>
                  <a:pt x="755" y="1"/>
                  <a:pt x="737" y="4"/>
                  <a:pt x="737" y="4"/>
                </a:cubicBezTo>
                <a:cubicBezTo>
                  <a:pt x="738" y="4"/>
                  <a:pt x="738" y="4"/>
                  <a:pt x="739" y="4"/>
                </a:cubicBezTo>
                <a:cubicBezTo>
                  <a:pt x="738" y="4"/>
                  <a:pt x="737" y="4"/>
                  <a:pt x="737" y="4"/>
                </a:cubicBezTo>
                <a:cubicBezTo>
                  <a:pt x="719" y="5"/>
                  <a:pt x="728" y="3"/>
                  <a:pt x="716" y="5"/>
                </a:cubicBezTo>
                <a:cubicBezTo>
                  <a:pt x="714" y="5"/>
                  <a:pt x="714" y="6"/>
                  <a:pt x="713" y="5"/>
                </a:cubicBezTo>
                <a:cubicBezTo>
                  <a:pt x="708" y="6"/>
                  <a:pt x="709" y="3"/>
                  <a:pt x="699" y="3"/>
                </a:cubicBezTo>
                <a:cubicBezTo>
                  <a:pt x="708" y="2"/>
                  <a:pt x="693" y="3"/>
                  <a:pt x="702" y="2"/>
                </a:cubicBezTo>
                <a:cubicBezTo>
                  <a:pt x="681" y="1"/>
                  <a:pt x="674" y="4"/>
                  <a:pt x="669" y="4"/>
                </a:cubicBezTo>
                <a:cubicBezTo>
                  <a:pt x="673" y="5"/>
                  <a:pt x="647" y="4"/>
                  <a:pt x="646" y="4"/>
                </a:cubicBezTo>
                <a:cubicBezTo>
                  <a:pt x="646" y="4"/>
                  <a:pt x="644" y="4"/>
                  <a:pt x="643" y="4"/>
                </a:cubicBezTo>
                <a:cubicBezTo>
                  <a:pt x="641" y="4"/>
                  <a:pt x="614" y="3"/>
                  <a:pt x="604" y="4"/>
                </a:cubicBezTo>
                <a:cubicBezTo>
                  <a:pt x="602" y="4"/>
                  <a:pt x="604" y="5"/>
                  <a:pt x="607" y="5"/>
                </a:cubicBezTo>
                <a:cubicBezTo>
                  <a:pt x="610" y="5"/>
                  <a:pt x="612" y="5"/>
                  <a:pt x="616" y="5"/>
                </a:cubicBezTo>
                <a:cubicBezTo>
                  <a:pt x="613" y="5"/>
                  <a:pt x="610" y="5"/>
                  <a:pt x="607" y="5"/>
                </a:cubicBezTo>
                <a:cubicBezTo>
                  <a:pt x="606" y="5"/>
                  <a:pt x="604" y="5"/>
                  <a:pt x="601" y="5"/>
                </a:cubicBezTo>
                <a:cubicBezTo>
                  <a:pt x="601" y="4"/>
                  <a:pt x="602" y="4"/>
                  <a:pt x="604" y="4"/>
                </a:cubicBezTo>
                <a:cubicBezTo>
                  <a:pt x="605" y="4"/>
                  <a:pt x="606" y="4"/>
                  <a:pt x="607" y="4"/>
                </a:cubicBezTo>
                <a:cubicBezTo>
                  <a:pt x="603" y="3"/>
                  <a:pt x="590" y="5"/>
                  <a:pt x="594" y="3"/>
                </a:cubicBezTo>
                <a:cubicBezTo>
                  <a:pt x="587" y="5"/>
                  <a:pt x="522" y="6"/>
                  <a:pt x="517" y="6"/>
                </a:cubicBezTo>
                <a:cubicBezTo>
                  <a:pt x="512" y="6"/>
                  <a:pt x="506" y="3"/>
                  <a:pt x="503" y="2"/>
                </a:cubicBezTo>
                <a:cubicBezTo>
                  <a:pt x="485" y="2"/>
                  <a:pt x="477" y="5"/>
                  <a:pt x="459" y="5"/>
                </a:cubicBezTo>
                <a:cubicBezTo>
                  <a:pt x="455" y="4"/>
                  <a:pt x="445" y="2"/>
                  <a:pt x="435" y="2"/>
                </a:cubicBezTo>
                <a:cubicBezTo>
                  <a:pt x="438" y="2"/>
                  <a:pt x="431" y="1"/>
                  <a:pt x="432" y="1"/>
                </a:cubicBezTo>
                <a:cubicBezTo>
                  <a:pt x="425" y="0"/>
                  <a:pt x="406" y="1"/>
                  <a:pt x="397" y="2"/>
                </a:cubicBezTo>
                <a:cubicBezTo>
                  <a:pt x="394" y="1"/>
                  <a:pt x="393" y="2"/>
                  <a:pt x="388" y="3"/>
                </a:cubicBezTo>
                <a:cubicBezTo>
                  <a:pt x="389" y="2"/>
                  <a:pt x="387" y="3"/>
                  <a:pt x="379" y="3"/>
                </a:cubicBezTo>
                <a:cubicBezTo>
                  <a:pt x="377" y="3"/>
                  <a:pt x="349" y="6"/>
                  <a:pt x="336" y="6"/>
                </a:cubicBezTo>
                <a:cubicBezTo>
                  <a:pt x="335" y="6"/>
                  <a:pt x="254" y="3"/>
                  <a:pt x="242" y="2"/>
                </a:cubicBezTo>
                <a:cubicBezTo>
                  <a:pt x="241" y="2"/>
                  <a:pt x="213" y="7"/>
                  <a:pt x="210" y="6"/>
                </a:cubicBezTo>
                <a:cubicBezTo>
                  <a:pt x="212" y="6"/>
                  <a:pt x="205" y="4"/>
                  <a:pt x="190" y="3"/>
                </a:cubicBezTo>
                <a:cubicBezTo>
                  <a:pt x="185" y="3"/>
                  <a:pt x="181" y="6"/>
                  <a:pt x="185" y="5"/>
                </a:cubicBezTo>
                <a:cubicBezTo>
                  <a:pt x="137" y="6"/>
                  <a:pt x="86" y="6"/>
                  <a:pt x="88" y="6"/>
                </a:cubicBezTo>
                <a:cubicBezTo>
                  <a:pt x="80" y="6"/>
                  <a:pt x="72" y="3"/>
                  <a:pt x="72" y="3"/>
                </a:cubicBezTo>
                <a:cubicBezTo>
                  <a:pt x="69" y="3"/>
                  <a:pt x="63" y="3"/>
                  <a:pt x="62" y="3"/>
                </a:cubicBezTo>
                <a:cubicBezTo>
                  <a:pt x="59" y="3"/>
                  <a:pt x="35" y="2"/>
                  <a:pt x="7" y="3"/>
                </a:cubicBezTo>
                <a:cubicBezTo>
                  <a:pt x="7" y="6"/>
                  <a:pt x="10" y="45"/>
                  <a:pt x="10" y="50"/>
                </a:cubicBezTo>
                <a:cubicBezTo>
                  <a:pt x="11" y="43"/>
                  <a:pt x="7" y="104"/>
                  <a:pt x="6" y="105"/>
                </a:cubicBezTo>
                <a:cubicBezTo>
                  <a:pt x="7" y="112"/>
                  <a:pt x="10" y="128"/>
                  <a:pt x="9" y="133"/>
                </a:cubicBezTo>
                <a:cubicBezTo>
                  <a:pt x="11" y="129"/>
                  <a:pt x="6" y="150"/>
                  <a:pt x="6" y="158"/>
                </a:cubicBezTo>
                <a:cubicBezTo>
                  <a:pt x="6" y="159"/>
                  <a:pt x="6" y="179"/>
                  <a:pt x="6" y="180"/>
                </a:cubicBezTo>
                <a:cubicBezTo>
                  <a:pt x="6" y="196"/>
                  <a:pt x="10" y="251"/>
                  <a:pt x="9" y="255"/>
                </a:cubicBezTo>
                <a:cubicBezTo>
                  <a:pt x="8" y="256"/>
                  <a:pt x="5" y="293"/>
                  <a:pt x="6" y="300"/>
                </a:cubicBezTo>
                <a:cubicBezTo>
                  <a:pt x="5" y="298"/>
                  <a:pt x="5" y="308"/>
                  <a:pt x="5" y="314"/>
                </a:cubicBezTo>
                <a:cubicBezTo>
                  <a:pt x="5" y="331"/>
                  <a:pt x="7" y="342"/>
                  <a:pt x="7" y="351"/>
                </a:cubicBezTo>
                <a:cubicBezTo>
                  <a:pt x="8" y="353"/>
                  <a:pt x="3" y="418"/>
                  <a:pt x="3" y="420"/>
                </a:cubicBezTo>
                <a:cubicBezTo>
                  <a:pt x="3" y="427"/>
                  <a:pt x="9" y="437"/>
                  <a:pt x="9" y="438"/>
                </a:cubicBezTo>
                <a:cubicBezTo>
                  <a:pt x="9" y="439"/>
                  <a:pt x="10" y="439"/>
                  <a:pt x="10" y="440"/>
                </a:cubicBezTo>
                <a:cubicBezTo>
                  <a:pt x="10" y="446"/>
                  <a:pt x="6" y="454"/>
                  <a:pt x="6" y="463"/>
                </a:cubicBezTo>
                <a:cubicBezTo>
                  <a:pt x="6" y="469"/>
                  <a:pt x="7" y="491"/>
                  <a:pt x="7" y="493"/>
                </a:cubicBezTo>
                <a:cubicBezTo>
                  <a:pt x="7" y="501"/>
                  <a:pt x="5" y="520"/>
                  <a:pt x="5" y="522"/>
                </a:cubicBezTo>
                <a:cubicBezTo>
                  <a:pt x="5" y="523"/>
                  <a:pt x="6" y="623"/>
                  <a:pt x="6" y="628"/>
                </a:cubicBezTo>
                <a:cubicBezTo>
                  <a:pt x="6" y="629"/>
                  <a:pt x="3" y="642"/>
                  <a:pt x="3" y="645"/>
                </a:cubicBezTo>
                <a:cubicBezTo>
                  <a:pt x="3" y="645"/>
                  <a:pt x="3" y="645"/>
                  <a:pt x="4" y="645"/>
                </a:cubicBezTo>
                <a:cubicBezTo>
                  <a:pt x="4" y="654"/>
                  <a:pt x="4" y="671"/>
                  <a:pt x="4" y="678"/>
                </a:cubicBezTo>
                <a:cubicBezTo>
                  <a:pt x="4" y="680"/>
                  <a:pt x="5" y="678"/>
                  <a:pt x="5" y="675"/>
                </a:cubicBezTo>
                <a:cubicBezTo>
                  <a:pt x="5" y="672"/>
                  <a:pt x="5" y="671"/>
                  <a:pt x="5" y="666"/>
                </a:cubicBezTo>
                <a:cubicBezTo>
                  <a:pt x="5" y="669"/>
                  <a:pt x="5" y="672"/>
                  <a:pt x="5" y="675"/>
                </a:cubicBezTo>
                <a:cubicBezTo>
                  <a:pt x="5" y="676"/>
                  <a:pt x="5" y="678"/>
                  <a:pt x="4" y="682"/>
                </a:cubicBezTo>
                <a:cubicBezTo>
                  <a:pt x="4" y="681"/>
                  <a:pt x="4" y="680"/>
                  <a:pt x="4" y="678"/>
                </a:cubicBezTo>
                <a:cubicBezTo>
                  <a:pt x="4" y="678"/>
                  <a:pt x="4" y="676"/>
                  <a:pt x="3" y="675"/>
                </a:cubicBezTo>
                <a:cubicBezTo>
                  <a:pt x="3" y="679"/>
                  <a:pt x="4" y="692"/>
                  <a:pt x="3" y="688"/>
                </a:cubicBezTo>
                <a:cubicBezTo>
                  <a:pt x="5" y="695"/>
                  <a:pt x="6" y="760"/>
                  <a:pt x="6" y="765"/>
                </a:cubicBezTo>
                <a:cubicBezTo>
                  <a:pt x="6" y="770"/>
                  <a:pt x="3" y="776"/>
                  <a:pt x="2" y="779"/>
                </a:cubicBezTo>
                <a:cubicBezTo>
                  <a:pt x="2" y="797"/>
                  <a:pt x="5" y="805"/>
                  <a:pt x="5" y="823"/>
                </a:cubicBezTo>
                <a:cubicBezTo>
                  <a:pt x="4" y="827"/>
                  <a:pt x="2" y="837"/>
                  <a:pt x="1" y="847"/>
                </a:cubicBezTo>
                <a:cubicBezTo>
                  <a:pt x="2" y="844"/>
                  <a:pt x="1" y="851"/>
                  <a:pt x="1" y="850"/>
                </a:cubicBezTo>
                <a:cubicBezTo>
                  <a:pt x="0" y="857"/>
                  <a:pt x="1" y="876"/>
                  <a:pt x="2" y="885"/>
                </a:cubicBezTo>
                <a:cubicBezTo>
                  <a:pt x="1" y="888"/>
                  <a:pt x="2" y="889"/>
                  <a:pt x="2" y="894"/>
                </a:cubicBezTo>
                <a:cubicBezTo>
                  <a:pt x="2" y="893"/>
                  <a:pt x="3" y="895"/>
                  <a:pt x="3" y="903"/>
                </a:cubicBezTo>
                <a:cubicBezTo>
                  <a:pt x="3" y="905"/>
                  <a:pt x="6" y="933"/>
                  <a:pt x="6" y="946"/>
                </a:cubicBezTo>
                <a:cubicBezTo>
                  <a:pt x="6" y="947"/>
                  <a:pt x="3" y="1028"/>
                  <a:pt x="1" y="1041"/>
                </a:cubicBezTo>
                <a:cubicBezTo>
                  <a:pt x="2" y="1041"/>
                  <a:pt x="7" y="1069"/>
                  <a:pt x="6" y="1072"/>
                </a:cubicBezTo>
                <a:cubicBezTo>
                  <a:pt x="6" y="1071"/>
                  <a:pt x="4" y="1077"/>
                  <a:pt x="3" y="1092"/>
                </a:cubicBezTo>
                <a:cubicBezTo>
                  <a:pt x="3" y="1097"/>
                  <a:pt x="6" y="1101"/>
                  <a:pt x="5" y="1097"/>
                </a:cubicBezTo>
                <a:cubicBezTo>
                  <a:pt x="5" y="1146"/>
                  <a:pt x="6" y="1196"/>
                  <a:pt x="6" y="1194"/>
                </a:cubicBezTo>
                <a:cubicBezTo>
                  <a:pt x="5" y="1202"/>
                  <a:pt x="2" y="1210"/>
                  <a:pt x="2" y="1211"/>
                </a:cubicBezTo>
                <a:cubicBezTo>
                  <a:pt x="3" y="1213"/>
                  <a:pt x="3" y="1219"/>
                  <a:pt x="3" y="1220"/>
                </a:cubicBezTo>
                <a:cubicBezTo>
                  <a:pt x="3" y="1223"/>
                  <a:pt x="2" y="1248"/>
                  <a:pt x="3" y="1275"/>
                </a:cubicBezTo>
                <a:cubicBezTo>
                  <a:pt x="3" y="1275"/>
                  <a:pt x="5" y="1275"/>
                  <a:pt x="7" y="1275"/>
                </a:cubicBezTo>
                <a:cubicBezTo>
                  <a:pt x="6" y="1291"/>
                  <a:pt x="4" y="1328"/>
                  <a:pt x="4" y="1366"/>
                </a:cubicBezTo>
                <a:cubicBezTo>
                  <a:pt x="4" y="1373"/>
                  <a:pt x="6" y="1380"/>
                  <a:pt x="6" y="1387"/>
                </a:cubicBezTo>
                <a:cubicBezTo>
                  <a:pt x="6" y="1391"/>
                  <a:pt x="4" y="1394"/>
                  <a:pt x="4" y="1397"/>
                </a:cubicBezTo>
                <a:cubicBezTo>
                  <a:pt x="4" y="1435"/>
                  <a:pt x="5" y="1465"/>
                  <a:pt x="4" y="1465"/>
                </a:cubicBezTo>
                <a:cubicBezTo>
                  <a:pt x="6" y="1474"/>
                  <a:pt x="4" y="1490"/>
                  <a:pt x="7" y="1505"/>
                </a:cubicBezTo>
                <a:cubicBezTo>
                  <a:pt x="6" y="1509"/>
                  <a:pt x="6" y="1503"/>
                  <a:pt x="6" y="1504"/>
                </a:cubicBezTo>
                <a:cubicBezTo>
                  <a:pt x="7" y="1508"/>
                  <a:pt x="7" y="1513"/>
                  <a:pt x="6" y="1522"/>
                </a:cubicBezTo>
                <a:cubicBezTo>
                  <a:pt x="6" y="1522"/>
                  <a:pt x="6" y="1520"/>
                  <a:pt x="6" y="1521"/>
                </a:cubicBezTo>
                <a:cubicBezTo>
                  <a:pt x="6" y="1545"/>
                  <a:pt x="8" y="1555"/>
                  <a:pt x="7" y="1583"/>
                </a:cubicBezTo>
                <a:cubicBezTo>
                  <a:pt x="7" y="1584"/>
                  <a:pt x="7" y="1643"/>
                  <a:pt x="7" y="1642"/>
                </a:cubicBezTo>
                <a:cubicBezTo>
                  <a:pt x="6" y="1649"/>
                  <a:pt x="3" y="1661"/>
                  <a:pt x="3" y="1665"/>
                </a:cubicBezTo>
                <a:cubicBezTo>
                  <a:pt x="3" y="1661"/>
                  <a:pt x="2" y="1713"/>
                  <a:pt x="3" y="1736"/>
                </a:cubicBezTo>
                <a:cubicBezTo>
                  <a:pt x="3" y="1737"/>
                  <a:pt x="3" y="1749"/>
                  <a:pt x="3" y="1769"/>
                </a:cubicBezTo>
                <a:cubicBezTo>
                  <a:pt x="3" y="1769"/>
                  <a:pt x="6" y="1787"/>
                  <a:pt x="6" y="1787"/>
                </a:cubicBezTo>
                <a:cubicBezTo>
                  <a:pt x="6" y="1787"/>
                  <a:pt x="6" y="1786"/>
                  <a:pt x="6" y="1786"/>
                </a:cubicBezTo>
                <a:cubicBezTo>
                  <a:pt x="6" y="1787"/>
                  <a:pt x="6" y="1787"/>
                  <a:pt x="6" y="1787"/>
                </a:cubicBezTo>
                <a:cubicBezTo>
                  <a:pt x="7" y="1805"/>
                  <a:pt x="6" y="1796"/>
                  <a:pt x="7" y="1809"/>
                </a:cubicBezTo>
                <a:cubicBezTo>
                  <a:pt x="7" y="1810"/>
                  <a:pt x="8" y="1810"/>
                  <a:pt x="8" y="1812"/>
                </a:cubicBezTo>
                <a:cubicBezTo>
                  <a:pt x="8" y="1816"/>
                  <a:pt x="5" y="1815"/>
                  <a:pt x="5" y="1825"/>
                </a:cubicBezTo>
                <a:cubicBezTo>
                  <a:pt x="5" y="1817"/>
                  <a:pt x="5" y="1832"/>
                  <a:pt x="4" y="1823"/>
                </a:cubicBezTo>
                <a:cubicBezTo>
                  <a:pt x="3" y="1844"/>
                  <a:pt x="6" y="1850"/>
                  <a:pt x="6" y="1856"/>
                </a:cubicBezTo>
                <a:cubicBezTo>
                  <a:pt x="7" y="1851"/>
                  <a:pt x="6" y="1878"/>
                  <a:pt x="6" y="1878"/>
                </a:cubicBezTo>
                <a:cubicBezTo>
                  <a:pt x="6" y="1879"/>
                  <a:pt x="6" y="1881"/>
                  <a:pt x="7" y="1884"/>
                </a:cubicBezTo>
                <a:cubicBezTo>
                  <a:pt x="6" y="1888"/>
                  <a:pt x="2" y="1910"/>
                  <a:pt x="2" y="1917"/>
                </a:cubicBezTo>
                <a:cubicBezTo>
                  <a:pt x="3" y="1919"/>
                  <a:pt x="3" y="1953"/>
                  <a:pt x="3" y="1958"/>
                </a:cubicBezTo>
                <a:cubicBezTo>
                  <a:pt x="3" y="1958"/>
                  <a:pt x="1" y="1985"/>
                  <a:pt x="1" y="2000"/>
                </a:cubicBezTo>
                <a:cubicBezTo>
                  <a:pt x="0" y="2002"/>
                  <a:pt x="4" y="2038"/>
                  <a:pt x="4" y="2063"/>
                </a:cubicBezTo>
                <a:cubicBezTo>
                  <a:pt x="3" y="2074"/>
                  <a:pt x="5" y="2103"/>
                  <a:pt x="5" y="2120"/>
                </a:cubicBezTo>
                <a:cubicBezTo>
                  <a:pt x="5" y="2122"/>
                  <a:pt x="5" y="2159"/>
                  <a:pt x="5" y="2192"/>
                </a:cubicBezTo>
                <a:cubicBezTo>
                  <a:pt x="5" y="2191"/>
                  <a:pt x="3" y="2198"/>
                  <a:pt x="3" y="2200"/>
                </a:cubicBezTo>
                <a:cubicBezTo>
                  <a:pt x="3" y="2201"/>
                  <a:pt x="3" y="2202"/>
                  <a:pt x="3" y="2204"/>
                </a:cubicBezTo>
                <a:cubicBezTo>
                  <a:pt x="3" y="2211"/>
                  <a:pt x="6" y="2218"/>
                  <a:pt x="6" y="2219"/>
                </a:cubicBezTo>
                <a:cubicBezTo>
                  <a:pt x="7" y="2224"/>
                  <a:pt x="5" y="2224"/>
                  <a:pt x="5" y="2230"/>
                </a:cubicBezTo>
                <a:cubicBezTo>
                  <a:pt x="5" y="2230"/>
                  <a:pt x="7" y="2233"/>
                  <a:pt x="7" y="2234"/>
                </a:cubicBezTo>
                <a:cubicBezTo>
                  <a:pt x="7" y="2273"/>
                  <a:pt x="5" y="2273"/>
                  <a:pt x="5" y="2312"/>
                </a:cubicBezTo>
                <a:cubicBezTo>
                  <a:pt x="5" y="2316"/>
                  <a:pt x="8" y="2316"/>
                  <a:pt x="8" y="2320"/>
                </a:cubicBezTo>
                <a:cubicBezTo>
                  <a:pt x="8" y="2327"/>
                  <a:pt x="1" y="2327"/>
                  <a:pt x="1" y="2334"/>
                </a:cubicBezTo>
                <a:cubicBezTo>
                  <a:pt x="0" y="2380"/>
                  <a:pt x="2" y="2380"/>
                  <a:pt x="2" y="2425"/>
                </a:cubicBezTo>
                <a:cubicBezTo>
                  <a:pt x="2" y="2471"/>
                  <a:pt x="5" y="2525"/>
                  <a:pt x="5" y="2525"/>
                </a:cubicBezTo>
                <a:cubicBezTo>
                  <a:pt x="5" y="2525"/>
                  <a:pt x="16" y="2524"/>
                  <a:pt x="23" y="2524"/>
                </a:cubicBezTo>
                <a:cubicBezTo>
                  <a:pt x="24" y="2525"/>
                  <a:pt x="74" y="2527"/>
                  <a:pt x="123" y="2528"/>
                </a:cubicBezTo>
                <a:cubicBezTo>
                  <a:pt x="130" y="2528"/>
                  <a:pt x="137" y="2525"/>
                  <a:pt x="144" y="2525"/>
                </a:cubicBezTo>
                <a:cubicBezTo>
                  <a:pt x="147" y="2525"/>
                  <a:pt x="151" y="2528"/>
                  <a:pt x="154" y="2528"/>
                </a:cubicBezTo>
                <a:cubicBezTo>
                  <a:pt x="191" y="2528"/>
                  <a:pt x="222" y="2527"/>
                  <a:pt x="221" y="2527"/>
                </a:cubicBezTo>
                <a:cubicBezTo>
                  <a:pt x="231" y="2526"/>
                  <a:pt x="247" y="2527"/>
                  <a:pt x="262" y="2525"/>
                </a:cubicBezTo>
                <a:cubicBezTo>
                  <a:pt x="266" y="2526"/>
                  <a:pt x="259" y="2526"/>
                  <a:pt x="261" y="2526"/>
                </a:cubicBezTo>
                <a:cubicBezTo>
                  <a:pt x="265" y="2525"/>
                  <a:pt x="270" y="2525"/>
                  <a:pt x="278" y="2525"/>
                </a:cubicBezTo>
                <a:cubicBezTo>
                  <a:pt x="279" y="2525"/>
                  <a:pt x="277" y="2526"/>
                  <a:pt x="277" y="2526"/>
                </a:cubicBezTo>
                <a:cubicBezTo>
                  <a:pt x="302" y="2526"/>
                  <a:pt x="312" y="2524"/>
                  <a:pt x="340" y="2525"/>
                </a:cubicBezTo>
                <a:cubicBezTo>
                  <a:pt x="341" y="2525"/>
                  <a:pt x="400" y="2525"/>
                  <a:pt x="398" y="2525"/>
                </a:cubicBezTo>
                <a:cubicBezTo>
                  <a:pt x="405" y="2526"/>
                  <a:pt x="418" y="2529"/>
                  <a:pt x="422" y="2529"/>
                </a:cubicBezTo>
                <a:cubicBezTo>
                  <a:pt x="418" y="2529"/>
                  <a:pt x="469" y="2530"/>
                  <a:pt x="493" y="2528"/>
                </a:cubicBezTo>
                <a:cubicBezTo>
                  <a:pt x="494" y="2528"/>
                  <a:pt x="506" y="2529"/>
                  <a:pt x="526" y="2528"/>
                </a:cubicBezTo>
                <a:cubicBezTo>
                  <a:pt x="526" y="2528"/>
                  <a:pt x="544" y="2526"/>
                  <a:pt x="544" y="2526"/>
                </a:cubicBezTo>
                <a:cubicBezTo>
                  <a:pt x="543" y="2526"/>
                  <a:pt x="543" y="2526"/>
                  <a:pt x="543" y="2526"/>
                </a:cubicBezTo>
                <a:cubicBezTo>
                  <a:pt x="543" y="2526"/>
                  <a:pt x="544" y="2526"/>
                  <a:pt x="544" y="2526"/>
                </a:cubicBezTo>
                <a:cubicBezTo>
                  <a:pt x="562" y="2525"/>
                  <a:pt x="553" y="2526"/>
                  <a:pt x="566" y="2525"/>
                </a:cubicBezTo>
                <a:cubicBezTo>
                  <a:pt x="567" y="2525"/>
                  <a:pt x="567" y="2524"/>
                  <a:pt x="568" y="2524"/>
                </a:cubicBezTo>
                <a:cubicBezTo>
                  <a:pt x="573" y="2524"/>
                  <a:pt x="572" y="2527"/>
                  <a:pt x="582" y="2527"/>
                </a:cubicBezTo>
                <a:cubicBezTo>
                  <a:pt x="574" y="2527"/>
                  <a:pt x="589" y="2527"/>
                  <a:pt x="580" y="2527"/>
                </a:cubicBezTo>
                <a:cubicBezTo>
                  <a:pt x="600" y="2529"/>
                  <a:pt x="607" y="2526"/>
                  <a:pt x="613" y="2525"/>
                </a:cubicBezTo>
                <a:cubicBezTo>
                  <a:pt x="608" y="2525"/>
                  <a:pt x="634" y="2526"/>
                  <a:pt x="635" y="2526"/>
                </a:cubicBezTo>
                <a:cubicBezTo>
                  <a:pt x="636" y="2526"/>
                  <a:pt x="637" y="2526"/>
                  <a:pt x="638" y="2525"/>
                </a:cubicBezTo>
                <a:cubicBezTo>
                  <a:pt x="640" y="2526"/>
                  <a:pt x="668" y="2526"/>
                  <a:pt x="677" y="2526"/>
                </a:cubicBezTo>
                <a:cubicBezTo>
                  <a:pt x="679" y="2525"/>
                  <a:pt x="677" y="2525"/>
                  <a:pt x="674" y="2525"/>
                </a:cubicBezTo>
                <a:cubicBezTo>
                  <a:pt x="672" y="2525"/>
                  <a:pt x="670" y="2525"/>
                  <a:pt x="665" y="2525"/>
                </a:cubicBezTo>
                <a:cubicBezTo>
                  <a:pt x="668" y="2525"/>
                  <a:pt x="671" y="2525"/>
                  <a:pt x="674" y="2525"/>
                </a:cubicBezTo>
                <a:cubicBezTo>
                  <a:pt x="675" y="2525"/>
                  <a:pt x="677" y="2525"/>
                  <a:pt x="681" y="2525"/>
                </a:cubicBezTo>
                <a:cubicBezTo>
                  <a:pt x="680" y="2525"/>
                  <a:pt x="679" y="2526"/>
                  <a:pt x="677" y="2526"/>
                </a:cubicBezTo>
                <a:cubicBezTo>
                  <a:pt x="677" y="2526"/>
                  <a:pt x="676" y="2526"/>
                  <a:pt x="674" y="2526"/>
                </a:cubicBezTo>
                <a:cubicBezTo>
                  <a:pt x="679" y="2527"/>
                  <a:pt x="692" y="2525"/>
                  <a:pt x="687" y="2527"/>
                </a:cubicBezTo>
                <a:cubicBezTo>
                  <a:pt x="694" y="2525"/>
                  <a:pt x="759" y="2524"/>
                  <a:pt x="764" y="2524"/>
                </a:cubicBezTo>
                <a:cubicBezTo>
                  <a:pt x="769" y="2524"/>
                  <a:pt x="775" y="2527"/>
                  <a:pt x="779" y="2527"/>
                </a:cubicBezTo>
                <a:cubicBezTo>
                  <a:pt x="796" y="2527"/>
                  <a:pt x="804" y="2524"/>
                  <a:pt x="822" y="2525"/>
                </a:cubicBezTo>
                <a:cubicBezTo>
                  <a:pt x="826" y="2526"/>
                  <a:pt x="836" y="2528"/>
                  <a:pt x="846" y="2528"/>
                </a:cubicBezTo>
                <a:cubicBezTo>
                  <a:pt x="844" y="2528"/>
                  <a:pt x="850" y="2529"/>
                  <a:pt x="849" y="2529"/>
                </a:cubicBezTo>
                <a:cubicBezTo>
                  <a:pt x="856" y="2530"/>
                  <a:pt x="875" y="2528"/>
                  <a:pt x="884" y="2528"/>
                </a:cubicBezTo>
                <a:cubicBezTo>
                  <a:pt x="887" y="2528"/>
                  <a:pt x="888" y="2527"/>
                  <a:pt x="893" y="2527"/>
                </a:cubicBezTo>
                <a:cubicBezTo>
                  <a:pt x="892" y="2528"/>
                  <a:pt x="894" y="2527"/>
                  <a:pt x="903" y="2526"/>
                </a:cubicBezTo>
                <a:cubicBezTo>
                  <a:pt x="904" y="2527"/>
                  <a:pt x="932" y="2523"/>
                  <a:pt x="945" y="2524"/>
                </a:cubicBezTo>
                <a:cubicBezTo>
                  <a:pt x="946" y="2524"/>
                  <a:pt x="1027" y="2527"/>
                  <a:pt x="1040" y="2528"/>
                </a:cubicBezTo>
                <a:cubicBezTo>
                  <a:pt x="1040" y="2528"/>
                  <a:pt x="1069" y="2523"/>
                  <a:pt x="1071" y="2523"/>
                </a:cubicBezTo>
                <a:cubicBezTo>
                  <a:pt x="1070" y="2523"/>
                  <a:pt x="1076" y="2526"/>
                  <a:pt x="1091" y="2527"/>
                </a:cubicBezTo>
                <a:cubicBezTo>
                  <a:pt x="1096" y="2527"/>
                  <a:pt x="1100" y="2524"/>
                  <a:pt x="1097" y="2524"/>
                </a:cubicBezTo>
                <a:cubicBezTo>
                  <a:pt x="1145" y="2524"/>
                  <a:pt x="1196" y="2524"/>
                  <a:pt x="1193" y="2524"/>
                </a:cubicBezTo>
                <a:cubicBezTo>
                  <a:pt x="1202" y="2524"/>
                  <a:pt x="1210" y="2527"/>
                  <a:pt x="1210" y="2527"/>
                </a:cubicBezTo>
                <a:cubicBezTo>
                  <a:pt x="1212" y="2527"/>
                  <a:pt x="1218" y="2527"/>
                  <a:pt x="1219" y="2527"/>
                </a:cubicBezTo>
                <a:cubicBezTo>
                  <a:pt x="1222" y="2527"/>
                  <a:pt x="1247" y="2528"/>
                  <a:pt x="1274" y="2527"/>
                </a:cubicBezTo>
                <a:cubicBezTo>
                  <a:pt x="1274" y="2527"/>
                  <a:pt x="1274" y="2526"/>
                  <a:pt x="1274" y="2525"/>
                </a:cubicBezTo>
                <a:cubicBezTo>
                  <a:pt x="1291" y="2526"/>
                  <a:pt x="1327" y="2527"/>
                  <a:pt x="1364" y="2528"/>
                </a:cubicBezTo>
                <a:cubicBezTo>
                  <a:pt x="1371" y="2528"/>
                  <a:pt x="1378" y="2525"/>
                  <a:pt x="1386" y="2525"/>
                </a:cubicBezTo>
                <a:cubicBezTo>
                  <a:pt x="1389" y="2525"/>
                  <a:pt x="1392" y="2528"/>
                  <a:pt x="1396" y="2528"/>
                </a:cubicBezTo>
                <a:cubicBezTo>
                  <a:pt x="1433" y="2528"/>
                  <a:pt x="1463" y="2527"/>
                  <a:pt x="1463" y="2527"/>
                </a:cubicBezTo>
                <a:cubicBezTo>
                  <a:pt x="1472" y="2526"/>
                  <a:pt x="1488" y="2527"/>
                  <a:pt x="1504" y="2525"/>
                </a:cubicBezTo>
                <a:cubicBezTo>
                  <a:pt x="1507" y="2526"/>
                  <a:pt x="1501" y="2526"/>
                  <a:pt x="1503" y="2526"/>
                </a:cubicBezTo>
                <a:cubicBezTo>
                  <a:pt x="1506" y="2525"/>
                  <a:pt x="1511" y="2525"/>
                  <a:pt x="1520" y="2525"/>
                </a:cubicBezTo>
                <a:cubicBezTo>
                  <a:pt x="1520" y="2525"/>
                  <a:pt x="1518" y="2526"/>
                  <a:pt x="1519" y="2526"/>
                </a:cubicBezTo>
                <a:cubicBezTo>
                  <a:pt x="1543" y="2526"/>
                  <a:pt x="1554" y="2524"/>
                  <a:pt x="1581" y="2525"/>
                </a:cubicBezTo>
                <a:cubicBezTo>
                  <a:pt x="1582" y="2525"/>
                  <a:pt x="1641" y="2525"/>
                  <a:pt x="1640" y="2525"/>
                </a:cubicBezTo>
                <a:cubicBezTo>
                  <a:pt x="1647" y="2526"/>
                  <a:pt x="1659" y="2529"/>
                  <a:pt x="1663" y="2529"/>
                </a:cubicBezTo>
                <a:cubicBezTo>
                  <a:pt x="1659" y="2529"/>
                  <a:pt x="1711" y="2530"/>
                  <a:pt x="1735" y="2528"/>
                </a:cubicBezTo>
                <a:cubicBezTo>
                  <a:pt x="1736" y="2528"/>
                  <a:pt x="1747" y="2529"/>
                  <a:pt x="1767" y="2528"/>
                </a:cubicBezTo>
                <a:cubicBezTo>
                  <a:pt x="1768" y="2528"/>
                  <a:pt x="1785" y="2526"/>
                  <a:pt x="1785" y="2526"/>
                </a:cubicBezTo>
                <a:cubicBezTo>
                  <a:pt x="1785" y="2526"/>
                  <a:pt x="1785" y="2526"/>
                  <a:pt x="1784" y="2526"/>
                </a:cubicBezTo>
                <a:cubicBezTo>
                  <a:pt x="1785" y="2526"/>
                  <a:pt x="1785" y="2526"/>
                  <a:pt x="1785" y="2526"/>
                </a:cubicBezTo>
                <a:cubicBezTo>
                  <a:pt x="1803" y="2525"/>
                  <a:pt x="1794" y="2526"/>
                  <a:pt x="1807" y="2525"/>
                </a:cubicBezTo>
                <a:cubicBezTo>
                  <a:pt x="1809" y="2525"/>
                  <a:pt x="1808" y="2524"/>
                  <a:pt x="1810" y="2524"/>
                </a:cubicBezTo>
                <a:cubicBezTo>
                  <a:pt x="1814" y="2524"/>
                  <a:pt x="1813" y="2527"/>
                  <a:pt x="1823" y="2527"/>
                </a:cubicBezTo>
                <a:cubicBezTo>
                  <a:pt x="1815" y="2527"/>
                  <a:pt x="1830" y="2527"/>
                  <a:pt x="1821" y="2527"/>
                </a:cubicBezTo>
                <a:cubicBezTo>
                  <a:pt x="1842" y="2529"/>
                  <a:pt x="1849" y="2526"/>
                  <a:pt x="1854" y="2525"/>
                </a:cubicBezTo>
                <a:cubicBezTo>
                  <a:pt x="1850" y="2525"/>
                  <a:pt x="1876" y="2526"/>
                  <a:pt x="1877" y="2526"/>
                </a:cubicBezTo>
                <a:cubicBezTo>
                  <a:pt x="1877" y="2526"/>
                  <a:pt x="1878" y="2526"/>
                  <a:pt x="1879" y="2525"/>
                </a:cubicBezTo>
                <a:cubicBezTo>
                  <a:pt x="1881" y="2526"/>
                  <a:pt x="1909" y="2526"/>
                  <a:pt x="1919" y="2526"/>
                </a:cubicBezTo>
                <a:cubicBezTo>
                  <a:pt x="1921" y="2525"/>
                  <a:pt x="1919" y="2525"/>
                  <a:pt x="1915" y="2525"/>
                </a:cubicBezTo>
                <a:cubicBezTo>
                  <a:pt x="1913" y="2525"/>
                  <a:pt x="1911" y="2525"/>
                  <a:pt x="1907" y="2525"/>
                </a:cubicBezTo>
                <a:cubicBezTo>
                  <a:pt x="1910" y="2525"/>
                  <a:pt x="1913" y="2525"/>
                  <a:pt x="1915" y="2525"/>
                </a:cubicBezTo>
                <a:cubicBezTo>
                  <a:pt x="1917" y="2525"/>
                  <a:pt x="1919" y="2525"/>
                  <a:pt x="1922" y="2525"/>
                </a:cubicBezTo>
                <a:cubicBezTo>
                  <a:pt x="1922" y="2525"/>
                  <a:pt x="1921" y="2526"/>
                  <a:pt x="1919" y="2526"/>
                </a:cubicBezTo>
                <a:cubicBezTo>
                  <a:pt x="1918" y="2526"/>
                  <a:pt x="1917" y="2526"/>
                  <a:pt x="1915" y="2526"/>
                </a:cubicBezTo>
                <a:cubicBezTo>
                  <a:pt x="1920" y="2527"/>
                  <a:pt x="1933" y="2525"/>
                  <a:pt x="1928" y="2527"/>
                </a:cubicBezTo>
                <a:cubicBezTo>
                  <a:pt x="1935" y="2525"/>
                  <a:pt x="2000" y="2524"/>
                  <a:pt x="2005" y="2524"/>
                </a:cubicBezTo>
                <a:cubicBezTo>
                  <a:pt x="2010" y="2524"/>
                  <a:pt x="2017" y="2527"/>
                  <a:pt x="2020" y="2527"/>
                </a:cubicBezTo>
                <a:cubicBezTo>
                  <a:pt x="2037" y="2527"/>
                  <a:pt x="2046" y="2524"/>
                  <a:pt x="2064" y="2525"/>
                </a:cubicBezTo>
                <a:cubicBezTo>
                  <a:pt x="2067" y="2526"/>
                  <a:pt x="2078" y="2528"/>
                  <a:pt x="2087" y="2528"/>
                </a:cubicBezTo>
                <a:cubicBezTo>
                  <a:pt x="2085" y="2528"/>
                  <a:pt x="2091" y="2529"/>
                  <a:pt x="2091" y="2529"/>
                </a:cubicBezTo>
                <a:cubicBezTo>
                  <a:pt x="2097" y="2530"/>
                  <a:pt x="2117" y="2528"/>
                  <a:pt x="2126" y="2528"/>
                </a:cubicBezTo>
                <a:cubicBezTo>
                  <a:pt x="2129" y="2528"/>
                  <a:pt x="2129" y="2527"/>
                  <a:pt x="2135" y="2527"/>
                </a:cubicBezTo>
                <a:cubicBezTo>
                  <a:pt x="2133" y="2528"/>
                  <a:pt x="2136" y="2527"/>
                  <a:pt x="2144" y="2526"/>
                </a:cubicBezTo>
                <a:cubicBezTo>
                  <a:pt x="2145" y="2527"/>
                  <a:pt x="2174" y="2523"/>
                  <a:pt x="2187" y="2524"/>
                </a:cubicBezTo>
                <a:cubicBezTo>
                  <a:pt x="2187" y="2524"/>
                  <a:pt x="2268" y="2527"/>
                  <a:pt x="2281" y="2528"/>
                </a:cubicBezTo>
                <a:cubicBezTo>
                  <a:pt x="2282" y="2528"/>
                  <a:pt x="2310" y="2523"/>
                  <a:pt x="2313" y="2523"/>
                </a:cubicBezTo>
                <a:cubicBezTo>
                  <a:pt x="2311" y="2523"/>
                  <a:pt x="2318" y="2526"/>
                  <a:pt x="2333" y="2527"/>
                </a:cubicBezTo>
                <a:cubicBezTo>
                  <a:pt x="2338" y="2527"/>
                  <a:pt x="2342" y="2524"/>
                  <a:pt x="2338" y="2524"/>
                </a:cubicBezTo>
                <a:cubicBezTo>
                  <a:pt x="2386" y="2524"/>
                  <a:pt x="2437" y="2524"/>
                  <a:pt x="2435" y="2524"/>
                </a:cubicBezTo>
                <a:cubicBezTo>
                  <a:pt x="2443" y="2524"/>
                  <a:pt x="2451" y="2527"/>
                  <a:pt x="2451" y="2527"/>
                </a:cubicBezTo>
                <a:cubicBezTo>
                  <a:pt x="2454" y="2527"/>
                  <a:pt x="2460" y="2527"/>
                  <a:pt x="2461" y="2527"/>
                </a:cubicBezTo>
                <a:cubicBezTo>
                  <a:pt x="2464" y="2527"/>
                  <a:pt x="2488" y="2528"/>
                  <a:pt x="2515" y="2527"/>
                </a:cubicBezTo>
                <a:cubicBezTo>
                  <a:pt x="2516" y="2524"/>
                  <a:pt x="2513" y="2485"/>
                  <a:pt x="2513" y="2480"/>
                </a:cubicBezTo>
                <a:cubicBezTo>
                  <a:pt x="2512" y="2487"/>
                  <a:pt x="2516" y="2426"/>
                  <a:pt x="2516" y="2424"/>
                </a:cubicBezTo>
                <a:cubicBezTo>
                  <a:pt x="2516" y="2418"/>
                  <a:pt x="2513" y="2402"/>
                  <a:pt x="2514" y="2397"/>
                </a:cubicBezTo>
                <a:cubicBezTo>
                  <a:pt x="2512" y="2401"/>
                  <a:pt x="2517" y="2379"/>
                  <a:pt x="2516" y="2371"/>
                </a:cubicBezTo>
                <a:cubicBezTo>
                  <a:pt x="2517" y="2371"/>
                  <a:pt x="2517" y="2351"/>
                  <a:pt x="2517" y="2349"/>
                </a:cubicBezTo>
                <a:cubicBezTo>
                  <a:pt x="2517" y="2334"/>
                  <a:pt x="2512" y="2279"/>
                  <a:pt x="2513" y="2274"/>
                </a:cubicBezTo>
                <a:cubicBezTo>
                  <a:pt x="2515" y="2273"/>
                  <a:pt x="2518" y="2237"/>
                  <a:pt x="2517" y="2229"/>
                </a:cubicBezTo>
                <a:cubicBezTo>
                  <a:pt x="2518" y="2232"/>
                  <a:pt x="2517" y="2221"/>
                  <a:pt x="2517" y="2216"/>
                </a:cubicBezTo>
                <a:cubicBezTo>
                  <a:pt x="2518" y="2199"/>
                  <a:pt x="2515" y="2188"/>
                  <a:pt x="2516" y="2179"/>
                </a:cubicBezTo>
                <a:cubicBezTo>
                  <a:pt x="2515" y="2177"/>
                  <a:pt x="2520" y="2111"/>
                  <a:pt x="2520" y="2110"/>
                </a:cubicBezTo>
                <a:cubicBezTo>
                  <a:pt x="2520" y="2102"/>
                  <a:pt x="2514" y="2093"/>
                  <a:pt x="2514" y="2092"/>
                </a:cubicBezTo>
                <a:cubicBezTo>
                  <a:pt x="2514" y="2091"/>
                  <a:pt x="2513" y="2091"/>
                  <a:pt x="2513" y="2090"/>
                </a:cubicBezTo>
                <a:cubicBezTo>
                  <a:pt x="2513" y="2083"/>
                  <a:pt x="2517" y="2075"/>
                  <a:pt x="2517" y="2067"/>
                </a:cubicBezTo>
                <a:cubicBezTo>
                  <a:pt x="2517" y="2061"/>
                  <a:pt x="2516" y="2039"/>
                  <a:pt x="2516" y="2037"/>
                </a:cubicBezTo>
                <a:cubicBezTo>
                  <a:pt x="2516" y="2029"/>
                  <a:pt x="2518" y="2009"/>
                  <a:pt x="2518" y="2008"/>
                </a:cubicBezTo>
                <a:cubicBezTo>
                  <a:pt x="2518" y="2007"/>
                  <a:pt x="2516" y="1907"/>
                  <a:pt x="2517" y="1902"/>
                </a:cubicBezTo>
                <a:cubicBezTo>
                  <a:pt x="2517" y="1901"/>
                  <a:pt x="2520" y="1888"/>
                  <a:pt x="2520" y="1885"/>
                </a:cubicBezTo>
                <a:cubicBezTo>
                  <a:pt x="2520" y="1885"/>
                  <a:pt x="2519" y="1885"/>
                  <a:pt x="2519" y="1885"/>
                </a:cubicBezTo>
                <a:cubicBezTo>
                  <a:pt x="2519" y="1876"/>
                  <a:pt x="2519" y="1859"/>
                  <a:pt x="2519" y="1852"/>
                </a:cubicBezTo>
                <a:cubicBezTo>
                  <a:pt x="2518" y="1850"/>
                  <a:pt x="2518" y="1852"/>
                  <a:pt x="2518" y="1855"/>
                </a:cubicBezTo>
                <a:cubicBezTo>
                  <a:pt x="2518" y="1857"/>
                  <a:pt x="2518" y="1859"/>
                  <a:pt x="2518" y="1864"/>
                </a:cubicBezTo>
                <a:cubicBezTo>
                  <a:pt x="2518" y="1861"/>
                  <a:pt x="2518" y="1858"/>
                  <a:pt x="2518" y="1855"/>
                </a:cubicBezTo>
                <a:cubicBezTo>
                  <a:pt x="2518" y="1853"/>
                  <a:pt x="2518" y="1852"/>
                  <a:pt x="2518" y="1848"/>
                </a:cubicBezTo>
                <a:cubicBezTo>
                  <a:pt x="2519" y="1848"/>
                  <a:pt x="2519" y="1850"/>
                  <a:pt x="2519" y="1852"/>
                </a:cubicBezTo>
                <a:cubicBezTo>
                  <a:pt x="2519" y="1852"/>
                  <a:pt x="2519" y="1853"/>
                  <a:pt x="2519" y="1855"/>
                </a:cubicBezTo>
                <a:cubicBezTo>
                  <a:pt x="2520" y="1850"/>
                  <a:pt x="2518" y="1837"/>
                  <a:pt x="2520" y="1842"/>
                </a:cubicBezTo>
                <a:cubicBezTo>
                  <a:pt x="2518" y="1835"/>
                  <a:pt x="2517" y="1770"/>
                  <a:pt x="2517" y="1765"/>
                </a:cubicBezTo>
                <a:cubicBezTo>
                  <a:pt x="2517" y="1760"/>
                  <a:pt x="2520" y="1753"/>
                  <a:pt x="2521" y="1750"/>
                </a:cubicBezTo>
                <a:cubicBezTo>
                  <a:pt x="2520" y="1733"/>
                  <a:pt x="2517" y="1725"/>
                  <a:pt x="2518" y="1707"/>
                </a:cubicBezTo>
                <a:cubicBezTo>
                  <a:pt x="2519" y="1703"/>
                  <a:pt x="2521" y="1693"/>
                  <a:pt x="2521" y="1683"/>
                </a:cubicBezTo>
                <a:cubicBezTo>
                  <a:pt x="2521" y="1685"/>
                  <a:pt x="2522" y="1679"/>
                  <a:pt x="2522" y="1680"/>
                </a:cubicBezTo>
                <a:cubicBezTo>
                  <a:pt x="2523" y="1673"/>
                  <a:pt x="2522" y="1654"/>
                  <a:pt x="2521" y="1645"/>
                </a:cubicBezTo>
                <a:cubicBezTo>
                  <a:pt x="2522" y="1642"/>
                  <a:pt x="2520" y="1641"/>
                  <a:pt x="2520" y="1636"/>
                </a:cubicBezTo>
                <a:cubicBezTo>
                  <a:pt x="2521" y="1637"/>
                  <a:pt x="2520" y="1635"/>
                  <a:pt x="2519" y="1626"/>
                </a:cubicBezTo>
                <a:cubicBezTo>
                  <a:pt x="2520" y="1625"/>
                  <a:pt x="2516" y="1596"/>
                  <a:pt x="2517" y="1584"/>
                </a:cubicBezTo>
                <a:cubicBezTo>
                  <a:pt x="2517" y="1583"/>
                  <a:pt x="2520" y="1502"/>
                  <a:pt x="2521" y="1489"/>
                </a:cubicBezTo>
                <a:cubicBezTo>
                  <a:pt x="2521" y="1489"/>
                  <a:pt x="2516" y="1460"/>
                  <a:pt x="2517" y="1458"/>
                </a:cubicBezTo>
                <a:cubicBezTo>
                  <a:pt x="2517" y="1459"/>
                  <a:pt x="2519" y="1453"/>
                  <a:pt x="2520" y="1438"/>
                </a:cubicBezTo>
                <a:cubicBezTo>
                  <a:pt x="2520" y="1433"/>
                  <a:pt x="2517" y="1429"/>
                  <a:pt x="2517" y="1432"/>
                </a:cubicBezTo>
                <a:cubicBezTo>
                  <a:pt x="2517" y="1384"/>
                  <a:pt x="2517" y="1333"/>
                  <a:pt x="2517" y="1335"/>
                </a:cubicBezTo>
                <a:cubicBezTo>
                  <a:pt x="2517" y="1327"/>
                  <a:pt x="2520" y="1319"/>
                  <a:pt x="2520" y="1319"/>
                </a:cubicBezTo>
                <a:cubicBezTo>
                  <a:pt x="2520" y="1317"/>
                  <a:pt x="2520" y="1311"/>
                  <a:pt x="2520" y="1310"/>
                </a:cubicBezTo>
                <a:cubicBezTo>
                  <a:pt x="2520" y="1306"/>
                  <a:pt x="2521" y="1282"/>
                  <a:pt x="2520" y="1255"/>
                </a:cubicBezTo>
                <a:cubicBezTo>
                  <a:pt x="2520" y="1255"/>
                  <a:pt x="2518" y="1255"/>
                  <a:pt x="2516" y="1255"/>
                </a:cubicBezTo>
                <a:cubicBezTo>
                  <a:pt x="2517" y="1239"/>
                  <a:pt x="2518" y="1201"/>
                  <a:pt x="2519" y="1164"/>
                </a:cubicBezTo>
                <a:cubicBezTo>
                  <a:pt x="2519" y="1157"/>
                  <a:pt x="2516" y="1150"/>
                  <a:pt x="2516" y="1143"/>
                </a:cubicBezTo>
                <a:cubicBezTo>
                  <a:pt x="2516" y="1139"/>
                  <a:pt x="2519" y="1136"/>
                  <a:pt x="2519" y="1132"/>
                </a:cubicBezTo>
                <a:cubicBezTo>
                  <a:pt x="2519" y="1095"/>
                  <a:pt x="2518" y="1065"/>
                  <a:pt x="2518" y="1065"/>
                </a:cubicBezTo>
                <a:cubicBezTo>
                  <a:pt x="2517" y="1056"/>
                  <a:pt x="2518" y="1040"/>
                  <a:pt x="2516" y="1024"/>
                </a:cubicBezTo>
                <a:cubicBezTo>
                  <a:pt x="2516" y="1021"/>
                  <a:pt x="2517" y="1027"/>
                  <a:pt x="2517" y="1025"/>
                </a:cubicBezTo>
                <a:cubicBezTo>
                  <a:pt x="2516" y="1022"/>
                  <a:pt x="2516" y="1017"/>
                  <a:pt x="2516" y="1008"/>
                </a:cubicBezTo>
                <a:cubicBezTo>
                  <a:pt x="2516" y="1008"/>
                  <a:pt x="2517" y="1010"/>
                  <a:pt x="2517" y="1009"/>
                </a:cubicBezTo>
                <a:cubicBezTo>
                  <a:pt x="2517" y="985"/>
                  <a:pt x="2515" y="974"/>
                  <a:pt x="2516" y="947"/>
                </a:cubicBezTo>
                <a:cubicBezTo>
                  <a:pt x="2516" y="946"/>
                  <a:pt x="2516" y="887"/>
                  <a:pt x="2516" y="888"/>
                </a:cubicBezTo>
                <a:cubicBezTo>
                  <a:pt x="2517" y="881"/>
                  <a:pt x="2520" y="869"/>
                  <a:pt x="2520" y="865"/>
                </a:cubicBezTo>
                <a:cubicBezTo>
                  <a:pt x="2520" y="869"/>
                  <a:pt x="2520" y="817"/>
                  <a:pt x="2519" y="793"/>
                </a:cubicBezTo>
                <a:cubicBezTo>
                  <a:pt x="2519" y="792"/>
                  <a:pt x="2520" y="781"/>
                  <a:pt x="2519" y="761"/>
                </a:cubicBezTo>
                <a:cubicBezTo>
                  <a:pt x="2519" y="761"/>
                  <a:pt x="2517" y="743"/>
                  <a:pt x="2517" y="743"/>
                </a:cubicBezTo>
                <a:cubicBezTo>
                  <a:pt x="2517" y="743"/>
                  <a:pt x="2517" y="743"/>
                  <a:pt x="2517" y="744"/>
                </a:cubicBezTo>
                <a:cubicBezTo>
                  <a:pt x="2517" y="743"/>
                  <a:pt x="2517" y="743"/>
                  <a:pt x="2517" y="743"/>
                </a:cubicBezTo>
                <a:cubicBezTo>
                  <a:pt x="2516" y="725"/>
                  <a:pt x="2517" y="734"/>
                  <a:pt x="2516" y="721"/>
                </a:cubicBezTo>
                <a:cubicBezTo>
                  <a:pt x="2516" y="719"/>
                  <a:pt x="2515" y="720"/>
                  <a:pt x="2515" y="718"/>
                </a:cubicBezTo>
                <a:cubicBezTo>
                  <a:pt x="2515" y="714"/>
                  <a:pt x="2518" y="715"/>
                  <a:pt x="2518" y="705"/>
                </a:cubicBezTo>
                <a:cubicBezTo>
                  <a:pt x="2518" y="713"/>
                  <a:pt x="2518" y="698"/>
                  <a:pt x="2518" y="707"/>
                </a:cubicBezTo>
                <a:cubicBezTo>
                  <a:pt x="2520" y="686"/>
                  <a:pt x="2517" y="679"/>
                  <a:pt x="2516" y="674"/>
                </a:cubicBezTo>
                <a:cubicBezTo>
                  <a:pt x="2516" y="678"/>
                  <a:pt x="2517" y="652"/>
                  <a:pt x="2517" y="651"/>
                </a:cubicBezTo>
                <a:cubicBezTo>
                  <a:pt x="2517" y="650"/>
                  <a:pt x="2516" y="648"/>
                  <a:pt x="2516" y="646"/>
                </a:cubicBezTo>
                <a:cubicBezTo>
                  <a:pt x="2517" y="642"/>
                  <a:pt x="2521" y="620"/>
                  <a:pt x="2521" y="612"/>
                </a:cubicBezTo>
                <a:cubicBezTo>
                  <a:pt x="2520" y="611"/>
                  <a:pt x="2520" y="577"/>
                  <a:pt x="2520" y="572"/>
                </a:cubicBezTo>
                <a:cubicBezTo>
                  <a:pt x="2520" y="571"/>
                  <a:pt x="2522" y="545"/>
                  <a:pt x="2522" y="529"/>
                </a:cubicBezTo>
                <a:cubicBezTo>
                  <a:pt x="2523" y="528"/>
                  <a:pt x="2519" y="492"/>
                  <a:pt x="2519" y="467"/>
                </a:cubicBezTo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C05BB38-8D4C-4EF3-935A-2A3121DC43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B19749B-0147-4A24-BFE7-C0164CC2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ECCE-3745-4D97-8E74-C030DEA25084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20" name="Graphic 18">
            <a:extLst>
              <a:ext uri="{FF2B5EF4-FFF2-40B4-BE49-F238E27FC236}">
                <a16:creationId xmlns:a16="http://schemas.microsoft.com/office/drawing/2014/main" id="{F0692B0A-C6FC-4BC4-89E0-EC8DAB24DB9C}"/>
              </a:ext>
            </a:extLst>
          </p:cNvPr>
          <p:cNvSpPr/>
          <p:nvPr userDrawn="1"/>
        </p:nvSpPr>
        <p:spPr>
          <a:xfrm rot="10800000">
            <a:off x="11162852" y="5838860"/>
            <a:ext cx="1029148" cy="1019140"/>
          </a:xfrm>
          <a:custGeom>
            <a:avLst/>
            <a:gdLst>
              <a:gd name="connsiteX0" fmla="*/ 3516579 w 3518348"/>
              <a:gd name="connsiteY0" fmla="*/ 1758261 h 3484132"/>
              <a:gd name="connsiteX1" fmla="*/ 3506432 w 3518348"/>
              <a:gd name="connsiteY1" fmla="*/ 1731894 h 3484132"/>
              <a:gd name="connsiteX2" fmla="*/ 3495968 w 3518348"/>
              <a:gd name="connsiteY2" fmla="*/ 168722 h 3484132"/>
              <a:gd name="connsiteX3" fmla="*/ 3496792 w 3518348"/>
              <a:gd name="connsiteY3" fmla="*/ 83791 h 3484132"/>
              <a:gd name="connsiteX4" fmla="*/ 3488674 w 3518348"/>
              <a:gd name="connsiteY4" fmla="*/ 88418 h 3484132"/>
              <a:gd name="connsiteX5" fmla="*/ 3486645 w 3518348"/>
              <a:gd name="connsiteY5" fmla="*/ 69720 h 3484132"/>
              <a:gd name="connsiteX6" fmla="*/ 3484045 w 3518348"/>
              <a:gd name="connsiteY6" fmla="*/ 52417 h 3484132"/>
              <a:gd name="connsiteX7" fmla="*/ 3479161 w 3518348"/>
              <a:gd name="connsiteY7" fmla="*/ 23325 h 3484132"/>
              <a:gd name="connsiteX8" fmla="*/ 3472819 w 3518348"/>
              <a:gd name="connsiteY8" fmla="*/ 1 h 3484132"/>
              <a:gd name="connsiteX9" fmla="*/ -1 w 3518348"/>
              <a:gd name="connsiteY9" fmla="*/ 1 h 3484132"/>
              <a:gd name="connsiteX10" fmla="*/ -1 w 3518348"/>
              <a:gd name="connsiteY10" fmla="*/ 3459541 h 3484132"/>
              <a:gd name="connsiteX11" fmla="*/ 17567 w 3518348"/>
              <a:gd name="connsiteY11" fmla="*/ 3461126 h 3484132"/>
              <a:gd name="connsiteX12" fmla="*/ 429797 w 3518348"/>
              <a:gd name="connsiteY12" fmla="*/ 3455738 h 3484132"/>
              <a:gd name="connsiteX13" fmla="*/ 795097 w 3518348"/>
              <a:gd name="connsiteY13" fmla="*/ 3455738 h 3484132"/>
              <a:gd name="connsiteX14" fmla="*/ 823953 w 3518348"/>
              <a:gd name="connsiteY14" fmla="*/ 3467337 h 3484132"/>
              <a:gd name="connsiteX15" fmla="*/ 657983 w 3518348"/>
              <a:gd name="connsiteY15" fmla="*/ 3465626 h 3484132"/>
              <a:gd name="connsiteX16" fmla="*/ 799092 w 3518348"/>
              <a:gd name="connsiteY16" fmla="*/ 3476274 h 3484132"/>
              <a:gd name="connsiteX17" fmla="*/ 772583 w 3518348"/>
              <a:gd name="connsiteY17" fmla="*/ 3465499 h 3484132"/>
              <a:gd name="connsiteX18" fmla="*/ 839237 w 3518348"/>
              <a:gd name="connsiteY18" fmla="*/ 3470443 h 3484132"/>
              <a:gd name="connsiteX19" fmla="*/ 881348 w 3518348"/>
              <a:gd name="connsiteY19" fmla="*/ 3461633 h 3484132"/>
              <a:gd name="connsiteX20" fmla="*/ 1183545 w 3518348"/>
              <a:gd name="connsiteY20" fmla="*/ 3456562 h 3484132"/>
              <a:gd name="connsiteX21" fmla="*/ 1187477 w 3518348"/>
              <a:gd name="connsiteY21" fmla="*/ 3455738 h 3484132"/>
              <a:gd name="connsiteX22" fmla="*/ 1264405 w 3518348"/>
              <a:gd name="connsiteY22" fmla="*/ 3455738 h 3484132"/>
              <a:gd name="connsiteX23" fmla="*/ 1322942 w 3518348"/>
              <a:gd name="connsiteY23" fmla="*/ 3472788 h 3484132"/>
              <a:gd name="connsiteX24" fmla="*/ 1456124 w 3518348"/>
              <a:gd name="connsiteY24" fmla="*/ 3471964 h 3484132"/>
              <a:gd name="connsiteX25" fmla="*/ 1484854 w 3518348"/>
              <a:gd name="connsiteY25" fmla="*/ 3480013 h 3484132"/>
              <a:gd name="connsiteX26" fmla="*/ 1534258 w 3518348"/>
              <a:gd name="connsiteY26" fmla="*/ 3474309 h 3484132"/>
              <a:gd name="connsiteX27" fmla="*/ 1570154 w 3518348"/>
              <a:gd name="connsiteY27" fmla="*/ 3481344 h 3484132"/>
              <a:gd name="connsiteX28" fmla="*/ 1532545 w 3518348"/>
              <a:gd name="connsiteY28" fmla="*/ 3457450 h 3484132"/>
              <a:gd name="connsiteX29" fmla="*/ 1625393 w 3518348"/>
              <a:gd name="connsiteY29" fmla="*/ 3459034 h 3484132"/>
              <a:gd name="connsiteX30" fmla="*/ 1624695 w 3518348"/>
              <a:gd name="connsiteY30" fmla="*/ 3462583 h 3484132"/>
              <a:gd name="connsiteX31" fmla="*/ 3510237 w 3518348"/>
              <a:gd name="connsiteY31" fmla="*/ 3484133 h 3484132"/>
              <a:gd name="connsiteX32" fmla="*/ 3502373 w 3518348"/>
              <a:gd name="connsiteY32" fmla="*/ 3241319 h 3484132"/>
              <a:gd name="connsiteX33" fmla="*/ 3510364 w 3518348"/>
              <a:gd name="connsiteY33" fmla="*/ 3097444 h 3484132"/>
              <a:gd name="connsiteX34" fmla="*/ 3504022 w 3518348"/>
              <a:gd name="connsiteY34" fmla="*/ 3075324 h 3484132"/>
              <a:gd name="connsiteX35" fmla="*/ 3502056 w 3518348"/>
              <a:gd name="connsiteY35" fmla="*/ 3276560 h 3484132"/>
              <a:gd name="connsiteX36" fmla="*/ 3482269 w 3518348"/>
              <a:gd name="connsiteY36" fmla="*/ 3286954 h 3484132"/>
              <a:gd name="connsiteX37" fmla="*/ 3510047 w 3518348"/>
              <a:gd name="connsiteY37" fmla="*/ 2947864 h 3484132"/>
              <a:gd name="connsiteX38" fmla="*/ 3504085 w 3518348"/>
              <a:gd name="connsiteY38" fmla="*/ 2810770 h 3484132"/>
              <a:gd name="connsiteX39" fmla="*/ 3507891 w 3518348"/>
              <a:gd name="connsiteY39" fmla="*/ 2805003 h 3484132"/>
              <a:gd name="connsiteX40" fmla="*/ 3498314 w 3518348"/>
              <a:gd name="connsiteY40" fmla="*/ 2781171 h 3484132"/>
              <a:gd name="connsiteX41" fmla="*/ 3501485 w 3518348"/>
              <a:gd name="connsiteY41" fmla="*/ 2749481 h 3484132"/>
              <a:gd name="connsiteX42" fmla="*/ 3497934 w 3518348"/>
              <a:gd name="connsiteY42" fmla="*/ 2757467 h 3484132"/>
              <a:gd name="connsiteX43" fmla="*/ 3500280 w 3518348"/>
              <a:gd name="connsiteY43" fmla="*/ 2723114 h 3484132"/>
              <a:gd name="connsiteX44" fmla="*/ 3484235 w 3518348"/>
              <a:gd name="connsiteY44" fmla="*/ 2767481 h 3484132"/>
              <a:gd name="connsiteX45" fmla="*/ 3489562 w 3518348"/>
              <a:gd name="connsiteY45" fmla="*/ 2805510 h 3484132"/>
              <a:gd name="connsiteX46" fmla="*/ 3481127 w 3518348"/>
              <a:gd name="connsiteY46" fmla="*/ 2835045 h 3484132"/>
              <a:gd name="connsiteX47" fmla="*/ 3481127 w 3518348"/>
              <a:gd name="connsiteY47" fmla="*/ 2783009 h 3484132"/>
              <a:gd name="connsiteX48" fmla="*/ 3484235 w 3518348"/>
              <a:gd name="connsiteY48" fmla="*/ 2767734 h 3484132"/>
              <a:gd name="connsiteX49" fmla="*/ 3482459 w 3518348"/>
              <a:gd name="connsiteY49" fmla="*/ 2755882 h 3484132"/>
              <a:gd name="connsiteX50" fmla="*/ 3481127 w 3518348"/>
              <a:gd name="connsiteY50" fmla="*/ 2769699 h 3484132"/>
              <a:gd name="connsiteX51" fmla="*/ 3481127 w 3518348"/>
              <a:gd name="connsiteY51" fmla="*/ 2747009 h 3484132"/>
              <a:gd name="connsiteX52" fmla="*/ 3482459 w 3518348"/>
              <a:gd name="connsiteY52" fmla="*/ 2755882 h 3484132"/>
              <a:gd name="connsiteX53" fmla="*/ 3502817 w 3518348"/>
              <a:gd name="connsiteY53" fmla="*/ 2673930 h 3484132"/>
              <a:gd name="connsiteX54" fmla="*/ 3497173 w 3518348"/>
              <a:gd name="connsiteY54" fmla="*/ 2594133 h 3484132"/>
              <a:gd name="connsiteX55" fmla="*/ 3511823 w 3518348"/>
              <a:gd name="connsiteY55" fmla="*/ 2402532 h 3484132"/>
              <a:gd name="connsiteX56" fmla="*/ 3503197 w 3518348"/>
              <a:gd name="connsiteY56" fmla="*/ 2406144 h 3484132"/>
              <a:gd name="connsiteX57" fmla="*/ 3500153 w 3518348"/>
              <a:gd name="connsiteY57" fmla="*/ 2184944 h 3484132"/>
              <a:gd name="connsiteX58" fmla="*/ 3511062 w 3518348"/>
              <a:gd name="connsiteY58" fmla="*/ 2114210 h 3484132"/>
              <a:gd name="connsiteX59" fmla="*/ 3507700 w 3518348"/>
              <a:gd name="connsiteY59" fmla="*/ 2107872 h 3484132"/>
              <a:gd name="connsiteX60" fmla="*/ 3514550 w 3518348"/>
              <a:gd name="connsiteY60" fmla="*/ 2057167 h 3484132"/>
              <a:gd name="connsiteX61" fmla="*/ 3506876 w 3518348"/>
              <a:gd name="connsiteY61" fmla="*/ 2046646 h 3484132"/>
              <a:gd name="connsiteX62" fmla="*/ 3510301 w 3518348"/>
              <a:gd name="connsiteY62" fmla="*/ 1979842 h 3484132"/>
              <a:gd name="connsiteX63" fmla="*/ 3511632 w 3518348"/>
              <a:gd name="connsiteY63" fmla="*/ 1921594 h 3484132"/>
              <a:gd name="connsiteX64" fmla="*/ 3511125 w 3518348"/>
              <a:gd name="connsiteY64" fmla="*/ 1866263 h 3484132"/>
              <a:gd name="connsiteX65" fmla="*/ 3510174 w 3518348"/>
              <a:gd name="connsiteY65" fmla="*/ 1837868 h 3484132"/>
              <a:gd name="connsiteX66" fmla="*/ 3507383 w 3518348"/>
              <a:gd name="connsiteY66" fmla="*/ 1808015 h 3484132"/>
              <a:gd name="connsiteX67" fmla="*/ 3516579 w 3518348"/>
              <a:gd name="connsiteY67" fmla="*/ 1758261 h 3484132"/>
              <a:gd name="connsiteX68" fmla="*/ 3155465 w 3518348"/>
              <a:gd name="connsiteY68" fmla="*/ 1880397 h 3484132"/>
              <a:gd name="connsiteX69" fmla="*/ 3160666 w 3518348"/>
              <a:gd name="connsiteY69" fmla="*/ 1880397 h 3484132"/>
              <a:gd name="connsiteX70" fmla="*/ 3155465 w 3518348"/>
              <a:gd name="connsiteY70" fmla="*/ 1880397 h 3484132"/>
              <a:gd name="connsiteX71" fmla="*/ 3493875 w 3518348"/>
              <a:gd name="connsiteY71" fmla="*/ 2840053 h 3484132"/>
              <a:gd name="connsiteX72" fmla="*/ 3495270 w 3518348"/>
              <a:gd name="connsiteY72" fmla="*/ 2900772 h 3484132"/>
              <a:gd name="connsiteX73" fmla="*/ 3493875 w 3518348"/>
              <a:gd name="connsiteY73" fmla="*/ 2840053 h 3484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3518348" h="3484132">
                <a:moveTo>
                  <a:pt x="3516579" y="1758261"/>
                </a:moveTo>
                <a:cubicBezTo>
                  <a:pt x="3512292" y="1749850"/>
                  <a:pt x="3508893" y="1741008"/>
                  <a:pt x="3506432" y="1731894"/>
                </a:cubicBezTo>
                <a:cubicBezTo>
                  <a:pt x="3503007" y="1719218"/>
                  <a:pt x="3500407" y="199462"/>
                  <a:pt x="3495968" y="168722"/>
                </a:cubicBezTo>
                <a:cubicBezTo>
                  <a:pt x="3495968" y="135764"/>
                  <a:pt x="3500851" y="139630"/>
                  <a:pt x="3496792" y="83791"/>
                </a:cubicBezTo>
                <a:lnTo>
                  <a:pt x="3488674" y="88418"/>
                </a:lnTo>
                <a:cubicBezTo>
                  <a:pt x="3487977" y="82080"/>
                  <a:pt x="3487342" y="75742"/>
                  <a:pt x="3486645" y="69720"/>
                </a:cubicBezTo>
                <a:cubicBezTo>
                  <a:pt x="3485947" y="63699"/>
                  <a:pt x="3484869" y="57931"/>
                  <a:pt x="3484045" y="52417"/>
                </a:cubicBezTo>
                <a:cubicBezTo>
                  <a:pt x="3482332" y="41452"/>
                  <a:pt x="3480747" y="31565"/>
                  <a:pt x="3479161" y="23325"/>
                </a:cubicBezTo>
                <a:cubicBezTo>
                  <a:pt x="3477982" y="15327"/>
                  <a:pt x="3475851" y="7497"/>
                  <a:pt x="3472819" y="1"/>
                </a:cubicBezTo>
                <a:lnTo>
                  <a:pt x="-1" y="1"/>
                </a:lnTo>
                <a:lnTo>
                  <a:pt x="-1" y="3459541"/>
                </a:lnTo>
                <a:lnTo>
                  <a:pt x="17567" y="3461126"/>
                </a:lnTo>
                <a:cubicBezTo>
                  <a:pt x="138382" y="3455865"/>
                  <a:pt x="347351" y="3459287"/>
                  <a:pt x="429797" y="3455738"/>
                </a:cubicBezTo>
                <a:lnTo>
                  <a:pt x="795097" y="3455738"/>
                </a:lnTo>
                <a:cubicBezTo>
                  <a:pt x="813679" y="3459478"/>
                  <a:pt x="824080" y="3463407"/>
                  <a:pt x="823953" y="3467337"/>
                </a:cubicBezTo>
                <a:cubicBezTo>
                  <a:pt x="773788" y="3464041"/>
                  <a:pt x="673394" y="3457386"/>
                  <a:pt x="657983" y="3465626"/>
                </a:cubicBezTo>
                <a:cubicBezTo>
                  <a:pt x="708084" y="3468922"/>
                  <a:pt x="794653" y="3470950"/>
                  <a:pt x="799092" y="3476274"/>
                </a:cubicBezTo>
                <a:cubicBezTo>
                  <a:pt x="851033" y="3466766"/>
                  <a:pt x="704470" y="3473422"/>
                  <a:pt x="772583" y="3465499"/>
                </a:cubicBezTo>
                <a:cubicBezTo>
                  <a:pt x="794881" y="3465727"/>
                  <a:pt x="817148" y="3467382"/>
                  <a:pt x="839237" y="3470443"/>
                </a:cubicBezTo>
                <a:cubicBezTo>
                  <a:pt x="815772" y="3466513"/>
                  <a:pt x="870947" y="3464105"/>
                  <a:pt x="881348" y="3461633"/>
                </a:cubicBezTo>
                <a:cubicBezTo>
                  <a:pt x="995504" y="3461633"/>
                  <a:pt x="1061144" y="3457386"/>
                  <a:pt x="1183545" y="3456562"/>
                </a:cubicBezTo>
                <a:lnTo>
                  <a:pt x="1187477" y="3455738"/>
                </a:lnTo>
                <a:lnTo>
                  <a:pt x="1264405" y="3455738"/>
                </a:lnTo>
                <a:cubicBezTo>
                  <a:pt x="1305311" y="3461189"/>
                  <a:pt x="1337719" y="3468922"/>
                  <a:pt x="1322942" y="3472788"/>
                </a:cubicBezTo>
                <a:cubicBezTo>
                  <a:pt x="1392704" y="3473548"/>
                  <a:pt x="1396700" y="3469048"/>
                  <a:pt x="1456124" y="3471964"/>
                </a:cubicBezTo>
                <a:cubicBezTo>
                  <a:pt x="1360994" y="3480077"/>
                  <a:pt x="1474770" y="3470379"/>
                  <a:pt x="1484854" y="3480013"/>
                </a:cubicBezTo>
                <a:cubicBezTo>
                  <a:pt x="1545737" y="3482105"/>
                  <a:pt x="1506163" y="3475957"/>
                  <a:pt x="1534258" y="3474309"/>
                </a:cubicBezTo>
                <a:cubicBezTo>
                  <a:pt x="1544342" y="3475387"/>
                  <a:pt x="1568632" y="3478809"/>
                  <a:pt x="1570154" y="3481344"/>
                </a:cubicBezTo>
                <a:cubicBezTo>
                  <a:pt x="1603449" y="3475703"/>
                  <a:pt x="1521066" y="3464928"/>
                  <a:pt x="1532545" y="3457450"/>
                </a:cubicBezTo>
                <a:cubicBezTo>
                  <a:pt x="1564002" y="3457912"/>
                  <a:pt x="1594951" y="3458445"/>
                  <a:pt x="1625393" y="3459034"/>
                </a:cubicBezTo>
                <a:lnTo>
                  <a:pt x="1624695" y="3462583"/>
                </a:lnTo>
                <a:cubicBezTo>
                  <a:pt x="1624695" y="3462583"/>
                  <a:pt x="3496792" y="3455675"/>
                  <a:pt x="3510237" y="3484133"/>
                </a:cubicBezTo>
                <a:cubicBezTo>
                  <a:pt x="3507447" y="3446548"/>
                  <a:pt x="3509159" y="3238087"/>
                  <a:pt x="3502373" y="3241319"/>
                </a:cubicBezTo>
                <a:lnTo>
                  <a:pt x="3510364" y="3097444"/>
                </a:lnTo>
                <a:cubicBezTo>
                  <a:pt x="3508969" y="3108155"/>
                  <a:pt x="3505037" y="3117409"/>
                  <a:pt x="3504022" y="3075324"/>
                </a:cubicBezTo>
                <a:cubicBezTo>
                  <a:pt x="3505798" y="3156008"/>
                  <a:pt x="3493241" y="3233777"/>
                  <a:pt x="3502056" y="3276560"/>
                </a:cubicBezTo>
                <a:cubicBezTo>
                  <a:pt x="3493748" y="3278651"/>
                  <a:pt x="3489372" y="3248355"/>
                  <a:pt x="3482269" y="3286954"/>
                </a:cubicBezTo>
                <a:cubicBezTo>
                  <a:pt x="3486264" y="3131290"/>
                  <a:pt x="3500407" y="3046105"/>
                  <a:pt x="3510047" y="2947864"/>
                </a:cubicBezTo>
                <a:lnTo>
                  <a:pt x="3504085" y="2810770"/>
                </a:lnTo>
                <a:lnTo>
                  <a:pt x="3507891" y="2805003"/>
                </a:lnTo>
                <a:lnTo>
                  <a:pt x="3498314" y="2781171"/>
                </a:lnTo>
                <a:cubicBezTo>
                  <a:pt x="3500306" y="2770720"/>
                  <a:pt x="3501365" y="2760116"/>
                  <a:pt x="3501485" y="2749481"/>
                </a:cubicBezTo>
                <a:cubicBezTo>
                  <a:pt x="3500661" y="2746375"/>
                  <a:pt x="3499392" y="2750685"/>
                  <a:pt x="3497934" y="2757467"/>
                </a:cubicBezTo>
                <a:cubicBezTo>
                  <a:pt x="3498441" y="2743016"/>
                  <a:pt x="3499265" y="2729896"/>
                  <a:pt x="3500280" y="2723114"/>
                </a:cubicBezTo>
                <a:cubicBezTo>
                  <a:pt x="3495270" y="2717727"/>
                  <a:pt x="3489499" y="2742129"/>
                  <a:pt x="3484235" y="2767481"/>
                </a:cubicBezTo>
                <a:cubicBezTo>
                  <a:pt x="3485947" y="2780157"/>
                  <a:pt x="3487786" y="2792453"/>
                  <a:pt x="3489562" y="2805510"/>
                </a:cubicBezTo>
                <a:cubicBezTo>
                  <a:pt x="3486645" y="2821672"/>
                  <a:pt x="3483727" y="2834982"/>
                  <a:pt x="3481127" y="2835045"/>
                </a:cubicBezTo>
                <a:lnTo>
                  <a:pt x="3481127" y="2783009"/>
                </a:lnTo>
                <a:cubicBezTo>
                  <a:pt x="3482142" y="2778129"/>
                  <a:pt x="3483157" y="2773058"/>
                  <a:pt x="3484235" y="2767734"/>
                </a:cubicBezTo>
                <a:cubicBezTo>
                  <a:pt x="3483664" y="2763741"/>
                  <a:pt x="3483030" y="2759749"/>
                  <a:pt x="3482459" y="2755882"/>
                </a:cubicBezTo>
                <a:cubicBezTo>
                  <a:pt x="3482015" y="2760572"/>
                  <a:pt x="3481571" y="2765199"/>
                  <a:pt x="3481127" y="2769699"/>
                </a:cubicBezTo>
                <a:lnTo>
                  <a:pt x="3481127" y="2747009"/>
                </a:lnTo>
                <a:cubicBezTo>
                  <a:pt x="3481571" y="2749861"/>
                  <a:pt x="3482015" y="2752840"/>
                  <a:pt x="3482459" y="2755882"/>
                </a:cubicBezTo>
                <a:cubicBezTo>
                  <a:pt x="3488801" y="2690219"/>
                  <a:pt x="3496348" y="2615303"/>
                  <a:pt x="3502817" y="2673930"/>
                </a:cubicBezTo>
                <a:lnTo>
                  <a:pt x="3497173" y="2594133"/>
                </a:lnTo>
                <a:cubicBezTo>
                  <a:pt x="3506686" y="2500392"/>
                  <a:pt x="3504720" y="2516681"/>
                  <a:pt x="3511823" y="2402532"/>
                </a:cubicBezTo>
                <a:cubicBezTo>
                  <a:pt x="3508461" y="2396194"/>
                  <a:pt x="3505481" y="2426680"/>
                  <a:pt x="3503197" y="2406144"/>
                </a:cubicBezTo>
                <a:cubicBezTo>
                  <a:pt x="3513979" y="2322925"/>
                  <a:pt x="3490513" y="2203324"/>
                  <a:pt x="3500153" y="2184944"/>
                </a:cubicBezTo>
                <a:cubicBezTo>
                  <a:pt x="3502436" y="2117696"/>
                  <a:pt x="3508398" y="2156929"/>
                  <a:pt x="3511062" y="2114210"/>
                </a:cubicBezTo>
                <a:cubicBezTo>
                  <a:pt x="3509983" y="2116239"/>
                  <a:pt x="3507891" y="2120231"/>
                  <a:pt x="3507700" y="2107872"/>
                </a:cubicBezTo>
                <a:lnTo>
                  <a:pt x="3514550" y="2057167"/>
                </a:lnTo>
                <a:cubicBezTo>
                  <a:pt x="3512076" y="2036631"/>
                  <a:pt x="3509793" y="2103943"/>
                  <a:pt x="3506876" y="2046646"/>
                </a:cubicBezTo>
                <a:cubicBezTo>
                  <a:pt x="3508144" y="2022180"/>
                  <a:pt x="3509286" y="2000251"/>
                  <a:pt x="3510301" y="1979842"/>
                </a:cubicBezTo>
                <a:cubicBezTo>
                  <a:pt x="3511315" y="1959433"/>
                  <a:pt x="3511379" y="1940165"/>
                  <a:pt x="3511632" y="1921594"/>
                </a:cubicBezTo>
                <a:cubicBezTo>
                  <a:pt x="3511886" y="1903024"/>
                  <a:pt x="3511632" y="1884897"/>
                  <a:pt x="3511125" y="1866263"/>
                </a:cubicBezTo>
                <a:cubicBezTo>
                  <a:pt x="3511125" y="1857009"/>
                  <a:pt x="3510491" y="1847565"/>
                  <a:pt x="3510174" y="1837868"/>
                </a:cubicBezTo>
                <a:cubicBezTo>
                  <a:pt x="3509857" y="1828171"/>
                  <a:pt x="3508398" y="1818283"/>
                  <a:pt x="3507383" y="1808015"/>
                </a:cubicBezTo>
                <a:cubicBezTo>
                  <a:pt x="3501231" y="1690380"/>
                  <a:pt x="3524824" y="1857643"/>
                  <a:pt x="3516579" y="1758261"/>
                </a:cubicBezTo>
                <a:close/>
                <a:moveTo>
                  <a:pt x="3155465" y="1880397"/>
                </a:moveTo>
                <a:lnTo>
                  <a:pt x="3160666" y="1880397"/>
                </a:lnTo>
                <a:cubicBezTo>
                  <a:pt x="3143035" y="1881474"/>
                  <a:pt x="3146079" y="1881284"/>
                  <a:pt x="3155465" y="1880397"/>
                </a:cubicBezTo>
                <a:close/>
                <a:moveTo>
                  <a:pt x="3493875" y="2840053"/>
                </a:moveTo>
                <a:cubicBezTo>
                  <a:pt x="3496538" y="2860182"/>
                  <a:pt x="3497008" y="2880541"/>
                  <a:pt x="3495270" y="2900772"/>
                </a:cubicBezTo>
                <a:cubicBezTo>
                  <a:pt x="3493748" y="2880572"/>
                  <a:pt x="3493278" y="2860303"/>
                  <a:pt x="3493875" y="2840053"/>
                </a:cubicBezTo>
                <a:close/>
              </a:path>
            </a:pathLst>
          </a:custGeom>
          <a:solidFill>
            <a:srgbClr val="3F3A31"/>
          </a:solidFill>
          <a:ln w="633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000" noProof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E240389-50BB-4631-B58E-9BB69D0466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8630" y="1932432"/>
            <a:ext cx="1715482" cy="3906427"/>
          </a:xfrm>
          <a:noFill/>
        </p:spPr>
        <p:txBody>
          <a:bodyPr anchor="t">
            <a:noAutofit/>
          </a:bodyPr>
          <a:lstStyle>
            <a:lvl1pPr marL="0" indent="0" algn="l">
              <a:buNone/>
              <a:defRPr lang="en-GB" sz="1200" b="0" i="0" kern="1200" cap="none" spc="-2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2pPr>
            <a:lvl3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3pPr>
            <a:lvl4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4pPr>
            <a:lvl5pPr>
              <a:defRPr lang="en-NL" sz="6600" b="0" i="0" kern="1200" cap="all" spc="-100" baseline="0" dirty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5pPr>
          </a:lstStyle>
          <a:p>
            <a:pPr lvl="0"/>
            <a:r>
              <a:rPr lang="en-GB" noProof="0"/>
              <a:t>Text…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BCBC36A-6405-4C4B-A2EB-CDA02CBA13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70595" y="1932432"/>
            <a:ext cx="1716139" cy="3906427"/>
          </a:xfrm>
          <a:noFill/>
        </p:spPr>
        <p:txBody>
          <a:bodyPr anchor="t">
            <a:noAutofit/>
          </a:bodyPr>
          <a:lstStyle>
            <a:lvl1pPr marL="0" indent="0" algn="l">
              <a:buNone/>
              <a:defRPr lang="en-GB" sz="1200" b="0" i="0" kern="1200" cap="none" spc="-2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2pPr>
            <a:lvl3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3pPr>
            <a:lvl4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4pPr>
            <a:lvl5pPr>
              <a:defRPr lang="en-NL" sz="6600" b="0" i="0" kern="1200" cap="all" spc="-100" baseline="0" dirty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5pPr>
          </a:lstStyle>
          <a:p>
            <a:pPr lvl="0"/>
            <a:r>
              <a:rPr lang="en-GB" noProof="0"/>
              <a:t>Text…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486DA1F-1DAC-4672-82D4-B8149318D1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91523" y="1932432"/>
            <a:ext cx="1716139" cy="3906427"/>
          </a:xfrm>
          <a:noFill/>
        </p:spPr>
        <p:txBody>
          <a:bodyPr anchor="t">
            <a:noAutofit/>
          </a:bodyPr>
          <a:lstStyle>
            <a:lvl1pPr marL="0" indent="0" algn="l">
              <a:buNone/>
              <a:defRPr lang="en-GB" sz="1200" b="0" i="0" kern="1200" cap="none" spc="-2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2pPr>
            <a:lvl3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3pPr>
            <a:lvl4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4pPr>
            <a:lvl5pPr>
              <a:defRPr lang="en-NL" sz="6600" b="0" i="0" kern="1200" cap="all" spc="-100" baseline="0" dirty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5pPr>
          </a:lstStyle>
          <a:p>
            <a:pPr lvl="0"/>
            <a:r>
              <a:rPr lang="en-GB" noProof="0"/>
              <a:t>Text…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78D7C81-68FE-4D34-80CA-5EC546B3EE5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322478" y="1932432"/>
            <a:ext cx="1715482" cy="3906427"/>
          </a:xfrm>
          <a:noFill/>
        </p:spPr>
        <p:txBody>
          <a:bodyPr anchor="t">
            <a:noAutofit/>
          </a:bodyPr>
          <a:lstStyle>
            <a:lvl1pPr marL="0" indent="0" algn="l">
              <a:buNone/>
              <a:defRPr lang="en-GB" sz="1200" b="0" i="0" kern="1200" cap="none" spc="-2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2pPr>
            <a:lvl3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3pPr>
            <a:lvl4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4pPr>
            <a:lvl5pPr>
              <a:defRPr lang="en-NL" sz="6600" b="0" i="0" kern="1200" cap="all" spc="-100" baseline="0" dirty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5pPr>
          </a:lstStyle>
          <a:p>
            <a:pPr lvl="0"/>
            <a:r>
              <a:rPr lang="en-GB" noProof="0"/>
              <a:t>Text…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40BEEE21-3C21-4705-B310-94C1AE45039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5101" y="1319467"/>
            <a:ext cx="1989367" cy="507362"/>
          </a:xfrm>
          <a:custGeom>
            <a:avLst/>
            <a:gdLst>
              <a:gd name="connsiteX0" fmla="*/ 5047 w 2291036"/>
              <a:gd name="connsiteY0" fmla="*/ 496336 h 507362"/>
              <a:gd name="connsiteX1" fmla="*/ 13426 w 2291036"/>
              <a:gd name="connsiteY1" fmla="*/ 496437 h 507362"/>
              <a:gd name="connsiteX2" fmla="*/ 5011 w 2291036"/>
              <a:gd name="connsiteY2" fmla="*/ 496619 h 507362"/>
              <a:gd name="connsiteX3" fmla="*/ 2284943 w 2291036"/>
              <a:gd name="connsiteY3" fmla="*/ 96445 h 507362"/>
              <a:gd name="connsiteX4" fmla="*/ 2284943 w 2291036"/>
              <a:gd name="connsiteY4" fmla="*/ 97637 h 507362"/>
              <a:gd name="connsiteX5" fmla="*/ 2284943 w 2291036"/>
              <a:gd name="connsiteY5" fmla="*/ 98829 h 507362"/>
              <a:gd name="connsiteX6" fmla="*/ 2284887 w 2291036"/>
              <a:gd name="connsiteY6" fmla="*/ 96558 h 507362"/>
              <a:gd name="connsiteX7" fmla="*/ 1492164 w 2291036"/>
              <a:gd name="connsiteY7" fmla="*/ 54 h 507362"/>
              <a:gd name="connsiteX8" fmla="*/ 1517204 w 2291036"/>
              <a:gd name="connsiteY8" fmla="*/ 1060 h 507362"/>
              <a:gd name="connsiteX9" fmla="*/ 1525581 w 2291036"/>
              <a:gd name="connsiteY9" fmla="*/ 1060 h 507362"/>
              <a:gd name="connsiteX10" fmla="*/ 1529387 w 2291036"/>
              <a:gd name="connsiteY10" fmla="*/ 1060 h 507362"/>
              <a:gd name="connsiteX11" fmla="*/ 1614693 w 2291036"/>
              <a:gd name="connsiteY11" fmla="*/ 5829 h 507362"/>
              <a:gd name="connsiteX12" fmla="*/ 1767023 w 2291036"/>
              <a:gd name="connsiteY12" fmla="*/ 3444 h 507362"/>
              <a:gd name="connsiteX13" fmla="*/ 1821861 w 2291036"/>
              <a:gd name="connsiteY13" fmla="*/ 8214 h 507362"/>
              <a:gd name="connsiteX14" fmla="*/ 2096055 w 2291036"/>
              <a:gd name="connsiteY14" fmla="*/ 3444 h 507362"/>
              <a:gd name="connsiteX15" fmla="*/ 2144800 w 2291036"/>
              <a:gd name="connsiteY15" fmla="*/ 3444 h 507362"/>
              <a:gd name="connsiteX16" fmla="*/ 2132615 w 2291036"/>
              <a:gd name="connsiteY16" fmla="*/ 5531 h 507362"/>
              <a:gd name="connsiteX17" fmla="*/ 2140103 w 2291036"/>
              <a:gd name="connsiteY17" fmla="*/ 5584 h 507362"/>
              <a:gd name="connsiteX18" fmla="*/ 2120427 w 2291036"/>
              <a:gd name="connsiteY18" fmla="*/ 5829 h 507362"/>
              <a:gd name="connsiteX19" fmla="*/ 2175266 w 2291036"/>
              <a:gd name="connsiteY19" fmla="*/ 5829 h 507362"/>
              <a:gd name="connsiteX20" fmla="*/ 2140103 w 2291036"/>
              <a:gd name="connsiteY20" fmla="*/ 5584 h 507362"/>
              <a:gd name="connsiteX21" fmla="*/ 2192023 w 2291036"/>
              <a:gd name="connsiteY21" fmla="*/ 4935 h 507362"/>
              <a:gd name="connsiteX22" fmla="*/ 2272758 w 2291036"/>
              <a:gd name="connsiteY22" fmla="*/ 5829 h 507362"/>
              <a:gd name="connsiteX23" fmla="*/ 2278851 w 2291036"/>
              <a:gd name="connsiteY23" fmla="*/ 22521 h 507362"/>
              <a:gd name="connsiteX24" fmla="*/ 2278851 w 2291036"/>
              <a:gd name="connsiteY24" fmla="*/ 51696 h 507362"/>
              <a:gd name="connsiteX25" fmla="*/ 2278851 w 2291036"/>
              <a:gd name="connsiteY25" fmla="*/ 53521 h 507362"/>
              <a:gd name="connsiteX26" fmla="*/ 2284182 w 2291036"/>
              <a:gd name="connsiteY26" fmla="*/ 68127 h 507362"/>
              <a:gd name="connsiteX27" fmla="*/ 2284887 w 2291036"/>
              <a:gd name="connsiteY27" fmla="*/ 96558 h 507362"/>
              <a:gd name="connsiteX28" fmla="*/ 2278851 w 2291036"/>
              <a:gd name="connsiteY28" fmla="*/ 108666 h 507362"/>
              <a:gd name="connsiteX29" fmla="*/ 2272758 w 2291036"/>
              <a:gd name="connsiteY29" fmla="*/ 115522 h 507362"/>
              <a:gd name="connsiteX30" fmla="*/ 2272758 w 2291036"/>
              <a:gd name="connsiteY30" fmla="*/ 120291 h 507362"/>
              <a:gd name="connsiteX31" fmla="*/ 2278851 w 2291036"/>
              <a:gd name="connsiteY31" fmla="*/ 151292 h 507362"/>
              <a:gd name="connsiteX32" fmla="*/ 2291036 w 2291036"/>
              <a:gd name="connsiteY32" fmla="*/ 175137 h 507362"/>
              <a:gd name="connsiteX33" fmla="*/ 2291036 w 2291036"/>
              <a:gd name="connsiteY33" fmla="*/ 220445 h 507362"/>
              <a:gd name="connsiteX34" fmla="*/ 2291036 w 2291036"/>
              <a:gd name="connsiteY34" fmla="*/ 320600 h 507362"/>
              <a:gd name="connsiteX35" fmla="*/ 2278851 w 2291036"/>
              <a:gd name="connsiteY35" fmla="*/ 351600 h 507362"/>
              <a:gd name="connsiteX36" fmla="*/ 2272758 w 2291036"/>
              <a:gd name="connsiteY36" fmla="*/ 435061 h 507362"/>
              <a:gd name="connsiteX37" fmla="*/ 2275805 w 2291036"/>
              <a:gd name="connsiteY37" fmla="*/ 479773 h 507362"/>
              <a:gd name="connsiteX38" fmla="*/ 2277471 w 2291036"/>
              <a:gd name="connsiteY38" fmla="*/ 502273 h 507362"/>
              <a:gd name="connsiteX39" fmla="*/ 2232653 w 2291036"/>
              <a:gd name="connsiteY39" fmla="*/ 501280 h 507362"/>
              <a:gd name="connsiteX40" fmla="*/ 2207872 w 2291036"/>
              <a:gd name="connsiteY40" fmla="*/ 500624 h 507362"/>
              <a:gd name="connsiteX41" fmla="*/ 2166497 w 2291036"/>
              <a:gd name="connsiteY41" fmla="*/ 500624 h 507362"/>
              <a:gd name="connsiteX42" fmla="*/ 2104435 w 2291036"/>
              <a:gd name="connsiteY42" fmla="*/ 491291 h 507362"/>
              <a:gd name="connsiteX43" fmla="*/ 1711374 w 2291036"/>
              <a:gd name="connsiteY43" fmla="*/ 495957 h 507362"/>
              <a:gd name="connsiteX44" fmla="*/ 1690687 w 2291036"/>
              <a:gd name="connsiteY44" fmla="*/ 500624 h 507362"/>
              <a:gd name="connsiteX45" fmla="*/ 1614833 w 2291036"/>
              <a:gd name="connsiteY45" fmla="*/ 491291 h 507362"/>
              <a:gd name="connsiteX46" fmla="*/ 1483813 w 2291036"/>
              <a:gd name="connsiteY46" fmla="*/ 505288 h 507362"/>
              <a:gd name="connsiteX47" fmla="*/ 1104542 w 2291036"/>
              <a:gd name="connsiteY47" fmla="*/ 491291 h 507362"/>
              <a:gd name="connsiteX48" fmla="*/ 932148 w 2291036"/>
              <a:gd name="connsiteY48" fmla="*/ 500624 h 507362"/>
              <a:gd name="connsiteX49" fmla="*/ 890773 w 2291036"/>
              <a:gd name="connsiteY49" fmla="*/ 500624 h 507362"/>
              <a:gd name="connsiteX50" fmla="*/ 856294 w 2291036"/>
              <a:gd name="connsiteY50" fmla="*/ 505288 h 507362"/>
              <a:gd name="connsiteX51" fmla="*/ 784750 w 2291036"/>
              <a:gd name="connsiteY51" fmla="*/ 507040 h 507362"/>
              <a:gd name="connsiteX52" fmla="*/ 746716 w 2291036"/>
              <a:gd name="connsiteY52" fmla="*/ 507257 h 507362"/>
              <a:gd name="connsiteX53" fmla="*/ 718378 w 2291036"/>
              <a:gd name="connsiteY53" fmla="*/ 505288 h 507362"/>
              <a:gd name="connsiteX54" fmla="*/ 708897 w 2291036"/>
              <a:gd name="connsiteY54" fmla="*/ 505288 h 507362"/>
              <a:gd name="connsiteX55" fmla="*/ 704588 w 2291036"/>
              <a:gd name="connsiteY55" fmla="*/ 505288 h 507362"/>
              <a:gd name="connsiteX56" fmla="*/ 608047 w 2291036"/>
              <a:gd name="connsiteY56" fmla="*/ 495957 h 507362"/>
              <a:gd name="connsiteX57" fmla="*/ 435650 w 2291036"/>
              <a:gd name="connsiteY57" fmla="*/ 500624 h 507362"/>
              <a:gd name="connsiteX58" fmla="*/ 373589 w 2291036"/>
              <a:gd name="connsiteY58" fmla="*/ 491291 h 507362"/>
              <a:gd name="connsiteX59" fmla="*/ 63276 w 2291036"/>
              <a:gd name="connsiteY59" fmla="*/ 500624 h 507362"/>
              <a:gd name="connsiteX60" fmla="*/ 8111 w 2291036"/>
              <a:gd name="connsiteY60" fmla="*/ 500624 h 507362"/>
              <a:gd name="connsiteX61" fmla="*/ 21901 w 2291036"/>
              <a:gd name="connsiteY61" fmla="*/ 496542 h 507362"/>
              <a:gd name="connsiteX62" fmla="*/ 13426 w 2291036"/>
              <a:gd name="connsiteY62" fmla="*/ 496437 h 507362"/>
              <a:gd name="connsiteX63" fmla="*/ 35694 w 2291036"/>
              <a:gd name="connsiteY63" fmla="*/ 495957 h 507362"/>
              <a:gd name="connsiteX64" fmla="*/ 7249 w 2291036"/>
              <a:gd name="connsiteY64" fmla="*/ 495957 h 507362"/>
              <a:gd name="connsiteX65" fmla="*/ 5095 w 2291036"/>
              <a:gd name="connsiteY65" fmla="*/ 495957 h 507362"/>
              <a:gd name="connsiteX66" fmla="*/ 5570 w 2291036"/>
              <a:gd name="connsiteY66" fmla="*/ 492209 h 507362"/>
              <a:gd name="connsiteX67" fmla="*/ 6094 w 2291036"/>
              <a:gd name="connsiteY67" fmla="*/ 487523 h 507362"/>
              <a:gd name="connsiteX68" fmla="*/ 0 w 2291036"/>
              <a:gd name="connsiteY68" fmla="*/ 435061 h 507362"/>
              <a:gd name="connsiteX69" fmla="*/ 0 w 2291036"/>
              <a:gd name="connsiteY69" fmla="*/ 422244 h 507362"/>
              <a:gd name="connsiteX70" fmla="*/ 0 w 2291036"/>
              <a:gd name="connsiteY70" fmla="*/ 418368 h 507362"/>
              <a:gd name="connsiteX71" fmla="*/ 12188 w 2291036"/>
              <a:gd name="connsiteY71" fmla="*/ 353984 h 507362"/>
              <a:gd name="connsiteX72" fmla="*/ 0 w 2291036"/>
              <a:gd name="connsiteY72" fmla="*/ 249061 h 507362"/>
              <a:gd name="connsiteX73" fmla="*/ 6094 w 2291036"/>
              <a:gd name="connsiteY73" fmla="*/ 220445 h 507362"/>
              <a:gd name="connsiteX74" fmla="*/ 12188 w 2291036"/>
              <a:gd name="connsiteY74" fmla="*/ 184676 h 507362"/>
              <a:gd name="connsiteX75" fmla="*/ 6094 w 2291036"/>
              <a:gd name="connsiteY75" fmla="*/ 144137 h 507362"/>
              <a:gd name="connsiteX76" fmla="*/ 18278 w 2291036"/>
              <a:gd name="connsiteY76" fmla="*/ 67829 h 507362"/>
              <a:gd name="connsiteX77" fmla="*/ 6094 w 2291036"/>
              <a:gd name="connsiteY77" fmla="*/ 3444 h 507362"/>
              <a:gd name="connsiteX78" fmla="*/ 201075 w 2291036"/>
              <a:gd name="connsiteY78" fmla="*/ 3444 h 507362"/>
              <a:gd name="connsiteX79" fmla="*/ 237634 w 2291036"/>
              <a:gd name="connsiteY79" fmla="*/ 3444 h 507362"/>
              <a:gd name="connsiteX80" fmla="*/ 292473 w 2291036"/>
              <a:gd name="connsiteY80" fmla="*/ 8214 h 507362"/>
              <a:gd name="connsiteX81" fmla="*/ 639785 w 2291036"/>
              <a:gd name="connsiteY81" fmla="*/ 5829 h 507362"/>
              <a:gd name="connsiteX82" fmla="*/ 658063 w 2291036"/>
              <a:gd name="connsiteY82" fmla="*/ 3444 h 507362"/>
              <a:gd name="connsiteX83" fmla="*/ 725088 w 2291036"/>
              <a:gd name="connsiteY83" fmla="*/ 8214 h 507362"/>
              <a:gd name="connsiteX84" fmla="*/ 840859 w 2291036"/>
              <a:gd name="connsiteY84" fmla="*/ 1060 h 507362"/>
              <a:gd name="connsiteX85" fmla="*/ 1175986 w 2291036"/>
              <a:gd name="connsiteY85" fmla="*/ 8214 h 507362"/>
              <a:gd name="connsiteX86" fmla="*/ 1328314 w 2291036"/>
              <a:gd name="connsiteY86" fmla="*/ 3444 h 507362"/>
              <a:gd name="connsiteX87" fmla="*/ 1364873 w 2291036"/>
              <a:gd name="connsiteY87" fmla="*/ 3444 h 507362"/>
              <a:gd name="connsiteX88" fmla="*/ 1395339 w 2291036"/>
              <a:gd name="connsiteY88" fmla="*/ 1060 h 507362"/>
              <a:gd name="connsiteX89" fmla="*/ 1458556 w 2291036"/>
              <a:gd name="connsiteY89" fmla="*/ 165 h 507362"/>
              <a:gd name="connsiteX90" fmla="*/ 1492164 w 2291036"/>
              <a:gd name="connsiteY90" fmla="*/ 54 h 50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2291036" h="507362">
                <a:moveTo>
                  <a:pt x="5047" y="496336"/>
                </a:moveTo>
                <a:lnTo>
                  <a:pt x="13426" y="496437"/>
                </a:lnTo>
                <a:lnTo>
                  <a:pt x="5011" y="496619"/>
                </a:lnTo>
                <a:close/>
                <a:moveTo>
                  <a:pt x="2284943" y="96445"/>
                </a:moveTo>
                <a:lnTo>
                  <a:pt x="2284943" y="97637"/>
                </a:lnTo>
                <a:lnTo>
                  <a:pt x="2284943" y="98829"/>
                </a:lnTo>
                <a:lnTo>
                  <a:pt x="2284887" y="96558"/>
                </a:lnTo>
                <a:close/>
                <a:moveTo>
                  <a:pt x="1492164" y="54"/>
                </a:moveTo>
                <a:cubicBezTo>
                  <a:pt x="1502351" y="166"/>
                  <a:pt x="1511109" y="464"/>
                  <a:pt x="1517204" y="1060"/>
                </a:cubicBezTo>
                <a:cubicBezTo>
                  <a:pt x="1517204" y="1060"/>
                  <a:pt x="1521773" y="1060"/>
                  <a:pt x="1525581" y="1060"/>
                </a:cubicBezTo>
                <a:lnTo>
                  <a:pt x="1529387" y="1060"/>
                </a:lnTo>
                <a:cubicBezTo>
                  <a:pt x="1565948" y="1060"/>
                  <a:pt x="1602508" y="5829"/>
                  <a:pt x="1614693" y="5829"/>
                </a:cubicBezTo>
                <a:cubicBezTo>
                  <a:pt x="1681718" y="5829"/>
                  <a:pt x="1706091" y="3444"/>
                  <a:pt x="1767023" y="3444"/>
                </a:cubicBezTo>
                <a:cubicBezTo>
                  <a:pt x="1779209" y="3444"/>
                  <a:pt x="1803583" y="8214"/>
                  <a:pt x="1821861" y="8214"/>
                </a:cubicBezTo>
                <a:cubicBezTo>
                  <a:pt x="1840143" y="5829"/>
                  <a:pt x="2071683" y="5829"/>
                  <a:pt x="2096055" y="3444"/>
                </a:cubicBezTo>
                <a:cubicBezTo>
                  <a:pt x="2077777" y="5829"/>
                  <a:pt x="2126521" y="3444"/>
                  <a:pt x="2144800" y="3444"/>
                </a:cubicBezTo>
                <a:cubicBezTo>
                  <a:pt x="2126521" y="4637"/>
                  <a:pt x="2124998" y="5233"/>
                  <a:pt x="2132615" y="5531"/>
                </a:cubicBezTo>
                <a:lnTo>
                  <a:pt x="2140103" y="5584"/>
                </a:lnTo>
                <a:lnTo>
                  <a:pt x="2120427" y="5829"/>
                </a:lnTo>
                <a:cubicBezTo>
                  <a:pt x="2144800" y="5829"/>
                  <a:pt x="2144800" y="5829"/>
                  <a:pt x="2175266" y="5829"/>
                </a:cubicBezTo>
                <a:lnTo>
                  <a:pt x="2140103" y="5584"/>
                </a:lnTo>
                <a:lnTo>
                  <a:pt x="2192023" y="4935"/>
                </a:lnTo>
                <a:cubicBezTo>
                  <a:pt x="2228581" y="5233"/>
                  <a:pt x="2266664" y="5829"/>
                  <a:pt x="2272758" y="5829"/>
                </a:cubicBezTo>
                <a:cubicBezTo>
                  <a:pt x="2272758" y="10598"/>
                  <a:pt x="2278851" y="20137"/>
                  <a:pt x="2278851" y="22521"/>
                </a:cubicBezTo>
                <a:cubicBezTo>
                  <a:pt x="2278851" y="22521"/>
                  <a:pt x="2278851" y="43983"/>
                  <a:pt x="2278851" y="51696"/>
                </a:cubicBezTo>
                <a:lnTo>
                  <a:pt x="2278851" y="53521"/>
                </a:lnTo>
                <a:cubicBezTo>
                  <a:pt x="2278851" y="57098"/>
                  <a:pt x="2281898" y="61272"/>
                  <a:pt x="2284182" y="68127"/>
                </a:cubicBezTo>
                <a:lnTo>
                  <a:pt x="2284887" y="96558"/>
                </a:lnTo>
                <a:lnTo>
                  <a:pt x="2278851" y="108666"/>
                </a:lnTo>
                <a:cubicBezTo>
                  <a:pt x="2275804" y="110753"/>
                  <a:pt x="2272758" y="111945"/>
                  <a:pt x="2272758" y="115522"/>
                </a:cubicBezTo>
                <a:cubicBezTo>
                  <a:pt x="2272758" y="117906"/>
                  <a:pt x="2272758" y="117906"/>
                  <a:pt x="2272758" y="120291"/>
                </a:cubicBezTo>
                <a:cubicBezTo>
                  <a:pt x="2278851" y="136983"/>
                  <a:pt x="2278851" y="122676"/>
                  <a:pt x="2278851" y="151292"/>
                </a:cubicBezTo>
                <a:cubicBezTo>
                  <a:pt x="2278851" y="141752"/>
                  <a:pt x="2291036" y="175137"/>
                  <a:pt x="2291036" y="175137"/>
                </a:cubicBezTo>
                <a:cubicBezTo>
                  <a:pt x="2291036" y="203752"/>
                  <a:pt x="2291036" y="218060"/>
                  <a:pt x="2291036" y="220445"/>
                </a:cubicBezTo>
                <a:cubicBezTo>
                  <a:pt x="2291036" y="253829"/>
                  <a:pt x="2291036" y="325368"/>
                  <a:pt x="2291036" y="320600"/>
                </a:cubicBezTo>
                <a:cubicBezTo>
                  <a:pt x="2291036" y="325368"/>
                  <a:pt x="2278851" y="342061"/>
                  <a:pt x="2278851" y="351600"/>
                </a:cubicBezTo>
                <a:cubicBezTo>
                  <a:pt x="2278851" y="349215"/>
                  <a:pt x="2272758" y="432676"/>
                  <a:pt x="2272758" y="435061"/>
                </a:cubicBezTo>
                <a:cubicBezTo>
                  <a:pt x="2272758" y="454139"/>
                  <a:pt x="2274281" y="467254"/>
                  <a:pt x="2275805" y="479773"/>
                </a:cubicBezTo>
                <a:lnTo>
                  <a:pt x="2277471" y="502273"/>
                </a:lnTo>
                <a:lnTo>
                  <a:pt x="2232653" y="501280"/>
                </a:lnTo>
                <a:cubicBezTo>
                  <a:pt x="2219939" y="500915"/>
                  <a:pt x="2211320" y="500624"/>
                  <a:pt x="2207872" y="500624"/>
                </a:cubicBezTo>
                <a:cubicBezTo>
                  <a:pt x="2200976" y="500624"/>
                  <a:pt x="2180289" y="500624"/>
                  <a:pt x="2166497" y="500624"/>
                </a:cubicBezTo>
                <a:cubicBezTo>
                  <a:pt x="2166497" y="500624"/>
                  <a:pt x="2138914" y="495957"/>
                  <a:pt x="2104435" y="491291"/>
                </a:cubicBezTo>
                <a:cubicBezTo>
                  <a:pt x="2111332" y="491291"/>
                  <a:pt x="1904456" y="495957"/>
                  <a:pt x="1711374" y="495957"/>
                </a:cubicBezTo>
                <a:cubicBezTo>
                  <a:pt x="1725167" y="495957"/>
                  <a:pt x="1711374" y="500624"/>
                  <a:pt x="1690687" y="500624"/>
                </a:cubicBezTo>
                <a:cubicBezTo>
                  <a:pt x="1628623" y="500624"/>
                  <a:pt x="1607937" y="491291"/>
                  <a:pt x="1614833" y="491291"/>
                </a:cubicBezTo>
                <a:cubicBezTo>
                  <a:pt x="1601041" y="491291"/>
                  <a:pt x="1470020" y="505288"/>
                  <a:pt x="1483813" y="505288"/>
                </a:cubicBezTo>
                <a:cubicBezTo>
                  <a:pt x="1435541" y="500624"/>
                  <a:pt x="1104542" y="491291"/>
                  <a:pt x="1104542" y="491291"/>
                </a:cubicBezTo>
                <a:cubicBezTo>
                  <a:pt x="1049376" y="491291"/>
                  <a:pt x="939042" y="500624"/>
                  <a:pt x="932148" y="500624"/>
                </a:cubicBezTo>
                <a:cubicBezTo>
                  <a:pt x="897670" y="500624"/>
                  <a:pt x="890773" y="505288"/>
                  <a:pt x="890773" y="500624"/>
                </a:cubicBezTo>
                <a:cubicBezTo>
                  <a:pt x="870087" y="500624"/>
                  <a:pt x="870087" y="505288"/>
                  <a:pt x="856294" y="505288"/>
                </a:cubicBezTo>
                <a:cubicBezTo>
                  <a:pt x="839053" y="505288"/>
                  <a:pt x="811471" y="506456"/>
                  <a:pt x="784750" y="507040"/>
                </a:cubicBezTo>
                <a:cubicBezTo>
                  <a:pt x="771390" y="507330"/>
                  <a:pt x="758245" y="507476"/>
                  <a:pt x="746716" y="507257"/>
                </a:cubicBezTo>
                <a:cubicBezTo>
                  <a:pt x="735187" y="507038"/>
                  <a:pt x="725275" y="506454"/>
                  <a:pt x="718378" y="505288"/>
                </a:cubicBezTo>
                <a:cubicBezTo>
                  <a:pt x="718378" y="505288"/>
                  <a:pt x="713206" y="505288"/>
                  <a:pt x="708897" y="505288"/>
                </a:cubicBezTo>
                <a:lnTo>
                  <a:pt x="704588" y="505288"/>
                </a:lnTo>
                <a:cubicBezTo>
                  <a:pt x="663212" y="505288"/>
                  <a:pt x="621836" y="495957"/>
                  <a:pt x="608047" y="495957"/>
                </a:cubicBezTo>
                <a:cubicBezTo>
                  <a:pt x="532191" y="495957"/>
                  <a:pt x="504609" y="500624"/>
                  <a:pt x="435650" y="500624"/>
                </a:cubicBezTo>
                <a:cubicBezTo>
                  <a:pt x="421858" y="500624"/>
                  <a:pt x="394276" y="491291"/>
                  <a:pt x="373589" y="491291"/>
                </a:cubicBezTo>
                <a:cubicBezTo>
                  <a:pt x="352899" y="495957"/>
                  <a:pt x="90860" y="495957"/>
                  <a:pt x="63276" y="500624"/>
                </a:cubicBezTo>
                <a:cubicBezTo>
                  <a:pt x="83963" y="495957"/>
                  <a:pt x="28797" y="500624"/>
                  <a:pt x="8111" y="500624"/>
                </a:cubicBezTo>
                <a:cubicBezTo>
                  <a:pt x="28797" y="498290"/>
                  <a:pt x="30521" y="497125"/>
                  <a:pt x="21901" y="496542"/>
                </a:cubicBezTo>
                <a:lnTo>
                  <a:pt x="13426" y="496437"/>
                </a:lnTo>
                <a:lnTo>
                  <a:pt x="35694" y="495957"/>
                </a:lnTo>
                <a:cubicBezTo>
                  <a:pt x="21902" y="495957"/>
                  <a:pt x="15007" y="495957"/>
                  <a:pt x="7249" y="495957"/>
                </a:cubicBezTo>
                <a:lnTo>
                  <a:pt x="5095" y="495957"/>
                </a:lnTo>
                <a:lnTo>
                  <a:pt x="5570" y="492209"/>
                </a:lnTo>
                <a:cubicBezTo>
                  <a:pt x="5903" y="489498"/>
                  <a:pt x="6094" y="487821"/>
                  <a:pt x="6094" y="487523"/>
                </a:cubicBezTo>
                <a:cubicBezTo>
                  <a:pt x="6094" y="475600"/>
                  <a:pt x="0" y="458908"/>
                  <a:pt x="0" y="435061"/>
                </a:cubicBezTo>
                <a:cubicBezTo>
                  <a:pt x="0" y="431485"/>
                  <a:pt x="0" y="426119"/>
                  <a:pt x="0" y="422244"/>
                </a:cubicBezTo>
                <a:lnTo>
                  <a:pt x="0" y="418368"/>
                </a:lnTo>
                <a:cubicBezTo>
                  <a:pt x="0" y="406446"/>
                  <a:pt x="12188" y="356369"/>
                  <a:pt x="12188" y="353984"/>
                </a:cubicBezTo>
                <a:cubicBezTo>
                  <a:pt x="18278" y="349215"/>
                  <a:pt x="0" y="272908"/>
                  <a:pt x="0" y="249061"/>
                </a:cubicBezTo>
                <a:cubicBezTo>
                  <a:pt x="0" y="249061"/>
                  <a:pt x="0" y="220445"/>
                  <a:pt x="6094" y="220445"/>
                </a:cubicBezTo>
                <a:cubicBezTo>
                  <a:pt x="0" y="208522"/>
                  <a:pt x="18278" y="179907"/>
                  <a:pt x="12188" y="184676"/>
                </a:cubicBezTo>
                <a:cubicBezTo>
                  <a:pt x="18278" y="177522"/>
                  <a:pt x="6094" y="151292"/>
                  <a:pt x="6094" y="144137"/>
                </a:cubicBezTo>
                <a:cubicBezTo>
                  <a:pt x="6094" y="158446"/>
                  <a:pt x="18278" y="58291"/>
                  <a:pt x="18278" y="67829"/>
                </a:cubicBezTo>
                <a:cubicBezTo>
                  <a:pt x="18278" y="60675"/>
                  <a:pt x="6094" y="5829"/>
                  <a:pt x="6094" y="3444"/>
                </a:cubicBezTo>
                <a:cubicBezTo>
                  <a:pt x="103584" y="1060"/>
                  <a:pt x="188890" y="3444"/>
                  <a:pt x="201075" y="3444"/>
                </a:cubicBezTo>
                <a:cubicBezTo>
                  <a:pt x="207169" y="3444"/>
                  <a:pt x="225447" y="3444"/>
                  <a:pt x="237634" y="3444"/>
                </a:cubicBezTo>
                <a:cubicBezTo>
                  <a:pt x="237634" y="3444"/>
                  <a:pt x="262007" y="5829"/>
                  <a:pt x="292473" y="8214"/>
                </a:cubicBezTo>
                <a:cubicBezTo>
                  <a:pt x="286379" y="8214"/>
                  <a:pt x="469176" y="5829"/>
                  <a:pt x="639785" y="5829"/>
                </a:cubicBezTo>
                <a:cubicBezTo>
                  <a:pt x="627597" y="5829"/>
                  <a:pt x="639785" y="3444"/>
                  <a:pt x="658063" y="3444"/>
                </a:cubicBezTo>
                <a:cubicBezTo>
                  <a:pt x="712904" y="3444"/>
                  <a:pt x="731183" y="8214"/>
                  <a:pt x="725088" y="8214"/>
                </a:cubicBezTo>
                <a:cubicBezTo>
                  <a:pt x="737276" y="8214"/>
                  <a:pt x="853046" y="1060"/>
                  <a:pt x="840859" y="1060"/>
                </a:cubicBezTo>
                <a:cubicBezTo>
                  <a:pt x="883512" y="3444"/>
                  <a:pt x="1175986" y="8214"/>
                  <a:pt x="1175986" y="8214"/>
                </a:cubicBezTo>
                <a:cubicBezTo>
                  <a:pt x="1224730" y="8214"/>
                  <a:pt x="1322222" y="3444"/>
                  <a:pt x="1328314" y="3444"/>
                </a:cubicBezTo>
                <a:cubicBezTo>
                  <a:pt x="1358779" y="3444"/>
                  <a:pt x="1364873" y="1060"/>
                  <a:pt x="1364873" y="3444"/>
                </a:cubicBezTo>
                <a:cubicBezTo>
                  <a:pt x="1383152" y="3444"/>
                  <a:pt x="1383152" y="1060"/>
                  <a:pt x="1395339" y="1060"/>
                </a:cubicBezTo>
                <a:cubicBezTo>
                  <a:pt x="1410574" y="1060"/>
                  <a:pt x="1434945" y="464"/>
                  <a:pt x="1458556" y="165"/>
                </a:cubicBezTo>
                <a:cubicBezTo>
                  <a:pt x="1470361" y="17"/>
                  <a:pt x="1481976" y="-58"/>
                  <a:pt x="1492164" y="54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1800" cap="all" spc="-50" baseline="0">
                <a:solidFill>
                  <a:schemeClr val="bg2"/>
                </a:solidFill>
                <a:latin typeface="Tw Cen MT Condensed" panose="020B0606020104020203" pitchFamily="34" charset="0"/>
              </a:defRPr>
            </a:lvl1pPr>
          </a:lstStyle>
          <a:p>
            <a:pPr lvl="0"/>
            <a:r>
              <a:rPr lang="en-GB" noProof="0"/>
              <a:t>This is a heading</a:t>
            </a:r>
          </a:p>
        </p:txBody>
      </p:sp>
      <p:sp>
        <p:nvSpPr>
          <p:cNvPr id="36" name="Tijdelijke aanduiding voor tekst 35">
            <a:extLst>
              <a:ext uri="{FF2B5EF4-FFF2-40B4-BE49-F238E27FC236}">
                <a16:creationId xmlns:a16="http://schemas.microsoft.com/office/drawing/2014/main" id="{2393E6AC-A729-4A79-8C97-2E544E11071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46368" y="1319467"/>
            <a:ext cx="1989367" cy="507362"/>
          </a:xfrm>
          <a:custGeom>
            <a:avLst/>
            <a:gdLst>
              <a:gd name="connsiteX0" fmla="*/ 5047 w 2291036"/>
              <a:gd name="connsiteY0" fmla="*/ 496336 h 507362"/>
              <a:gd name="connsiteX1" fmla="*/ 13426 w 2291036"/>
              <a:gd name="connsiteY1" fmla="*/ 496437 h 507362"/>
              <a:gd name="connsiteX2" fmla="*/ 5011 w 2291036"/>
              <a:gd name="connsiteY2" fmla="*/ 496619 h 507362"/>
              <a:gd name="connsiteX3" fmla="*/ 2284943 w 2291036"/>
              <a:gd name="connsiteY3" fmla="*/ 96445 h 507362"/>
              <a:gd name="connsiteX4" fmla="*/ 2284943 w 2291036"/>
              <a:gd name="connsiteY4" fmla="*/ 97637 h 507362"/>
              <a:gd name="connsiteX5" fmla="*/ 2284943 w 2291036"/>
              <a:gd name="connsiteY5" fmla="*/ 98829 h 507362"/>
              <a:gd name="connsiteX6" fmla="*/ 2284887 w 2291036"/>
              <a:gd name="connsiteY6" fmla="*/ 96558 h 507362"/>
              <a:gd name="connsiteX7" fmla="*/ 1492164 w 2291036"/>
              <a:gd name="connsiteY7" fmla="*/ 54 h 507362"/>
              <a:gd name="connsiteX8" fmla="*/ 1517204 w 2291036"/>
              <a:gd name="connsiteY8" fmla="*/ 1060 h 507362"/>
              <a:gd name="connsiteX9" fmla="*/ 1525581 w 2291036"/>
              <a:gd name="connsiteY9" fmla="*/ 1060 h 507362"/>
              <a:gd name="connsiteX10" fmla="*/ 1529387 w 2291036"/>
              <a:gd name="connsiteY10" fmla="*/ 1060 h 507362"/>
              <a:gd name="connsiteX11" fmla="*/ 1614693 w 2291036"/>
              <a:gd name="connsiteY11" fmla="*/ 5829 h 507362"/>
              <a:gd name="connsiteX12" fmla="*/ 1767023 w 2291036"/>
              <a:gd name="connsiteY12" fmla="*/ 3444 h 507362"/>
              <a:gd name="connsiteX13" fmla="*/ 1821861 w 2291036"/>
              <a:gd name="connsiteY13" fmla="*/ 8214 h 507362"/>
              <a:gd name="connsiteX14" fmla="*/ 2096055 w 2291036"/>
              <a:gd name="connsiteY14" fmla="*/ 3444 h 507362"/>
              <a:gd name="connsiteX15" fmla="*/ 2144800 w 2291036"/>
              <a:gd name="connsiteY15" fmla="*/ 3444 h 507362"/>
              <a:gd name="connsiteX16" fmla="*/ 2132615 w 2291036"/>
              <a:gd name="connsiteY16" fmla="*/ 5531 h 507362"/>
              <a:gd name="connsiteX17" fmla="*/ 2140103 w 2291036"/>
              <a:gd name="connsiteY17" fmla="*/ 5584 h 507362"/>
              <a:gd name="connsiteX18" fmla="*/ 2120427 w 2291036"/>
              <a:gd name="connsiteY18" fmla="*/ 5829 h 507362"/>
              <a:gd name="connsiteX19" fmla="*/ 2175266 w 2291036"/>
              <a:gd name="connsiteY19" fmla="*/ 5829 h 507362"/>
              <a:gd name="connsiteX20" fmla="*/ 2140103 w 2291036"/>
              <a:gd name="connsiteY20" fmla="*/ 5584 h 507362"/>
              <a:gd name="connsiteX21" fmla="*/ 2192023 w 2291036"/>
              <a:gd name="connsiteY21" fmla="*/ 4935 h 507362"/>
              <a:gd name="connsiteX22" fmla="*/ 2272758 w 2291036"/>
              <a:gd name="connsiteY22" fmla="*/ 5829 h 507362"/>
              <a:gd name="connsiteX23" fmla="*/ 2278851 w 2291036"/>
              <a:gd name="connsiteY23" fmla="*/ 22521 h 507362"/>
              <a:gd name="connsiteX24" fmla="*/ 2278851 w 2291036"/>
              <a:gd name="connsiteY24" fmla="*/ 51696 h 507362"/>
              <a:gd name="connsiteX25" fmla="*/ 2278851 w 2291036"/>
              <a:gd name="connsiteY25" fmla="*/ 53521 h 507362"/>
              <a:gd name="connsiteX26" fmla="*/ 2284182 w 2291036"/>
              <a:gd name="connsiteY26" fmla="*/ 68127 h 507362"/>
              <a:gd name="connsiteX27" fmla="*/ 2284887 w 2291036"/>
              <a:gd name="connsiteY27" fmla="*/ 96558 h 507362"/>
              <a:gd name="connsiteX28" fmla="*/ 2278851 w 2291036"/>
              <a:gd name="connsiteY28" fmla="*/ 108666 h 507362"/>
              <a:gd name="connsiteX29" fmla="*/ 2272758 w 2291036"/>
              <a:gd name="connsiteY29" fmla="*/ 115522 h 507362"/>
              <a:gd name="connsiteX30" fmla="*/ 2272758 w 2291036"/>
              <a:gd name="connsiteY30" fmla="*/ 120291 h 507362"/>
              <a:gd name="connsiteX31" fmla="*/ 2278851 w 2291036"/>
              <a:gd name="connsiteY31" fmla="*/ 151292 h 507362"/>
              <a:gd name="connsiteX32" fmla="*/ 2291036 w 2291036"/>
              <a:gd name="connsiteY32" fmla="*/ 175137 h 507362"/>
              <a:gd name="connsiteX33" fmla="*/ 2291036 w 2291036"/>
              <a:gd name="connsiteY33" fmla="*/ 220445 h 507362"/>
              <a:gd name="connsiteX34" fmla="*/ 2291036 w 2291036"/>
              <a:gd name="connsiteY34" fmla="*/ 320600 h 507362"/>
              <a:gd name="connsiteX35" fmla="*/ 2278851 w 2291036"/>
              <a:gd name="connsiteY35" fmla="*/ 351600 h 507362"/>
              <a:gd name="connsiteX36" fmla="*/ 2272758 w 2291036"/>
              <a:gd name="connsiteY36" fmla="*/ 435061 h 507362"/>
              <a:gd name="connsiteX37" fmla="*/ 2275805 w 2291036"/>
              <a:gd name="connsiteY37" fmla="*/ 479773 h 507362"/>
              <a:gd name="connsiteX38" fmla="*/ 2277471 w 2291036"/>
              <a:gd name="connsiteY38" fmla="*/ 502273 h 507362"/>
              <a:gd name="connsiteX39" fmla="*/ 2232653 w 2291036"/>
              <a:gd name="connsiteY39" fmla="*/ 501280 h 507362"/>
              <a:gd name="connsiteX40" fmla="*/ 2207872 w 2291036"/>
              <a:gd name="connsiteY40" fmla="*/ 500624 h 507362"/>
              <a:gd name="connsiteX41" fmla="*/ 2166497 w 2291036"/>
              <a:gd name="connsiteY41" fmla="*/ 500624 h 507362"/>
              <a:gd name="connsiteX42" fmla="*/ 2104435 w 2291036"/>
              <a:gd name="connsiteY42" fmla="*/ 491291 h 507362"/>
              <a:gd name="connsiteX43" fmla="*/ 1711374 w 2291036"/>
              <a:gd name="connsiteY43" fmla="*/ 495957 h 507362"/>
              <a:gd name="connsiteX44" fmla="*/ 1690687 w 2291036"/>
              <a:gd name="connsiteY44" fmla="*/ 500624 h 507362"/>
              <a:gd name="connsiteX45" fmla="*/ 1614833 w 2291036"/>
              <a:gd name="connsiteY45" fmla="*/ 491291 h 507362"/>
              <a:gd name="connsiteX46" fmla="*/ 1483813 w 2291036"/>
              <a:gd name="connsiteY46" fmla="*/ 505288 h 507362"/>
              <a:gd name="connsiteX47" fmla="*/ 1104542 w 2291036"/>
              <a:gd name="connsiteY47" fmla="*/ 491291 h 507362"/>
              <a:gd name="connsiteX48" fmla="*/ 932148 w 2291036"/>
              <a:gd name="connsiteY48" fmla="*/ 500624 h 507362"/>
              <a:gd name="connsiteX49" fmla="*/ 890773 w 2291036"/>
              <a:gd name="connsiteY49" fmla="*/ 500624 h 507362"/>
              <a:gd name="connsiteX50" fmla="*/ 856294 w 2291036"/>
              <a:gd name="connsiteY50" fmla="*/ 505288 h 507362"/>
              <a:gd name="connsiteX51" fmla="*/ 784750 w 2291036"/>
              <a:gd name="connsiteY51" fmla="*/ 507040 h 507362"/>
              <a:gd name="connsiteX52" fmla="*/ 746716 w 2291036"/>
              <a:gd name="connsiteY52" fmla="*/ 507257 h 507362"/>
              <a:gd name="connsiteX53" fmla="*/ 718378 w 2291036"/>
              <a:gd name="connsiteY53" fmla="*/ 505288 h 507362"/>
              <a:gd name="connsiteX54" fmla="*/ 708897 w 2291036"/>
              <a:gd name="connsiteY54" fmla="*/ 505288 h 507362"/>
              <a:gd name="connsiteX55" fmla="*/ 704588 w 2291036"/>
              <a:gd name="connsiteY55" fmla="*/ 505288 h 507362"/>
              <a:gd name="connsiteX56" fmla="*/ 608047 w 2291036"/>
              <a:gd name="connsiteY56" fmla="*/ 495957 h 507362"/>
              <a:gd name="connsiteX57" fmla="*/ 435650 w 2291036"/>
              <a:gd name="connsiteY57" fmla="*/ 500624 h 507362"/>
              <a:gd name="connsiteX58" fmla="*/ 373589 w 2291036"/>
              <a:gd name="connsiteY58" fmla="*/ 491291 h 507362"/>
              <a:gd name="connsiteX59" fmla="*/ 63276 w 2291036"/>
              <a:gd name="connsiteY59" fmla="*/ 500624 h 507362"/>
              <a:gd name="connsiteX60" fmla="*/ 8111 w 2291036"/>
              <a:gd name="connsiteY60" fmla="*/ 500624 h 507362"/>
              <a:gd name="connsiteX61" fmla="*/ 21901 w 2291036"/>
              <a:gd name="connsiteY61" fmla="*/ 496542 h 507362"/>
              <a:gd name="connsiteX62" fmla="*/ 13426 w 2291036"/>
              <a:gd name="connsiteY62" fmla="*/ 496437 h 507362"/>
              <a:gd name="connsiteX63" fmla="*/ 35694 w 2291036"/>
              <a:gd name="connsiteY63" fmla="*/ 495957 h 507362"/>
              <a:gd name="connsiteX64" fmla="*/ 7249 w 2291036"/>
              <a:gd name="connsiteY64" fmla="*/ 495957 h 507362"/>
              <a:gd name="connsiteX65" fmla="*/ 5095 w 2291036"/>
              <a:gd name="connsiteY65" fmla="*/ 495957 h 507362"/>
              <a:gd name="connsiteX66" fmla="*/ 5570 w 2291036"/>
              <a:gd name="connsiteY66" fmla="*/ 492209 h 507362"/>
              <a:gd name="connsiteX67" fmla="*/ 6094 w 2291036"/>
              <a:gd name="connsiteY67" fmla="*/ 487523 h 507362"/>
              <a:gd name="connsiteX68" fmla="*/ 0 w 2291036"/>
              <a:gd name="connsiteY68" fmla="*/ 435061 h 507362"/>
              <a:gd name="connsiteX69" fmla="*/ 0 w 2291036"/>
              <a:gd name="connsiteY69" fmla="*/ 422244 h 507362"/>
              <a:gd name="connsiteX70" fmla="*/ 0 w 2291036"/>
              <a:gd name="connsiteY70" fmla="*/ 418368 h 507362"/>
              <a:gd name="connsiteX71" fmla="*/ 12188 w 2291036"/>
              <a:gd name="connsiteY71" fmla="*/ 353984 h 507362"/>
              <a:gd name="connsiteX72" fmla="*/ 0 w 2291036"/>
              <a:gd name="connsiteY72" fmla="*/ 249061 h 507362"/>
              <a:gd name="connsiteX73" fmla="*/ 6094 w 2291036"/>
              <a:gd name="connsiteY73" fmla="*/ 220445 h 507362"/>
              <a:gd name="connsiteX74" fmla="*/ 12188 w 2291036"/>
              <a:gd name="connsiteY74" fmla="*/ 184676 h 507362"/>
              <a:gd name="connsiteX75" fmla="*/ 6094 w 2291036"/>
              <a:gd name="connsiteY75" fmla="*/ 144137 h 507362"/>
              <a:gd name="connsiteX76" fmla="*/ 18278 w 2291036"/>
              <a:gd name="connsiteY76" fmla="*/ 67829 h 507362"/>
              <a:gd name="connsiteX77" fmla="*/ 6094 w 2291036"/>
              <a:gd name="connsiteY77" fmla="*/ 3444 h 507362"/>
              <a:gd name="connsiteX78" fmla="*/ 201075 w 2291036"/>
              <a:gd name="connsiteY78" fmla="*/ 3444 h 507362"/>
              <a:gd name="connsiteX79" fmla="*/ 237634 w 2291036"/>
              <a:gd name="connsiteY79" fmla="*/ 3444 h 507362"/>
              <a:gd name="connsiteX80" fmla="*/ 292473 w 2291036"/>
              <a:gd name="connsiteY80" fmla="*/ 8214 h 507362"/>
              <a:gd name="connsiteX81" fmla="*/ 639785 w 2291036"/>
              <a:gd name="connsiteY81" fmla="*/ 5829 h 507362"/>
              <a:gd name="connsiteX82" fmla="*/ 658063 w 2291036"/>
              <a:gd name="connsiteY82" fmla="*/ 3444 h 507362"/>
              <a:gd name="connsiteX83" fmla="*/ 725088 w 2291036"/>
              <a:gd name="connsiteY83" fmla="*/ 8214 h 507362"/>
              <a:gd name="connsiteX84" fmla="*/ 840859 w 2291036"/>
              <a:gd name="connsiteY84" fmla="*/ 1060 h 507362"/>
              <a:gd name="connsiteX85" fmla="*/ 1175986 w 2291036"/>
              <a:gd name="connsiteY85" fmla="*/ 8214 h 507362"/>
              <a:gd name="connsiteX86" fmla="*/ 1328314 w 2291036"/>
              <a:gd name="connsiteY86" fmla="*/ 3444 h 507362"/>
              <a:gd name="connsiteX87" fmla="*/ 1364873 w 2291036"/>
              <a:gd name="connsiteY87" fmla="*/ 3444 h 507362"/>
              <a:gd name="connsiteX88" fmla="*/ 1395339 w 2291036"/>
              <a:gd name="connsiteY88" fmla="*/ 1060 h 507362"/>
              <a:gd name="connsiteX89" fmla="*/ 1458556 w 2291036"/>
              <a:gd name="connsiteY89" fmla="*/ 165 h 507362"/>
              <a:gd name="connsiteX90" fmla="*/ 1492164 w 2291036"/>
              <a:gd name="connsiteY90" fmla="*/ 54 h 50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2291036" h="507362">
                <a:moveTo>
                  <a:pt x="5047" y="496336"/>
                </a:moveTo>
                <a:lnTo>
                  <a:pt x="13426" y="496437"/>
                </a:lnTo>
                <a:lnTo>
                  <a:pt x="5011" y="496619"/>
                </a:lnTo>
                <a:close/>
                <a:moveTo>
                  <a:pt x="2284943" y="96445"/>
                </a:moveTo>
                <a:lnTo>
                  <a:pt x="2284943" y="97637"/>
                </a:lnTo>
                <a:lnTo>
                  <a:pt x="2284943" y="98829"/>
                </a:lnTo>
                <a:lnTo>
                  <a:pt x="2284887" y="96558"/>
                </a:lnTo>
                <a:close/>
                <a:moveTo>
                  <a:pt x="1492164" y="54"/>
                </a:moveTo>
                <a:cubicBezTo>
                  <a:pt x="1502351" y="166"/>
                  <a:pt x="1511109" y="464"/>
                  <a:pt x="1517204" y="1060"/>
                </a:cubicBezTo>
                <a:cubicBezTo>
                  <a:pt x="1517204" y="1060"/>
                  <a:pt x="1521773" y="1060"/>
                  <a:pt x="1525581" y="1060"/>
                </a:cubicBezTo>
                <a:lnTo>
                  <a:pt x="1529387" y="1060"/>
                </a:lnTo>
                <a:cubicBezTo>
                  <a:pt x="1565948" y="1060"/>
                  <a:pt x="1602508" y="5829"/>
                  <a:pt x="1614693" y="5829"/>
                </a:cubicBezTo>
                <a:cubicBezTo>
                  <a:pt x="1681718" y="5829"/>
                  <a:pt x="1706091" y="3444"/>
                  <a:pt x="1767023" y="3444"/>
                </a:cubicBezTo>
                <a:cubicBezTo>
                  <a:pt x="1779209" y="3444"/>
                  <a:pt x="1803583" y="8214"/>
                  <a:pt x="1821861" y="8214"/>
                </a:cubicBezTo>
                <a:cubicBezTo>
                  <a:pt x="1840143" y="5829"/>
                  <a:pt x="2071683" y="5829"/>
                  <a:pt x="2096055" y="3444"/>
                </a:cubicBezTo>
                <a:cubicBezTo>
                  <a:pt x="2077777" y="5829"/>
                  <a:pt x="2126521" y="3444"/>
                  <a:pt x="2144800" y="3444"/>
                </a:cubicBezTo>
                <a:cubicBezTo>
                  <a:pt x="2126521" y="4637"/>
                  <a:pt x="2124998" y="5233"/>
                  <a:pt x="2132615" y="5531"/>
                </a:cubicBezTo>
                <a:lnTo>
                  <a:pt x="2140103" y="5584"/>
                </a:lnTo>
                <a:lnTo>
                  <a:pt x="2120427" y="5829"/>
                </a:lnTo>
                <a:cubicBezTo>
                  <a:pt x="2144800" y="5829"/>
                  <a:pt x="2144800" y="5829"/>
                  <a:pt x="2175266" y="5829"/>
                </a:cubicBezTo>
                <a:lnTo>
                  <a:pt x="2140103" y="5584"/>
                </a:lnTo>
                <a:lnTo>
                  <a:pt x="2192023" y="4935"/>
                </a:lnTo>
                <a:cubicBezTo>
                  <a:pt x="2228581" y="5233"/>
                  <a:pt x="2266664" y="5829"/>
                  <a:pt x="2272758" y="5829"/>
                </a:cubicBezTo>
                <a:cubicBezTo>
                  <a:pt x="2272758" y="10598"/>
                  <a:pt x="2278851" y="20137"/>
                  <a:pt x="2278851" y="22521"/>
                </a:cubicBezTo>
                <a:cubicBezTo>
                  <a:pt x="2278851" y="22521"/>
                  <a:pt x="2278851" y="43983"/>
                  <a:pt x="2278851" y="51696"/>
                </a:cubicBezTo>
                <a:lnTo>
                  <a:pt x="2278851" y="53521"/>
                </a:lnTo>
                <a:cubicBezTo>
                  <a:pt x="2278851" y="57098"/>
                  <a:pt x="2281898" y="61272"/>
                  <a:pt x="2284182" y="68127"/>
                </a:cubicBezTo>
                <a:lnTo>
                  <a:pt x="2284887" y="96558"/>
                </a:lnTo>
                <a:lnTo>
                  <a:pt x="2278851" y="108666"/>
                </a:lnTo>
                <a:cubicBezTo>
                  <a:pt x="2275804" y="110753"/>
                  <a:pt x="2272758" y="111945"/>
                  <a:pt x="2272758" y="115522"/>
                </a:cubicBezTo>
                <a:cubicBezTo>
                  <a:pt x="2272758" y="117906"/>
                  <a:pt x="2272758" y="117906"/>
                  <a:pt x="2272758" y="120291"/>
                </a:cubicBezTo>
                <a:cubicBezTo>
                  <a:pt x="2278851" y="136983"/>
                  <a:pt x="2278851" y="122676"/>
                  <a:pt x="2278851" y="151292"/>
                </a:cubicBezTo>
                <a:cubicBezTo>
                  <a:pt x="2278851" y="141752"/>
                  <a:pt x="2291036" y="175137"/>
                  <a:pt x="2291036" y="175137"/>
                </a:cubicBezTo>
                <a:cubicBezTo>
                  <a:pt x="2291036" y="203752"/>
                  <a:pt x="2291036" y="218060"/>
                  <a:pt x="2291036" y="220445"/>
                </a:cubicBezTo>
                <a:cubicBezTo>
                  <a:pt x="2291036" y="253829"/>
                  <a:pt x="2291036" y="325368"/>
                  <a:pt x="2291036" y="320600"/>
                </a:cubicBezTo>
                <a:cubicBezTo>
                  <a:pt x="2291036" y="325368"/>
                  <a:pt x="2278851" y="342061"/>
                  <a:pt x="2278851" y="351600"/>
                </a:cubicBezTo>
                <a:cubicBezTo>
                  <a:pt x="2278851" y="349215"/>
                  <a:pt x="2272758" y="432676"/>
                  <a:pt x="2272758" y="435061"/>
                </a:cubicBezTo>
                <a:cubicBezTo>
                  <a:pt x="2272758" y="454139"/>
                  <a:pt x="2274281" y="467254"/>
                  <a:pt x="2275805" y="479773"/>
                </a:cubicBezTo>
                <a:lnTo>
                  <a:pt x="2277471" y="502273"/>
                </a:lnTo>
                <a:lnTo>
                  <a:pt x="2232653" y="501280"/>
                </a:lnTo>
                <a:cubicBezTo>
                  <a:pt x="2219939" y="500915"/>
                  <a:pt x="2211320" y="500624"/>
                  <a:pt x="2207872" y="500624"/>
                </a:cubicBezTo>
                <a:cubicBezTo>
                  <a:pt x="2200976" y="500624"/>
                  <a:pt x="2180289" y="500624"/>
                  <a:pt x="2166497" y="500624"/>
                </a:cubicBezTo>
                <a:cubicBezTo>
                  <a:pt x="2166497" y="500624"/>
                  <a:pt x="2138914" y="495957"/>
                  <a:pt x="2104435" y="491291"/>
                </a:cubicBezTo>
                <a:cubicBezTo>
                  <a:pt x="2111332" y="491291"/>
                  <a:pt x="1904456" y="495957"/>
                  <a:pt x="1711374" y="495957"/>
                </a:cubicBezTo>
                <a:cubicBezTo>
                  <a:pt x="1725167" y="495957"/>
                  <a:pt x="1711374" y="500624"/>
                  <a:pt x="1690687" y="500624"/>
                </a:cubicBezTo>
                <a:cubicBezTo>
                  <a:pt x="1628623" y="500624"/>
                  <a:pt x="1607937" y="491291"/>
                  <a:pt x="1614833" y="491291"/>
                </a:cubicBezTo>
                <a:cubicBezTo>
                  <a:pt x="1601041" y="491291"/>
                  <a:pt x="1470020" y="505288"/>
                  <a:pt x="1483813" y="505288"/>
                </a:cubicBezTo>
                <a:cubicBezTo>
                  <a:pt x="1435541" y="500624"/>
                  <a:pt x="1104542" y="491291"/>
                  <a:pt x="1104542" y="491291"/>
                </a:cubicBezTo>
                <a:cubicBezTo>
                  <a:pt x="1049376" y="491291"/>
                  <a:pt x="939042" y="500624"/>
                  <a:pt x="932148" y="500624"/>
                </a:cubicBezTo>
                <a:cubicBezTo>
                  <a:pt x="897670" y="500624"/>
                  <a:pt x="890773" y="505288"/>
                  <a:pt x="890773" y="500624"/>
                </a:cubicBezTo>
                <a:cubicBezTo>
                  <a:pt x="870087" y="500624"/>
                  <a:pt x="870087" y="505288"/>
                  <a:pt x="856294" y="505288"/>
                </a:cubicBezTo>
                <a:cubicBezTo>
                  <a:pt x="839053" y="505288"/>
                  <a:pt x="811471" y="506456"/>
                  <a:pt x="784750" y="507040"/>
                </a:cubicBezTo>
                <a:cubicBezTo>
                  <a:pt x="771390" y="507330"/>
                  <a:pt x="758245" y="507476"/>
                  <a:pt x="746716" y="507257"/>
                </a:cubicBezTo>
                <a:cubicBezTo>
                  <a:pt x="735187" y="507038"/>
                  <a:pt x="725275" y="506454"/>
                  <a:pt x="718378" y="505288"/>
                </a:cubicBezTo>
                <a:cubicBezTo>
                  <a:pt x="718378" y="505288"/>
                  <a:pt x="713206" y="505288"/>
                  <a:pt x="708897" y="505288"/>
                </a:cubicBezTo>
                <a:lnTo>
                  <a:pt x="704588" y="505288"/>
                </a:lnTo>
                <a:cubicBezTo>
                  <a:pt x="663212" y="505288"/>
                  <a:pt x="621836" y="495957"/>
                  <a:pt x="608047" y="495957"/>
                </a:cubicBezTo>
                <a:cubicBezTo>
                  <a:pt x="532191" y="495957"/>
                  <a:pt x="504609" y="500624"/>
                  <a:pt x="435650" y="500624"/>
                </a:cubicBezTo>
                <a:cubicBezTo>
                  <a:pt x="421858" y="500624"/>
                  <a:pt x="394276" y="491291"/>
                  <a:pt x="373589" y="491291"/>
                </a:cubicBezTo>
                <a:cubicBezTo>
                  <a:pt x="352899" y="495957"/>
                  <a:pt x="90860" y="495957"/>
                  <a:pt x="63276" y="500624"/>
                </a:cubicBezTo>
                <a:cubicBezTo>
                  <a:pt x="83963" y="495957"/>
                  <a:pt x="28797" y="500624"/>
                  <a:pt x="8111" y="500624"/>
                </a:cubicBezTo>
                <a:cubicBezTo>
                  <a:pt x="28797" y="498290"/>
                  <a:pt x="30521" y="497125"/>
                  <a:pt x="21901" y="496542"/>
                </a:cubicBezTo>
                <a:lnTo>
                  <a:pt x="13426" y="496437"/>
                </a:lnTo>
                <a:lnTo>
                  <a:pt x="35694" y="495957"/>
                </a:lnTo>
                <a:cubicBezTo>
                  <a:pt x="21902" y="495957"/>
                  <a:pt x="15007" y="495957"/>
                  <a:pt x="7249" y="495957"/>
                </a:cubicBezTo>
                <a:lnTo>
                  <a:pt x="5095" y="495957"/>
                </a:lnTo>
                <a:lnTo>
                  <a:pt x="5570" y="492209"/>
                </a:lnTo>
                <a:cubicBezTo>
                  <a:pt x="5903" y="489498"/>
                  <a:pt x="6094" y="487821"/>
                  <a:pt x="6094" y="487523"/>
                </a:cubicBezTo>
                <a:cubicBezTo>
                  <a:pt x="6094" y="475600"/>
                  <a:pt x="0" y="458908"/>
                  <a:pt x="0" y="435061"/>
                </a:cubicBezTo>
                <a:cubicBezTo>
                  <a:pt x="0" y="431485"/>
                  <a:pt x="0" y="426119"/>
                  <a:pt x="0" y="422244"/>
                </a:cubicBezTo>
                <a:lnTo>
                  <a:pt x="0" y="418368"/>
                </a:lnTo>
                <a:cubicBezTo>
                  <a:pt x="0" y="406446"/>
                  <a:pt x="12188" y="356369"/>
                  <a:pt x="12188" y="353984"/>
                </a:cubicBezTo>
                <a:cubicBezTo>
                  <a:pt x="18278" y="349215"/>
                  <a:pt x="0" y="272908"/>
                  <a:pt x="0" y="249061"/>
                </a:cubicBezTo>
                <a:cubicBezTo>
                  <a:pt x="0" y="249061"/>
                  <a:pt x="0" y="220445"/>
                  <a:pt x="6094" y="220445"/>
                </a:cubicBezTo>
                <a:cubicBezTo>
                  <a:pt x="0" y="208522"/>
                  <a:pt x="18278" y="179907"/>
                  <a:pt x="12188" y="184676"/>
                </a:cubicBezTo>
                <a:cubicBezTo>
                  <a:pt x="18278" y="177522"/>
                  <a:pt x="6094" y="151292"/>
                  <a:pt x="6094" y="144137"/>
                </a:cubicBezTo>
                <a:cubicBezTo>
                  <a:pt x="6094" y="158446"/>
                  <a:pt x="18278" y="58291"/>
                  <a:pt x="18278" y="67829"/>
                </a:cubicBezTo>
                <a:cubicBezTo>
                  <a:pt x="18278" y="60675"/>
                  <a:pt x="6094" y="5829"/>
                  <a:pt x="6094" y="3444"/>
                </a:cubicBezTo>
                <a:cubicBezTo>
                  <a:pt x="103584" y="1060"/>
                  <a:pt x="188890" y="3444"/>
                  <a:pt x="201075" y="3444"/>
                </a:cubicBezTo>
                <a:cubicBezTo>
                  <a:pt x="207169" y="3444"/>
                  <a:pt x="225447" y="3444"/>
                  <a:pt x="237634" y="3444"/>
                </a:cubicBezTo>
                <a:cubicBezTo>
                  <a:pt x="237634" y="3444"/>
                  <a:pt x="262007" y="5829"/>
                  <a:pt x="292473" y="8214"/>
                </a:cubicBezTo>
                <a:cubicBezTo>
                  <a:pt x="286379" y="8214"/>
                  <a:pt x="469176" y="5829"/>
                  <a:pt x="639785" y="5829"/>
                </a:cubicBezTo>
                <a:cubicBezTo>
                  <a:pt x="627597" y="5829"/>
                  <a:pt x="639785" y="3444"/>
                  <a:pt x="658063" y="3444"/>
                </a:cubicBezTo>
                <a:cubicBezTo>
                  <a:pt x="712904" y="3444"/>
                  <a:pt x="731183" y="8214"/>
                  <a:pt x="725088" y="8214"/>
                </a:cubicBezTo>
                <a:cubicBezTo>
                  <a:pt x="737276" y="8214"/>
                  <a:pt x="853046" y="1060"/>
                  <a:pt x="840859" y="1060"/>
                </a:cubicBezTo>
                <a:cubicBezTo>
                  <a:pt x="883512" y="3444"/>
                  <a:pt x="1175986" y="8214"/>
                  <a:pt x="1175986" y="8214"/>
                </a:cubicBezTo>
                <a:cubicBezTo>
                  <a:pt x="1224730" y="8214"/>
                  <a:pt x="1322222" y="3444"/>
                  <a:pt x="1328314" y="3444"/>
                </a:cubicBezTo>
                <a:cubicBezTo>
                  <a:pt x="1358779" y="3444"/>
                  <a:pt x="1364873" y="1060"/>
                  <a:pt x="1364873" y="3444"/>
                </a:cubicBezTo>
                <a:cubicBezTo>
                  <a:pt x="1383152" y="3444"/>
                  <a:pt x="1383152" y="1060"/>
                  <a:pt x="1395339" y="1060"/>
                </a:cubicBezTo>
                <a:cubicBezTo>
                  <a:pt x="1410574" y="1060"/>
                  <a:pt x="1434945" y="464"/>
                  <a:pt x="1458556" y="165"/>
                </a:cubicBezTo>
                <a:cubicBezTo>
                  <a:pt x="1470361" y="17"/>
                  <a:pt x="1481976" y="-58"/>
                  <a:pt x="1492164" y="54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1800" cap="all" spc="-50" baseline="0">
                <a:solidFill>
                  <a:schemeClr val="bg2"/>
                </a:solidFill>
                <a:latin typeface="Tw Cen MT Condensed" panose="020B0606020104020203" pitchFamily="34" charset="0"/>
              </a:defRPr>
            </a:lvl1pPr>
          </a:lstStyle>
          <a:p>
            <a:pPr lvl="0"/>
            <a:r>
              <a:rPr lang="en-GB" noProof="0"/>
              <a:t>This is a heading</a:t>
            </a:r>
          </a:p>
        </p:txBody>
      </p:sp>
      <p:sp>
        <p:nvSpPr>
          <p:cNvPr id="37" name="Tijdelijke aanduiding voor tekst 36">
            <a:extLst>
              <a:ext uri="{FF2B5EF4-FFF2-40B4-BE49-F238E27FC236}">
                <a16:creationId xmlns:a16="http://schemas.microsoft.com/office/drawing/2014/main" id="{133F6F32-4D37-40E4-A56E-71B6B0509B8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61434" y="1319467"/>
            <a:ext cx="1989367" cy="507362"/>
          </a:xfrm>
          <a:custGeom>
            <a:avLst/>
            <a:gdLst>
              <a:gd name="connsiteX0" fmla="*/ 5047 w 2291036"/>
              <a:gd name="connsiteY0" fmla="*/ 496336 h 507362"/>
              <a:gd name="connsiteX1" fmla="*/ 13426 w 2291036"/>
              <a:gd name="connsiteY1" fmla="*/ 496437 h 507362"/>
              <a:gd name="connsiteX2" fmla="*/ 5011 w 2291036"/>
              <a:gd name="connsiteY2" fmla="*/ 496619 h 507362"/>
              <a:gd name="connsiteX3" fmla="*/ 2284943 w 2291036"/>
              <a:gd name="connsiteY3" fmla="*/ 96445 h 507362"/>
              <a:gd name="connsiteX4" fmla="*/ 2284943 w 2291036"/>
              <a:gd name="connsiteY4" fmla="*/ 97637 h 507362"/>
              <a:gd name="connsiteX5" fmla="*/ 2284943 w 2291036"/>
              <a:gd name="connsiteY5" fmla="*/ 98829 h 507362"/>
              <a:gd name="connsiteX6" fmla="*/ 2284887 w 2291036"/>
              <a:gd name="connsiteY6" fmla="*/ 96558 h 507362"/>
              <a:gd name="connsiteX7" fmla="*/ 1492164 w 2291036"/>
              <a:gd name="connsiteY7" fmla="*/ 54 h 507362"/>
              <a:gd name="connsiteX8" fmla="*/ 1517204 w 2291036"/>
              <a:gd name="connsiteY8" fmla="*/ 1060 h 507362"/>
              <a:gd name="connsiteX9" fmla="*/ 1525581 w 2291036"/>
              <a:gd name="connsiteY9" fmla="*/ 1060 h 507362"/>
              <a:gd name="connsiteX10" fmla="*/ 1529387 w 2291036"/>
              <a:gd name="connsiteY10" fmla="*/ 1060 h 507362"/>
              <a:gd name="connsiteX11" fmla="*/ 1614693 w 2291036"/>
              <a:gd name="connsiteY11" fmla="*/ 5829 h 507362"/>
              <a:gd name="connsiteX12" fmla="*/ 1767023 w 2291036"/>
              <a:gd name="connsiteY12" fmla="*/ 3444 h 507362"/>
              <a:gd name="connsiteX13" fmla="*/ 1821861 w 2291036"/>
              <a:gd name="connsiteY13" fmla="*/ 8214 h 507362"/>
              <a:gd name="connsiteX14" fmla="*/ 2096055 w 2291036"/>
              <a:gd name="connsiteY14" fmla="*/ 3444 h 507362"/>
              <a:gd name="connsiteX15" fmla="*/ 2144800 w 2291036"/>
              <a:gd name="connsiteY15" fmla="*/ 3444 h 507362"/>
              <a:gd name="connsiteX16" fmla="*/ 2132615 w 2291036"/>
              <a:gd name="connsiteY16" fmla="*/ 5531 h 507362"/>
              <a:gd name="connsiteX17" fmla="*/ 2140103 w 2291036"/>
              <a:gd name="connsiteY17" fmla="*/ 5584 h 507362"/>
              <a:gd name="connsiteX18" fmla="*/ 2120427 w 2291036"/>
              <a:gd name="connsiteY18" fmla="*/ 5829 h 507362"/>
              <a:gd name="connsiteX19" fmla="*/ 2175266 w 2291036"/>
              <a:gd name="connsiteY19" fmla="*/ 5829 h 507362"/>
              <a:gd name="connsiteX20" fmla="*/ 2140103 w 2291036"/>
              <a:gd name="connsiteY20" fmla="*/ 5584 h 507362"/>
              <a:gd name="connsiteX21" fmla="*/ 2192023 w 2291036"/>
              <a:gd name="connsiteY21" fmla="*/ 4935 h 507362"/>
              <a:gd name="connsiteX22" fmla="*/ 2272758 w 2291036"/>
              <a:gd name="connsiteY22" fmla="*/ 5829 h 507362"/>
              <a:gd name="connsiteX23" fmla="*/ 2278851 w 2291036"/>
              <a:gd name="connsiteY23" fmla="*/ 22521 h 507362"/>
              <a:gd name="connsiteX24" fmla="*/ 2278851 w 2291036"/>
              <a:gd name="connsiteY24" fmla="*/ 51696 h 507362"/>
              <a:gd name="connsiteX25" fmla="*/ 2278851 w 2291036"/>
              <a:gd name="connsiteY25" fmla="*/ 53521 h 507362"/>
              <a:gd name="connsiteX26" fmla="*/ 2284182 w 2291036"/>
              <a:gd name="connsiteY26" fmla="*/ 68127 h 507362"/>
              <a:gd name="connsiteX27" fmla="*/ 2284887 w 2291036"/>
              <a:gd name="connsiteY27" fmla="*/ 96558 h 507362"/>
              <a:gd name="connsiteX28" fmla="*/ 2278851 w 2291036"/>
              <a:gd name="connsiteY28" fmla="*/ 108666 h 507362"/>
              <a:gd name="connsiteX29" fmla="*/ 2272758 w 2291036"/>
              <a:gd name="connsiteY29" fmla="*/ 115522 h 507362"/>
              <a:gd name="connsiteX30" fmla="*/ 2272758 w 2291036"/>
              <a:gd name="connsiteY30" fmla="*/ 120291 h 507362"/>
              <a:gd name="connsiteX31" fmla="*/ 2278851 w 2291036"/>
              <a:gd name="connsiteY31" fmla="*/ 151292 h 507362"/>
              <a:gd name="connsiteX32" fmla="*/ 2291036 w 2291036"/>
              <a:gd name="connsiteY32" fmla="*/ 175137 h 507362"/>
              <a:gd name="connsiteX33" fmla="*/ 2291036 w 2291036"/>
              <a:gd name="connsiteY33" fmla="*/ 220445 h 507362"/>
              <a:gd name="connsiteX34" fmla="*/ 2291036 w 2291036"/>
              <a:gd name="connsiteY34" fmla="*/ 320600 h 507362"/>
              <a:gd name="connsiteX35" fmla="*/ 2278851 w 2291036"/>
              <a:gd name="connsiteY35" fmla="*/ 351600 h 507362"/>
              <a:gd name="connsiteX36" fmla="*/ 2272758 w 2291036"/>
              <a:gd name="connsiteY36" fmla="*/ 435061 h 507362"/>
              <a:gd name="connsiteX37" fmla="*/ 2275805 w 2291036"/>
              <a:gd name="connsiteY37" fmla="*/ 479773 h 507362"/>
              <a:gd name="connsiteX38" fmla="*/ 2277471 w 2291036"/>
              <a:gd name="connsiteY38" fmla="*/ 502273 h 507362"/>
              <a:gd name="connsiteX39" fmla="*/ 2232653 w 2291036"/>
              <a:gd name="connsiteY39" fmla="*/ 501280 h 507362"/>
              <a:gd name="connsiteX40" fmla="*/ 2207872 w 2291036"/>
              <a:gd name="connsiteY40" fmla="*/ 500624 h 507362"/>
              <a:gd name="connsiteX41" fmla="*/ 2166497 w 2291036"/>
              <a:gd name="connsiteY41" fmla="*/ 500624 h 507362"/>
              <a:gd name="connsiteX42" fmla="*/ 2104435 w 2291036"/>
              <a:gd name="connsiteY42" fmla="*/ 491291 h 507362"/>
              <a:gd name="connsiteX43" fmla="*/ 1711374 w 2291036"/>
              <a:gd name="connsiteY43" fmla="*/ 495957 h 507362"/>
              <a:gd name="connsiteX44" fmla="*/ 1690687 w 2291036"/>
              <a:gd name="connsiteY44" fmla="*/ 500624 h 507362"/>
              <a:gd name="connsiteX45" fmla="*/ 1614833 w 2291036"/>
              <a:gd name="connsiteY45" fmla="*/ 491291 h 507362"/>
              <a:gd name="connsiteX46" fmla="*/ 1483813 w 2291036"/>
              <a:gd name="connsiteY46" fmla="*/ 505288 h 507362"/>
              <a:gd name="connsiteX47" fmla="*/ 1104542 w 2291036"/>
              <a:gd name="connsiteY47" fmla="*/ 491291 h 507362"/>
              <a:gd name="connsiteX48" fmla="*/ 932148 w 2291036"/>
              <a:gd name="connsiteY48" fmla="*/ 500624 h 507362"/>
              <a:gd name="connsiteX49" fmla="*/ 890773 w 2291036"/>
              <a:gd name="connsiteY49" fmla="*/ 500624 h 507362"/>
              <a:gd name="connsiteX50" fmla="*/ 856294 w 2291036"/>
              <a:gd name="connsiteY50" fmla="*/ 505288 h 507362"/>
              <a:gd name="connsiteX51" fmla="*/ 784750 w 2291036"/>
              <a:gd name="connsiteY51" fmla="*/ 507040 h 507362"/>
              <a:gd name="connsiteX52" fmla="*/ 746716 w 2291036"/>
              <a:gd name="connsiteY52" fmla="*/ 507257 h 507362"/>
              <a:gd name="connsiteX53" fmla="*/ 718378 w 2291036"/>
              <a:gd name="connsiteY53" fmla="*/ 505288 h 507362"/>
              <a:gd name="connsiteX54" fmla="*/ 708897 w 2291036"/>
              <a:gd name="connsiteY54" fmla="*/ 505288 h 507362"/>
              <a:gd name="connsiteX55" fmla="*/ 704588 w 2291036"/>
              <a:gd name="connsiteY55" fmla="*/ 505288 h 507362"/>
              <a:gd name="connsiteX56" fmla="*/ 608047 w 2291036"/>
              <a:gd name="connsiteY56" fmla="*/ 495957 h 507362"/>
              <a:gd name="connsiteX57" fmla="*/ 435650 w 2291036"/>
              <a:gd name="connsiteY57" fmla="*/ 500624 h 507362"/>
              <a:gd name="connsiteX58" fmla="*/ 373589 w 2291036"/>
              <a:gd name="connsiteY58" fmla="*/ 491291 h 507362"/>
              <a:gd name="connsiteX59" fmla="*/ 63276 w 2291036"/>
              <a:gd name="connsiteY59" fmla="*/ 500624 h 507362"/>
              <a:gd name="connsiteX60" fmla="*/ 8111 w 2291036"/>
              <a:gd name="connsiteY60" fmla="*/ 500624 h 507362"/>
              <a:gd name="connsiteX61" fmla="*/ 21901 w 2291036"/>
              <a:gd name="connsiteY61" fmla="*/ 496542 h 507362"/>
              <a:gd name="connsiteX62" fmla="*/ 13426 w 2291036"/>
              <a:gd name="connsiteY62" fmla="*/ 496437 h 507362"/>
              <a:gd name="connsiteX63" fmla="*/ 35694 w 2291036"/>
              <a:gd name="connsiteY63" fmla="*/ 495957 h 507362"/>
              <a:gd name="connsiteX64" fmla="*/ 7249 w 2291036"/>
              <a:gd name="connsiteY64" fmla="*/ 495957 h 507362"/>
              <a:gd name="connsiteX65" fmla="*/ 5095 w 2291036"/>
              <a:gd name="connsiteY65" fmla="*/ 495957 h 507362"/>
              <a:gd name="connsiteX66" fmla="*/ 5570 w 2291036"/>
              <a:gd name="connsiteY66" fmla="*/ 492209 h 507362"/>
              <a:gd name="connsiteX67" fmla="*/ 6094 w 2291036"/>
              <a:gd name="connsiteY67" fmla="*/ 487523 h 507362"/>
              <a:gd name="connsiteX68" fmla="*/ 0 w 2291036"/>
              <a:gd name="connsiteY68" fmla="*/ 435061 h 507362"/>
              <a:gd name="connsiteX69" fmla="*/ 0 w 2291036"/>
              <a:gd name="connsiteY69" fmla="*/ 422244 h 507362"/>
              <a:gd name="connsiteX70" fmla="*/ 0 w 2291036"/>
              <a:gd name="connsiteY70" fmla="*/ 418368 h 507362"/>
              <a:gd name="connsiteX71" fmla="*/ 12188 w 2291036"/>
              <a:gd name="connsiteY71" fmla="*/ 353984 h 507362"/>
              <a:gd name="connsiteX72" fmla="*/ 0 w 2291036"/>
              <a:gd name="connsiteY72" fmla="*/ 249061 h 507362"/>
              <a:gd name="connsiteX73" fmla="*/ 6094 w 2291036"/>
              <a:gd name="connsiteY73" fmla="*/ 220445 h 507362"/>
              <a:gd name="connsiteX74" fmla="*/ 12188 w 2291036"/>
              <a:gd name="connsiteY74" fmla="*/ 184676 h 507362"/>
              <a:gd name="connsiteX75" fmla="*/ 6094 w 2291036"/>
              <a:gd name="connsiteY75" fmla="*/ 144137 h 507362"/>
              <a:gd name="connsiteX76" fmla="*/ 18278 w 2291036"/>
              <a:gd name="connsiteY76" fmla="*/ 67829 h 507362"/>
              <a:gd name="connsiteX77" fmla="*/ 6094 w 2291036"/>
              <a:gd name="connsiteY77" fmla="*/ 3444 h 507362"/>
              <a:gd name="connsiteX78" fmla="*/ 201075 w 2291036"/>
              <a:gd name="connsiteY78" fmla="*/ 3444 h 507362"/>
              <a:gd name="connsiteX79" fmla="*/ 237634 w 2291036"/>
              <a:gd name="connsiteY79" fmla="*/ 3444 h 507362"/>
              <a:gd name="connsiteX80" fmla="*/ 292473 w 2291036"/>
              <a:gd name="connsiteY80" fmla="*/ 8214 h 507362"/>
              <a:gd name="connsiteX81" fmla="*/ 639785 w 2291036"/>
              <a:gd name="connsiteY81" fmla="*/ 5829 h 507362"/>
              <a:gd name="connsiteX82" fmla="*/ 658063 w 2291036"/>
              <a:gd name="connsiteY82" fmla="*/ 3444 h 507362"/>
              <a:gd name="connsiteX83" fmla="*/ 725088 w 2291036"/>
              <a:gd name="connsiteY83" fmla="*/ 8214 h 507362"/>
              <a:gd name="connsiteX84" fmla="*/ 840859 w 2291036"/>
              <a:gd name="connsiteY84" fmla="*/ 1060 h 507362"/>
              <a:gd name="connsiteX85" fmla="*/ 1175986 w 2291036"/>
              <a:gd name="connsiteY85" fmla="*/ 8214 h 507362"/>
              <a:gd name="connsiteX86" fmla="*/ 1328314 w 2291036"/>
              <a:gd name="connsiteY86" fmla="*/ 3444 h 507362"/>
              <a:gd name="connsiteX87" fmla="*/ 1364873 w 2291036"/>
              <a:gd name="connsiteY87" fmla="*/ 3444 h 507362"/>
              <a:gd name="connsiteX88" fmla="*/ 1395339 w 2291036"/>
              <a:gd name="connsiteY88" fmla="*/ 1060 h 507362"/>
              <a:gd name="connsiteX89" fmla="*/ 1458556 w 2291036"/>
              <a:gd name="connsiteY89" fmla="*/ 165 h 507362"/>
              <a:gd name="connsiteX90" fmla="*/ 1492164 w 2291036"/>
              <a:gd name="connsiteY90" fmla="*/ 54 h 50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2291036" h="507362">
                <a:moveTo>
                  <a:pt x="5047" y="496336"/>
                </a:moveTo>
                <a:lnTo>
                  <a:pt x="13426" y="496437"/>
                </a:lnTo>
                <a:lnTo>
                  <a:pt x="5011" y="496619"/>
                </a:lnTo>
                <a:close/>
                <a:moveTo>
                  <a:pt x="2284943" y="96445"/>
                </a:moveTo>
                <a:lnTo>
                  <a:pt x="2284943" y="97637"/>
                </a:lnTo>
                <a:lnTo>
                  <a:pt x="2284943" y="98829"/>
                </a:lnTo>
                <a:lnTo>
                  <a:pt x="2284887" y="96558"/>
                </a:lnTo>
                <a:close/>
                <a:moveTo>
                  <a:pt x="1492164" y="54"/>
                </a:moveTo>
                <a:cubicBezTo>
                  <a:pt x="1502351" y="166"/>
                  <a:pt x="1511109" y="464"/>
                  <a:pt x="1517204" y="1060"/>
                </a:cubicBezTo>
                <a:cubicBezTo>
                  <a:pt x="1517204" y="1060"/>
                  <a:pt x="1521773" y="1060"/>
                  <a:pt x="1525581" y="1060"/>
                </a:cubicBezTo>
                <a:lnTo>
                  <a:pt x="1529387" y="1060"/>
                </a:lnTo>
                <a:cubicBezTo>
                  <a:pt x="1565948" y="1060"/>
                  <a:pt x="1602508" y="5829"/>
                  <a:pt x="1614693" y="5829"/>
                </a:cubicBezTo>
                <a:cubicBezTo>
                  <a:pt x="1681718" y="5829"/>
                  <a:pt x="1706091" y="3444"/>
                  <a:pt x="1767023" y="3444"/>
                </a:cubicBezTo>
                <a:cubicBezTo>
                  <a:pt x="1779209" y="3444"/>
                  <a:pt x="1803583" y="8214"/>
                  <a:pt x="1821861" y="8214"/>
                </a:cubicBezTo>
                <a:cubicBezTo>
                  <a:pt x="1840143" y="5829"/>
                  <a:pt x="2071683" y="5829"/>
                  <a:pt x="2096055" y="3444"/>
                </a:cubicBezTo>
                <a:cubicBezTo>
                  <a:pt x="2077777" y="5829"/>
                  <a:pt x="2126521" y="3444"/>
                  <a:pt x="2144800" y="3444"/>
                </a:cubicBezTo>
                <a:cubicBezTo>
                  <a:pt x="2126521" y="4637"/>
                  <a:pt x="2124998" y="5233"/>
                  <a:pt x="2132615" y="5531"/>
                </a:cubicBezTo>
                <a:lnTo>
                  <a:pt x="2140103" y="5584"/>
                </a:lnTo>
                <a:lnTo>
                  <a:pt x="2120427" y="5829"/>
                </a:lnTo>
                <a:cubicBezTo>
                  <a:pt x="2144800" y="5829"/>
                  <a:pt x="2144800" y="5829"/>
                  <a:pt x="2175266" y="5829"/>
                </a:cubicBezTo>
                <a:lnTo>
                  <a:pt x="2140103" y="5584"/>
                </a:lnTo>
                <a:lnTo>
                  <a:pt x="2192023" y="4935"/>
                </a:lnTo>
                <a:cubicBezTo>
                  <a:pt x="2228581" y="5233"/>
                  <a:pt x="2266664" y="5829"/>
                  <a:pt x="2272758" y="5829"/>
                </a:cubicBezTo>
                <a:cubicBezTo>
                  <a:pt x="2272758" y="10598"/>
                  <a:pt x="2278851" y="20137"/>
                  <a:pt x="2278851" y="22521"/>
                </a:cubicBezTo>
                <a:cubicBezTo>
                  <a:pt x="2278851" y="22521"/>
                  <a:pt x="2278851" y="43983"/>
                  <a:pt x="2278851" y="51696"/>
                </a:cubicBezTo>
                <a:lnTo>
                  <a:pt x="2278851" y="53521"/>
                </a:lnTo>
                <a:cubicBezTo>
                  <a:pt x="2278851" y="57098"/>
                  <a:pt x="2281898" y="61272"/>
                  <a:pt x="2284182" y="68127"/>
                </a:cubicBezTo>
                <a:lnTo>
                  <a:pt x="2284887" y="96558"/>
                </a:lnTo>
                <a:lnTo>
                  <a:pt x="2278851" y="108666"/>
                </a:lnTo>
                <a:cubicBezTo>
                  <a:pt x="2275804" y="110753"/>
                  <a:pt x="2272758" y="111945"/>
                  <a:pt x="2272758" y="115522"/>
                </a:cubicBezTo>
                <a:cubicBezTo>
                  <a:pt x="2272758" y="117906"/>
                  <a:pt x="2272758" y="117906"/>
                  <a:pt x="2272758" y="120291"/>
                </a:cubicBezTo>
                <a:cubicBezTo>
                  <a:pt x="2278851" y="136983"/>
                  <a:pt x="2278851" y="122676"/>
                  <a:pt x="2278851" y="151292"/>
                </a:cubicBezTo>
                <a:cubicBezTo>
                  <a:pt x="2278851" y="141752"/>
                  <a:pt x="2291036" y="175137"/>
                  <a:pt x="2291036" y="175137"/>
                </a:cubicBezTo>
                <a:cubicBezTo>
                  <a:pt x="2291036" y="203752"/>
                  <a:pt x="2291036" y="218060"/>
                  <a:pt x="2291036" y="220445"/>
                </a:cubicBezTo>
                <a:cubicBezTo>
                  <a:pt x="2291036" y="253829"/>
                  <a:pt x="2291036" y="325368"/>
                  <a:pt x="2291036" y="320600"/>
                </a:cubicBezTo>
                <a:cubicBezTo>
                  <a:pt x="2291036" y="325368"/>
                  <a:pt x="2278851" y="342061"/>
                  <a:pt x="2278851" y="351600"/>
                </a:cubicBezTo>
                <a:cubicBezTo>
                  <a:pt x="2278851" y="349215"/>
                  <a:pt x="2272758" y="432676"/>
                  <a:pt x="2272758" y="435061"/>
                </a:cubicBezTo>
                <a:cubicBezTo>
                  <a:pt x="2272758" y="454139"/>
                  <a:pt x="2274281" y="467254"/>
                  <a:pt x="2275805" y="479773"/>
                </a:cubicBezTo>
                <a:lnTo>
                  <a:pt x="2277471" y="502273"/>
                </a:lnTo>
                <a:lnTo>
                  <a:pt x="2232653" y="501280"/>
                </a:lnTo>
                <a:cubicBezTo>
                  <a:pt x="2219939" y="500915"/>
                  <a:pt x="2211320" y="500624"/>
                  <a:pt x="2207872" y="500624"/>
                </a:cubicBezTo>
                <a:cubicBezTo>
                  <a:pt x="2200976" y="500624"/>
                  <a:pt x="2180289" y="500624"/>
                  <a:pt x="2166497" y="500624"/>
                </a:cubicBezTo>
                <a:cubicBezTo>
                  <a:pt x="2166497" y="500624"/>
                  <a:pt x="2138914" y="495957"/>
                  <a:pt x="2104435" y="491291"/>
                </a:cubicBezTo>
                <a:cubicBezTo>
                  <a:pt x="2111332" y="491291"/>
                  <a:pt x="1904456" y="495957"/>
                  <a:pt x="1711374" y="495957"/>
                </a:cubicBezTo>
                <a:cubicBezTo>
                  <a:pt x="1725167" y="495957"/>
                  <a:pt x="1711374" y="500624"/>
                  <a:pt x="1690687" y="500624"/>
                </a:cubicBezTo>
                <a:cubicBezTo>
                  <a:pt x="1628623" y="500624"/>
                  <a:pt x="1607937" y="491291"/>
                  <a:pt x="1614833" y="491291"/>
                </a:cubicBezTo>
                <a:cubicBezTo>
                  <a:pt x="1601041" y="491291"/>
                  <a:pt x="1470020" y="505288"/>
                  <a:pt x="1483813" y="505288"/>
                </a:cubicBezTo>
                <a:cubicBezTo>
                  <a:pt x="1435541" y="500624"/>
                  <a:pt x="1104542" y="491291"/>
                  <a:pt x="1104542" y="491291"/>
                </a:cubicBezTo>
                <a:cubicBezTo>
                  <a:pt x="1049376" y="491291"/>
                  <a:pt x="939042" y="500624"/>
                  <a:pt x="932148" y="500624"/>
                </a:cubicBezTo>
                <a:cubicBezTo>
                  <a:pt x="897670" y="500624"/>
                  <a:pt x="890773" y="505288"/>
                  <a:pt x="890773" y="500624"/>
                </a:cubicBezTo>
                <a:cubicBezTo>
                  <a:pt x="870087" y="500624"/>
                  <a:pt x="870087" y="505288"/>
                  <a:pt x="856294" y="505288"/>
                </a:cubicBezTo>
                <a:cubicBezTo>
                  <a:pt x="839053" y="505288"/>
                  <a:pt x="811471" y="506456"/>
                  <a:pt x="784750" y="507040"/>
                </a:cubicBezTo>
                <a:cubicBezTo>
                  <a:pt x="771390" y="507330"/>
                  <a:pt x="758245" y="507476"/>
                  <a:pt x="746716" y="507257"/>
                </a:cubicBezTo>
                <a:cubicBezTo>
                  <a:pt x="735187" y="507038"/>
                  <a:pt x="725275" y="506454"/>
                  <a:pt x="718378" y="505288"/>
                </a:cubicBezTo>
                <a:cubicBezTo>
                  <a:pt x="718378" y="505288"/>
                  <a:pt x="713206" y="505288"/>
                  <a:pt x="708897" y="505288"/>
                </a:cubicBezTo>
                <a:lnTo>
                  <a:pt x="704588" y="505288"/>
                </a:lnTo>
                <a:cubicBezTo>
                  <a:pt x="663212" y="505288"/>
                  <a:pt x="621836" y="495957"/>
                  <a:pt x="608047" y="495957"/>
                </a:cubicBezTo>
                <a:cubicBezTo>
                  <a:pt x="532191" y="495957"/>
                  <a:pt x="504609" y="500624"/>
                  <a:pt x="435650" y="500624"/>
                </a:cubicBezTo>
                <a:cubicBezTo>
                  <a:pt x="421858" y="500624"/>
                  <a:pt x="394276" y="491291"/>
                  <a:pt x="373589" y="491291"/>
                </a:cubicBezTo>
                <a:cubicBezTo>
                  <a:pt x="352899" y="495957"/>
                  <a:pt x="90860" y="495957"/>
                  <a:pt x="63276" y="500624"/>
                </a:cubicBezTo>
                <a:cubicBezTo>
                  <a:pt x="83963" y="495957"/>
                  <a:pt x="28797" y="500624"/>
                  <a:pt x="8111" y="500624"/>
                </a:cubicBezTo>
                <a:cubicBezTo>
                  <a:pt x="28797" y="498290"/>
                  <a:pt x="30521" y="497125"/>
                  <a:pt x="21901" y="496542"/>
                </a:cubicBezTo>
                <a:lnTo>
                  <a:pt x="13426" y="496437"/>
                </a:lnTo>
                <a:lnTo>
                  <a:pt x="35694" y="495957"/>
                </a:lnTo>
                <a:cubicBezTo>
                  <a:pt x="21902" y="495957"/>
                  <a:pt x="15007" y="495957"/>
                  <a:pt x="7249" y="495957"/>
                </a:cubicBezTo>
                <a:lnTo>
                  <a:pt x="5095" y="495957"/>
                </a:lnTo>
                <a:lnTo>
                  <a:pt x="5570" y="492209"/>
                </a:lnTo>
                <a:cubicBezTo>
                  <a:pt x="5903" y="489498"/>
                  <a:pt x="6094" y="487821"/>
                  <a:pt x="6094" y="487523"/>
                </a:cubicBezTo>
                <a:cubicBezTo>
                  <a:pt x="6094" y="475600"/>
                  <a:pt x="0" y="458908"/>
                  <a:pt x="0" y="435061"/>
                </a:cubicBezTo>
                <a:cubicBezTo>
                  <a:pt x="0" y="431485"/>
                  <a:pt x="0" y="426119"/>
                  <a:pt x="0" y="422244"/>
                </a:cubicBezTo>
                <a:lnTo>
                  <a:pt x="0" y="418368"/>
                </a:lnTo>
                <a:cubicBezTo>
                  <a:pt x="0" y="406446"/>
                  <a:pt x="12188" y="356369"/>
                  <a:pt x="12188" y="353984"/>
                </a:cubicBezTo>
                <a:cubicBezTo>
                  <a:pt x="18278" y="349215"/>
                  <a:pt x="0" y="272908"/>
                  <a:pt x="0" y="249061"/>
                </a:cubicBezTo>
                <a:cubicBezTo>
                  <a:pt x="0" y="249061"/>
                  <a:pt x="0" y="220445"/>
                  <a:pt x="6094" y="220445"/>
                </a:cubicBezTo>
                <a:cubicBezTo>
                  <a:pt x="0" y="208522"/>
                  <a:pt x="18278" y="179907"/>
                  <a:pt x="12188" y="184676"/>
                </a:cubicBezTo>
                <a:cubicBezTo>
                  <a:pt x="18278" y="177522"/>
                  <a:pt x="6094" y="151292"/>
                  <a:pt x="6094" y="144137"/>
                </a:cubicBezTo>
                <a:cubicBezTo>
                  <a:pt x="6094" y="158446"/>
                  <a:pt x="18278" y="58291"/>
                  <a:pt x="18278" y="67829"/>
                </a:cubicBezTo>
                <a:cubicBezTo>
                  <a:pt x="18278" y="60675"/>
                  <a:pt x="6094" y="5829"/>
                  <a:pt x="6094" y="3444"/>
                </a:cubicBezTo>
                <a:cubicBezTo>
                  <a:pt x="103584" y="1060"/>
                  <a:pt x="188890" y="3444"/>
                  <a:pt x="201075" y="3444"/>
                </a:cubicBezTo>
                <a:cubicBezTo>
                  <a:pt x="207169" y="3444"/>
                  <a:pt x="225447" y="3444"/>
                  <a:pt x="237634" y="3444"/>
                </a:cubicBezTo>
                <a:cubicBezTo>
                  <a:pt x="237634" y="3444"/>
                  <a:pt x="262007" y="5829"/>
                  <a:pt x="292473" y="8214"/>
                </a:cubicBezTo>
                <a:cubicBezTo>
                  <a:pt x="286379" y="8214"/>
                  <a:pt x="469176" y="5829"/>
                  <a:pt x="639785" y="5829"/>
                </a:cubicBezTo>
                <a:cubicBezTo>
                  <a:pt x="627597" y="5829"/>
                  <a:pt x="639785" y="3444"/>
                  <a:pt x="658063" y="3444"/>
                </a:cubicBezTo>
                <a:cubicBezTo>
                  <a:pt x="712904" y="3444"/>
                  <a:pt x="731183" y="8214"/>
                  <a:pt x="725088" y="8214"/>
                </a:cubicBezTo>
                <a:cubicBezTo>
                  <a:pt x="737276" y="8214"/>
                  <a:pt x="853046" y="1060"/>
                  <a:pt x="840859" y="1060"/>
                </a:cubicBezTo>
                <a:cubicBezTo>
                  <a:pt x="883512" y="3444"/>
                  <a:pt x="1175986" y="8214"/>
                  <a:pt x="1175986" y="8214"/>
                </a:cubicBezTo>
                <a:cubicBezTo>
                  <a:pt x="1224730" y="8214"/>
                  <a:pt x="1322222" y="3444"/>
                  <a:pt x="1328314" y="3444"/>
                </a:cubicBezTo>
                <a:cubicBezTo>
                  <a:pt x="1358779" y="3444"/>
                  <a:pt x="1364873" y="1060"/>
                  <a:pt x="1364873" y="3444"/>
                </a:cubicBezTo>
                <a:cubicBezTo>
                  <a:pt x="1383152" y="3444"/>
                  <a:pt x="1383152" y="1060"/>
                  <a:pt x="1395339" y="1060"/>
                </a:cubicBezTo>
                <a:cubicBezTo>
                  <a:pt x="1410574" y="1060"/>
                  <a:pt x="1434945" y="464"/>
                  <a:pt x="1458556" y="165"/>
                </a:cubicBezTo>
                <a:cubicBezTo>
                  <a:pt x="1470361" y="17"/>
                  <a:pt x="1481976" y="-58"/>
                  <a:pt x="1492164" y="54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1800" cap="all" spc="-50" baseline="0">
                <a:latin typeface="Tw Cen MT Condensed" panose="020B0606020104020203" pitchFamily="34" charset="0"/>
              </a:defRPr>
            </a:lvl1pPr>
          </a:lstStyle>
          <a:p>
            <a:pPr lvl="0"/>
            <a:r>
              <a:rPr lang="en-GB" noProof="0"/>
              <a:t>This is a heading</a:t>
            </a:r>
          </a:p>
        </p:txBody>
      </p:sp>
      <p:sp>
        <p:nvSpPr>
          <p:cNvPr id="38" name="Tijdelijke aanduiding voor tekst 37">
            <a:extLst>
              <a:ext uri="{FF2B5EF4-FFF2-40B4-BE49-F238E27FC236}">
                <a16:creationId xmlns:a16="http://schemas.microsoft.com/office/drawing/2014/main" id="{B20E2645-1580-4590-B984-C2A3981CDB6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88142" y="1319467"/>
            <a:ext cx="1989367" cy="507362"/>
          </a:xfrm>
          <a:custGeom>
            <a:avLst/>
            <a:gdLst>
              <a:gd name="connsiteX0" fmla="*/ 5047 w 2291036"/>
              <a:gd name="connsiteY0" fmla="*/ 496336 h 507362"/>
              <a:gd name="connsiteX1" fmla="*/ 13426 w 2291036"/>
              <a:gd name="connsiteY1" fmla="*/ 496437 h 507362"/>
              <a:gd name="connsiteX2" fmla="*/ 5011 w 2291036"/>
              <a:gd name="connsiteY2" fmla="*/ 496619 h 507362"/>
              <a:gd name="connsiteX3" fmla="*/ 2284943 w 2291036"/>
              <a:gd name="connsiteY3" fmla="*/ 96445 h 507362"/>
              <a:gd name="connsiteX4" fmla="*/ 2284943 w 2291036"/>
              <a:gd name="connsiteY4" fmla="*/ 97637 h 507362"/>
              <a:gd name="connsiteX5" fmla="*/ 2284943 w 2291036"/>
              <a:gd name="connsiteY5" fmla="*/ 98829 h 507362"/>
              <a:gd name="connsiteX6" fmla="*/ 2284887 w 2291036"/>
              <a:gd name="connsiteY6" fmla="*/ 96558 h 507362"/>
              <a:gd name="connsiteX7" fmla="*/ 1492164 w 2291036"/>
              <a:gd name="connsiteY7" fmla="*/ 54 h 507362"/>
              <a:gd name="connsiteX8" fmla="*/ 1517204 w 2291036"/>
              <a:gd name="connsiteY8" fmla="*/ 1060 h 507362"/>
              <a:gd name="connsiteX9" fmla="*/ 1525581 w 2291036"/>
              <a:gd name="connsiteY9" fmla="*/ 1060 h 507362"/>
              <a:gd name="connsiteX10" fmla="*/ 1529387 w 2291036"/>
              <a:gd name="connsiteY10" fmla="*/ 1060 h 507362"/>
              <a:gd name="connsiteX11" fmla="*/ 1614693 w 2291036"/>
              <a:gd name="connsiteY11" fmla="*/ 5829 h 507362"/>
              <a:gd name="connsiteX12" fmla="*/ 1767023 w 2291036"/>
              <a:gd name="connsiteY12" fmla="*/ 3444 h 507362"/>
              <a:gd name="connsiteX13" fmla="*/ 1821861 w 2291036"/>
              <a:gd name="connsiteY13" fmla="*/ 8214 h 507362"/>
              <a:gd name="connsiteX14" fmla="*/ 2096055 w 2291036"/>
              <a:gd name="connsiteY14" fmla="*/ 3444 h 507362"/>
              <a:gd name="connsiteX15" fmla="*/ 2144800 w 2291036"/>
              <a:gd name="connsiteY15" fmla="*/ 3444 h 507362"/>
              <a:gd name="connsiteX16" fmla="*/ 2132615 w 2291036"/>
              <a:gd name="connsiteY16" fmla="*/ 5531 h 507362"/>
              <a:gd name="connsiteX17" fmla="*/ 2140103 w 2291036"/>
              <a:gd name="connsiteY17" fmla="*/ 5584 h 507362"/>
              <a:gd name="connsiteX18" fmla="*/ 2120427 w 2291036"/>
              <a:gd name="connsiteY18" fmla="*/ 5829 h 507362"/>
              <a:gd name="connsiteX19" fmla="*/ 2175266 w 2291036"/>
              <a:gd name="connsiteY19" fmla="*/ 5829 h 507362"/>
              <a:gd name="connsiteX20" fmla="*/ 2140103 w 2291036"/>
              <a:gd name="connsiteY20" fmla="*/ 5584 h 507362"/>
              <a:gd name="connsiteX21" fmla="*/ 2192023 w 2291036"/>
              <a:gd name="connsiteY21" fmla="*/ 4935 h 507362"/>
              <a:gd name="connsiteX22" fmla="*/ 2272758 w 2291036"/>
              <a:gd name="connsiteY22" fmla="*/ 5829 h 507362"/>
              <a:gd name="connsiteX23" fmla="*/ 2278851 w 2291036"/>
              <a:gd name="connsiteY23" fmla="*/ 22521 h 507362"/>
              <a:gd name="connsiteX24" fmla="*/ 2278851 w 2291036"/>
              <a:gd name="connsiteY24" fmla="*/ 51696 h 507362"/>
              <a:gd name="connsiteX25" fmla="*/ 2278851 w 2291036"/>
              <a:gd name="connsiteY25" fmla="*/ 53521 h 507362"/>
              <a:gd name="connsiteX26" fmla="*/ 2284182 w 2291036"/>
              <a:gd name="connsiteY26" fmla="*/ 68127 h 507362"/>
              <a:gd name="connsiteX27" fmla="*/ 2284887 w 2291036"/>
              <a:gd name="connsiteY27" fmla="*/ 96558 h 507362"/>
              <a:gd name="connsiteX28" fmla="*/ 2278851 w 2291036"/>
              <a:gd name="connsiteY28" fmla="*/ 108666 h 507362"/>
              <a:gd name="connsiteX29" fmla="*/ 2272758 w 2291036"/>
              <a:gd name="connsiteY29" fmla="*/ 115522 h 507362"/>
              <a:gd name="connsiteX30" fmla="*/ 2272758 w 2291036"/>
              <a:gd name="connsiteY30" fmla="*/ 120291 h 507362"/>
              <a:gd name="connsiteX31" fmla="*/ 2278851 w 2291036"/>
              <a:gd name="connsiteY31" fmla="*/ 151292 h 507362"/>
              <a:gd name="connsiteX32" fmla="*/ 2291036 w 2291036"/>
              <a:gd name="connsiteY32" fmla="*/ 175137 h 507362"/>
              <a:gd name="connsiteX33" fmla="*/ 2291036 w 2291036"/>
              <a:gd name="connsiteY33" fmla="*/ 220445 h 507362"/>
              <a:gd name="connsiteX34" fmla="*/ 2291036 w 2291036"/>
              <a:gd name="connsiteY34" fmla="*/ 320600 h 507362"/>
              <a:gd name="connsiteX35" fmla="*/ 2278851 w 2291036"/>
              <a:gd name="connsiteY35" fmla="*/ 351600 h 507362"/>
              <a:gd name="connsiteX36" fmla="*/ 2272758 w 2291036"/>
              <a:gd name="connsiteY36" fmla="*/ 435061 h 507362"/>
              <a:gd name="connsiteX37" fmla="*/ 2275805 w 2291036"/>
              <a:gd name="connsiteY37" fmla="*/ 479773 h 507362"/>
              <a:gd name="connsiteX38" fmla="*/ 2277471 w 2291036"/>
              <a:gd name="connsiteY38" fmla="*/ 502273 h 507362"/>
              <a:gd name="connsiteX39" fmla="*/ 2232653 w 2291036"/>
              <a:gd name="connsiteY39" fmla="*/ 501280 h 507362"/>
              <a:gd name="connsiteX40" fmla="*/ 2207872 w 2291036"/>
              <a:gd name="connsiteY40" fmla="*/ 500624 h 507362"/>
              <a:gd name="connsiteX41" fmla="*/ 2166497 w 2291036"/>
              <a:gd name="connsiteY41" fmla="*/ 500624 h 507362"/>
              <a:gd name="connsiteX42" fmla="*/ 2104435 w 2291036"/>
              <a:gd name="connsiteY42" fmla="*/ 491291 h 507362"/>
              <a:gd name="connsiteX43" fmla="*/ 1711374 w 2291036"/>
              <a:gd name="connsiteY43" fmla="*/ 495957 h 507362"/>
              <a:gd name="connsiteX44" fmla="*/ 1690687 w 2291036"/>
              <a:gd name="connsiteY44" fmla="*/ 500624 h 507362"/>
              <a:gd name="connsiteX45" fmla="*/ 1614833 w 2291036"/>
              <a:gd name="connsiteY45" fmla="*/ 491291 h 507362"/>
              <a:gd name="connsiteX46" fmla="*/ 1483813 w 2291036"/>
              <a:gd name="connsiteY46" fmla="*/ 505288 h 507362"/>
              <a:gd name="connsiteX47" fmla="*/ 1104542 w 2291036"/>
              <a:gd name="connsiteY47" fmla="*/ 491291 h 507362"/>
              <a:gd name="connsiteX48" fmla="*/ 932148 w 2291036"/>
              <a:gd name="connsiteY48" fmla="*/ 500624 h 507362"/>
              <a:gd name="connsiteX49" fmla="*/ 890773 w 2291036"/>
              <a:gd name="connsiteY49" fmla="*/ 500624 h 507362"/>
              <a:gd name="connsiteX50" fmla="*/ 856294 w 2291036"/>
              <a:gd name="connsiteY50" fmla="*/ 505288 h 507362"/>
              <a:gd name="connsiteX51" fmla="*/ 784750 w 2291036"/>
              <a:gd name="connsiteY51" fmla="*/ 507040 h 507362"/>
              <a:gd name="connsiteX52" fmla="*/ 746716 w 2291036"/>
              <a:gd name="connsiteY52" fmla="*/ 507257 h 507362"/>
              <a:gd name="connsiteX53" fmla="*/ 718378 w 2291036"/>
              <a:gd name="connsiteY53" fmla="*/ 505288 h 507362"/>
              <a:gd name="connsiteX54" fmla="*/ 708897 w 2291036"/>
              <a:gd name="connsiteY54" fmla="*/ 505288 h 507362"/>
              <a:gd name="connsiteX55" fmla="*/ 704588 w 2291036"/>
              <a:gd name="connsiteY55" fmla="*/ 505288 h 507362"/>
              <a:gd name="connsiteX56" fmla="*/ 608047 w 2291036"/>
              <a:gd name="connsiteY56" fmla="*/ 495957 h 507362"/>
              <a:gd name="connsiteX57" fmla="*/ 435650 w 2291036"/>
              <a:gd name="connsiteY57" fmla="*/ 500624 h 507362"/>
              <a:gd name="connsiteX58" fmla="*/ 373589 w 2291036"/>
              <a:gd name="connsiteY58" fmla="*/ 491291 h 507362"/>
              <a:gd name="connsiteX59" fmla="*/ 63276 w 2291036"/>
              <a:gd name="connsiteY59" fmla="*/ 500624 h 507362"/>
              <a:gd name="connsiteX60" fmla="*/ 8111 w 2291036"/>
              <a:gd name="connsiteY60" fmla="*/ 500624 h 507362"/>
              <a:gd name="connsiteX61" fmla="*/ 21901 w 2291036"/>
              <a:gd name="connsiteY61" fmla="*/ 496542 h 507362"/>
              <a:gd name="connsiteX62" fmla="*/ 13426 w 2291036"/>
              <a:gd name="connsiteY62" fmla="*/ 496437 h 507362"/>
              <a:gd name="connsiteX63" fmla="*/ 35694 w 2291036"/>
              <a:gd name="connsiteY63" fmla="*/ 495957 h 507362"/>
              <a:gd name="connsiteX64" fmla="*/ 7249 w 2291036"/>
              <a:gd name="connsiteY64" fmla="*/ 495957 h 507362"/>
              <a:gd name="connsiteX65" fmla="*/ 5095 w 2291036"/>
              <a:gd name="connsiteY65" fmla="*/ 495957 h 507362"/>
              <a:gd name="connsiteX66" fmla="*/ 5570 w 2291036"/>
              <a:gd name="connsiteY66" fmla="*/ 492209 h 507362"/>
              <a:gd name="connsiteX67" fmla="*/ 6094 w 2291036"/>
              <a:gd name="connsiteY67" fmla="*/ 487523 h 507362"/>
              <a:gd name="connsiteX68" fmla="*/ 0 w 2291036"/>
              <a:gd name="connsiteY68" fmla="*/ 435061 h 507362"/>
              <a:gd name="connsiteX69" fmla="*/ 0 w 2291036"/>
              <a:gd name="connsiteY69" fmla="*/ 422244 h 507362"/>
              <a:gd name="connsiteX70" fmla="*/ 0 w 2291036"/>
              <a:gd name="connsiteY70" fmla="*/ 418368 h 507362"/>
              <a:gd name="connsiteX71" fmla="*/ 12188 w 2291036"/>
              <a:gd name="connsiteY71" fmla="*/ 353984 h 507362"/>
              <a:gd name="connsiteX72" fmla="*/ 0 w 2291036"/>
              <a:gd name="connsiteY72" fmla="*/ 249061 h 507362"/>
              <a:gd name="connsiteX73" fmla="*/ 6094 w 2291036"/>
              <a:gd name="connsiteY73" fmla="*/ 220445 h 507362"/>
              <a:gd name="connsiteX74" fmla="*/ 12188 w 2291036"/>
              <a:gd name="connsiteY74" fmla="*/ 184676 h 507362"/>
              <a:gd name="connsiteX75" fmla="*/ 6094 w 2291036"/>
              <a:gd name="connsiteY75" fmla="*/ 144137 h 507362"/>
              <a:gd name="connsiteX76" fmla="*/ 18278 w 2291036"/>
              <a:gd name="connsiteY76" fmla="*/ 67829 h 507362"/>
              <a:gd name="connsiteX77" fmla="*/ 6094 w 2291036"/>
              <a:gd name="connsiteY77" fmla="*/ 3444 h 507362"/>
              <a:gd name="connsiteX78" fmla="*/ 201075 w 2291036"/>
              <a:gd name="connsiteY78" fmla="*/ 3444 h 507362"/>
              <a:gd name="connsiteX79" fmla="*/ 237634 w 2291036"/>
              <a:gd name="connsiteY79" fmla="*/ 3444 h 507362"/>
              <a:gd name="connsiteX80" fmla="*/ 292473 w 2291036"/>
              <a:gd name="connsiteY80" fmla="*/ 8214 h 507362"/>
              <a:gd name="connsiteX81" fmla="*/ 639785 w 2291036"/>
              <a:gd name="connsiteY81" fmla="*/ 5829 h 507362"/>
              <a:gd name="connsiteX82" fmla="*/ 658063 w 2291036"/>
              <a:gd name="connsiteY82" fmla="*/ 3444 h 507362"/>
              <a:gd name="connsiteX83" fmla="*/ 725088 w 2291036"/>
              <a:gd name="connsiteY83" fmla="*/ 8214 h 507362"/>
              <a:gd name="connsiteX84" fmla="*/ 840859 w 2291036"/>
              <a:gd name="connsiteY84" fmla="*/ 1060 h 507362"/>
              <a:gd name="connsiteX85" fmla="*/ 1175986 w 2291036"/>
              <a:gd name="connsiteY85" fmla="*/ 8214 h 507362"/>
              <a:gd name="connsiteX86" fmla="*/ 1328314 w 2291036"/>
              <a:gd name="connsiteY86" fmla="*/ 3444 h 507362"/>
              <a:gd name="connsiteX87" fmla="*/ 1364873 w 2291036"/>
              <a:gd name="connsiteY87" fmla="*/ 3444 h 507362"/>
              <a:gd name="connsiteX88" fmla="*/ 1395339 w 2291036"/>
              <a:gd name="connsiteY88" fmla="*/ 1060 h 507362"/>
              <a:gd name="connsiteX89" fmla="*/ 1458556 w 2291036"/>
              <a:gd name="connsiteY89" fmla="*/ 165 h 507362"/>
              <a:gd name="connsiteX90" fmla="*/ 1492164 w 2291036"/>
              <a:gd name="connsiteY90" fmla="*/ 54 h 50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2291036" h="507362">
                <a:moveTo>
                  <a:pt x="5047" y="496336"/>
                </a:moveTo>
                <a:lnTo>
                  <a:pt x="13426" y="496437"/>
                </a:lnTo>
                <a:lnTo>
                  <a:pt x="5011" y="496619"/>
                </a:lnTo>
                <a:close/>
                <a:moveTo>
                  <a:pt x="2284943" y="96445"/>
                </a:moveTo>
                <a:lnTo>
                  <a:pt x="2284943" y="97637"/>
                </a:lnTo>
                <a:lnTo>
                  <a:pt x="2284943" y="98829"/>
                </a:lnTo>
                <a:lnTo>
                  <a:pt x="2284887" y="96558"/>
                </a:lnTo>
                <a:close/>
                <a:moveTo>
                  <a:pt x="1492164" y="54"/>
                </a:moveTo>
                <a:cubicBezTo>
                  <a:pt x="1502351" y="166"/>
                  <a:pt x="1511109" y="464"/>
                  <a:pt x="1517204" y="1060"/>
                </a:cubicBezTo>
                <a:cubicBezTo>
                  <a:pt x="1517204" y="1060"/>
                  <a:pt x="1521773" y="1060"/>
                  <a:pt x="1525581" y="1060"/>
                </a:cubicBezTo>
                <a:lnTo>
                  <a:pt x="1529387" y="1060"/>
                </a:lnTo>
                <a:cubicBezTo>
                  <a:pt x="1565948" y="1060"/>
                  <a:pt x="1602508" y="5829"/>
                  <a:pt x="1614693" y="5829"/>
                </a:cubicBezTo>
                <a:cubicBezTo>
                  <a:pt x="1681718" y="5829"/>
                  <a:pt x="1706091" y="3444"/>
                  <a:pt x="1767023" y="3444"/>
                </a:cubicBezTo>
                <a:cubicBezTo>
                  <a:pt x="1779209" y="3444"/>
                  <a:pt x="1803583" y="8214"/>
                  <a:pt x="1821861" y="8214"/>
                </a:cubicBezTo>
                <a:cubicBezTo>
                  <a:pt x="1840143" y="5829"/>
                  <a:pt x="2071683" y="5829"/>
                  <a:pt x="2096055" y="3444"/>
                </a:cubicBezTo>
                <a:cubicBezTo>
                  <a:pt x="2077777" y="5829"/>
                  <a:pt x="2126521" y="3444"/>
                  <a:pt x="2144800" y="3444"/>
                </a:cubicBezTo>
                <a:cubicBezTo>
                  <a:pt x="2126521" y="4637"/>
                  <a:pt x="2124998" y="5233"/>
                  <a:pt x="2132615" y="5531"/>
                </a:cubicBezTo>
                <a:lnTo>
                  <a:pt x="2140103" y="5584"/>
                </a:lnTo>
                <a:lnTo>
                  <a:pt x="2120427" y="5829"/>
                </a:lnTo>
                <a:cubicBezTo>
                  <a:pt x="2144800" y="5829"/>
                  <a:pt x="2144800" y="5829"/>
                  <a:pt x="2175266" y="5829"/>
                </a:cubicBezTo>
                <a:lnTo>
                  <a:pt x="2140103" y="5584"/>
                </a:lnTo>
                <a:lnTo>
                  <a:pt x="2192023" y="4935"/>
                </a:lnTo>
                <a:cubicBezTo>
                  <a:pt x="2228581" y="5233"/>
                  <a:pt x="2266664" y="5829"/>
                  <a:pt x="2272758" y="5829"/>
                </a:cubicBezTo>
                <a:cubicBezTo>
                  <a:pt x="2272758" y="10598"/>
                  <a:pt x="2278851" y="20137"/>
                  <a:pt x="2278851" y="22521"/>
                </a:cubicBezTo>
                <a:cubicBezTo>
                  <a:pt x="2278851" y="22521"/>
                  <a:pt x="2278851" y="43983"/>
                  <a:pt x="2278851" y="51696"/>
                </a:cubicBezTo>
                <a:lnTo>
                  <a:pt x="2278851" y="53521"/>
                </a:lnTo>
                <a:cubicBezTo>
                  <a:pt x="2278851" y="57098"/>
                  <a:pt x="2281898" y="61272"/>
                  <a:pt x="2284182" y="68127"/>
                </a:cubicBezTo>
                <a:lnTo>
                  <a:pt x="2284887" y="96558"/>
                </a:lnTo>
                <a:lnTo>
                  <a:pt x="2278851" y="108666"/>
                </a:lnTo>
                <a:cubicBezTo>
                  <a:pt x="2275804" y="110753"/>
                  <a:pt x="2272758" y="111945"/>
                  <a:pt x="2272758" y="115522"/>
                </a:cubicBezTo>
                <a:cubicBezTo>
                  <a:pt x="2272758" y="117906"/>
                  <a:pt x="2272758" y="117906"/>
                  <a:pt x="2272758" y="120291"/>
                </a:cubicBezTo>
                <a:cubicBezTo>
                  <a:pt x="2278851" y="136983"/>
                  <a:pt x="2278851" y="122676"/>
                  <a:pt x="2278851" y="151292"/>
                </a:cubicBezTo>
                <a:cubicBezTo>
                  <a:pt x="2278851" y="141752"/>
                  <a:pt x="2291036" y="175137"/>
                  <a:pt x="2291036" y="175137"/>
                </a:cubicBezTo>
                <a:cubicBezTo>
                  <a:pt x="2291036" y="203752"/>
                  <a:pt x="2291036" y="218060"/>
                  <a:pt x="2291036" y="220445"/>
                </a:cubicBezTo>
                <a:cubicBezTo>
                  <a:pt x="2291036" y="253829"/>
                  <a:pt x="2291036" y="325368"/>
                  <a:pt x="2291036" y="320600"/>
                </a:cubicBezTo>
                <a:cubicBezTo>
                  <a:pt x="2291036" y="325368"/>
                  <a:pt x="2278851" y="342061"/>
                  <a:pt x="2278851" y="351600"/>
                </a:cubicBezTo>
                <a:cubicBezTo>
                  <a:pt x="2278851" y="349215"/>
                  <a:pt x="2272758" y="432676"/>
                  <a:pt x="2272758" y="435061"/>
                </a:cubicBezTo>
                <a:cubicBezTo>
                  <a:pt x="2272758" y="454139"/>
                  <a:pt x="2274281" y="467254"/>
                  <a:pt x="2275805" y="479773"/>
                </a:cubicBezTo>
                <a:lnTo>
                  <a:pt x="2277471" y="502273"/>
                </a:lnTo>
                <a:lnTo>
                  <a:pt x="2232653" y="501280"/>
                </a:lnTo>
                <a:cubicBezTo>
                  <a:pt x="2219939" y="500915"/>
                  <a:pt x="2211320" y="500624"/>
                  <a:pt x="2207872" y="500624"/>
                </a:cubicBezTo>
                <a:cubicBezTo>
                  <a:pt x="2200976" y="500624"/>
                  <a:pt x="2180289" y="500624"/>
                  <a:pt x="2166497" y="500624"/>
                </a:cubicBezTo>
                <a:cubicBezTo>
                  <a:pt x="2166497" y="500624"/>
                  <a:pt x="2138914" y="495957"/>
                  <a:pt x="2104435" y="491291"/>
                </a:cubicBezTo>
                <a:cubicBezTo>
                  <a:pt x="2111332" y="491291"/>
                  <a:pt x="1904456" y="495957"/>
                  <a:pt x="1711374" y="495957"/>
                </a:cubicBezTo>
                <a:cubicBezTo>
                  <a:pt x="1725167" y="495957"/>
                  <a:pt x="1711374" y="500624"/>
                  <a:pt x="1690687" y="500624"/>
                </a:cubicBezTo>
                <a:cubicBezTo>
                  <a:pt x="1628623" y="500624"/>
                  <a:pt x="1607937" y="491291"/>
                  <a:pt x="1614833" y="491291"/>
                </a:cubicBezTo>
                <a:cubicBezTo>
                  <a:pt x="1601041" y="491291"/>
                  <a:pt x="1470020" y="505288"/>
                  <a:pt x="1483813" y="505288"/>
                </a:cubicBezTo>
                <a:cubicBezTo>
                  <a:pt x="1435541" y="500624"/>
                  <a:pt x="1104542" y="491291"/>
                  <a:pt x="1104542" y="491291"/>
                </a:cubicBezTo>
                <a:cubicBezTo>
                  <a:pt x="1049376" y="491291"/>
                  <a:pt x="939042" y="500624"/>
                  <a:pt x="932148" y="500624"/>
                </a:cubicBezTo>
                <a:cubicBezTo>
                  <a:pt x="897670" y="500624"/>
                  <a:pt x="890773" y="505288"/>
                  <a:pt x="890773" y="500624"/>
                </a:cubicBezTo>
                <a:cubicBezTo>
                  <a:pt x="870087" y="500624"/>
                  <a:pt x="870087" y="505288"/>
                  <a:pt x="856294" y="505288"/>
                </a:cubicBezTo>
                <a:cubicBezTo>
                  <a:pt x="839053" y="505288"/>
                  <a:pt x="811471" y="506456"/>
                  <a:pt x="784750" y="507040"/>
                </a:cubicBezTo>
                <a:cubicBezTo>
                  <a:pt x="771390" y="507330"/>
                  <a:pt x="758245" y="507476"/>
                  <a:pt x="746716" y="507257"/>
                </a:cubicBezTo>
                <a:cubicBezTo>
                  <a:pt x="735187" y="507038"/>
                  <a:pt x="725275" y="506454"/>
                  <a:pt x="718378" y="505288"/>
                </a:cubicBezTo>
                <a:cubicBezTo>
                  <a:pt x="718378" y="505288"/>
                  <a:pt x="713206" y="505288"/>
                  <a:pt x="708897" y="505288"/>
                </a:cubicBezTo>
                <a:lnTo>
                  <a:pt x="704588" y="505288"/>
                </a:lnTo>
                <a:cubicBezTo>
                  <a:pt x="663212" y="505288"/>
                  <a:pt x="621836" y="495957"/>
                  <a:pt x="608047" y="495957"/>
                </a:cubicBezTo>
                <a:cubicBezTo>
                  <a:pt x="532191" y="495957"/>
                  <a:pt x="504609" y="500624"/>
                  <a:pt x="435650" y="500624"/>
                </a:cubicBezTo>
                <a:cubicBezTo>
                  <a:pt x="421858" y="500624"/>
                  <a:pt x="394276" y="491291"/>
                  <a:pt x="373589" y="491291"/>
                </a:cubicBezTo>
                <a:cubicBezTo>
                  <a:pt x="352899" y="495957"/>
                  <a:pt x="90860" y="495957"/>
                  <a:pt x="63276" y="500624"/>
                </a:cubicBezTo>
                <a:cubicBezTo>
                  <a:pt x="83963" y="495957"/>
                  <a:pt x="28797" y="500624"/>
                  <a:pt x="8111" y="500624"/>
                </a:cubicBezTo>
                <a:cubicBezTo>
                  <a:pt x="28797" y="498290"/>
                  <a:pt x="30521" y="497125"/>
                  <a:pt x="21901" y="496542"/>
                </a:cubicBezTo>
                <a:lnTo>
                  <a:pt x="13426" y="496437"/>
                </a:lnTo>
                <a:lnTo>
                  <a:pt x="35694" y="495957"/>
                </a:lnTo>
                <a:cubicBezTo>
                  <a:pt x="21902" y="495957"/>
                  <a:pt x="15007" y="495957"/>
                  <a:pt x="7249" y="495957"/>
                </a:cubicBezTo>
                <a:lnTo>
                  <a:pt x="5095" y="495957"/>
                </a:lnTo>
                <a:lnTo>
                  <a:pt x="5570" y="492209"/>
                </a:lnTo>
                <a:cubicBezTo>
                  <a:pt x="5903" y="489498"/>
                  <a:pt x="6094" y="487821"/>
                  <a:pt x="6094" y="487523"/>
                </a:cubicBezTo>
                <a:cubicBezTo>
                  <a:pt x="6094" y="475600"/>
                  <a:pt x="0" y="458908"/>
                  <a:pt x="0" y="435061"/>
                </a:cubicBezTo>
                <a:cubicBezTo>
                  <a:pt x="0" y="431485"/>
                  <a:pt x="0" y="426119"/>
                  <a:pt x="0" y="422244"/>
                </a:cubicBezTo>
                <a:lnTo>
                  <a:pt x="0" y="418368"/>
                </a:lnTo>
                <a:cubicBezTo>
                  <a:pt x="0" y="406446"/>
                  <a:pt x="12188" y="356369"/>
                  <a:pt x="12188" y="353984"/>
                </a:cubicBezTo>
                <a:cubicBezTo>
                  <a:pt x="18278" y="349215"/>
                  <a:pt x="0" y="272908"/>
                  <a:pt x="0" y="249061"/>
                </a:cubicBezTo>
                <a:cubicBezTo>
                  <a:pt x="0" y="249061"/>
                  <a:pt x="0" y="220445"/>
                  <a:pt x="6094" y="220445"/>
                </a:cubicBezTo>
                <a:cubicBezTo>
                  <a:pt x="0" y="208522"/>
                  <a:pt x="18278" y="179907"/>
                  <a:pt x="12188" y="184676"/>
                </a:cubicBezTo>
                <a:cubicBezTo>
                  <a:pt x="18278" y="177522"/>
                  <a:pt x="6094" y="151292"/>
                  <a:pt x="6094" y="144137"/>
                </a:cubicBezTo>
                <a:cubicBezTo>
                  <a:pt x="6094" y="158446"/>
                  <a:pt x="18278" y="58291"/>
                  <a:pt x="18278" y="67829"/>
                </a:cubicBezTo>
                <a:cubicBezTo>
                  <a:pt x="18278" y="60675"/>
                  <a:pt x="6094" y="5829"/>
                  <a:pt x="6094" y="3444"/>
                </a:cubicBezTo>
                <a:cubicBezTo>
                  <a:pt x="103584" y="1060"/>
                  <a:pt x="188890" y="3444"/>
                  <a:pt x="201075" y="3444"/>
                </a:cubicBezTo>
                <a:cubicBezTo>
                  <a:pt x="207169" y="3444"/>
                  <a:pt x="225447" y="3444"/>
                  <a:pt x="237634" y="3444"/>
                </a:cubicBezTo>
                <a:cubicBezTo>
                  <a:pt x="237634" y="3444"/>
                  <a:pt x="262007" y="5829"/>
                  <a:pt x="292473" y="8214"/>
                </a:cubicBezTo>
                <a:cubicBezTo>
                  <a:pt x="286379" y="8214"/>
                  <a:pt x="469176" y="5829"/>
                  <a:pt x="639785" y="5829"/>
                </a:cubicBezTo>
                <a:cubicBezTo>
                  <a:pt x="627597" y="5829"/>
                  <a:pt x="639785" y="3444"/>
                  <a:pt x="658063" y="3444"/>
                </a:cubicBezTo>
                <a:cubicBezTo>
                  <a:pt x="712904" y="3444"/>
                  <a:pt x="731183" y="8214"/>
                  <a:pt x="725088" y="8214"/>
                </a:cubicBezTo>
                <a:cubicBezTo>
                  <a:pt x="737276" y="8214"/>
                  <a:pt x="853046" y="1060"/>
                  <a:pt x="840859" y="1060"/>
                </a:cubicBezTo>
                <a:cubicBezTo>
                  <a:pt x="883512" y="3444"/>
                  <a:pt x="1175986" y="8214"/>
                  <a:pt x="1175986" y="8214"/>
                </a:cubicBezTo>
                <a:cubicBezTo>
                  <a:pt x="1224730" y="8214"/>
                  <a:pt x="1322222" y="3444"/>
                  <a:pt x="1328314" y="3444"/>
                </a:cubicBezTo>
                <a:cubicBezTo>
                  <a:pt x="1358779" y="3444"/>
                  <a:pt x="1364873" y="1060"/>
                  <a:pt x="1364873" y="3444"/>
                </a:cubicBezTo>
                <a:cubicBezTo>
                  <a:pt x="1383152" y="3444"/>
                  <a:pt x="1383152" y="1060"/>
                  <a:pt x="1395339" y="1060"/>
                </a:cubicBezTo>
                <a:cubicBezTo>
                  <a:pt x="1410574" y="1060"/>
                  <a:pt x="1434945" y="464"/>
                  <a:pt x="1458556" y="165"/>
                </a:cubicBezTo>
                <a:cubicBezTo>
                  <a:pt x="1470361" y="17"/>
                  <a:pt x="1481976" y="-58"/>
                  <a:pt x="1492164" y="54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1800" cap="all" spc="-50" baseline="0">
                <a:solidFill>
                  <a:schemeClr val="bg2"/>
                </a:solidFill>
                <a:latin typeface="Tw Cen MT Condensed" panose="020B0606020104020203" pitchFamily="34" charset="0"/>
              </a:defRPr>
            </a:lvl1pPr>
          </a:lstStyle>
          <a:p>
            <a:pPr lvl="0"/>
            <a:r>
              <a:rPr lang="en-GB" noProof="0"/>
              <a:t>This is a heading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381E67E1-FE2D-4F46-875C-D4C3798CB66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36476" y="1932432"/>
            <a:ext cx="1715482" cy="3906427"/>
          </a:xfrm>
          <a:noFill/>
        </p:spPr>
        <p:txBody>
          <a:bodyPr anchor="t">
            <a:noAutofit/>
          </a:bodyPr>
          <a:lstStyle>
            <a:lvl1pPr marL="0" indent="0" algn="l">
              <a:buNone/>
              <a:defRPr lang="en-GB" sz="1200" b="0" i="0" kern="1200" cap="none" spc="-2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2pPr>
            <a:lvl3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3pPr>
            <a:lvl4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4pPr>
            <a:lvl5pPr>
              <a:defRPr lang="en-NL" sz="6600" b="0" i="0" kern="1200" cap="all" spc="-100" baseline="0" dirty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5pPr>
          </a:lstStyle>
          <a:p>
            <a:pPr lvl="0"/>
            <a:r>
              <a:rPr lang="en-GB" noProof="0"/>
              <a:t>Text…</a:t>
            </a:r>
          </a:p>
        </p:txBody>
      </p:sp>
      <p:sp>
        <p:nvSpPr>
          <p:cNvPr id="29" name="Tijdelijke aanduiding voor tekst 37">
            <a:extLst>
              <a:ext uri="{FF2B5EF4-FFF2-40B4-BE49-F238E27FC236}">
                <a16:creationId xmlns:a16="http://schemas.microsoft.com/office/drawing/2014/main" id="{7F2AD089-BA01-4F17-8A9C-1B8BEEA4F4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302140" y="1319467"/>
            <a:ext cx="1989367" cy="507362"/>
          </a:xfrm>
          <a:custGeom>
            <a:avLst/>
            <a:gdLst>
              <a:gd name="connsiteX0" fmla="*/ 5047 w 2291036"/>
              <a:gd name="connsiteY0" fmla="*/ 496336 h 507362"/>
              <a:gd name="connsiteX1" fmla="*/ 13426 w 2291036"/>
              <a:gd name="connsiteY1" fmla="*/ 496437 h 507362"/>
              <a:gd name="connsiteX2" fmla="*/ 5011 w 2291036"/>
              <a:gd name="connsiteY2" fmla="*/ 496619 h 507362"/>
              <a:gd name="connsiteX3" fmla="*/ 2284943 w 2291036"/>
              <a:gd name="connsiteY3" fmla="*/ 96445 h 507362"/>
              <a:gd name="connsiteX4" fmla="*/ 2284943 w 2291036"/>
              <a:gd name="connsiteY4" fmla="*/ 97637 h 507362"/>
              <a:gd name="connsiteX5" fmla="*/ 2284943 w 2291036"/>
              <a:gd name="connsiteY5" fmla="*/ 98829 h 507362"/>
              <a:gd name="connsiteX6" fmla="*/ 2284887 w 2291036"/>
              <a:gd name="connsiteY6" fmla="*/ 96558 h 507362"/>
              <a:gd name="connsiteX7" fmla="*/ 1492164 w 2291036"/>
              <a:gd name="connsiteY7" fmla="*/ 54 h 507362"/>
              <a:gd name="connsiteX8" fmla="*/ 1517204 w 2291036"/>
              <a:gd name="connsiteY8" fmla="*/ 1060 h 507362"/>
              <a:gd name="connsiteX9" fmla="*/ 1525581 w 2291036"/>
              <a:gd name="connsiteY9" fmla="*/ 1060 h 507362"/>
              <a:gd name="connsiteX10" fmla="*/ 1529387 w 2291036"/>
              <a:gd name="connsiteY10" fmla="*/ 1060 h 507362"/>
              <a:gd name="connsiteX11" fmla="*/ 1614693 w 2291036"/>
              <a:gd name="connsiteY11" fmla="*/ 5829 h 507362"/>
              <a:gd name="connsiteX12" fmla="*/ 1767023 w 2291036"/>
              <a:gd name="connsiteY12" fmla="*/ 3444 h 507362"/>
              <a:gd name="connsiteX13" fmla="*/ 1821861 w 2291036"/>
              <a:gd name="connsiteY13" fmla="*/ 8214 h 507362"/>
              <a:gd name="connsiteX14" fmla="*/ 2096055 w 2291036"/>
              <a:gd name="connsiteY14" fmla="*/ 3444 h 507362"/>
              <a:gd name="connsiteX15" fmla="*/ 2144800 w 2291036"/>
              <a:gd name="connsiteY15" fmla="*/ 3444 h 507362"/>
              <a:gd name="connsiteX16" fmla="*/ 2132615 w 2291036"/>
              <a:gd name="connsiteY16" fmla="*/ 5531 h 507362"/>
              <a:gd name="connsiteX17" fmla="*/ 2140103 w 2291036"/>
              <a:gd name="connsiteY17" fmla="*/ 5584 h 507362"/>
              <a:gd name="connsiteX18" fmla="*/ 2120427 w 2291036"/>
              <a:gd name="connsiteY18" fmla="*/ 5829 h 507362"/>
              <a:gd name="connsiteX19" fmla="*/ 2175266 w 2291036"/>
              <a:gd name="connsiteY19" fmla="*/ 5829 h 507362"/>
              <a:gd name="connsiteX20" fmla="*/ 2140103 w 2291036"/>
              <a:gd name="connsiteY20" fmla="*/ 5584 h 507362"/>
              <a:gd name="connsiteX21" fmla="*/ 2192023 w 2291036"/>
              <a:gd name="connsiteY21" fmla="*/ 4935 h 507362"/>
              <a:gd name="connsiteX22" fmla="*/ 2272758 w 2291036"/>
              <a:gd name="connsiteY22" fmla="*/ 5829 h 507362"/>
              <a:gd name="connsiteX23" fmla="*/ 2278851 w 2291036"/>
              <a:gd name="connsiteY23" fmla="*/ 22521 h 507362"/>
              <a:gd name="connsiteX24" fmla="*/ 2278851 w 2291036"/>
              <a:gd name="connsiteY24" fmla="*/ 51696 h 507362"/>
              <a:gd name="connsiteX25" fmla="*/ 2278851 w 2291036"/>
              <a:gd name="connsiteY25" fmla="*/ 53521 h 507362"/>
              <a:gd name="connsiteX26" fmla="*/ 2284182 w 2291036"/>
              <a:gd name="connsiteY26" fmla="*/ 68127 h 507362"/>
              <a:gd name="connsiteX27" fmla="*/ 2284887 w 2291036"/>
              <a:gd name="connsiteY27" fmla="*/ 96558 h 507362"/>
              <a:gd name="connsiteX28" fmla="*/ 2278851 w 2291036"/>
              <a:gd name="connsiteY28" fmla="*/ 108666 h 507362"/>
              <a:gd name="connsiteX29" fmla="*/ 2272758 w 2291036"/>
              <a:gd name="connsiteY29" fmla="*/ 115522 h 507362"/>
              <a:gd name="connsiteX30" fmla="*/ 2272758 w 2291036"/>
              <a:gd name="connsiteY30" fmla="*/ 120291 h 507362"/>
              <a:gd name="connsiteX31" fmla="*/ 2278851 w 2291036"/>
              <a:gd name="connsiteY31" fmla="*/ 151292 h 507362"/>
              <a:gd name="connsiteX32" fmla="*/ 2291036 w 2291036"/>
              <a:gd name="connsiteY32" fmla="*/ 175137 h 507362"/>
              <a:gd name="connsiteX33" fmla="*/ 2291036 w 2291036"/>
              <a:gd name="connsiteY33" fmla="*/ 220445 h 507362"/>
              <a:gd name="connsiteX34" fmla="*/ 2291036 w 2291036"/>
              <a:gd name="connsiteY34" fmla="*/ 320600 h 507362"/>
              <a:gd name="connsiteX35" fmla="*/ 2278851 w 2291036"/>
              <a:gd name="connsiteY35" fmla="*/ 351600 h 507362"/>
              <a:gd name="connsiteX36" fmla="*/ 2272758 w 2291036"/>
              <a:gd name="connsiteY36" fmla="*/ 435061 h 507362"/>
              <a:gd name="connsiteX37" fmla="*/ 2275805 w 2291036"/>
              <a:gd name="connsiteY37" fmla="*/ 479773 h 507362"/>
              <a:gd name="connsiteX38" fmla="*/ 2277471 w 2291036"/>
              <a:gd name="connsiteY38" fmla="*/ 502273 h 507362"/>
              <a:gd name="connsiteX39" fmla="*/ 2232653 w 2291036"/>
              <a:gd name="connsiteY39" fmla="*/ 501280 h 507362"/>
              <a:gd name="connsiteX40" fmla="*/ 2207872 w 2291036"/>
              <a:gd name="connsiteY40" fmla="*/ 500624 h 507362"/>
              <a:gd name="connsiteX41" fmla="*/ 2166497 w 2291036"/>
              <a:gd name="connsiteY41" fmla="*/ 500624 h 507362"/>
              <a:gd name="connsiteX42" fmla="*/ 2104435 w 2291036"/>
              <a:gd name="connsiteY42" fmla="*/ 491291 h 507362"/>
              <a:gd name="connsiteX43" fmla="*/ 1711374 w 2291036"/>
              <a:gd name="connsiteY43" fmla="*/ 495957 h 507362"/>
              <a:gd name="connsiteX44" fmla="*/ 1690687 w 2291036"/>
              <a:gd name="connsiteY44" fmla="*/ 500624 h 507362"/>
              <a:gd name="connsiteX45" fmla="*/ 1614833 w 2291036"/>
              <a:gd name="connsiteY45" fmla="*/ 491291 h 507362"/>
              <a:gd name="connsiteX46" fmla="*/ 1483813 w 2291036"/>
              <a:gd name="connsiteY46" fmla="*/ 505288 h 507362"/>
              <a:gd name="connsiteX47" fmla="*/ 1104542 w 2291036"/>
              <a:gd name="connsiteY47" fmla="*/ 491291 h 507362"/>
              <a:gd name="connsiteX48" fmla="*/ 932148 w 2291036"/>
              <a:gd name="connsiteY48" fmla="*/ 500624 h 507362"/>
              <a:gd name="connsiteX49" fmla="*/ 890773 w 2291036"/>
              <a:gd name="connsiteY49" fmla="*/ 500624 h 507362"/>
              <a:gd name="connsiteX50" fmla="*/ 856294 w 2291036"/>
              <a:gd name="connsiteY50" fmla="*/ 505288 h 507362"/>
              <a:gd name="connsiteX51" fmla="*/ 784750 w 2291036"/>
              <a:gd name="connsiteY51" fmla="*/ 507040 h 507362"/>
              <a:gd name="connsiteX52" fmla="*/ 746716 w 2291036"/>
              <a:gd name="connsiteY52" fmla="*/ 507257 h 507362"/>
              <a:gd name="connsiteX53" fmla="*/ 718378 w 2291036"/>
              <a:gd name="connsiteY53" fmla="*/ 505288 h 507362"/>
              <a:gd name="connsiteX54" fmla="*/ 708897 w 2291036"/>
              <a:gd name="connsiteY54" fmla="*/ 505288 h 507362"/>
              <a:gd name="connsiteX55" fmla="*/ 704588 w 2291036"/>
              <a:gd name="connsiteY55" fmla="*/ 505288 h 507362"/>
              <a:gd name="connsiteX56" fmla="*/ 608047 w 2291036"/>
              <a:gd name="connsiteY56" fmla="*/ 495957 h 507362"/>
              <a:gd name="connsiteX57" fmla="*/ 435650 w 2291036"/>
              <a:gd name="connsiteY57" fmla="*/ 500624 h 507362"/>
              <a:gd name="connsiteX58" fmla="*/ 373589 w 2291036"/>
              <a:gd name="connsiteY58" fmla="*/ 491291 h 507362"/>
              <a:gd name="connsiteX59" fmla="*/ 63276 w 2291036"/>
              <a:gd name="connsiteY59" fmla="*/ 500624 h 507362"/>
              <a:gd name="connsiteX60" fmla="*/ 8111 w 2291036"/>
              <a:gd name="connsiteY60" fmla="*/ 500624 h 507362"/>
              <a:gd name="connsiteX61" fmla="*/ 21901 w 2291036"/>
              <a:gd name="connsiteY61" fmla="*/ 496542 h 507362"/>
              <a:gd name="connsiteX62" fmla="*/ 13426 w 2291036"/>
              <a:gd name="connsiteY62" fmla="*/ 496437 h 507362"/>
              <a:gd name="connsiteX63" fmla="*/ 35694 w 2291036"/>
              <a:gd name="connsiteY63" fmla="*/ 495957 h 507362"/>
              <a:gd name="connsiteX64" fmla="*/ 7249 w 2291036"/>
              <a:gd name="connsiteY64" fmla="*/ 495957 h 507362"/>
              <a:gd name="connsiteX65" fmla="*/ 5095 w 2291036"/>
              <a:gd name="connsiteY65" fmla="*/ 495957 h 507362"/>
              <a:gd name="connsiteX66" fmla="*/ 5570 w 2291036"/>
              <a:gd name="connsiteY66" fmla="*/ 492209 h 507362"/>
              <a:gd name="connsiteX67" fmla="*/ 6094 w 2291036"/>
              <a:gd name="connsiteY67" fmla="*/ 487523 h 507362"/>
              <a:gd name="connsiteX68" fmla="*/ 0 w 2291036"/>
              <a:gd name="connsiteY68" fmla="*/ 435061 h 507362"/>
              <a:gd name="connsiteX69" fmla="*/ 0 w 2291036"/>
              <a:gd name="connsiteY69" fmla="*/ 422244 h 507362"/>
              <a:gd name="connsiteX70" fmla="*/ 0 w 2291036"/>
              <a:gd name="connsiteY70" fmla="*/ 418368 h 507362"/>
              <a:gd name="connsiteX71" fmla="*/ 12188 w 2291036"/>
              <a:gd name="connsiteY71" fmla="*/ 353984 h 507362"/>
              <a:gd name="connsiteX72" fmla="*/ 0 w 2291036"/>
              <a:gd name="connsiteY72" fmla="*/ 249061 h 507362"/>
              <a:gd name="connsiteX73" fmla="*/ 6094 w 2291036"/>
              <a:gd name="connsiteY73" fmla="*/ 220445 h 507362"/>
              <a:gd name="connsiteX74" fmla="*/ 12188 w 2291036"/>
              <a:gd name="connsiteY74" fmla="*/ 184676 h 507362"/>
              <a:gd name="connsiteX75" fmla="*/ 6094 w 2291036"/>
              <a:gd name="connsiteY75" fmla="*/ 144137 h 507362"/>
              <a:gd name="connsiteX76" fmla="*/ 18278 w 2291036"/>
              <a:gd name="connsiteY76" fmla="*/ 67829 h 507362"/>
              <a:gd name="connsiteX77" fmla="*/ 6094 w 2291036"/>
              <a:gd name="connsiteY77" fmla="*/ 3444 h 507362"/>
              <a:gd name="connsiteX78" fmla="*/ 201075 w 2291036"/>
              <a:gd name="connsiteY78" fmla="*/ 3444 h 507362"/>
              <a:gd name="connsiteX79" fmla="*/ 237634 w 2291036"/>
              <a:gd name="connsiteY79" fmla="*/ 3444 h 507362"/>
              <a:gd name="connsiteX80" fmla="*/ 292473 w 2291036"/>
              <a:gd name="connsiteY80" fmla="*/ 8214 h 507362"/>
              <a:gd name="connsiteX81" fmla="*/ 639785 w 2291036"/>
              <a:gd name="connsiteY81" fmla="*/ 5829 h 507362"/>
              <a:gd name="connsiteX82" fmla="*/ 658063 w 2291036"/>
              <a:gd name="connsiteY82" fmla="*/ 3444 h 507362"/>
              <a:gd name="connsiteX83" fmla="*/ 725088 w 2291036"/>
              <a:gd name="connsiteY83" fmla="*/ 8214 h 507362"/>
              <a:gd name="connsiteX84" fmla="*/ 840859 w 2291036"/>
              <a:gd name="connsiteY84" fmla="*/ 1060 h 507362"/>
              <a:gd name="connsiteX85" fmla="*/ 1175986 w 2291036"/>
              <a:gd name="connsiteY85" fmla="*/ 8214 h 507362"/>
              <a:gd name="connsiteX86" fmla="*/ 1328314 w 2291036"/>
              <a:gd name="connsiteY86" fmla="*/ 3444 h 507362"/>
              <a:gd name="connsiteX87" fmla="*/ 1364873 w 2291036"/>
              <a:gd name="connsiteY87" fmla="*/ 3444 h 507362"/>
              <a:gd name="connsiteX88" fmla="*/ 1395339 w 2291036"/>
              <a:gd name="connsiteY88" fmla="*/ 1060 h 507362"/>
              <a:gd name="connsiteX89" fmla="*/ 1458556 w 2291036"/>
              <a:gd name="connsiteY89" fmla="*/ 165 h 507362"/>
              <a:gd name="connsiteX90" fmla="*/ 1492164 w 2291036"/>
              <a:gd name="connsiteY90" fmla="*/ 54 h 50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2291036" h="507362">
                <a:moveTo>
                  <a:pt x="5047" y="496336"/>
                </a:moveTo>
                <a:lnTo>
                  <a:pt x="13426" y="496437"/>
                </a:lnTo>
                <a:lnTo>
                  <a:pt x="5011" y="496619"/>
                </a:lnTo>
                <a:close/>
                <a:moveTo>
                  <a:pt x="2284943" y="96445"/>
                </a:moveTo>
                <a:lnTo>
                  <a:pt x="2284943" y="97637"/>
                </a:lnTo>
                <a:lnTo>
                  <a:pt x="2284943" y="98829"/>
                </a:lnTo>
                <a:lnTo>
                  <a:pt x="2284887" y="96558"/>
                </a:lnTo>
                <a:close/>
                <a:moveTo>
                  <a:pt x="1492164" y="54"/>
                </a:moveTo>
                <a:cubicBezTo>
                  <a:pt x="1502351" y="166"/>
                  <a:pt x="1511109" y="464"/>
                  <a:pt x="1517204" y="1060"/>
                </a:cubicBezTo>
                <a:cubicBezTo>
                  <a:pt x="1517204" y="1060"/>
                  <a:pt x="1521773" y="1060"/>
                  <a:pt x="1525581" y="1060"/>
                </a:cubicBezTo>
                <a:lnTo>
                  <a:pt x="1529387" y="1060"/>
                </a:lnTo>
                <a:cubicBezTo>
                  <a:pt x="1565948" y="1060"/>
                  <a:pt x="1602508" y="5829"/>
                  <a:pt x="1614693" y="5829"/>
                </a:cubicBezTo>
                <a:cubicBezTo>
                  <a:pt x="1681718" y="5829"/>
                  <a:pt x="1706091" y="3444"/>
                  <a:pt x="1767023" y="3444"/>
                </a:cubicBezTo>
                <a:cubicBezTo>
                  <a:pt x="1779209" y="3444"/>
                  <a:pt x="1803583" y="8214"/>
                  <a:pt x="1821861" y="8214"/>
                </a:cubicBezTo>
                <a:cubicBezTo>
                  <a:pt x="1840143" y="5829"/>
                  <a:pt x="2071683" y="5829"/>
                  <a:pt x="2096055" y="3444"/>
                </a:cubicBezTo>
                <a:cubicBezTo>
                  <a:pt x="2077777" y="5829"/>
                  <a:pt x="2126521" y="3444"/>
                  <a:pt x="2144800" y="3444"/>
                </a:cubicBezTo>
                <a:cubicBezTo>
                  <a:pt x="2126521" y="4637"/>
                  <a:pt x="2124998" y="5233"/>
                  <a:pt x="2132615" y="5531"/>
                </a:cubicBezTo>
                <a:lnTo>
                  <a:pt x="2140103" y="5584"/>
                </a:lnTo>
                <a:lnTo>
                  <a:pt x="2120427" y="5829"/>
                </a:lnTo>
                <a:cubicBezTo>
                  <a:pt x="2144800" y="5829"/>
                  <a:pt x="2144800" y="5829"/>
                  <a:pt x="2175266" y="5829"/>
                </a:cubicBezTo>
                <a:lnTo>
                  <a:pt x="2140103" y="5584"/>
                </a:lnTo>
                <a:lnTo>
                  <a:pt x="2192023" y="4935"/>
                </a:lnTo>
                <a:cubicBezTo>
                  <a:pt x="2228581" y="5233"/>
                  <a:pt x="2266664" y="5829"/>
                  <a:pt x="2272758" y="5829"/>
                </a:cubicBezTo>
                <a:cubicBezTo>
                  <a:pt x="2272758" y="10598"/>
                  <a:pt x="2278851" y="20137"/>
                  <a:pt x="2278851" y="22521"/>
                </a:cubicBezTo>
                <a:cubicBezTo>
                  <a:pt x="2278851" y="22521"/>
                  <a:pt x="2278851" y="43983"/>
                  <a:pt x="2278851" y="51696"/>
                </a:cubicBezTo>
                <a:lnTo>
                  <a:pt x="2278851" y="53521"/>
                </a:lnTo>
                <a:cubicBezTo>
                  <a:pt x="2278851" y="57098"/>
                  <a:pt x="2281898" y="61272"/>
                  <a:pt x="2284182" y="68127"/>
                </a:cubicBezTo>
                <a:lnTo>
                  <a:pt x="2284887" y="96558"/>
                </a:lnTo>
                <a:lnTo>
                  <a:pt x="2278851" y="108666"/>
                </a:lnTo>
                <a:cubicBezTo>
                  <a:pt x="2275804" y="110753"/>
                  <a:pt x="2272758" y="111945"/>
                  <a:pt x="2272758" y="115522"/>
                </a:cubicBezTo>
                <a:cubicBezTo>
                  <a:pt x="2272758" y="117906"/>
                  <a:pt x="2272758" y="117906"/>
                  <a:pt x="2272758" y="120291"/>
                </a:cubicBezTo>
                <a:cubicBezTo>
                  <a:pt x="2278851" y="136983"/>
                  <a:pt x="2278851" y="122676"/>
                  <a:pt x="2278851" y="151292"/>
                </a:cubicBezTo>
                <a:cubicBezTo>
                  <a:pt x="2278851" y="141752"/>
                  <a:pt x="2291036" y="175137"/>
                  <a:pt x="2291036" y="175137"/>
                </a:cubicBezTo>
                <a:cubicBezTo>
                  <a:pt x="2291036" y="203752"/>
                  <a:pt x="2291036" y="218060"/>
                  <a:pt x="2291036" y="220445"/>
                </a:cubicBezTo>
                <a:cubicBezTo>
                  <a:pt x="2291036" y="253829"/>
                  <a:pt x="2291036" y="325368"/>
                  <a:pt x="2291036" y="320600"/>
                </a:cubicBezTo>
                <a:cubicBezTo>
                  <a:pt x="2291036" y="325368"/>
                  <a:pt x="2278851" y="342061"/>
                  <a:pt x="2278851" y="351600"/>
                </a:cubicBezTo>
                <a:cubicBezTo>
                  <a:pt x="2278851" y="349215"/>
                  <a:pt x="2272758" y="432676"/>
                  <a:pt x="2272758" y="435061"/>
                </a:cubicBezTo>
                <a:cubicBezTo>
                  <a:pt x="2272758" y="454139"/>
                  <a:pt x="2274281" y="467254"/>
                  <a:pt x="2275805" y="479773"/>
                </a:cubicBezTo>
                <a:lnTo>
                  <a:pt x="2277471" y="502273"/>
                </a:lnTo>
                <a:lnTo>
                  <a:pt x="2232653" y="501280"/>
                </a:lnTo>
                <a:cubicBezTo>
                  <a:pt x="2219939" y="500915"/>
                  <a:pt x="2211320" y="500624"/>
                  <a:pt x="2207872" y="500624"/>
                </a:cubicBezTo>
                <a:cubicBezTo>
                  <a:pt x="2200976" y="500624"/>
                  <a:pt x="2180289" y="500624"/>
                  <a:pt x="2166497" y="500624"/>
                </a:cubicBezTo>
                <a:cubicBezTo>
                  <a:pt x="2166497" y="500624"/>
                  <a:pt x="2138914" y="495957"/>
                  <a:pt x="2104435" y="491291"/>
                </a:cubicBezTo>
                <a:cubicBezTo>
                  <a:pt x="2111332" y="491291"/>
                  <a:pt x="1904456" y="495957"/>
                  <a:pt x="1711374" y="495957"/>
                </a:cubicBezTo>
                <a:cubicBezTo>
                  <a:pt x="1725167" y="495957"/>
                  <a:pt x="1711374" y="500624"/>
                  <a:pt x="1690687" y="500624"/>
                </a:cubicBezTo>
                <a:cubicBezTo>
                  <a:pt x="1628623" y="500624"/>
                  <a:pt x="1607937" y="491291"/>
                  <a:pt x="1614833" y="491291"/>
                </a:cubicBezTo>
                <a:cubicBezTo>
                  <a:pt x="1601041" y="491291"/>
                  <a:pt x="1470020" y="505288"/>
                  <a:pt x="1483813" y="505288"/>
                </a:cubicBezTo>
                <a:cubicBezTo>
                  <a:pt x="1435541" y="500624"/>
                  <a:pt x="1104542" y="491291"/>
                  <a:pt x="1104542" y="491291"/>
                </a:cubicBezTo>
                <a:cubicBezTo>
                  <a:pt x="1049376" y="491291"/>
                  <a:pt x="939042" y="500624"/>
                  <a:pt x="932148" y="500624"/>
                </a:cubicBezTo>
                <a:cubicBezTo>
                  <a:pt x="897670" y="500624"/>
                  <a:pt x="890773" y="505288"/>
                  <a:pt x="890773" y="500624"/>
                </a:cubicBezTo>
                <a:cubicBezTo>
                  <a:pt x="870087" y="500624"/>
                  <a:pt x="870087" y="505288"/>
                  <a:pt x="856294" y="505288"/>
                </a:cubicBezTo>
                <a:cubicBezTo>
                  <a:pt x="839053" y="505288"/>
                  <a:pt x="811471" y="506456"/>
                  <a:pt x="784750" y="507040"/>
                </a:cubicBezTo>
                <a:cubicBezTo>
                  <a:pt x="771390" y="507330"/>
                  <a:pt x="758245" y="507476"/>
                  <a:pt x="746716" y="507257"/>
                </a:cubicBezTo>
                <a:cubicBezTo>
                  <a:pt x="735187" y="507038"/>
                  <a:pt x="725275" y="506454"/>
                  <a:pt x="718378" y="505288"/>
                </a:cubicBezTo>
                <a:cubicBezTo>
                  <a:pt x="718378" y="505288"/>
                  <a:pt x="713206" y="505288"/>
                  <a:pt x="708897" y="505288"/>
                </a:cubicBezTo>
                <a:lnTo>
                  <a:pt x="704588" y="505288"/>
                </a:lnTo>
                <a:cubicBezTo>
                  <a:pt x="663212" y="505288"/>
                  <a:pt x="621836" y="495957"/>
                  <a:pt x="608047" y="495957"/>
                </a:cubicBezTo>
                <a:cubicBezTo>
                  <a:pt x="532191" y="495957"/>
                  <a:pt x="504609" y="500624"/>
                  <a:pt x="435650" y="500624"/>
                </a:cubicBezTo>
                <a:cubicBezTo>
                  <a:pt x="421858" y="500624"/>
                  <a:pt x="394276" y="491291"/>
                  <a:pt x="373589" y="491291"/>
                </a:cubicBezTo>
                <a:cubicBezTo>
                  <a:pt x="352899" y="495957"/>
                  <a:pt x="90860" y="495957"/>
                  <a:pt x="63276" y="500624"/>
                </a:cubicBezTo>
                <a:cubicBezTo>
                  <a:pt x="83963" y="495957"/>
                  <a:pt x="28797" y="500624"/>
                  <a:pt x="8111" y="500624"/>
                </a:cubicBezTo>
                <a:cubicBezTo>
                  <a:pt x="28797" y="498290"/>
                  <a:pt x="30521" y="497125"/>
                  <a:pt x="21901" y="496542"/>
                </a:cubicBezTo>
                <a:lnTo>
                  <a:pt x="13426" y="496437"/>
                </a:lnTo>
                <a:lnTo>
                  <a:pt x="35694" y="495957"/>
                </a:lnTo>
                <a:cubicBezTo>
                  <a:pt x="21902" y="495957"/>
                  <a:pt x="15007" y="495957"/>
                  <a:pt x="7249" y="495957"/>
                </a:cubicBezTo>
                <a:lnTo>
                  <a:pt x="5095" y="495957"/>
                </a:lnTo>
                <a:lnTo>
                  <a:pt x="5570" y="492209"/>
                </a:lnTo>
                <a:cubicBezTo>
                  <a:pt x="5903" y="489498"/>
                  <a:pt x="6094" y="487821"/>
                  <a:pt x="6094" y="487523"/>
                </a:cubicBezTo>
                <a:cubicBezTo>
                  <a:pt x="6094" y="475600"/>
                  <a:pt x="0" y="458908"/>
                  <a:pt x="0" y="435061"/>
                </a:cubicBezTo>
                <a:cubicBezTo>
                  <a:pt x="0" y="431485"/>
                  <a:pt x="0" y="426119"/>
                  <a:pt x="0" y="422244"/>
                </a:cubicBezTo>
                <a:lnTo>
                  <a:pt x="0" y="418368"/>
                </a:lnTo>
                <a:cubicBezTo>
                  <a:pt x="0" y="406446"/>
                  <a:pt x="12188" y="356369"/>
                  <a:pt x="12188" y="353984"/>
                </a:cubicBezTo>
                <a:cubicBezTo>
                  <a:pt x="18278" y="349215"/>
                  <a:pt x="0" y="272908"/>
                  <a:pt x="0" y="249061"/>
                </a:cubicBezTo>
                <a:cubicBezTo>
                  <a:pt x="0" y="249061"/>
                  <a:pt x="0" y="220445"/>
                  <a:pt x="6094" y="220445"/>
                </a:cubicBezTo>
                <a:cubicBezTo>
                  <a:pt x="0" y="208522"/>
                  <a:pt x="18278" y="179907"/>
                  <a:pt x="12188" y="184676"/>
                </a:cubicBezTo>
                <a:cubicBezTo>
                  <a:pt x="18278" y="177522"/>
                  <a:pt x="6094" y="151292"/>
                  <a:pt x="6094" y="144137"/>
                </a:cubicBezTo>
                <a:cubicBezTo>
                  <a:pt x="6094" y="158446"/>
                  <a:pt x="18278" y="58291"/>
                  <a:pt x="18278" y="67829"/>
                </a:cubicBezTo>
                <a:cubicBezTo>
                  <a:pt x="18278" y="60675"/>
                  <a:pt x="6094" y="5829"/>
                  <a:pt x="6094" y="3444"/>
                </a:cubicBezTo>
                <a:cubicBezTo>
                  <a:pt x="103584" y="1060"/>
                  <a:pt x="188890" y="3444"/>
                  <a:pt x="201075" y="3444"/>
                </a:cubicBezTo>
                <a:cubicBezTo>
                  <a:pt x="207169" y="3444"/>
                  <a:pt x="225447" y="3444"/>
                  <a:pt x="237634" y="3444"/>
                </a:cubicBezTo>
                <a:cubicBezTo>
                  <a:pt x="237634" y="3444"/>
                  <a:pt x="262007" y="5829"/>
                  <a:pt x="292473" y="8214"/>
                </a:cubicBezTo>
                <a:cubicBezTo>
                  <a:pt x="286379" y="8214"/>
                  <a:pt x="469176" y="5829"/>
                  <a:pt x="639785" y="5829"/>
                </a:cubicBezTo>
                <a:cubicBezTo>
                  <a:pt x="627597" y="5829"/>
                  <a:pt x="639785" y="3444"/>
                  <a:pt x="658063" y="3444"/>
                </a:cubicBezTo>
                <a:cubicBezTo>
                  <a:pt x="712904" y="3444"/>
                  <a:pt x="731183" y="8214"/>
                  <a:pt x="725088" y="8214"/>
                </a:cubicBezTo>
                <a:cubicBezTo>
                  <a:pt x="737276" y="8214"/>
                  <a:pt x="853046" y="1060"/>
                  <a:pt x="840859" y="1060"/>
                </a:cubicBezTo>
                <a:cubicBezTo>
                  <a:pt x="883512" y="3444"/>
                  <a:pt x="1175986" y="8214"/>
                  <a:pt x="1175986" y="8214"/>
                </a:cubicBezTo>
                <a:cubicBezTo>
                  <a:pt x="1224730" y="8214"/>
                  <a:pt x="1322222" y="3444"/>
                  <a:pt x="1328314" y="3444"/>
                </a:cubicBezTo>
                <a:cubicBezTo>
                  <a:pt x="1358779" y="3444"/>
                  <a:pt x="1364873" y="1060"/>
                  <a:pt x="1364873" y="3444"/>
                </a:cubicBezTo>
                <a:cubicBezTo>
                  <a:pt x="1383152" y="3444"/>
                  <a:pt x="1383152" y="1060"/>
                  <a:pt x="1395339" y="1060"/>
                </a:cubicBezTo>
                <a:cubicBezTo>
                  <a:pt x="1410574" y="1060"/>
                  <a:pt x="1434945" y="464"/>
                  <a:pt x="1458556" y="165"/>
                </a:cubicBezTo>
                <a:cubicBezTo>
                  <a:pt x="1470361" y="17"/>
                  <a:pt x="1481976" y="-58"/>
                  <a:pt x="1492164" y="54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1800" cap="all" spc="-50" baseline="0">
                <a:solidFill>
                  <a:schemeClr val="bg2"/>
                </a:solidFill>
                <a:latin typeface="Tw Cen MT Condensed" panose="020B0606020104020203" pitchFamily="34" charset="0"/>
              </a:defRPr>
            </a:lvl1pPr>
          </a:lstStyle>
          <a:p>
            <a:pPr lvl="0"/>
            <a:r>
              <a:rPr lang="en-GB" noProof="0"/>
              <a:t>This is a heading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FB42A4FD-27F0-42A5-B7B7-C37482F56D3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43225" y="6111413"/>
            <a:ext cx="450779" cy="40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465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5">
            <a:extLst>
              <a:ext uri="{FF2B5EF4-FFF2-40B4-BE49-F238E27FC236}">
                <a16:creationId xmlns:a16="http://schemas.microsoft.com/office/drawing/2014/main" id="{D52619D2-15E0-49BA-AC26-CBECDD7A5FF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9300790" y="1804151"/>
            <a:ext cx="1979662" cy="4148828"/>
          </a:xfrm>
          <a:custGeom>
            <a:avLst/>
            <a:gdLst>
              <a:gd name="T0" fmla="*/ 2516 w 2523"/>
              <a:gd name="T1" fmla="*/ 2424 h 2530"/>
              <a:gd name="T2" fmla="*/ 2517 w 2523"/>
              <a:gd name="T3" fmla="*/ 311 h 2530"/>
              <a:gd name="T4" fmla="*/ 2521 w 2523"/>
              <a:gd name="T5" fmla="*/ 105 h 2530"/>
              <a:gd name="T6" fmla="*/ 2301 w 2523"/>
              <a:gd name="T7" fmla="*/ 2 h 2530"/>
              <a:gd name="T8" fmla="*/ 2124 w 2523"/>
              <a:gd name="T9" fmla="*/ 5 h 2530"/>
              <a:gd name="T10" fmla="*/ 1979 w 2523"/>
              <a:gd name="T11" fmla="*/ 4 h 2530"/>
              <a:gd name="T12" fmla="*/ 1888 w 2523"/>
              <a:gd name="T13" fmla="*/ 4 h 2530"/>
              <a:gd name="T14" fmla="*/ 1842 w 2523"/>
              <a:gd name="T15" fmla="*/ 5 h 2530"/>
              <a:gd name="T16" fmla="*/ 1701 w 2523"/>
              <a:gd name="T17" fmla="*/ 5 h 2530"/>
              <a:gd name="T18" fmla="*/ 1578 w 2523"/>
              <a:gd name="T19" fmla="*/ 6 h 2530"/>
              <a:gd name="T20" fmla="*/ 1313 w 2523"/>
              <a:gd name="T21" fmla="*/ 3 h 2530"/>
              <a:gd name="T22" fmla="*/ 1127 w 2523"/>
              <a:gd name="T23" fmla="*/ 2 h 2530"/>
              <a:gd name="T24" fmla="*/ 942 w 2523"/>
              <a:gd name="T25" fmla="*/ 5 h 2530"/>
              <a:gd name="T26" fmla="*/ 739 w 2523"/>
              <a:gd name="T27" fmla="*/ 4 h 2530"/>
              <a:gd name="T28" fmla="*/ 669 w 2523"/>
              <a:gd name="T29" fmla="*/ 4 h 2530"/>
              <a:gd name="T30" fmla="*/ 607 w 2523"/>
              <a:gd name="T31" fmla="*/ 5 h 2530"/>
              <a:gd name="T32" fmla="*/ 503 w 2523"/>
              <a:gd name="T33" fmla="*/ 2 h 2530"/>
              <a:gd name="T34" fmla="*/ 379 w 2523"/>
              <a:gd name="T35" fmla="*/ 3 h 2530"/>
              <a:gd name="T36" fmla="*/ 88 w 2523"/>
              <a:gd name="T37" fmla="*/ 6 h 2530"/>
              <a:gd name="T38" fmla="*/ 9 w 2523"/>
              <a:gd name="T39" fmla="*/ 133 h 2530"/>
              <a:gd name="T40" fmla="*/ 7 w 2523"/>
              <a:gd name="T41" fmla="*/ 351 h 2530"/>
              <a:gd name="T42" fmla="*/ 5 w 2523"/>
              <a:gd name="T43" fmla="*/ 522 h 2530"/>
              <a:gd name="T44" fmla="*/ 5 w 2523"/>
              <a:gd name="T45" fmla="*/ 666 h 2530"/>
              <a:gd name="T46" fmla="*/ 6 w 2523"/>
              <a:gd name="T47" fmla="*/ 765 h 2530"/>
              <a:gd name="T48" fmla="*/ 2 w 2523"/>
              <a:gd name="T49" fmla="*/ 894 h 2530"/>
              <a:gd name="T50" fmla="*/ 5 w 2523"/>
              <a:gd name="T51" fmla="*/ 1097 h 2530"/>
              <a:gd name="T52" fmla="*/ 4 w 2523"/>
              <a:gd name="T53" fmla="*/ 1366 h 2530"/>
              <a:gd name="T54" fmla="*/ 6 w 2523"/>
              <a:gd name="T55" fmla="*/ 1522 h 2530"/>
              <a:gd name="T56" fmla="*/ 3 w 2523"/>
              <a:gd name="T57" fmla="*/ 1769 h 2530"/>
              <a:gd name="T58" fmla="*/ 5 w 2523"/>
              <a:gd name="T59" fmla="*/ 1825 h 2530"/>
              <a:gd name="T60" fmla="*/ 3 w 2523"/>
              <a:gd name="T61" fmla="*/ 1958 h 2530"/>
              <a:gd name="T62" fmla="*/ 3 w 2523"/>
              <a:gd name="T63" fmla="*/ 2204 h 2530"/>
              <a:gd name="T64" fmla="*/ 1 w 2523"/>
              <a:gd name="T65" fmla="*/ 2334 h 2530"/>
              <a:gd name="T66" fmla="*/ 154 w 2523"/>
              <a:gd name="T67" fmla="*/ 2528 h 2530"/>
              <a:gd name="T68" fmla="*/ 340 w 2523"/>
              <a:gd name="T69" fmla="*/ 2525 h 2530"/>
              <a:gd name="T70" fmla="*/ 543 w 2523"/>
              <a:gd name="T71" fmla="*/ 2526 h 2530"/>
              <a:gd name="T72" fmla="*/ 613 w 2523"/>
              <a:gd name="T73" fmla="*/ 2525 h 2530"/>
              <a:gd name="T74" fmla="*/ 674 w 2523"/>
              <a:gd name="T75" fmla="*/ 2525 h 2530"/>
              <a:gd name="T76" fmla="*/ 779 w 2523"/>
              <a:gd name="T77" fmla="*/ 2527 h 2530"/>
              <a:gd name="T78" fmla="*/ 903 w 2523"/>
              <a:gd name="T79" fmla="*/ 2526 h 2530"/>
              <a:gd name="T80" fmla="*/ 1193 w 2523"/>
              <a:gd name="T81" fmla="*/ 2524 h 2530"/>
              <a:gd name="T82" fmla="*/ 1386 w 2523"/>
              <a:gd name="T83" fmla="*/ 2525 h 2530"/>
              <a:gd name="T84" fmla="*/ 1519 w 2523"/>
              <a:gd name="T85" fmla="*/ 2526 h 2530"/>
              <a:gd name="T86" fmla="*/ 1785 w 2523"/>
              <a:gd name="T87" fmla="*/ 2526 h 2530"/>
              <a:gd name="T88" fmla="*/ 1821 w 2523"/>
              <a:gd name="T89" fmla="*/ 2527 h 2530"/>
              <a:gd name="T90" fmla="*/ 1907 w 2523"/>
              <a:gd name="T91" fmla="*/ 2525 h 2530"/>
              <a:gd name="T92" fmla="*/ 2005 w 2523"/>
              <a:gd name="T93" fmla="*/ 2524 h 2530"/>
              <a:gd name="T94" fmla="*/ 2135 w 2523"/>
              <a:gd name="T95" fmla="*/ 2527 h 2530"/>
              <a:gd name="T96" fmla="*/ 2338 w 2523"/>
              <a:gd name="T97" fmla="*/ 2524 h 2530"/>
              <a:gd name="T98" fmla="*/ 2516 w 2523"/>
              <a:gd name="T99" fmla="*/ 2424 h 2530"/>
              <a:gd name="T100" fmla="*/ 2517 w 2523"/>
              <a:gd name="T101" fmla="*/ 2216 h 2530"/>
              <a:gd name="T102" fmla="*/ 2516 w 2523"/>
              <a:gd name="T103" fmla="*/ 2037 h 2530"/>
              <a:gd name="T104" fmla="*/ 2518 w 2523"/>
              <a:gd name="T105" fmla="*/ 1855 h 2530"/>
              <a:gd name="T106" fmla="*/ 2520 w 2523"/>
              <a:gd name="T107" fmla="*/ 1842 h 2530"/>
              <a:gd name="T108" fmla="*/ 2521 w 2523"/>
              <a:gd name="T109" fmla="*/ 1645 h 2530"/>
              <a:gd name="T110" fmla="*/ 2520 w 2523"/>
              <a:gd name="T111" fmla="*/ 1438 h 2530"/>
              <a:gd name="T112" fmla="*/ 2516 w 2523"/>
              <a:gd name="T113" fmla="*/ 1255 h 2530"/>
              <a:gd name="T114" fmla="*/ 2517 w 2523"/>
              <a:gd name="T115" fmla="*/ 1025 h 2530"/>
              <a:gd name="T116" fmla="*/ 2519 w 2523"/>
              <a:gd name="T117" fmla="*/ 793 h 2530"/>
              <a:gd name="T118" fmla="*/ 2515 w 2523"/>
              <a:gd name="T119" fmla="*/ 718 h 2530"/>
              <a:gd name="T120" fmla="*/ 2521 w 2523"/>
              <a:gd name="T121" fmla="*/ 612 h 2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523" h="2530">
                <a:moveTo>
                  <a:pt x="6" y="105"/>
                </a:moveTo>
                <a:cubicBezTo>
                  <a:pt x="6" y="105"/>
                  <a:pt x="6" y="105"/>
                  <a:pt x="6" y="104"/>
                </a:cubicBezTo>
                <a:cubicBezTo>
                  <a:pt x="6" y="105"/>
                  <a:pt x="6" y="106"/>
                  <a:pt x="6" y="105"/>
                </a:cubicBezTo>
                <a:moveTo>
                  <a:pt x="2516" y="2424"/>
                </a:moveTo>
                <a:cubicBezTo>
                  <a:pt x="2516" y="2425"/>
                  <a:pt x="2516" y="2425"/>
                  <a:pt x="2516" y="2425"/>
                </a:cubicBezTo>
                <a:cubicBezTo>
                  <a:pt x="2516" y="2425"/>
                  <a:pt x="2516" y="2424"/>
                  <a:pt x="2516" y="2424"/>
                </a:cubicBezTo>
                <a:moveTo>
                  <a:pt x="2519" y="467"/>
                </a:moveTo>
                <a:cubicBezTo>
                  <a:pt x="2520" y="455"/>
                  <a:pt x="2517" y="427"/>
                  <a:pt x="2518" y="410"/>
                </a:cubicBezTo>
                <a:cubicBezTo>
                  <a:pt x="2518" y="407"/>
                  <a:pt x="2517" y="371"/>
                  <a:pt x="2518" y="338"/>
                </a:cubicBezTo>
                <a:cubicBezTo>
                  <a:pt x="2518" y="338"/>
                  <a:pt x="2519" y="332"/>
                  <a:pt x="2520" y="329"/>
                </a:cubicBezTo>
                <a:cubicBezTo>
                  <a:pt x="2519" y="329"/>
                  <a:pt x="2520" y="328"/>
                  <a:pt x="2520" y="326"/>
                </a:cubicBezTo>
                <a:cubicBezTo>
                  <a:pt x="2520" y="319"/>
                  <a:pt x="2517" y="311"/>
                  <a:pt x="2517" y="311"/>
                </a:cubicBezTo>
                <a:cubicBezTo>
                  <a:pt x="2516" y="305"/>
                  <a:pt x="2518" y="305"/>
                  <a:pt x="2518" y="300"/>
                </a:cubicBezTo>
                <a:cubicBezTo>
                  <a:pt x="2518" y="299"/>
                  <a:pt x="2516" y="297"/>
                  <a:pt x="2516" y="296"/>
                </a:cubicBezTo>
                <a:cubicBezTo>
                  <a:pt x="2516" y="257"/>
                  <a:pt x="2518" y="257"/>
                  <a:pt x="2518" y="218"/>
                </a:cubicBezTo>
                <a:cubicBezTo>
                  <a:pt x="2517" y="214"/>
                  <a:pt x="2515" y="214"/>
                  <a:pt x="2515" y="210"/>
                </a:cubicBezTo>
                <a:cubicBezTo>
                  <a:pt x="2515" y="203"/>
                  <a:pt x="2522" y="203"/>
                  <a:pt x="2522" y="196"/>
                </a:cubicBezTo>
                <a:cubicBezTo>
                  <a:pt x="2523" y="150"/>
                  <a:pt x="2520" y="150"/>
                  <a:pt x="2521" y="105"/>
                </a:cubicBezTo>
                <a:cubicBezTo>
                  <a:pt x="2521" y="59"/>
                  <a:pt x="2517" y="5"/>
                  <a:pt x="2517" y="5"/>
                </a:cubicBezTo>
                <a:cubicBezTo>
                  <a:pt x="2517" y="5"/>
                  <a:pt x="2507" y="6"/>
                  <a:pt x="2500" y="6"/>
                </a:cubicBezTo>
                <a:cubicBezTo>
                  <a:pt x="2498" y="5"/>
                  <a:pt x="2449" y="2"/>
                  <a:pt x="2400" y="2"/>
                </a:cubicBezTo>
                <a:cubicBezTo>
                  <a:pt x="2393" y="2"/>
                  <a:pt x="2386" y="4"/>
                  <a:pt x="2379" y="4"/>
                </a:cubicBezTo>
                <a:cubicBezTo>
                  <a:pt x="2375" y="4"/>
                  <a:pt x="2372" y="2"/>
                  <a:pt x="2369" y="2"/>
                </a:cubicBezTo>
                <a:cubicBezTo>
                  <a:pt x="2331" y="2"/>
                  <a:pt x="2301" y="3"/>
                  <a:pt x="2301" y="2"/>
                </a:cubicBezTo>
                <a:cubicBezTo>
                  <a:pt x="2292" y="4"/>
                  <a:pt x="2276" y="2"/>
                  <a:pt x="2261" y="5"/>
                </a:cubicBezTo>
                <a:cubicBezTo>
                  <a:pt x="2257" y="4"/>
                  <a:pt x="2264" y="4"/>
                  <a:pt x="2262" y="4"/>
                </a:cubicBezTo>
                <a:cubicBezTo>
                  <a:pt x="2258" y="4"/>
                  <a:pt x="2253" y="5"/>
                  <a:pt x="2244" y="4"/>
                </a:cubicBezTo>
                <a:cubicBezTo>
                  <a:pt x="2244" y="4"/>
                  <a:pt x="2246" y="4"/>
                  <a:pt x="2245" y="4"/>
                </a:cubicBezTo>
                <a:cubicBezTo>
                  <a:pt x="2221" y="4"/>
                  <a:pt x="2211" y="6"/>
                  <a:pt x="2183" y="5"/>
                </a:cubicBezTo>
                <a:cubicBezTo>
                  <a:pt x="2182" y="5"/>
                  <a:pt x="2123" y="5"/>
                  <a:pt x="2124" y="5"/>
                </a:cubicBezTo>
                <a:cubicBezTo>
                  <a:pt x="2117" y="4"/>
                  <a:pt x="2105" y="1"/>
                  <a:pt x="2101" y="1"/>
                </a:cubicBezTo>
                <a:cubicBezTo>
                  <a:pt x="2105" y="1"/>
                  <a:pt x="2053" y="0"/>
                  <a:pt x="2030" y="1"/>
                </a:cubicBezTo>
                <a:cubicBezTo>
                  <a:pt x="2029" y="1"/>
                  <a:pt x="2017" y="1"/>
                  <a:pt x="1997" y="1"/>
                </a:cubicBezTo>
                <a:cubicBezTo>
                  <a:pt x="1997" y="1"/>
                  <a:pt x="1979" y="4"/>
                  <a:pt x="1979" y="4"/>
                </a:cubicBezTo>
                <a:cubicBezTo>
                  <a:pt x="1979" y="4"/>
                  <a:pt x="1980" y="4"/>
                  <a:pt x="1980" y="4"/>
                </a:cubicBezTo>
                <a:cubicBezTo>
                  <a:pt x="1979" y="4"/>
                  <a:pt x="1979" y="4"/>
                  <a:pt x="1979" y="4"/>
                </a:cubicBezTo>
                <a:cubicBezTo>
                  <a:pt x="1961" y="5"/>
                  <a:pt x="1970" y="3"/>
                  <a:pt x="1957" y="5"/>
                </a:cubicBezTo>
                <a:cubicBezTo>
                  <a:pt x="1956" y="5"/>
                  <a:pt x="1956" y="6"/>
                  <a:pt x="1954" y="5"/>
                </a:cubicBezTo>
                <a:cubicBezTo>
                  <a:pt x="1950" y="6"/>
                  <a:pt x="1951" y="3"/>
                  <a:pt x="1941" y="3"/>
                </a:cubicBezTo>
                <a:cubicBezTo>
                  <a:pt x="1949" y="2"/>
                  <a:pt x="1934" y="3"/>
                  <a:pt x="1943" y="2"/>
                </a:cubicBezTo>
                <a:cubicBezTo>
                  <a:pt x="1922" y="1"/>
                  <a:pt x="1916" y="4"/>
                  <a:pt x="1910" y="4"/>
                </a:cubicBezTo>
                <a:cubicBezTo>
                  <a:pt x="1915" y="5"/>
                  <a:pt x="1888" y="4"/>
                  <a:pt x="1888" y="4"/>
                </a:cubicBezTo>
                <a:cubicBezTo>
                  <a:pt x="1887" y="4"/>
                  <a:pt x="1886" y="4"/>
                  <a:pt x="1885" y="4"/>
                </a:cubicBezTo>
                <a:cubicBezTo>
                  <a:pt x="1883" y="4"/>
                  <a:pt x="1855" y="3"/>
                  <a:pt x="1845" y="4"/>
                </a:cubicBezTo>
                <a:cubicBezTo>
                  <a:pt x="1844" y="4"/>
                  <a:pt x="1846" y="5"/>
                  <a:pt x="1849" y="5"/>
                </a:cubicBezTo>
                <a:cubicBezTo>
                  <a:pt x="1851" y="5"/>
                  <a:pt x="1853" y="5"/>
                  <a:pt x="1858" y="5"/>
                </a:cubicBezTo>
                <a:cubicBezTo>
                  <a:pt x="1855" y="5"/>
                  <a:pt x="1851" y="5"/>
                  <a:pt x="1849" y="5"/>
                </a:cubicBezTo>
                <a:cubicBezTo>
                  <a:pt x="1847" y="5"/>
                  <a:pt x="1845" y="5"/>
                  <a:pt x="1842" y="5"/>
                </a:cubicBezTo>
                <a:cubicBezTo>
                  <a:pt x="1842" y="4"/>
                  <a:pt x="1844" y="4"/>
                  <a:pt x="1845" y="4"/>
                </a:cubicBezTo>
                <a:cubicBezTo>
                  <a:pt x="1846" y="4"/>
                  <a:pt x="1847" y="4"/>
                  <a:pt x="1849" y="4"/>
                </a:cubicBezTo>
                <a:cubicBezTo>
                  <a:pt x="1844" y="3"/>
                  <a:pt x="1831" y="5"/>
                  <a:pt x="1836" y="3"/>
                </a:cubicBezTo>
                <a:cubicBezTo>
                  <a:pt x="1829" y="5"/>
                  <a:pt x="1764" y="6"/>
                  <a:pt x="1759" y="6"/>
                </a:cubicBezTo>
                <a:cubicBezTo>
                  <a:pt x="1754" y="6"/>
                  <a:pt x="1747" y="3"/>
                  <a:pt x="1744" y="2"/>
                </a:cubicBezTo>
                <a:cubicBezTo>
                  <a:pt x="1727" y="2"/>
                  <a:pt x="1719" y="5"/>
                  <a:pt x="1701" y="5"/>
                </a:cubicBezTo>
                <a:cubicBezTo>
                  <a:pt x="1697" y="4"/>
                  <a:pt x="1687" y="2"/>
                  <a:pt x="1677" y="2"/>
                </a:cubicBezTo>
                <a:cubicBezTo>
                  <a:pt x="1679" y="2"/>
                  <a:pt x="1673" y="1"/>
                  <a:pt x="1673" y="1"/>
                </a:cubicBezTo>
                <a:cubicBezTo>
                  <a:pt x="1667" y="0"/>
                  <a:pt x="1647" y="1"/>
                  <a:pt x="1638" y="2"/>
                </a:cubicBezTo>
                <a:cubicBezTo>
                  <a:pt x="1636" y="1"/>
                  <a:pt x="1635" y="2"/>
                  <a:pt x="1630" y="3"/>
                </a:cubicBezTo>
                <a:cubicBezTo>
                  <a:pt x="1631" y="2"/>
                  <a:pt x="1629" y="3"/>
                  <a:pt x="1620" y="3"/>
                </a:cubicBezTo>
                <a:cubicBezTo>
                  <a:pt x="1619" y="3"/>
                  <a:pt x="1590" y="6"/>
                  <a:pt x="1578" y="6"/>
                </a:cubicBezTo>
                <a:cubicBezTo>
                  <a:pt x="1577" y="6"/>
                  <a:pt x="1496" y="3"/>
                  <a:pt x="1483" y="2"/>
                </a:cubicBezTo>
                <a:cubicBezTo>
                  <a:pt x="1483" y="2"/>
                  <a:pt x="1454" y="7"/>
                  <a:pt x="1451" y="6"/>
                </a:cubicBezTo>
                <a:cubicBezTo>
                  <a:pt x="1453" y="6"/>
                  <a:pt x="1447" y="4"/>
                  <a:pt x="1432" y="3"/>
                </a:cubicBezTo>
                <a:cubicBezTo>
                  <a:pt x="1426" y="3"/>
                  <a:pt x="1423" y="6"/>
                  <a:pt x="1426" y="5"/>
                </a:cubicBezTo>
                <a:cubicBezTo>
                  <a:pt x="1378" y="6"/>
                  <a:pt x="1327" y="6"/>
                  <a:pt x="1329" y="6"/>
                </a:cubicBezTo>
                <a:cubicBezTo>
                  <a:pt x="1321" y="6"/>
                  <a:pt x="1313" y="3"/>
                  <a:pt x="1313" y="3"/>
                </a:cubicBezTo>
                <a:cubicBezTo>
                  <a:pt x="1311" y="3"/>
                  <a:pt x="1305" y="3"/>
                  <a:pt x="1304" y="3"/>
                </a:cubicBezTo>
                <a:cubicBezTo>
                  <a:pt x="1300" y="3"/>
                  <a:pt x="1276" y="2"/>
                  <a:pt x="1249" y="3"/>
                </a:cubicBezTo>
                <a:cubicBezTo>
                  <a:pt x="1249" y="3"/>
                  <a:pt x="1249" y="4"/>
                  <a:pt x="1249" y="5"/>
                </a:cubicBezTo>
                <a:cubicBezTo>
                  <a:pt x="1232" y="4"/>
                  <a:pt x="1195" y="2"/>
                  <a:pt x="1159" y="2"/>
                </a:cubicBezTo>
                <a:cubicBezTo>
                  <a:pt x="1151" y="2"/>
                  <a:pt x="1144" y="4"/>
                  <a:pt x="1137" y="4"/>
                </a:cubicBezTo>
                <a:cubicBezTo>
                  <a:pt x="1134" y="4"/>
                  <a:pt x="1130" y="2"/>
                  <a:pt x="1127" y="2"/>
                </a:cubicBezTo>
                <a:cubicBezTo>
                  <a:pt x="1090" y="2"/>
                  <a:pt x="1060" y="3"/>
                  <a:pt x="1060" y="2"/>
                </a:cubicBezTo>
                <a:cubicBezTo>
                  <a:pt x="1050" y="4"/>
                  <a:pt x="1034" y="2"/>
                  <a:pt x="1019" y="5"/>
                </a:cubicBezTo>
                <a:cubicBezTo>
                  <a:pt x="1016" y="4"/>
                  <a:pt x="1022" y="4"/>
                  <a:pt x="1020" y="4"/>
                </a:cubicBezTo>
                <a:cubicBezTo>
                  <a:pt x="1016" y="4"/>
                  <a:pt x="1012" y="5"/>
                  <a:pt x="1003" y="4"/>
                </a:cubicBezTo>
                <a:cubicBezTo>
                  <a:pt x="1002" y="4"/>
                  <a:pt x="1004" y="4"/>
                  <a:pt x="1004" y="4"/>
                </a:cubicBezTo>
                <a:cubicBezTo>
                  <a:pt x="980" y="4"/>
                  <a:pt x="969" y="6"/>
                  <a:pt x="942" y="5"/>
                </a:cubicBezTo>
                <a:cubicBezTo>
                  <a:pt x="941" y="5"/>
                  <a:pt x="881" y="5"/>
                  <a:pt x="883" y="5"/>
                </a:cubicBezTo>
                <a:cubicBezTo>
                  <a:pt x="876" y="4"/>
                  <a:pt x="863" y="1"/>
                  <a:pt x="859" y="1"/>
                </a:cubicBezTo>
                <a:cubicBezTo>
                  <a:pt x="863" y="1"/>
                  <a:pt x="812" y="0"/>
                  <a:pt x="788" y="1"/>
                </a:cubicBezTo>
                <a:cubicBezTo>
                  <a:pt x="787" y="1"/>
                  <a:pt x="776" y="1"/>
                  <a:pt x="756" y="1"/>
                </a:cubicBezTo>
                <a:cubicBezTo>
                  <a:pt x="755" y="1"/>
                  <a:pt x="737" y="4"/>
                  <a:pt x="737" y="4"/>
                </a:cubicBezTo>
                <a:cubicBezTo>
                  <a:pt x="738" y="4"/>
                  <a:pt x="738" y="4"/>
                  <a:pt x="739" y="4"/>
                </a:cubicBezTo>
                <a:cubicBezTo>
                  <a:pt x="738" y="4"/>
                  <a:pt x="737" y="4"/>
                  <a:pt x="737" y="4"/>
                </a:cubicBezTo>
                <a:cubicBezTo>
                  <a:pt x="719" y="5"/>
                  <a:pt x="728" y="3"/>
                  <a:pt x="716" y="5"/>
                </a:cubicBezTo>
                <a:cubicBezTo>
                  <a:pt x="714" y="5"/>
                  <a:pt x="714" y="6"/>
                  <a:pt x="713" y="5"/>
                </a:cubicBezTo>
                <a:cubicBezTo>
                  <a:pt x="708" y="6"/>
                  <a:pt x="709" y="3"/>
                  <a:pt x="699" y="3"/>
                </a:cubicBezTo>
                <a:cubicBezTo>
                  <a:pt x="708" y="2"/>
                  <a:pt x="693" y="3"/>
                  <a:pt x="702" y="2"/>
                </a:cubicBezTo>
                <a:cubicBezTo>
                  <a:pt x="681" y="1"/>
                  <a:pt x="674" y="4"/>
                  <a:pt x="669" y="4"/>
                </a:cubicBezTo>
                <a:cubicBezTo>
                  <a:pt x="673" y="5"/>
                  <a:pt x="647" y="4"/>
                  <a:pt x="646" y="4"/>
                </a:cubicBezTo>
                <a:cubicBezTo>
                  <a:pt x="646" y="4"/>
                  <a:pt x="644" y="4"/>
                  <a:pt x="643" y="4"/>
                </a:cubicBezTo>
                <a:cubicBezTo>
                  <a:pt x="641" y="4"/>
                  <a:pt x="614" y="3"/>
                  <a:pt x="604" y="4"/>
                </a:cubicBezTo>
                <a:cubicBezTo>
                  <a:pt x="602" y="4"/>
                  <a:pt x="604" y="5"/>
                  <a:pt x="607" y="5"/>
                </a:cubicBezTo>
                <a:cubicBezTo>
                  <a:pt x="610" y="5"/>
                  <a:pt x="612" y="5"/>
                  <a:pt x="616" y="5"/>
                </a:cubicBezTo>
                <a:cubicBezTo>
                  <a:pt x="613" y="5"/>
                  <a:pt x="610" y="5"/>
                  <a:pt x="607" y="5"/>
                </a:cubicBezTo>
                <a:cubicBezTo>
                  <a:pt x="606" y="5"/>
                  <a:pt x="604" y="5"/>
                  <a:pt x="601" y="5"/>
                </a:cubicBezTo>
                <a:cubicBezTo>
                  <a:pt x="601" y="4"/>
                  <a:pt x="602" y="4"/>
                  <a:pt x="604" y="4"/>
                </a:cubicBezTo>
                <a:cubicBezTo>
                  <a:pt x="605" y="4"/>
                  <a:pt x="606" y="4"/>
                  <a:pt x="607" y="4"/>
                </a:cubicBezTo>
                <a:cubicBezTo>
                  <a:pt x="603" y="3"/>
                  <a:pt x="590" y="5"/>
                  <a:pt x="594" y="3"/>
                </a:cubicBezTo>
                <a:cubicBezTo>
                  <a:pt x="587" y="5"/>
                  <a:pt x="522" y="6"/>
                  <a:pt x="517" y="6"/>
                </a:cubicBezTo>
                <a:cubicBezTo>
                  <a:pt x="512" y="6"/>
                  <a:pt x="506" y="3"/>
                  <a:pt x="503" y="2"/>
                </a:cubicBezTo>
                <a:cubicBezTo>
                  <a:pt x="485" y="2"/>
                  <a:pt x="477" y="5"/>
                  <a:pt x="459" y="5"/>
                </a:cubicBezTo>
                <a:cubicBezTo>
                  <a:pt x="455" y="4"/>
                  <a:pt x="445" y="2"/>
                  <a:pt x="435" y="2"/>
                </a:cubicBezTo>
                <a:cubicBezTo>
                  <a:pt x="438" y="2"/>
                  <a:pt x="431" y="1"/>
                  <a:pt x="432" y="1"/>
                </a:cubicBezTo>
                <a:cubicBezTo>
                  <a:pt x="425" y="0"/>
                  <a:pt x="406" y="1"/>
                  <a:pt x="397" y="2"/>
                </a:cubicBezTo>
                <a:cubicBezTo>
                  <a:pt x="394" y="1"/>
                  <a:pt x="393" y="2"/>
                  <a:pt x="388" y="3"/>
                </a:cubicBezTo>
                <a:cubicBezTo>
                  <a:pt x="389" y="2"/>
                  <a:pt x="387" y="3"/>
                  <a:pt x="379" y="3"/>
                </a:cubicBezTo>
                <a:cubicBezTo>
                  <a:pt x="377" y="3"/>
                  <a:pt x="349" y="6"/>
                  <a:pt x="336" y="6"/>
                </a:cubicBezTo>
                <a:cubicBezTo>
                  <a:pt x="335" y="6"/>
                  <a:pt x="254" y="3"/>
                  <a:pt x="242" y="2"/>
                </a:cubicBezTo>
                <a:cubicBezTo>
                  <a:pt x="241" y="2"/>
                  <a:pt x="213" y="7"/>
                  <a:pt x="210" y="6"/>
                </a:cubicBezTo>
                <a:cubicBezTo>
                  <a:pt x="212" y="6"/>
                  <a:pt x="205" y="4"/>
                  <a:pt x="190" y="3"/>
                </a:cubicBezTo>
                <a:cubicBezTo>
                  <a:pt x="185" y="3"/>
                  <a:pt x="181" y="6"/>
                  <a:pt x="185" y="5"/>
                </a:cubicBezTo>
                <a:cubicBezTo>
                  <a:pt x="137" y="6"/>
                  <a:pt x="86" y="6"/>
                  <a:pt x="88" y="6"/>
                </a:cubicBezTo>
                <a:cubicBezTo>
                  <a:pt x="80" y="6"/>
                  <a:pt x="72" y="3"/>
                  <a:pt x="72" y="3"/>
                </a:cubicBezTo>
                <a:cubicBezTo>
                  <a:pt x="69" y="3"/>
                  <a:pt x="63" y="3"/>
                  <a:pt x="62" y="3"/>
                </a:cubicBezTo>
                <a:cubicBezTo>
                  <a:pt x="59" y="3"/>
                  <a:pt x="35" y="2"/>
                  <a:pt x="7" y="3"/>
                </a:cubicBezTo>
                <a:cubicBezTo>
                  <a:pt x="7" y="6"/>
                  <a:pt x="10" y="45"/>
                  <a:pt x="10" y="50"/>
                </a:cubicBezTo>
                <a:cubicBezTo>
                  <a:pt x="11" y="43"/>
                  <a:pt x="7" y="104"/>
                  <a:pt x="6" y="105"/>
                </a:cubicBezTo>
                <a:cubicBezTo>
                  <a:pt x="7" y="112"/>
                  <a:pt x="10" y="128"/>
                  <a:pt x="9" y="133"/>
                </a:cubicBezTo>
                <a:cubicBezTo>
                  <a:pt x="11" y="129"/>
                  <a:pt x="6" y="150"/>
                  <a:pt x="6" y="158"/>
                </a:cubicBezTo>
                <a:cubicBezTo>
                  <a:pt x="6" y="159"/>
                  <a:pt x="6" y="179"/>
                  <a:pt x="6" y="180"/>
                </a:cubicBezTo>
                <a:cubicBezTo>
                  <a:pt x="6" y="196"/>
                  <a:pt x="10" y="251"/>
                  <a:pt x="9" y="255"/>
                </a:cubicBezTo>
                <a:cubicBezTo>
                  <a:pt x="8" y="256"/>
                  <a:pt x="5" y="293"/>
                  <a:pt x="6" y="300"/>
                </a:cubicBezTo>
                <a:cubicBezTo>
                  <a:pt x="5" y="298"/>
                  <a:pt x="5" y="308"/>
                  <a:pt x="5" y="314"/>
                </a:cubicBezTo>
                <a:cubicBezTo>
                  <a:pt x="5" y="331"/>
                  <a:pt x="7" y="342"/>
                  <a:pt x="7" y="351"/>
                </a:cubicBezTo>
                <a:cubicBezTo>
                  <a:pt x="8" y="353"/>
                  <a:pt x="3" y="418"/>
                  <a:pt x="3" y="420"/>
                </a:cubicBezTo>
                <a:cubicBezTo>
                  <a:pt x="3" y="427"/>
                  <a:pt x="9" y="437"/>
                  <a:pt x="9" y="438"/>
                </a:cubicBezTo>
                <a:cubicBezTo>
                  <a:pt x="9" y="439"/>
                  <a:pt x="10" y="439"/>
                  <a:pt x="10" y="440"/>
                </a:cubicBezTo>
                <a:cubicBezTo>
                  <a:pt x="10" y="446"/>
                  <a:pt x="6" y="454"/>
                  <a:pt x="6" y="463"/>
                </a:cubicBezTo>
                <a:cubicBezTo>
                  <a:pt x="6" y="469"/>
                  <a:pt x="7" y="491"/>
                  <a:pt x="7" y="493"/>
                </a:cubicBezTo>
                <a:cubicBezTo>
                  <a:pt x="7" y="501"/>
                  <a:pt x="5" y="520"/>
                  <a:pt x="5" y="522"/>
                </a:cubicBezTo>
                <a:cubicBezTo>
                  <a:pt x="5" y="523"/>
                  <a:pt x="6" y="623"/>
                  <a:pt x="6" y="628"/>
                </a:cubicBezTo>
                <a:cubicBezTo>
                  <a:pt x="6" y="629"/>
                  <a:pt x="3" y="642"/>
                  <a:pt x="3" y="645"/>
                </a:cubicBezTo>
                <a:cubicBezTo>
                  <a:pt x="3" y="645"/>
                  <a:pt x="3" y="645"/>
                  <a:pt x="4" y="645"/>
                </a:cubicBezTo>
                <a:cubicBezTo>
                  <a:pt x="4" y="654"/>
                  <a:pt x="4" y="671"/>
                  <a:pt x="4" y="678"/>
                </a:cubicBezTo>
                <a:cubicBezTo>
                  <a:pt x="4" y="680"/>
                  <a:pt x="5" y="678"/>
                  <a:pt x="5" y="675"/>
                </a:cubicBezTo>
                <a:cubicBezTo>
                  <a:pt x="5" y="672"/>
                  <a:pt x="5" y="671"/>
                  <a:pt x="5" y="666"/>
                </a:cubicBezTo>
                <a:cubicBezTo>
                  <a:pt x="5" y="669"/>
                  <a:pt x="5" y="672"/>
                  <a:pt x="5" y="675"/>
                </a:cubicBezTo>
                <a:cubicBezTo>
                  <a:pt x="5" y="676"/>
                  <a:pt x="5" y="678"/>
                  <a:pt x="4" y="682"/>
                </a:cubicBezTo>
                <a:cubicBezTo>
                  <a:pt x="4" y="681"/>
                  <a:pt x="4" y="680"/>
                  <a:pt x="4" y="678"/>
                </a:cubicBezTo>
                <a:cubicBezTo>
                  <a:pt x="4" y="678"/>
                  <a:pt x="4" y="676"/>
                  <a:pt x="3" y="675"/>
                </a:cubicBezTo>
                <a:cubicBezTo>
                  <a:pt x="3" y="679"/>
                  <a:pt x="4" y="692"/>
                  <a:pt x="3" y="688"/>
                </a:cubicBezTo>
                <a:cubicBezTo>
                  <a:pt x="5" y="695"/>
                  <a:pt x="6" y="760"/>
                  <a:pt x="6" y="765"/>
                </a:cubicBezTo>
                <a:cubicBezTo>
                  <a:pt x="6" y="770"/>
                  <a:pt x="3" y="776"/>
                  <a:pt x="2" y="779"/>
                </a:cubicBezTo>
                <a:cubicBezTo>
                  <a:pt x="2" y="797"/>
                  <a:pt x="5" y="805"/>
                  <a:pt x="5" y="823"/>
                </a:cubicBezTo>
                <a:cubicBezTo>
                  <a:pt x="4" y="827"/>
                  <a:pt x="2" y="837"/>
                  <a:pt x="1" y="847"/>
                </a:cubicBezTo>
                <a:cubicBezTo>
                  <a:pt x="2" y="844"/>
                  <a:pt x="1" y="851"/>
                  <a:pt x="1" y="850"/>
                </a:cubicBezTo>
                <a:cubicBezTo>
                  <a:pt x="0" y="857"/>
                  <a:pt x="1" y="876"/>
                  <a:pt x="2" y="885"/>
                </a:cubicBezTo>
                <a:cubicBezTo>
                  <a:pt x="1" y="888"/>
                  <a:pt x="2" y="889"/>
                  <a:pt x="2" y="894"/>
                </a:cubicBezTo>
                <a:cubicBezTo>
                  <a:pt x="2" y="893"/>
                  <a:pt x="3" y="895"/>
                  <a:pt x="3" y="903"/>
                </a:cubicBezTo>
                <a:cubicBezTo>
                  <a:pt x="3" y="905"/>
                  <a:pt x="6" y="933"/>
                  <a:pt x="6" y="946"/>
                </a:cubicBezTo>
                <a:cubicBezTo>
                  <a:pt x="6" y="947"/>
                  <a:pt x="3" y="1028"/>
                  <a:pt x="1" y="1041"/>
                </a:cubicBezTo>
                <a:cubicBezTo>
                  <a:pt x="2" y="1041"/>
                  <a:pt x="7" y="1069"/>
                  <a:pt x="6" y="1072"/>
                </a:cubicBezTo>
                <a:cubicBezTo>
                  <a:pt x="6" y="1071"/>
                  <a:pt x="4" y="1077"/>
                  <a:pt x="3" y="1092"/>
                </a:cubicBezTo>
                <a:cubicBezTo>
                  <a:pt x="3" y="1097"/>
                  <a:pt x="6" y="1101"/>
                  <a:pt x="5" y="1097"/>
                </a:cubicBezTo>
                <a:cubicBezTo>
                  <a:pt x="5" y="1146"/>
                  <a:pt x="6" y="1196"/>
                  <a:pt x="6" y="1194"/>
                </a:cubicBezTo>
                <a:cubicBezTo>
                  <a:pt x="5" y="1202"/>
                  <a:pt x="2" y="1210"/>
                  <a:pt x="2" y="1211"/>
                </a:cubicBezTo>
                <a:cubicBezTo>
                  <a:pt x="3" y="1213"/>
                  <a:pt x="3" y="1219"/>
                  <a:pt x="3" y="1220"/>
                </a:cubicBezTo>
                <a:cubicBezTo>
                  <a:pt x="3" y="1223"/>
                  <a:pt x="2" y="1248"/>
                  <a:pt x="3" y="1275"/>
                </a:cubicBezTo>
                <a:cubicBezTo>
                  <a:pt x="3" y="1275"/>
                  <a:pt x="5" y="1275"/>
                  <a:pt x="7" y="1275"/>
                </a:cubicBezTo>
                <a:cubicBezTo>
                  <a:pt x="6" y="1291"/>
                  <a:pt x="4" y="1328"/>
                  <a:pt x="4" y="1366"/>
                </a:cubicBezTo>
                <a:cubicBezTo>
                  <a:pt x="4" y="1373"/>
                  <a:pt x="6" y="1380"/>
                  <a:pt x="6" y="1387"/>
                </a:cubicBezTo>
                <a:cubicBezTo>
                  <a:pt x="6" y="1391"/>
                  <a:pt x="4" y="1394"/>
                  <a:pt x="4" y="1397"/>
                </a:cubicBezTo>
                <a:cubicBezTo>
                  <a:pt x="4" y="1435"/>
                  <a:pt x="5" y="1465"/>
                  <a:pt x="4" y="1465"/>
                </a:cubicBezTo>
                <a:cubicBezTo>
                  <a:pt x="6" y="1474"/>
                  <a:pt x="4" y="1490"/>
                  <a:pt x="7" y="1505"/>
                </a:cubicBezTo>
                <a:cubicBezTo>
                  <a:pt x="6" y="1509"/>
                  <a:pt x="6" y="1503"/>
                  <a:pt x="6" y="1504"/>
                </a:cubicBezTo>
                <a:cubicBezTo>
                  <a:pt x="7" y="1508"/>
                  <a:pt x="7" y="1513"/>
                  <a:pt x="6" y="1522"/>
                </a:cubicBezTo>
                <a:cubicBezTo>
                  <a:pt x="6" y="1522"/>
                  <a:pt x="6" y="1520"/>
                  <a:pt x="6" y="1521"/>
                </a:cubicBezTo>
                <a:cubicBezTo>
                  <a:pt x="6" y="1545"/>
                  <a:pt x="8" y="1555"/>
                  <a:pt x="7" y="1583"/>
                </a:cubicBezTo>
                <a:cubicBezTo>
                  <a:pt x="7" y="1584"/>
                  <a:pt x="7" y="1643"/>
                  <a:pt x="7" y="1642"/>
                </a:cubicBezTo>
                <a:cubicBezTo>
                  <a:pt x="6" y="1649"/>
                  <a:pt x="3" y="1661"/>
                  <a:pt x="3" y="1665"/>
                </a:cubicBezTo>
                <a:cubicBezTo>
                  <a:pt x="3" y="1661"/>
                  <a:pt x="2" y="1713"/>
                  <a:pt x="3" y="1736"/>
                </a:cubicBezTo>
                <a:cubicBezTo>
                  <a:pt x="3" y="1737"/>
                  <a:pt x="3" y="1749"/>
                  <a:pt x="3" y="1769"/>
                </a:cubicBezTo>
                <a:cubicBezTo>
                  <a:pt x="3" y="1769"/>
                  <a:pt x="6" y="1787"/>
                  <a:pt x="6" y="1787"/>
                </a:cubicBezTo>
                <a:cubicBezTo>
                  <a:pt x="6" y="1787"/>
                  <a:pt x="6" y="1786"/>
                  <a:pt x="6" y="1786"/>
                </a:cubicBezTo>
                <a:cubicBezTo>
                  <a:pt x="6" y="1787"/>
                  <a:pt x="6" y="1787"/>
                  <a:pt x="6" y="1787"/>
                </a:cubicBezTo>
                <a:cubicBezTo>
                  <a:pt x="7" y="1805"/>
                  <a:pt x="6" y="1796"/>
                  <a:pt x="7" y="1809"/>
                </a:cubicBezTo>
                <a:cubicBezTo>
                  <a:pt x="7" y="1810"/>
                  <a:pt x="8" y="1810"/>
                  <a:pt x="8" y="1812"/>
                </a:cubicBezTo>
                <a:cubicBezTo>
                  <a:pt x="8" y="1816"/>
                  <a:pt x="5" y="1815"/>
                  <a:pt x="5" y="1825"/>
                </a:cubicBezTo>
                <a:cubicBezTo>
                  <a:pt x="5" y="1817"/>
                  <a:pt x="5" y="1832"/>
                  <a:pt x="4" y="1823"/>
                </a:cubicBezTo>
                <a:cubicBezTo>
                  <a:pt x="3" y="1844"/>
                  <a:pt x="6" y="1850"/>
                  <a:pt x="6" y="1856"/>
                </a:cubicBezTo>
                <a:cubicBezTo>
                  <a:pt x="7" y="1851"/>
                  <a:pt x="6" y="1878"/>
                  <a:pt x="6" y="1878"/>
                </a:cubicBezTo>
                <a:cubicBezTo>
                  <a:pt x="6" y="1879"/>
                  <a:pt x="6" y="1881"/>
                  <a:pt x="7" y="1884"/>
                </a:cubicBezTo>
                <a:cubicBezTo>
                  <a:pt x="6" y="1888"/>
                  <a:pt x="2" y="1910"/>
                  <a:pt x="2" y="1917"/>
                </a:cubicBezTo>
                <a:cubicBezTo>
                  <a:pt x="3" y="1919"/>
                  <a:pt x="3" y="1953"/>
                  <a:pt x="3" y="1958"/>
                </a:cubicBezTo>
                <a:cubicBezTo>
                  <a:pt x="3" y="1958"/>
                  <a:pt x="1" y="1985"/>
                  <a:pt x="1" y="2000"/>
                </a:cubicBezTo>
                <a:cubicBezTo>
                  <a:pt x="0" y="2002"/>
                  <a:pt x="4" y="2038"/>
                  <a:pt x="4" y="2063"/>
                </a:cubicBezTo>
                <a:cubicBezTo>
                  <a:pt x="3" y="2074"/>
                  <a:pt x="5" y="2103"/>
                  <a:pt x="5" y="2120"/>
                </a:cubicBezTo>
                <a:cubicBezTo>
                  <a:pt x="5" y="2122"/>
                  <a:pt x="5" y="2159"/>
                  <a:pt x="5" y="2192"/>
                </a:cubicBezTo>
                <a:cubicBezTo>
                  <a:pt x="5" y="2191"/>
                  <a:pt x="3" y="2198"/>
                  <a:pt x="3" y="2200"/>
                </a:cubicBezTo>
                <a:cubicBezTo>
                  <a:pt x="3" y="2201"/>
                  <a:pt x="3" y="2202"/>
                  <a:pt x="3" y="2204"/>
                </a:cubicBezTo>
                <a:cubicBezTo>
                  <a:pt x="3" y="2211"/>
                  <a:pt x="6" y="2218"/>
                  <a:pt x="6" y="2219"/>
                </a:cubicBezTo>
                <a:cubicBezTo>
                  <a:pt x="7" y="2224"/>
                  <a:pt x="5" y="2224"/>
                  <a:pt x="5" y="2230"/>
                </a:cubicBezTo>
                <a:cubicBezTo>
                  <a:pt x="5" y="2230"/>
                  <a:pt x="7" y="2233"/>
                  <a:pt x="7" y="2234"/>
                </a:cubicBezTo>
                <a:cubicBezTo>
                  <a:pt x="7" y="2273"/>
                  <a:pt x="5" y="2273"/>
                  <a:pt x="5" y="2312"/>
                </a:cubicBezTo>
                <a:cubicBezTo>
                  <a:pt x="5" y="2316"/>
                  <a:pt x="8" y="2316"/>
                  <a:pt x="8" y="2320"/>
                </a:cubicBezTo>
                <a:cubicBezTo>
                  <a:pt x="8" y="2327"/>
                  <a:pt x="1" y="2327"/>
                  <a:pt x="1" y="2334"/>
                </a:cubicBezTo>
                <a:cubicBezTo>
                  <a:pt x="0" y="2380"/>
                  <a:pt x="2" y="2380"/>
                  <a:pt x="2" y="2425"/>
                </a:cubicBezTo>
                <a:cubicBezTo>
                  <a:pt x="2" y="2471"/>
                  <a:pt x="5" y="2525"/>
                  <a:pt x="5" y="2525"/>
                </a:cubicBezTo>
                <a:cubicBezTo>
                  <a:pt x="5" y="2525"/>
                  <a:pt x="16" y="2524"/>
                  <a:pt x="23" y="2524"/>
                </a:cubicBezTo>
                <a:cubicBezTo>
                  <a:pt x="24" y="2525"/>
                  <a:pt x="74" y="2527"/>
                  <a:pt x="123" y="2528"/>
                </a:cubicBezTo>
                <a:cubicBezTo>
                  <a:pt x="130" y="2528"/>
                  <a:pt x="137" y="2525"/>
                  <a:pt x="144" y="2525"/>
                </a:cubicBezTo>
                <a:cubicBezTo>
                  <a:pt x="147" y="2525"/>
                  <a:pt x="151" y="2528"/>
                  <a:pt x="154" y="2528"/>
                </a:cubicBezTo>
                <a:cubicBezTo>
                  <a:pt x="191" y="2528"/>
                  <a:pt x="222" y="2527"/>
                  <a:pt x="221" y="2527"/>
                </a:cubicBezTo>
                <a:cubicBezTo>
                  <a:pt x="231" y="2526"/>
                  <a:pt x="247" y="2527"/>
                  <a:pt x="262" y="2525"/>
                </a:cubicBezTo>
                <a:cubicBezTo>
                  <a:pt x="266" y="2526"/>
                  <a:pt x="259" y="2526"/>
                  <a:pt x="261" y="2526"/>
                </a:cubicBezTo>
                <a:cubicBezTo>
                  <a:pt x="265" y="2525"/>
                  <a:pt x="270" y="2525"/>
                  <a:pt x="278" y="2525"/>
                </a:cubicBezTo>
                <a:cubicBezTo>
                  <a:pt x="279" y="2525"/>
                  <a:pt x="277" y="2526"/>
                  <a:pt x="277" y="2526"/>
                </a:cubicBezTo>
                <a:cubicBezTo>
                  <a:pt x="302" y="2526"/>
                  <a:pt x="312" y="2524"/>
                  <a:pt x="340" y="2525"/>
                </a:cubicBezTo>
                <a:cubicBezTo>
                  <a:pt x="341" y="2525"/>
                  <a:pt x="400" y="2525"/>
                  <a:pt x="398" y="2525"/>
                </a:cubicBezTo>
                <a:cubicBezTo>
                  <a:pt x="405" y="2526"/>
                  <a:pt x="418" y="2529"/>
                  <a:pt x="422" y="2529"/>
                </a:cubicBezTo>
                <a:cubicBezTo>
                  <a:pt x="418" y="2529"/>
                  <a:pt x="469" y="2530"/>
                  <a:pt x="493" y="2528"/>
                </a:cubicBezTo>
                <a:cubicBezTo>
                  <a:pt x="494" y="2528"/>
                  <a:pt x="506" y="2529"/>
                  <a:pt x="526" y="2528"/>
                </a:cubicBezTo>
                <a:cubicBezTo>
                  <a:pt x="526" y="2528"/>
                  <a:pt x="544" y="2526"/>
                  <a:pt x="544" y="2526"/>
                </a:cubicBezTo>
                <a:cubicBezTo>
                  <a:pt x="543" y="2526"/>
                  <a:pt x="543" y="2526"/>
                  <a:pt x="543" y="2526"/>
                </a:cubicBezTo>
                <a:cubicBezTo>
                  <a:pt x="543" y="2526"/>
                  <a:pt x="544" y="2526"/>
                  <a:pt x="544" y="2526"/>
                </a:cubicBezTo>
                <a:cubicBezTo>
                  <a:pt x="562" y="2525"/>
                  <a:pt x="553" y="2526"/>
                  <a:pt x="566" y="2525"/>
                </a:cubicBezTo>
                <a:cubicBezTo>
                  <a:pt x="567" y="2525"/>
                  <a:pt x="567" y="2524"/>
                  <a:pt x="568" y="2524"/>
                </a:cubicBezTo>
                <a:cubicBezTo>
                  <a:pt x="573" y="2524"/>
                  <a:pt x="572" y="2527"/>
                  <a:pt x="582" y="2527"/>
                </a:cubicBezTo>
                <a:cubicBezTo>
                  <a:pt x="574" y="2527"/>
                  <a:pt x="589" y="2527"/>
                  <a:pt x="580" y="2527"/>
                </a:cubicBezTo>
                <a:cubicBezTo>
                  <a:pt x="600" y="2529"/>
                  <a:pt x="607" y="2526"/>
                  <a:pt x="613" y="2525"/>
                </a:cubicBezTo>
                <a:cubicBezTo>
                  <a:pt x="608" y="2525"/>
                  <a:pt x="634" y="2526"/>
                  <a:pt x="635" y="2526"/>
                </a:cubicBezTo>
                <a:cubicBezTo>
                  <a:pt x="636" y="2526"/>
                  <a:pt x="637" y="2526"/>
                  <a:pt x="638" y="2525"/>
                </a:cubicBezTo>
                <a:cubicBezTo>
                  <a:pt x="640" y="2526"/>
                  <a:pt x="668" y="2526"/>
                  <a:pt x="677" y="2526"/>
                </a:cubicBezTo>
                <a:cubicBezTo>
                  <a:pt x="679" y="2525"/>
                  <a:pt x="677" y="2525"/>
                  <a:pt x="674" y="2525"/>
                </a:cubicBezTo>
                <a:cubicBezTo>
                  <a:pt x="672" y="2525"/>
                  <a:pt x="670" y="2525"/>
                  <a:pt x="665" y="2525"/>
                </a:cubicBezTo>
                <a:cubicBezTo>
                  <a:pt x="668" y="2525"/>
                  <a:pt x="671" y="2525"/>
                  <a:pt x="674" y="2525"/>
                </a:cubicBezTo>
                <a:cubicBezTo>
                  <a:pt x="675" y="2525"/>
                  <a:pt x="677" y="2525"/>
                  <a:pt x="681" y="2525"/>
                </a:cubicBezTo>
                <a:cubicBezTo>
                  <a:pt x="680" y="2525"/>
                  <a:pt x="679" y="2526"/>
                  <a:pt x="677" y="2526"/>
                </a:cubicBezTo>
                <a:cubicBezTo>
                  <a:pt x="677" y="2526"/>
                  <a:pt x="676" y="2526"/>
                  <a:pt x="674" y="2526"/>
                </a:cubicBezTo>
                <a:cubicBezTo>
                  <a:pt x="679" y="2527"/>
                  <a:pt x="692" y="2525"/>
                  <a:pt x="687" y="2527"/>
                </a:cubicBezTo>
                <a:cubicBezTo>
                  <a:pt x="694" y="2525"/>
                  <a:pt x="759" y="2524"/>
                  <a:pt x="764" y="2524"/>
                </a:cubicBezTo>
                <a:cubicBezTo>
                  <a:pt x="769" y="2524"/>
                  <a:pt x="775" y="2527"/>
                  <a:pt x="779" y="2527"/>
                </a:cubicBezTo>
                <a:cubicBezTo>
                  <a:pt x="796" y="2527"/>
                  <a:pt x="804" y="2524"/>
                  <a:pt x="822" y="2525"/>
                </a:cubicBezTo>
                <a:cubicBezTo>
                  <a:pt x="826" y="2526"/>
                  <a:pt x="836" y="2528"/>
                  <a:pt x="846" y="2528"/>
                </a:cubicBezTo>
                <a:cubicBezTo>
                  <a:pt x="844" y="2528"/>
                  <a:pt x="850" y="2529"/>
                  <a:pt x="849" y="2529"/>
                </a:cubicBezTo>
                <a:cubicBezTo>
                  <a:pt x="856" y="2530"/>
                  <a:pt x="875" y="2528"/>
                  <a:pt x="884" y="2528"/>
                </a:cubicBezTo>
                <a:cubicBezTo>
                  <a:pt x="887" y="2528"/>
                  <a:pt x="888" y="2527"/>
                  <a:pt x="893" y="2527"/>
                </a:cubicBezTo>
                <a:cubicBezTo>
                  <a:pt x="892" y="2528"/>
                  <a:pt x="894" y="2527"/>
                  <a:pt x="903" y="2526"/>
                </a:cubicBezTo>
                <a:cubicBezTo>
                  <a:pt x="904" y="2527"/>
                  <a:pt x="932" y="2523"/>
                  <a:pt x="945" y="2524"/>
                </a:cubicBezTo>
                <a:cubicBezTo>
                  <a:pt x="946" y="2524"/>
                  <a:pt x="1027" y="2527"/>
                  <a:pt x="1040" y="2528"/>
                </a:cubicBezTo>
                <a:cubicBezTo>
                  <a:pt x="1040" y="2528"/>
                  <a:pt x="1069" y="2523"/>
                  <a:pt x="1071" y="2523"/>
                </a:cubicBezTo>
                <a:cubicBezTo>
                  <a:pt x="1070" y="2523"/>
                  <a:pt x="1076" y="2526"/>
                  <a:pt x="1091" y="2527"/>
                </a:cubicBezTo>
                <a:cubicBezTo>
                  <a:pt x="1096" y="2527"/>
                  <a:pt x="1100" y="2524"/>
                  <a:pt x="1097" y="2524"/>
                </a:cubicBezTo>
                <a:cubicBezTo>
                  <a:pt x="1145" y="2524"/>
                  <a:pt x="1196" y="2524"/>
                  <a:pt x="1193" y="2524"/>
                </a:cubicBezTo>
                <a:cubicBezTo>
                  <a:pt x="1202" y="2524"/>
                  <a:pt x="1210" y="2527"/>
                  <a:pt x="1210" y="2527"/>
                </a:cubicBezTo>
                <a:cubicBezTo>
                  <a:pt x="1212" y="2527"/>
                  <a:pt x="1218" y="2527"/>
                  <a:pt x="1219" y="2527"/>
                </a:cubicBezTo>
                <a:cubicBezTo>
                  <a:pt x="1222" y="2527"/>
                  <a:pt x="1247" y="2528"/>
                  <a:pt x="1274" y="2527"/>
                </a:cubicBezTo>
                <a:cubicBezTo>
                  <a:pt x="1274" y="2527"/>
                  <a:pt x="1274" y="2526"/>
                  <a:pt x="1274" y="2525"/>
                </a:cubicBezTo>
                <a:cubicBezTo>
                  <a:pt x="1291" y="2526"/>
                  <a:pt x="1327" y="2527"/>
                  <a:pt x="1364" y="2528"/>
                </a:cubicBezTo>
                <a:cubicBezTo>
                  <a:pt x="1371" y="2528"/>
                  <a:pt x="1378" y="2525"/>
                  <a:pt x="1386" y="2525"/>
                </a:cubicBezTo>
                <a:cubicBezTo>
                  <a:pt x="1389" y="2525"/>
                  <a:pt x="1392" y="2528"/>
                  <a:pt x="1396" y="2528"/>
                </a:cubicBezTo>
                <a:cubicBezTo>
                  <a:pt x="1433" y="2528"/>
                  <a:pt x="1463" y="2527"/>
                  <a:pt x="1463" y="2527"/>
                </a:cubicBezTo>
                <a:cubicBezTo>
                  <a:pt x="1472" y="2526"/>
                  <a:pt x="1488" y="2527"/>
                  <a:pt x="1504" y="2525"/>
                </a:cubicBezTo>
                <a:cubicBezTo>
                  <a:pt x="1507" y="2526"/>
                  <a:pt x="1501" y="2526"/>
                  <a:pt x="1503" y="2526"/>
                </a:cubicBezTo>
                <a:cubicBezTo>
                  <a:pt x="1506" y="2525"/>
                  <a:pt x="1511" y="2525"/>
                  <a:pt x="1520" y="2525"/>
                </a:cubicBezTo>
                <a:cubicBezTo>
                  <a:pt x="1520" y="2525"/>
                  <a:pt x="1518" y="2526"/>
                  <a:pt x="1519" y="2526"/>
                </a:cubicBezTo>
                <a:cubicBezTo>
                  <a:pt x="1543" y="2526"/>
                  <a:pt x="1554" y="2524"/>
                  <a:pt x="1581" y="2525"/>
                </a:cubicBezTo>
                <a:cubicBezTo>
                  <a:pt x="1582" y="2525"/>
                  <a:pt x="1641" y="2525"/>
                  <a:pt x="1640" y="2525"/>
                </a:cubicBezTo>
                <a:cubicBezTo>
                  <a:pt x="1647" y="2526"/>
                  <a:pt x="1659" y="2529"/>
                  <a:pt x="1663" y="2529"/>
                </a:cubicBezTo>
                <a:cubicBezTo>
                  <a:pt x="1659" y="2529"/>
                  <a:pt x="1711" y="2530"/>
                  <a:pt x="1735" y="2528"/>
                </a:cubicBezTo>
                <a:cubicBezTo>
                  <a:pt x="1736" y="2528"/>
                  <a:pt x="1747" y="2529"/>
                  <a:pt x="1767" y="2528"/>
                </a:cubicBezTo>
                <a:cubicBezTo>
                  <a:pt x="1768" y="2528"/>
                  <a:pt x="1785" y="2526"/>
                  <a:pt x="1785" y="2526"/>
                </a:cubicBezTo>
                <a:cubicBezTo>
                  <a:pt x="1785" y="2526"/>
                  <a:pt x="1785" y="2526"/>
                  <a:pt x="1784" y="2526"/>
                </a:cubicBezTo>
                <a:cubicBezTo>
                  <a:pt x="1785" y="2526"/>
                  <a:pt x="1785" y="2526"/>
                  <a:pt x="1785" y="2526"/>
                </a:cubicBezTo>
                <a:cubicBezTo>
                  <a:pt x="1803" y="2525"/>
                  <a:pt x="1794" y="2526"/>
                  <a:pt x="1807" y="2525"/>
                </a:cubicBezTo>
                <a:cubicBezTo>
                  <a:pt x="1809" y="2525"/>
                  <a:pt x="1808" y="2524"/>
                  <a:pt x="1810" y="2524"/>
                </a:cubicBezTo>
                <a:cubicBezTo>
                  <a:pt x="1814" y="2524"/>
                  <a:pt x="1813" y="2527"/>
                  <a:pt x="1823" y="2527"/>
                </a:cubicBezTo>
                <a:cubicBezTo>
                  <a:pt x="1815" y="2527"/>
                  <a:pt x="1830" y="2527"/>
                  <a:pt x="1821" y="2527"/>
                </a:cubicBezTo>
                <a:cubicBezTo>
                  <a:pt x="1842" y="2529"/>
                  <a:pt x="1849" y="2526"/>
                  <a:pt x="1854" y="2525"/>
                </a:cubicBezTo>
                <a:cubicBezTo>
                  <a:pt x="1850" y="2525"/>
                  <a:pt x="1876" y="2526"/>
                  <a:pt x="1877" y="2526"/>
                </a:cubicBezTo>
                <a:cubicBezTo>
                  <a:pt x="1877" y="2526"/>
                  <a:pt x="1878" y="2526"/>
                  <a:pt x="1879" y="2525"/>
                </a:cubicBezTo>
                <a:cubicBezTo>
                  <a:pt x="1881" y="2526"/>
                  <a:pt x="1909" y="2526"/>
                  <a:pt x="1919" y="2526"/>
                </a:cubicBezTo>
                <a:cubicBezTo>
                  <a:pt x="1921" y="2525"/>
                  <a:pt x="1919" y="2525"/>
                  <a:pt x="1915" y="2525"/>
                </a:cubicBezTo>
                <a:cubicBezTo>
                  <a:pt x="1913" y="2525"/>
                  <a:pt x="1911" y="2525"/>
                  <a:pt x="1907" y="2525"/>
                </a:cubicBezTo>
                <a:cubicBezTo>
                  <a:pt x="1910" y="2525"/>
                  <a:pt x="1913" y="2525"/>
                  <a:pt x="1915" y="2525"/>
                </a:cubicBezTo>
                <a:cubicBezTo>
                  <a:pt x="1917" y="2525"/>
                  <a:pt x="1919" y="2525"/>
                  <a:pt x="1922" y="2525"/>
                </a:cubicBezTo>
                <a:cubicBezTo>
                  <a:pt x="1922" y="2525"/>
                  <a:pt x="1921" y="2526"/>
                  <a:pt x="1919" y="2526"/>
                </a:cubicBezTo>
                <a:cubicBezTo>
                  <a:pt x="1918" y="2526"/>
                  <a:pt x="1917" y="2526"/>
                  <a:pt x="1915" y="2526"/>
                </a:cubicBezTo>
                <a:cubicBezTo>
                  <a:pt x="1920" y="2527"/>
                  <a:pt x="1933" y="2525"/>
                  <a:pt x="1928" y="2527"/>
                </a:cubicBezTo>
                <a:cubicBezTo>
                  <a:pt x="1935" y="2525"/>
                  <a:pt x="2000" y="2524"/>
                  <a:pt x="2005" y="2524"/>
                </a:cubicBezTo>
                <a:cubicBezTo>
                  <a:pt x="2010" y="2524"/>
                  <a:pt x="2017" y="2527"/>
                  <a:pt x="2020" y="2527"/>
                </a:cubicBezTo>
                <a:cubicBezTo>
                  <a:pt x="2037" y="2527"/>
                  <a:pt x="2046" y="2524"/>
                  <a:pt x="2064" y="2525"/>
                </a:cubicBezTo>
                <a:cubicBezTo>
                  <a:pt x="2067" y="2526"/>
                  <a:pt x="2078" y="2528"/>
                  <a:pt x="2087" y="2528"/>
                </a:cubicBezTo>
                <a:cubicBezTo>
                  <a:pt x="2085" y="2528"/>
                  <a:pt x="2091" y="2529"/>
                  <a:pt x="2091" y="2529"/>
                </a:cubicBezTo>
                <a:cubicBezTo>
                  <a:pt x="2097" y="2530"/>
                  <a:pt x="2117" y="2528"/>
                  <a:pt x="2126" y="2528"/>
                </a:cubicBezTo>
                <a:cubicBezTo>
                  <a:pt x="2129" y="2528"/>
                  <a:pt x="2129" y="2527"/>
                  <a:pt x="2135" y="2527"/>
                </a:cubicBezTo>
                <a:cubicBezTo>
                  <a:pt x="2133" y="2528"/>
                  <a:pt x="2136" y="2527"/>
                  <a:pt x="2144" y="2526"/>
                </a:cubicBezTo>
                <a:cubicBezTo>
                  <a:pt x="2145" y="2527"/>
                  <a:pt x="2174" y="2523"/>
                  <a:pt x="2187" y="2524"/>
                </a:cubicBezTo>
                <a:cubicBezTo>
                  <a:pt x="2187" y="2524"/>
                  <a:pt x="2268" y="2527"/>
                  <a:pt x="2281" y="2528"/>
                </a:cubicBezTo>
                <a:cubicBezTo>
                  <a:pt x="2282" y="2528"/>
                  <a:pt x="2310" y="2523"/>
                  <a:pt x="2313" y="2523"/>
                </a:cubicBezTo>
                <a:cubicBezTo>
                  <a:pt x="2311" y="2523"/>
                  <a:pt x="2318" y="2526"/>
                  <a:pt x="2333" y="2527"/>
                </a:cubicBezTo>
                <a:cubicBezTo>
                  <a:pt x="2338" y="2527"/>
                  <a:pt x="2342" y="2524"/>
                  <a:pt x="2338" y="2524"/>
                </a:cubicBezTo>
                <a:cubicBezTo>
                  <a:pt x="2386" y="2524"/>
                  <a:pt x="2437" y="2524"/>
                  <a:pt x="2435" y="2524"/>
                </a:cubicBezTo>
                <a:cubicBezTo>
                  <a:pt x="2443" y="2524"/>
                  <a:pt x="2451" y="2527"/>
                  <a:pt x="2451" y="2527"/>
                </a:cubicBezTo>
                <a:cubicBezTo>
                  <a:pt x="2454" y="2527"/>
                  <a:pt x="2460" y="2527"/>
                  <a:pt x="2461" y="2527"/>
                </a:cubicBezTo>
                <a:cubicBezTo>
                  <a:pt x="2464" y="2527"/>
                  <a:pt x="2488" y="2528"/>
                  <a:pt x="2515" y="2527"/>
                </a:cubicBezTo>
                <a:cubicBezTo>
                  <a:pt x="2516" y="2524"/>
                  <a:pt x="2513" y="2485"/>
                  <a:pt x="2513" y="2480"/>
                </a:cubicBezTo>
                <a:cubicBezTo>
                  <a:pt x="2512" y="2487"/>
                  <a:pt x="2516" y="2426"/>
                  <a:pt x="2516" y="2424"/>
                </a:cubicBezTo>
                <a:cubicBezTo>
                  <a:pt x="2516" y="2418"/>
                  <a:pt x="2513" y="2402"/>
                  <a:pt x="2514" y="2397"/>
                </a:cubicBezTo>
                <a:cubicBezTo>
                  <a:pt x="2512" y="2401"/>
                  <a:pt x="2517" y="2379"/>
                  <a:pt x="2516" y="2371"/>
                </a:cubicBezTo>
                <a:cubicBezTo>
                  <a:pt x="2517" y="2371"/>
                  <a:pt x="2517" y="2351"/>
                  <a:pt x="2517" y="2349"/>
                </a:cubicBezTo>
                <a:cubicBezTo>
                  <a:pt x="2517" y="2334"/>
                  <a:pt x="2512" y="2279"/>
                  <a:pt x="2513" y="2274"/>
                </a:cubicBezTo>
                <a:cubicBezTo>
                  <a:pt x="2515" y="2273"/>
                  <a:pt x="2518" y="2237"/>
                  <a:pt x="2517" y="2229"/>
                </a:cubicBezTo>
                <a:cubicBezTo>
                  <a:pt x="2518" y="2232"/>
                  <a:pt x="2517" y="2221"/>
                  <a:pt x="2517" y="2216"/>
                </a:cubicBezTo>
                <a:cubicBezTo>
                  <a:pt x="2518" y="2199"/>
                  <a:pt x="2515" y="2188"/>
                  <a:pt x="2516" y="2179"/>
                </a:cubicBezTo>
                <a:cubicBezTo>
                  <a:pt x="2515" y="2177"/>
                  <a:pt x="2520" y="2111"/>
                  <a:pt x="2520" y="2110"/>
                </a:cubicBezTo>
                <a:cubicBezTo>
                  <a:pt x="2520" y="2102"/>
                  <a:pt x="2514" y="2093"/>
                  <a:pt x="2514" y="2092"/>
                </a:cubicBezTo>
                <a:cubicBezTo>
                  <a:pt x="2514" y="2091"/>
                  <a:pt x="2513" y="2091"/>
                  <a:pt x="2513" y="2090"/>
                </a:cubicBezTo>
                <a:cubicBezTo>
                  <a:pt x="2513" y="2083"/>
                  <a:pt x="2517" y="2075"/>
                  <a:pt x="2517" y="2067"/>
                </a:cubicBezTo>
                <a:cubicBezTo>
                  <a:pt x="2517" y="2061"/>
                  <a:pt x="2516" y="2039"/>
                  <a:pt x="2516" y="2037"/>
                </a:cubicBezTo>
                <a:cubicBezTo>
                  <a:pt x="2516" y="2029"/>
                  <a:pt x="2518" y="2009"/>
                  <a:pt x="2518" y="2008"/>
                </a:cubicBezTo>
                <a:cubicBezTo>
                  <a:pt x="2518" y="2007"/>
                  <a:pt x="2516" y="1907"/>
                  <a:pt x="2517" y="1902"/>
                </a:cubicBezTo>
                <a:cubicBezTo>
                  <a:pt x="2517" y="1901"/>
                  <a:pt x="2520" y="1888"/>
                  <a:pt x="2520" y="1885"/>
                </a:cubicBezTo>
                <a:cubicBezTo>
                  <a:pt x="2520" y="1885"/>
                  <a:pt x="2519" y="1885"/>
                  <a:pt x="2519" y="1885"/>
                </a:cubicBezTo>
                <a:cubicBezTo>
                  <a:pt x="2519" y="1876"/>
                  <a:pt x="2519" y="1859"/>
                  <a:pt x="2519" y="1852"/>
                </a:cubicBezTo>
                <a:cubicBezTo>
                  <a:pt x="2518" y="1850"/>
                  <a:pt x="2518" y="1852"/>
                  <a:pt x="2518" y="1855"/>
                </a:cubicBezTo>
                <a:cubicBezTo>
                  <a:pt x="2518" y="1857"/>
                  <a:pt x="2518" y="1859"/>
                  <a:pt x="2518" y="1864"/>
                </a:cubicBezTo>
                <a:cubicBezTo>
                  <a:pt x="2518" y="1861"/>
                  <a:pt x="2518" y="1858"/>
                  <a:pt x="2518" y="1855"/>
                </a:cubicBezTo>
                <a:cubicBezTo>
                  <a:pt x="2518" y="1853"/>
                  <a:pt x="2518" y="1852"/>
                  <a:pt x="2518" y="1848"/>
                </a:cubicBezTo>
                <a:cubicBezTo>
                  <a:pt x="2519" y="1848"/>
                  <a:pt x="2519" y="1850"/>
                  <a:pt x="2519" y="1852"/>
                </a:cubicBezTo>
                <a:cubicBezTo>
                  <a:pt x="2519" y="1852"/>
                  <a:pt x="2519" y="1853"/>
                  <a:pt x="2519" y="1855"/>
                </a:cubicBezTo>
                <a:cubicBezTo>
                  <a:pt x="2520" y="1850"/>
                  <a:pt x="2518" y="1837"/>
                  <a:pt x="2520" y="1842"/>
                </a:cubicBezTo>
                <a:cubicBezTo>
                  <a:pt x="2518" y="1835"/>
                  <a:pt x="2517" y="1770"/>
                  <a:pt x="2517" y="1765"/>
                </a:cubicBezTo>
                <a:cubicBezTo>
                  <a:pt x="2517" y="1760"/>
                  <a:pt x="2520" y="1753"/>
                  <a:pt x="2521" y="1750"/>
                </a:cubicBezTo>
                <a:cubicBezTo>
                  <a:pt x="2520" y="1733"/>
                  <a:pt x="2517" y="1725"/>
                  <a:pt x="2518" y="1707"/>
                </a:cubicBezTo>
                <a:cubicBezTo>
                  <a:pt x="2519" y="1703"/>
                  <a:pt x="2521" y="1693"/>
                  <a:pt x="2521" y="1683"/>
                </a:cubicBezTo>
                <a:cubicBezTo>
                  <a:pt x="2521" y="1685"/>
                  <a:pt x="2522" y="1679"/>
                  <a:pt x="2522" y="1680"/>
                </a:cubicBezTo>
                <a:cubicBezTo>
                  <a:pt x="2523" y="1673"/>
                  <a:pt x="2522" y="1654"/>
                  <a:pt x="2521" y="1645"/>
                </a:cubicBezTo>
                <a:cubicBezTo>
                  <a:pt x="2522" y="1642"/>
                  <a:pt x="2520" y="1641"/>
                  <a:pt x="2520" y="1636"/>
                </a:cubicBezTo>
                <a:cubicBezTo>
                  <a:pt x="2521" y="1637"/>
                  <a:pt x="2520" y="1635"/>
                  <a:pt x="2519" y="1626"/>
                </a:cubicBezTo>
                <a:cubicBezTo>
                  <a:pt x="2520" y="1625"/>
                  <a:pt x="2516" y="1596"/>
                  <a:pt x="2517" y="1584"/>
                </a:cubicBezTo>
                <a:cubicBezTo>
                  <a:pt x="2517" y="1583"/>
                  <a:pt x="2520" y="1502"/>
                  <a:pt x="2521" y="1489"/>
                </a:cubicBezTo>
                <a:cubicBezTo>
                  <a:pt x="2521" y="1489"/>
                  <a:pt x="2516" y="1460"/>
                  <a:pt x="2517" y="1458"/>
                </a:cubicBezTo>
                <a:cubicBezTo>
                  <a:pt x="2517" y="1459"/>
                  <a:pt x="2519" y="1453"/>
                  <a:pt x="2520" y="1438"/>
                </a:cubicBezTo>
                <a:cubicBezTo>
                  <a:pt x="2520" y="1433"/>
                  <a:pt x="2517" y="1429"/>
                  <a:pt x="2517" y="1432"/>
                </a:cubicBezTo>
                <a:cubicBezTo>
                  <a:pt x="2517" y="1384"/>
                  <a:pt x="2517" y="1333"/>
                  <a:pt x="2517" y="1335"/>
                </a:cubicBezTo>
                <a:cubicBezTo>
                  <a:pt x="2517" y="1327"/>
                  <a:pt x="2520" y="1319"/>
                  <a:pt x="2520" y="1319"/>
                </a:cubicBezTo>
                <a:cubicBezTo>
                  <a:pt x="2520" y="1317"/>
                  <a:pt x="2520" y="1311"/>
                  <a:pt x="2520" y="1310"/>
                </a:cubicBezTo>
                <a:cubicBezTo>
                  <a:pt x="2520" y="1306"/>
                  <a:pt x="2521" y="1282"/>
                  <a:pt x="2520" y="1255"/>
                </a:cubicBezTo>
                <a:cubicBezTo>
                  <a:pt x="2520" y="1255"/>
                  <a:pt x="2518" y="1255"/>
                  <a:pt x="2516" y="1255"/>
                </a:cubicBezTo>
                <a:cubicBezTo>
                  <a:pt x="2517" y="1239"/>
                  <a:pt x="2518" y="1201"/>
                  <a:pt x="2519" y="1164"/>
                </a:cubicBezTo>
                <a:cubicBezTo>
                  <a:pt x="2519" y="1157"/>
                  <a:pt x="2516" y="1150"/>
                  <a:pt x="2516" y="1143"/>
                </a:cubicBezTo>
                <a:cubicBezTo>
                  <a:pt x="2516" y="1139"/>
                  <a:pt x="2519" y="1136"/>
                  <a:pt x="2519" y="1132"/>
                </a:cubicBezTo>
                <a:cubicBezTo>
                  <a:pt x="2519" y="1095"/>
                  <a:pt x="2518" y="1065"/>
                  <a:pt x="2518" y="1065"/>
                </a:cubicBezTo>
                <a:cubicBezTo>
                  <a:pt x="2517" y="1056"/>
                  <a:pt x="2518" y="1040"/>
                  <a:pt x="2516" y="1024"/>
                </a:cubicBezTo>
                <a:cubicBezTo>
                  <a:pt x="2516" y="1021"/>
                  <a:pt x="2517" y="1027"/>
                  <a:pt x="2517" y="1025"/>
                </a:cubicBezTo>
                <a:cubicBezTo>
                  <a:pt x="2516" y="1022"/>
                  <a:pt x="2516" y="1017"/>
                  <a:pt x="2516" y="1008"/>
                </a:cubicBezTo>
                <a:cubicBezTo>
                  <a:pt x="2516" y="1008"/>
                  <a:pt x="2517" y="1010"/>
                  <a:pt x="2517" y="1009"/>
                </a:cubicBezTo>
                <a:cubicBezTo>
                  <a:pt x="2517" y="985"/>
                  <a:pt x="2515" y="974"/>
                  <a:pt x="2516" y="947"/>
                </a:cubicBezTo>
                <a:cubicBezTo>
                  <a:pt x="2516" y="946"/>
                  <a:pt x="2516" y="887"/>
                  <a:pt x="2516" y="888"/>
                </a:cubicBezTo>
                <a:cubicBezTo>
                  <a:pt x="2517" y="881"/>
                  <a:pt x="2520" y="869"/>
                  <a:pt x="2520" y="865"/>
                </a:cubicBezTo>
                <a:cubicBezTo>
                  <a:pt x="2520" y="869"/>
                  <a:pt x="2520" y="817"/>
                  <a:pt x="2519" y="793"/>
                </a:cubicBezTo>
                <a:cubicBezTo>
                  <a:pt x="2519" y="792"/>
                  <a:pt x="2520" y="781"/>
                  <a:pt x="2519" y="761"/>
                </a:cubicBezTo>
                <a:cubicBezTo>
                  <a:pt x="2519" y="761"/>
                  <a:pt x="2517" y="743"/>
                  <a:pt x="2517" y="743"/>
                </a:cubicBezTo>
                <a:cubicBezTo>
                  <a:pt x="2517" y="743"/>
                  <a:pt x="2517" y="743"/>
                  <a:pt x="2517" y="744"/>
                </a:cubicBezTo>
                <a:cubicBezTo>
                  <a:pt x="2517" y="743"/>
                  <a:pt x="2517" y="743"/>
                  <a:pt x="2517" y="743"/>
                </a:cubicBezTo>
                <a:cubicBezTo>
                  <a:pt x="2516" y="725"/>
                  <a:pt x="2517" y="734"/>
                  <a:pt x="2516" y="721"/>
                </a:cubicBezTo>
                <a:cubicBezTo>
                  <a:pt x="2516" y="719"/>
                  <a:pt x="2515" y="720"/>
                  <a:pt x="2515" y="718"/>
                </a:cubicBezTo>
                <a:cubicBezTo>
                  <a:pt x="2515" y="714"/>
                  <a:pt x="2518" y="715"/>
                  <a:pt x="2518" y="705"/>
                </a:cubicBezTo>
                <a:cubicBezTo>
                  <a:pt x="2518" y="713"/>
                  <a:pt x="2518" y="698"/>
                  <a:pt x="2518" y="707"/>
                </a:cubicBezTo>
                <a:cubicBezTo>
                  <a:pt x="2520" y="686"/>
                  <a:pt x="2517" y="679"/>
                  <a:pt x="2516" y="674"/>
                </a:cubicBezTo>
                <a:cubicBezTo>
                  <a:pt x="2516" y="678"/>
                  <a:pt x="2517" y="652"/>
                  <a:pt x="2517" y="651"/>
                </a:cubicBezTo>
                <a:cubicBezTo>
                  <a:pt x="2517" y="650"/>
                  <a:pt x="2516" y="648"/>
                  <a:pt x="2516" y="646"/>
                </a:cubicBezTo>
                <a:cubicBezTo>
                  <a:pt x="2517" y="642"/>
                  <a:pt x="2521" y="620"/>
                  <a:pt x="2521" y="612"/>
                </a:cubicBezTo>
                <a:cubicBezTo>
                  <a:pt x="2520" y="611"/>
                  <a:pt x="2520" y="577"/>
                  <a:pt x="2520" y="572"/>
                </a:cubicBezTo>
                <a:cubicBezTo>
                  <a:pt x="2520" y="571"/>
                  <a:pt x="2522" y="545"/>
                  <a:pt x="2522" y="529"/>
                </a:cubicBezTo>
                <a:cubicBezTo>
                  <a:pt x="2523" y="528"/>
                  <a:pt x="2519" y="492"/>
                  <a:pt x="2519" y="467"/>
                </a:cubicBezTo>
              </a:path>
            </a:pathLst>
          </a:cu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noProof="0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F0070E34-8224-4488-8FD4-68422B7F22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8763000" cy="6379464"/>
          </a:xfrm>
          <a:prstGeom prst="rect">
            <a:avLst/>
          </a:prstGeom>
        </p:spPr>
      </p:pic>
      <p:sp>
        <p:nvSpPr>
          <p:cNvPr id="25" name="Freeform 5">
            <a:extLst>
              <a:ext uri="{FF2B5EF4-FFF2-40B4-BE49-F238E27FC236}">
                <a16:creationId xmlns:a16="http://schemas.microsoft.com/office/drawing/2014/main" id="{B2D1C01E-5547-44A0-931A-49AC28ABFA7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944896" y="1804151"/>
            <a:ext cx="1979662" cy="4148828"/>
          </a:xfrm>
          <a:custGeom>
            <a:avLst/>
            <a:gdLst>
              <a:gd name="T0" fmla="*/ 2516 w 2523"/>
              <a:gd name="T1" fmla="*/ 2424 h 2530"/>
              <a:gd name="T2" fmla="*/ 2517 w 2523"/>
              <a:gd name="T3" fmla="*/ 311 h 2530"/>
              <a:gd name="T4" fmla="*/ 2521 w 2523"/>
              <a:gd name="T5" fmla="*/ 105 h 2530"/>
              <a:gd name="T6" fmla="*/ 2301 w 2523"/>
              <a:gd name="T7" fmla="*/ 2 h 2530"/>
              <a:gd name="T8" fmla="*/ 2124 w 2523"/>
              <a:gd name="T9" fmla="*/ 5 h 2530"/>
              <a:gd name="T10" fmla="*/ 1979 w 2523"/>
              <a:gd name="T11" fmla="*/ 4 h 2530"/>
              <a:gd name="T12" fmla="*/ 1888 w 2523"/>
              <a:gd name="T13" fmla="*/ 4 h 2530"/>
              <a:gd name="T14" fmla="*/ 1842 w 2523"/>
              <a:gd name="T15" fmla="*/ 5 h 2530"/>
              <a:gd name="T16" fmla="*/ 1701 w 2523"/>
              <a:gd name="T17" fmla="*/ 5 h 2530"/>
              <a:gd name="T18" fmla="*/ 1578 w 2523"/>
              <a:gd name="T19" fmla="*/ 6 h 2530"/>
              <a:gd name="T20" fmla="*/ 1313 w 2523"/>
              <a:gd name="T21" fmla="*/ 3 h 2530"/>
              <a:gd name="T22" fmla="*/ 1127 w 2523"/>
              <a:gd name="T23" fmla="*/ 2 h 2530"/>
              <a:gd name="T24" fmla="*/ 942 w 2523"/>
              <a:gd name="T25" fmla="*/ 5 h 2530"/>
              <a:gd name="T26" fmla="*/ 739 w 2523"/>
              <a:gd name="T27" fmla="*/ 4 h 2530"/>
              <a:gd name="T28" fmla="*/ 669 w 2523"/>
              <a:gd name="T29" fmla="*/ 4 h 2530"/>
              <a:gd name="T30" fmla="*/ 607 w 2523"/>
              <a:gd name="T31" fmla="*/ 5 h 2530"/>
              <a:gd name="T32" fmla="*/ 503 w 2523"/>
              <a:gd name="T33" fmla="*/ 2 h 2530"/>
              <a:gd name="T34" fmla="*/ 379 w 2523"/>
              <a:gd name="T35" fmla="*/ 3 h 2530"/>
              <a:gd name="T36" fmla="*/ 88 w 2523"/>
              <a:gd name="T37" fmla="*/ 6 h 2530"/>
              <a:gd name="T38" fmla="*/ 9 w 2523"/>
              <a:gd name="T39" fmla="*/ 133 h 2530"/>
              <a:gd name="T40" fmla="*/ 7 w 2523"/>
              <a:gd name="T41" fmla="*/ 351 h 2530"/>
              <a:gd name="T42" fmla="*/ 5 w 2523"/>
              <a:gd name="T43" fmla="*/ 522 h 2530"/>
              <a:gd name="T44" fmla="*/ 5 w 2523"/>
              <a:gd name="T45" fmla="*/ 666 h 2530"/>
              <a:gd name="T46" fmla="*/ 6 w 2523"/>
              <a:gd name="T47" fmla="*/ 765 h 2530"/>
              <a:gd name="T48" fmla="*/ 2 w 2523"/>
              <a:gd name="T49" fmla="*/ 894 h 2530"/>
              <a:gd name="T50" fmla="*/ 5 w 2523"/>
              <a:gd name="T51" fmla="*/ 1097 h 2530"/>
              <a:gd name="T52" fmla="*/ 4 w 2523"/>
              <a:gd name="T53" fmla="*/ 1366 h 2530"/>
              <a:gd name="T54" fmla="*/ 6 w 2523"/>
              <a:gd name="T55" fmla="*/ 1522 h 2530"/>
              <a:gd name="T56" fmla="*/ 3 w 2523"/>
              <a:gd name="T57" fmla="*/ 1769 h 2530"/>
              <a:gd name="T58" fmla="*/ 5 w 2523"/>
              <a:gd name="T59" fmla="*/ 1825 h 2530"/>
              <a:gd name="T60" fmla="*/ 3 w 2523"/>
              <a:gd name="T61" fmla="*/ 1958 h 2530"/>
              <a:gd name="T62" fmla="*/ 3 w 2523"/>
              <a:gd name="T63" fmla="*/ 2204 h 2530"/>
              <a:gd name="T64" fmla="*/ 1 w 2523"/>
              <a:gd name="T65" fmla="*/ 2334 h 2530"/>
              <a:gd name="T66" fmla="*/ 154 w 2523"/>
              <a:gd name="T67" fmla="*/ 2528 h 2530"/>
              <a:gd name="T68" fmla="*/ 340 w 2523"/>
              <a:gd name="T69" fmla="*/ 2525 h 2530"/>
              <a:gd name="T70" fmla="*/ 543 w 2523"/>
              <a:gd name="T71" fmla="*/ 2526 h 2530"/>
              <a:gd name="T72" fmla="*/ 613 w 2523"/>
              <a:gd name="T73" fmla="*/ 2525 h 2530"/>
              <a:gd name="T74" fmla="*/ 674 w 2523"/>
              <a:gd name="T75" fmla="*/ 2525 h 2530"/>
              <a:gd name="T76" fmla="*/ 779 w 2523"/>
              <a:gd name="T77" fmla="*/ 2527 h 2530"/>
              <a:gd name="T78" fmla="*/ 903 w 2523"/>
              <a:gd name="T79" fmla="*/ 2526 h 2530"/>
              <a:gd name="T80" fmla="*/ 1193 w 2523"/>
              <a:gd name="T81" fmla="*/ 2524 h 2530"/>
              <a:gd name="T82" fmla="*/ 1386 w 2523"/>
              <a:gd name="T83" fmla="*/ 2525 h 2530"/>
              <a:gd name="T84" fmla="*/ 1519 w 2523"/>
              <a:gd name="T85" fmla="*/ 2526 h 2530"/>
              <a:gd name="T86" fmla="*/ 1785 w 2523"/>
              <a:gd name="T87" fmla="*/ 2526 h 2530"/>
              <a:gd name="T88" fmla="*/ 1821 w 2523"/>
              <a:gd name="T89" fmla="*/ 2527 h 2530"/>
              <a:gd name="T90" fmla="*/ 1907 w 2523"/>
              <a:gd name="T91" fmla="*/ 2525 h 2530"/>
              <a:gd name="T92" fmla="*/ 2005 w 2523"/>
              <a:gd name="T93" fmla="*/ 2524 h 2530"/>
              <a:gd name="T94" fmla="*/ 2135 w 2523"/>
              <a:gd name="T95" fmla="*/ 2527 h 2530"/>
              <a:gd name="T96" fmla="*/ 2338 w 2523"/>
              <a:gd name="T97" fmla="*/ 2524 h 2530"/>
              <a:gd name="T98" fmla="*/ 2516 w 2523"/>
              <a:gd name="T99" fmla="*/ 2424 h 2530"/>
              <a:gd name="T100" fmla="*/ 2517 w 2523"/>
              <a:gd name="T101" fmla="*/ 2216 h 2530"/>
              <a:gd name="T102" fmla="*/ 2516 w 2523"/>
              <a:gd name="T103" fmla="*/ 2037 h 2530"/>
              <a:gd name="T104" fmla="*/ 2518 w 2523"/>
              <a:gd name="T105" fmla="*/ 1855 h 2530"/>
              <a:gd name="T106" fmla="*/ 2520 w 2523"/>
              <a:gd name="T107" fmla="*/ 1842 h 2530"/>
              <a:gd name="T108" fmla="*/ 2521 w 2523"/>
              <a:gd name="T109" fmla="*/ 1645 h 2530"/>
              <a:gd name="T110" fmla="*/ 2520 w 2523"/>
              <a:gd name="T111" fmla="*/ 1438 h 2530"/>
              <a:gd name="T112" fmla="*/ 2516 w 2523"/>
              <a:gd name="T113" fmla="*/ 1255 h 2530"/>
              <a:gd name="T114" fmla="*/ 2517 w 2523"/>
              <a:gd name="T115" fmla="*/ 1025 h 2530"/>
              <a:gd name="T116" fmla="*/ 2519 w 2523"/>
              <a:gd name="T117" fmla="*/ 793 h 2530"/>
              <a:gd name="T118" fmla="*/ 2515 w 2523"/>
              <a:gd name="T119" fmla="*/ 718 h 2530"/>
              <a:gd name="T120" fmla="*/ 2521 w 2523"/>
              <a:gd name="T121" fmla="*/ 612 h 2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523" h="2530">
                <a:moveTo>
                  <a:pt x="6" y="105"/>
                </a:moveTo>
                <a:cubicBezTo>
                  <a:pt x="6" y="105"/>
                  <a:pt x="6" y="105"/>
                  <a:pt x="6" y="104"/>
                </a:cubicBezTo>
                <a:cubicBezTo>
                  <a:pt x="6" y="105"/>
                  <a:pt x="6" y="106"/>
                  <a:pt x="6" y="105"/>
                </a:cubicBezTo>
                <a:moveTo>
                  <a:pt x="2516" y="2424"/>
                </a:moveTo>
                <a:cubicBezTo>
                  <a:pt x="2516" y="2425"/>
                  <a:pt x="2516" y="2425"/>
                  <a:pt x="2516" y="2425"/>
                </a:cubicBezTo>
                <a:cubicBezTo>
                  <a:pt x="2516" y="2425"/>
                  <a:pt x="2516" y="2424"/>
                  <a:pt x="2516" y="2424"/>
                </a:cubicBezTo>
                <a:moveTo>
                  <a:pt x="2519" y="467"/>
                </a:moveTo>
                <a:cubicBezTo>
                  <a:pt x="2520" y="455"/>
                  <a:pt x="2517" y="427"/>
                  <a:pt x="2518" y="410"/>
                </a:cubicBezTo>
                <a:cubicBezTo>
                  <a:pt x="2518" y="407"/>
                  <a:pt x="2517" y="371"/>
                  <a:pt x="2518" y="338"/>
                </a:cubicBezTo>
                <a:cubicBezTo>
                  <a:pt x="2518" y="338"/>
                  <a:pt x="2519" y="332"/>
                  <a:pt x="2520" y="329"/>
                </a:cubicBezTo>
                <a:cubicBezTo>
                  <a:pt x="2519" y="329"/>
                  <a:pt x="2520" y="328"/>
                  <a:pt x="2520" y="326"/>
                </a:cubicBezTo>
                <a:cubicBezTo>
                  <a:pt x="2520" y="319"/>
                  <a:pt x="2517" y="311"/>
                  <a:pt x="2517" y="311"/>
                </a:cubicBezTo>
                <a:cubicBezTo>
                  <a:pt x="2516" y="305"/>
                  <a:pt x="2518" y="305"/>
                  <a:pt x="2518" y="300"/>
                </a:cubicBezTo>
                <a:cubicBezTo>
                  <a:pt x="2518" y="299"/>
                  <a:pt x="2516" y="297"/>
                  <a:pt x="2516" y="296"/>
                </a:cubicBezTo>
                <a:cubicBezTo>
                  <a:pt x="2516" y="257"/>
                  <a:pt x="2518" y="257"/>
                  <a:pt x="2518" y="218"/>
                </a:cubicBezTo>
                <a:cubicBezTo>
                  <a:pt x="2517" y="214"/>
                  <a:pt x="2515" y="214"/>
                  <a:pt x="2515" y="210"/>
                </a:cubicBezTo>
                <a:cubicBezTo>
                  <a:pt x="2515" y="203"/>
                  <a:pt x="2522" y="203"/>
                  <a:pt x="2522" y="196"/>
                </a:cubicBezTo>
                <a:cubicBezTo>
                  <a:pt x="2523" y="150"/>
                  <a:pt x="2520" y="150"/>
                  <a:pt x="2521" y="105"/>
                </a:cubicBezTo>
                <a:cubicBezTo>
                  <a:pt x="2521" y="59"/>
                  <a:pt x="2517" y="5"/>
                  <a:pt x="2517" y="5"/>
                </a:cubicBezTo>
                <a:cubicBezTo>
                  <a:pt x="2517" y="5"/>
                  <a:pt x="2507" y="6"/>
                  <a:pt x="2500" y="6"/>
                </a:cubicBezTo>
                <a:cubicBezTo>
                  <a:pt x="2498" y="5"/>
                  <a:pt x="2449" y="2"/>
                  <a:pt x="2400" y="2"/>
                </a:cubicBezTo>
                <a:cubicBezTo>
                  <a:pt x="2393" y="2"/>
                  <a:pt x="2386" y="4"/>
                  <a:pt x="2379" y="4"/>
                </a:cubicBezTo>
                <a:cubicBezTo>
                  <a:pt x="2375" y="4"/>
                  <a:pt x="2372" y="2"/>
                  <a:pt x="2369" y="2"/>
                </a:cubicBezTo>
                <a:cubicBezTo>
                  <a:pt x="2331" y="2"/>
                  <a:pt x="2301" y="3"/>
                  <a:pt x="2301" y="2"/>
                </a:cubicBezTo>
                <a:cubicBezTo>
                  <a:pt x="2292" y="4"/>
                  <a:pt x="2276" y="2"/>
                  <a:pt x="2261" y="5"/>
                </a:cubicBezTo>
                <a:cubicBezTo>
                  <a:pt x="2257" y="4"/>
                  <a:pt x="2264" y="4"/>
                  <a:pt x="2262" y="4"/>
                </a:cubicBezTo>
                <a:cubicBezTo>
                  <a:pt x="2258" y="4"/>
                  <a:pt x="2253" y="5"/>
                  <a:pt x="2244" y="4"/>
                </a:cubicBezTo>
                <a:cubicBezTo>
                  <a:pt x="2244" y="4"/>
                  <a:pt x="2246" y="4"/>
                  <a:pt x="2245" y="4"/>
                </a:cubicBezTo>
                <a:cubicBezTo>
                  <a:pt x="2221" y="4"/>
                  <a:pt x="2211" y="6"/>
                  <a:pt x="2183" y="5"/>
                </a:cubicBezTo>
                <a:cubicBezTo>
                  <a:pt x="2182" y="5"/>
                  <a:pt x="2123" y="5"/>
                  <a:pt x="2124" y="5"/>
                </a:cubicBezTo>
                <a:cubicBezTo>
                  <a:pt x="2117" y="4"/>
                  <a:pt x="2105" y="1"/>
                  <a:pt x="2101" y="1"/>
                </a:cubicBezTo>
                <a:cubicBezTo>
                  <a:pt x="2105" y="1"/>
                  <a:pt x="2053" y="0"/>
                  <a:pt x="2030" y="1"/>
                </a:cubicBezTo>
                <a:cubicBezTo>
                  <a:pt x="2029" y="1"/>
                  <a:pt x="2017" y="1"/>
                  <a:pt x="1997" y="1"/>
                </a:cubicBezTo>
                <a:cubicBezTo>
                  <a:pt x="1997" y="1"/>
                  <a:pt x="1979" y="4"/>
                  <a:pt x="1979" y="4"/>
                </a:cubicBezTo>
                <a:cubicBezTo>
                  <a:pt x="1979" y="4"/>
                  <a:pt x="1980" y="4"/>
                  <a:pt x="1980" y="4"/>
                </a:cubicBezTo>
                <a:cubicBezTo>
                  <a:pt x="1979" y="4"/>
                  <a:pt x="1979" y="4"/>
                  <a:pt x="1979" y="4"/>
                </a:cubicBezTo>
                <a:cubicBezTo>
                  <a:pt x="1961" y="5"/>
                  <a:pt x="1970" y="3"/>
                  <a:pt x="1957" y="5"/>
                </a:cubicBezTo>
                <a:cubicBezTo>
                  <a:pt x="1956" y="5"/>
                  <a:pt x="1956" y="6"/>
                  <a:pt x="1954" y="5"/>
                </a:cubicBezTo>
                <a:cubicBezTo>
                  <a:pt x="1950" y="6"/>
                  <a:pt x="1951" y="3"/>
                  <a:pt x="1941" y="3"/>
                </a:cubicBezTo>
                <a:cubicBezTo>
                  <a:pt x="1949" y="2"/>
                  <a:pt x="1934" y="3"/>
                  <a:pt x="1943" y="2"/>
                </a:cubicBezTo>
                <a:cubicBezTo>
                  <a:pt x="1922" y="1"/>
                  <a:pt x="1916" y="4"/>
                  <a:pt x="1910" y="4"/>
                </a:cubicBezTo>
                <a:cubicBezTo>
                  <a:pt x="1915" y="5"/>
                  <a:pt x="1888" y="4"/>
                  <a:pt x="1888" y="4"/>
                </a:cubicBezTo>
                <a:cubicBezTo>
                  <a:pt x="1887" y="4"/>
                  <a:pt x="1886" y="4"/>
                  <a:pt x="1885" y="4"/>
                </a:cubicBezTo>
                <a:cubicBezTo>
                  <a:pt x="1883" y="4"/>
                  <a:pt x="1855" y="3"/>
                  <a:pt x="1845" y="4"/>
                </a:cubicBezTo>
                <a:cubicBezTo>
                  <a:pt x="1844" y="4"/>
                  <a:pt x="1846" y="5"/>
                  <a:pt x="1849" y="5"/>
                </a:cubicBezTo>
                <a:cubicBezTo>
                  <a:pt x="1851" y="5"/>
                  <a:pt x="1853" y="5"/>
                  <a:pt x="1858" y="5"/>
                </a:cubicBezTo>
                <a:cubicBezTo>
                  <a:pt x="1855" y="5"/>
                  <a:pt x="1851" y="5"/>
                  <a:pt x="1849" y="5"/>
                </a:cubicBezTo>
                <a:cubicBezTo>
                  <a:pt x="1847" y="5"/>
                  <a:pt x="1845" y="5"/>
                  <a:pt x="1842" y="5"/>
                </a:cubicBezTo>
                <a:cubicBezTo>
                  <a:pt x="1842" y="4"/>
                  <a:pt x="1844" y="4"/>
                  <a:pt x="1845" y="4"/>
                </a:cubicBezTo>
                <a:cubicBezTo>
                  <a:pt x="1846" y="4"/>
                  <a:pt x="1847" y="4"/>
                  <a:pt x="1849" y="4"/>
                </a:cubicBezTo>
                <a:cubicBezTo>
                  <a:pt x="1844" y="3"/>
                  <a:pt x="1831" y="5"/>
                  <a:pt x="1836" y="3"/>
                </a:cubicBezTo>
                <a:cubicBezTo>
                  <a:pt x="1829" y="5"/>
                  <a:pt x="1764" y="6"/>
                  <a:pt x="1759" y="6"/>
                </a:cubicBezTo>
                <a:cubicBezTo>
                  <a:pt x="1754" y="6"/>
                  <a:pt x="1747" y="3"/>
                  <a:pt x="1744" y="2"/>
                </a:cubicBezTo>
                <a:cubicBezTo>
                  <a:pt x="1727" y="2"/>
                  <a:pt x="1719" y="5"/>
                  <a:pt x="1701" y="5"/>
                </a:cubicBezTo>
                <a:cubicBezTo>
                  <a:pt x="1697" y="4"/>
                  <a:pt x="1687" y="2"/>
                  <a:pt x="1677" y="2"/>
                </a:cubicBezTo>
                <a:cubicBezTo>
                  <a:pt x="1679" y="2"/>
                  <a:pt x="1673" y="1"/>
                  <a:pt x="1673" y="1"/>
                </a:cubicBezTo>
                <a:cubicBezTo>
                  <a:pt x="1667" y="0"/>
                  <a:pt x="1647" y="1"/>
                  <a:pt x="1638" y="2"/>
                </a:cubicBezTo>
                <a:cubicBezTo>
                  <a:pt x="1636" y="1"/>
                  <a:pt x="1635" y="2"/>
                  <a:pt x="1630" y="3"/>
                </a:cubicBezTo>
                <a:cubicBezTo>
                  <a:pt x="1631" y="2"/>
                  <a:pt x="1629" y="3"/>
                  <a:pt x="1620" y="3"/>
                </a:cubicBezTo>
                <a:cubicBezTo>
                  <a:pt x="1619" y="3"/>
                  <a:pt x="1590" y="6"/>
                  <a:pt x="1578" y="6"/>
                </a:cubicBezTo>
                <a:cubicBezTo>
                  <a:pt x="1577" y="6"/>
                  <a:pt x="1496" y="3"/>
                  <a:pt x="1483" y="2"/>
                </a:cubicBezTo>
                <a:cubicBezTo>
                  <a:pt x="1483" y="2"/>
                  <a:pt x="1454" y="7"/>
                  <a:pt x="1451" y="6"/>
                </a:cubicBezTo>
                <a:cubicBezTo>
                  <a:pt x="1453" y="6"/>
                  <a:pt x="1447" y="4"/>
                  <a:pt x="1432" y="3"/>
                </a:cubicBezTo>
                <a:cubicBezTo>
                  <a:pt x="1426" y="3"/>
                  <a:pt x="1423" y="6"/>
                  <a:pt x="1426" y="5"/>
                </a:cubicBezTo>
                <a:cubicBezTo>
                  <a:pt x="1378" y="6"/>
                  <a:pt x="1327" y="6"/>
                  <a:pt x="1329" y="6"/>
                </a:cubicBezTo>
                <a:cubicBezTo>
                  <a:pt x="1321" y="6"/>
                  <a:pt x="1313" y="3"/>
                  <a:pt x="1313" y="3"/>
                </a:cubicBezTo>
                <a:cubicBezTo>
                  <a:pt x="1311" y="3"/>
                  <a:pt x="1305" y="3"/>
                  <a:pt x="1304" y="3"/>
                </a:cubicBezTo>
                <a:cubicBezTo>
                  <a:pt x="1300" y="3"/>
                  <a:pt x="1276" y="2"/>
                  <a:pt x="1249" y="3"/>
                </a:cubicBezTo>
                <a:cubicBezTo>
                  <a:pt x="1249" y="3"/>
                  <a:pt x="1249" y="4"/>
                  <a:pt x="1249" y="5"/>
                </a:cubicBezTo>
                <a:cubicBezTo>
                  <a:pt x="1232" y="4"/>
                  <a:pt x="1195" y="2"/>
                  <a:pt x="1159" y="2"/>
                </a:cubicBezTo>
                <a:cubicBezTo>
                  <a:pt x="1151" y="2"/>
                  <a:pt x="1144" y="4"/>
                  <a:pt x="1137" y="4"/>
                </a:cubicBezTo>
                <a:cubicBezTo>
                  <a:pt x="1134" y="4"/>
                  <a:pt x="1130" y="2"/>
                  <a:pt x="1127" y="2"/>
                </a:cubicBezTo>
                <a:cubicBezTo>
                  <a:pt x="1090" y="2"/>
                  <a:pt x="1060" y="3"/>
                  <a:pt x="1060" y="2"/>
                </a:cubicBezTo>
                <a:cubicBezTo>
                  <a:pt x="1050" y="4"/>
                  <a:pt x="1034" y="2"/>
                  <a:pt x="1019" y="5"/>
                </a:cubicBezTo>
                <a:cubicBezTo>
                  <a:pt x="1016" y="4"/>
                  <a:pt x="1022" y="4"/>
                  <a:pt x="1020" y="4"/>
                </a:cubicBezTo>
                <a:cubicBezTo>
                  <a:pt x="1016" y="4"/>
                  <a:pt x="1012" y="5"/>
                  <a:pt x="1003" y="4"/>
                </a:cubicBezTo>
                <a:cubicBezTo>
                  <a:pt x="1002" y="4"/>
                  <a:pt x="1004" y="4"/>
                  <a:pt x="1004" y="4"/>
                </a:cubicBezTo>
                <a:cubicBezTo>
                  <a:pt x="980" y="4"/>
                  <a:pt x="969" y="6"/>
                  <a:pt x="942" y="5"/>
                </a:cubicBezTo>
                <a:cubicBezTo>
                  <a:pt x="941" y="5"/>
                  <a:pt x="881" y="5"/>
                  <a:pt x="883" y="5"/>
                </a:cubicBezTo>
                <a:cubicBezTo>
                  <a:pt x="876" y="4"/>
                  <a:pt x="863" y="1"/>
                  <a:pt x="859" y="1"/>
                </a:cubicBezTo>
                <a:cubicBezTo>
                  <a:pt x="863" y="1"/>
                  <a:pt x="812" y="0"/>
                  <a:pt x="788" y="1"/>
                </a:cubicBezTo>
                <a:cubicBezTo>
                  <a:pt x="787" y="1"/>
                  <a:pt x="776" y="1"/>
                  <a:pt x="756" y="1"/>
                </a:cubicBezTo>
                <a:cubicBezTo>
                  <a:pt x="755" y="1"/>
                  <a:pt x="737" y="4"/>
                  <a:pt x="737" y="4"/>
                </a:cubicBezTo>
                <a:cubicBezTo>
                  <a:pt x="738" y="4"/>
                  <a:pt x="738" y="4"/>
                  <a:pt x="739" y="4"/>
                </a:cubicBezTo>
                <a:cubicBezTo>
                  <a:pt x="738" y="4"/>
                  <a:pt x="737" y="4"/>
                  <a:pt x="737" y="4"/>
                </a:cubicBezTo>
                <a:cubicBezTo>
                  <a:pt x="719" y="5"/>
                  <a:pt x="728" y="3"/>
                  <a:pt x="716" y="5"/>
                </a:cubicBezTo>
                <a:cubicBezTo>
                  <a:pt x="714" y="5"/>
                  <a:pt x="714" y="6"/>
                  <a:pt x="713" y="5"/>
                </a:cubicBezTo>
                <a:cubicBezTo>
                  <a:pt x="708" y="6"/>
                  <a:pt x="709" y="3"/>
                  <a:pt x="699" y="3"/>
                </a:cubicBezTo>
                <a:cubicBezTo>
                  <a:pt x="708" y="2"/>
                  <a:pt x="693" y="3"/>
                  <a:pt x="702" y="2"/>
                </a:cubicBezTo>
                <a:cubicBezTo>
                  <a:pt x="681" y="1"/>
                  <a:pt x="674" y="4"/>
                  <a:pt x="669" y="4"/>
                </a:cubicBezTo>
                <a:cubicBezTo>
                  <a:pt x="673" y="5"/>
                  <a:pt x="647" y="4"/>
                  <a:pt x="646" y="4"/>
                </a:cubicBezTo>
                <a:cubicBezTo>
                  <a:pt x="646" y="4"/>
                  <a:pt x="644" y="4"/>
                  <a:pt x="643" y="4"/>
                </a:cubicBezTo>
                <a:cubicBezTo>
                  <a:pt x="641" y="4"/>
                  <a:pt x="614" y="3"/>
                  <a:pt x="604" y="4"/>
                </a:cubicBezTo>
                <a:cubicBezTo>
                  <a:pt x="602" y="4"/>
                  <a:pt x="604" y="5"/>
                  <a:pt x="607" y="5"/>
                </a:cubicBezTo>
                <a:cubicBezTo>
                  <a:pt x="610" y="5"/>
                  <a:pt x="612" y="5"/>
                  <a:pt x="616" y="5"/>
                </a:cubicBezTo>
                <a:cubicBezTo>
                  <a:pt x="613" y="5"/>
                  <a:pt x="610" y="5"/>
                  <a:pt x="607" y="5"/>
                </a:cubicBezTo>
                <a:cubicBezTo>
                  <a:pt x="606" y="5"/>
                  <a:pt x="604" y="5"/>
                  <a:pt x="601" y="5"/>
                </a:cubicBezTo>
                <a:cubicBezTo>
                  <a:pt x="601" y="4"/>
                  <a:pt x="602" y="4"/>
                  <a:pt x="604" y="4"/>
                </a:cubicBezTo>
                <a:cubicBezTo>
                  <a:pt x="605" y="4"/>
                  <a:pt x="606" y="4"/>
                  <a:pt x="607" y="4"/>
                </a:cubicBezTo>
                <a:cubicBezTo>
                  <a:pt x="603" y="3"/>
                  <a:pt x="590" y="5"/>
                  <a:pt x="594" y="3"/>
                </a:cubicBezTo>
                <a:cubicBezTo>
                  <a:pt x="587" y="5"/>
                  <a:pt x="522" y="6"/>
                  <a:pt x="517" y="6"/>
                </a:cubicBezTo>
                <a:cubicBezTo>
                  <a:pt x="512" y="6"/>
                  <a:pt x="506" y="3"/>
                  <a:pt x="503" y="2"/>
                </a:cubicBezTo>
                <a:cubicBezTo>
                  <a:pt x="485" y="2"/>
                  <a:pt x="477" y="5"/>
                  <a:pt x="459" y="5"/>
                </a:cubicBezTo>
                <a:cubicBezTo>
                  <a:pt x="455" y="4"/>
                  <a:pt x="445" y="2"/>
                  <a:pt x="435" y="2"/>
                </a:cubicBezTo>
                <a:cubicBezTo>
                  <a:pt x="438" y="2"/>
                  <a:pt x="431" y="1"/>
                  <a:pt x="432" y="1"/>
                </a:cubicBezTo>
                <a:cubicBezTo>
                  <a:pt x="425" y="0"/>
                  <a:pt x="406" y="1"/>
                  <a:pt x="397" y="2"/>
                </a:cubicBezTo>
                <a:cubicBezTo>
                  <a:pt x="394" y="1"/>
                  <a:pt x="393" y="2"/>
                  <a:pt x="388" y="3"/>
                </a:cubicBezTo>
                <a:cubicBezTo>
                  <a:pt x="389" y="2"/>
                  <a:pt x="387" y="3"/>
                  <a:pt x="379" y="3"/>
                </a:cubicBezTo>
                <a:cubicBezTo>
                  <a:pt x="377" y="3"/>
                  <a:pt x="349" y="6"/>
                  <a:pt x="336" y="6"/>
                </a:cubicBezTo>
                <a:cubicBezTo>
                  <a:pt x="335" y="6"/>
                  <a:pt x="254" y="3"/>
                  <a:pt x="242" y="2"/>
                </a:cubicBezTo>
                <a:cubicBezTo>
                  <a:pt x="241" y="2"/>
                  <a:pt x="213" y="7"/>
                  <a:pt x="210" y="6"/>
                </a:cubicBezTo>
                <a:cubicBezTo>
                  <a:pt x="212" y="6"/>
                  <a:pt x="205" y="4"/>
                  <a:pt x="190" y="3"/>
                </a:cubicBezTo>
                <a:cubicBezTo>
                  <a:pt x="185" y="3"/>
                  <a:pt x="181" y="6"/>
                  <a:pt x="185" y="5"/>
                </a:cubicBezTo>
                <a:cubicBezTo>
                  <a:pt x="137" y="6"/>
                  <a:pt x="86" y="6"/>
                  <a:pt x="88" y="6"/>
                </a:cubicBezTo>
                <a:cubicBezTo>
                  <a:pt x="80" y="6"/>
                  <a:pt x="72" y="3"/>
                  <a:pt x="72" y="3"/>
                </a:cubicBezTo>
                <a:cubicBezTo>
                  <a:pt x="69" y="3"/>
                  <a:pt x="63" y="3"/>
                  <a:pt x="62" y="3"/>
                </a:cubicBezTo>
                <a:cubicBezTo>
                  <a:pt x="59" y="3"/>
                  <a:pt x="35" y="2"/>
                  <a:pt x="7" y="3"/>
                </a:cubicBezTo>
                <a:cubicBezTo>
                  <a:pt x="7" y="6"/>
                  <a:pt x="10" y="45"/>
                  <a:pt x="10" y="50"/>
                </a:cubicBezTo>
                <a:cubicBezTo>
                  <a:pt x="11" y="43"/>
                  <a:pt x="7" y="104"/>
                  <a:pt x="6" y="105"/>
                </a:cubicBezTo>
                <a:cubicBezTo>
                  <a:pt x="7" y="112"/>
                  <a:pt x="10" y="128"/>
                  <a:pt x="9" y="133"/>
                </a:cubicBezTo>
                <a:cubicBezTo>
                  <a:pt x="11" y="129"/>
                  <a:pt x="6" y="150"/>
                  <a:pt x="6" y="158"/>
                </a:cubicBezTo>
                <a:cubicBezTo>
                  <a:pt x="6" y="159"/>
                  <a:pt x="6" y="179"/>
                  <a:pt x="6" y="180"/>
                </a:cubicBezTo>
                <a:cubicBezTo>
                  <a:pt x="6" y="196"/>
                  <a:pt x="10" y="251"/>
                  <a:pt x="9" y="255"/>
                </a:cubicBezTo>
                <a:cubicBezTo>
                  <a:pt x="8" y="256"/>
                  <a:pt x="5" y="293"/>
                  <a:pt x="6" y="300"/>
                </a:cubicBezTo>
                <a:cubicBezTo>
                  <a:pt x="5" y="298"/>
                  <a:pt x="5" y="308"/>
                  <a:pt x="5" y="314"/>
                </a:cubicBezTo>
                <a:cubicBezTo>
                  <a:pt x="5" y="331"/>
                  <a:pt x="7" y="342"/>
                  <a:pt x="7" y="351"/>
                </a:cubicBezTo>
                <a:cubicBezTo>
                  <a:pt x="8" y="353"/>
                  <a:pt x="3" y="418"/>
                  <a:pt x="3" y="420"/>
                </a:cubicBezTo>
                <a:cubicBezTo>
                  <a:pt x="3" y="427"/>
                  <a:pt x="9" y="437"/>
                  <a:pt x="9" y="438"/>
                </a:cubicBezTo>
                <a:cubicBezTo>
                  <a:pt x="9" y="439"/>
                  <a:pt x="10" y="439"/>
                  <a:pt x="10" y="440"/>
                </a:cubicBezTo>
                <a:cubicBezTo>
                  <a:pt x="10" y="446"/>
                  <a:pt x="6" y="454"/>
                  <a:pt x="6" y="463"/>
                </a:cubicBezTo>
                <a:cubicBezTo>
                  <a:pt x="6" y="469"/>
                  <a:pt x="7" y="491"/>
                  <a:pt x="7" y="493"/>
                </a:cubicBezTo>
                <a:cubicBezTo>
                  <a:pt x="7" y="501"/>
                  <a:pt x="5" y="520"/>
                  <a:pt x="5" y="522"/>
                </a:cubicBezTo>
                <a:cubicBezTo>
                  <a:pt x="5" y="523"/>
                  <a:pt x="6" y="623"/>
                  <a:pt x="6" y="628"/>
                </a:cubicBezTo>
                <a:cubicBezTo>
                  <a:pt x="6" y="629"/>
                  <a:pt x="3" y="642"/>
                  <a:pt x="3" y="645"/>
                </a:cubicBezTo>
                <a:cubicBezTo>
                  <a:pt x="3" y="645"/>
                  <a:pt x="3" y="645"/>
                  <a:pt x="4" y="645"/>
                </a:cubicBezTo>
                <a:cubicBezTo>
                  <a:pt x="4" y="654"/>
                  <a:pt x="4" y="671"/>
                  <a:pt x="4" y="678"/>
                </a:cubicBezTo>
                <a:cubicBezTo>
                  <a:pt x="4" y="680"/>
                  <a:pt x="5" y="678"/>
                  <a:pt x="5" y="675"/>
                </a:cubicBezTo>
                <a:cubicBezTo>
                  <a:pt x="5" y="672"/>
                  <a:pt x="5" y="671"/>
                  <a:pt x="5" y="666"/>
                </a:cubicBezTo>
                <a:cubicBezTo>
                  <a:pt x="5" y="669"/>
                  <a:pt x="5" y="672"/>
                  <a:pt x="5" y="675"/>
                </a:cubicBezTo>
                <a:cubicBezTo>
                  <a:pt x="5" y="676"/>
                  <a:pt x="5" y="678"/>
                  <a:pt x="4" y="682"/>
                </a:cubicBezTo>
                <a:cubicBezTo>
                  <a:pt x="4" y="681"/>
                  <a:pt x="4" y="680"/>
                  <a:pt x="4" y="678"/>
                </a:cubicBezTo>
                <a:cubicBezTo>
                  <a:pt x="4" y="678"/>
                  <a:pt x="4" y="676"/>
                  <a:pt x="3" y="675"/>
                </a:cubicBezTo>
                <a:cubicBezTo>
                  <a:pt x="3" y="679"/>
                  <a:pt x="4" y="692"/>
                  <a:pt x="3" y="688"/>
                </a:cubicBezTo>
                <a:cubicBezTo>
                  <a:pt x="5" y="695"/>
                  <a:pt x="6" y="760"/>
                  <a:pt x="6" y="765"/>
                </a:cubicBezTo>
                <a:cubicBezTo>
                  <a:pt x="6" y="770"/>
                  <a:pt x="3" y="776"/>
                  <a:pt x="2" y="779"/>
                </a:cubicBezTo>
                <a:cubicBezTo>
                  <a:pt x="2" y="797"/>
                  <a:pt x="5" y="805"/>
                  <a:pt x="5" y="823"/>
                </a:cubicBezTo>
                <a:cubicBezTo>
                  <a:pt x="4" y="827"/>
                  <a:pt x="2" y="837"/>
                  <a:pt x="1" y="847"/>
                </a:cubicBezTo>
                <a:cubicBezTo>
                  <a:pt x="2" y="844"/>
                  <a:pt x="1" y="851"/>
                  <a:pt x="1" y="850"/>
                </a:cubicBezTo>
                <a:cubicBezTo>
                  <a:pt x="0" y="857"/>
                  <a:pt x="1" y="876"/>
                  <a:pt x="2" y="885"/>
                </a:cubicBezTo>
                <a:cubicBezTo>
                  <a:pt x="1" y="888"/>
                  <a:pt x="2" y="889"/>
                  <a:pt x="2" y="894"/>
                </a:cubicBezTo>
                <a:cubicBezTo>
                  <a:pt x="2" y="893"/>
                  <a:pt x="3" y="895"/>
                  <a:pt x="3" y="903"/>
                </a:cubicBezTo>
                <a:cubicBezTo>
                  <a:pt x="3" y="905"/>
                  <a:pt x="6" y="933"/>
                  <a:pt x="6" y="946"/>
                </a:cubicBezTo>
                <a:cubicBezTo>
                  <a:pt x="6" y="947"/>
                  <a:pt x="3" y="1028"/>
                  <a:pt x="1" y="1041"/>
                </a:cubicBezTo>
                <a:cubicBezTo>
                  <a:pt x="2" y="1041"/>
                  <a:pt x="7" y="1069"/>
                  <a:pt x="6" y="1072"/>
                </a:cubicBezTo>
                <a:cubicBezTo>
                  <a:pt x="6" y="1071"/>
                  <a:pt x="4" y="1077"/>
                  <a:pt x="3" y="1092"/>
                </a:cubicBezTo>
                <a:cubicBezTo>
                  <a:pt x="3" y="1097"/>
                  <a:pt x="6" y="1101"/>
                  <a:pt x="5" y="1097"/>
                </a:cubicBezTo>
                <a:cubicBezTo>
                  <a:pt x="5" y="1146"/>
                  <a:pt x="6" y="1196"/>
                  <a:pt x="6" y="1194"/>
                </a:cubicBezTo>
                <a:cubicBezTo>
                  <a:pt x="5" y="1202"/>
                  <a:pt x="2" y="1210"/>
                  <a:pt x="2" y="1211"/>
                </a:cubicBezTo>
                <a:cubicBezTo>
                  <a:pt x="3" y="1213"/>
                  <a:pt x="3" y="1219"/>
                  <a:pt x="3" y="1220"/>
                </a:cubicBezTo>
                <a:cubicBezTo>
                  <a:pt x="3" y="1223"/>
                  <a:pt x="2" y="1248"/>
                  <a:pt x="3" y="1275"/>
                </a:cubicBezTo>
                <a:cubicBezTo>
                  <a:pt x="3" y="1275"/>
                  <a:pt x="5" y="1275"/>
                  <a:pt x="7" y="1275"/>
                </a:cubicBezTo>
                <a:cubicBezTo>
                  <a:pt x="6" y="1291"/>
                  <a:pt x="4" y="1328"/>
                  <a:pt x="4" y="1366"/>
                </a:cubicBezTo>
                <a:cubicBezTo>
                  <a:pt x="4" y="1373"/>
                  <a:pt x="6" y="1380"/>
                  <a:pt x="6" y="1387"/>
                </a:cubicBezTo>
                <a:cubicBezTo>
                  <a:pt x="6" y="1391"/>
                  <a:pt x="4" y="1394"/>
                  <a:pt x="4" y="1397"/>
                </a:cubicBezTo>
                <a:cubicBezTo>
                  <a:pt x="4" y="1435"/>
                  <a:pt x="5" y="1465"/>
                  <a:pt x="4" y="1465"/>
                </a:cubicBezTo>
                <a:cubicBezTo>
                  <a:pt x="6" y="1474"/>
                  <a:pt x="4" y="1490"/>
                  <a:pt x="7" y="1505"/>
                </a:cubicBezTo>
                <a:cubicBezTo>
                  <a:pt x="6" y="1509"/>
                  <a:pt x="6" y="1503"/>
                  <a:pt x="6" y="1504"/>
                </a:cubicBezTo>
                <a:cubicBezTo>
                  <a:pt x="7" y="1508"/>
                  <a:pt x="7" y="1513"/>
                  <a:pt x="6" y="1522"/>
                </a:cubicBezTo>
                <a:cubicBezTo>
                  <a:pt x="6" y="1522"/>
                  <a:pt x="6" y="1520"/>
                  <a:pt x="6" y="1521"/>
                </a:cubicBezTo>
                <a:cubicBezTo>
                  <a:pt x="6" y="1545"/>
                  <a:pt x="8" y="1555"/>
                  <a:pt x="7" y="1583"/>
                </a:cubicBezTo>
                <a:cubicBezTo>
                  <a:pt x="7" y="1584"/>
                  <a:pt x="7" y="1643"/>
                  <a:pt x="7" y="1642"/>
                </a:cubicBezTo>
                <a:cubicBezTo>
                  <a:pt x="6" y="1649"/>
                  <a:pt x="3" y="1661"/>
                  <a:pt x="3" y="1665"/>
                </a:cubicBezTo>
                <a:cubicBezTo>
                  <a:pt x="3" y="1661"/>
                  <a:pt x="2" y="1713"/>
                  <a:pt x="3" y="1736"/>
                </a:cubicBezTo>
                <a:cubicBezTo>
                  <a:pt x="3" y="1737"/>
                  <a:pt x="3" y="1749"/>
                  <a:pt x="3" y="1769"/>
                </a:cubicBezTo>
                <a:cubicBezTo>
                  <a:pt x="3" y="1769"/>
                  <a:pt x="6" y="1787"/>
                  <a:pt x="6" y="1787"/>
                </a:cubicBezTo>
                <a:cubicBezTo>
                  <a:pt x="6" y="1787"/>
                  <a:pt x="6" y="1786"/>
                  <a:pt x="6" y="1786"/>
                </a:cubicBezTo>
                <a:cubicBezTo>
                  <a:pt x="6" y="1787"/>
                  <a:pt x="6" y="1787"/>
                  <a:pt x="6" y="1787"/>
                </a:cubicBezTo>
                <a:cubicBezTo>
                  <a:pt x="7" y="1805"/>
                  <a:pt x="6" y="1796"/>
                  <a:pt x="7" y="1809"/>
                </a:cubicBezTo>
                <a:cubicBezTo>
                  <a:pt x="7" y="1810"/>
                  <a:pt x="8" y="1810"/>
                  <a:pt x="8" y="1812"/>
                </a:cubicBezTo>
                <a:cubicBezTo>
                  <a:pt x="8" y="1816"/>
                  <a:pt x="5" y="1815"/>
                  <a:pt x="5" y="1825"/>
                </a:cubicBezTo>
                <a:cubicBezTo>
                  <a:pt x="5" y="1817"/>
                  <a:pt x="5" y="1832"/>
                  <a:pt x="4" y="1823"/>
                </a:cubicBezTo>
                <a:cubicBezTo>
                  <a:pt x="3" y="1844"/>
                  <a:pt x="6" y="1850"/>
                  <a:pt x="6" y="1856"/>
                </a:cubicBezTo>
                <a:cubicBezTo>
                  <a:pt x="7" y="1851"/>
                  <a:pt x="6" y="1878"/>
                  <a:pt x="6" y="1878"/>
                </a:cubicBezTo>
                <a:cubicBezTo>
                  <a:pt x="6" y="1879"/>
                  <a:pt x="6" y="1881"/>
                  <a:pt x="7" y="1884"/>
                </a:cubicBezTo>
                <a:cubicBezTo>
                  <a:pt x="6" y="1888"/>
                  <a:pt x="2" y="1910"/>
                  <a:pt x="2" y="1917"/>
                </a:cubicBezTo>
                <a:cubicBezTo>
                  <a:pt x="3" y="1919"/>
                  <a:pt x="3" y="1953"/>
                  <a:pt x="3" y="1958"/>
                </a:cubicBezTo>
                <a:cubicBezTo>
                  <a:pt x="3" y="1958"/>
                  <a:pt x="1" y="1985"/>
                  <a:pt x="1" y="2000"/>
                </a:cubicBezTo>
                <a:cubicBezTo>
                  <a:pt x="0" y="2002"/>
                  <a:pt x="4" y="2038"/>
                  <a:pt x="4" y="2063"/>
                </a:cubicBezTo>
                <a:cubicBezTo>
                  <a:pt x="3" y="2074"/>
                  <a:pt x="5" y="2103"/>
                  <a:pt x="5" y="2120"/>
                </a:cubicBezTo>
                <a:cubicBezTo>
                  <a:pt x="5" y="2122"/>
                  <a:pt x="5" y="2159"/>
                  <a:pt x="5" y="2192"/>
                </a:cubicBezTo>
                <a:cubicBezTo>
                  <a:pt x="5" y="2191"/>
                  <a:pt x="3" y="2198"/>
                  <a:pt x="3" y="2200"/>
                </a:cubicBezTo>
                <a:cubicBezTo>
                  <a:pt x="3" y="2201"/>
                  <a:pt x="3" y="2202"/>
                  <a:pt x="3" y="2204"/>
                </a:cubicBezTo>
                <a:cubicBezTo>
                  <a:pt x="3" y="2211"/>
                  <a:pt x="6" y="2218"/>
                  <a:pt x="6" y="2219"/>
                </a:cubicBezTo>
                <a:cubicBezTo>
                  <a:pt x="7" y="2224"/>
                  <a:pt x="5" y="2224"/>
                  <a:pt x="5" y="2230"/>
                </a:cubicBezTo>
                <a:cubicBezTo>
                  <a:pt x="5" y="2230"/>
                  <a:pt x="7" y="2233"/>
                  <a:pt x="7" y="2234"/>
                </a:cubicBezTo>
                <a:cubicBezTo>
                  <a:pt x="7" y="2273"/>
                  <a:pt x="5" y="2273"/>
                  <a:pt x="5" y="2312"/>
                </a:cubicBezTo>
                <a:cubicBezTo>
                  <a:pt x="5" y="2316"/>
                  <a:pt x="8" y="2316"/>
                  <a:pt x="8" y="2320"/>
                </a:cubicBezTo>
                <a:cubicBezTo>
                  <a:pt x="8" y="2327"/>
                  <a:pt x="1" y="2327"/>
                  <a:pt x="1" y="2334"/>
                </a:cubicBezTo>
                <a:cubicBezTo>
                  <a:pt x="0" y="2380"/>
                  <a:pt x="2" y="2380"/>
                  <a:pt x="2" y="2425"/>
                </a:cubicBezTo>
                <a:cubicBezTo>
                  <a:pt x="2" y="2471"/>
                  <a:pt x="5" y="2525"/>
                  <a:pt x="5" y="2525"/>
                </a:cubicBezTo>
                <a:cubicBezTo>
                  <a:pt x="5" y="2525"/>
                  <a:pt x="16" y="2524"/>
                  <a:pt x="23" y="2524"/>
                </a:cubicBezTo>
                <a:cubicBezTo>
                  <a:pt x="24" y="2525"/>
                  <a:pt x="74" y="2527"/>
                  <a:pt x="123" y="2528"/>
                </a:cubicBezTo>
                <a:cubicBezTo>
                  <a:pt x="130" y="2528"/>
                  <a:pt x="137" y="2525"/>
                  <a:pt x="144" y="2525"/>
                </a:cubicBezTo>
                <a:cubicBezTo>
                  <a:pt x="147" y="2525"/>
                  <a:pt x="151" y="2528"/>
                  <a:pt x="154" y="2528"/>
                </a:cubicBezTo>
                <a:cubicBezTo>
                  <a:pt x="191" y="2528"/>
                  <a:pt x="222" y="2527"/>
                  <a:pt x="221" y="2527"/>
                </a:cubicBezTo>
                <a:cubicBezTo>
                  <a:pt x="231" y="2526"/>
                  <a:pt x="247" y="2527"/>
                  <a:pt x="262" y="2525"/>
                </a:cubicBezTo>
                <a:cubicBezTo>
                  <a:pt x="266" y="2526"/>
                  <a:pt x="259" y="2526"/>
                  <a:pt x="261" y="2526"/>
                </a:cubicBezTo>
                <a:cubicBezTo>
                  <a:pt x="265" y="2525"/>
                  <a:pt x="270" y="2525"/>
                  <a:pt x="278" y="2525"/>
                </a:cubicBezTo>
                <a:cubicBezTo>
                  <a:pt x="279" y="2525"/>
                  <a:pt x="277" y="2526"/>
                  <a:pt x="277" y="2526"/>
                </a:cubicBezTo>
                <a:cubicBezTo>
                  <a:pt x="302" y="2526"/>
                  <a:pt x="312" y="2524"/>
                  <a:pt x="340" y="2525"/>
                </a:cubicBezTo>
                <a:cubicBezTo>
                  <a:pt x="341" y="2525"/>
                  <a:pt x="400" y="2525"/>
                  <a:pt x="398" y="2525"/>
                </a:cubicBezTo>
                <a:cubicBezTo>
                  <a:pt x="405" y="2526"/>
                  <a:pt x="418" y="2529"/>
                  <a:pt x="422" y="2529"/>
                </a:cubicBezTo>
                <a:cubicBezTo>
                  <a:pt x="418" y="2529"/>
                  <a:pt x="469" y="2530"/>
                  <a:pt x="493" y="2528"/>
                </a:cubicBezTo>
                <a:cubicBezTo>
                  <a:pt x="494" y="2528"/>
                  <a:pt x="506" y="2529"/>
                  <a:pt x="526" y="2528"/>
                </a:cubicBezTo>
                <a:cubicBezTo>
                  <a:pt x="526" y="2528"/>
                  <a:pt x="544" y="2526"/>
                  <a:pt x="544" y="2526"/>
                </a:cubicBezTo>
                <a:cubicBezTo>
                  <a:pt x="543" y="2526"/>
                  <a:pt x="543" y="2526"/>
                  <a:pt x="543" y="2526"/>
                </a:cubicBezTo>
                <a:cubicBezTo>
                  <a:pt x="543" y="2526"/>
                  <a:pt x="544" y="2526"/>
                  <a:pt x="544" y="2526"/>
                </a:cubicBezTo>
                <a:cubicBezTo>
                  <a:pt x="562" y="2525"/>
                  <a:pt x="553" y="2526"/>
                  <a:pt x="566" y="2525"/>
                </a:cubicBezTo>
                <a:cubicBezTo>
                  <a:pt x="567" y="2525"/>
                  <a:pt x="567" y="2524"/>
                  <a:pt x="568" y="2524"/>
                </a:cubicBezTo>
                <a:cubicBezTo>
                  <a:pt x="573" y="2524"/>
                  <a:pt x="572" y="2527"/>
                  <a:pt x="582" y="2527"/>
                </a:cubicBezTo>
                <a:cubicBezTo>
                  <a:pt x="574" y="2527"/>
                  <a:pt x="589" y="2527"/>
                  <a:pt x="580" y="2527"/>
                </a:cubicBezTo>
                <a:cubicBezTo>
                  <a:pt x="600" y="2529"/>
                  <a:pt x="607" y="2526"/>
                  <a:pt x="613" y="2525"/>
                </a:cubicBezTo>
                <a:cubicBezTo>
                  <a:pt x="608" y="2525"/>
                  <a:pt x="634" y="2526"/>
                  <a:pt x="635" y="2526"/>
                </a:cubicBezTo>
                <a:cubicBezTo>
                  <a:pt x="636" y="2526"/>
                  <a:pt x="637" y="2526"/>
                  <a:pt x="638" y="2525"/>
                </a:cubicBezTo>
                <a:cubicBezTo>
                  <a:pt x="640" y="2526"/>
                  <a:pt x="668" y="2526"/>
                  <a:pt x="677" y="2526"/>
                </a:cubicBezTo>
                <a:cubicBezTo>
                  <a:pt x="679" y="2525"/>
                  <a:pt x="677" y="2525"/>
                  <a:pt x="674" y="2525"/>
                </a:cubicBezTo>
                <a:cubicBezTo>
                  <a:pt x="672" y="2525"/>
                  <a:pt x="670" y="2525"/>
                  <a:pt x="665" y="2525"/>
                </a:cubicBezTo>
                <a:cubicBezTo>
                  <a:pt x="668" y="2525"/>
                  <a:pt x="671" y="2525"/>
                  <a:pt x="674" y="2525"/>
                </a:cubicBezTo>
                <a:cubicBezTo>
                  <a:pt x="675" y="2525"/>
                  <a:pt x="677" y="2525"/>
                  <a:pt x="681" y="2525"/>
                </a:cubicBezTo>
                <a:cubicBezTo>
                  <a:pt x="680" y="2525"/>
                  <a:pt x="679" y="2526"/>
                  <a:pt x="677" y="2526"/>
                </a:cubicBezTo>
                <a:cubicBezTo>
                  <a:pt x="677" y="2526"/>
                  <a:pt x="676" y="2526"/>
                  <a:pt x="674" y="2526"/>
                </a:cubicBezTo>
                <a:cubicBezTo>
                  <a:pt x="679" y="2527"/>
                  <a:pt x="692" y="2525"/>
                  <a:pt x="687" y="2527"/>
                </a:cubicBezTo>
                <a:cubicBezTo>
                  <a:pt x="694" y="2525"/>
                  <a:pt x="759" y="2524"/>
                  <a:pt x="764" y="2524"/>
                </a:cubicBezTo>
                <a:cubicBezTo>
                  <a:pt x="769" y="2524"/>
                  <a:pt x="775" y="2527"/>
                  <a:pt x="779" y="2527"/>
                </a:cubicBezTo>
                <a:cubicBezTo>
                  <a:pt x="796" y="2527"/>
                  <a:pt x="804" y="2524"/>
                  <a:pt x="822" y="2525"/>
                </a:cubicBezTo>
                <a:cubicBezTo>
                  <a:pt x="826" y="2526"/>
                  <a:pt x="836" y="2528"/>
                  <a:pt x="846" y="2528"/>
                </a:cubicBezTo>
                <a:cubicBezTo>
                  <a:pt x="844" y="2528"/>
                  <a:pt x="850" y="2529"/>
                  <a:pt x="849" y="2529"/>
                </a:cubicBezTo>
                <a:cubicBezTo>
                  <a:pt x="856" y="2530"/>
                  <a:pt x="875" y="2528"/>
                  <a:pt x="884" y="2528"/>
                </a:cubicBezTo>
                <a:cubicBezTo>
                  <a:pt x="887" y="2528"/>
                  <a:pt x="888" y="2527"/>
                  <a:pt x="893" y="2527"/>
                </a:cubicBezTo>
                <a:cubicBezTo>
                  <a:pt x="892" y="2528"/>
                  <a:pt x="894" y="2527"/>
                  <a:pt x="903" y="2526"/>
                </a:cubicBezTo>
                <a:cubicBezTo>
                  <a:pt x="904" y="2527"/>
                  <a:pt x="932" y="2523"/>
                  <a:pt x="945" y="2524"/>
                </a:cubicBezTo>
                <a:cubicBezTo>
                  <a:pt x="946" y="2524"/>
                  <a:pt x="1027" y="2527"/>
                  <a:pt x="1040" y="2528"/>
                </a:cubicBezTo>
                <a:cubicBezTo>
                  <a:pt x="1040" y="2528"/>
                  <a:pt x="1069" y="2523"/>
                  <a:pt x="1071" y="2523"/>
                </a:cubicBezTo>
                <a:cubicBezTo>
                  <a:pt x="1070" y="2523"/>
                  <a:pt x="1076" y="2526"/>
                  <a:pt x="1091" y="2527"/>
                </a:cubicBezTo>
                <a:cubicBezTo>
                  <a:pt x="1096" y="2527"/>
                  <a:pt x="1100" y="2524"/>
                  <a:pt x="1097" y="2524"/>
                </a:cubicBezTo>
                <a:cubicBezTo>
                  <a:pt x="1145" y="2524"/>
                  <a:pt x="1196" y="2524"/>
                  <a:pt x="1193" y="2524"/>
                </a:cubicBezTo>
                <a:cubicBezTo>
                  <a:pt x="1202" y="2524"/>
                  <a:pt x="1210" y="2527"/>
                  <a:pt x="1210" y="2527"/>
                </a:cubicBezTo>
                <a:cubicBezTo>
                  <a:pt x="1212" y="2527"/>
                  <a:pt x="1218" y="2527"/>
                  <a:pt x="1219" y="2527"/>
                </a:cubicBezTo>
                <a:cubicBezTo>
                  <a:pt x="1222" y="2527"/>
                  <a:pt x="1247" y="2528"/>
                  <a:pt x="1274" y="2527"/>
                </a:cubicBezTo>
                <a:cubicBezTo>
                  <a:pt x="1274" y="2527"/>
                  <a:pt x="1274" y="2526"/>
                  <a:pt x="1274" y="2525"/>
                </a:cubicBezTo>
                <a:cubicBezTo>
                  <a:pt x="1291" y="2526"/>
                  <a:pt x="1327" y="2527"/>
                  <a:pt x="1364" y="2528"/>
                </a:cubicBezTo>
                <a:cubicBezTo>
                  <a:pt x="1371" y="2528"/>
                  <a:pt x="1378" y="2525"/>
                  <a:pt x="1386" y="2525"/>
                </a:cubicBezTo>
                <a:cubicBezTo>
                  <a:pt x="1389" y="2525"/>
                  <a:pt x="1392" y="2528"/>
                  <a:pt x="1396" y="2528"/>
                </a:cubicBezTo>
                <a:cubicBezTo>
                  <a:pt x="1433" y="2528"/>
                  <a:pt x="1463" y="2527"/>
                  <a:pt x="1463" y="2527"/>
                </a:cubicBezTo>
                <a:cubicBezTo>
                  <a:pt x="1472" y="2526"/>
                  <a:pt x="1488" y="2527"/>
                  <a:pt x="1504" y="2525"/>
                </a:cubicBezTo>
                <a:cubicBezTo>
                  <a:pt x="1507" y="2526"/>
                  <a:pt x="1501" y="2526"/>
                  <a:pt x="1503" y="2526"/>
                </a:cubicBezTo>
                <a:cubicBezTo>
                  <a:pt x="1506" y="2525"/>
                  <a:pt x="1511" y="2525"/>
                  <a:pt x="1520" y="2525"/>
                </a:cubicBezTo>
                <a:cubicBezTo>
                  <a:pt x="1520" y="2525"/>
                  <a:pt x="1518" y="2526"/>
                  <a:pt x="1519" y="2526"/>
                </a:cubicBezTo>
                <a:cubicBezTo>
                  <a:pt x="1543" y="2526"/>
                  <a:pt x="1554" y="2524"/>
                  <a:pt x="1581" y="2525"/>
                </a:cubicBezTo>
                <a:cubicBezTo>
                  <a:pt x="1582" y="2525"/>
                  <a:pt x="1641" y="2525"/>
                  <a:pt x="1640" y="2525"/>
                </a:cubicBezTo>
                <a:cubicBezTo>
                  <a:pt x="1647" y="2526"/>
                  <a:pt x="1659" y="2529"/>
                  <a:pt x="1663" y="2529"/>
                </a:cubicBezTo>
                <a:cubicBezTo>
                  <a:pt x="1659" y="2529"/>
                  <a:pt x="1711" y="2530"/>
                  <a:pt x="1735" y="2528"/>
                </a:cubicBezTo>
                <a:cubicBezTo>
                  <a:pt x="1736" y="2528"/>
                  <a:pt x="1747" y="2529"/>
                  <a:pt x="1767" y="2528"/>
                </a:cubicBezTo>
                <a:cubicBezTo>
                  <a:pt x="1768" y="2528"/>
                  <a:pt x="1785" y="2526"/>
                  <a:pt x="1785" y="2526"/>
                </a:cubicBezTo>
                <a:cubicBezTo>
                  <a:pt x="1785" y="2526"/>
                  <a:pt x="1785" y="2526"/>
                  <a:pt x="1784" y="2526"/>
                </a:cubicBezTo>
                <a:cubicBezTo>
                  <a:pt x="1785" y="2526"/>
                  <a:pt x="1785" y="2526"/>
                  <a:pt x="1785" y="2526"/>
                </a:cubicBezTo>
                <a:cubicBezTo>
                  <a:pt x="1803" y="2525"/>
                  <a:pt x="1794" y="2526"/>
                  <a:pt x="1807" y="2525"/>
                </a:cubicBezTo>
                <a:cubicBezTo>
                  <a:pt x="1809" y="2525"/>
                  <a:pt x="1808" y="2524"/>
                  <a:pt x="1810" y="2524"/>
                </a:cubicBezTo>
                <a:cubicBezTo>
                  <a:pt x="1814" y="2524"/>
                  <a:pt x="1813" y="2527"/>
                  <a:pt x="1823" y="2527"/>
                </a:cubicBezTo>
                <a:cubicBezTo>
                  <a:pt x="1815" y="2527"/>
                  <a:pt x="1830" y="2527"/>
                  <a:pt x="1821" y="2527"/>
                </a:cubicBezTo>
                <a:cubicBezTo>
                  <a:pt x="1842" y="2529"/>
                  <a:pt x="1849" y="2526"/>
                  <a:pt x="1854" y="2525"/>
                </a:cubicBezTo>
                <a:cubicBezTo>
                  <a:pt x="1850" y="2525"/>
                  <a:pt x="1876" y="2526"/>
                  <a:pt x="1877" y="2526"/>
                </a:cubicBezTo>
                <a:cubicBezTo>
                  <a:pt x="1877" y="2526"/>
                  <a:pt x="1878" y="2526"/>
                  <a:pt x="1879" y="2525"/>
                </a:cubicBezTo>
                <a:cubicBezTo>
                  <a:pt x="1881" y="2526"/>
                  <a:pt x="1909" y="2526"/>
                  <a:pt x="1919" y="2526"/>
                </a:cubicBezTo>
                <a:cubicBezTo>
                  <a:pt x="1921" y="2525"/>
                  <a:pt x="1919" y="2525"/>
                  <a:pt x="1915" y="2525"/>
                </a:cubicBezTo>
                <a:cubicBezTo>
                  <a:pt x="1913" y="2525"/>
                  <a:pt x="1911" y="2525"/>
                  <a:pt x="1907" y="2525"/>
                </a:cubicBezTo>
                <a:cubicBezTo>
                  <a:pt x="1910" y="2525"/>
                  <a:pt x="1913" y="2525"/>
                  <a:pt x="1915" y="2525"/>
                </a:cubicBezTo>
                <a:cubicBezTo>
                  <a:pt x="1917" y="2525"/>
                  <a:pt x="1919" y="2525"/>
                  <a:pt x="1922" y="2525"/>
                </a:cubicBezTo>
                <a:cubicBezTo>
                  <a:pt x="1922" y="2525"/>
                  <a:pt x="1921" y="2526"/>
                  <a:pt x="1919" y="2526"/>
                </a:cubicBezTo>
                <a:cubicBezTo>
                  <a:pt x="1918" y="2526"/>
                  <a:pt x="1917" y="2526"/>
                  <a:pt x="1915" y="2526"/>
                </a:cubicBezTo>
                <a:cubicBezTo>
                  <a:pt x="1920" y="2527"/>
                  <a:pt x="1933" y="2525"/>
                  <a:pt x="1928" y="2527"/>
                </a:cubicBezTo>
                <a:cubicBezTo>
                  <a:pt x="1935" y="2525"/>
                  <a:pt x="2000" y="2524"/>
                  <a:pt x="2005" y="2524"/>
                </a:cubicBezTo>
                <a:cubicBezTo>
                  <a:pt x="2010" y="2524"/>
                  <a:pt x="2017" y="2527"/>
                  <a:pt x="2020" y="2527"/>
                </a:cubicBezTo>
                <a:cubicBezTo>
                  <a:pt x="2037" y="2527"/>
                  <a:pt x="2046" y="2524"/>
                  <a:pt x="2064" y="2525"/>
                </a:cubicBezTo>
                <a:cubicBezTo>
                  <a:pt x="2067" y="2526"/>
                  <a:pt x="2078" y="2528"/>
                  <a:pt x="2087" y="2528"/>
                </a:cubicBezTo>
                <a:cubicBezTo>
                  <a:pt x="2085" y="2528"/>
                  <a:pt x="2091" y="2529"/>
                  <a:pt x="2091" y="2529"/>
                </a:cubicBezTo>
                <a:cubicBezTo>
                  <a:pt x="2097" y="2530"/>
                  <a:pt x="2117" y="2528"/>
                  <a:pt x="2126" y="2528"/>
                </a:cubicBezTo>
                <a:cubicBezTo>
                  <a:pt x="2129" y="2528"/>
                  <a:pt x="2129" y="2527"/>
                  <a:pt x="2135" y="2527"/>
                </a:cubicBezTo>
                <a:cubicBezTo>
                  <a:pt x="2133" y="2528"/>
                  <a:pt x="2136" y="2527"/>
                  <a:pt x="2144" y="2526"/>
                </a:cubicBezTo>
                <a:cubicBezTo>
                  <a:pt x="2145" y="2527"/>
                  <a:pt x="2174" y="2523"/>
                  <a:pt x="2187" y="2524"/>
                </a:cubicBezTo>
                <a:cubicBezTo>
                  <a:pt x="2187" y="2524"/>
                  <a:pt x="2268" y="2527"/>
                  <a:pt x="2281" y="2528"/>
                </a:cubicBezTo>
                <a:cubicBezTo>
                  <a:pt x="2282" y="2528"/>
                  <a:pt x="2310" y="2523"/>
                  <a:pt x="2313" y="2523"/>
                </a:cubicBezTo>
                <a:cubicBezTo>
                  <a:pt x="2311" y="2523"/>
                  <a:pt x="2318" y="2526"/>
                  <a:pt x="2333" y="2527"/>
                </a:cubicBezTo>
                <a:cubicBezTo>
                  <a:pt x="2338" y="2527"/>
                  <a:pt x="2342" y="2524"/>
                  <a:pt x="2338" y="2524"/>
                </a:cubicBezTo>
                <a:cubicBezTo>
                  <a:pt x="2386" y="2524"/>
                  <a:pt x="2437" y="2524"/>
                  <a:pt x="2435" y="2524"/>
                </a:cubicBezTo>
                <a:cubicBezTo>
                  <a:pt x="2443" y="2524"/>
                  <a:pt x="2451" y="2527"/>
                  <a:pt x="2451" y="2527"/>
                </a:cubicBezTo>
                <a:cubicBezTo>
                  <a:pt x="2454" y="2527"/>
                  <a:pt x="2460" y="2527"/>
                  <a:pt x="2461" y="2527"/>
                </a:cubicBezTo>
                <a:cubicBezTo>
                  <a:pt x="2464" y="2527"/>
                  <a:pt x="2488" y="2528"/>
                  <a:pt x="2515" y="2527"/>
                </a:cubicBezTo>
                <a:cubicBezTo>
                  <a:pt x="2516" y="2524"/>
                  <a:pt x="2513" y="2485"/>
                  <a:pt x="2513" y="2480"/>
                </a:cubicBezTo>
                <a:cubicBezTo>
                  <a:pt x="2512" y="2487"/>
                  <a:pt x="2516" y="2426"/>
                  <a:pt x="2516" y="2424"/>
                </a:cubicBezTo>
                <a:cubicBezTo>
                  <a:pt x="2516" y="2418"/>
                  <a:pt x="2513" y="2402"/>
                  <a:pt x="2514" y="2397"/>
                </a:cubicBezTo>
                <a:cubicBezTo>
                  <a:pt x="2512" y="2401"/>
                  <a:pt x="2517" y="2379"/>
                  <a:pt x="2516" y="2371"/>
                </a:cubicBezTo>
                <a:cubicBezTo>
                  <a:pt x="2517" y="2371"/>
                  <a:pt x="2517" y="2351"/>
                  <a:pt x="2517" y="2349"/>
                </a:cubicBezTo>
                <a:cubicBezTo>
                  <a:pt x="2517" y="2334"/>
                  <a:pt x="2512" y="2279"/>
                  <a:pt x="2513" y="2274"/>
                </a:cubicBezTo>
                <a:cubicBezTo>
                  <a:pt x="2515" y="2273"/>
                  <a:pt x="2518" y="2237"/>
                  <a:pt x="2517" y="2229"/>
                </a:cubicBezTo>
                <a:cubicBezTo>
                  <a:pt x="2518" y="2232"/>
                  <a:pt x="2517" y="2221"/>
                  <a:pt x="2517" y="2216"/>
                </a:cubicBezTo>
                <a:cubicBezTo>
                  <a:pt x="2518" y="2199"/>
                  <a:pt x="2515" y="2188"/>
                  <a:pt x="2516" y="2179"/>
                </a:cubicBezTo>
                <a:cubicBezTo>
                  <a:pt x="2515" y="2177"/>
                  <a:pt x="2520" y="2111"/>
                  <a:pt x="2520" y="2110"/>
                </a:cubicBezTo>
                <a:cubicBezTo>
                  <a:pt x="2520" y="2102"/>
                  <a:pt x="2514" y="2093"/>
                  <a:pt x="2514" y="2092"/>
                </a:cubicBezTo>
                <a:cubicBezTo>
                  <a:pt x="2514" y="2091"/>
                  <a:pt x="2513" y="2091"/>
                  <a:pt x="2513" y="2090"/>
                </a:cubicBezTo>
                <a:cubicBezTo>
                  <a:pt x="2513" y="2083"/>
                  <a:pt x="2517" y="2075"/>
                  <a:pt x="2517" y="2067"/>
                </a:cubicBezTo>
                <a:cubicBezTo>
                  <a:pt x="2517" y="2061"/>
                  <a:pt x="2516" y="2039"/>
                  <a:pt x="2516" y="2037"/>
                </a:cubicBezTo>
                <a:cubicBezTo>
                  <a:pt x="2516" y="2029"/>
                  <a:pt x="2518" y="2009"/>
                  <a:pt x="2518" y="2008"/>
                </a:cubicBezTo>
                <a:cubicBezTo>
                  <a:pt x="2518" y="2007"/>
                  <a:pt x="2516" y="1907"/>
                  <a:pt x="2517" y="1902"/>
                </a:cubicBezTo>
                <a:cubicBezTo>
                  <a:pt x="2517" y="1901"/>
                  <a:pt x="2520" y="1888"/>
                  <a:pt x="2520" y="1885"/>
                </a:cubicBezTo>
                <a:cubicBezTo>
                  <a:pt x="2520" y="1885"/>
                  <a:pt x="2519" y="1885"/>
                  <a:pt x="2519" y="1885"/>
                </a:cubicBezTo>
                <a:cubicBezTo>
                  <a:pt x="2519" y="1876"/>
                  <a:pt x="2519" y="1859"/>
                  <a:pt x="2519" y="1852"/>
                </a:cubicBezTo>
                <a:cubicBezTo>
                  <a:pt x="2518" y="1850"/>
                  <a:pt x="2518" y="1852"/>
                  <a:pt x="2518" y="1855"/>
                </a:cubicBezTo>
                <a:cubicBezTo>
                  <a:pt x="2518" y="1857"/>
                  <a:pt x="2518" y="1859"/>
                  <a:pt x="2518" y="1864"/>
                </a:cubicBezTo>
                <a:cubicBezTo>
                  <a:pt x="2518" y="1861"/>
                  <a:pt x="2518" y="1858"/>
                  <a:pt x="2518" y="1855"/>
                </a:cubicBezTo>
                <a:cubicBezTo>
                  <a:pt x="2518" y="1853"/>
                  <a:pt x="2518" y="1852"/>
                  <a:pt x="2518" y="1848"/>
                </a:cubicBezTo>
                <a:cubicBezTo>
                  <a:pt x="2519" y="1848"/>
                  <a:pt x="2519" y="1850"/>
                  <a:pt x="2519" y="1852"/>
                </a:cubicBezTo>
                <a:cubicBezTo>
                  <a:pt x="2519" y="1852"/>
                  <a:pt x="2519" y="1853"/>
                  <a:pt x="2519" y="1855"/>
                </a:cubicBezTo>
                <a:cubicBezTo>
                  <a:pt x="2520" y="1850"/>
                  <a:pt x="2518" y="1837"/>
                  <a:pt x="2520" y="1842"/>
                </a:cubicBezTo>
                <a:cubicBezTo>
                  <a:pt x="2518" y="1835"/>
                  <a:pt x="2517" y="1770"/>
                  <a:pt x="2517" y="1765"/>
                </a:cubicBezTo>
                <a:cubicBezTo>
                  <a:pt x="2517" y="1760"/>
                  <a:pt x="2520" y="1753"/>
                  <a:pt x="2521" y="1750"/>
                </a:cubicBezTo>
                <a:cubicBezTo>
                  <a:pt x="2520" y="1733"/>
                  <a:pt x="2517" y="1725"/>
                  <a:pt x="2518" y="1707"/>
                </a:cubicBezTo>
                <a:cubicBezTo>
                  <a:pt x="2519" y="1703"/>
                  <a:pt x="2521" y="1693"/>
                  <a:pt x="2521" y="1683"/>
                </a:cubicBezTo>
                <a:cubicBezTo>
                  <a:pt x="2521" y="1685"/>
                  <a:pt x="2522" y="1679"/>
                  <a:pt x="2522" y="1680"/>
                </a:cubicBezTo>
                <a:cubicBezTo>
                  <a:pt x="2523" y="1673"/>
                  <a:pt x="2522" y="1654"/>
                  <a:pt x="2521" y="1645"/>
                </a:cubicBezTo>
                <a:cubicBezTo>
                  <a:pt x="2522" y="1642"/>
                  <a:pt x="2520" y="1641"/>
                  <a:pt x="2520" y="1636"/>
                </a:cubicBezTo>
                <a:cubicBezTo>
                  <a:pt x="2521" y="1637"/>
                  <a:pt x="2520" y="1635"/>
                  <a:pt x="2519" y="1626"/>
                </a:cubicBezTo>
                <a:cubicBezTo>
                  <a:pt x="2520" y="1625"/>
                  <a:pt x="2516" y="1596"/>
                  <a:pt x="2517" y="1584"/>
                </a:cubicBezTo>
                <a:cubicBezTo>
                  <a:pt x="2517" y="1583"/>
                  <a:pt x="2520" y="1502"/>
                  <a:pt x="2521" y="1489"/>
                </a:cubicBezTo>
                <a:cubicBezTo>
                  <a:pt x="2521" y="1489"/>
                  <a:pt x="2516" y="1460"/>
                  <a:pt x="2517" y="1458"/>
                </a:cubicBezTo>
                <a:cubicBezTo>
                  <a:pt x="2517" y="1459"/>
                  <a:pt x="2519" y="1453"/>
                  <a:pt x="2520" y="1438"/>
                </a:cubicBezTo>
                <a:cubicBezTo>
                  <a:pt x="2520" y="1433"/>
                  <a:pt x="2517" y="1429"/>
                  <a:pt x="2517" y="1432"/>
                </a:cubicBezTo>
                <a:cubicBezTo>
                  <a:pt x="2517" y="1384"/>
                  <a:pt x="2517" y="1333"/>
                  <a:pt x="2517" y="1335"/>
                </a:cubicBezTo>
                <a:cubicBezTo>
                  <a:pt x="2517" y="1327"/>
                  <a:pt x="2520" y="1319"/>
                  <a:pt x="2520" y="1319"/>
                </a:cubicBezTo>
                <a:cubicBezTo>
                  <a:pt x="2520" y="1317"/>
                  <a:pt x="2520" y="1311"/>
                  <a:pt x="2520" y="1310"/>
                </a:cubicBezTo>
                <a:cubicBezTo>
                  <a:pt x="2520" y="1306"/>
                  <a:pt x="2521" y="1282"/>
                  <a:pt x="2520" y="1255"/>
                </a:cubicBezTo>
                <a:cubicBezTo>
                  <a:pt x="2520" y="1255"/>
                  <a:pt x="2518" y="1255"/>
                  <a:pt x="2516" y="1255"/>
                </a:cubicBezTo>
                <a:cubicBezTo>
                  <a:pt x="2517" y="1239"/>
                  <a:pt x="2518" y="1201"/>
                  <a:pt x="2519" y="1164"/>
                </a:cubicBezTo>
                <a:cubicBezTo>
                  <a:pt x="2519" y="1157"/>
                  <a:pt x="2516" y="1150"/>
                  <a:pt x="2516" y="1143"/>
                </a:cubicBezTo>
                <a:cubicBezTo>
                  <a:pt x="2516" y="1139"/>
                  <a:pt x="2519" y="1136"/>
                  <a:pt x="2519" y="1132"/>
                </a:cubicBezTo>
                <a:cubicBezTo>
                  <a:pt x="2519" y="1095"/>
                  <a:pt x="2518" y="1065"/>
                  <a:pt x="2518" y="1065"/>
                </a:cubicBezTo>
                <a:cubicBezTo>
                  <a:pt x="2517" y="1056"/>
                  <a:pt x="2518" y="1040"/>
                  <a:pt x="2516" y="1024"/>
                </a:cubicBezTo>
                <a:cubicBezTo>
                  <a:pt x="2516" y="1021"/>
                  <a:pt x="2517" y="1027"/>
                  <a:pt x="2517" y="1025"/>
                </a:cubicBezTo>
                <a:cubicBezTo>
                  <a:pt x="2516" y="1022"/>
                  <a:pt x="2516" y="1017"/>
                  <a:pt x="2516" y="1008"/>
                </a:cubicBezTo>
                <a:cubicBezTo>
                  <a:pt x="2516" y="1008"/>
                  <a:pt x="2517" y="1010"/>
                  <a:pt x="2517" y="1009"/>
                </a:cubicBezTo>
                <a:cubicBezTo>
                  <a:pt x="2517" y="985"/>
                  <a:pt x="2515" y="974"/>
                  <a:pt x="2516" y="947"/>
                </a:cubicBezTo>
                <a:cubicBezTo>
                  <a:pt x="2516" y="946"/>
                  <a:pt x="2516" y="887"/>
                  <a:pt x="2516" y="888"/>
                </a:cubicBezTo>
                <a:cubicBezTo>
                  <a:pt x="2517" y="881"/>
                  <a:pt x="2520" y="869"/>
                  <a:pt x="2520" y="865"/>
                </a:cubicBezTo>
                <a:cubicBezTo>
                  <a:pt x="2520" y="869"/>
                  <a:pt x="2520" y="817"/>
                  <a:pt x="2519" y="793"/>
                </a:cubicBezTo>
                <a:cubicBezTo>
                  <a:pt x="2519" y="792"/>
                  <a:pt x="2520" y="781"/>
                  <a:pt x="2519" y="761"/>
                </a:cubicBezTo>
                <a:cubicBezTo>
                  <a:pt x="2519" y="761"/>
                  <a:pt x="2517" y="743"/>
                  <a:pt x="2517" y="743"/>
                </a:cubicBezTo>
                <a:cubicBezTo>
                  <a:pt x="2517" y="743"/>
                  <a:pt x="2517" y="743"/>
                  <a:pt x="2517" y="744"/>
                </a:cubicBezTo>
                <a:cubicBezTo>
                  <a:pt x="2517" y="743"/>
                  <a:pt x="2517" y="743"/>
                  <a:pt x="2517" y="743"/>
                </a:cubicBezTo>
                <a:cubicBezTo>
                  <a:pt x="2516" y="725"/>
                  <a:pt x="2517" y="734"/>
                  <a:pt x="2516" y="721"/>
                </a:cubicBezTo>
                <a:cubicBezTo>
                  <a:pt x="2516" y="719"/>
                  <a:pt x="2515" y="720"/>
                  <a:pt x="2515" y="718"/>
                </a:cubicBezTo>
                <a:cubicBezTo>
                  <a:pt x="2515" y="714"/>
                  <a:pt x="2518" y="715"/>
                  <a:pt x="2518" y="705"/>
                </a:cubicBezTo>
                <a:cubicBezTo>
                  <a:pt x="2518" y="713"/>
                  <a:pt x="2518" y="698"/>
                  <a:pt x="2518" y="707"/>
                </a:cubicBezTo>
                <a:cubicBezTo>
                  <a:pt x="2520" y="686"/>
                  <a:pt x="2517" y="679"/>
                  <a:pt x="2516" y="674"/>
                </a:cubicBezTo>
                <a:cubicBezTo>
                  <a:pt x="2516" y="678"/>
                  <a:pt x="2517" y="652"/>
                  <a:pt x="2517" y="651"/>
                </a:cubicBezTo>
                <a:cubicBezTo>
                  <a:pt x="2517" y="650"/>
                  <a:pt x="2516" y="648"/>
                  <a:pt x="2516" y="646"/>
                </a:cubicBezTo>
                <a:cubicBezTo>
                  <a:pt x="2517" y="642"/>
                  <a:pt x="2521" y="620"/>
                  <a:pt x="2521" y="612"/>
                </a:cubicBezTo>
                <a:cubicBezTo>
                  <a:pt x="2520" y="611"/>
                  <a:pt x="2520" y="577"/>
                  <a:pt x="2520" y="572"/>
                </a:cubicBezTo>
                <a:cubicBezTo>
                  <a:pt x="2520" y="571"/>
                  <a:pt x="2522" y="545"/>
                  <a:pt x="2522" y="529"/>
                </a:cubicBezTo>
                <a:cubicBezTo>
                  <a:pt x="2523" y="528"/>
                  <a:pt x="2519" y="492"/>
                  <a:pt x="2519" y="467"/>
                </a:cubicBezTo>
              </a:path>
            </a:pathLst>
          </a:cu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noProof="0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126D257E-D475-4801-AF1A-9B68EBF321F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061899" y="1804151"/>
            <a:ext cx="1979662" cy="4148828"/>
          </a:xfrm>
          <a:custGeom>
            <a:avLst/>
            <a:gdLst>
              <a:gd name="T0" fmla="*/ 2516 w 2523"/>
              <a:gd name="T1" fmla="*/ 2424 h 2530"/>
              <a:gd name="T2" fmla="*/ 2517 w 2523"/>
              <a:gd name="T3" fmla="*/ 311 h 2530"/>
              <a:gd name="T4" fmla="*/ 2521 w 2523"/>
              <a:gd name="T5" fmla="*/ 105 h 2530"/>
              <a:gd name="T6" fmla="*/ 2301 w 2523"/>
              <a:gd name="T7" fmla="*/ 2 h 2530"/>
              <a:gd name="T8" fmla="*/ 2124 w 2523"/>
              <a:gd name="T9" fmla="*/ 5 h 2530"/>
              <a:gd name="T10" fmla="*/ 1979 w 2523"/>
              <a:gd name="T11" fmla="*/ 4 h 2530"/>
              <a:gd name="T12" fmla="*/ 1888 w 2523"/>
              <a:gd name="T13" fmla="*/ 4 h 2530"/>
              <a:gd name="T14" fmla="*/ 1842 w 2523"/>
              <a:gd name="T15" fmla="*/ 5 h 2530"/>
              <a:gd name="T16" fmla="*/ 1701 w 2523"/>
              <a:gd name="T17" fmla="*/ 5 h 2530"/>
              <a:gd name="T18" fmla="*/ 1578 w 2523"/>
              <a:gd name="T19" fmla="*/ 6 h 2530"/>
              <a:gd name="T20" fmla="*/ 1313 w 2523"/>
              <a:gd name="T21" fmla="*/ 3 h 2530"/>
              <a:gd name="T22" fmla="*/ 1127 w 2523"/>
              <a:gd name="T23" fmla="*/ 2 h 2530"/>
              <a:gd name="T24" fmla="*/ 942 w 2523"/>
              <a:gd name="T25" fmla="*/ 5 h 2530"/>
              <a:gd name="T26" fmla="*/ 739 w 2523"/>
              <a:gd name="T27" fmla="*/ 4 h 2530"/>
              <a:gd name="T28" fmla="*/ 669 w 2523"/>
              <a:gd name="T29" fmla="*/ 4 h 2530"/>
              <a:gd name="T30" fmla="*/ 607 w 2523"/>
              <a:gd name="T31" fmla="*/ 5 h 2530"/>
              <a:gd name="T32" fmla="*/ 503 w 2523"/>
              <a:gd name="T33" fmla="*/ 2 h 2530"/>
              <a:gd name="T34" fmla="*/ 379 w 2523"/>
              <a:gd name="T35" fmla="*/ 3 h 2530"/>
              <a:gd name="T36" fmla="*/ 88 w 2523"/>
              <a:gd name="T37" fmla="*/ 6 h 2530"/>
              <a:gd name="T38" fmla="*/ 9 w 2523"/>
              <a:gd name="T39" fmla="*/ 133 h 2530"/>
              <a:gd name="T40" fmla="*/ 7 w 2523"/>
              <a:gd name="T41" fmla="*/ 351 h 2530"/>
              <a:gd name="T42" fmla="*/ 5 w 2523"/>
              <a:gd name="T43" fmla="*/ 522 h 2530"/>
              <a:gd name="T44" fmla="*/ 5 w 2523"/>
              <a:gd name="T45" fmla="*/ 666 h 2530"/>
              <a:gd name="T46" fmla="*/ 6 w 2523"/>
              <a:gd name="T47" fmla="*/ 765 h 2530"/>
              <a:gd name="T48" fmla="*/ 2 w 2523"/>
              <a:gd name="T49" fmla="*/ 894 h 2530"/>
              <a:gd name="T50" fmla="*/ 5 w 2523"/>
              <a:gd name="T51" fmla="*/ 1097 h 2530"/>
              <a:gd name="T52" fmla="*/ 4 w 2523"/>
              <a:gd name="T53" fmla="*/ 1366 h 2530"/>
              <a:gd name="T54" fmla="*/ 6 w 2523"/>
              <a:gd name="T55" fmla="*/ 1522 h 2530"/>
              <a:gd name="T56" fmla="*/ 3 w 2523"/>
              <a:gd name="T57" fmla="*/ 1769 h 2530"/>
              <a:gd name="T58" fmla="*/ 5 w 2523"/>
              <a:gd name="T59" fmla="*/ 1825 h 2530"/>
              <a:gd name="T60" fmla="*/ 3 w 2523"/>
              <a:gd name="T61" fmla="*/ 1958 h 2530"/>
              <a:gd name="T62" fmla="*/ 3 w 2523"/>
              <a:gd name="T63" fmla="*/ 2204 h 2530"/>
              <a:gd name="T64" fmla="*/ 1 w 2523"/>
              <a:gd name="T65" fmla="*/ 2334 h 2530"/>
              <a:gd name="T66" fmla="*/ 154 w 2523"/>
              <a:gd name="T67" fmla="*/ 2528 h 2530"/>
              <a:gd name="T68" fmla="*/ 340 w 2523"/>
              <a:gd name="T69" fmla="*/ 2525 h 2530"/>
              <a:gd name="T70" fmla="*/ 543 w 2523"/>
              <a:gd name="T71" fmla="*/ 2526 h 2530"/>
              <a:gd name="T72" fmla="*/ 613 w 2523"/>
              <a:gd name="T73" fmla="*/ 2525 h 2530"/>
              <a:gd name="T74" fmla="*/ 674 w 2523"/>
              <a:gd name="T75" fmla="*/ 2525 h 2530"/>
              <a:gd name="T76" fmla="*/ 779 w 2523"/>
              <a:gd name="T77" fmla="*/ 2527 h 2530"/>
              <a:gd name="T78" fmla="*/ 903 w 2523"/>
              <a:gd name="T79" fmla="*/ 2526 h 2530"/>
              <a:gd name="T80" fmla="*/ 1193 w 2523"/>
              <a:gd name="T81" fmla="*/ 2524 h 2530"/>
              <a:gd name="T82" fmla="*/ 1386 w 2523"/>
              <a:gd name="T83" fmla="*/ 2525 h 2530"/>
              <a:gd name="T84" fmla="*/ 1519 w 2523"/>
              <a:gd name="T85" fmla="*/ 2526 h 2530"/>
              <a:gd name="T86" fmla="*/ 1785 w 2523"/>
              <a:gd name="T87" fmla="*/ 2526 h 2530"/>
              <a:gd name="T88" fmla="*/ 1821 w 2523"/>
              <a:gd name="T89" fmla="*/ 2527 h 2530"/>
              <a:gd name="T90" fmla="*/ 1907 w 2523"/>
              <a:gd name="T91" fmla="*/ 2525 h 2530"/>
              <a:gd name="T92" fmla="*/ 2005 w 2523"/>
              <a:gd name="T93" fmla="*/ 2524 h 2530"/>
              <a:gd name="T94" fmla="*/ 2135 w 2523"/>
              <a:gd name="T95" fmla="*/ 2527 h 2530"/>
              <a:gd name="T96" fmla="*/ 2338 w 2523"/>
              <a:gd name="T97" fmla="*/ 2524 h 2530"/>
              <a:gd name="T98" fmla="*/ 2516 w 2523"/>
              <a:gd name="T99" fmla="*/ 2424 h 2530"/>
              <a:gd name="T100" fmla="*/ 2517 w 2523"/>
              <a:gd name="T101" fmla="*/ 2216 h 2530"/>
              <a:gd name="T102" fmla="*/ 2516 w 2523"/>
              <a:gd name="T103" fmla="*/ 2037 h 2530"/>
              <a:gd name="T104" fmla="*/ 2518 w 2523"/>
              <a:gd name="T105" fmla="*/ 1855 h 2530"/>
              <a:gd name="T106" fmla="*/ 2520 w 2523"/>
              <a:gd name="T107" fmla="*/ 1842 h 2530"/>
              <a:gd name="T108" fmla="*/ 2521 w 2523"/>
              <a:gd name="T109" fmla="*/ 1645 h 2530"/>
              <a:gd name="T110" fmla="*/ 2520 w 2523"/>
              <a:gd name="T111" fmla="*/ 1438 h 2530"/>
              <a:gd name="T112" fmla="*/ 2516 w 2523"/>
              <a:gd name="T113" fmla="*/ 1255 h 2530"/>
              <a:gd name="T114" fmla="*/ 2517 w 2523"/>
              <a:gd name="T115" fmla="*/ 1025 h 2530"/>
              <a:gd name="T116" fmla="*/ 2519 w 2523"/>
              <a:gd name="T117" fmla="*/ 793 h 2530"/>
              <a:gd name="T118" fmla="*/ 2515 w 2523"/>
              <a:gd name="T119" fmla="*/ 718 h 2530"/>
              <a:gd name="T120" fmla="*/ 2521 w 2523"/>
              <a:gd name="T121" fmla="*/ 612 h 2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523" h="2530">
                <a:moveTo>
                  <a:pt x="6" y="105"/>
                </a:moveTo>
                <a:cubicBezTo>
                  <a:pt x="6" y="105"/>
                  <a:pt x="6" y="105"/>
                  <a:pt x="6" y="104"/>
                </a:cubicBezTo>
                <a:cubicBezTo>
                  <a:pt x="6" y="105"/>
                  <a:pt x="6" y="106"/>
                  <a:pt x="6" y="105"/>
                </a:cubicBezTo>
                <a:moveTo>
                  <a:pt x="2516" y="2424"/>
                </a:moveTo>
                <a:cubicBezTo>
                  <a:pt x="2516" y="2425"/>
                  <a:pt x="2516" y="2425"/>
                  <a:pt x="2516" y="2425"/>
                </a:cubicBezTo>
                <a:cubicBezTo>
                  <a:pt x="2516" y="2425"/>
                  <a:pt x="2516" y="2424"/>
                  <a:pt x="2516" y="2424"/>
                </a:cubicBezTo>
                <a:moveTo>
                  <a:pt x="2519" y="467"/>
                </a:moveTo>
                <a:cubicBezTo>
                  <a:pt x="2520" y="455"/>
                  <a:pt x="2517" y="427"/>
                  <a:pt x="2518" y="410"/>
                </a:cubicBezTo>
                <a:cubicBezTo>
                  <a:pt x="2518" y="407"/>
                  <a:pt x="2517" y="371"/>
                  <a:pt x="2518" y="338"/>
                </a:cubicBezTo>
                <a:cubicBezTo>
                  <a:pt x="2518" y="338"/>
                  <a:pt x="2519" y="332"/>
                  <a:pt x="2520" y="329"/>
                </a:cubicBezTo>
                <a:cubicBezTo>
                  <a:pt x="2519" y="329"/>
                  <a:pt x="2520" y="328"/>
                  <a:pt x="2520" y="326"/>
                </a:cubicBezTo>
                <a:cubicBezTo>
                  <a:pt x="2520" y="319"/>
                  <a:pt x="2517" y="311"/>
                  <a:pt x="2517" y="311"/>
                </a:cubicBezTo>
                <a:cubicBezTo>
                  <a:pt x="2516" y="305"/>
                  <a:pt x="2518" y="305"/>
                  <a:pt x="2518" y="300"/>
                </a:cubicBezTo>
                <a:cubicBezTo>
                  <a:pt x="2518" y="299"/>
                  <a:pt x="2516" y="297"/>
                  <a:pt x="2516" y="296"/>
                </a:cubicBezTo>
                <a:cubicBezTo>
                  <a:pt x="2516" y="257"/>
                  <a:pt x="2518" y="257"/>
                  <a:pt x="2518" y="218"/>
                </a:cubicBezTo>
                <a:cubicBezTo>
                  <a:pt x="2517" y="214"/>
                  <a:pt x="2515" y="214"/>
                  <a:pt x="2515" y="210"/>
                </a:cubicBezTo>
                <a:cubicBezTo>
                  <a:pt x="2515" y="203"/>
                  <a:pt x="2522" y="203"/>
                  <a:pt x="2522" y="196"/>
                </a:cubicBezTo>
                <a:cubicBezTo>
                  <a:pt x="2523" y="150"/>
                  <a:pt x="2520" y="150"/>
                  <a:pt x="2521" y="105"/>
                </a:cubicBezTo>
                <a:cubicBezTo>
                  <a:pt x="2521" y="59"/>
                  <a:pt x="2517" y="5"/>
                  <a:pt x="2517" y="5"/>
                </a:cubicBezTo>
                <a:cubicBezTo>
                  <a:pt x="2517" y="5"/>
                  <a:pt x="2507" y="6"/>
                  <a:pt x="2500" y="6"/>
                </a:cubicBezTo>
                <a:cubicBezTo>
                  <a:pt x="2498" y="5"/>
                  <a:pt x="2449" y="2"/>
                  <a:pt x="2400" y="2"/>
                </a:cubicBezTo>
                <a:cubicBezTo>
                  <a:pt x="2393" y="2"/>
                  <a:pt x="2386" y="4"/>
                  <a:pt x="2379" y="4"/>
                </a:cubicBezTo>
                <a:cubicBezTo>
                  <a:pt x="2375" y="4"/>
                  <a:pt x="2372" y="2"/>
                  <a:pt x="2369" y="2"/>
                </a:cubicBezTo>
                <a:cubicBezTo>
                  <a:pt x="2331" y="2"/>
                  <a:pt x="2301" y="3"/>
                  <a:pt x="2301" y="2"/>
                </a:cubicBezTo>
                <a:cubicBezTo>
                  <a:pt x="2292" y="4"/>
                  <a:pt x="2276" y="2"/>
                  <a:pt x="2261" y="5"/>
                </a:cubicBezTo>
                <a:cubicBezTo>
                  <a:pt x="2257" y="4"/>
                  <a:pt x="2264" y="4"/>
                  <a:pt x="2262" y="4"/>
                </a:cubicBezTo>
                <a:cubicBezTo>
                  <a:pt x="2258" y="4"/>
                  <a:pt x="2253" y="5"/>
                  <a:pt x="2244" y="4"/>
                </a:cubicBezTo>
                <a:cubicBezTo>
                  <a:pt x="2244" y="4"/>
                  <a:pt x="2246" y="4"/>
                  <a:pt x="2245" y="4"/>
                </a:cubicBezTo>
                <a:cubicBezTo>
                  <a:pt x="2221" y="4"/>
                  <a:pt x="2211" y="6"/>
                  <a:pt x="2183" y="5"/>
                </a:cubicBezTo>
                <a:cubicBezTo>
                  <a:pt x="2182" y="5"/>
                  <a:pt x="2123" y="5"/>
                  <a:pt x="2124" y="5"/>
                </a:cubicBezTo>
                <a:cubicBezTo>
                  <a:pt x="2117" y="4"/>
                  <a:pt x="2105" y="1"/>
                  <a:pt x="2101" y="1"/>
                </a:cubicBezTo>
                <a:cubicBezTo>
                  <a:pt x="2105" y="1"/>
                  <a:pt x="2053" y="0"/>
                  <a:pt x="2030" y="1"/>
                </a:cubicBezTo>
                <a:cubicBezTo>
                  <a:pt x="2029" y="1"/>
                  <a:pt x="2017" y="1"/>
                  <a:pt x="1997" y="1"/>
                </a:cubicBezTo>
                <a:cubicBezTo>
                  <a:pt x="1997" y="1"/>
                  <a:pt x="1979" y="4"/>
                  <a:pt x="1979" y="4"/>
                </a:cubicBezTo>
                <a:cubicBezTo>
                  <a:pt x="1979" y="4"/>
                  <a:pt x="1980" y="4"/>
                  <a:pt x="1980" y="4"/>
                </a:cubicBezTo>
                <a:cubicBezTo>
                  <a:pt x="1979" y="4"/>
                  <a:pt x="1979" y="4"/>
                  <a:pt x="1979" y="4"/>
                </a:cubicBezTo>
                <a:cubicBezTo>
                  <a:pt x="1961" y="5"/>
                  <a:pt x="1970" y="3"/>
                  <a:pt x="1957" y="5"/>
                </a:cubicBezTo>
                <a:cubicBezTo>
                  <a:pt x="1956" y="5"/>
                  <a:pt x="1956" y="6"/>
                  <a:pt x="1954" y="5"/>
                </a:cubicBezTo>
                <a:cubicBezTo>
                  <a:pt x="1950" y="6"/>
                  <a:pt x="1951" y="3"/>
                  <a:pt x="1941" y="3"/>
                </a:cubicBezTo>
                <a:cubicBezTo>
                  <a:pt x="1949" y="2"/>
                  <a:pt x="1934" y="3"/>
                  <a:pt x="1943" y="2"/>
                </a:cubicBezTo>
                <a:cubicBezTo>
                  <a:pt x="1922" y="1"/>
                  <a:pt x="1916" y="4"/>
                  <a:pt x="1910" y="4"/>
                </a:cubicBezTo>
                <a:cubicBezTo>
                  <a:pt x="1915" y="5"/>
                  <a:pt x="1888" y="4"/>
                  <a:pt x="1888" y="4"/>
                </a:cubicBezTo>
                <a:cubicBezTo>
                  <a:pt x="1887" y="4"/>
                  <a:pt x="1886" y="4"/>
                  <a:pt x="1885" y="4"/>
                </a:cubicBezTo>
                <a:cubicBezTo>
                  <a:pt x="1883" y="4"/>
                  <a:pt x="1855" y="3"/>
                  <a:pt x="1845" y="4"/>
                </a:cubicBezTo>
                <a:cubicBezTo>
                  <a:pt x="1844" y="4"/>
                  <a:pt x="1846" y="5"/>
                  <a:pt x="1849" y="5"/>
                </a:cubicBezTo>
                <a:cubicBezTo>
                  <a:pt x="1851" y="5"/>
                  <a:pt x="1853" y="5"/>
                  <a:pt x="1858" y="5"/>
                </a:cubicBezTo>
                <a:cubicBezTo>
                  <a:pt x="1855" y="5"/>
                  <a:pt x="1851" y="5"/>
                  <a:pt x="1849" y="5"/>
                </a:cubicBezTo>
                <a:cubicBezTo>
                  <a:pt x="1847" y="5"/>
                  <a:pt x="1845" y="5"/>
                  <a:pt x="1842" y="5"/>
                </a:cubicBezTo>
                <a:cubicBezTo>
                  <a:pt x="1842" y="4"/>
                  <a:pt x="1844" y="4"/>
                  <a:pt x="1845" y="4"/>
                </a:cubicBezTo>
                <a:cubicBezTo>
                  <a:pt x="1846" y="4"/>
                  <a:pt x="1847" y="4"/>
                  <a:pt x="1849" y="4"/>
                </a:cubicBezTo>
                <a:cubicBezTo>
                  <a:pt x="1844" y="3"/>
                  <a:pt x="1831" y="5"/>
                  <a:pt x="1836" y="3"/>
                </a:cubicBezTo>
                <a:cubicBezTo>
                  <a:pt x="1829" y="5"/>
                  <a:pt x="1764" y="6"/>
                  <a:pt x="1759" y="6"/>
                </a:cubicBezTo>
                <a:cubicBezTo>
                  <a:pt x="1754" y="6"/>
                  <a:pt x="1747" y="3"/>
                  <a:pt x="1744" y="2"/>
                </a:cubicBezTo>
                <a:cubicBezTo>
                  <a:pt x="1727" y="2"/>
                  <a:pt x="1719" y="5"/>
                  <a:pt x="1701" y="5"/>
                </a:cubicBezTo>
                <a:cubicBezTo>
                  <a:pt x="1697" y="4"/>
                  <a:pt x="1687" y="2"/>
                  <a:pt x="1677" y="2"/>
                </a:cubicBezTo>
                <a:cubicBezTo>
                  <a:pt x="1679" y="2"/>
                  <a:pt x="1673" y="1"/>
                  <a:pt x="1673" y="1"/>
                </a:cubicBezTo>
                <a:cubicBezTo>
                  <a:pt x="1667" y="0"/>
                  <a:pt x="1647" y="1"/>
                  <a:pt x="1638" y="2"/>
                </a:cubicBezTo>
                <a:cubicBezTo>
                  <a:pt x="1636" y="1"/>
                  <a:pt x="1635" y="2"/>
                  <a:pt x="1630" y="3"/>
                </a:cubicBezTo>
                <a:cubicBezTo>
                  <a:pt x="1631" y="2"/>
                  <a:pt x="1629" y="3"/>
                  <a:pt x="1620" y="3"/>
                </a:cubicBezTo>
                <a:cubicBezTo>
                  <a:pt x="1619" y="3"/>
                  <a:pt x="1590" y="6"/>
                  <a:pt x="1578" y="6"/>
                </a:cubicBezTo>
                <a:cubicBezTo>
                  <a:pt x="1577" y="6"/>
                  <a:pt x="1496" y="3"/>
                  <a:pt x="1483" y="2"/>
                </a:cubicBezTo>
                <a:cubicBezTo>
                  <a:pt x="1483" y="2"/>
                  <a:pt x="1454" y="7"/>
                  <a:pt x="1451" y="6"/>
                </a:cubicBezTo>
                <a:cubicBezTo>
                  <a:pt x="1453" y="6"/>
                  <a:pt x="1447" y="4"/>
                  <a:pt x="1432" y="3"/>
                </a:cubicBezTo>
                <a:cubicBezTo>
                  <a:pt x="1426" y="3"/>
                  <a:pt x="1423" y="6"/>
                  <a:pt x="1426" y="5"/>
                </a:cubicBezTo>
                <a:cubicBezTo>
                  <a:pt x="1378" y="6"/>
                  <a:pt x="1327" y="6"/>
                  <a:pt x="1329" y="6"/>
                </a:cubicBezTo>
                <a:cubicBezTo>
                  <a:pt x="1321" y="6"/>
                  <a:pt x="1313" y="3"/>
                  <a:pt x="1313" y="3"/>
                </a:cubicBezTo>
                <a:cubicBezTo>
                  <a:pt x="1311" y="3"/>
                  <a:pt x="1305" y="3"/>
                  <a:pt x="1304" y="3"/>
                </a:cubicBezTo>
                <a:cubicBezTo>
                  <a:pt x="1300" y="3"/>
                  <a:pt x="1276" y="2"/>
                  <a:pt x="1249" y="3"/>
                </a:cubicBezTo>
                <a:cubicBezTo>
                  <a:pt x="1249" y="3"/>
                  <a:pt x="1249" y="4"/>
                  <a:pt x="1249" y="5"/>
                </a:cubicBezTo>
                <a:cubicBezTo>
                  <a:pt x="1232" y="4"/>
                  <a:pt x="1195" y="2"/>
                  <a:pt x="1159" y="2"/>
                </a:cubicBezTo>
                <a:cubicBezTo>
                  <a:pt x="1151" y="2"/>
                  <a:pt x="1144" y="4"/>
                  <a:pt x="1137" y="4"/>
                </a:cubicBezTo>
                <a:cubicBezTo>
                  <a:pt x="1134" y="4"/>
                  <a:pt x="1130" y="2"/>
                  <a:pt x="1127" y="2"/>
                </a:cubicBezTo>
                <a:cubicBezTo>
                  <a:pt x="1090" y="2"/>
                  <a:pt x="1060" y="3"/>
                  <a:pt x="1060" y="2"/>
                </a:cubicBezTo>
                <a:cubicBezTo>
                  <a:pt x="1050" y="4"/>
                  <a:pt x="1034" y="2"/>
                  <a:pt x="1019" y="5"/>
                </a:cubicBezTo>
                <a:cubicBezTo>
                  <a:pt x="1016" y="4"/>
                  <a:pt x="1022" y="4"/>
                  <a:pt x="1020" y="4"/>
                </a:cubicBezTo>
                <a:cubicBezTo>
                  <a:pt x="1016" y="4"/>
                  <a:pt x="1012" y="5"/>
                  <a:pt x="1003" y="4"/>
                </a:cubicBezTo>
                <a:cubicBezTo>
                  <a:pt x="1002" y="4"/>
                  <a:pt x="1004" y="4"/>
                  <a:pt x="1004" y="4"/>
                </a:cubicBezTo>
                <a:cubicBezTo>
                  <a:pt x="980" y="4"/>
                  <a:pt x="969" y="6"/>
                  <a:pt x="942" y="5"/>
                </a:cubicBezTo>
                <a:cubicBezTo>
                  <a:pt x="941" y="5"/>
                  <a:pt x="881" y="5"/>
                  <a:pt x="883" y="5"/>
                </a:cubicBezTo>
                <a:cubicBezTo>
                  <a:pt x="876" y="4"/>
                  <a:pt x="863" y="1"/>
                  <a:pt x="859" y="1"/>
                </a:cubicBezTo>
                <a:cubicBezTo>
                  <a:pt x="863" y="1"/>
                  <a:pt x="812" y="0"/>
                  <a:pt x="788" y="1"/>
                </a:cubicBezTo>
                <a:cubicBezTo>
                  <a:pt x="787" y="1"/>
                  <a:pt x="776" y="1"/>
                  <a:pt x="756" y="1"/>
                </a:cubicBezTo>
                <a:cubicBezTo>
                  <a:pt x="755" y="1"/>
                  <a:pt x="737" y="4"/>
                  <a:pt x="737" y="4"/>
                </a:cubicBezTo>
                <a:cubicBezTo>
                  <a:pt x="738" y="4"/>
                  <a:pt x="738" y="4"/>
                  <a:pt x="739" y="4"/>
                </a:cubicBezTo>
                <a:cubicBezTo>
                  <a:pt x="738" y="4"/>
                  <a:pt x="737" y="4"/>
                  <a:pt x="737" y="4"/>
                </a:cubicBezTo>
                <a:cubicBezTo>
                  <a:pt x="719" y="5"/>
                  <a:pt x="728" y="3"/>
                  <a:pt x="716" y="5"/>
                </a:cubicBezTo>
                <a:cubicBezTo>
                  <a:pt x="714" y="5"/>
                  <a:pt x="714" y="6"/>
                  <a:pt x="713" y="5"/>
                </a:cubicBezTo>
                <a:cubicBezTo>
                  <a:pt x="708" y="6"/>
                  <a:pt x="709" y="3"/>
                  <a:pt x="699" y="3"/>
                </a:cubicBezTo>
                <a:cubicBezTo>
                  <a:pt x="708" y="2"/>
                  <a:pt x="693" y="3"/>
                  <a:pt x="702" y="2"/>
                </a:cubicBezTo>
                <a:cubicBezTo>
                  <a:pt x="681" y="1"/>
                  <a:pt x="674" y="4"/>
                  <a:pt x="669" y="4"/>
                </a:cubicBezTo>
                <a:cubicBezTo>
                  <a:pt x="673" y="5"/>
                  <a:pt x="647" y="4"/>
                  <a:pt x="646" y="4"/>
                </a:cubicBezTo>
                <a:cubicBezTo>
                  <a:pt x="646" y="4"/>
                  <a:pt x="644" y="4"/>
                  <a:pt x="643" y="4"/>
                </a:cubicBezTo>
                <a:cubicBezTo>
                  <a:pt x="641" y="4"/>
                  <a:pt x="614" y="3"/>
                  <a:pt x="604" y="4"/>
                </a:cubicBezTo>
                <a:cubicBezTo>
                  <a:pt x="602" y="4"/>
                  <a:pt x="604" y="5"/>
                  <a:pt x="607" y="5"/>
                </a:cubicBezTo>
                <a:cubicBezTo>
                  <a:pt x="610" y="5"/>
                  <a:pt x="612" y="5"/>
                  <a:pt x="616" y="5"/>
                </a:cubicBezTo>
                <a:cubicBezTo>
                  <a:pt x="613" y="5"/>
                  <a:pt x="610" y="5"/>
                  <a:pt x="607" y="5"/>
                </a:cubicBezTo>
                <a:cubicBezTo>
                  <a:pt x="606" y="5"/>
                  <a:pt x="604" y="5"/>
                  <a:pt x="601" y="5"/>
                </a:cubicBezTo>
                <a:cubicBezTo>
                  <a:pt x="601" y="4"/>
                  <a:pt x="602" y="4"/>
                  <a:pt x="604" y="4"/>
                </a:cubicBezTo>
                <a:cubicBezTo>
                  <a:pt x="605" y="4"/>
                  <a:pt x="606" y="4"/>
                  <a:pt x="607" y="4"/>
                </a:cubicBezTo>
                <a:cubicBezTo>
                  <a:pt x="603" y="3"/>
                  <a:pt x="590" y="5"/>
                  <a:pt x="594" y="3"/>
                </a:cubicBezTo>
                <a:cubicBezTo>
                  <a:pt x="587" y="5"/>
                  <a:pt x="522" y="6"/>
                  <a:pt x="517" y="6"/>
                </a:cubicBezTo>
                <a:cubicBezTo>
                  <a:pt x="512" y="6"/>
                  <a:pt x="506" y="3"/>
                  <a:pt x="503" y="2"/>
                </a:cubicBezTo>
                <a:cubicBezTo>
                  <a:pt x="485" y="2"/>
                  <a:pt x="477" y="5"/>
                  <a:pt x="459" y="5"/>
                </a:cubicBezTo>
                <a:cubicBezTo>
                  <a:pt x="455" y="4"/>
                  <a:pt x="445" y="2"/>
                  <a:pt x="435" y="2"/>
                </a:cubicBezTo>
                <a:cubicBezTo>
                  <a:pt x="438" y="2"/>
                  <a:pt x="431" y="1"/>
                  <a:pt x="432" y="1"/>
                </a:cubicBezTo>
                <a:cubicBezTo>
                  <a:pt x="425" y="0"/>
                  <a:pt x="406" y="1"/>
                  <a:pt x="397" y="2"/>
                </a:cubicBezTo>
                <a:cubicBezTo>
                  <a:pt x="394" y="1"/>
                  <a:pt x="393" y="2"/>
                  <a:pt x="388" y="3"/>
                </a:cubicBezTo>
                <a:cubicBezTo>
                  <a:pt x="389" y="2"/>
                  <a:pt x="387" y="3"/>
                  <a:pt x="379" y="3"/>
                </a:cubicBezTo>
                <a:cubicBezTo>
                  <a:pt x="377" y="3"/>
                  <a:pt x="349" y="6"/>
                  <a:pt x="336" y="6"/>
                </a:cubicBezTo>
                <a:cubicBezTo>
                  <a:pt x="335" y="6"/>
                  <a:pt x="254" y="3"/>
                  <a:pt x="242" y="2"/>
                </a:cubicBezTo>
                <a:cubicBezTo>
                  <a:pt x="241" y="2"/>
                  <a:pt x="213" y="7"/>
                  <a:pt x="210" y="6"/>
                </a:cubicBezTo>
                <a:cubicBezTo>
                  <a:pt x="212" y="6"/>
                  <a:pt x="205" y="4"/>
                  <a:pt x="190" y="3"/>
                </a:cubicBezTo>
                <a:cubicBezTo>
                  <a:pt x="185" y="3"/>
                  <a:pt x="181" y="6"/>
                  <a:pt x="185" y="5"/>
                </a:cubicBezTo>
                <a:cubicBezTo>
                  <a:pt x="137" y="6"/>
                  <a:pt x="86" y="6"/>
                  <a:pt x="88" y="6"/>
                </a:cubicBezTo>
                <a:cubicBezTo>
                  <a:pt x="80" y="6"/>
                  <a:pt x="72" y="3"/>
                  <a:pt x="72" y="3"/>
                </a:cubicBezTo>
                <a:cubicBezTo>
                  <a:pt x="69" y="3"/>
                  <a:pt x="63" y="3"/>
                  <a:pt x="62" y="3"/>
                </a:cubicBezTo>
                <a:cubicBezTo>
                  <a:pt x="59" y="3"/>
                  <a:pt x="35" y="2"/>
                  <a:pt x="7" y="3"/>
                </a:cubicBezTo>
                <a:cubicBezTo>
                  <a:pt x="7" y="6"/>
                  <a:pt x="10" y="45"/>
                  <a:pt x="10" y="50"/>
                </a:cubicBezTo>
                <a:cubicBezTo>
                  <a:pt x="11" y="43"/>
                  <a:pt x="7" y="104"/>
                  <a:pt x="6" y="105"/>
                </a:cubicBezTo>
                <a:cubicBezTo>
                  <a:pt x="7" y="112"/>
                  <a:pt x="10" y="128"/>
                  <a:pt x="9" y="133"/>
                </a:cubicBezTo>
                <a:cubicBezTo>
                  <a:pt x="11" y="129"/>
                  <a:pt x="6" y="150"/>
                  <a:pt x="6" y="158"/>
                </a:cubicBezTo>
                <a:cubicBezTo>
                  <a:pt x="6" y="159"/>
                  <a:pt x="6" y="179"/>
                  <a:pt x="6" y="180"/>
                </a:cubicBezTo>
                <a:cubicBezTo>
                  <a:pt x="6" y="196"/>
                  <a:pt x="10" y="251"/>
                  <a:pt x="9" y="255"/>
                </a:cubicBezTo>
                <a:cubicBezTo>
                  <a:pt x="8" y="256"/>
                  <a:pt x="5" y="293"/>
                  <a:pt x="6" y="300"/>
                </a:cubicBezTo>
                <a:cubicBezTo>
                  <a:pt x="5" y="298"/>
                  <a:pt x="5" y="308"/>
                  <a:pt x="5" y="314"/>
                </a:cubicBezTo>
                <a:cubicBezTo>
                  <a:pt x="5" y="331"/>
                  <a:pt x="7" y="342"/>
                  <a:pt x="7" y="351"/>
                </a:cubicBezTo>
                <a:cubicBezTo>
                  <a:pt x="8" y="353"/>
                  <a:pt x="3" y="418"/>
                  <a:pt x="3" y="420"/>
                </a:cubicBezTo>
                <a:cubicBezTo>
                  <a:pt x="3" y="427"/>
                  <a:pt x="9" y="437"/>
                  <a:pt x="9" y="438"/>
                </a:cubicBezTo>
                <a:cubicBezTo>
                  <a:pt x="9" y="439"/>
                  <a:pt x="10" y="439"/>
                  <a:pt x="10" y="440"/>
                </a:cubicBezTo>
                <a:cubicBezTo>
                  <a:pt x="10" y="446"/>
                  <a:pt x="6" y="454"/>
                  <a:pt x="6" y="463"/>
                </a:cubicBezTo>
                <a:cubicBezTo>
                  <a:pt x="6" y="469"/>
                  <a:pt x="7" y="491"/>
                  <a:pt x="7" y="493"/>
                </a:cubicBezTo>
                <a:cubicBezTo>
                  <a:pt x="7" y="501"/>
                  <a:pt x="5" y="520"/>
                  <a:pt x="5" y="522"/>
                </a:cubicBezTo>
                <a:cubicBezTo>
                  <a:pt x="5" y="523"/>
                  <a:pt x="6" y="623"/>
                  <a:pt x="6" y="628"/>
                </a:cubicBezTo>
                <a:cubicBezTo>
                  <a:pt x="6" y="629"/>
                  <a:pt x="3" y="642"/>
                  <a:pt x="3" y="645"/>
                </a:cubicBezTo>
                <a:cubicBezTo>
                  <a:pt x="3" y="645"/>
                  <a:pt x="3" y="645"/>
                  <a:pt x="4" y="645"/>
                </a:cubicBezTo>
                <a:cubicBezTo>
                  <a:pt x="4" y="654"/>
                  <a:pt x="4" y="671"/>
                  <a:pt x="4" y="678"/>
                </a:cubicBezTo>
                <a:cubicBezTo>
                  <a:pt x="4" y="680"/>
                  <a:pt x="5" y="678"/>
                  <a:pt x="5" y="675"/>
                </a:cubicBezTo>
                <a:cubicBezTo>
                  <a:pt x="5" y="672"/>
                  <a:pt x="5" y="671"/>
                  <a:pt x="5" y="666"/>
                </a:cubicBezTo>
                <a:cubicBezTo>
                  <a:pt x="5" y="669"/>
                  <a:pt x="5" y="672"/>
                  <a:pt x="5" y="675"/>
                </a:cubicBezTo>
                <a:cubicBezTo>
                  <a:pt x="5" y="676"/>
                  <a:pt x="5" y="678"/>
                  <a:pt x="4" y="682"/>
                </a:cubicBezTo>
                <a:cubicBezTo>
                  <a:pt x="4" y="681"/>
                  <a:pt x="4" y="680"/>
                  <a:pt x="4" y="678"/>
                </a:cubicBezTo>
                <a:cubicBezTo>
                  <a:pt x="4" y="678"/>
                  <a:pt x="4" y="676"/>
                  <a:pt x="3" y="675"/>
                </a:cubicBezTo>
                <a:cubicBezTo>
                  <a:pt x="3" y="679"/>
                  <a:pt x="4" y="692"/>
                  <a:pt x="3" y="688"/>
                </a:cubicBezTo>
                <a:cubicBezTo>
                  <a:pt x="5" y="695"/>
                  <a:pt x="6" y="760"/>
                  <a:pt x="6" y="765"/>
                </a:cubicBezTo>
                <a:cubicBezTo>
                  <a:pt x="6" y="770"/>
                  <a:pt x="3" y="776"/>
                  <a:pt x="2" y="779"/>
                </a:cubicBezTo>
                <a:cubicBezTo>
                  <a:pt x="2" y="797"/>
                  <a:pt x="5" y="805"/>
                  <a:pt x="5" y="823"/>
                </a:cubicBezTo>
                <a:cubicBezTo>
                  <a:pt x="4" y="827"/>
                  <a:pt x="2" y="837"/>
                  <a:pt x="1" y="847"/>
                </a:cubicBezTo>
                <a:cubicBezTo>
                  <a:pt x="2" y="844"/>
                  <a:pt x="1" y="851"/>
                  <a:pt x="1" y="850"/>
                </a:cubicBezTo>
                <a:cubicBezTo>
                  <a:pt x="0" y="857"/>
                  <a:pt x="1" y="876"/>
                  <a:pt x="2" y="885"/>
                </a:cubicBezTo>
                <a:cubicBezTo>
                  <a:pt x="1" y="888"/>
                  <a:pt x="2" y="889"/>
                  <a:pt x="2" y="894"/>
                </a:cubicBezTo>
                <a:cubicBezTo>
                  <a:pt x="2" y="893"/>
                  <a:pt x="3" y="895"/>
                  <a:pt x="3" y="903"/>
                </a:cubicBezTo>
                <a:cubicBezTo>
                  <a:pt x="3" y="905"/>
                  <a:pt x="6" y="933"/>
                  <a:pt x="6" y="946"/>
                </a:cubicBezTo>
                <a:cubicBezTo>
                  <a:pt x="6" y="947"/>
                  <a:pt x="3" y="1028"/>
                  <a:pt x="1" y="1041"/>
                </a:cubicBezTo>
                <a:cubicBezTo>
                  <a:pt x="2" y="1041"/>
                  <a:pt x="7" y="1069"/>
                  <a:pt x="6" y="1072"/>
                </a:cubicBezTo>
                <a:cubicBezTo>
                  <a:pt x="6" y="1071"/>
                  <a:pt x="4" y="1077"/>
                  <a:pt x="3" y="1092"/>
                </a:cubicBezTo>
                <a:cubicBezTo>
                  <a:pt x="3" y="1097"/>
                  <a:pt x="6" y="1101"/>
                  <a:pt x="5" y="1097"/>
                </a:cubicBezTo>
                <a:cubicBezTo>
                  <a:pt x="5" y="1146"/>
                  <a:pt x="6" y="1196"/>
                  <a:pt x="6" y="1194"/>
                </a:cubicBezTo>
                <a:cubicBezTo>
                  <a:pt x="5" y="1202"/>
                  <a:pt x="2" y="1210"/>
                  <a:pt x="2" y="1211"/>
                </a:cubicBezTo>
                <a:cubicBezTo>
                  <a:pt x="3" y="1213"/>
                  <a:pt x="3" y="1219"/>
                  <a:pt x="3" y="1220"/>
                </a:cubicBezTo>
                <a:cubicBezTo>
                  <a:pt x="3" y="1223"/>
                  <a:pt x="2" y="1248"/>
                  <a:pt x="3" y="1275"/>
                </a:cubicBezTo>
                <a:cubicBezTo>
                  <a:pt x="3" y="1275"/>
                  <a:pt x="5" y="1275"/>
                  <a:pt x="7" y="1275"/>
                </a:cubicBezTo>
                <a:cubicBezTo>
                  <a:pt x="6" y="1291"/>
                  <a:pt x="4" y="1328"/>
                  <a:pt x="4" y="1366"/>
                </a:cubicBezTo>
                <a:cubicBezTo>
                  <a:pt x="4" y="1373"/>
                  <a:pt x="6" y="1380"/>
                  <a:pt x="6" y="1387"/>
                </a:cubicBezTo>
                <a:cubicBezTo>
                  <a:pt x="6" y="1391"/>
                  <a:pt x="4" y="1394"/>
                  <a:pt x="4" y="1397"/>
                </a:cubicBezTo>
                <a:cubicBezTo>
                  <a:pt x="4" y="1435"/>
                  <a:pt x="5" y="1465"/>
                  <a:pt x="4" y="1465"/>
                </a:cubicBezTo>
                <a:cubicBezTo>
                  <a:pt x="6" y="1474"/>
                  <a:pt x="4" y="1490"/>
                  <a:pt x="7" y="1505"/>
                </a:cubicBezTo>
                <a:cubicBezTo>
                  <a:pt x="6" y="1509"/>
                  <a:pt x="6" y="1503"/>
                  <a:pt x="6" y="1504"/>
                </a:cubicBezTo>
                <a:cubicBezTo>
                  <a:pt x="7" y="1508"/>
                  <a:pt x="7" y="1513"/>
                  <a:pt x="6" y="1522"/>
                </a:cubicBezTo>
                <a:cubicBezTo>
                  <a:pt x="6" y="1522"/>
                  <a:pt x="6" y="1520"/>
                  <a:pt x="6" y="1521"/>
                </a:cubicBezTo>
                <a:cubicBezTo>
                  <a:pt x="6" y="1545"/>
                  <a:pt x="8" y="1555"/>
                  <a:pt x="7" y="1583"/>
                </a:cubicBezTo>
                <a:cubicBezTo>
                  <a:pt x="7" y="1584"/>
                  <a:pt x="7" y="1643"/>
                  <a:pt x="7" y="1642"/>
                </a:cubicBezTo>
                <a:cubicBezTo>
                  <a:pt x="6" y="1649"/>
                  <a:pt x="3" y="1661"/>
                  <a:pt x="3" y="1665"/>
                </a:cubicBezTo>
                <a:cubicBezTo>
                  <a:pt x="3" y="1661"/>
                  <a:pt x="2" y="1713"/>
                  <a:pt x="3" y="1736"/>
                </a:cubicBezTo>
                <a:cubicBezTo>
                  <a:pt x="3" y="1737"/>
                  <a:pt x="3" y="1749"/>
                  <a:pt x="3" y="1769"/>
                </a:cubicBezTo>
                <a:cubicBezTo>
                  <a:pt x="3" y="1769"/>
                  <a:pt x="6" y="1787"/>
                  <a:pt x="6" y="1787"/>
                </a:cubicBezTo>
                <a:cubicBezTo>
                  <a:pt x="6" y="1787"/>
                  <a:pt x="6" y="1786"/>
                  <a:pt x="6" y="1786"/>
                </a:cubicBezTo>
                <a:cubicBezTo>
                  <a:pt x="6" y="1787"/>
                  <a:pt x="6" y="1787"/>
                  <a:pt x="6" y="1787"/>
                </a:cubicBezTo>
                <a:cubicBezTo>
                  <a:pt x="7" y="1805"/>
                  <a:pt x="6" y="1796"/>
                  <a:pt x="7" y="1809"/>
                </a:cubicBezTo>
                <a:cubicBezTo>
                  <a:pt x="7" y="1810"/>
                  <a:pt x="8" y="1810"/>
                  <a:pt x="8" y="1812"/>
                </a:cubicBezTo>
                <a:cubicBezTo>
                  <a:pt x="8" y="1816"/>
                  <a:pt x="5" y="1815"/>
                  <a:pt x="5" y="1825"/>
                </a:cubicBezTo>
                <a:cubicBezTo>
                  <a:pt x="5" y="1817"/>
                  <a:pt x="5" y="1832"/>
                  <a:pt x="4" y="1823"/>
                </a:cubicBezTo>
                <a:cubicBezTo>
                  <a:pt x="3" y="1844"/>
                  <a:pt x="6" y="1850"/>
                  <a:pt x="6" y="1856"/>
                </a:cubicBezTo>
                <a:cubicBezTo>
                  <a:pt x="7" y="1851"/>
                  <a:pt x="6" y="1878"/>
                  <a:pt x="6" y="1878"/>
                </a:cubicBezTo>
                <a:cubicBezTo>
                  <a:pt x="6" y="1879"/>
                  <a:pt x="6" y="1881"/>
                  <a:pt x="7" y="1884"/>
                </a:cubicBezTo>
                <a:cubicBezTo>
                  <a:pt x="6" y="1888"/>
                  <a:pt x="2" y="1910"/>
                  <a:pt x="2" y="1917"/>
                </a:cubicBezTo>
                <a:cubicBezTo>
                  <a:pt x="3" y="1919"/>
                  <a:pt x="3" y="1953"/>
                  <a:pt x="3" y="1958"/>
                </a:cubicBezTo>
                <a:cubicBezTo>
                  <a:pt x="3" y="1958"/>
                  <a:pt x="1" y="1985"/>
                  <a:pt x="1" y="2000"/>
                </a:cubicBezTo>
                <a:cubicBezTo>
                  <a:pt x="0" y="2002"/>
                  <a:pt x="4" y="2038"/>
                  <a:pt x="4" y="2063"/>
                </a:cubicBezTo>
                <a:cubicBezTo>
                  <a:pt x="3" y="2074"/>
                  <a:pt x="5" y="2103"/>
                  <a:pt x="5" y="2120"/>
                </a:cubicBezTo>
                <a:cubicBezTo>
                  <a:pt x="5" y="2122"/>
                  <a:pt x="5" y="2159"/>
                  <a:pt x="5" y="2192"/>
                </a:cubicBezTo>
                <a:cubicBezTo>
                  <a:pt x="5" y="2191"/>
                  <a:pt x="3" y="2198"/>
                  <a:pt x="3" y="2200"/>
                </a:cubicBezTo>
                <a:cubicBezTo>
                  <a:pt x="3" y="2201"/>
                  <a:pt x="3" y="2202"/>
                  <a:pt x="3" y="2204"/>
                </a:cubicBezTo>
                <a:cubicBezTo>
                  <a:pt x="3" y="2211"/>
                  <a:pt x="6" y="2218"/>
                  <a:pt x="6" y="2219"/>
                </a:cubicBezTo>
                <a:cubicBezTo>
                  <a:pt x="7" y="2224"/>
                  <a:pt x="5" y="2224"/>
                  <a:pt x="5" y="2230"/>
                </a:cubicBezTo>
                <a:cubicBezTo>
                  <a:pt x="5" y="2230"/>
                  <a:pt x="7" y="2233"/>
                  <a:pt x="7" y="2234"/>
                </a:cubicBezTo>
                <a:cubicBezTo>
                  <a:pt x="7" y="2273"/>
                  <a:pt x="5" y="2273"/>
                  <a:pt x="5" y="2312"/>
                </a:cubicBezTo>
                <a:cubicBezTo>
                  <a:pt x="5" y="2316"/>
                  <a:pt x="8" y="2316"/>
                  <a:pt x="8" y="2320"/>
                </a:cubicBezTo>
                <a:cubicBezTo>
                  <a:pt x="8" y="2327"/>
                  <a:pt x="1" y="2327"/>
                  <a:pt x="1" y="2334"/>
                </a:cubicBezTo>
                <a:cubicBezTo>
                  <a:pt x="0" y="2380"/>
                  <a:pt x="2" y="2380"/>
                  <a:pt x="2" y="2425"/>
                </a:cubicBezTo>
                <a:cubicBezTo>
                  <a:pt x="2" y="2471"/>
                  <a:pt x="5" y="2525"/>
                  <a:pt x="5" y="2525"/>
                </a:cubicBezTo>
                <a:cubicBezTo>
                  <a:pt x="5" y="2525"/>
                  <a:pt x="16" y="2524"/>
                  <a:pt x="23" y="2524"/>
                </a:cubicBezTo>
                <a:cubicBezTo>
                  <a:pt x="24" y="2525"/>
                  <a:pt x="74" y="2527"/>
                  <a:pt x="123" y="2528"/>
                </a:cubicBezTo>
                <a:cubicBezTo>
                  <a:pt x="130" y="2528"/>
                  <a:pt x="137" y="2525"/>
                  <a:pt x="144" y="2525"/>
                </a:cubicBezTo>
                <a:cubicBezTo>
                  <a:pt x="147" y="2525"/>
                  <a:pt x="151" y="2528"/>
                  <a:pt x="154" y="2528"/>
                </a:cubicBezTo>
                <a:cubicBezTo>
                  <a:pt x="191" y="2528"/>
                  <a:pt x="222" y="2527"/>
                  <a:pt x="221" y="2527"/>
                </a:cubicBezTo>
                <a:cubicBezTo>
                  <a:pt x="231" y="2526"/>
                  <a:pt x="247" y="2527"/>
                  <a:pt x="262" y="2525"/>
                </a:cubicBezTo>
                <a:cubicBezTo>
                  <a:pt x="266" y="2526"/>
                  <a:pt x="259" y="2526"/>
                  <a:pt x="261" y="2526"/>
                </a:cubicBezTo>
                <a:cubicBezTo>
                  <a:pt x="265" y="2525"/>
                  <a:pt x="270" y="2525"/>
                  <a:pt x="278" y="2525"/>
                </a:cubicBezTo>
                <a:cubicBezTo>
                  <a:pt x="279" y="2525"/>
                  <a:pt x="277" y="2526"/>
                  <a:pt x="277" y="2526"/>
                </a:cubicBezTo>
                <a:cubicBezTo>
                  <a:pt x="302" y="2526"/>
                  <a:pt x="312" y="2524"/>
                  <a:pt x="340" y="2525"/>
                </a:cubicBezTo>
                <a:cubicBezTo>
                  <a:pt x="341" y="2525"/>
                  <a:pt x="400" y="2525"/>
                  <a:pt x="398" y="2525"/>
                </a:cubicBezTo>
                <a:cubicBezTo>
                  <a:pt x="405" y="2526"/>
                  <a:pt x="418" y="2529"/>
                  <a:pt x="422" y="2529"/>
                </a:cubicBezTo>
                <a:cubicBezTo>
                  <a:pt x="418" y="2529"/>
                  <a:pt x="469" y="2530"/>
                  <a:pt x="493" y="2528"/>
                </a:cubicBezTo>
                <a:cubicBezTo>
                  <a:pt x="494" y="2528"/>
                  <a:pt x="506" y="2529"/>
                  <a:pt x="526" y="2528"/>
                </a:cubicBezTo>
                <a:cubicBezTo>
                  <a:pt x="526" y="2528"/>
                  <a:pt x="544" y="2526"/>
                  <a:pt x="544" y="2526"/>
                </a:cubicBezTo>
                <a:cubicBezTo>
                  <a:pt x="543" y="2526"/>
                  <a:pt x="543" y="2526"/>
                  <a:pt x="543" y="2526"/>
                </a:cubicBezTo>
                <a:cubicBezTo>
                  <a:pt x="543" y="2526"/>
                  <a:pt x="544" y="2526"/>
                  <a:pt x="544" y="2526"/>
                </a:cubicBezTo>
                <a:cubicBezTo>
                  <a:pt x="562" y="2525"/>
                  <a:pt x="553" y="2526"/>
                  <a:pt x="566" y="2525"/>
                </a:cubicBezTo>
                <a:cubicBezTo>
                  <a:pt x="567" y="2525"/>
                  <a:pt x="567" y="2524"/>
                  <a:pt x="568" y="2524"/>
                </a:cubicBezTo>
                <a:cubicBezTo>
                  <a:pt x="573" y="2524"/>
                  <a:pt x="572" y="2527"/>
                  <a:pt x="582" y="2527"/>
                </a:cubicBezTo>
                <a:cubicBezTo>
                  <a:pt x="574" y="2527"/>
                  <a:pt x="589" y="2527"/>
                  <a:pt x="580" y="2527"/>
                </a:cubicBezTo>
                <a:cubicBezTo>
                  <a:pt x="600" y="2529"/>
                  <a:pt x="607" y="2526"/>
                  <a:pt x="613" y="2525"/>
                </a:cubicBezTo>
                <a:cubicBezTo>
                  <a:pt x="608" y="2525"/>
                  <a:pt x="634" y="2526"/>
                  <a:pt x="635" y="2526"/>
                </a:cubicBezTo>
                <a:cubicBezTo>
                  <a:pt x="636" y="2526"/>
                  <a:pt x="637" y="2526"/>
                  <a:pt x="638" y="2525"/>
                </a:cubicBezTo>
                <a:cubicBezTo>
                  <a:pt x="640" y="2526"/>
                  <a:pt x="668" y="2526"/>
                  <a:pt x="677" y="2526"/>
                </a:cubicBezTo>
                <a:cubicBezTo>
                  <a:pt x="679" y="2525"/>
                  <a:pt x="677" y="2525"/>
                  <a:pt x="674" y="2525"/>
                </a:cubicBezTo>
                <a:cubicBezTo>
                  <a:pt x="672" y="2525"/>
                  <a:pt x="670" y="2525"/>
                  <a:pt x="665" y="2525"/>
                </a:cubicBezTo>
                <a:cubicBezTo>
                  <a:pt x="668" y="2525"/>
                  <a:pt x="671" y="2525"/>
                  <a:pt x="674" y="2525"/>
                </a:cubicBezTo>
                <a:cubicBezTo>
                  <a:pt x="675" y="2525"/>
                  <a:pt x="677" y="2525"/>
                  <a:pt x="681" y="2525"/>
                </a:cubicBezTo>
                <a:cubicBezTo>
                  <a:pt x="680" y="2525"/>
                  <a:pt x="679" y="2526"/>
                  <a:pt x="677" y="2526"/>
                </a:cubicBezTo>
                <a:cubicBezTo>
                  <a:pt x="677" y="2526"/>
                  <a:pt x="676" y="2526"/>
                  <a:pt x="674" y="2526"/>
                </a:cubicBezTo>
                <a:cubicBezTo>
                  <a:pt x="679" y="2527"/>
                  <a:pt x="692" y="2525"/>
                  <a:pt x="687" y="2527"/>
                </a:cubicBezTo>
                <a:cubicBezTo>
                  <a:pt x="694" y="2525"/>
                  <a:pt x="759" y="2524"/>
                  <a:pt x="764" y="2524"/>
                </a:cubicBezTo>
                <a:cubicBezTo>
                  <a:pt x="769" y="2524"/>
                  <a:pt x="775" y="2527"/>
                  <a:pt x="779" y="2527"/>
                </a:cubicBezTo>
                <a:cubicBezTo>
                  <a:pt x="796" y="2527"/>
                  <a:pt x="804" y="2524"/>
                  <a:pt x="822" y="2525"/>
                </a:cubicBezTo>
                <a:cubicBezTo>
                  <a:pt x="826" y="2526"/>
                  <a:pt x="836" y="2528"/>
                  <a:pt x="846" y="2528"/>
                </a:cubicBezTo>
                <a:cubicBezTo>
                  <a:pt x="844" y="2528"/>
                  <a:pt x="850" y="2529"/>
                  <a:pt x="849" y="2529"/>
                </a:cubicBezTo>
                <a:cubicBezTo>
                  <a:pt x="856" y="2530"/>
                  <a:pt x="875" y="2528"/>
                  <a:pt x="884" y="2528"/>
                </a:cubicBezTo>
                <a:cubicBezTo>
                  <a:pt x="887" y="2528"/>
                  <a:pt x="888" y="2527"/>
                  <a:pt x="893" y="2527"/>
                </a:cubicBezTo>
                <a:cubicBezTo>
                  <a:pt x="892" y="2528"/>
                  <a:pt x="894" y="2527"/>
                  <a:pt x="903" y="2526"/>
                </a:cubicBezTo>
                <a:cubicBezTo>
                  <a:pt x="904" y="2527"/>
                  <a:pt x="932" y="2523"/>
                  <a:pt x="945" y="2524"/>
                </a:cubicBezTo>
                <a:cubicBezTo>
                  <a:pt x="946" y="2524"/>
                  <a:pt x="1027" y="2527"/>
                  <a:pt x="1040" y="2528"/>
                </a:cubicBezTo>
                <a:cubicBezTo>
                  <a:pt x="1040" y="2528"/>
                  <a:pt x="1069" y="2523"/>
                  <a:pt x="1071" y="2523"/>
                </a:cubicBezTo>
                <a:cubicBezTo>
                  <a:pt x="1070" y="2523"/>
                  <a:pt x="1076" y="2526"/>
                  <a:pt x="1091" y="2527"/>
                </a:cubicBezTo>
                <a:cubicBezTo>
                  <a:pt x="1096" y="2527"/>
                  <a:pt x="1100" y="2524"/>
                  <a:pt x="1097" y="2524"/>
                </a:cubicBezTo>
                <a:cubicBezTo>
                  <a:pt x="1145" y="2524"/>
                  <a:pt x="1196" y="2524"/>
                  <a:pt x="1193" y="2524"/>
                </a:cubicBezTo>
                <a:cubicBezTo>
                  <a:pt x="1202" y="2524"/>
                  <a:pt x="1210" y="2527"/>
                  <a:pt x="1210" y="2527"/>
                </a:cubicBezTo>
                <a:cubicBezTo>
                  <a:pt x="1212" y="2527"/>
                  <a:pt x="1218" y="2527"/>
                  <a:pt x="1219" y="2527"/>
                </a:cubicBezTo>
                <a:cubicBezTo>
                  <a:pt x="1222" y="2527"/>
                  <a:pt x="1247" y="2528"/>
                  <a:pt x="1274" y="2527"/>
                </a:cubicBezTo>
                <a:cubicBezTo>
                  <a:pt x="1274" y="2527"/>
                  <a:pt x="1274" y="2526"/>
                  <a:pt x="1274" y="2525"/>
                </a:cubicBezTo>
                <a:cubicBezTo>
                  <a:pt x="1291" y="2526"/>
                  <a:pt x="1327" y="2527"/>
                  <a:pt x="1364" y="2528"/>
                </a:cubicBezTo>
                <a:cubicBezTo>
                  <a:pt x="1371" y="2528"/>
                  <a:pt x="1378" y="2525"/>
                  <a:pt x="1386" y="2525"/>
                </a:cubicBezTo>
                <a:cubicBezTo>
                  <a:pt x="1389" y="2525"/>
                  <a:pt x="1392" y="2528"/>
                  <a:pt x="1396" y="2528"/>
                </a:cubicBezTo>
                <a:cubicBezTo>
                  <a:pt x="1433" y="2528"/>
                  <a:pt x="1463" y="2527"/>
                  <a:pt x="1463" y="2527"/>
                </a:cubicBezTo>
                <a:cubicBezTo>
                  <a:pt x="1472" y="2526"/>
                  <a:pt x="1488" y="2527"/>
                  <a:pt x="1504" y="2525"/>
                </a:cubicBezTo>
                <a:cubicBezTo>
                  <a:pt x="1507" y="2526"/>
                  <a:pt x="1501" y="2526"/>
                  <a:pt x="1503" y="2526"/>
                </a:cubicBezTo>
                <a:cubicBezTo>
                  <a:pt x="1506" y="2525"/>
                  <a:pt x="1511" y="2525"/>
                  <a:pt x="1520" y="2525"/>
                </a:cubicBezTo>
                <a:cubicBezTo>
                  <a:pt x="1520" y="2525"/>
                  <a:pt x="1518" y="2526"/>
                  <a:pt x="1519" y="2526"/>
                </a:cubicBezTo>
                <a:cubicBezTo>
                  <a:pt x="1543" y="2526"/>
                  <a:pt x="1554" y="2524"/>
                  <a:pt x="1581" y="2525"/>
                </a:cubicBezTo>
                <a:cubicBezTo>
                  <a:pt x="1582" y="2525"/>
                  <a:pt x="1641" y="2525"/>
                  <a:pt x="1640" y="2525"/>
                </a:cubicBezTo>
                <a:cubicBezTo>
                  <a:pt x="1647" y="2526"/>
                  <a:pt x="1659" y="2529"/>
                  <a:pt x="1663" y="2529"/>
                </a:cubicBezTo>
                <a:cubicBezTo>
                  <a:pt x="1659" y="2529"/>
                  <a:pt x="1711" y="2530"/>
                  <a:pt x="1735" y="2528"/>
                </a:cubicBezTo>
                <a:cubicBezTo>
                  <a:pt x="1736" y="2528"/>
                  <a:pt x="1747" y="2529"/>
                  <a:pt x="1767" y="2528"/>
                </a:cubicBezTo>
                <a:cubicBezTo>
                  <a:pt x="1768" y="2528"/>
                  <a:pt x="1785" y="2526"/>
                  <a:pt x="1785" y="2526"/>
                </a:cubicBezTo>
                <a:cubicBezTo>
                  <a:pt x="1785" y="2526"/>
                  <a:pt x="1785" y="2526"/>
                  <a:pt x="1784" y="2526"/>
                </a:cubicBezTo>
                <a:cubicBezTo>
                  <a:pt x="1785" y="2526"/>
                  <a:pt x="1785" y="2526"/>
                  <a:pt x="1785" y="2526"/>
                </a:cubicBezTo>
                <a:cubicBezTo>
                  <a:pt x="1803" y="2525"/>
                  <a:pt x="1794" y="2526"/>
                  <a:pt x="1807" y="2525"/>
                </a:cubicBezTo>
                <a:cubicBezTo>
                  <a:pt x="1809" y="2525"/>
                  <a:pt x="1808" y="2524"/>
                  <a:pt x="1810" y="2524"/>
                </a:cubicBezTo>
                <a:cubicBezTo>
                  <a:pt x="1814" y="2524"/>
                  <a:pt x="1813" y="2527"/>
                  <a:pt x="1823" y="2527"/>
                </a:cubicBezTo>
                <a:cubicBezTo>
                  <a:pt x="1815" y="2527"/>
                  <a:pt x="1830" y="2527"/>
                  <a:pt x="1821" y="2527"/>
                </a:cubicBezTo>
                <a:cubicBezTo>
                  <a:pt x="1842" y="2529"/>
                  <a:pt x="1849" y="2526"/>
                  <a:pt x="1854" y="2525"/>
                </a:cubicBezTo>
                <a:cubicBezTo>
                  <a:pt x="1850" y="2525"/>
                  <a:pt x="1876" y="2526"/>
                  <a:pt x="1877" y="2526"/>
                </a:cubicBezTo>
                <a:cubicBezTo>
                  <a:pt x="1877" y="2526"/>
                  <a:pt x="1878" y="2526"/>
                  <a:pt x="1879" y="2525"/>
                </a:cubicBezTo>
                <a:cubicBezTo>
                  <a:pt x="1881" y="2526"/>
                  <a:pt x="1909" y="2526"/>
                  <a:pt x="1919" y="2526"/>
                </a:cubicBezTo>
                <a:cubicBezTo>
                  <a:pt x="1921" y="2525"/>
                  <a:pt x="1919" y="2525"/>
                  <a:pt x="1915" y="2525"/>
                </a:cubicBezTo>
                <a:cubicBezTo>
                  <a:pt x="1913" y="2525"/>
                  <a:pt x="1911" y="2525"/>
                  <a:pt x="1907" y="2525"/>
                </a:cubicBezTo>
                <a:cubicBezTo>
                  <a:pt x="1910" y="2525"/>
                  <a:pt x="1913" y="2525"/>
                  <a:pt x="1915" y="2525"/>
                </a:cubicBezTo>
                <a:cubicBezTo>
                  <a:pt x="1917" y="2525"/>
                  <a:pt x="1919" y="2525"/>
                  <a:pt x="1922" y="2525"/>
                </a:cubicBezTo>
                <a:cubicBezTo>
                  <a:pt x="1922" y="2525"/>
                  <a:pt x="1921" y="2526"/>
                  <a:pt x="1919" y="2526"/>
                </a:cubicBezTo>
                <a:cubicBezTo>
                  <a:pt x="1918" y="2526"/>
                  <a:pt x="1917" y="2526"/>
                  <a:pt x="1915" y="2526"/>
                </a:cubicBezTo>
                <a:cubicBezTo>
                  <a:pt x="1920" y="2527"/>
                  <a:pt x="1933" y="2525"/>
                  <a:pt x="1928" y="2527"/>
                </a:cubicBezTo>
                <a:cubicBezTo>
                  <a:pt x="1935" y="2525"/>
                  <a:pt x="2000" y="2524"/>
                  <a:pt x="2005" y="2524"/>
                </a:cubicBezTo>
                <a:cubicBezTo>
                  <a:pt x="2010" y="2524"/>
                  <a:pt x="2017" y="2527"/>
                  <a:pt x="2020" y="2527"/>
                </a:cubicBezTo>
                <a:cubicBezTo>
                  <a:pt x="2037" y="2527"/>
                  <a:pt x="2046" y="2524"/>
                  <a:pt x="2064" y="2525"/>
                </a:cubicBezTo>
                <a:cubicBezTo>
                  <a:pt x="2067" y="2526"/>
                  <a:pt x="2078" y="2528"/>
                  <a:pt x="2087" y="2528"/>
                </a:cubicBezTo>
                <a:cubicBezTo>
                  <a:pt x="2085" y="2528"/>
                  <a:pt x="2091" y="2529"/>
                  <a:pt x="2091" y="2529"/>
                </a:cubicBezTo>
                <a:cubicBezTo>
                  <a:pt x="2097" y="2530"/>
                  <a:pt x="2117" y="2528"/>
                  <a:pt x="2126" y="2528"/>
                </a:cubicBezTo>
                <a:cubicBezTo>
                  <a:pt x="2129" y="2528"/>
                  <a:pt x="2129" y="2527"/>
                  <a:pt x="2135" y="2527"/>
                </a:cubicBezTo>
                <a:cubicBezTo>
                  <a:pt x="2133" y="2528"/>
                  <a:pt x="2136" y="2527"/>
                  <a:pt x="2144" y="2526"/>
                </a:cubicBezTo>
                <a:cubicBezTo>
                  <a:pt x="2145" y="2527"/>
                  <a:pt x="2174" y="2523"/>
                  <a:pt x="2187" y="2524"/>
                </a:cubicBezTo>
                <a:cubicBezTo>
                  <a:pt x="2187" y="2524"/>
                  <a:pt x="2268" y="2527"/>
                  <a:pt x="2281" y="2528"/>
                </a:cubicBezTo>
                <a:cubicBezTo>
                  <a:pt x="2282" y="2528"/>
                  <a:pt x="2310" y="2523"/>
                  <a:pt x="2313" y="2523"/>
                </a:cubicBezTo>
                <a:cubicBezTo>
                  <a:pt x="2311" y="2523"/>
                  <a:pt x="2318" y="2526"/>
                  <a:pt x="2333" y="2527"/>
                </a:cubicBezTo>
                <a:cubicBezTo>
                  <a:pt x="2338" y="2527"/>
                  <a:pt x="2342" y="2524"/>
                  <a:pt x="2338" y="2524"/>
                </a:cubicBezTo>
                <a:cubicBezTo>
                  <a:pt x="2386" y="2524"/>
                  <a:pt x="2437" y="2524"/>
                  <a:pt x="2435" y="2524"/>
                </a:cubicBezTo>
                <a:cubicBezTo>
                  <a:pt x="2443" y="2524"/>
                  <a:pt x="2451" y="2527"/>
                  <a:pt x="2451" y="2527"/>
                </a:cubicBezTo>
                <a:cubicBezTo>
                  <a:pt x="2454" y="2527"/>
                  <a:pt x="2460" y="2527"/>
                  <a:pt x="2461" y="2527"/>
                </a:cubicBezTo>
                <a:cubicBezTo>
                  <a:pt x="2464" y="2527"/>
                  <a:pt x="2488" y="2528"/>
                  <a:pt x="2515" y="2527"/>
                </a:cubicBezTo>
                <a:cubicBezTo>
                  <a:pt x="2516" y="2524"/>
                  <a:pt x="2513" y="2485"/>
                  <a:pt x="2513" y="2480"/>
                </a:cubicBezTo>
                <a:cubicBezTo>
                  <a:pt x="2512" y="2487"/>
                  <a:pt x="2516" y="2426"/>
                  <a:pt x="2516" y="2424"/>
                </a:cubicBezTo>
                <a:cubicBezTo>
                  <a:pt x="2516" y="2418"/>
                  <a:pt x="2513" y="2402"/>
                  <a:pt x="2514" y="2397"/>
                </a:cubicBezTo>
                <a:cubicBezTo>
                  <a:pt x="2512" y="2401"/>
                  <a:pt x="2517" y="2379"/>
                  <a:pt x="2516" y="2371"/>
                </a:cubicBezTo>
                <a:cubicBezTo>
                  <a:pt x="2517" y="2371"/>
                  <a:pt x="2517" y="2351"/>
                  <a:pt x="2517" y="2349"/>
                </a:cubicBezTo>
                <a:cubicBezTo>
                  <a:pt x="2517" y="2334"/>
                  <a:pt x="2512" y="2279"/>
                  <a:pt x="2513" y="2274"/>
                </a:cubicBezTo>
                <a:cubicBezTo>
                  <a:pt x="2515" y="2273"/>
                  <a:pt x="2518" y="2237"/>
                  <a:pt x="2517" y="2229"/>
                </a:cubicBezTo>
                <a:cubicBezTo>
                  <a:pt x="2518" y="2232"/>
                  <a:pt x="2517" y="2221"/>
                  <a:pt x="2517" y="2216"/>
                </a:cubicBezTo>
                <a:cubicBezTo>
                  <a:pt x="2518" y="2199"/>
                  <a:pt x="2515" y="2188"/>
                  <a:pt x="2516" y="2179"/>
                </a:cubicBezTo>
                <a:cubicBezTo>
                  <a:pt x="2515" y="2177"/>
                  <a:pt x="2520" y="2111"/>
                  <a:pt x="2520" y="2110"/>
                </a:cubicBezTo>
                <a:cubicBezTo>
                  <a:pt x="2520" y="2102"/>
                  <a:pt x="2514" y="2093"/>
                  <a:pt x="2514" y="2092"/>
                </a:cubicBezTo>
                <a:cubicBezTo>
                  <a:pt x="2514" y="2091"/>
                  <a:pt x="2513" y="2091"/>
                  <a:pt x="2513" y="2090"/>
                </a:cubicBezTo>
                <a:cubicBezTo>
                  <a:pt x="2513" y="2083"/>
                  <a:pt x="2517" y="2075"/>
                  <a:pt x="2517" y="2067"/>
                </a:cubicBezTo>
                <a:cubicBezTo>
                  <a:pt x="2517" y="2061"/>
                  <a:pt x="2516" y="2039"/>
                  <a:pt x="2516" y="2037"/>
                </a:cubicBezTo>
                <a:cubicBezTo>
                  <a:pt x="2516" y="2029"/>
                  <a:pt x="2518" y="2009"/>
                  <a:pt x="2518" y="2008"/>
                </a:cubicBezTo>
                <a:cubicBezTo>
                  <a:pt x="2518" y="2007"/>
                  <a:pt x="2516" y="1907"/>
                  <a:pt x="2517" y="1902"/>
                </a:cubicBezTo>
                <a:cubicBezTo>
                  <a:pt x="2517" y="1901"/>
                  <a:pt x="2520" y="1888"/>
                  <a:pt x="2520" y="1885"/>
                </a:cubicBezTo>
                <a:cubicBezTo>
                  <a:pt x="2520" y="1885"/>
                  <a:pt x="2519" y="1885"/>
                  <a:pt x="2519" y="1885"/>
                </a:cubicBezTo>
                <a:cubicBezTo>
                  <a:pt x="2519" y="1876"/>
                  <a:pt x="2519" y="1859"/>
                  <a:pt x="2519" y="1852"/>
                </a:cubicBezTo>
                <a:cubicBezTo>
                  <a:pt x="2518" y="1850"/>
                  <a:pt x="2518" y="1852"/>
                  <a:pt x="2518" y="1855"/>
                </a:cubicBezTo>
                <a:cubicBezTo>
                  <a:pt x="2518" y="1857"/>
                  <a:pt x="2518" y="1859"/>
                  <a:pt x="2518" y="1864"/>
                </a:cubicBezTo>
                <a:cubicBezTo>
                  <a:pt x="2518" y="1861"/>
                  <a:pt x="2518" y="1858"/>
                  <a:pt x="2518" y="1855"/>
                </a:cubicBezTo>
                <a:cubicBezTo>
                  <a:pt x="2518" y="1853"/>
                  <a:pt x="2518" y="1852"/>
                  <a:pt x="2518" y="1848"/>
                </a:cubicBezTo>
                <a:cubicBezTo>
                  <a:pt x="2519" y="1848"/>
                  <a:pt x="2519" y="1850"/>
                  <a:pt x="2519" y="1852"/>
                </a:cubicBezTo>
                <a:cubicBezTo>
                  <a:pt x="2519" y="1852"/>
                  <a:pt x="2519" y="1853"/>
                  <a:pt x="2519" y="1855"/>
                </a:cubicBezTo>
                <a:cubicBezTo>
                  <a:pt x="2520" y="1850"/>
                  <a:pt x="2518" y="1837"/>
                  <a:pt x="2520" y="1842"/>
                </a:cubicBezTo>
                <a:cubicBezTo>
                  <a:pt x="2518" y="1835"/>
                  <a:pt x="2517" y="1770"/>
                  <a:pt x="2517" y="1765"/>
                </a:cubicBezTo>
                <a:cubicBezTo>
                  <a:pt x="2517" y="1760"/>
                  <a:pt x="2520" y="1753"/>
                  <a:pt x="2521" y="1750"/>
                </a:cubicBezTo>
                <a:cubicBezTo>
                  <a:pt x="2520" y="1733"/>
                  <a:pt x="2517" y="1725"/>
                  <a:pt x="2518" y="1707"/>
                </a:cubicBezTo>
                <a:cubicBezTo>
                  <a:pt x="2519" y="1703"/>
                  <a:pt x="2521" y="1693"/>
                  <a:pt x="2521" y="1683"/>
                </a:cubicBezTo>
                <a:cubicBezTo>
                  <a:pt x="2521" y="1685"/>
                  <a:pt x="2522" y="1679"/>
                  <a:pt x="2522" y="1680"/>
                </a:cubicBezTo>
                <a:cubicBezTo>
                  <a:pt x="2523" y="1673"/>
                  <a:pt x="2522" y="1654"/>
                  <a:pt x="2521" y="1645"/>
                </a:cubicBezTo>
                <a:cubicBezTo>
                  <a:pt x="2522" y="1642"/>
                  <a:pt x="2520" y="1641"/>
                  <a:pt x="2520" y="1636"/>
                </a:cubicBezTo>
                <a:cubicBezTo>
                  <a:pt x="2521" y="1637"/>
                  <a:pt x="2520" y="1635"/>
                  <a:pt x="2519" y="1626"/>
                </a:cubicBezTo>
                <a:cubicBezTo>
                  <a:pt x="2520" y="1625"/>
                  <a:pt x="2516" y="1596"/>
                  <a:pt x="2517" y="1584"/>
                </a:cubicBezTo>
                <a:cubicBezTo>
                  <a:pt x="2517" y="1583"/>
                  <a:pt x="2520" y="1502"/>
                  <a:pt x="2521" y="1489"/>
                </a:cubicBezTo>
                <a:cubicBezTo>
                  <a:pt x="2521" y="1489"/>
                  <a:pt x="2516" y="1460"/>
                  <a:pt x="2517" y="1458"/>
                </a:cubicBezTo>
                <a:cubicBezTo>
                  <a:pt x="2517" y="1459"/>
                  <a:pt x="2519" y="1453"/>
                  <a:pt x="2520" y="1438"/>
                </a:cubicBezTo>
                <a:cubicBezTo>
                  <a:pt x="2520" y="1433"/>
                  <a:pt x="2517" y="1429"/>
                  <a:pt x="2517" y="1432"/>
                </a:cubicBezTo>
                <a:cubicBezTo>
                  <a:pt x="2517" y="1384"/>
                  <a:pt x="2517" y="1333"/>
                  <a:pt x="2517" y="1335"/>
                </a:cubicBezTo>
                <a:cubicBezTo>
                  <a:pt x="2517" y="1327"/>
                  <a:pt x="2520" y="1319"/>
                  <a:pt x="2520" y="1319"/>
                </a:cubicBezTo>
                <a:cubicBezTo>
                  <a:pt x="2520" y="1317"/>
                  <a:pt x="2520" y="1311"/>
                  <a:pt x="2520" y="1310"/>
                </a:cubicBezTo>
                <a:cubicBezTo>
                  <a:pt x="2520" y="1306"/>
                  <a:pt x="2521" y="1282"/>
                  <a:pt x="2520" y="1255"/>
                </a:cubicBezTo>
                <a:cubicBezTo>
                  <a:pt x="2520" y="1255"/>
                  <a:pt x="2518" y="1255"/>
                  <a:pt x="2516" y="1255"/>
                </a:cubicBezTo>
                <a:cubicBezTo>
                  <a:pt x="2517" y="1239"/>
                  <a:pt x="2518" y="1201"/>
                  <a:pt x="2519" y="1164"/>
                </a:cubicBezTo>
                <a:cubicBezTo>
                  <a:pt x="2519" y="1157"/>
                  <a:pt x="2516" y="1150"/>
                  <a:pt x="2516" y="1143"/>
                </a:cubicBezTo>
                <a:cubicBezTo>
                  <a:pt x="2516" y="1139"/>
                  <a:pt x="2519" y="1136"/>
                  <a:pt x="2519" y="1132"/>
                </a:cubicBezTo>
                <a:cubicBezTo>
                  <a:pt x="2519" y="1095"/>
                  <a:pt x="2518" y="1065"/>
                  <a:pt x="2518" y="1065"/>
                </a:cubicBezTo>
                <a:cubicBezTo>
                  <a:pt x="2517" y="1056"/>
                  <a:pt x="2518" y="1040"/>
                  <a:pt x="2516" y="1024"/>
                </a:cubicBezTo>
                <a:cubicBezTo>
                  <a:pt x="2516" y="1021"/>
                  <a:pt x="2517" y="1027"/>
                  <a:pt x="2517" y="1025"/>
                </a:cubicBezTo>
                <a:cubicBezTo>
                  <a:pt x="2516" y="1022"/>
                  <a:pt x="2516" y="1017"/>
                  <a:pt x="2516" y="1008"/>
                </a:cubicBezTo>
                <a:cubicBezTo>
                  <a:pt x="2516" y="1008"/>
                  <a:pt x="2517" y="1010"/>
                  <a:pt x="2517" y="1009"/>
                </a:cubicBezTo>
                <a:cubicBezTo>
                  <a:pt x="2517" y="985"/>
                  <a:pt x="2515" y="974"/>
                  <a:pt x="2516" y="947"/>
                </a:cubicBezTo>
                <a:cubicBezTo>
                  <a:pt x="2516" y="946"/>
                  <a:pt x="2516" y="887"/>
                  <a:pt x="2516" y="888"/>
                </a:cubicBezTo>
                <a:cubicBezTo>
                  <a:pt x="2517" y="881"/>
                  <a:pt x="2520" y="869"/>
                  <a:pt x="2520" y="865"/>
                </a:cubicBezTo>
                <a:cubicBezTo>
                  <a:pt x="2520" y="869"/>
                  <a:pt x="2520" y="817"/>
                  <a:pt x="2519" y="793"/>
                </a:cubicBezTo>
                <a:cubicBezTo>
                  <a:pt x="2519" y="792"/>
                  <a:pt x="2520" y="781"/>
                  <a:pt x="2519" y="761"/>
                </a:cubicBezTo>
                <a:cubicBezTo>
                  <a:pt x="2519" y="761"/>
                  <a:pt x="2517" y="743"/>
                  <a:pt x="2517" y="743"/>
                </a:cubicBezTo>
                <a:cubicBezTo>
                  <a:pt x="2517" y="743"/>
                  <a:pt x="2517" y="743"/>
                  <a:pt x="2517" y="744"/>
                </a:cubicBezTo>
                <a:cubicBezTo>
                  <a:pt x="2517" y="743"/>
                  <a:pt x="2517" y="743"/>
                  <a:pt x="2517" y="743"/>
                </a:cubicBezTo>
                <a:cubicBezTo>
                  <a:pt x="2516" y="725"/>
                  <a:pt x="2517" y="734"/>
                  <a:pt x="2516" y="721"/>
                </a:cubicBezTo>
                <a:cubicBezTo>
                  <a:pt x="2516" y="719"/>
                  <a:pt x="2515" y="720"/>
                  <a:pt x="2515" y="718"/>
                </a:cubicBezTo>
                <a:cubicBezTo>
                  <a:pt x="2515" y="714"/>
                  <a:pt x="2518" y="715"/>
                  <a:pt x="2518" y="705"/>
                </a:cubicBezTo>
                <a:cubicBezTo>
                  <a:pt x="2518" y="713"/>
                  <a:pt x="2518" y="698"/>
                  <a:pt x="2518" y="707"/>
                </a:cubicBezTo>
                <a:cubicBezTo>
                  <a:pt x="2520" y="686"/>
                  <a:pt x="2517" y="679"/>
                  <a:pt x="2516" y="674"/>
                </a:cubicBezTo>
                <a:cubicBezTo>
                  <a:pt x="2516" y="678"/>
                  <a:pt x="2517" y="652"/>
                  <a:pt x="2517" y="651"/>
                </a:cubicBezTo>
                <a:cubicBezTo>
                  <a:pt x="2517" y="650"/>
                  <a:pt x="2516" y="648"/>
                  <a:pt x="2516" y="646"/>
                </a:cubicBezTo>
                <a:cubicBezTo>
                  <a:pt x="2517" y="642"/>
                  <a:pt x="2521" y="620"/>
                  <a:pt x="2521" y="612"/>
                </a:cubicBezTo>
                <a:cubicBezTo>
                  <a:pt x="2520" y="611"/>
                  <a:pt x="2520" y="577"/>
                  <a:pt x="2520" y="572"/>
                </a:cubicBezTo>
                <a:cubicBezTo>
                  <a:pt x="2520" y="571"/>
                  <a:pt x="2522" y="545"/>
                  <a:pt x="2522" y="529"/>
                </a:cubicBezTo>
                <a:cubicBezTo>
                  <a:pt x="2523" y="528"/>
                  <a:pt x="2519" y="492"/>
                  <a:pt x="2519" y="467"/>
                </a:cubicBezTo>
              </a:path>
            </a:pathLst>
          </a:cu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noProof="0"/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6ACE9E54-7253-43AA-8171-3B4DD8DD223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186792" y="1804151"/>
            <a:ext cx="1979662" cy="4148828"/>
          </a:xfrm>
          <a:custGeom>
            <a:avLst/>
            <a:gdLst>
              <a:gd name="T0" fmla="*/ 2516 w 2523"/>
              <a:gd name="T1" fmla="*/ 2424 h 2530"/>
              <a:gd name="T2" fmla="*/ 2517 w 2523"/>
              <a:gd name="T3" fmla="*/ 311 h 2530"/>
              <a:gd name="T4" fmla="*/ 2521 w 2523"/>
              <a:gd name="T5" fmla="*/ 105 h 2530"/>
              <a:gd name="T6" fmla="*/ 2301 w 2523"/>
              <a:gd name="T7" fmla="*/ 2 h 2530"/>
              <a:gd name="T8" fmla="*/ 2124 w 2523"/>
              <a:gd name="T9" fmla="*/ 5 h 2530"/>
              <a:gd name="T10" fmla="*/ 1979 w 2523"/>
              <a:gd name="T11" fmla="*/ 4 h 2530"/>
              <a:gd name="T12" fmla="*/ 1888 w 2523"/>
              <a:gd name="T13" fmla="*/ 4 h 2530"/>
              <a:gd name="T14" fmla="*/ 1842 w 2523"/>
              <a:gd name="T15" fmla="*/ 5 h 2530"/>
              <a:gd name="T16" fmla="*/ 1701 w 2523"/>
              <a:gd name="T17" fmla="*/ 5 h 2530"/>
              <a:gd name="T18" fmla="*/ 1578 w 2523"/>
              <a:gd name="T19" fmla="*/ 6 h 2530"/>
              <a:gd name="T20" fmla="*/ 1313 w 2523"/>
              <a:gd name="T21" fmla="*/ 3 h 2530"/>
              <a:gd name="T22" fmla="*/ 1127 w 2523"/>
              <a:gd name="T23" fmla="*/ 2 h 2530"/>
              <a:gd name="T24" fmla="*/ 942 w 2523"/>
              <a:gd name="T25" fmla="*/ 5 h 2530"/>
              <a:gd name="T26" fmla="*/ 739 w 2523"/>
              <a:gd name="T27" fmla="*/ 4 h 2530"/>
              <a:gd name="T28" fmla="*/ 669 w 2523"/>
              <a:gd name="T29" fmla="*/ 4 h 2530"/>
              <a:gd name="T30" fmla="*/ 607 w 2523"/>
              <a:gd name="T31" fmla="*/ 5 h 2530"/>
              <a:gd name="T32" fmla="*/ 503 w 2523"/>
              <a:gd name="T33" fmla="*/ 2 h 2530"/>
              <a:gd name="T34" fmla="*/ 379 w 2523"/>
              <a:gd name="T35" fmla="*/ 3 h 2530"/>
              <a:gd name="T36" fmla="*/ 88 w 2523"/>
              <a:gd name="T37" fmla="*/ 6 h 2530"/>
              <a:gd name="T38" fmla="*/ 9 w 2523"/>
              <a:gd name="T39" fmla="*/ 133 h 2530"/>
              <a:gd name="T40" fmla="*/ 7 w 2523"/>
              <a:gd name="T41" fmla="*/ 351 h 2530"/>
              <a:gd name="T42" fmla="*/ 5 w 2523"/>
              <a:gd name="T43" fmla="*/ 522 h 2530"/>
              <a:gd name="T44" fmla="*/ 5 w 2523"/>
              <a:gd name="T45" fmla="*/ 666 h 2530"/>
              <a:gd name="T46" fmla="*/ 6 w 2523"/>
              <a:gd name="T47" fmla="*/ 765 h 2530"/>
              <a:gd name="T48" fmla="*/ 2 w 2523"/>
              <a:gd name="T49" fmla="*/ 894 h 2530"/>
              <a:gd name="T50" fmla="*/ 5 w 2523"/>
              <a:gd name="T51" fmla="*/ 1097 h 2530"/>
              <a:gd name="T52" fmla="*/ 4 w 2523"/>
              <a:gd name="T53" fmla="*/ 1366 h 2530"/>
              <a:gd name="T54" fmla="*/ 6 w 2523"/>
              <a:gd name="T55" fmla="*/ 1522 h 2530"/>
              <a:gd name="T56" fmla="*/ 3 w 2523"/>
              <a:gd name="T57" fmla="*/ 1769 h 2530"/>
              <a:gd name="T58" fmla="*/ 5 w 2523"/>
              <a:gd name="T59" fmla="*/ 1825 h 2530"/>
              <a:gd name="T60" fmla="*/ 3 w 2523"/>
              <a:gd name="T61" fmla="*/ 1958 h 2530"/>
              <a:gd name="T62" fmla="*/ 3 w 2523"/>
              <a:gd name="T63" fmla="*/ 2204 h 2530"/>
              <a:gd name="T64" fmla="*/ 1 w 2523"/>
              <a:gd name="T65" fmla="*/ 2334 h 2530"/>
              <a:gd name="T66" fmla="*/ 154 w 2523"/>
              <a:gd name="T67" fmla="*/ 2528 h 2530"/>
              <a:gd name="T68" fmla="*/ 340 w 2523"/>
              <a:gd name="T69" fmla="*/ 2525 h 2530"/>
              <a:gd name="T70" fmla="*/ 543 w 2523"/>
              <a:gd name="T71" fmla="*/ 2526 h 2530"/>
              <a:gd name="T72" fmla="*/ 613 w 2523"/>
              <a:gd name="T73" fmla="*/ 2525 h 2530"/>
              <a:gd name="T74" fmla="*/ 674 w 2523"/>
              <a:gd name="T75" fmla="*/ 2525 h 2530"/>
              <a:gd name="T76" fmla="*/ 779 w 2523"/>
              <a:gd name="T77" fmla="*/ 2527 h 2530"/>
              <a:gd name="T78" fmla="*/ 903 w 2523"/>
              <a:gd name="T79" fmla="*/ 2526 h 2530"/>
              <a:gd name="T80" fmla="*/ 1193 w 2523"/>
              <a:gd name="T81" fmla="*/ 2524 h 2530"/>
              <a:gd name="T82" fmla="*/ 1386 w 2523"/>
              <a:gd name="T83" fmla="*/ 2525 h 2530"/>
              <a:gd name="T84" fmla="*/ 1519 w 2523"/>
              <a:gd name="T85" fmla="*/ 2526 h 2530"/>
              <a:gd name="T86" fmla="*/ 1785 w 2523"/>
              <a:gd name="T87" fmla="*/ 2526 h 2530"/>
              <a:gd name="T88" fmla="*/ 1821 w 2523"/>
              <a:gd name="T89" fmla="*/ 2527 h 2530"/>
              <a:gd name="T90" fmla="*/ 1907 w 2523"/>
              <a:gd name="T91" fmla="*/ 2525 h 2530"/>
              <a:gd name="T92" fmla="*/ 2005 w 2523"/>
              <a:gd name="T93" fmla="*/ 2524 h 2530"/>
              <a:gd name="T94" fmla="*/ 2135 w 2523"/>
              <a:gd name="T95" fmla="*/ 2527 h 2530"/>
              <a:gd name="T96" fmla="*/ 2338 w 2523"/>
              <a:gd name="T97" fmla="*/ 2524 h 2530"/>
              <a:gd name="T98" fmla="*/ 2516 w 2523"/>
              <a:gd name="T99" fmla="*/ 2424 h 2530"/>
              <a:gd name="T100" fmla="*/ 2517 w 2523"/>
              <a:gd name="T101" fmla="*/ 2216 h 2530"/>
              <a:gd name="T102" fmla="*/ 2516 w 2523"/>
              <a:gd name="T103" fmla="*/ 2037 h 2530"/>
              <a:gd name="T104" fmla="*/ 2518 w 2523"/>
              <a:gd name="T105" fmla="*/ 1855 h 2530"/>
              <a:gd name="T106" fmla="*/ 2520 w 2523"/>
              <a:gd name="T107" fmla="*/ 1842 h 2530"/>
              <a:gd name="T108" fmla="*/ 2521 w 2523"/>
              <a:gd name="T109" fmla="*/ 1645 h 2530"/>
              <a:gd name="T110" fmla="*/ 2520 w 2523"/>
              <a:gd name="T111" fmla="*/ 1438 h 2530"/>
              <a:gd name="T112" fmla="*/ 2516 w 2523"/>
              <a:gd name="T113" fmla="*/ 1255 h 2530"/>
              <a:gd name="T114" fmla="*/ 2517 w 2523"/>
              <a:gd name="T115" fmla="*/ 1025 h 2530"/>
              <a:gd name="T116" fmla="*/ 2519 w 2523"/>
              <a:gd name="T117" fmla="*/ 793 h 2530"/>
              <a:gd name="T118" fmla="*/ 2515 w 2523"/>
              <a:gd name="T119" fmla="*/ 718 h 2530"/>
              <a:gd name="T120" fmla="*/ 2521 w 2523"/>
              <a:gd name="T121" fmla="*/ 612 h 2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523" h="2530">
                <a:moveTo>
                  <a:pt x="6" y="105"/>
                </a:moveTo>
                <a:cubicBezTo>
                  <a:pt x="6" y="105"/>
                  <a:pt x="6" y="105"/>
                  <a:pt x="6" y="104"/>
                </a:cubicBezTo>
                <a:cubicBezTo>
                  <a:pt x="6" y="105"/>
                  <a:pt x="6" y="106"/>
                  <a:pt x="6" y="105"/>
                </a:cubicBezTo>
                <a:moveTo>
                  <a:pt x="2516" y="2424"/>
                </a:moveTo>
                <a:cubicBezTo>
                  <a:pt x="2516" y="2425"/>
                  <a:pt x="2516" y="2425"/>
                  <a:pt x="2516" y="2425"/>
                </a:cubicBezTo>
                <a:cubicBezTo>
                  <a:pt x="2516" y="2425"/>
                  <a:pt x="2516" y="2424"/>
                  <a:pt x="2516" y="2424"/>
                </a:cubicBezTo>
                <a:moveTo>
                  <a:pt x="2519" y="467"/>
                </a:moveTo>
                <a:cubicBezTo>
                  <a:pt x="2520" y="455"/>
                  <a:pt x="2517" y="427"/>
                  <a:pt x="2518" y="410"/>
                </a:cubicBezTo>
                <a:cubicBezTo>
                  <a:pt x="2518" y="407"/>
                  <a:pt x="2517" y="371"/>
                  <a:pt x="2518" y="338"/>
                </a:cubicBezTo>
                <a:cubicBezTo>
                  <a:pt x="2518" y="338"/>
                  <a:pt x="2519" y="332"/>
                  <a:pt x="2520" y="329"/>
                </a:cubicBezTo>
                <a:cubicBezTo>
                  <a:pt x="2519" y="329"/>
                  <a:pt x="2520" y="328"/>
                  <a:pt x="2520" y="326"/>
                </a:cubicBezTo>
                <a:cubicBezTo>
                  <a:pt x="2520" y="319"/>
                  <a:pt x="2517" y="311"/>
                  <a:pt x="2517" y="311"/>
                </a:cubicBezTo>
                <a:cubicBezTo>
                  <a:pt x="2516" y="305"/>
                  <a:pt x="2518" y="305"/>
                  <a:pt x="2518" y="300"/>
                </a:cubicBezTo>
                <a:cubicBezTo>
                  <a:pt x="2518" y="299"/>
                  <a:pt x="2516" y="297"/>
                  <a:pt x="2516" y="296"/>
                </a:cubicBezTo>
                <a:cubicBezTo>
                  <a:pt x="2516" y="257"/>
                  <a:pt x="2518" y="257"/>
                  <a:pt x="2518" y="218"/>
                </a:cubicBezTo>
                <a:cubicBezTo>
                  <a:pt x="2517" y="214"/>
                  <a:pt x="2515" y="214"/>
                  <a:pt x="2515" y="210"/>
                </a:cubicBezTo>
                <a:cubicBezTo>
                  <a:pt x="2515" y="203"/>
                  <a:pt x="2522" y="203"/>
                  <a:pt x="2522" y="196"/>
                </a:cubicBezTo>
                <a:cubicBezTo>
                  <a:pt x="2523" y="150"/>
                  <a:pt x="2520" y="150"/>
                  <a:pt x="2521" y="105"/>
                </a:cubicBezTo>
                <a:cubicBezTo>
                  <a:pt x="2521" y="59"/>
                  <a:pt x="2517" y="5"/>
                  <a:pt x="2517" y="5"/>
                </a:cubicBezTo>
                <a:cubicBezTo>
                  <a:pt x="2517" y="5"/>
                  <a:pt x="2507" y="6"/>
                  <a:pt x="2500" y="6"/>
                </a:cubicBezTo>
                <a:cubicBezTo>
                  <a:pt x="2498" y="5"/>
                  <a:pt x="2449" y="2"/>
                  <a:pt x="2400" y="2"/>
                </a:cubicBezTo>
                <a:cubicBezTo>
                  <a:pt x="2393" y="2"/>
                  <a:pt x="2386" y="4"/>
                  <a:pt x="2379" y="4"/>
                </a:cubicBezTo>
                <a:cubicBezTo>
                  <a:pt x="2375" y="4"/>
                  <a:pt x="2372" y="2"/>
                  <a:pt x="2369" y="2"/>
                </a:cubicBezTo>
                <a:cubicBezTo>
                  <a:pt x="2331" y="2"/>
                  <a:pt x="2301" y="3"/>
                  <a:pt x="2301" y="2"/>
                </a:cubicBezTo>
                <a:cubicBezTo>
                  <a:pt x="2292" y="4"/>
                  <a:pt x="2276" y="2"/>
                  <a:pt x="2261" y="5"/>
                </a:cubicBezTo>
                <a:cubicBezTo>
                  <a:pt x="2257" y="4"/>
                  <a:pt x="2264" y="4"/>
                  <a:pt x="2262" y="4"/>
                </a:cubicBezTo>
                <a:cubicBezTo>
                  <a:pt x="2258" y="4"/>
                  <a:pt x="2253" y="5"/>
                  <a:pt x="2244" y="4"/>
                </a:cubicBezTo>
                <a:cubicBezTo>
                  <a:pt x="2244" y="4"/>
                  <a:pt x="2246" y="4"/>
                  <a:pt x="2245" y="4"/>
                </a:cubicBezTo>
                <a:cubicBezTo>
                  <a:pt x="2221" y="4"/>
                  <a:pt x="2211" y="6"/>
                  <a:pt x="2183" y="5"/>
                </a:cubicBezTo>
                <a:cubicBezTo>
                  <a:pt x="2182" y="5"/>
                  <a:pt x="2123" y="5"/>
                  <a:pt x="2124" y="5"/>
                </a:cubicBezTo>
                <a:cubicBezTo>
                  <a:pt x="2117" y="4"/>
                  <a:pt x="2105" y="1"/>
                  <a:pt x="2101" y="1"/>
                </a:cubicBezTo>
                <a:cubicBezTo>
                  <a:pt x="2105" y="1"/>
                  <a:pt x="2053" y="0"/>
                  <a:pt x="2030" y="1"/>
                </a:cubicBezTo>
                <a:cubicBezTo>
                  <a:pt x="2029" y="1"/>
                  <a:pt x="2017" y="1"/>
                  <a:pt x="1997" y="1"/>
                </a:cubicBezTo>
                <a:cubicBezTo>
                  <a:pt x="1997" y="1"/>
                  <a:pt x="1979" y="4"/>
                  <a:pt x="1979" y="4"/>
                </a:cubicBezTo>
                <a:cubicBezTo>
                  <a:pt x="1979" y="4"/>
                  <a:pt x="1980" y="4"/>
                  <a:pt x="1980" y="4"/>
                </a:cubicBezTo>
                <a:cubicBezTo>
                  <a:pt x="1979" y="4"/>
                  <a:pt x="1979" y="4"/>
                  <a:pt x="1979" y="4"/>
                </a:cubicBezTo>
                <a:cubicBezTo>
                  <a:pt x="1961" y="5"/>
                  <a:pt x="1970" y="3"/>
                  <a:pt x="1957" y="5"/>
                </a:cubicBezTo>
                <a:cubicBezTo>
                  <a:pt x="1956" y="5"/>
                  <a:pt x="1956" y="6"/>
                  <a:pt x="1954" y="5"/>
                </a:cubicBezTo>
                <a:cubicBezTo>
                  <a:pt x="1950" y="6"/>
                  <a:pt x="1951" y="3"/>
                  <a:pt x="1941" y="3"/>
                </a:cubicBezTo>
                <a:cubicBezTo>
                  <a:pt x="1949" y="2"/>
                  <a:pt x="1934" y="3"/>
                  <a:pt x="1943" y="2"/>
                </a:cubicBezTo>
                <a:cubicBezTo>
                  <a:pt x="1922" y="1"/>
                  <a:pt x="1916" y="4"/>
                  <a:pt x="1910" y="4"/>
                </a:cubicBezTo>
                <a:cubicBezTo>
                  <a:pt x="1915" y="5"/>
                  <a:pt x="1888" y="4"/>
                  <a:pt x="1888" y="4"/>
                </a:cubicBezTo>
                <a:cubicBezTo>
                  <a:pt x="1887" y="4"/>
                  <a:pt x="1886" y="4"/>
                  <a:pt x="1885" y="4"/>
                </a:cubicBezTo>
                <a:cubicBezTo>
                  <a:pt x="1883" y="4"/>
                  <a:pt x="1855" y="3"/>
                  <a:pt x="1845" y="4"/>
                </a:cubicBezTo>
                <a:cubicBezTo>
                  <a:pt x="1844" y="4"/>
                  <a:pt x="1846" y="5"/>
                  <a:pt x="1849" y="5"/>
                </a:cubicBezTo>
                <a:cubicBezTo>
                  <a:pt x="1851" y="5"/>
                  <a:pt x="1853" y="5"/>
                  <a:pt x="1858" y="5"/>
                </a:cubicBezTo>
                <a:cubicBezTo>
                  <a:pt x="1855" y="5"/>
                  <a:pt x="1851" y="5"/>
                  <a:pt x="1849" y="5"/>
                </a:cubicBezTo>
                <a:cubicBezTo>
                  <a:pt x="1847" y="5"/>
                  <a:pt x="1845" y="5"/>
                  <a:pt x="1842" y="5"/>
                </a:cubicBezTo>
                <a:cubicBezTo>
                  <a:pt x="1842" y="4"/>
                  <a:pt x="1844" y="4"/>
                  <a:pt x="1845" y="4"/>
                </a:cubicBezTo>
                <a:cubicBezTo>
                  <a:pt x="1846" y="4"/>
                  <a:pt x="1847" y="4"/>
                  <a:pt x="1849" y="4"/>
                </a:cubicBezTo>
                <a:cubicBezTo>
                  <a:pt x="1844" y="3"/>
                  <a:pt x="1831" y="5"/>
                  <a:pt x="1836" y="3"/>
                </a:cubicBezTo>
                <a:cubicBezTo>
                  <a:pt x="1829" y="5"/>
                  <a:pt x="1764" y="6"/>
                  <a:pt x="1759" y="6"/>
                </a:cubicBezTo>
                <a:cubicBezTo>
                  <a:pt x="1754" y="6"/>
                  <a:pt x="1747" y="3"/>
                  <a:pt x="1744" y="2"/>
                </a:cubicBezTo>
                <a:cubicBezTo>
                  <a:pt x="1727" y="2"/>
                  <a:pt x="1719" y="5"/>
                  <a:pt x="1701" y="5"/>
                </a:cubicBezTo>
                <a:cubicBezTo>
                  <a:pt x="1697" y="4"/>
                  <a:pt x="1687" y="2"/>
                  <a:pt x="1677" y="2"/>
                </a:cubicBezTo>
                <a:cubicBezTo>
                  <a:pt x="1679" y="2"/>
                  <a:pt x="1673" y="1"/>
                  <a:pt x="1673" y="1"/>
                </a:cubicBezTo>
                <a:cubicBezTo>
                  <a:pt x="1667" y="0"/>
                  <a:pt x="1647" y="1"/>
                  <a:pt x="1638" y="2"/>
                </a:cubicBezTo>
                <a:cubicBezTo>
                  <a:pt x="1636" y="1"/>
                  <a:pt x="1635" y="2"/>
                  <a:pt x="1630" y="3"/>
                </a:cubicBezTo>
                <a:cubicBezTo>
                  <a:pt x="1631" y="2"/>
                  <a:pt x="1629" y="3"/>
                  <a:pt x="1620" y="3"/>
                </a:cubicBezTo>
                <a:cubicBezTo>
                  <a:pt x="1619" y="3"/>
                  <a:pt x="1590" y="6"/>
                  <a:pt x="1578" y="6"/>
                </a:cubicBezTo>
                <a:cubicBezTo>
                  <a:pt x="1577" y="6"/>
                  <a:pt x="1496" y="3"/>
                  <a:pt x="1483" y="2"/>
                </a:cubicBezTo>
                <a:cubicBezTo>
                  <a:pt x="1483" y="2"/>
                  <a:pt x="1454" y="7"/>
                  <a:pt x="1451" y="6"/>
                </a:cubicBezTo>
                <a:cubicBezTo>
                  <a:pt x="1453" y="6"/>
                  <a:pt x="1447" y="4"/>
                  <a:pt x="1432" y="3"/>
                </a:cubicBezTo>
                <a:cubicBezTo>
                  <a:pt x="1426" y="3"/>
                  <a:pt x="1423" y="6"/>
                  <a:pt x="1426" y="5"/>
                </a:cubicBezTo>
                <a:cubicBezTo>
                  <a:pt x="1378" y="6"/>
                  <a:pt x="1327" y="6"/>
                  <a:pt x="1329" y="6"/>
                </a:cubicBezTo>
                <a:cubicBezTo>
                  <a:pt x="1321" y="6"/>
                  <a:pt x="1313" y="3"/>
                  <a:pt x="1313" y="3"/>
                </a:cubicBezTo>
                <a:cubicBezTo>
                  <a:pt x="1311" y="3"/>
                  <a:pt x="1305" y="3"/>
                  <a:pt x="1304" y="3"/>
                </a:cubicBezTo>
                <a:cubicBezTo>
                  <a:pt x="1300" y="3"/>
                  <a:pt x="1276" y="2"/>
                  <a:pt x="1249" y="3"/>
                </a:cubicBezTo>
                <a:cubicBezTo>
                  <a:pt x="1249" y="3"/>
                  <a:pt x="1249" y="4"/>
                  <a:pt x="1249" y="5"/>
                </a:cubicBezTo>
                <a:cubicBezTo>
                  <a:pt x="1232" y="4"/>
                  <a:pt x="1195" y="2"/>
                  <a:pt x="1159" y="2"/>
                </a:cubicBezTo>
                <a:cubicBezTo>
                  <a:pt x="1151" y="2"/>
                  <a:pt x="1144" y="4"/>
                  <a:pt x="1137" y="4"/>
                </a:cubicBezTo>
                <a:cubicBezTo>
                  <a:pt x="1134" y="4"/>
                  <a:pt x="1130" y="2"/>
                  <a:pt x="1127" y="2"/>
                </a:cubicBezTo>
                <a:cubicBezTo>
                  <a:pt x="1090" y="2"/>
                  <a:pt x="1060" y="3"/>
                  <a:pt x="1060" y="2"/>
                </a:cubicBezTo>
                <a:cubicBezTo>
                  <a:pt x="1050" y="4"/>
                  <a:pt x="1034" y="2"/>
                  <a:pt x="1019" y="5"/>
                </a:cubicBezTo>
                <a:cubicBezTo>
                  <a:pt x="1016" y="4"/>
                  <a:pt x="1022" y="4"/>
                  <a:pt x="1020" y="4"/>
                </a:cubicBezTo>
                <a:cubicBezTo>
                  <a:pt x="1016" y="4"/>
                  <a:pt x="1012" y="5"/>
                  <a:pt x="1003" y="4"/>
                </a:cubicBezTo>
                <a:cubicBezTo>
                  <a:pt x="1002" y="4"/>
                  <a:pt x="1004" y="4"/>
                  <a:pt x="1004" y="4"/>
                </a:cubicBezTo>
                <a:cubicBezTo>
                  <a:pt x="980" y="4"/>
                  <a:pt x="969" y="6"/>
                  <a:pt x="942" y="5"/>
                </a:cubicBezTo>
                <a:cubicBezTo>
                  <a:pt x="941" y="5"/>
                  <a:pt x="881" y="5"/>
                  <a:pt x="883" y="5"/>
                </a:cubicBezTo>
                <a:cubicBezTo>
                  <a:pt x="876" y="4"/>
                  <a:pt x="863" y="1"/>
                  <a:pt x="859" y="1"/>
                </a:cubicBezTo>
                <a:cubicBezTo>
                  <a:pt x="863" y="1"/>
                  <a:pt x="812" y="0"/>
                  <a:pt x="788" y="1"/>
                </a:cubicBezTo>
                <a:cubicBezTo>
                  <a:pt x="787" y="1"/>
                  <a:pt x="776" y="1"/>
                  <a:pt x="756" y="1"/>
                </a:cubicBezTo>
                <a:cubicBezTo>
                  <a:pt x="755" y="1"/>
                  <a:pt x="737" y="4"/>
                  <a:pt x="737" y="4"/>
                </a:cubicBezTo>
                <a:cubicBezTo>
                  <a:pt x="738" y="4"/>
                  <a:pt x="738" y="4"/>
                  <a:pt x="739" y="4"/>
                </a:cubicBezTo>
                <a:cubicBezTo>
                  <a:pt x="738" y="4"/>
                  <a:pt x="737" y="4"/>
                  <a:pt x="737" y="4"/>
                </a:cubicBezTo>
                <a:cubicBezTo>
                  <a:pt x="719" y="5"/>
                  <a:pt x="728" y="3"/>
                  <a:pt x="716" y="5"/>
                </a:cubicBezTo>
                <a:cubicBezTo>
                  <a:pt x="714" y="5"/>
                  <a:pt x="714" y="6"/>
                  <a:pt x="713" y="5"/>
                </a:cubicBezTo>
                <a:cubicBezTo>
                  <a:pt x="708" y="6"/>
                  <a:pt x="709" y="3"/>
                  <a:pt x="699" y="3"/>
                </a:cubicBezTo>
                <a:cubicBezTo>
                  <a:pt x="708" y="2"/>
                  <a:pt x="693" y="3"/>
                  <a:pt x="702" y="2"/>
                </a:cubicBezTo>
                <a:cubicBezTo>
                  <a:pt x="681" y="1"/>
                  <a:pt x="674" y="4"/>
                  <a:pt x="669" y="4"/>
                </a:cubicBezTo>
                <a:cubicBezTo>
                  <a:pt x="673" y="5"/>
                  <a:pt x="647" y="4"/>
                  <a:pt x="646" y="4"/>
                </a:cubicBezTo>
                <a:cubicBezTo>
                  <a:pt x="646" y="4"/>
                  <a:pt x="644" y="4"/>
                  <a:pt x="643" y="4"/>
                </a:cubicBezTo>
                <a:cubicBezTo>
                  <a:pt x="641" y="4"/>
                  <a:pt x="614" y="3"/>
                  <a:pt x="604" y="4"/>
                </a:cubicBezTo>
                <a:cubicBezTo>
                  <a:pt x="602" y="4"/>
                  <a:pt x="604" y="5"/>
                  <a:pt x="607" y="5"/>
                </a:cubicBezTo>
                <a:cubicBezTo>
                  <a:pt x="610" y="5"/>
                  <a:pt x="612" y="5"/>
                  <a:pt x="616" y="5"/>
                </a:cubicBezTo>
                <a:cubicBezTo>
                  <a:pt x="613" y="5"/>
                  <a:pt x="610" y="5"/>
                  <a:pt x="607" y="5"/>
                </a:cubicBezTo>
                <a:cubicBezTo>
                  <a:pt x="606" y="5"/>
                  <a:pt x="604" y="5"/>
                  <a:pt x="601" y="5"/>
                </a:cubicBezTo>
                <a:cubicBezTo>
                  <a:pt x="601" y="4"/>
                  <a:pt x="602" y="4"/>
                  <a:pt x="604" y="4"/>
                </a:cubicBezTo>
                <a:cubicBezTo>
                  <a:pt x="605" y="4"/>
                  <a:pt x="606" y="4"/>
                  <a:pt x="607" y="4"/>
                </a:cubicBezTo>
                <a:cubicBezTo>
                  <a:pt x="603" y="3"/>
                  <a:pt x="590" y="5"/>
                  <a:pt x="594" y="3"/>
                </a:cubicBezTo>
                <a:cubicBezTo>
                  <a:pt x="587" y="5"/>
                  <a:pt x="522" y="6"/>
                  <a:pt x="517" y="6"/>
                </a:cubicBezTo>
                <a:cubicBezTo>
                  <a:pt x="512" y="6"/>
                  <a:pt x="506" y="3"/>
                  <a:pt x="503" y="2"/>
                </a:cubicBezTo>
                <a:cubicBezTo>
                  <a:pt x="485" y="2"/>
                  <a:pt x="477" y="5"/>
                  <a:pt x="459" y="5"/>
                </a:cubicBezTo>
                <a:cubicBezTo>
                  <a:pt x="455" y="4"/>
                  <a:pt x="445" y="2"/>
                  <a:pt x="435" y="2"/>
                </a:cubicBezTo>
                <a:cubicBezTo>
                  <a:pt x="438" y="2"/>
                  <a:pt x="431" y="1"/>
                  <a:pt x="432" y="1"/>
                </a:cubicBezTo>
                <a:cubicBezTo>
                  <a:pt x="425" y="0"/>
                  <a:pt x="406" y="1"/>
                  <a:pt x="397" y="2"/>
                </a:cubicBezTo>
                <a:cubicBezTo>
                  <a:pt x="394" y="1"/>
                  <a:pt x="393" y="2"/>
                  <a:pt x="388" y="3"/>
                </a:cubicBezTo>
                <a:cubicBezTo>
                  <a:pt x="389" y="2"/>
                  <a:pt x="387" y="3"/>
                  <a:pt x="379" y="3"/>
                </a:cubicBezTo>
                <a:cubicBezTo>
                  <a:pt x="377" y="3"/>
                  <a:pt x="349" y="6"/>
                  <a:pt x="336" y="6"/>
                </a:cubicBezTo>
                <a:cubicBezTo>
                  <a:pt x="335" y="6"/>
                  <a:pt x="254" y="3"/>
                  <a:pt x="242" y="2"/>
                </a:cubicBezTo>
                <a:cubicBezTo>
                  <a:pt x="241" y="2"/>
                  <a:pt x="213" y="7"/>
                  <a:pt x="210" y="6"/>
                </a:cubicBezTo>
                <a:cubicBezTo>
                  <a:pt x="212" y="6"/>
                  <a:pt x="205" y="4"/>
                  <a:pt x="190" y="3"/>
                </a:cubicBezTo>
                <a:cubicBezTo>
                  <a:pt x="185" y="3"/>
                  <a:pt x="181" y="6"/>
                  <a:pt x="185" y="5"/>
                </a:cubicBezTo>
                <a:cubicBezTo>
                  <a:pt x="137" y="6"/>
                  <a:pt x="86" y="6"/>
                  <a:pt x="88" y="6"/>
                </a:cubicBezTo>
                <a:cubicBezTo>
                  <a:pt x="80" y="6"/>
                  <a:pt x="72" y="3"/>
                  <a:pt x="72" y="3"/>
                </a:cubicBezTo>
                <a:cubicBezTo>
                  <a:pt x="69" y="3"/>
                  <a:pt x="63" y="3"/>
                  <a:pt x="62" y="3"/>
                </a:cubicBezTo>
                <a:cubicBezTo>
                  <a:pt x="59" y="3"/>
                  <a:pt x="35" y="2"/>
                  <a:pt x="7" y="3"/>
                </a:cubicBezTo>
                <a:cubicBezTo>
                  <a:pt x="7" y="6"/>
                  <a:pt x="10" y="45"/>
                  <a:pt x="10" y="50"/>
                </a:cubicBezTo>
                <a:cubicBezTo>
                  <a:pt x="11" y="43"/>
                  <a:pt x="7" y="104"/>
                  <a:pt x="6" y="105"/>
                </a:cubicBezTo>
                <a:cubicBezTo>
                  <a:pt x="7" y="112"/>
                  <a:pt x="10" y="128"/>
                  <a:pt x="9" y="133"/>
                </a:cubicBezTo>
                <a:cubicBezTo>
                  <a:pt x="11" y="129"/>
                  <a:pt x="6" y="150"/>
                  <a:pt x="6" y="158"/>
                </a:cubicBezTo>
                <a:cubicBezTo>
                  <a:pt x="6" y="159"/>
                  <a:pt x="6" y="179"/>
                  <a:pt x="6" y="180"/>
                </a:cubicBezTo>
                <a:cubicBezTo>
                  <a:pt x="6" y="196"/>
                  <a:pt x="10" y="251"/>
                  <a:pt x="9" y="255"/>
                </a:cubicBezTo>
                <a:cubicBezTo>
                  <a:pt x="8" y="256"/>
                  <a:pt x="5" y="293"/>
                  <a:pt x="6" y="300"/>
                </a:cubicBezTo>
                <a:cubicBezTo>
                  <a:pt x="5" y="298"/>
                  <a:pt x="5" y="308"/>
                  <a:pt x="5" y="314"/>
                </a:cubicBezTo>
                <a:cubicBezTo>
                  <a:pt x="5" y="331"/>
                  <a:pt x="7" y="342"/>
                  <a:pt x="7" y="351"/>
                </a:cubicBezTo>
                <a:cubicBezTo>
                  <a:pt x="8" y="353"/>
                  <a:pt x="3" y="418"/>
                  <a:pt x="3" y="420"/>
                </a:cubicBezTo>
                <a:cubicBezTo>
                  <a:pt x="3" y="427"/>
                  <a:pt x="9" y="437"/>
                  <a:pt x="9" y="438"/>
                </a:cubicBezTo>
                <a:cubicBezTo>
                  <a:pt x="9" y="439"/>
                  <a:pt x="10" y="439"/>
                  <a:pt x="10" y="440"/>
                </a:cubicBezTo>
                <a:cubicBezTo>
                  <a:pt x="10" y="446"/>
                  <a:pt x="6" y="454"/>
                  <a:pt x="6" y="463"/>
                </a:cubicBezTo>
                <a:cubicBezTo>
                  <a:pt x="6" y="469"/>
                  <a:pt x="7" y="491"/>
                  <a:pt x="7" y="493"/>
                </a:cubicBezTo>
                <a:cubicBezTo>
                  <a:pt x="7" y="501"/>
                  <a:pt x="5" y="520"/>
                  <a:pt x="5" y="522"/>
                </a:cubicBezTo>
                <a:cubicBezTo>
                  <a:pt x="5" y="523"/>
                  <a:pt x="6" y="623"/>
                  <a:pt x="6" y="628"/>
                </a:cubicBezTo>
                <a:cubicBezTo>
                  <a:pt x="6" y="629"/>
                  <a:pt x="3" y="642"/>
                  <a:pt x="3" y="645"/>
                </a:cubicBezTo>
                <a:cubicBezTo>
                  <a:pt x="3" y="645"/>
                  <a:pt x="3" y="645"/>
                  <a:pt x="4" y="645"/>
                </a:cubicBezTo>
                <a:cubicBezTo>
                  <a:pt x="4" y="654"/>
                  <a:pt x="4" y="671"/>
                  <a:pt x="4" y="678"/>
                </a:cubicBezTo>
                <a:cubicBezTo>
                  <a:pt x="4" y="680"/>
                  <a:pt x="5" y="678"/>
                  <a:pt x="5" y="675"/>
                </a:cubicBezTo>
                <a:cubicBezTo>
                  <a:pt x="5" y="672"/>
                  <a:pt x="5" y="671"/>
                  <a:pt x="5" y="666"/>
                </a:cubicBezTo>
                <a:cubicBezTo>
                  <a:pt x="5" y="669"/>
                  <a:pt x="5" y="672"/>
                  <a:pt x="5" y="675"/>
                </a:cubicBezTo>
                <a:cubicBezTo>
                  <a:pt x="5" y="676"/>
                  <a:pt x="5" y="678"/>
                  <a:pt x="4" y="682"/>
                </a:cubicBezTo>
                <a:cubicBezTo>
                  <a:pt x="4" y="681"/>
                  <a:pt x="4" y="680"/>
                  <a:pt x="4" y="678"/>
                </a:cubicBezTo>
                <a:cubicBezTo>
                  <a:pt x="4" y="678"/>
                  <a:pt x="4" y="676"/>
                  <a:pt x="3" y="675"/>
                </a:cubicBezTo>
                <a:cubicBezTo>
                  <a:pt x="3" y="679"/>
                  <a:pt x="4" y="692"/>
                  <a:pt x="3" y="688"/>
                </a:cubicBezTo>
                <a:cubicBezTo>
                  <a:pt x="5" y="695"/>
                  <a:pt x="6" y="760"/>
                  <a:pt x="6" y="765"/>
                </a:cubicBezTo>
                <a:cubicBezTo>
                  <a:pt x="6" y="770"/>
                  <a:pt x="3" y="776"/>
                  <a:pt x="2" y="779"/>
                </a:cubicBezTo>
                <a:cubicBezTo>
                  <a:pt x="2" y="797"/>
                  <a:pt x="5" y="805"/>
                  <a:pt x="5" y="823"/>
                </a:cubicBezTo>
                <a:cubicBezTo>
                  <a:pt x="4" y="827"/>
                  <a:pt x="2" y="837"/>
                  <a:pt x="1" y="847"/>
                </a:cubicBezTo>
                <a:cubicBezTo>
                  <a:pt x="2" y="844"/>
                  <a:pt x="1" y="851"/>
                  <a:pt x="1" y="850"/>
                </a:cubicBezTo>
                <a:cubicBezTo>
                  <a:pt x="0" y="857"/>
                  <a:pt x="1" y="876"/>
                  <a:pt x="2" y="885"/>
                </a:cubicBezTo>
                <a:cubicBezTo>
                  <a:pt x="1" y="888"/>
                  <a:pt x="2" y="889"/>
                  <a:pt x="2" y="894"/>
                </a:cubicBezTo>
                <a:cubicBezTo>
                  <a:pt x="2" y="893"/>
                  <a:pt x="3" y="895"/>
                  <a:pt x="3" y="903"/>
                </a:cubicBezTo>
                <a:cubicBezTo>
                  <a:pt x="3" y="905"/>
                  <a:pt x="6" y="933"/>
                  <a:pt x="6" y="946"/>
                </a:cubicBezTo>
                <a:cubicBezTo>
                  <a:pt x="6" y="947"/>
                  <a:pt x="3" y="1028"/>
                  <a:pt x="1" y="1041"/>
                </a:cubicBezTo>
                <a:cubicBezTo>
                  <a:pt x="2" y="1041"/>
                  <a:pt x="7" y="1069"/>
                  <a:pt x="6" y="1072"/>
                </a:cubicBezTo>
                <a:cubicBezTo>
                  <a:pt x="6" y="1071"/>
                  <a:pt x="4" y="1077"/>
                  <a:pt x="3" y="1092"/>
                </a:cubicBezTo>
                <a:cubicBezTo>
                  <a:pt x="3" y="1097"/>
                  <a:pt x="6" y="1101"/>
                  <a:pt x="5" y="1097"/>
                </a:cubicBezTo>
                <a:cubicBezTo>
                  <a:pt x="5" y="1146"/>
                  <a:pt x="6" y="1196"/>
                  <a:pt x="6" y="1194"/>
                </a:cubicBezTo>
                <a:cubicBezTo>
                  <a:pt x="5" y="1202"/>
                  <a:pt x="2" y="1210"/>
                  <a:pt x="2" y="1211"/>
                </a:cubicBezTo>
                <a:cubicBezTo>
                  <a:pt x="3" y="1213"/>
                  <a:pt x="3" y="1219"/>
                  <a:pt x="3" y="1220"/>
                </a:cubicBezTo>
                <a:cubicBezTo>
                  <a:pt x="3" y="1223"/>
                  <a:pt x="2" y="1248"/>
                  <a:pt x="3" y="1275"/>
                </a:cubicBezTo>
                <a:cubicBezTo>
                  <a:pt x="3" y="1275"/>
                  <a:pt x="5" y="1275"/>
                  <a:pt x="7" y="1275"/>
                </a:cubicBezTo>
                <a:cubicBezTo>
                  <a:pt x="6" y="1291"/>
                  <a:pt x="4" y="1328"/>
                  <a:pt x="4" y="1366"/>
                </a:cubicBezTo>
                <a:cubicBezTo>
                  <a:pt x="4" y="1373"/>
                  <a:pt x="6" y="1380"/>
                  <a:pt x="6" y="1387"/>
                </a:cubicBezTo>
                <a:cubicBezTo>
                  <a:pt x="6" y="1391"/>
                  <a:pt x="4" y="1394"/>
                  <a:pt x="4" y="1397"/>
                </a:cubicBezTo>
                <a:cubicBezTo>
                  <a:pt x="4" y="1435"/>
                  <a:pt x="5" y="1465"/>
                  <a:pt x="4" y="1465"/>
                </a:cubicBezTo>
                <a:cubicBezTo>
                  <a:pt x="6" y="1474"/>
                  <a:pt x="4" y="1490"/>
                  <a:pt x="7" y="1505"/>
                </a:cubicBezTo>
                <a:cubicBezTo>
                  <a:pt x="6" y="1509"/>
                  <a:pt x="6" y="1503"/>
                  <a:pt x="6" y="1504"/>
                </a:cubicBezTo>
                <a:cubicBezTo>
                  <a:pt x="7" y="1508"/>
                  <a:pt x="7" y="1513"/>
                  <a:pt x="6" y="1522"/>
                </a:cubicBezTo>
                <a:cubicBezTo>
                  <a:pt x="6" y="1522"/>
                  <a:pt x="6" y="1520"/>
                  <a:pt x="6" y="1521"/>
                </a:cubicBezTo>
                <a:cubicBezTo>
                  <a:pt x="6" y="1545"/>
                  <a:pt x="8" y="1555"/>
                  <a:pt x="7" y="1583"/>
                </a:cubicBezTo>
                <a:cubicBezTo>
                  <a:pt x="7" y="1584"/>
                  <a:pt x="7" y="1643"/>
                  <a:pt x="7" y="1642"/>
                </a:cubicBezTo>
                <a:cubicBezTo>
                  <a:pt x="6" y="1649"/>
                  <a:pt x="3" y="1661"/>
                  <a:pt x="3" y="1665"/>
                </a:cubicBezTo>
                <a:cubicBezTo>
                  <a:pt x="3" y="1661"/>
                  <a:pt x="2" y="1713"/>
                  <a:pt x="3" y="1736"/>
                </a:cubicBezTo>
                <a:cubicBezTo>
                  <a:pt x="3" y="1737"/>
                  <a:pt x="3" y="1749"/>
                  <a:pt x="3" y="1769"/>
                </a:cubicBezTo>
                <a:cubicBezTo>
                  <a:pt x="3" y="1769"/>
                  <a:pt x="6" y="1787"/>
                  <a:pt x="6" y="1787"/>
                </a:cubicBezTo>
                <a:cubicBezTo>
                  <a:pt x="6" y="1787"/>
                  <a:pt x="6" y="1786"/>
                  <a:pt x="6" y="1786"/>
                </a:cubicBezTo>
                <a:cubicBezTo>
                  <a:pt x="6" y="1787"/>
                  <a:pt x="6" y="1787"/>
                  <a:pt x="6" y="1787"/>
                </a:cubicBezTo>
                <a:cubicBezTo>
                  <a:pt x="7" y="1805"/>
                  <a:pt x="6" y="1796"/>
                  <a:pt x="7" y="1809"/>
                </a:cubicBezTo>
                <a:cubicBezTo>
                  <a:pt x="7" y="1810"/>
                  <a:pt x="8" y="1810"/>
                  <a:pt x="8" y="1812"/>
                </a:cubicBezTo>
                <a:cubicBezTo>
                  <a:pt x="8" y="1816"/>
                  <a:pt x="5" y="1815"/>
                  <a:pt x="5" y="1825"/>
                </a:cubicBezTo>
                <a:cubicBezTo>
                  <a:pt x="5" y="1817"/>
                  <a:pt x="5" y="1832"/>
                  <a:pt x="4" y="1823"/>
                </a:cubicBezTo>
                <a:cubicBezTo>
                  <a:pt x="3" y="1844"/>
                  <a:pt x="6" y="1850"/>
                  <a:pt x="6" y="1856"/>
                </a:cubicBezTo>
                <a:cubicBezTo>
                  <a:pt x="7" y="1851"/>
                  <a:pt x="6" y="1878"/>
                  <a:pt x="6" y="1878"/>
                </a:cubicBezTo>
                <a:cubicBezTo>
                  <a:pt x="6" y="1879"/>
                  <a:pt x="6" y="1881"/>
                  <a:pt x="7" y="1884"/>
                </a:cubicBezTo>
                <a:cubicBezTo>
                  <a:pt x="6" y="1888"/>
                  <a:pt x="2" y="1910"/>
                  <a:pt x="2" y="1917"/>
                </a:cubicBezTo>
                <a:cubicBezTo>
                  <a:pt x="3" y="1919"/>
                  <a:pt x="3" y="1953"/>
                  <a:pt x="3" y="1958"/>
                </a:cubicBezTo>
                <a:cubicBezTo>
                  <a:pt x="3" y="1958"/>
                  <a:pt x="1" y="1985"/>
                  <a:pt x="1" y="2000"/>
                </a:cubicBezTo>
                <a:cubicBezTo>
                  <a:pt x="0" y="2002"/>
                  <a:pt x="4" y="2038"/>
                  <a:pt x="4" y="2063"/>
                </a:cubicBezTo>
                <a:cubicBezTo>
                  <a:pt x="3" y="2074"/>
                  <a:pt x="5" y="2103"/>
                  <a:pt x="5" y="2120"/>
                </a:cubicBezTo>
                <a:cubicBezTo>
                  <a:pt x="5" y="2122"/>
                  <a:pt x="5" y="2159"/>
                  <a:pt x="5" y="2192"/>
                </a:cubicBezTo>
                <a:cubicBezTo>
                  <a:pt x="5" y="2191"/>
                  <a:pt x="3" y="2198"/>
                  <a:pt x="3" y="2200"/>
                </a:cubicBezTo>
                <a:cubicBezTo>
                  <a:pt x="3" y="2201"/>
                  <a:pt x="3" y="2202"/>
                  <a:pt x="3" y="2204"/>
                </a:cubicBezTo>
                <a:cubicBezTo>
                  <a:pt x="3" y="2211"/>
                  <a:pt x="6" y="2218"/>
                  <a:pt x="6" y="2219"/>
                </a:cubicBezTo>
                <a:cubicBezTo>
                  <a:pt x="7" y="2224"/>
                  <a:pt x="5" y="2224"/>
                  <a:pt x="5" y="2230"/>
                </a:cubicBezTo>
                <a:cubicBezTo>
                  <a:pt x="5" y="2230"/>
                  <a:pt x="7" y="2233"/>
                  <a:pt x="7" y="2234"/>
                </a:cubicBezTo>
                <a:cubicBezTo>
                  <a:pt x="7" y="2273"/>
                  <a:pt x="5" y="2273"/>
                  <a:pt x="5" y="2312"/>
                </a:cubicBezTo>
                <a:cubicBezTo>
                  <a:pt x="5" y="2316"/>
                  <a:pt x="8" y="2316"/>
                  <a:pt x="8" y="2320"/>
                </a:cubicBezTo>
                <a:cubicBezTo>
                  <a:pt x="8" y="2327"/>
                  <a:pt x="1" y="2327"/>
                  <a:pt x="1" y="2334"/>
                </a:cubicBezTo>
                <a:cubicBezTo>
                  <a:pt x="0" y="2380"/>
                  <a:pt x="2" y="2380"/>
                  <a:pt x="2" y="2425"/>
                </a:cubicBezTo>
                <a:cubicBezTo>
                  <a:pt x="2" y="2471"/>
                  <a:pt x="5" y="2525"/>
                  <a:pt x="5" y="2525"/>
                </a:cubicBezTo>
                <a:cubicBezTo>
                  <a:pt x="5" y="2525"/>
                  <a:pt x="16" y="2524"/>
                  <a:pt x="23" y="2524"/>
                </a:cubicBezTo>
                <a:cubicBezTo>
                  <a:pt x="24" y="2525"/>
                  <a:pt x="74" y="2527"/>
                  <a:pt x="123" y="2528"/>
                </a:cubicBezTo>
                <a:cubicBezTo>
                  <a:pt x="130" y="2528"/>
                  <a:pt x="137" y="2525"/>
                  <a:pt x="144" y="2525"/>
                </a:cubicBezTo>
                <a:cubicBezTo>
                  <a:pt x="147" y="2525"/>
                  <a:pt x="151" y="2528"/>
                  <a:pt x="154" y="2528"/>
                </a:cubicBezTo>
                <a:cubicBezTo>
                  <a:pt x="191" y="2528"/>
                  <a:pt x="222" y="2527"/>
                  <a:pt x="221" y="2527"/>
                </a:cubicBezTo>
                <a:cubicBezTo>
                  <a:pt x="231" y="2526"/>
                  <a:pt x="247" y="2527"/>
                  <a:pt x="262" y="2525"/>
                </a:cubicBezTo>
                <a:cubicBezTo>
                  <a:pt x="266" y="2526"/>
                  <a:pt x="259" y="2526"/>
                  <a:pt x="261" y="2526"/>
                </a:cubicBezTo>
                <a:cubicBezTo>
                  <a:pt x="265" y="2525"/>
                  <a:pt x="270" y="2525"/>
                  <a:pt x="278" y="2525"/>
                </a:cubicBezTo>
                <a:cubicBezTo>
                  <a:pt x="279" y="2525"/>
                  <a:pt x="277" y="2526"/>
                  <a:pt x="277" y="2526"/>
                </a:cubicBezTo>
                <a:cubicBezTo>
                  <a:pt x="302" y="2526"/>
                  <a:pt x="312" y="2524"/>
                  <a:pt x="340" y="2525"/>
                </a:cubicBezTo>
                <a:cubicBezTo>
                  <a:pt x="341" y="2525"/>
                  <a:pt x="400" y="2525"/>
                  <a:pt x="398" y="2525"/>
                </a:cubicBezTo>
                <a:cubicBezTo>
                  <a:pt x="405" y="2526"/>
                  <a:pt x="418" y="2529"/>
                  <a:pt x="422" y="2529"/>
                </a:cubicBezTo>
                <a:cubicBezTo>
                  <a:pt x="418" y="2529"/>
                  <a:pt x="469" y="2530"/>
                  <a:pt x="493" y="2528"/>
                </a:cubicBezTo>
                <a:cubicBezTo>
                  <a:pt x="494" y="2528"/>
                  <a:pt x="506" y="2529"/>
                  <a:pt x="526" y="2528"/>
                </a:cubicBezTo>
                <a:cubicBezTo>
                  <a:pt x="526" y="2528"/>
                  <a:pt x="544" y="2526"/>
                  <a:pt x="544" y="2526"/>
                </a:cubicBezTo>
                <a:cubicBezTo>
                  <a:pt x="543" y="2526"/>
                  <a:pt x="543" y="2526"/>
                  <a:pt x="543" y="2526"/>
                </a:cubicBezTo>
                <a:cubicBezTo>
                  <a:pt x="543" y="2526"/>
                  <a:pt x="544" y="2526"/>
                  <a:pt x="544" y="2526"/>
                </a:cubicBezTo>
                <a:cubicBezTo>
                  <a:pt x="562" y="2525"/>
                  <a:pt x="553" y="2526"/>
                  <a:pt x="566" y="2525"/>
                </a:cubicBezTo>
                <a:cubicBezTo>
                  <a:pt x="567" y="2525"/>
                  <a:pt x="567" y="2524"/>
                  <a:pt x="568" y="2524"/>
                </a:cubicBezTo>
                <a:cubicBezTo>
                  <a:pt x="573" y="2524"/>
                  <a:pt x="572" y="2527"/>
                  <a:pt x="582" y="2527"/>
                </a:cubicBezTo>
                <a:cubicBezTo>
                  <a:pt x="574" y="2527"/>
                  <a:pt x="589" y="2527"/>
                  <a:pt x="580" y="2527"/>
                </a:cubicBezTo>
                <a:cubicBezTo>
                  <a:pt x="600" y="2529"/>
                  <a:pt x="607" y="2526"/>
                  <a:pt x="613" y="2525"/>
                </a:cubicBezTo>
                <a:cubicBezTo>
                  <a:pt x="608" y="2525"/>
                  <a:pt x="634" y="2526"/>
                  <a:pt x="635" y="2526"/>
                </a:cubicBezTo>
                <a:cubicBezTo>
                  <a:pt x="636" y="2526"/>
                  <a:pt x="637" y="2526"/>
                  <a:pt x="638" y="2525"/>
                </a:cubicBezTo>
                <a:cubicBezTo>
                  <a:pt x="640" y="2526"/>
                  <a:pt x="668" y="2526"/>
                  <a:pt x="677" y="2526"/>
                </a:cubicBezTo>
                <a:cubicBezTo>
                  <a:pt x="679" y="2525"/>
                  <a:pt x="677" y="2525"/>
                  <a:pt x="674" y="2525"/>
                </a:cubicBezTo>
                <a:cubicBezTo>
                  <a:pt x="672" y="2525"/>
                  <a:pt x="670" y="2525"/>
                  <a:pt x="665" y="2525"/>
                </a:cubicBezTo>
                <a:cubicBezTo>
                  <a:pt x="668" y="2525"/>
                  <a:pt x="671" y="2525"/>
                  <a:pt x="674" y="2525"/>
                </a:cubicBezTo>
                <a:cubicBezTo>
                  <a:pt x="675" y="2525"/>
                  <a:pt x="677" y="2525"/>
                  <a:pt x="681" y="2525"/>
                </a:cubicBezTo>
                <a:cubicBezTo>
                  <a:pt x="680" y="2525"/>
                  <a:pt x="679" y="2526"/>
                  <a:pt x="677" y="2526"/>
                </a:cubicBezTo>
                <a:cubicBezTo>
                  <a:pt x="677" y="2526"/>
                  <a:pt x="676" y="2526"/>
                  <a:pt x="674" y="2526"/>
                </a:cubicBezTo>
                <a:cubicBezTo>
                  <a:pt x="679" y="2527"/>
                  <a:pt x="692" y="2525"/>
                  <a:pt x="687" y="2527"/>
                </a:cubicBezTo>
                <a:cubicBezTo>
                  <a:pt x="694" y="2525"/>
                  <a:pt x="759" y="2524"/>
                  <a:pt x="764" y="2524"/>
                </a:cubicBezTo>
                <a:cubicBezTo>
                  <a:pt x="769" y="2524"/>
                  <a:pt x="775" y="2527"/>
                  <a:pt x="779" y="2527"/>
                </a:cubicBezTo>
                <a:cubicBezTo>
                  <a:pt x="796" y="2527"/>
                  <a:pt x="804" y="2524"/>
                  <a:pt x="822" y="2525"/>
                </a:cubicBezTo>
                <a:cubicBezTo>
                  <a:pt x="826" y="2526"/>
                  <a:pt x="836" y="2528"/>
                  <a:pt x="846" y="2528"/>
                </a:cubicBezTo>
                <a:cubicBezTo>
                  <a:pt x="844" y="2528"/>
                  <a:pt x="850" y="2529"/>
                  <a:pt x="849" y="2529"/>
                </a:cubicBezTo>
                <a:cubicBezTo>
                  <a:pt x="856" y="2530"/>
                  <a:pt x="875" y="2528"/>
                  <a:pt x="884" y="2528"/>
                </a:cubicBezTo>
                <a:cubicBezTo>
                  <a:pt x="887" y="2528"/>
                  <a:pt x="888" y="2527"/>
                  <a:pt x="893" y="2527"/>
                </a:cubicBezTo>
                <a:cubicBezTo>
                  <a:pt x="892" y="2528"/>
                  <a:pt x="894" y="2527"/>
                  <a:pt x="903" y="2526"/>
                </a:cubicBezTo>
                <a:cubicBezTo>
                  <a:pt x="904" y="2527"/>
                  <a:pt x="932" y="2523"/>
                  <a:pt x="945" y="2524"/>
                </a:cubicBezTo>
                <a:cubicBezTo>
                  <a:pt x="946" y="2524"/>
                  <a:pt x="1027" y="2527"/>
                  <a:pt x="1040" y="2528"/>
                </a:cubicBezTo>
                <a:cubicBezTo>
                  <a:pt x="1040" y="2528"/>
                  <a:pt x="1069" y="2523"/>
                  <a:pt x="1071" y="2523"/>
                </a:cubicBezTo>
                <a:cubicBezTo>
                  <a:pt x="1070" y="2523"/>
                  <a:pt x="1076" y="2526"/>
                  <a:pt x="1091" y="2527"/>
                </a:cubicBezTo>
                <a:cubicBezTo>
                  <a:pt x="1096" y="2527"/>
                  <a:pt x="1100" y="2524"/>
                  <a:pt x="1097" y="2524"/>
                </a:cubicBezTo>
                <a:cubicBezTo>
                  <a:pt x="1145" y="2524"/>
                  <a:pt x="1196" y="2524"/>
                  <a:pt x="1193" y="2524"/>
                </a:cubicBezTo>
                <a:cubicBezTo>
                  <a:pt x="1202" y="2524"/>
                  <a:pt x="1210" y="2527"/>
                  <a:pt x="1210" y="2527"/>
                </a:cubicBezTo>
                <a:cubicBezTo>
                  <a:pt x="1212" y="2527"/>
                  <a:pt x="1218" y="2527"/>
                  <a:pt x="1219" y="2527"/>
                </a:cubicBezTo>
                <a:cubicBezTo>
                  <a:pt x="1222" y="2527"/>
                  <a:pt x="1247" y="2528"/>
                  <a:pt x="1274" y="2527"/>
                </a:cubicBezTo>
                <a:cubicBezTo>
                  <a:pt x="1274" y="2527"/>
                  <a:pt x="1274" y="2526"/>
                  <a:pt x="1274" y="2525"/>
                </a:cubicBezTo>
                <a:cubicBezTo>
                  <a:pt x="1291" y="2526"/>
                  <a:pt x="1327" y="2527"/>
                  <a:pt x="1364" y="2528"/>
                </a:cubicBezTo>
                <a:cubicBezTo>
                  <a:pt x="1371" y="2528"/>
                  <a:pt x="1378" y="2525"/>
                  <a:pt x="1386" y="2525"/>
                </a:cubicBezTo>
                <a:cubicBezTo>
                  <a:pt x="1389" y="2525"/>
                  <a:pt x="1392" y="2528"/>
                  <a:pt x="1396" y="2528"/>
                </a:cubicBezTo>
                <a:cubicBezTo>
                  <a:pt x="1433" y="2528"/>
                  <a:pt x="1463" y="2527"/>
                  <a:pt x="1463" y="2527"/>
                </a:cubicBezTo>
                <a:cubicBezTo>
                  <a:pt x="1472" y="2526"/>
                  <a:pt x="1488" y="2527"/>
                  <a:pt x="1504" y="2525"/>
                </a:cubicBezTo>
                <a:cubicBezTo>
                  <a:pt x="1507" y="2526"/>
                  <a:pt x="1501" y="2526"/>
                  <a:pt x="1503" y="2526"/>
                </a:cubicBezTo>
                <a:cubicBezTo>
                  <a:pt x="1506" y="2525"/>
                  <a:pt x="1511" y="2525"/>
                  <a:pt x="1520" y="2525"/>
                </a:cubicBezTo>
                <a:cubicBezTo>
                  <a:pt x="1520" y="2525"/>
                  <a:pt x="1518" y="2526"/>
                  <a:pt x="1519" y="2526"/>
                </a:cubicBezTo>
                <a:cubicBezTo>
                  <a:pt x="1543" y="2526"/>
                  <a:pt x="1554" y="2524"/>
                  <a:pt x="1581" y="2525"/>
                </a:cubicBezTo>
                <a:cubicBezTo>
                  <a:pt x="1582" y="2525"/>
                  <a:pt x="1641" y="2525"/>
                  <a:pt x="1640" y="2525"/>
                </a:cubicBezTo>
                <a:cubicBezTo>
                  <a:pt x="1647" y="2526"/>
                  <a:pt x="1659" y="2529"/>
                  <a:pt x="1663" y="2529"/>
                </a:cubicBezTo>
                <a:cubicBezTo>
                  <a:pt x="1659" y="2529"/>
                  <a:pt x="1711" y="2530"/>
                  <a:pt x="1735" y="2528"/>
                </a:cubicBezTo>
                <a:cubicBezTo>
                  <a:pt x="1736" y="2528"/>
                  <a:pt x="1747" y="2529"/>
                  <a:pt x="1767" y="2528"/>
                </a:cubicBezTo>
                <a:cubicBezTo>
                  <a:pt x="1768" y="2528"/>
                  <a:pt x="1785" y="2526"/>
                  <a:pt x="1785" y="2526"/>
                </a:cubicBezTo>
                <a:cubicBezTo>
                  <a:pt x="1785" y="2526"/>
                  <a:pt x="1785" y="2526"/>
                  <a:pt x="1784" y="2526"/>
                </a:cubicBezTo>
                <a:cubicBezTo>
                  <a:pt x="1785" y="2526"/>
                  <a:pt x="1785" y="2526"/>
                  <a:pt x="1785" y="2526"/>
                </a:cubicBezTo>
                <a:cubicBezTo>
                  <a:pt x="1803" y="2525"/>
                  <a:pt x="1794" y="2526"/>
                  <a:pt x="1807" y="2525"/>
                </a:cubicBezTo>
                <a:cubicBezTo>
                  <a:pt x="1809" y="2525"/>
                  <a:pt x="1808" y="2524"/>
                  <a:pt x="1810" y="2524"/>
                </a:cubicBezTo>
                <a:cubicBezTo>
                  <a:pt x="1814" y="2524"/>
                  <a:pt x="1813" y="2527"/>
                  <a:pt x="1823" y="2527"/>
                </a:cubicBezTo>
                <a:cubicBezTo>
                  <a:pt x="1815" y="2527"/>
                  <a:pt x="1830" y="2527"/>
                  <a:pt x="1821" y="2527"/>
                </a:cubicBezTo>
                <a:cubicBezTo>
                  <a:pt x="1842" y="2529"/>
                  <a:pt x="1849" y="2526"/>
                  <a:pt x="1854" y="2525"/>
                </a:cubicBezTo>
                <a:cubicBezTo>
                  <a:pt x="1850" y="2525"/>
                  <a:pt x="1876" y="2526"/>
                  <a:pt x="1877" y="2526"/>
                </a:cubicBezTo>
                <a:cubicBezTo>
                  <a:pt x="1877" y="2526"/>
                  <a:pt x="1878" y="2526"/>
                  <a:pt x="1879" y="2525"/>
                </a:cubicBezTo>
                <a:cubicBezTo>
                  <a:pt x="1881" y="2526"/>
                  <a:pt x="1909" y="2526"/>
                  <a:pt x="1919" y="2526"/>
                </a:cubicBezTo>
                <a:cubicBezTo>
                  <a:pt x="1921" y="2525"/>
                  <a:pt x="1919" y="2525"/>
                  <a:pt x="1915" y="2525"/>
                </a:cubicBezTo>
                <a:cubicBezTo>
                  <a:pt x="1913" y="2525"/>
                  <a:pt x="1911" y="2525"/>
                  <a:pt x="1907" y="2525"/>
                </a:cubicBezTo>
                <a:cubicBezTo>
                  <a:pt x="1910" y="2525"/>
                  <a:pt x="1913" y="2525"/>
                  <a:pt x="1915" y="2525"/>
                </a:cubicBezTo>
                <a:cubicBezTo>
                  <a:pt x="1917" y="2525"/>
                  <a:pt x="1919" y="2525"/>
                  <a:pt x="1922" y="2525"/>
                </a:cubicBezTo>
                <a:cubicBezTo>
                  <a:pt x="1922" y="2525"/>
                  <a:pt x="1921" y="2526"/>
                  <a:pt x="1919" y="2526"/>
                </a:cubicBezTo>
                <a:cubicBezTo>
                  <a:pt x="1918" y="2526"/>
                  <a:pt x="1917" y="2526"/>
                  <a:pt x="1915" y="2526"/>
                </a:cubicBezTo>
                <a:cubicBezTo>
                  <a:pt x="1920" y="2527"/>
                  <a:pt x="1933" y="2525"/>
                  <a:pt x="1928" y="2527"/>
                </a:cubicBezTo>
                <a:cubicBezTo>
                  <a:pt x="1935" y="2525"/>
                  <a:pt x="2000" y="2524"/>
                  <a:pt x="2005" y="2524"/>
                </a:cubicBezTo>
                <a:cubicBezTo>
                  <a:pt x="2010" y="2524"/>
                  <a:pt x="2017" y="2527"/>
                  <a:pt x="2020" y="2527"/>
                </a:cubicBezTo>
                <a:cubicBezTo>
                  <a:pt x="2037" y="2527"/>
                  <a:pt x="2046" y="2524"/>
                  <a:pt x="2064" y="2525"/>
                </a:cubicBezTo>
                <a:cubicBezTo>
                  <a:pt x="2067" y="2526"/>
                  <a:pt x="2078" y="2528"/>
                  <a:pt x="2087" y="2528"/>
                </a:cubicBezTo>
                <a:cubicBezTo>
                  <a:pt x="2085" y="2528"/>
                  <a:pt x="2091" y="2529"/>
                  <a:pt x="2091" y="2529"/>
                </a:cubicBezTo>
                <a:cubicBezTo>
                  <a:pt x="2097" y="2530"/>
                  <a:pt x="2117" y="2528"/>
                  <a:pt x="2126" y="2528"/>
                </a:cubicBezTo>
                <a:cubicBezTo>
                  <a:pt x="2129" y="2528"/>
                  <a:pt x="2129" y="2527"/>
                  <a:pt x="2135" y="2527"/>
                </a:cubicBezTo>
                <a:cubicBezTo>
                  <a:pt x="2133" y="2528"/>
                  <a:pt x="2136" y="2527"/>
                  <a:pt x="2144" y="2526"/>
                </a:cubicBezTo>
                <a:cubicBezTo>
                  <a:pt x="2145" y="2527"/>
                  <a:pt x="2174" y="2523"/>
                  <a:pt x="2187" y="2524"/>
                </a:cubicBezTo>
                <a:cubicBezTo>
                  <a:pt x="2187" y="2524"/>
                  <a:pt x="2268" y="2527"/>
                  <a:pt x="2281" y="2528"/>
                </a:cubicBezTo>
                <a:cubicBezTo>
                  <a:pt x="2282" y="2528"/>
                  <a:pt x="2310" y="2523"/>
                  <a:pt x="2313" y="2523"/>
                </a:cubicBezTo>
                <a:cubicBezTo>
                  <a:pt x="2311" y="2523"/>
                  <a:pt x="2318" y="2526"/>
                  <a:pt x="2333" y="2527"/>
                </a:cubicBezTo>
                <a:cubicBezTo>
                  <a:pt x="2338" y="2527"/>
                  <a:pt x="2342" y="2524"/>
                  <a:pt x="2338" y="2524"/>
                </a:cubicBezTo>
                <a:cubicBezTo>
                  <a:pt x="2386" y="2524"/>
                  <a:pt x="2437" y="2524"/>
                  <a:pt x="2435" y="2524"/>
                </a:cubicBezTo>
                <a:cubicBezTo>
                  <a:pt x="2443" y="2524"/>
                  <a:pt x="2451" y="2527"/>
                  <a:pt x="2451" y="2527"/>
                </a:cubicBezTo>
                <a:cubicBezTo>
                  <a:pt x="2454" y="2527"/>
                  <a:pt x="2460" y="2527"/>
                  <a:pt x="2461" y="2527"/>
                </a:cubicBezTo>
                <a:cubicBezTo>
                  <a:pt x="2464" y="2527"/>
                  <a:pt x="2488" y="2528"/>
                  <a:pt x="2515" y="2527"/>
                </a:cubicBezTo>
                <a:cubicBezTo>
                  <a:pt x="2516" y="2524"/>
                  <a:pt x="2513" y="2485"/>
                  <a:pt x="2513" y="2480"/>
                </a:cubicBezTo>
                <a:cubicBezTo>
                  <a:pt x="2512" y="2487"/>
                  <a:pt x="2516" y="2426"/>
                  <a:pt x="2516" y="2424"/>
                </a:cubicBezTo>
                <a:cubicBezTo>
                  <a:pt x="2516" y="2418"/>
                  <a:pt x="2513" y="2402"/>
                  <a:pt x="2514" y="2397"/>
                </a:cubicBezTo>
                <a:cubicBezTo>
                  <a:pt x="2512" y="2401"/>
                  <a:pt x="2517" y="2379"/>
                  <a:pt x="2516" y="2371"/>
                </a:cubicBezTo>
                <a:cubicBezTo>
                  <a:pt x="2517" y="2371"/>
                  <a:pt x="2517" y="2351"/>
                  <a:pt x="2517" y="2349"/>
                </a:cubicBezTo>
                <a:cubicBezTo>
                  <a:pt x="2517" y="2334"/>
                  <a:pt x="2512" y="2279"/>
                  <a:pt x="2513" y="2274"/>
                </a:cubicBezTo>
                <a:cubicBezTo>
                  <a:pt x="2515" y="2273"/>
                  <a:pt x="2518" y="2237"/>
                  <a:pt x="2517" y="2229"/>
                </a:cubicBezTo>
                <a:cubicBezTo>
                  <a:pt x="2518" y="2232"/>
                  <a:pt x="2517" y="2221"/>
                  <a:pt x="2517" y="2216"/>
                </a:cubicBezTo>
                <a:cubicBezTo>
                  <a:pt x="2518" y="2199"/>
                  <a:pt x="2515" y="2188"/>
                  <a:pt x="2516" y="2179"/>
                </a:cubicBezTo>
                <a:cubicBezTo>
                  <a:pt x="2515" y="2177"/>
                  <a:pt x="2520" y="2111"/>
                  <a:pt x="2520" y="2110"/>
                </a:cubicBezTo>
                <a:cubicBezTo>
                  <a:pt x="2520" y="2102"/>
                  <a:pt x="2514" y="2093"/>
                  <a:pt x="2514" y="2092"/>
                </a:cubicBezTo>
                <a:cubicBezTo>
                  <a:pt x="2514" y="2091"/>
                  <a:pt x="2513" y="2091"/>
                  <a:pt x="2513" y="2090"/>
                </a:cubicBezTo>
                <a:cubicBezTo>
                  <a:pt x="2513" y="2083"/>
                  <a:pt x="2517" y="2075"/>
                  <a:pt x="2517" y="2067"/>
                </a:cubicBezTo>
                <a:cubicBezTo>
                  <a:pt x="2517" y="2061"/>
                  <a:pt x="2516" y="2039"/>
                  <a:pt x="2516" y="2037"/>
                </a:cubicBezTo>
                <a:cubicBezTo>
                  <a:pt x="2516" y="2029"/>
                  <a:pt x="2518" y="2009"/>
                  <a:pt x="2518" y="2008"/>
                </a:cubicBezTo>
                <a:cubicBezTo>
                  <a:pt x="2518" y="2007"/>
                  <a:pt x="2516" y="1907"/>
                  <a:pt x="2517" y="1902"/>
                </a:cubicBezTo>
                <a:cubicBezTo>
                  <a:pt x="2517" y="1901"/>
                  <a:pt x="2520" y="1888"/>
                  <a:pt x="2520" y="1885"/>
                </a:cubicBezTo>
                <a:cubicBezTo>
                  <a:pt x="2520" y="1885"/>
                  <a:pt x="2519" y="1885"/>
                  <a:pt x="2519" y="1885"/>
                </a:cubicBezTo>
                <a:cubicBezTo>
                  <a:pt x="2519" y="1876"/>
                  <a:pt x="2519" y="1859"/>
                  <a:pt x="2519" y="1852"/>
                </a:cubicBezTo>
                <a:cubicBezTo>
                  <a:pt x="2518" y="1850"/>
                  <a:pt x="2518" y="1852"/>
                  <a:pt x="2518" y="1855"/>
                </a:cubicBezTo>
                <a:cubicBezTo>
                  <a:pt x="2518" y="1857"/>
                  <a:pt x="2518" y="1859"/>
                  <a:pt x="2518" y="1864"/>
                </a:cubicBezTo>
                <a:cubicBezTo>
                  <a:pt x="2518" y="1861"/>
                  <a:pt x="2518" y="1858"/>
                  <a:pt x="2518" y="1855"/>
                </a:cubicBezTo>
                <a:cubicBezTo>
                  <a:pt x="2518" y="1853"/>
                  <a:pt x="2518" y="1852"/>
                  <a:pt x="2518" y="1848"/>
                </a:cubicBezTo>
                <a:cubicBezTo>
                  <a:pt x="2519" y="1848"/>
                  <a:pt x="2519" y="1850"/>
                  <a:pt x="2519" y="1852"/>
                </a:cubicBezTo>
                <a:cubicBezTo>
                  <a:pt x="2519" y="1852"/>
                  <a:pt x="2519" y="1853"/>
                  <a:pt x="2519" y="1855"/>
                </a:cubicBezTo>
                <a:cubicBezTo>
                  <a:pt x="2520" y="1850"/>
                  <a:pt x="2518" y="1837"/>
                  <a:pt x="2520" y="1842"/>
                </a:cubicBezTo>
                <a:cubicBezTo>
                  <a:pt x="2518" y="1835"/>
                  <a:pt x="2517" y="1770"/>
                  <a:pt x="2517" y="1765"/>
                </a:cubicBezTo>
                <a:cubicBezTo>
                  <a:pt x="2517" y="1760"/>
                  <a:pt x="2520" y="1753"/>
                  <a:pt x="2521" y="1750"/>
                </a:cubicBezTo>
                <a:cubicBezTo>
                  <a:pt x="2520" y="1733"/>
                  <a:pt x="2517" y="1725"/>
                  <a:pt x="2518" y="1707"/>
                </a:cubicBezTo>
                <a:cubicBezTo>
                  <a:pt x="2519" y="1703"/>
                  <a:pt x="2521" y="1693"/>
                  <a:pt x="2521" y="1683"/>
                </a:cubicBezTo>
                <a:cubicBezTo>
                  <a:pt x="2521" y="1685"/>
                  <a:pt x="2522" y="1679"/>
                  <a:pt x="2522" y="1680"/>
                </a:cubicBezTo>
                <a:cubicBezTo>
                  <a:pt x="2523" y="1673"/>
                  <a:pt x="2522" y="1654"/>
                  <a:pt x="2521" y="1645"/>
                </a:cubicBezTo>
                <a:cubicBezTo>
                  <a:pt x="2522" y="1642"/>
                  <a:pt x="2520" y="1641"/>
                  <a:pt x="2520" y="1636"/>
                </a:cubicBezTo>
                <a:cubicBezTo>
                  <a:pt x="2521" y="1637"/>
                  <a:pt x="2520" y="1635"/>
                  <a:pt x="2519" y="1626"/>
                </a:cubicBezTo>
                <a:cubicBezTo>
                  <a:pt x="2520" y="1625"/>
                  <a:pt x="2516" y="1596"/>
                  <a:pt x="2517" y="1584"/>
                </a:cubicBezTo>
                <a:cubicBezTo>
                  <a:pt x="2517" y="1583"/>
                  <a:pt x="2520" y="1502"/>
                  <a:pt x="2521" y="1489"/>
                </a:cubicBezTo>
                <a:cubicBezTo>
                  <a:pt x="2521" y="1489"/>
                  <a:pt x="2516" y="1460"/>
                  <a:pt x="2517" y="1458"/>
                </a:cubicBezTo>
                <a:cubicBezTo>
                  <a:pt x="2517" y="1459"/>
                  <a:pt x="2519" y="1453"/>
                  <a:pt x="2520" y="1438"/>
                </a:cubicBezTo>
                <a:cubicBezTo>
                  <a:pt x="2520" y="1433"/>
                  <a:pt x="2517" y="1429"/>
                  <a:pt x="2517" y="1432"/>
                </a:cubicBezTo>
                <a:cubicBezTo>
                  <a:pt x="2517" y="1384"/>
                  <a:pt x="2517" y="1333"/>
                  <a:pt x="2517" y="1335"/>
                </a:cubicBezTo>
                <a:cubicBezTo>
                  <a:pt x="2517" y="1327"/>
                  <a:pt x="2520" y="1319"/>
                  <a:pt x="2520" y="1319"/>
                </a:cubicBezTo>
                <a:cubicBezTo>
                  <a:pt x="2520" y="1317"/>
                  <a:pt x="2520" y="1311"/>
                  <a:pt x="2520" y="1310"/>
                </a:cubicBezTo>
                <a:cubicBezTo>
                  <a:pt x="2520" y="1306"/>
                  <a:pt x="2521" y="1282"/>
                  <a:pt x="2520" y="1255"/>
                </a:cubicBezTo>
                <a:cubicBezTo>
                  <a:pt x="2520" y="1255"/>
                  <a:pt x="2518" y="1255"/>
                  <a:pt x="2516" y="1255"/>
                </a:cubicBezTo>
                <a:cubicBezTo>
                  <a:pt x="2517" y="1239"/>
                  <a:pt x="2518" y="1201"/>
                  <a:pt x="2519" y="1164"/>
                </a:cubicBezTo>
                <a:cubicBezTo>
                  <a:pt x="2519" y="1157"/>
                  <a:pt x="2516" y="1150"/>
                  <a:pt x="2516" y="1143"/>
                </a:cubicBezTo>
                <a:cubicBezTo>
                  <a:pt x="2516" y="1139"/>
                  <a:pt x="2519" y="1136"/>
                  <a:pt x="2519" y="1132"/>
                </a:cubicBezTo>
                <a:cubicBezTo>
                  <a:pt x="2519" y="1095"/>
                  <a:pt x="2518" y="1065"/>
                  <a:pt x="2518" y="1065"/>
                </a:cubicBezTo>
                <a:cubicBezTo>
                  <a:pt x="2517" y="1056"/>
                  <a:pt x="2518" y="1040"/>
                  <a:pt x="2516" y="1024"/>
                </a:cubicBezTo>
                <a:cubicBezTo>
                  <a:pt x="2516" y="1021"/>
                  <a:pt x="2517" y="1027"/>
                  <a:pt x="2517" y="1025"/>
                </a:cubicBezTo>
                <a:cubicBezTo>
                  <a:pt x="2516" y="1022"/>
                  <a:pt x="2516" y="1017"/>
                  <a:pt x="2516" y="1008"/>
                </a:cubicBezTo>
                <a:cubicBezTo>
                  <a:pt x="2516" y="1008"/>
                  <a:pt x="2517" y="1010"/>
                  <a:pt x="2517" y="1009"/>
                </a:cubicBezTo>
                <a:cubicBezTo>
                  <a:pt x="2517" y="985"/>
                  <a:pt x="2515" y="974"/>
                  <a:pt x="2516" y="947"/>
                </a:cubicBezTo>
                <a:cubicBezTo>
                  <a:pt x="2516" y="946"/>
                  <a:pt x="2516" y="887"/>
                  <a:pt x="2516" y="888"/>
                </a:cubicBezTo>
                <a:cubicBezTo>
                  <a:pt x="2517" y="881"/>
                  <a:pt x="2520" y="869"/>
                  <a:pt x="2520" y="865"/>
                </a:cubicBezTo>
                <a:cubicBezTo>
                  <a:pt x="2520" y="869"/>
                  <a:pt x="2520" y="817"/>
                  <a:pt x="2519" y="793"/>
                </a:cubicBezTo>
                <a:cubicBezTo>
                  <a:pt x="2519" y="792"/>
                  <a:pt x="2520" y="781"/>
                  <a:pt x="2519" y="761"/>
                </a:cubicBezTo>
                <a:cubicBezTo>
                  <a:pt x="2519" y="761"/>
                  <a:pt x="2517" y="743"/>
                  <a:pt x="2517" y="743"/>
                </a:cubicBezTo>
                <a:cubicBezTo>
                  <a:pt x="2517" y="743"/>
                  <a:pt x="2517" y="743"/>
                  <a:pt x="2517" y="744"/>
                </a:cubicBezTo>
                <a:cubicBezTo>
                  <a:pt x="2517" y="743"/>
                  <a:pt x="2517" y="743"/>
                  <a:pt x="2517" y="743"/>
                </a:cubicBezTo>
                <a:cubicBezTo>
                  <a:pt x="2516" y="725"/>
                  <a:pt x="2517" y="734"/>
                  <a:pt x="2516" y="721"/>
                </a:cubicBezTo>
                <a:cubicBezTo>
                  <a:pt x="2516" y="719"/>
                  <a:pt x="2515" y="720"/>
                  <a:pt x="2515" y="718"/>
                </a:cubicBezTo>
                <a:cubicBezTo>
                  <a:pt x="2515" y="714"/>
                  <a:pt x="2518" y="715"/>
                  <a:pt x="2518" y="705"/>
                </a:cubicBezTo>
                <a:cubicBezTo>
                  <a:pt x="2518" y="713"/>
                  <a:pt x="2518" y="698"/>
                  <a:pt x="2518" y="707"/>
                </a:cubicBezTo>
                <a:cubicBezTo>
                  <a:pt x="2520" y="686"/>
                  <a:pt x="2517" y="679"/>
                  <a:pt x="2516" y="674"/>
                </a:cubicBezTo>
                <a:cubicBezTo>
                  <a:pt x="2516" y="678"/>
                  <a:pt x="2517" y="652"/>
                  <a:pt x="2517" y="651"/>
                </a:cubicBezTo>
                <a:cubicBezTo>
                  <a:pt x="2517" y="650"/>
                  <a:pt x="2516" y="648"/>
                  <a:pt x="2516" y="646"/>
                </a:cubicBezTo>
                <a:cubicBezTo>
                  <a:pt x="2517" y="642"/>
                  <a:pt x="2521" y="620"/>
                  <a:pt x="2521" y="612"/>
                </a:cubicBezTo>
                <a:cubicBezTo>
                  <a:pt x="2520" y="611"/>
                  <a:pt x="2520" y="577"/>
                  <a:pt x="2520" y="572"/>
                </a:cubicBezTo>
                <a:cubicBezTo>
                  <a:pt x="2520" y="571"/>
                  <a:pt x="2522" y="545"/>
                  <a:pt x="2522" y="529"/>
                </a:cubicBezTo>
                <a:cubicBezTo>
                  <a:pt x="2523" y="528"/>
                  <a:pt x="2519" y="492"/>
                  <a:pt x="2519" y="467"/>
                </a:cubicBezTo>
              </a:path>
            </a:pathLst>
          </a:cu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noProof="0"/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E52E0D00-4355-481E-886F-DCCCEBD8856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8201" y="1804151"/>
            <a:ext cx="1979662" cy="4148828"/>
          </a:xfrm>
          <a:custGeom>
            <a:avLst/>
            <a:gdLst>
              <a:gd name="T0" fmla="*/ 2516 w 2523"/>
              <a:gd name="T1" fmla="*/ 2424 h 2530"/>
              <a:gd name="T2" fmla="*/ 2517 w 2523"/>
              <a:gd name="T3" fmla="*/ 311 h 2530"/>
              <a:gd name="T4" fmla="*/ 2521 w 2523"/>
              <a:gd name="T5" fmla="*/ 105 h 2530"/>
              <a:gd name="T6" fmla="*/ 2301 w 2523"/>
              <a:gd name="T7" fmla="*/ 2 h 2530"/>
              <a:gd name="T8" fmla="*/ 2124 w 2523"/>
              <a:gd name="T9" fmla="*/ 5 h 2530"/>
              <a:gd name="T10" fmla="*/ 1979 w 2523"/>
              <a:gd name="T11" fmla="*/ 4 h 2530"/>
              <a:gd name="T12" fmla="*/ 1888 w 2523"/>
              <a:gd name="T13" fmla="*/ 4 h 2530"/>
              <a:gd name="T14" fmla="*/ 1842 w 2523"/>
              <a:gd name="T15" fmla="*/ 5 h 2530"/>
              <a:gd name="T16" fmla="*/ 1701 w 2523"/>
              <a:gd name="T17" fmla="*/ 5 h 2530"/>
              <a:gd name="T18" fmla="*/ 1578 w 2523"/>
              <a:gd name="T19" fmla="*/ 6 h 2530"/>
              <a:gd name="T20" fmla="*/ 1313 w 2523"/>
              <a:gd name="T21" fmla="*/ 3 h 2530"/>
              <a:gd name="T22" fmla="*/ 1127 w 2523"/>
              <a:gd name="T23" fmla="*/ 2 h 2530"/>
              <a:gd name="T24" fmla="*/ 942 w 2523"/>
              <a:gd name="T25" fmla="*/ 5 h 2530"/>
              <a:gd name="T26" fmla="*/ 739 w 2523"/>
              <a:gd name="T27" fmla="*/ 4 h 2530"/>
              <a:gd name="T28" fmla="*/ 669 w 2523"/>
              <a:gd name="T29" fmla="*/ 4 h 2530"/>
              <a:gd name="T30" fmla="*/ 607 w 2523"/>
              <a:gd name="T31" fmla="*/ 5 h 2530"/>
              <a:gd name="T32" fmla="*/ 503 w 2523"/>
              <a:gd name="T33" fmla="*/ 2 h 2530"/>
              <a:gd name="T34" fmla="*/ 379 w 2523"/>
              <a:gd name="T35" fmla="*/ 3 h 2530"/>
              <a:gd name="T36" fmla="*/ 88 w 2523"/>
              <a:gd name="T37" fmla="*/ 6 h 2530"/>
              <a:gd name="T38" fmla="*/ 9 w 2523"/>
              <a:gd name="T39" fmla="*/ 133 h 2530"/>
              <a:gd name="T40" fmla="*/ 7 w 2523"/>
              <a:gd name="T41" fmla="*/ 351 h 2530"/>
              <a:gd name="T42" fmla="*/ 5 w 2523"/>
              <a:gd name="T43" fmla="*/ 522 h 2530"/>
              <a:gd name="T44" fmla="*/ 5 w 2523"/>
              <a:gd name="T45" fmla="*/ 666 h 2530"/>
              <a:gd name="T46" fmla="*/ 6 w 2523"/>
              <a:gd name="T47" fmla="*/ 765 h 2530"/>
              <a:gd name="T48" fmla="*/ 2 w 2523"/>
              <a:gd name="T49" fmla="*/ 894 h 2530"/>
              <a:gd name="T50" fmla="*/ 5 w 2523"/>
              <a:gd name="T51" fmla="*/ 1097 h 2530"/>
              <a:gd name="T52" fmla="*/ 4 w 2523"/>
              <a:gd name="T53" fmla="*/ 1366 h 2530"/>
              <a:gd name="T54" fmla="*/ 6 w 2523"/>
              <a:gd name="T55" fmla="*/ 1522 h 2530"/>
              <a:gd name="T56" fmla="*/ 3 w 2523"/>
              <a:gd name="T57" fmla="*/ 1769 h 2530"/>
              <a:gd name="T58" fmla="*/ 5 w 2523"/>
              <a:gd name="T59" fmla="*/ 1825 h 2530"/>
              <a:gd name="T60" fmla="*/ 3 w 2523"/>
              <a:gd name="T61" fmla="*/ 1958 h 2530"/>
              <a:gd name="T62" fmla="*/ 3 w 2523"/>
              <a:gd name="T63" fmla="*/ 2204 h 2530"/>
              <a:gd name="T64" fmla="*/ 1 w 2523"/>
              <a:gd name="T65" fmla="*/ 2334 h 2530"/>
              <a:gd name="T66" fmla="*/ 154 w 2523"/>
              <a:gd name="T67" fmla="*/ 2528 h 2530"/>
              <a:gd name="T68" fmla="*/ 340 w 2523"/>
              <a:gd name="T69" fmla="*/ 2525 h 2530"/>
              <a:gd name="T70" fmla="*/ 543 w 2523"/>
              <a:gd name="T71" fmla="*/ 2526 h 2530"/>
              <a:gd name="T72" fmla="*/ 613 w 2523"/>
              <a:gd name="T73" fmla="*/ 2525 h 2530"/>
              <a:gd name="T74" fmla="*/ 674 w 2523"/>
              <a:gd name="T75" fmla="*/ 2525 h 2530"/>
              <a:gd name="T76" fmla="*/ 779 w 2523"/>
              <a:gd name="T77" fmla="*/ 2527 h 2530"/>
              <a:gd name="T78" fmla="*/ 903 w 2523"/>
              <a:gd name="T79" fmla="*/ 2526 h 2530"/>
              <a:gd name="T80" fmla="*/ 1193 w 2523"/>
              <a:gd name="T81" fmla="*/ 2524 h 2530"/>
              <a:gd name="T82" fmla="*/ 1386 w 2523"/>
              <a:gd name="T83" fmla="*/ 2525 h 2530"/>
              <a:gd name="T84" fmla="*/ 1519 w 2523"/>
              <a:gd name="T85" fmla="*/ 2526 h 2530"/>
              <a:gd name="T86" fmla="*/ 1785 w 2523"/>
              <a:gd name="T87" fmla="*/ 2526 h 2530"/>
              <a:gd name="T88" fmla="*/ 1821 w 2523"/>
              <a:gd name="T89" fmla="*/ 2527 h 2530"/>
              <a:gd name="T90" fmla="*/ 1907 w 2523"/>
              <a:gd name="T91" fmla="*/ 2525 h 2530"/>
              <a:gd name="T92" fmla="*/ 2005 w 2523"/>
              <a:gd name="T93" fmla="*/ 2524 h 2530"/>
              <a:gd name="T94" fmla="*/ 2135 w 2523"/>
              <a:gd name="T95" fmla="*/ 2527 h 2530"/>
              <a:gd name="T96" fmla="*/ 2338 w 2523"/>
              <a:gd name="T97" fmla="*/ 2524 h 2530"/>
              <a:gd name="T98" fmla="*/ 2516 w 2523"/>
              <a:gd name="T99" fmla="*/ 2424 h 2530"/>
              <a:gd name="T100" fmla="*/ 2517 w 2523"/>
              <a:gd name="T101" fmla="*/ 2216 h 2530"/>
              <a:gd name="T102" fmla="*/ 2516 w 2523"/>
              <a:gd name="T103" fmla="*/ 2037 h 2530"/>
              <a:gd name="T104" fmla="*/ 2518 w 2523"/>
              <a:gd name="T105" fmla="*/ 1855 h 2530"/>
              <a:gd name="T106" fmla="*/ 2520 w 2523"/>
              <a:gd name="T107" fmla="*/ 1842 h 2530"/>
              <a:gd name="T108" fmla="*/ 2521 w 2523"/>
              <a:gd name="T109" fmla="*/ 1645 h 2530"/>
              <a:gd name="T110" fmla="*/ 2520 w 2523"/>
              <a:gd name="T111" fmla="*/ 1438 h 2530"/>
              <a:gd name="T112" fmla="*/ 2516 w 2523"/>
              <a:gd name="T113" fmla="*/ 1255 h 2530"/>
              <a:gd name="T114" fmla="*/ 2517 w 2523"/>
              <a:gd name="T115" fmla="*/ 1025 h 2530"/>
              <a:gd name="T116" fmla="*/ 2519 w 2523"/>
              <a:gd name="T117" fmla="*/ 793 h 2530"/>
              <a:gd name="T118" fmla="*/ 2515 w 2523"/>
              <a:gd name="T119" fmla="*/ 718 h 2530"/>
              <a:gd name="T120" fmla="*/ 2521 w 2523"/>
              <a:gd name="T121" fmla="*/ 612 h 2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523" h="2530">
                <a:moveTo>
                  <a:pt x="6" y="105"/>
                </a:moveTo>
                <a:cubicBezTo>
                  <a:pt x="6" y="105"/>
                  <a:pt x="6" y="105"/>
                  <a:pt x="6" y="104"/>
                </a:cubicBezTo>
                <a:cubicBezTo>
                  <a:pt x="6" y="105"/>
                  <a:pt x="6" y="106"/>
                  <a:pt x="6" y="105"/>
                </a:cubicBezTo>
                <a:moveTo>
                  <a:pt x="2516" y="2424"/>
                </a:moveTo>
                <a:cubicBezTo>
                  <a:pt x="2516" y="2425"/>
                  <a:pt x="2516" y="2425"/>
                  <a:pt x="2516" y="2425"/>
                </a:cubicBezTo>
                <a:cubicBezTo>
                  <a:pt x="2516" y="2425"/>
                  <a:pt x="2516" y="2424"/>
                  <a:pt x="2516" y="2424"/>
                </a:cubicBezTo>
                <a:moveTo>
                  <a:pt x="2519" y="467"/>
                </a:moveTo>
                <a:cubicBezTo>
                  <a:pt x="2520" y="455"/>
                  <a:pt x="2517" y="427"/>
                  <a:pt x="2518" y="410"/>
                </a:cubicBezTo>
                <a:cubicBezTo>
                  <a:pt x="2518" y="407"/>
                  <a:pt x="2517" y="371"/>
                  <a:pt x="2518" y="338"/>
                </a:cubicBezTo>
                <a:cubicBezTo>
                  <a:pt x="2518" y="338"/>
                  <a:pt x="2519" y="332"/>
                  <a:pt x="2520" y="329"/>
                </a:cubicBezTo>
                <a:cubicBezTo>
                  <a:pt x="2519" y="329"/>
                  <a:pt x="2520" y="328"/>
                  <a:pt x="2520" y="326"/>
                </a:cubicBezTo>
                <a:cubicBezTo>
                  <a:pt x="2520" y="319"/>
                  <a:pt x="2517" y="311"/>
                  <a:pt x="2517" y="311"/>
                </a:cubicBezTo>
                <a:cubicBezTo>
                  <a:pt x="2516" y="305"/>
                  <a:pt x="2518" y="305"/>
                  <a:pt x="2518" y="300"/>
                </a:cubicBezTo>
                <a:cubicBezTo>
                  <a:pt x="2518" y="299"/>
                  <a:pt x="2516" y="297"/>
                  <a:pt x="2516" y="296"/>
                </a:cubicBezTo>
                <a:cubicBezTo>
                  <a:pt x="2516" y="257"/>
                  <a:pt x="2518" y="257"/>
                  <a:pt x="2518" y="218"/>
                </a:cubicBezTo>
                <a:cubicBezTo>
                  <a:pt x="2517" y="214"/>
                  <a:pt x="2515" y="214"/>
                  <a:pt x="2515" y="210"/>
                </a:cubicBezTo>
                <a:cubicBezTo>
                  <a:pt x="2515" y="203"/>
                  <a:pt x="2522" y="203"/>
                  <a:pt x="2522" y="196"/>
                </a:cubicBezTo>
                <a:cubicBezTo>
                  <a:pt x="2523" y="150"/>
                  <a:pt x="2520" y="150"/>
                  <a:pt x="2521" y="105"/>
                </a:cubicBezTo>
                <a:cubicBezTo>
                  <a:pt x="2521" y="59"/>
                  <a:pt x="2517" y="5"/>
                  <a:pt x="2517" y="5"/>
                </a:cubicBezTo>
                <a:cubicBezTo>
                  <a:pt x="2517" y="5"/>
                  <a:pt x="2507" y="6"/>
                  <a:pt x="2500" y="6"/>
                </a:cubicBezTo>
                <a:cubicBezTo>
                  <a:pt x="2498" y="5"/>
                  <a:pt x="2449" y="2"/>
                  <a:pt x="2400" y="2"/>
                </a:cubicBezTo>
                <a:cubicBezTo>
                  <a:pt x="2393" y="2"/>
                  <a:pt x="2386" y="4"/>
                  <a:pt x="2379" y="4"/>
                </a:cubicBezTo>
                <a:cubicBezTo>
                  <a:pt x="2375" y="4"/>
                  <a:pt x="2372" y="2"/>
                  <a:pt x="2369" y="2"/>
                </a:cubicBezTo>
                <a:cubicBezTo>
                  <a:pt x="2331" y="2"/>
                  <a:pt x="2301" y="3"/>
                  <a:pt x="2301" y="2"/>
                </a:cubicBezTo>
                <a:cubicBezTo>
                  <a:pt x="2292" y="4"/>
                  <a:pt x="2276" y="2"/>
                  <a:pt x="2261" y="5"/>
                </a:cubicBezTo>
                <a:cubicBezTo>
                  <a:pt x="2257" y="4"/>
                  <a:pt x="2264" y="4"/>
                  <a:pt x="2262" y="4"/>
                </a:cubicBezTo>
                <a:cubicBezTo>
                  <a:pt x="2258" y="4"/>
                  <a:pt x="2253" y="5"/>
                  <a:pt x="2244" y="4"/>
                </a:cubicBezTo>
                <a:cubicBezTo>
                  <a:pt x="2244" y="4"/>
                  <a:pt x="2246" y="4"/>
                  <a:pt x="2245" y="4"/>
                </a:cubicBezTo>
                <a:cubicBezTo>
                  <a:pt x="2221" y="4"/>
                  <a:pt x="2211" y="6"/>
                  <a:pt x="2183" y="5"/>
                </a:cubicBezTo>
                <a:cubicBezTo>
                  <a:pt x="2182" y="5"/>
                  <a:pt x="2123" y="5"/>
                  <a:pt x="2124" y="5"/>
                </a:cubicBezTo>
                <a:cubicBezTo>
                  <a:pt x="2117" y="4"/>
                  <a:pt x="2105" y="1"/>
                  <a:pt x="2101" y="1"/>
                </a:cubicBezTo>
                <a:cubicBezTo>
                  <a:pt x="2105" y="1"/>
                  <a:pt x="2053" y="0"/>
                  <a:pt x="2030" y="1"/>
                </a:cubicBezTo>
                <a:cubicBezTo>
                  <a:pt x="2029" y="1"/>
                  <a:pt x="2017" y="1"/>
                  <a:pt x="1997" y="1"/>
                </a:cubicBezTo>
                <a:cubicBezTo>
                  <a:pt x="1997" y="1"/>
                  <a:pt x="1979" y="4"/>
                  <a:pt x="1979" y="4"/>
                </a:cubicBezTo>
                <a:cubicBezTo>
                  <a:pt x="1979" y="4"/>
                  <a:pt x="1980" y="4"/>
                  <a:pt x="1980" y="4"/>
                </a:cubicBezTo>
                <a:cubicBezTo>
                  <a:pt x="1979" y="4"/>
                  <a:pt x="1979" y="4"/>
                  <a:pt x="1979" y="4"/>
                </a:cubicBezTo>
                <a:cubicBezTo>
                  <a:pt x="1961" y="5"/>
                  <a:pt x="1970" y="3"/>
                  <a:pt x="1957" y="5"/>
                </a:cubicBezTo>
                <a:cubicBezTo>
                  <a:pt x="1956" y="5"/>
                  <a:pt x="1956" y="6"/>
                  <a:pt x="1954" y="5"/>
                </a:cubicBezTo>
                <a:cubicBezTo>
                  <a:pt x="1950" y="6"/>
                  <a:pt x="1951" y="3"/>
                  <a:pt x="1941" y="3"/>
                </a:cubicBezTo>
                <a:cubicBezTo>
                  <a:pt x="1949" y="2"/>
                  <a:pt x="1934" y="3"/>
                  <a:pt x="1943" y="2"/>
                </a:cubicBezTo>
                <a:cubicBezTo>
                  <a:pt x="1922" y="1"/>
                  <a:pt x="1916" y="4"/>
                  <a:pt x="1910" y="4"/>
                </a:cubicBezTo>
                <a:cubicBezTo>
                  <a:pt x="1915" y="5"/>
                  <a:pt x="1888" y="4"/>
                  <a:pt x="1888" y="4"/>
                </a:cubicBezTo>
                <a:cubicBezTo>
                  <a:pt x="1887" y="4"/>
                  <a:pt x="1886" y="4"/>
                  <a:pt x="1885" y="4"/>
                </a:cubicBezTo>
                <a:cubicBezTo>
                  <a:pt x="1883" y="4"/>
                  <a:pt x="1855" y="3"/>
                  <a:pt x="1845" y="4"/>
                </a:cubicBezTo>
                <a:cubicBezTo>
                  <a:pt x="1844" y="4"/>
                  <a:pt x="1846" y="5"/>
                  <a:pt x="1849" y="5"/>
                </a:cubicBezTo>
                <a:cubicBezTo>
                  <a:pt x="1851" y="5"/>
                  <a:pt x="1853" y="5"/>
                  <a:pt x="1858" y="5"/>
                </a:cubicBezTo>
                <a:cubicBezTo>
                  <a:pt x="1855" y="5"/>
                  <a:pt x="1851" y="5"/>
                  <a:pt x="1849" y="5"/>
                </a:cubicBezTo>
                <a:cubicBezTo>
                  <a:pt x="1847" y="5"/>
                  <a:pt x="1845" y="5"/>
                  <a:pt x="1842" y="5"/>
                </a:cubicBezTo>
                <a:cubicBezTo>
                  <a:pt x="1842" y="4"/>
                  <a:pt x="1844" y="4"/>
                  <a:pt x="1845" y="4"/>
                </a:cubicBezTo>
                <a:cubicBezTo>
                  <a:pt x="1846" y="4"/>
                  <a:pt x="1847" y="4"/>
                  <a:pt x="1849" y="4"/>
                </a:cubicBezTo>
                <a:cubicBezTo>
                  <a:pt x="1844" y="3"/>
                  <a:pt x="1831" y="5"/>
                  <a:pt x="1836" y="3"/>
                </a:cubicBezTo>
                <a:cubicBezTo>
                  <a:pt x="1829" y="5"/>
                  <a:pt x="1764" y="6"/>
                  <a:pt x="1759" y="6"/>
                </a:cubicBezTo>
                <a:cubicBezTo>
                  <a:pt x="1754" y="6"/>
                  <a:pt x="1747" y="3"/>
                  <a:pt x="1744" y="2"/>
                </a:cubicBezTo>
                <a:cubicBezTo>
                  <a:pt x="1727" y="2"/>
                  <a:pt x="1719" y="5"/>
                  <a:pt x="1701" y="5"/>
                </a:cubicBezTo>
                <a:cubicBezTo>
                  <a:pt x="1697" y="4"/>
                  <a:pt x="1687" y="2"/>
                  <a:pt x="1677" y="2"/>
                </a:cubicBezTo>
                <a:cubicBezTo>
                  <a:pt x="1679" y="2"/>
                  <a:pt x="1673" y="1"/>
                  <a:pt x="1673" y="1"/>
                </a:cubicBezTo>
                <a:cubicBezTo>
                  <a:pt x="1667" y="0"/>
                  <a:pt x="1647" y="1"/>
                  <a:pt x="1638" y="2"/>
                </a:cubicBezTo>
                <a:cubicBezTo>
                  <a:pt x="1636" y="1"/>
                  <a:pt x="1635" y="2"/>
                  <a:pt x="1630" y="3"/>
                </a:cubicBezTo>
                <a:cubicBezTo>
                  <a:pt x="1631" y="2"/>
                  <a:pt x="1629" y="3"/>
                  <a:pt x="1620" y="3"/>
                </a:cubicBezTo>
                <a:cubicBezTo>
                  <a:pt x="1619" y="3"/>
                  <a:pt x="1590" y="6"/>
                  <a:pt x="1578" y="6"/>
                </a:cubicBezTo>
                <a:cubicBezTo>
                  <a:pt x="1577" y="6"/>
                  <a:pt x="1496" y="3"/>
                  <a:pt x="1483" y="2"/>
                </a:cubicBezTo>
                <a:cubicBezTo>
                  <a:pt x="1483" y="2"/>
                  <a:pt x="1454" y="7"/>
                  <a:pt x="1451" y="6"/>
                </a:cubicBezTo>
                <a:cubicBezTo>
                  <a:pt x="1453" y="6"/>
                  <a:pt x="1447" y="4"/>
                  <a:pt x="1432" y="3"/>
                </a:cubicBezTo>
                <a:cubicBezTo>
                  <a:pt x="1426" y="3"/>
                  <a:pt x="1423" y="6"/>
                  <a:pt x="1426" y="5"/>
                </a:cubicBezTo>
                <a:cubicBezTo>
                  <a:pt x="1378" y="6"/>
                  <a:pt x="1327" y="6"/>
                  <a:pt x="1329" y="6"/>
                </a:cubicBezTo>
                <a:cubicBezTo>
                  <a:pt x="1321" y="6"/>
                  <a:pt x="1313" y="3"/>
                  <a:pt x="1313" y="3"/>
                </a:cubicBezTo>
                <a:cubicBezTo>
                  <a:pt x="1311" y="3"/>
                  <a:pt x="1305" y="3"/>
                  <a:pt x="1304" y="3"/>
                </a:cubicBezTo>
                <a:cubicBezTo>
                  <a:pt x="1300" y="3"/>
                  <a:pt x="1276" y="2"/>
                  <a:pt x="1249" y="3"/>
                </a:cubicBezTo>
                <a:cubicBezTo>
                  <a:pt x="1249" y="3"/>
                  <a:pt x="1249" y="4"/>
                  <a:pt x="1249" y="5"/>
                </a:cubicBezTo>
                <a:cubicBezTo>
                  <a:pt x="1232" y="4"/>
                  <a:pt x="1195" y="2"/>
                  <a:pt x="1159" y="2"/>
                </a:cubicBezTo>
                <a:cubicBezTo>
                  <a:pt x="1151" y="2"/>
                  <a:pt x="1144" y="4"/>
                  <a:pt x="1137" y="4"/>
                </a:cubicBezTo>
                <a:cubicBezTo>
                  <a:pt x="1134" y="4"/>
                  <a:pt x="1130" y="2"/>
                  <a:pt x="1127" y="2"/>
                </a:cubicBezTo>
                <a:cubicBezTo>
                  <a:pt x="1090" y="2"/>
                  <a:pt x="1060" y="3"/>
                  <a:pt x="1060" y="2"/>
                </a:cubicBezTo>
                <a:cubicBezTo>
                  <a:pt x="1050" y="4"/>
                  <a:pt x="1034" y="2"/>
                  <a:pt x="1019" y="5"/>
                </a:cubicBezTo>
                <a:cubicBezTo>
                  <a:pt x="1016" y="4"/>
                  <a:pt x="1022" y="4"/>
                  <a:pt x="1020" y="4"/>
                </a:cubicBezTo>
                <a:cubicBezTo>
                  <a:pt x="1016" y="4"/>
                  <a:pt x="1012" y="5"/>
                  <a:pt x="1003" y="4"/>
                </a:cubicBezTo>
                <a:cubicBezTo>
                  <a:pt x="1002" y="4"/>
                  <a:pt x="1004" y="4"/>
                  <a:pt x="1004" y="4"/>
                </a:cubicBezTo>
                <a:cubicBezTo>
                  <a:pt x="980" y="4"/>
                  <a:pt x="969" y="6"/>
                  <a:pt x="942" y="5"/>
                </a:cubicBezTo>
                <a:cubicBezTo>
                  <a:pt x="941" y="5"/>
                  <a:pt x="881" y="5"/>
                  <a:pt x="883" y="5"/>
                </a:cubicBezTo>
                <a:cubicBezTo>
                  <a:pt x="876" y="4"/>
                  <a:pt x="863" y="1"/>
                  <a:pt x="859" y="1"/>
                </a:cubicBezTo>
                <a:cubicBezTo>
                  <a:pt x="863" y="1"/>
                  <a:pt x="812" y="0"/>
                  <a:pt x="788" y="1"/>
                </a:cubicBezTo>
                <a:cubicBezTo>
                  <a:pt x="787" y="1"/>
                  <a:pt x="776" y="1"/>
                  <a:pt x="756" y="1"/>
                </a:cubicBezTo>
                <a:cubicBezTo>
                  <a:pt x="755" y="1"/>
                  <a:pt x="737" y="4"/>
                  <a:pt x="737" y="4"/>
                </a:cubicBezTo>
                <a:cubicBezTo>
                  <a:pt x="738" y="4"/>
                  <a:pt x="738" y="4"/>
                  <a:pt x="739" y="4"/>
                </a:cubicBezTo>
                <a:cubicBezTo>
                  <a:pt x="738" y="4"/>
                  <a:pt x="737" y="4"/>
                  <a:pt x="737" y="4"/>
                </a:cubicBezTo>
                <a:cubicBezTo>
                  <a:pt x="719" y="5"/>
                  <a:pt x="728" y="3"/>
                  <a:pt x="716" y="5"/>
                </a:cubicBezTo>
                <a:cubicBezTo>
                  <a:pt x="714" y="5"/>
                  <a:pt x="714" y="6"/>
                  <a:pt x="713" y="5"/>
                </a:cubicBezTo>
                <a:cubicBezTo>
                  <a:pt x="708" y="6"/>
                  <a:pt x="709" y="3"/>
                  <a:pt x="699" y="3"/>
                </a:cubicBezTo>
                <a:cubicBezTo>
                  <a:pt x="708" y="2"/>
                  <a:pt x="693" y="3"/>
                  <a:pt x="702" y="2"/>
                </a:cubicBezTo>
                <a:cubicBezTo>
                  <a:pt x="681" y="1"/>
                  <a:pt x="674" y="4"/>
                  <a:pt x="669" y="4"/>
                </a:cubicBezTo>
                <a:cubicBezTo>
                  <a:pt x="673" y="5"/>
                  <a:pt x="647" y="4"/>
                  <a:pt x="646" y="4"/>
                </a:cubicBezTo>
                <a:cubicBezTo>
                  <a:pt x="646" y="4"/>
                  <a:pt x="644" y="4"/>
                  <a:pt x="643" y="4"/>
                </a:cubicBezTo>
                <a:cubicBezTo>
                  <a:pt x="641" y="4"/>
                  <a:pt x="614" y="3"/>
                  <a:pt x="604" y="4"/>
                </a:cubicBezTo>
                <a:cubicBezTo>
                  <a:pt x="602" y="4"/>
                  <a:pt x="604" y="5"/>
                  <a:pt x="607" y="5"/>
                </a:cubicBezTo>
                <a:cubicBezTo>
                  <a:pt x="610" y="5"/>
                  <a:pt x="612" y="5"/>
                  <a:pt x="616" y="5"/>
                </a:cubicBezTo>
                <a:cubicBezTo>
                  <a:pt x="613" y="5"/>
                  <a:pt x="610" y="5"/>
                  <a:pt x="607" y="5"/>
                </a:cubicBezTo>
                <a:cubicBezTo>
                  <a:pt x="606" y="5"/>
                  <a:pt x="604" y="5"/>
                  <a:pt x="601" y="5"/>
                </a:cubicBezTo>
                <a:cubicBezTo>
                  <a:pt x="601" y="4"/>
                  <a:pt x="602" y="4"/>
                  <a:pt x="604" y="4"/>
                </a:cubicBezTo>
                <a:cubicBezTo>
                  <a:pt x="605" y="4"/>
                  <a:pt x="606" y="4"/>
                  <a:pt x="607" y="4"/>
                </a:cubicBezTo>
                <a:cubicBezTo>
                  <a:pt x="603" y="3"/>
                  <a:pt x="590" y="5"/>
                  <a:pt x="594" y="3"/>
                </a:cubicBezTo>
                <a:cubicBezTo>
                  <a:pt x="587" y="5"/>
                  <a:pt x="522" y="6"/>
                  <a:pt x="517" y="6"/>
                </a:cubicBezTo>
                <a:cubicBezTo>
                  <a:pt x="512" y="6"/>
                  <a:pt x="506" y="3"/>
                  <a:pt x="503" y="2"/>
                </a:cubicBezTo>
                <a:cubicBezTo>
                  <a:pt x="485" y="2"/>
                  <a:pt x="477" y="5"/>
                  <a:pt x="459" y="5"/>
                </a:cubicBezTo>
                <a:cubicBezTo>
                  <a:pt x="455" y="4"/>
                  <a:pt x="445" y="2"/>
                  <a:pt x="435" y="2"/>
                </a:cubicBezTo>
                <a:cubicBezTo>
                  <a:pt x="438" y="2"/>
                  <a:pt x="431" y="1"/>
                  <a:pt x="432" y="1"/>
                </a:cubicBezTo>
                <a:cubicBezTo>
                  <a:pt x="425" y="0"/>
                  <a:pt x="406" y="1"/>
                  <a:pt x="397" y="2"/>
                </a:cubicBezTo>
                <a:cubicBezTo>
                  <a:pt x="394" y="1"/>
                  <a:pt x="393" y="2"/>
                  <a:pt x="388" y="3"/>
                </a:cubicBezTo>
                <a:cubicBezTo>
                  <a:pt x="389" y="2"/>
                  <a:pt x="387" y="3"/>
                  <a:pt x="379" y="3"/>
                </a:cubicBezTo>
                <a:cubicBezTo>
                  <a:pt x="377" y="3"/>
                  <a:pt x="349" y="6"/>
                  <a:pt x="336" y="6"/>
                </a:cubicBezTo>
                <a:cubicBezTo>
                  <a:pt x="335" y="6"/>
                  <a:pt x="254" y="3"/>
                  <a:pt x="242" y="2"/>
                </a:cubicBezTo>
                <a:cubicBezTo>
                  <a:pt x="241" y="2"/>
                  <a:pt x="213" y="7"/>
                  <a:pt x="210" y="6"/>
                </a:cubicBezTo>
                <a:cubicBezTo>
                  <a:pt x="212" y="6"/>
                  <a:pt x="205" y="4"/>
                  <a:pt x="190" y="3"/>
                </a:cubicBezTo>
                <a:cubicBezTo>
                  <a:pt x="185" y="3"/>
                  <a:pt x="181" y="6"/>
                  <a:pt x="185" y="5"/>
                </a:cubicBezTo>
                <a:cubicBezTo>
                  <a:pt x="137" y="6"/>
                  <a:pt x="86" y="6"/>
                  <a:pt x="88" y="6"/>
                </a:cubicBezTo>
                <a:cubicBezTo>
                  <a:pt x="80" y="6"/>
                  <a:pt x="72" y="3"/>
                  <a:pt x="72" y="3"/>
                </a:cubicBezTo>
                <a:cubicBezTo>
                  <a:pt x="69" y="3"/>
                  <a:pt x="63" y="3"/>
                  <a:pt x="62" y="3"/>
                </a:cubicBezTo>
                <a:cubicBezTo>
                  <a:pt x="59" y="3"/>
                  <a:pt x="35" y="2"/>
                  <a:pt x="7" y="3"/>
                </a:cubicBezTo>
                <a:cubicBezTo>
                  <a:pt x="7" y="6"/>
                  <a:pt x="10" y="45"/>
                  <a:pt x="10" y="50"/>
                </a:cubicBezTo>
                <a:cubicBezTo>
                  <a:pt x="11" y="43"/>
                  <a:pt x="7" y="104"/>
                  <a:pt x="6" y="105"/>
                </a:cubicBezTo>
                <a:cubicBezTo>
                  <a:pt x="7" y="112"/>
                  <a:pt x="10" y="128"/>
                  <a:pt x="9" y="133"/>
                </a:cubicBezTo>
                <a:cubicBezTo>
                  <a:pt x="11" y="129"/>
                  <a:pt x="6" y="150"/>
                  <a:pt x="6" y="158"/>
                </a:cubicBezTo>
                <a:cubicBezTo>
                  <a:pt x="6" y="159"/>
                  <a:pt x="6" y="179"/>
                  <a:pt x="6" y="180"/>
                </a:cubicBezTo>
                <a:cubicBezTo>
                  <a:pt x="6" y="196"/>
                  <a:pt x="10" y="251"/>
                  <a:pt x="9" y="255"/>
                </a:cubicBezTo>
                <a:cubicBezTo>
                  <a:pt x="8" y="256"/>
                  <a:pt x="5" y="293"/>
                  <a:pt x="6" y="300"/>
                </a:cubicBezTo>
                <a:cubicBezTo>
                  <a:pt x="5" y="298"/>
                  <a:pt x="5" y="308"/>
                  <a:pt x="5" y="314"/>
                </a:cubicBezTo>
                <a:cubicBezTo>
                  <a:pt x="5" y="331"/>
                  <a:pt x="7" y="342"/>
                  <a:pt x="7" y="351"/>
                </a:cubicBezTo>
                <a:cubicBezTo>
                  <a:pt x="8" y="353"/>
                  <a:pt x="3" y="418"/>
                  <a:pt x="3" y="420"/>
                </a:cubicBezTo>
                <a:cubicBezTo>
                  <a:pt x="3" y="427"/>
                  <a:pt x="9" y="437"/>
                  <a:pt x="9" y="438"/>
                </a:cubicBezTo>
                <a:cubicBezTo>
                  <a:pt x="9" y="439"/>
                  <a:pt x="10" y="439"/>
                  <a:pt x="10" y="440"/>
                </a:cubicBezTo>
                <a:cubicBezTo>
                  <a:pt x="10" y="446"/>
                  <a:pt x="6" y="454"/>
                  <a:pt x="6" y="463"/>
                </a:cubicBezTo>
                <a:cubicBezTo>
                  <a:pt x="6" y="469"/>
                  <a:pt x="7" y="491"/>
                  <a:pt x="7" y="493"/>
                </a:cubicBezTo>
                <a:cubicBezTo>
                  <a:pt x="7" y="501"/>
                  <a:pt x="5" y="520"/>
                  <a:pt x="5" y="522"/>
                </a:cubicBezTo>
                <a:cubicBezTo>
                  <a:pt x="5" y="523"/>
                  <a:pt x="6" y="623"/>
                  <a:pt x="6" y="628"/>
                </a:cubicBezTo>
                <a:cubicBezTo>
                  <a:pt x="6" y="629"/>
                  <a:pt x="3" y="642"/>
                  <a:pt x="3" y="645"/>
                </a:cubicBezTo>
                <a:cubicBezTo>
                  <a:pt x="3" y="645"/>
                  <a:pt x="3" y="645"/>
                  <a:pt x="4" y="645"/>
                </a:cubicBezTo>
                <a:cubicBezTo>
                  <a:pt x="4" y="654"/>
                  <a:pt x="4" y="671"/>
                  <a:pt x="4" y="678"/>
                </a:cubicBezTo>
                <a:cubicBezTo>
                  <a:pt x="4" y="680"/>
                  <a:pt x="5" y="678"/>
                  <a:pt x="5" y="675"/>
                </a:cubicBezTo>
                <a:cubicBezTo>
                  <a:pt x="5" y="672"/>
                  <a:pt x="5" y="671"/>
                  <a:pt x="5" y="666"/>
                </a:cubicBezTo>
                <a:cubicBezTo>
                  <a:pt x="5" y="669"/>
                  <a:pt x="5" y="672"/>
                  <a:pt x="5" y="675"/>
                </a:cubicBezTo>
                <a:cubicBezTo>
                  <a:pt x="5" y="676"/>
                  <a:pt x="5" y="678"/>
                  <a:pt x="4" y="682"/>
                </a:cubicBezTo>
                <a:cubicBezTo>
                  <a:pt x="4" y="681"/>
                  <a:pt x="4" y="680"/>
                  <a:pt x="4" y="678"/>
                </a:cubicBezTo>
                <a:cubicBezTo>
                  <a:pt x="4" y="678"/>
                  <a:pt x="4" y="676"/>
                  <a:pt x="3" y="675"/>
                </a:cubicBezTo>
                <a:cubicBezTo>
                  <a:pt x="3" y="679"/>
                  <a:pt x="4" y="692"/>
                  <a:pt x="3" y="688"/>
                </a:cubicBezTo>
                <a:cubicBezTo>
                  <a:pt x="5" y="695"/>
                  <a:pt x="6" y="760"/>
                  <a:pt x="6" y="765"/>
                </a:cubicBezTo>
                <a:cubicBezTo>
                  <a:pt x="6" y="770"/>
                  <a:pt x="3" y="776"/>
                  <a:pt x="2" y="779"/>
                </a:cubicBezTo>
                <a:cubicBezTo>
                  <a:pt x="2" y="797"/>
                  <a:pt x="5" y="805"/>
                  <a:pt x="5" y="823"/>
                </a:cubicBezTo>
                <a:cubicBezTo>
                  <a:pt x="4" y="827"/>
                  <a:pt x="2" y="837"/>
                  <a:pt x="1" y="847"/>
                </a:cubicBezTo>
                <a:cubicBezTo>
                  <a:pt x="2" y="844"/>
                  <a:pt x="1" y="851"/>
                  <a:pt x="1" y="850"/>
                </a:cubicBezTo>
                <a:cubicBezTo>
                  <a:pt x="0" y="857"/>
                  <a:pt x="1" y="876"/>
                  <a:pt x="2" y="885"/>
                </a:cubicBezTo>
                <a:cubicBezTo>
                  <a:pt x="1" y="888"/>
                  <a:pt x="2" y="889"/>
                  <a:pt x="2" y="894"/>
                </a:cubicBezTo>
                <a:cubicBezTo>
                  <a:pt x="2" y="893"/>
                  <a:pt x="3" y="895"/>
                  <a:pt x="3" y="903"/>
                </a:cubicBezTo>
                <a:cubicBezTo>
                  <a:pt x="3" y="905"/>
                  <a:pt x="6" y="933"/>
                  <a:pt x="6" y="946"/>
                </a:cubicBezTo>
                <a:cubicBezTo>
                  <a:pt x="6" y="947"/>
                  <a:pt x="3" y="1028"/>
                  <a:pt x="1" y="1041"/>
                </a:cubicBezTo>
                <a:cubicBezTo>
                  <a:pt x="2" y="1041"/>
                  <a:pt x="7" y="1069"/>
                  <a:pt x="6" y="1072"/>
                </a:cubicBezTo>
                <a:cubicBezTo>
                  <a:pt x="6" y="1071"/>
                  <a:pt x="4" y="1077"/>
                  <a:pt x="3" y="1092"/>
                </a:cubicBezTo>
                <a:cubicBezTo>
                  <a:pt x="3" y="1097"/>
                  <a:pt x="6" y="1101"/>
                  <a:pt x="5" y="1097"/>
                </a:cubicBezTo>
                <a:cubicBezTo>
                  <a:pt x="5" y="1146"/>
                  <a:pt x="6" y="1196"/>
                  <a:pt x="6" y="1194"/>
                </a:cubicBezTo>
                <a:cubicBezTo>
                  <a:pt x="5" y="1202"/>
                  <a:pt x="2" y="1210"/>
                  <a:pt x="2" y="1211"/>
                </a:cubicBezTo>
                <a:cubicBezTo>
                  <a:pt x="3" y="1213"/>
                  <a:pt x="3" y="1219"/>
                  <a:pt x="3" y="1220"/>
                </a:cubicBezTo>
                <a:cubicBezTo>
                  <a:pt x="3" y="1223"/>
                  <a:pt x="2" y="1248"/>
                  <a:pt x="3" y="1275"/>
                </a:cubicBezTo>
                <a:cubicBezTo>
                  <a:pt x="3" y="1275"/>
                  <a:pt x="5" y="1275"/>
                  <a:pt x="7" y="1275"/>
                </a:cubicBezTo>
                <a:cubicBezTo>
                  <a:pt x="6" y="1291"/>
                  <a:pt x="4" y="1328"/>
                  <a:pt x="4" y="1366"/>
                </a:cubicBezTo>
                <a:cubicBezTo>
                  <a:pt x="4" y="1373"/>
                  <a:pt x="6" y="1380"/>
                  <a:pt x="6" y="1387"/>
                </a:cubicBezTo>
                <a:cubicBezTo>
                  <a:pt x="6" y="1391"/>
                  <a:pt x="4" y="1394"/>
                  <a:pt x="4" y="1397"/>
                </a:cubicBezTo>
                <a:cubicBezTo>
                  <a:pt x="4" y="1435"/>
                  <a:pt x="5" y="1465"/>
                  <a:pt x="4" y="1465"/>
                </a:cubicBezTo>
                <a:cubicBezTo>
                  <a:pt x="6" y="1474"/>
                  <a:pt x="4" y="1490"/>
                  <a:pt x="7" y="1505"/>
                </a:cubicBezTo>
                <a:cubicBezTo>
                  <a:pt x="6" y="1509"/>
                  <a:pt x="6" y="1503"/>
                  <a:pt x="6" y="1504"/>
                </a:cubicBezTo>
                <a:cubicBezTo>
                  <a:pt x="7" y="1508"/>
                  <a:pt x="7" y="1513"/>
                  <a:pt x="6" y="1522"/>
                </a:cubicBezTo>
                <a:cubicBezTo>
                  <a:pt x="6" y="1522"/>
                  <a:pt x="6" y="1520"/>
                  <a:pt x="6" y="1521"/>
                </a:cubicBezTo>
                <a:cubicBezTo>
                  <a:pt x="6" y="1545"/>
                  <a:pt x="8" y="1555"/>
                  <a:pt x="7" y="1583"/>
                </a:cubicBezTo>
                <a:cubicBezTo>
                  <a:pt x="7" y="1584"/>
                  <a:pt x="7" y="1643"/>
                  <a:pt x="7" y="1642"/>
                </a:cubicBezTo>
                <a:cubicBezTo>
                  <a:pt x="6" y="1649"/>
                  <a:pt x="3" y="1661"/>
                  <a:pt x="3" y="1665"/>
                </a:cubicBezTo>
                <a:cubicBezTo>
                  <a:pt x="3" y="1661"/>
                  <a:pt x="2" y="1713"/>
                  <a:pt x="3" y="1736"/>
                </a:cubicBezTo>
                <a:cubicBezTo>
                  <a:pt x="3" y="1737"/>
                  <a:pt x="3" y="1749"/>
                  <a:pt x="3" y="1769"/>
                </a:cubicBezTo>
                <a:cubicBezTo>
                  <a:pt x="3" y="1769"/>
                  <a:pt x="6" y="1787"/>
                  <a:pt x="6" y="1787"/>
                </a:cubicBezTo>
                <a:cubicBezTo>
                  <a:pt x="6" y="1787"/>
                  <a:pt x="6" y="1786"/>
                  <a:pt x="6" y="1786"/>
                </a:cubicBezTo>
                <a:cubicBezTo>
                  <a:pt x="6" y="1787"/>
                  <a:pt x="6" y="1787"/>
                  <a:pt x="6" y="1787"/>
                </a:cubicBezTo>
                <a:cubicBezTo>
                  <a:pt x="7" y="1805"/>
                  <a:pt x="6" y="1796"/>
                  <a:pt x="7" y="1809"/>
                </a:cubicBezTo>
                <a:cubicBezTo>
                  <a:pt x="7" y="1810"/>
                  <a:pt x="8" y="1810"/>
                  <a:pt x="8" y="1812"/>
                </a:cubicBezTo>
                <a:cubicBezTo>
                  <a:pt x="8" y="1816"/>
                  <a:pt x="5" y="1815"/>
                  <a:pt x="5" y="1825"/>
                </a:cubicBezTo>
                <a:cubicBezTo>
                  <a:pt x="5" y="1817"/>
                  <a:pt x="5" y="1832"/>
                  <a:pt x="4" y="1823"/>
                </a:cubicBezTo>
                <a:cubicBezTo>
                  <a:pt x="3" y="1844"/>
                  <a:pt x="6" y="1850"/>
                  <a:pt x="6" y="1856"/>
                </a:cubicBezTo>
                <a:cubicBezTo>
                  <a:pt x="7" y="1851"/>
                  <a:pt x="6" y="1878"/>
                  <a:pt x="6" y="1878"/>
                </a:cubicBezTo>
                <a:cubicBezTo>
                  <a:pt x="6" y="1879"/>
                  <a:pt x="6" y="1881"/>
                  <a:pt x="7" y="1884"/>
                </a:cubicBezTo>
                <a:cubicBezTo>
                  <a:pt x="6" y="1888"/>
                  <a:pt x="2" y="1910"/>
                  <a:pt x="2" y="1917"/>
                </a:cubicBezTo>
                <a:cubicBezTo>
                  <a:pt x="3" y="1919"/>
                  <a:pt x="3" y="1953"/>
                  <a:pt x="3" y="1958"/>
                </a:cubicBezTo>
                <a:cubicBezTo>
                  <a:pt x="3" y="1958"/>
                  <a:pt x="1" y="1985"/>
                  <a:pt x="1" y="2000"/>
                </a:cubicBezTo>
                <a:cubicBezTo>
                  <a:pt x="0" y="2002"/>
                  <a:pt x="4" y="2038"/>
                  <a:pt x="4" y="2063"/>
                </a:cubicBezTo>
                <a:cubicBezTo>
                  <a:pt x="3" y="2074"/>
                  <a:pt x="5" y="2103"/>
                  <a:pt x="5" y="2120"/>
                </a:cubicBezTo>
                <a:cubicBezTo>
                  <a:pt x="5" y="2122"/>
                  <a:pt x="5" y="2159"/>
                  <a:pt x="5" y="2192"/>
                </a:cubicBezTo>
                <a:cubicBezTo>
                  <a:pt x="5" y="2191"/>
                  <a:pt x="3" y="2198"/>
                  <a:pt x="3" y="2200"/>
                </a:cubicBezTo>
                <a:cubicBezTo>
                  <a:pt x="3" y="2201"/>
                  <a:pt x="3" y="2202"/>
                  <a:pt x="3" y="2204"/>
                </a:cubicBezTo>
                <a:cubicBezTo>
                  <a:pt x="3" y="2211"/>
                  <a:pt x="6" y="2218"/>
                  <a:pt x="6" y="2219"/>
                </a:cubicBezTo>
                <a:cubicBezTo>
                  <a:pt x="7" y="2224"/>
                  <a:pt x="5" y="2224"/>
                  <a:pt x="5" y="2230"/>
                </a:cubicBezTo>
                <a:cubicBezTo>
                  <a:pt x="5" y="2230"/>
                  <a:pt x="7" y="2233"/>
                  <a:pt x="7" y="2234"/>
                </a:cubicBezTo>
                <a:cubicBezTo>
                  <a:pt x="7" y="2273"/>
                  <a:pt x="5" y="2273"/>
                  <a:pt x="5" y="2312"/>
                </a:cubicBezTo>
                <a:cubicBezTo>
                  <a:pt x="5" y="2316"/>
                  <a:pt x="8" y="2316"/>
                  <a:pt x="8" y="2320"/>
                </a:cubicBezTo>
                <a:cubicBezTo>
                  <a:pt x="8" y="2327"/>
                  <a:pt x="1" y="2327"/>
                  <a:pt x="1" y="2334"/>
                </a:cubicBezTo>
                <a:cubicBezTo>
                  <a:pt x="0" y="2380"/>
                  <a:pt x="2" y="2380"/>
                  <a:pt x="2" y="2425"/>
                </a:cubicBezTo>
                <a:cubicBezTo>
                  <a:pt x="2" y="2471"/>
                  <a:pt x="5" y="2525"/>
                  <a:pt x="5" y="2525"/>
                </a:cubicBezTo>
                <a:cubicBezTo>
                  <a:pt x="5" y="2525"/>
                  <a:pt x="16" y="2524"/>
                  <a:pt x="23" y="2524"/>
                </a:cubicBezTo>
                <a:cubicBezTo>
                  <a:pt x="24" y="2525"/>
                  <a:pt x="74" y="2527"/>
                  <a:pt x="123" y="2528"/>
                </a:cubicBezTo>
                <a:cubicBezTo>
                  <a:pt x="130" y="2528"/>
                  <a:pt x="137" y="2525"/>
                  <a:pt x="144" y="2525"/>
                </a:cubicBezTo>
                <a:cubicBezTo>
                  <a:pt x="147" y="2525"/>
                  <a:pt x="151" y="2528"/>
                  <a:pt x="154" y="2528"/>
                </a:cubicBezTo>
                <a:cubicBezTo>
                  <a:pt x="191" y="2528"/>
                  <a:pt x="222" y="2527"/>
                  <a:pt x="221" y="2527"/>
                </a:cubicBezTo>
                <a:cubicBezTo>
                  <a:pt x="231" y="2526"/>
                  <a:pt x="247" y="2527"/>
                  <a:pt x="262" y="2525"/>
                </a:cubicBezTo>
                <a:cubicBezTo>
                  <a:pt x="266" y="2526"/>
                  <a:pt x="259" y="2526"/>
                  <a:pt x="261" y="2526"/>
                </a:cubicBezTo>
                <a:cubicBezTo>
                  <a:pt x="265" y="2525"/>
                  <a:pt x="270" y="2525"/>
                  <a:pt x="278" y="2525"/>
                </a:cubicBezTo>
                <a:cubicBezTo>
                  <a:pt x="279" y="2525"/>
                  <a:pt x="277" y="2526"/>
                  <a:pt x="277" y="2526"/>
                </a:cubicBezTo>
                <a:cubicBezTo>
                  <a:pt x="302" y="2526"/>
                  <a:pt x="312" y="2524"/>
                  <a:pt x="340" y="2525"/>
                </a:cubicBezTo>
                <a:cubicBezTo>
                  <a:pt x="341" y="2525"/>
                  <a:pt x="400" y="2525"/>
                  <a:pt x="398" y="2525"/>
                </a:cubicBezTo>
                <a:cubicBezTo>
                  <a:pt x="405" y="2526"/>
                  <a:pt x="418" y="2529"/>
                  <a:pt x="422" y="2529"/>
                </a:cubicBezTo>
                <a:cubicBezTo>
                  <a:pt x="418" y="2529"/>
                  <a:pt x="469" y="2530"/>
                  <a:pt x="493" y="2528"/>
                </a:cubicBezTo>
                <a:cubicBezTo>
                  <a:pt x="494" y="2528"/>
                  <a:pt x="506" y="2529"/>
                  <a:pt x="526" y="2528"/>
                </a:cubicBezTo>
                <a:cubicBezTo>
                  <a:pt x="526" y="2528"/>
                  <a:pt x="544" y="2526"/>
                  <a:pt x="544" y="2526"/>
                </a:cubicBezTo>
                <a:cubicBezTo>
                  <a:pt x="543" y="2526"/>
                  <a:pt x="543" y="2526"/>
                  <a:pt x="543" y="2526"/>
                </a:cubicBezTo>
                <a:cubicBezTo>
                  <a:pt x="543" y="2526"/>
                  <a:pt x="544" y="2526"/>
                  <a:pt x="544" y="2526"/>
                </a:cubicBezTo>
                <a:cubicBezTo>
                  <a:pt x="562" y="2525"/>
                  <a:pt x="553" y="2526"/>
                  <a:pt x="566" y="2525"/>
                </a:cubicBezTo>
                <a:cubicBezTo>
                  <a:pt x="567" y="2525"/>
                  <a:pt x="567" y="2524"/>
                  <a:pt x="568" y="2524"/>
                </a:cubicBezTo>
                <a:cubicBezTo>
                  <a:pt x="573" y="2524"/>
                  <a:pt x="572" y="2527"/>
                  <a:pt x="582" y="2527"/>
                </a:cubicBezTo>
                <a:cubicBezTo>
                  <a:pt x="574" y="2527"/>
                  <a:pt x="589" y="2527"/>
                  <a:pt x="580" y="2527"/>
                </a:cubicBezTo>
                <a:cubicBezTo>
                  <a:pt x="600" y="2529"/>
                  <a:pt x="607" y="2526"/>
                  <a:pt x="613" y="2525"/>
                </a:cubicBezTo>
                <a:cubicBezTo>
                  <a:pt x="608" y="2525"/>
                  <a:pt x="634" y="2526"/>
                  <a:pt x="635" y="2526"/>
                </a:cubicBezTo>
                <a:cubicBezTo>
                  <a:pt x="636" y="2526"/>
                  <a:pt x="637" y="2526"/>
                  <a:pt x="638" y="2525"/>
                </a:cubicBezTo>
                <a:cubicBezTo>
                  <a:pt x="640" y="2526"/>
                  <a:pt x="668" y="2526"/>
                  <a:pt x="677" y="2526"/>
                </a:cubicBezTo>
                <a:cubicBezTo>
                  <a:pt x="679" y="2525"/>
                  <a:pt x="677" y="2525"/>
                  <a:pt x="674" y="2525"/>
                </a:cubicBezTo>
                <a:cubicBezTo>
                  <a:pt x="672" y="2525"/>
                  <a:pt x="670" y="2525"/>
                  <a:pt x="665" y="2525"/>
                </a:cubicBezTo>
                <a:cubicBezTo>
                  <a:pt x="668" y="2525"/>
                  <a:pt x="671" y="2525"/>
                  <a:pt x="674" y="2525"/>
                </a:cubicBezTo>
                <a:cubicBezTo>
                  <a:pt x="675" y="2525"/>
                  <a:pt x="677" y="2525"/>
                  <a:pt x="681" y="2525"/>
                </a:cubicBezTo>
                <a:cubicBezTo>
                  <a:pt x="680" y="2525"/>
                  <a:pt x="679" y="2526"/>
                  <a:pt x="677" y="2526"/>
                </a:cubicBezTo>
                <a:cubicBezTo>
                  <a:pt x="677" y="2526"/>
                  <a:pt x="676" y="2526"/>
                  <a:pt x="674" y="2526"/>
                </a:cubicBezTo>
                <a:cubicBezTo>
                  <a:pt x="679" y="2527"/>
                  <a:pt x="692" y="2525"/>
                  <a:pt x="687" y="2527"/>
                </a:cubicBezTo>
                <a:cubicBezTo>
                  <a:pt x="694" y="2525"/>
                  <a:pt x="759" y="2524"/>
                  <a:pt x="764" y="2524"/>
                </a:cubicBezTo>
                <a:cubicBezTo>
                  <a:pt x="769" y="2524"/>
                  <a:pt x="775" y="2527"/>
                  <a:pt x="779" y="2527"/>
                </a:cubicBezTo>
                <a:cubicBezTo>
                  <a:pt x="796" y="2527"/>
                  <a:pt x="804" y="2524"/>
                  <a:pt x="822" y="2525"/>
                </a:cubicBezTo>
                <a:cubicBezTo>
                  <a:pt x="826" y="2526"/>
                  <a:pt x="836" y="2528"/>
                  <a:pt x="846" y="2528"/>
                </a:cubicBezTo>
                <a:cubicBezTo>
                  <a:pt x="844" y="2528"/>
                  <a:pt x="850" y="2529"/>
                  <a:pt x="849" y="2529"/>
                </a:cubicBezTo>
                <a:cubicBezTo>
                  <a:pt x="856" y="2530"/>
                  <a:pt x="875" y="2528"/>
                  <a:pt x="884" y="2528"/>
                </a:cubicBezTo>
                <a:cubicBezTo>
                  <a:pt x="887" y="2528"/>
                  <a:pt x="888" y="2527"/>
                  <a:pt x="893" y="2527"/>
                </a:cubicBezTo>
                <a:cubicBezTo>
                  <a:pt x="892" y="2528"/>
                  <a:pt x="894" y="2527"/>
                  <a:pt x="903" y="2526"/>
                </a:cubicBezTo>
                <a:cubicBezTo>
                  <a:pt x="904" y="2527"/>
                  <a:pt x="932" y="2523"/>
                  <a:pt x="945" y="2524"/>
                </a:cubicBezTo>
                <a:cubicBezTo>
                  <a:pt x="946" y="2524"/>
                  <a:pt x="1027" y="2527"/>
                  <a:pt x="1040" y="2528"/>
                </a:cubicBezTo>
                <a:cubicBezTo>
                  <a:pt x="1040" y="2528"/>
                  <a:pt x="1069" y="2523"/>
                  <a:pt x="1071" y="2523"/>
                </a:cubicBezTo>
                <a:cubicBezTo>
                  <a:pt x="1070" y="2523"/>
                  <a:pt x="1076" y="2526"/>
                  <a:pt x="1091" y="2527"/>
                </a:cubicBezTo>
                <a:cubicBezTo>
                  <a:pt x="1096" y="2527"/>
                  <a:pt x="1100" y="2524"/>
                  <a:pt x="1097" y="2524"/>
                </a:cubicBezTo>
                <a:cubicBezTo>
                  <a:pt x="1145" y="2524"/>
                  <a:pt x="1196" y="2524"/>
                  <a:pt x="1193" y="2524"/>
                </a:cubicBezTo>
                <a:cubicBezTo>
                  <a:pt x="1202" y="2524"/>
                  <a:pt x="1210" y="2527"/>
                  <a:pt x="1210" y="2527"/>
                </a:cubicBezTo>
                <a:cubicBezTo>
                  <a:pt x="1212" y="2527"/>
                  <a:pt x="1218" y="2527"/>
                  <a:pt x="1219" y="2527"/>
                </a:cubicBezTo>
                <a:cubicBezTo>
                  <a:pt x="1222" y="2527"/>
                  <a:pt x="1247" y="2528"/>
                  <a:pt x="1274" y="2527"/>
                </a:cubicBezTo>
                <a:cubicBezTo>
                  <a:pt x="1274" y="2527"/>
                  <a:pt x="1274" y="2526"/>
                  <a:pt x="1274" y="2525"/>
                </a:cubicBezTo>
                <a:cubicBezTo>
                  <a:pt x="1291" y="2526"/>
                  <a:pt x="1327" y="2527"/>
                  <a:pt x="1364" y="2528"/>
                </a:cubicBezTo>
                <a:cubicBezTo>
                  <a:pt x="1371" y="2528"/>
                  <a:pt x="1378" y="2525"/>
                  <a:pt x="1386" y="2525"/>
                </a:cubicBezTo>
                <a:cubicBezTo>
                  <a:pt x="1389" y="2525"/>
                  <a:pt x="1392" y="2528"/>
                  <a:pt x="1396" y="2528"/>
                </a:cubicBezTo>
                <a:cubicBezTo>
                  <a:pt x="1433" y="2528"/>
                  <a:pt x="1463" y="2527"/>
                  <a:pt x="1463" y="2527"/>
                </a:cubicBezTo>
                <a:cubicBezTo>
                  <a:pt x="1472" y="2526"/>
                  <a:pt x="1488" y="2527"/>
                  <a:pt x="1504" y="2525"/>
                </a:cubicBezTo>
                <a:cubicBezTo>
                  <a:pt x="1507" y="2526"/>
                  <a:pt x="1501" y="2526"/>
                  <a:pt x="1503" y="2526"/>
                </a:cubicBezTo>
                <a:cubicBezTo>
                  <a:pt x="1506" y="2525"/>
                  <a:pt x="1511" y="2525"/>
                  <a:pt x="1520" y="2525"/>
                </a:cubicBezTo>
                <a:cubicBezTo>
                  <a:pt x="1520" y="2525"/>
                  <a:pt x="1518" y="2526"/>
                  <a:pt x="1519" y="2526"/>
                </a:cubicBezTo>
                <a:cubicBezTo>
                  <a:pt x="1543" y="2526"/>
                  <a:pt x="1554" y="2524"/>
                  <a:pt x="1581" y="2525"/>
                </a:cubicBezTo>
                <a:cubicBezTo>
                  <a:pt x="1582" y="2525"/>
                  <a:pt x="1641" y="2525"/>
                  <a:pt x="1640" y="2525"/>
                </a:cubicBezTo>
                <a:cubicBezTo>
                  <a:pt x="1647" y="2526"/>
                  <a:pt x="1659" y="2529"/>
                  <a:pt x="1663" y="2529"/>
                </a:cubicBezTo>
                <a:cubicBezTo>
                  <a:pt x="1659" y="2529"/>
                  <a:pt x="1711" y="2530"/>
                  <a:pt x="1735" y="2528"/>
                </a:cubicBezTo>
                <a:cubicBezTo>
                  <a:pt x="1736" y="2528"/>
                  <a:pt x="1747" y="2529"/>
                  <a:pt x="1767" y="2528"/>
                </a:cubicBezTo>
                <a:cubicBezTo>
                  <a:pt x="1768" y="2528"/>
                  <a:pt x="1785" y="2526"/>
                  <a:pt x="1785" y="2526"/>
                </a:cubicBezTo>
                <a:cubicBezTo>
                  <a:pt x="1785" y="2526"/>
                  <a:pt x="1785" y="2526"/>
                  <a:pt x="1784" y="2526"/>
                </a:cubicBezTo>
                <a:cubicBezTo>
                  <a:pt x="1785" y="2526"/>
                  <a:pt x="1785" y="2526"/>
                  <a:pt x="1785" y="2526"/>
                </a:cubicBezTo>
                <a:cubicBezTo>
                  <a:pt x="1803" y="2525"/>
                  <a:pt x="1794" y="2526"/>
                  <a:pt x="1807" y="2525"/>
                </a:cubicBezTo>
                <a:cubicBezTo>
                  <a:pt x="1809" y="2525"/>
                  <a:pt x="1808" y="2524"/>
                  <a:pt x="1810" y="2524"/>
                </a:cubicBezTo>
                <a:cubicBezTo>
                  <a:pt x="1814" y="2524"/>
                  <a:pt x="1813" y="2527"/>
                  <a:pt x="1823" y="2527"/>
                </a:cubicBezTo>
                <a:cubicBezTo>
                  <a:pt x="1815" y="2527"/>
                  <a:pt x="1830" y="2527"/>
                  <a:pt x="1821" y="2527"/>
                </a:cubicBezTo>
                <a:cubicBezTo>
                  <a:pt x="1842" y="2529"/>
                  <a:pt x="1849" y="2526"/>
                  <a:pt x="1854" y="2525"/>
                </a:cubicBezTo>
                <a:cubicBezTo>
                  <a:pt x="1850" y="2525"/>
                  <a:pt x="1876" y="2526"/>
                  <a:pt x="1877" y="2526"/>
                </a:cubicBezTo>
                <a:cubicBezTo>
                  <a:pt x="1877" y="2526"/>
                  <a:pt x="1878" y="2526"/>
                  <a:pt x="1879" y="2525"/>
                </a:cubicBezTo>
                <a:cubicBezTo>
                  <a:pt x="1881" y="2526"/>
                  <a:pt x="1909" y="2526"/>
                  <a:pt x="1919" y="2526"/>
                </a:cubicBezTo>
                <a:cubicBezTo>
                  <a:pt x="1921" y="2525"/>
                  <a:pt x="1919" y="2525"/>
                  <a:pt x="1915" y="2525"/>
                </a:cubicBezTo>
                <a:cubicBezTo>
                  <a:pt x="1913" y="2525"/>
                  <a:pt x="1911" y="2525"/>
                  <a:pt x="1907" y="2525"/>
                </a:cubicBezTo>
                <a:cubicBezTo>
                  <a:pt x="1910" y="2525"/>
                  <a:pt x="1913" y="2525"/>
                  <a:pt x="1915" y="2525"/>
                </a:cubicBezTo>
                <a:cubicBezTo>
                  <a:pt x="1917" y="2525"/>
                  <a:pt x="1919" y="2525"/>
                  <a:pt x="1922" y="2525"/>
                </a:cubicBezTo>
                <a:cubicBezTo>
                  <a:pt x="1922" y="2525"/>
                  <a:pt x="1921" y="2526"/>
                  <a:pt x="1919" y="2526"/>
                </a:cubicBezTo>
                <a:cubicBezTo>
                  <a:pt x="1918" y="2526"/>
                  <a:pt x="1917" y="2526"/>
                  <a:pt x="1915" y="2526"/>
                </a:cubicBezTo>
                <a:cubicBezTo>
                  <a:pt x="1920" y="2527"/>
                  <a:pt x="1933" y="2525"/>
                  <a:pt x="1928" y="2527"/>
                </a:cubicBezTo>
                <a:cubicBezTo>
                  <a:pt x="1935" y="2525"/>
                  <a:pt x="2000" y="2524"/>
                  <a:pt x="2005" y="2524"/>
                </a:cubicBezTo>
                <a:cubicBezTo>
                  <a:pt x="2010" y="2524"/>
                  <a:pt x="2017" y="2527"/>
                  <a:pt x="2020" y="2527"/>
                </a:cubicBezTo>
                <a:cubicBezTo>
                  <a:pt x="2037" y="2527"/>
                  <a:pt x="2046" y="2524"/>
                  <a:pt x="2064" y="2525"/>
                </a:cubicBezTo>
                <a:cubicBezTo>
                  <a:pt x="2067" y="2526"/>
                  <a:pt x="2078" y="2528"/>
                  <a:pt x="2087" y="2528"/>
                </a:cubicBezTo>
                <a:cubicBezTo>
                  <a:pt x="2085" y="2528"/>
                  <a:pt x="2091" y="2529"/>
                  <a:pt x="2091" y="2529"/>
                </a:cubicBezTo>
                <a:cubicBezTo>
                  <a:pt x="2097" y="2530"/>
                  <a:pt x="2117" y="2528"/>
                  <a:pt x="2126" y="2528"/>
                </a:cubicBezTo>
                <a:cubicBezTo>
                  <a:pt x="2129" y="2528"/>
                  <a:pt x="2129" y="2527"/>
                  <a:pt x="2135" y="2527"/>
                </a:cubicBezTo>
                <a:cubicBezTo>
                  <a:pt x="2133" y="2528"/>
                  <a:pt x="2136" y="2527"/>
                  <a:pt x="2144" y="2526"/>
                </a:cubicBezTo>
                <a:cubicBezTo>
                  <a:pt x="2145" y="2527"/>
                  <a:pt x="2174" y="2523"/>
                  <a:pt x="2187" y="2524"/>
                </a:cubicBezTo>
                <a:cubicBezTo>
                  <a:pt x="2187" y="2524"/>
                  <a:pt x="2268" y="2527"/>
                  <a:pt x="2281" y="2528"/>
                </a:cubicBezTo>
                <a:cubicBezTo>
                  <a:pt x="2282" y="2528"/>
                  <a:pt x="2310" y="2523"/>
                  <a:pt x="2313" y="2523"/>
                </a:cubicBezTo>
                <a:cubicBezTo>
                  <a:pt x="2311" y="2523"/>
                  <a:pt x="2318" y="2526"/>
                  <a:pt x="2333" y="2527"/>
                </a:cubicBezTo>
                <a:cubicBezTo>
                  <a:pt x="2338" y="2527"/>
                  <a:pt x="2342" y="2524"/>
                  <a:pt x="2338" y="2524"/>
                </a:cubicBezTo>
                <a:cubicBezTo>
                  <a:pt x="2386" y="2524"/>
                  <a:pt x="2437" y="2524"/>
                  <a:pt x="2435" y="2524"/>
                </a:cubicBezTo>
                <a:cubicBezTo>
                  <a:pt x="2443" y="2524"/>
                  <a:pt x="2451" y="2527"/>
                  <a:pt x="2451" y="2527"/>
                </a:cubicBezTo>
                <a:cubicBezTo>
                  <a:pt x="2454" y="2527"/>
                  <a:pt x="2460" y="2527"/>
                  <a:pt x="2461" y="2527"/>
                </a:cubicBezTo>
                <a:cubicBezTo>
                  <a:pt x="2464" y="2527"/>
                  <a:pt x="2488" y="2528"/>
                  <a:pt x="2515" y="2527"/>
                </a:cubicBezTo>
                <a:cubicBezTo>
                  <a:pt x="2516" y="2524"/>
                  <a:pt x="2513" y="2485"/>
                  <a:pt x="2513" y="2480"/>
                </a:cubicBezTo>
                <a:cubicBezTo>
                  <a:pt x="2512" y="2487"/>
                  <a:pt x="2516" y="2426"/>
                  <a:pt x="2516" y="2424"/>
                </a:cubicBezTo>
                <a:cubicBezTo>
                  <a:pt x="2516" y="2418"/>
                  <a:pt x="2513" y="2402"/>
                  <a:pt x="2514" y="2397"/>
                </a:cubicBezTo>
                <a:cubicBezTo>
                  <a:pt x="2512" y="2401"/>
                  <a:pt x="2517" y="2379"/>
                  <a:pt x="2516" y="2371"/>
                </a:cubicBezTo>
                <a:cubicBezTo>
                  <a:pt x="2517" y="2371"/>
                  <a:pt x="2517" y="2351"/>
                  <a:pt x="2517" y="2349"/>
                </a:cubicBezTo>
                <a:cubicBezTo>
                  <a:pt x="2517" y="2334"/>
                  <a:pt x="2512" y="2279"/>
                  <a:pt x="2513" y="2274"/>
                </a:cubicBezTo>
                <a:cubicBezTo>
                  <a:pt x="2515" y="2273"/>
                  <a:pt x="2518" y="2237"/>
                  <a:pt x="2517" y="2229"/>
                </a:cubicBezTo>
                <a:cubicBezTo>
                  <a:pt x="2518" y="2232"/>
                  <a:pt x="2517" y="2221"/>
                  <a:pt x="2517" y="2216"/>
                </a:cubicBezTo>
                <a:cubicBezTo>
                  <a:pt x="2518" y="2199"/>
                  <a:pt x="2515" y="2188"/>
                  <a:pt x="2516" y="2179"/>
                </a:cubicBezTo>
                <a:cubicBezTo>
                  <a:pt x="2515" y="2177"/>
                  <a:pt x="2520" y="2111"/>
                  <a:pt x="2520" y="2110"/>
                </a:cubicBezTo>
                <a:cubicBezTo>
                  <a:pt x="2520" y="2102"/>
                  <a:pt x="2514" y="2093"/>
                  <a:pt x="2514" y="2092"/>
                </a:cubicBezTo>
                <a:cubicBezTo>
                  <a:pt x="2514" y="2091"/>
                  <a:pt x="2513" y="2091"/>
                  <a:pt x="2513" y="2090"/>
                </a:cubicBezTo>
                <a:cubicBezTo>
                  <a:pt x="2513" y="2083"/>
                  <a:pt x="2517" y="2075"/>
                  <a:pt x="2517" y="2067"/>
                </a:cubicBezTo>
                <a:cubicBezTo>
                  <a:pt x="2517" y="2061"/>
                  <a:pt x="2516" y="2039"/>
                  <a:pt x="2516" y="2037"/>
                </a:cubicBezTo>
                <a:cubicBezTo>
                  <a:pt x="2516" y="2029"/>
                  <a:pt x="2518" y="2009"/>
                  <a:pt x="2518" y="2008"/>
                </a:cubicBezTo>
                <a:cubicBezTo>
                  <a:pt x="2518" y="2007"/>
                  <a:pt x="2516" y="1907"/>
                  <a:pt x="2517" y="1902"/>
                </a:cubicBezTo>
                <a:cubicBezTo>
                  <a:pt x="2517" y="1901"/>
                  <a:pt x="2520" y="1888"/>
                  <a:pt x="2520" y="1885"/>
                </a:cubicBezTo>
                <a:cubicBezTo>
                  <a:pt x="2520" y="1885"/>
                  <a:pt x="2519" y="1885"/>
                  <a:pt x="2519" y="1885"/>
                </a:cubicBezTo>
                <a:cubicBezTo>
                  <a:pt x="2519" y="1876"/>
                  <a:pt x="2519" y="1859"/>
                  <a:pt x="2519" y="1852"/>
                </a:cubicBezTo>
                <a:cubicBezTo>
                  <a:pt x="2518" y="1850"/>
                  <a:pt x="2518" y="1852"/>
                  <a:pt x="2518" y="1855"/>
                </a:cubicBezTo>
                <a:cubicBezTo>
                  <a:pt x="2518" y="1857"/>
                  <a:pt x="2518" y="1859"/>
                  <a:pt x="2518" y="1864"/>
                </a:cubicBezTo>
                <a:cubicBezTo>
                  <a:pt x="2518" y="1861"/>
                  <a:pt x="2518" y="1858"/>
                  <a:pt x="2518" y="1855"/>
                </a:cubicBezTo>
                <a:cubicBezTo>
                  <a:pt x="2518" y="1853"/>
                  <a:pt x="2518" y="1852"/>
                  <a:pt x="2518" y="1848"/>
                </a:cubicBezTo>
                <a:cubicBezTo>
                  <a:pt x="2519" y="1848"/>
                  <a:pt x="2519" y="1850"/>
                  <a:pt x="2519" y="1852"/>
                </a:cubicBezTo>
                <a:cubicBezTo>
                  <a:pt x="2519" y="1852"/>
                  <a:pt x="2519" y="1853"/>
                  <a:pt x="2519" y="1855"/>
                </a:cubicBezTo>
                <a:cubicBezTo>
                  <a:pt x="2520" y="1850"/>
                  <a:pt x="2518" y="1837"/>
                  <a:pt x="2520" y="1842"/>
                </a:cubicBezTo>
                <a:cubicBezTo>
                  <a:pt x="2518" y="1835"/>
                  <a:pt x="2517" y="1770"/>
                  <a:pt x="2517" y="1765"/>
                </a:cubicBezTo>
                <a:cubicBezTo>
                  <a:pt x="2517" y="1760"/>
                  <a:pt x="2520" y="1753"/>
                  <a:pt x="2521" y="1750"/>
                </a:cubicBezTo>
                <a:cubicBezTo>
                  <a:pt x="2520" y="1733"/>
                  <a:pt x="2517" y="1725"/>
                  <a:pt x="2518" y="1707"/>
                </a:cubicBezTo>
                <a:cubicBezTo>
                  <a:pt x="2519" y="1703"/>
                  <a:pt x="2521" y="1693"/>
                  <a:pt x="2521" y="1683"/>
                </a:cubicBezTo>
                <a:cubicBezTo>
                  <a:pt x="2521" y="1685"/>
                  <a:pt x="2522" y="1679"/>
                  <a:pt x="2522" y="1680"/>
                </a:cubicBezTo>
                <a:cubicBezTo>
                  <a:pt x="2523" y="1673"/>
                  <a:pt x="2522" y="1654"/>
                  <a:pt x="2521" y="1645"/>
                </a:cubicBezTo>
                <a:cubicBezTo>
                  <a:pt x="2522" y="1642"/>
                  <a:pt x="2520" y="1641"/>
                  <a:pt x="2520" y="1636"/>
                </a:cubicBezTo>
                <a:cubicBezTo>
                  <a:pt x="2521" y="1637"/>
                  <a:pt x="2520" y="1635"/>
                  <a:pt x="2519" y="1626"/>
                </a:cubicBezTo>
                <a:cubicBezTo>
                  <a:pt x="2520" y="1625"/>
                  <a:pt x="2516" y="1596"/>
                  <a:pt x="2517" y="1584"/>
                </a:cubicBezTo>
                <a:cubicBezTo>
                  <a:pt x="2517" y="1583"/>
                  <a:pt x="2520" y="1502"/>
                  <a:pt x="2521" y="1489"/>
                </a:cubicBezTo>
                <a:cubicBezTo>
                  <a:pt x="2521" y="1489"/>
                  <a:pt x="2516" y="1460"/>
                  <a:pt x="2517" y="1458"/>
                </a:cubicBezTo>
                <a:cubicBezTo>
                  <a:pt x="2517" y="1459"/>
                  <a:pt x="2519" y="1453"/>
                  <a:pt x="2520" y="1438"/>
                </a:cubicBezTo>
                <a:cubicBezTo>
                  <a:pt x="2520" y="1433"/>
                  <a:pt x="2517" y="1429"/>
                  <a:pt x="2517" y="1432"/>
                </a:cubicBezTo>
                <a:cubicBezTo>
                  <a:pt x="2517" y="1384"/>
                  <a:pt x="2517" y="1333"/>
                  <a:pt x="2517" y="1335"/>
                </a:cubicBezTo>
                <a:cubicBezTo>
                  <a:pt x="2517" y="1327"/>
                  <a:pt x="2520" y="1319"/>
                  <a:pt x="2520" y="1319"/>
                </a:cubicBezTo>
                <a:cubicBezTo>
                  <a:pt x="2520" y="1317"/>
                  <a:pt x="2520" y="1311"/>
                  <a:pt x="2520" y="1310"/>
                </a:cubicBezTo>
                <a:cubicBezTo>
                  <a:pt x="2520" y="1306"/>
                  <a:pt x="2521" y="1282"/>
                  <a:pt x="2520" y="1255"/>
                </a:cubicBezTo>
                <a:cubicBezTo>
                  <a:pt x="2520" y="1255"/>
                  <a:pt x="2518" y="1255"/>
                  <a:pt x="2516" y="1255"/>
                </a:cubicBezTo>
                <a:cubicBezTo>
                  <a:pt x="2517" y="1239"/>
                  <a:pt x="2518" y="1201"/>
                  <a:pt x="2519" y="1164"/>
                </a:cubicBezTo>
                <a:cubicBezTo>
                  <a:pt x="2519" y="1157"/>
                  <a:pt x="2516" y="1150"/>
                  <a:pt x="2516" y="1143"/>
                </a:cubicBezTo>
                <a:cubicBezTo>
                  <a:pt x="2516" y="1139"/>
                  <a:pt x="2519" y="1136"/>
                  <a:pt x="2519" y="1132"/>
                </a:cubicBezTo>
                <a:cubicBezTo>
                  <a:pt x="2519" y="1095"/>
                  <a:pt x="2518" y="1065"/>
                  <a:pt x="2518" y="1065"/>
                </a:cubicBezTo>
                <a:cubicBezTo>
                  <a:pt x="2517" y="1056"/>
                  <a:pt x="2518" y="1040"/>
                  <a:pt x="2516" y="1024"/>
                </a:cubicBezTo>
                <a:cubicBezTo>
                  <a:pt x="2516" y="1021"/>
                  <a:pt x="2517" y="1027"/>
                  <a:pt x="2517" y="1025"/>
                </a:cubicBezTo>
                <a:cubicBezTo>
                  <a:pt x="2516" y="1022"/>
                  <a:pt x="2516" y="1017"/>
                  <a:pt x="2516" y="1008"/>
                </a:cubicBezTo>
                <a:cubicBezTo>
                  <a:pt x="2516" y="1008"/>
                  <a:pt x="2517" y="1010"/>
                  <a:pt x="2517" y="1009"/>
                </a:cubicBezTo>
                <a:cubicBezTo>
                  <a:pt x="2517" y="985"/>
                  <a:pt x="2515" y="974"/>
                  <a:pt x="2516" y="947"/>
                </a:cubicBezTo>
                <a:cubicBezTo>
                  <a:pt x="2516" y="946"/>
                  <a:pt x="2516" y="887"/>
                  <a:pt x="2516" y="888"/>
                </a:cubicBezTo>
                <a:cubicBezTo>
                  <a:pt x="2517" y="881"/>
                  <a:pt x="2520" y="869"/>
                  <a:pt x="2520" y="865"/>
                </a:cubicBezTo>
                <a:cubicBezTo>
                  <a:pt x="2520" y="869"/>
                  <a:pt x="2520" y="817"/>
                  <a:pt x="2519" y="793"/>
                </a:cubicBezTo>
                <a:cubicBezTo>
                  <a:pt x="2519" y="792"/>
                  <a:pt x="2520" y="781"/>
                  <a:pt x="2519" y="761"/>
                </a:cubicBezTo>
                <a:cubicBezTo>
                  <a:pt x="2519" y="761"/>
                  <a:pt x="2517" y="743"/>
                  <a:pt x="2517" y="743"/>
                </a:cubicBezTo>
                <a:cubicBezTo>
                  <a:pt x="2517" y="743"/>
                  <a:pt x="2517" y="743"/>
                  <a:pt x="2517" y="744"/>
                </a:cubicBezTo>
                <a:cubicBezTo>
                  <a:pt x="2517" y="743"/>
                  <a:pt x="2517" y="743"/>
                  <a:pt x="2517" y="743"/>
                </a:cubicBezTo>
                <a:cubicBezTo>
                  <a:pt x="2516" y="725"/>
                  <a:pt x="2517" y="734"/>
                  <a:pt x="2516" y="721"/>
                </a:cubicBezTo>
                <a:cubicBezTo>
                  <a:pt x="2516" y="719"/>
                  <a:pt x="2515" y="720"/>
                  <a:pt x="2515" y="718"/>
                </a:cubicBezTo>
                <a:cubicBezTo>
                  <a:pt x="2515" y="714"/>
                  <a:pt x="2518" y="715"/>
                  <a:pt x="2518" y="705"/>
                </a:cubicBezTo>
                <a:cubicBezTo>
                  <a:pt x="2518" y="713"/>
                  <a:pt x="2518" y="698"/>
                  <a:pt x="2518" y="707"/>
                </a:cubicBezTo>
                <a:cubicBezTo>
                  <a:pt x="2520" y="686"/>
                  <a:pt x="2517" y="679"/>
                  <a:pt x="2516" y="674"/>
                </a:cubicBezTo>
                <a:cubicBezTo>
                  <a:pt x="2516" y="678"/>
                  <a:pt x="2517" y="652"/>
                  <a:pt x="2517" y="651"/>
                </a:cubicBezTo>
                <a:cubicBezTo>
                  <a:pt x="2517" y="650"/>
                  <a:pt x="2516" y="648"/>
                  <a:pt x="2516" y="646"/>
                </a:cubicBezTo>
                <a:cubicBezTo>
                  <a:pt x="2517" y="642"/>
                  <a:pt x="2521" y="620"/>
                  <a:pt x="2521" y="612"/>
                </a:cubicBezTo>
                <a:cubicBezTo>
                  <a:pt x="2520" y="611"/>
                  <a:pt x="2520" y="577"/>
                  <a:pt x="2520" y="572"/>
                </a:cubicBezTo>
                <a:cubicBezTo>
                  <a:pt x="2520" y="571"/>
                  <a:pt x="2522" y="545"/>
                  <a:pt x="2522" y="529"/>
                </a:cubicBezTo>
                <a:cubicBezTo>
                  <a:pt x="2523" y="528"/>
                  <a:pt x="2519" y="492"/>
                  <a:pt x="2519" y="467"/>
                </a:cubicBezTo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C05BB38-8D4C-4EF3-935A-2A3121DC43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edit title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B19749B-0147-4A24-BFE7-C0164CC2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ECCE-3745-4D97-8E74-C030DEA25084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20" name="Graphic 18">
            <a:extLst>
              <a:ext uri="{FF2B5EF4-FFF2-40B4-BE49-F238E27FC236}">
                <a16:creationId xmlns:a16="http://schemas.microsoft.com/office/drawing/2014/main" id="{F0692B0A-C6FC-4BC4-89E0-EC8DAB24DB9C}"/>
              </a:ext>
            </a:extLst>
          </p:cNvPr>
          <p:cNvSpPr/>
          <p:nvPr userDrawn="1"/>
        </p:nvSpPr>
        <p:spPr>
          <a:xfrm rot="10800000">
            <a:off x="11162852" y="5838860"/>
            <a:ext cx="1029148" cy="1019140"/>
          </a:xfrm>
          <a:custGeom>
            <a:avLst/>
            <a:gdLst>
              <a:gd name="connsiteX0" fmla="*/ 3516579 w 3518348"/>
              <a:gd name="connsiteY0" fmla="*/ 1758261 h 3484132"/>
              <a:gd name="connsiteX1" fmla="*/ 3506432 w 3518348"/>
              <a:gd name="connsiteY1" fmla="*/ 1731894 h 3484132"/>
              <a:gd name="connsiteX2" fmla="*/ 3495968 w 3518348"/>
              <a:gd name="connsiteY2" fmla="*/ 168722 h 3484132"/>
              <a:gd name="connsiteX3" fmla="*/ 3496792 w 3518348"/>
              <a:gd name="connsiteY3" fmla="*/ 83791 h 3484132"/>
              <a:gd name="connsiteX4" fmla="*/ 3488674 w 3518348"/>
              <a:gd name="connsiteY4" fmla="*/ 88418 h 3484132"/>
              <a:gd name="connsiteX5" fmla="*/ 3486645 w 3518348"/>
              <a:gd name="connsiteY5" fmla="*/ 69720 h 3484132"/>
              <a:gd name="connsiteX6" fmla="*/ 3484045 w 3518348"/>
              <a:gd name="connsiteY6" fmla="*/ 52417 h 3484132"/>
              <a:gd name="connsiteX7" fmla="*/ 3479161 w 3518348"/>
              <a:gd name="connsiteY7" fmla="*/ 23325 h 3484132"/>
              <a:gd name="connsiteX8" fmla="*/ 3472819 w 3518348"/>
              <a:gd name="connsiteY8" fmla="*/ 1 h 3484132"/>
              <a:gd name="connsiteX9" fmla="*/ -1 w 3518348"/>
              <a:gd name="connsiteY9" fmla="*/ 1 h 3484132"/>
              <a:gd name="connsiteX10" fmla="*/ -1 w 3518348"/>
              <a:gd name="connsiteY10" fmla="*/ 3459541 h 3484132"/>
              <a:gd name="connsiteX11" fmla="*/ 17567 w 3518348"/>
              <a:gd name="connsiteY11" fmla="*/ 3461126 h 3484132"/>
              <a:gd name="connsiteX12" fmla="*/ 429797 w 3518348"/>
              <a:gd name="connsiteY12" fmla="*/ 3455738 h 3484132"/>
              <a:gd name="connsiteX13" fmla="*/ 795097 w 3518348"/>
              <a:gd name="connsiteY13" fmla="*/ 3455738 h 3484132"/>
              <a:gd name="connsiteX14" fmla="*/ 823953 w 3518348"/>
              <a:gd name="connsiteY14" fmla="*/ 3467337 h 3484132"/>
              <a:gd name="connsiteX15" fmla="*/ 657983 w 3518348"/>
              <a:gd name="connsiteY15" fmla="*/ 3465626 h 3484132"/>
              <a:gd name="connsiteX16" fmla="*/ 799092 w 3518348"/>
              <a:gd name="connsiteY16" fmla="*/ 3476274 h 3484132"/>
              <a:gd name="connsiteX17" fmla="*/ 772583 w 3518348"/>
              <a:gd name="connsiteY17" fmla="*/ 3465499 h 3484132"/>
              <a:gd name="connsiteX18" fmla="*/ 839237 w 3518348"/>
              <a:gd name="connsiteY18" fmla="*/ 3470443 h 3484132"/>
              <a:gd name="connsiteX19" fmla="*/ 881348 w 3518348"/>
              <a:gd name="connsiteY19" fmla="*/ 3461633 h 3484132"/>
              <a:gd name="connsiteX20" fmla="*/ 1183545 w 3518348"/>
              <a:gd name="connsiteY20" fmla="*/ 3456562 h 3484132"/>
              <a:gd name="connsiteX21" fmla="*/ 1187477 w 3518348"/>
              <a:gd name="connsiteY21" fmla="*/ 3455738 h 3484132"/>
              <a:gd name="connsiteX22" fmla="*/ 1264405 w 3518348"/>
              <a:gd name="connsiteY22" fmla="*/ 3455738 h 3484132"/>
              <a:gd name="connsiteX23" fmla="*/ 1322942 w 3518348"/>
              <a:gd name="connsiteY23" fmla="*/ 3472788 h 3484132"/>
              <a:gd name="connsiteX24" fmla="*/ 1456124 w 3518348"/>
              <a:gd name="connsiteY24" fmla="*/ 3471964 h 3484132"/>
              <a:gd name="connsiteX25" fmla="*/ 1484854 w 3518348"/>
              <a:gd name="connsiteY25" fmla="*/ 3480013 h 3484132"/>
              <a:gd name="connsiteX26" fmla="*/ 1534258 w 3518348"/>
              <a:gd name="connsiteY26" fmla="*/ 3474309 h 3484132"/>
              <a:gd name="connsiteX27" fmla="*/ 1570154 w 3518348"/>
              <a:gd name="connsiteY27" fmla="*/ 3481344 h 3484132"/>
              <a:gd name="connsiteX28" fmla="*/ 1532545 w 3518348"/>
              <a:gd name="connsiteY28" fmla="*/ 3457450 h 3484132"/>
              <a:gd name="connsiteX29" fmla="*/ 1625393 w 3518348"/>
              <a:gd name="connsiteY29" fmla="*/ 3459034 h 3484132"/>
              <a:gd name="connsiteX30" fmla="*/ 1624695 w 3518348"/>
              <a:gd name="connsiteY30" fmla="*/ 3462583 h 3484132"/>
              <a:gd name="connsiteX31" fmla="*/ 3510237 w 3518348"/>
              <a:gd name="connsiteY31" fmla="*/ 3484133 h 3484132"/>
              <a:gd name="connsiteX32" fmla="*/ 3502373 w 3518348"/>
              <a:gd name="connsiteY32" fmla="*/ 3241319 h 3484132"/>
              <a:gd name="connsiteX33" fmla="*/ 3510364 w 3518348"/>
              <a:gd name="connsiteY33" fmla="*/ 3097444 h 3484132"/>
              <a:gd name="connsiteX34" fmla="*/ 3504022 w 3518348"/>
              <a:gd name="connsiteY34" fmla="*/ 3075324 h 3484132"/>
              <a:gd name="connsiteX35" fmla="*/ 3502056 w 3518348"/>
              <a:gd name="connsiteY35" fmla="*/ 3276560 h 3484132"/>
              <a:gd name="connsiteX36" fmla="*/ 3482269 w 3518348"/>
              <a:gd name="connsiteY36" fmla="*/ 3286954 h 3484132"/>
              <a:gd name="connsiteX37" fmla="*/ 3510047 w 3518348"/>
              <a:gd name="connsiteY37" fmla="*/ 2947864 h 3484132"/>
              <a:gd name="connsiteX38" fmla="*/ 3504085 w 3518348"/>
              <a:gd name="connsiteY38" fmla="*/ 2810770 h 3484132"/>
              <a:gd name="connsiteX39" fmla="*/ 3507891 w 3518348"/>
              <a:gd name="connsiteY39" fmla="*/ 2805003 h 3484132"/>
              <a:gd name="connsiteX40" fmla="*/ 3498314 w 3518348"/>
              <a:gd name="connsiteY40" fmla="*/ 2781171 h 3484132"/>
              <a:gd name="connsiteX41" fmla="*/ 3501485 w 3518348"/>
              <a:gd name="connsiteY41" fmla="*/ 2749481 h 3484132"/>
              <a:gd name="connsiteX42" fmla="*/ 3497934 w 3518348"/>
              <a:gd name="connsiteY42" fmla="*/ 2757467 h 3484132"/>
              <a:gd name="connsiteX43" fmla="*/ 3500280 w 3518348"/>
              <a:gd name="connsiteY43" fmla="*/ 2723114 h 3484132"/>
              <a:gd name="connsiteX44" fmla="*/ 3484235 w 3518348"/>
              <a:gd name="connsiteY44" fmla="*/ 2767481 h 3484132"/>
              <a:gd name="connsiteX45" fmla="*/ 3489562 w 3518348"/>
              <a:gd name="connsiteY45" fmla="*/ 2805510 h 3484132"/>
              <a:gd name="connsiteX46" fmla="*/ 3481127 w 3518348"/>
              <a:gd name="connsiteY46" fmla="*/ 2835045 h 3484132"/>
              <a:gd name="connsiteX47" fmla="*/ 3481127 w 3518348"/>
              <a:gd name="connsiteY47" fmla="*/ 2783009 h 3484132"/>
              <a:gd name="connsiteX48" fmla="*/ 3484235 w 3518348"/>
              <a:gd name="connsiteY48" fmla="*/ 2767734 h 3484132"/>
              <a:gd name="connsiteX49" fmla="*/ 3482459 w 3518348"/>
              <a:gd name="connsiteY49" fmla="*/ 2755882 h 3484132"/>
              <a:gd name="connsiteX50" fmla="*/ 3481127 w 3518348"/>
              <a:gd name="connsiteY50" fmla="*/ 2769699 h 3484132"/>
              <a:gd name="connsiteX51" fmla="*/ 3481127 w 3518348"/>
              <a:gd name="connsiteY51" fmla="*/ 2747009 h 3484132"/>
              <a:gd name="connsiteX52" fmla="*/ 3482459 w 3518348"/>
              <a:gd name="connsiteY52" fmla="*/ 2755882 h 3484132"/>
              <a:gd name="connsiteX53" fmla="*/ 3502817 w 3518348"/>
              <a:gd name="connsiteY53" fmla="*/ 2673930 h 3484132"/>
              <a:gd name="connsiteX54" fmla="*/ 3497173 w 3518348"/>
              <a:gd name="connsiteY54" fmla="*/ 2594133 h 3484132"/>
              <a:gd name="connsiteX55" fmla="*/ 3511823 w 3518348"/>
              <a:gd name="connsiteY55" fmla="*/ 2402532 h 3484132"/>
              <a:gd name="connsiteX56" fmla="*/ 3503197 w 3518348"/>
              <a:gd name="connsiteY56" fmla="*/ 2406144 h 3484132"/>
              <a:gd name="connsiteX57" fmla="*/ 3500153 w 3518348"/>
              <a:gd name="connsiteY57" fmla="*/ 2184944 h 3484132"/>
              <a:gd name="connsiteX58" fmla="*/ 3511062 w 3518348"/>
              <a:gd name="connsiteY58" fmla="*/ 2114210 h 3484132"/>
              <a:gd name="connsiteX59" fmla="*/ 3507700 w 3518348"/>
              <a:gd name="connsiteY59" fmla="*/ 2107872 h 3484132"/>
              <a:gd name="connsiteX60" fmla="*/ 3514550 w 3518348"/>
              <a:gd name="connsiteY60" fmla="*/ 2057167 h 3484132"/>
              <a:gd name="connsiteX61" fmla="*/ 3506876 w 3518348"/>
              <a:gd name="connsiteY61" fmla="*/ 2046646 h 3484132"/>
              <a:gd name="connsiteX62" fmla="*/ 3510301 w 3518348"/>
              <a:gd name="connsiteY62" fmla="*/ 1979842 h 3484132"/>
              <a:gd name="connsiteX63" fmla="*/ 3511632 w 3518348"/>
              <a:gd name="connsiteY63" fmla="*/ 1921594 h 3484132"/>
              <a:gd name="connsiteX64" fmla="*/ 3511125 w 3518348"/>
              <a:gd name="connsiteY64" fmla="*/ 1866263 h 3484132"/>
              <a:gd name="connsiteX65" fmla="*/ 3510174 w 3518348"/>
              <a:gd name="connsiteY65" fmla="*/ 1837868 h 3484132"/>
              <a:gd name="connsiteX66" fmla="*/ 3507383 w 3518348"/>
              <a:gd name="connsiteY66" fmla="*/ 1808015 h 3484132"/>
              <a:gd name="connsiteX67" fmla="*/ 3516579 w 3518348"/>
              <a:gd name="connsiteY67" fmla="*/ 1758261 h 3484132"/>
              <a:gd name="connsiteX68" fmla="*/ 3155465 w 3518348"/>
              <a:gd name="connsiteY68" fmla="*/ 1880397 h 3484132"/>
              <a:gd name="connsiteX69" fmla="*/ 3160666 w 3518348"/>
              <a:gd name="connsiteY69" fmla="*/ 1880397 h 3484132"/>
              <a:gd name="connsiteX70" fmla="*/ 3155465 w 3518348"/>
              <a:gd name="connsiteY70" fmla="*/ 1880397 h 3484132"/>
              <a:gd name="connsiteX71" fmla="*/ 3493875 w 3518348"/>
              <a:gd name="connsiteY71" fmla="*/ 2840053 h 3484132"/>
              <a:gd name="connsiteX72" fmla="*/ 3495270 w 3518348"/>
              <a:gd name="connsiteY72" fmla="*/ 2900772 h 3484132"/>
              <a:gd name="connsiteX73" fmla="*/ 3493875 w 3518348"/>
              <a:gd name="connsiteY73" fmla="*/ 2840053 h 3484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3518348" h="3484132">
                <a:moveTo>
                  <a:pt x="3516579" y="1758261"/>
                </a:moveTo>
                <a:cubicBezTo>
                  <a:pt x="3512292" y="1749850"/>
                  <a:pt x="3508893" y="1741008"/>
                  <a:pt x="3506432" y="1731894"/>
                </a:cubicBezTo>
                <a:cubicBezTo>
                  <a:pt x="3503007" y="1719218"/>
                  <a:pt x="3500407" y="199462"/>
                  <a:pt x="3495968" y="168722"/>
                </a:cubicBezTo>
                <a:cubicBezTo>
                  <a:pt x="3495968" y="135764"/>
                  <a:pt x="3500851" y="139630"/>
                  <a:pt x="3496792" y="83791"/>
                </a:cubicBezTo>
                <a:lnTo>
                  <a:pt x="3488674" y="88418"/>
                </a:lnTo>
                <a:cubicBezTo>
                  <a:pt x="3487977" y="82080"/>
                  <a:pt x="3487342" y="75742"/>
                  <a:pt x="3486645" y="69720"/>
                </a:cubicBezTo>
                <a:cubicBezTo>
                  <a:pt x="3485947" y="63699"/>
                  <a:pt x="3484869" y="57931"/>
                  <a:pt x="3484045" y="52417"/>
                </a:cubicBezTo>
                <a:cubicBezTo>
                  <a:pt x="3482332" y="41452"/>
                  <a:pt x="3480747" y="31565"/>
                  <a:pt x="3479161" y="23325"/>
                </a:cubicBezTo>
                <a:cubicBezTo>
                  <a:pt x="3477982" y="15327"/>
                  <a:pt x="3475851" y="7497"/>
                  <a:pt x="3472819" y="1"/>
                </a:cubicBezTo>
                <a:lnTo>
                  <a:pt x="-1" y="1"/>
                </a:lnTo>
                <a:lnTo>
                  <a:pt x="-1" y="3459541"/>
                </a:lnTo>
                <a:lnTo>
                  <a:pt x="17567" y="3461126"/>
                </a:lnTo>
                <a:cubicBezTo>
                  <a:pt x="138382" y="3455865"/>
                  <a:pt x="347351" y="3459287"/>
                  <a:pt x="429797" y="3455738"/>
                </a:cubicBezTo>
                <a:lnTo>
                  <a:pt x="795097" y="3455738"/>
                </a:lnTo>
                <a:cubicBezTo>
                  <a:pt x="813679" y="3459478"/>
                  <a:pt x="824080" y="3463407"/>
                  <a:pt x="823953" y="3467337"/>
                </a:cubicBezTo>
                <a:cubicBezTo>
                  <a:pt x="773788" y="3464041"/>
                  <a:pt x="673394" y="3457386"/>
                  <a:pt x="657983" y="3465626"/>
                </a:cubicBezTo>
                <a:cubicBezTo>
                  <a:pt x="708084" y="3468922"/>
                  <a:pt x="794653" y="3470950"/>
                  <a:pt x="799092" y="3476274"/>
                </a:cubicBezTo>
                <a:cubicBezTo>
                  <a:pt x="851033" y="3466766"/>
                  <a:pt x="704470" y="3473422"/>
                  <a:pt x="772583" y="3465499"/>
                </a:cubicBezTo>
                <a:cubicBezTo>
                  <a:pt x="794881" y="3465727"/>
                  <a:pt x="817148" y="3467382"/>
                  <a:pt x="839237" y="3470443"/>
                </a:cubicBezTo>
                <a:cubicBezTo>
                  <a:pt x="815772" y="3466513"/>
                  <a:pt x="870947" y="3464105"/>
                  <a:pt x="881348" y="3461633"/>
                </a:cubicBezTo>
                <a:cubicBezTo>
                  <a:pt x="995504" y="3461633"/>
                  <a:pt x="1061144" y="3457386"/>
                  <a:pt x="1183545" y="3456562"/>
                </a:cubicBezTo>
                <a:lnTo>
                  <a:pt x="1187477" y="3455738"/>
                </a:lnTo>
                <a:lnTo>
                  <a:pt x="1264405" y="3455738"/>
                </a:lnTo>
                <a:cubicBezTo>
                  <a:pt x="1305311" y="3461189"/>
                  <a:pt x="1337719" y="3468922"/>
                  <a:pt x="1322942" y="3472788"/>
                </a:cubicBezTo>
                <a:cubicBezTo>
                  <a:pt x="1392704" y="3473548"/>
                  <a:pt x="1396700" y="3469048"/>
                  <a:pt x="1456124" y="3471964"/>
                </a:cubicBezTo>
                <a:cubicBezTo>
                  <a:pt x="1360994" y="3480077"/>
                  <a:pt x="1474770" y="3470379"/>
                  <a:pt x="1484854" y="3480013"/>
                </a:cubicBezTo>
                <a:cubicBezTo>
                  <a:pt x="1545737" y="3482105"/>
                  <a:pt x="1506163" y="3475957"/>
                  <a:pt x="1534258" y="3474309"/>
                </a:cubicBezTo>
                <a:cubicBezTo>
                  <a:pt x="1544342" y="3475387"/>
                  <a:pt x="1568632" y="3478809"/>
                  <a:pt x="1570154" y="3481344"/>
                </a:cubicBezTo>
                <a:cubicBezTo>
                  <a:pt x="1603449" y="3475703"/>
                  <a:pt x="1521066" y="3464928"/>
                  <a:pt x="1532545" y="3457450"/>
                </a:cubicBezTo>
                <a:cubicBezTo>
                  <a:pt x="1564002" y="3457912"/>
                  <a:pt x="1594951" y="3458445"/>
                  <a:pt x="1625393" y="3459034"/>
                </a:cubicBezTo>
                <a:lnTo>
                  <a:pt x="1624695" y="3462583"/>
                </a:lnTo>
                <a:cubicBezTo>
                  <a:pt x="1624695" y="3462583"/>
                  <a:pt x="3496792" y="3455675"/>
                  <a:pt x="3510237" y="3484133"/>
                </a:cubicBezTo>
                <a:cubicBezTo>
                  <a:pt x="3507447" y="3446548"/>
                  <a:pt x="3509159" y="3238087"/>
                  <a:pt x="3502373" y="3241319"/>
                </a:cubicBezTo>
                <a:lnTo>
                  <a:pt x="3510364" y="3097444"/>
                </a:lnTo>
                <a:cubicBezTo>
                  <a:pt x="3508969" y="3108155"/>
                  <a:pt x="3505037" y="3117409"/>
                  <a:pt x="3504022" y="3075324"/>
                </a:cubicBezTo>
                <a:cubicBezTo>
                  <a:pt x="3505798" y="3156008"/>
                  <a:pt x="3493241" y="3233777"/>
                  <a:pt x="3502056" y="3276560"/>
                </a:cubicBezTo>
                <a:cubicBezTo>
                  <a:pt x="3493748" y="3278651"/>
                  <a:pt x="3489372" y="3248355"/>
                  <a:pt x="3482269" y="3286954"/>
                </a:cubicBezTo>
                <a:cubicBezTo>
                  <a:pt x="3486264" y="3131290"/>
                  <a:pt x="3500407" y="3046105"/>
                  <a:pt x="3510047" y="2947864"/>
                </a:cubicBezTo>
                <a:lnTo>
                  <a:pt x="3504085" y="2810770"/>
                </a:lnTo>
                <a:lnTo>
                  <a:pt x="3507891" y="2805003"/>
                </a:lnTo>
                <a:lnTo>
                  <a:pt x="3498314" y="2781171"/>
                </a:lnTo>
                <a:cubicBezTo>
                  <a:pt x="3500306" y="2770720"/>
                  <a:pt x="3501365" y="2760116"/>
                  <a:pt x="3501485" y="2749481"/>
                </a:cubicBezTo>
                <a:cubicBezTo>
                  <a:pt x="3500661" y="2746375"/>
                  <a:pt x="3499392" y="2750685"/>
                  <a:pt x="3497934" y="2757467"/>
                </a:cubicBezTo>
                <a:cubicBezTo>
                  <a:pt x="3498441" y="2743016"/>
                  <a:pt x="3499265" y="2729896"/>
                  <a:pt x="3500280" y="2723114"/>
                </a:cubicBezTo>
                <a:cubicBezTo>
                  <a:pt x="3495270" y="2717727"/>
                  <a:pt x="3489499" y="2742129"/>
                  <a:pt x="3484235" y="2767481"/>
                </a:cubicBezTo>
                <a:cubicBezTo>
                  <a:pt x="3485947" y="2780157"/>
                  <a:pt x="3487786" y="2792453"/>
                  <a:pt x="3489562" y="2805510"/>
                </a:cubicBezTo>
                <a:cubicBezTo>
                  <a:pt x="3486645" y="2821672"/>
                  <a:pt x="3483727" y="2834982"/>
                  <a:pt x="3481127" y="2835045"/>
                </a:cubicBezTo>
                <a:lnTo>
                  <a:pt x="3481127" y="2783009"/>
                </a:lnTo>
                <a:cubicBezTo>
                  <a:pt x="3482142" y="2778129"/>
                  <a:pt x="3483157" y="2773058"/>
                  <a:pt x="3484235" y="2767734"/>
                </a:cubicBezTo>
                <a:cubicBezTo>
                  <a:pt x="3483664" y="2763741"/>
                  <a:pt x="3483030" y="2759749"/>
                  <a:pt x="3482459" y="2755882"/>
                </a:cubicBezTo>
                <a:cubicBezTo>
                  <a:pt x="3482015" y="2760572"/>
                  <a:pt x="3481571" y="2765199"/>
                  <a:pt x="3481127" y="2769699"/>
                </a:cubicBezTo>
                <a:lnTo>
                  <a:pt x="3481127" y="2747009"/>
                </a:lnTo>
                <a:cubicBezTo>
                  <a:pt x="3481571" y="2749861"/>
                  <a:pt x="3482015" y="2752840"/>
                  <a:pt x="3482459" y="2755882"/>
                </a:cubicBezTo>
                <a:cubicBezTo>
                  <a:pt x="3488801" y="2690219"/>
                  <a:pt x="3496348" y="2615303"/>
                  <a:pt x="3502817" y="2673930"/>
                </a:cubicBezTo>
                <a:lnTo>
                  <a:pt x="3497173" y="2594133"/>
                </a:lnTo>
                <a:cubicBezTo>
                  <a:pt x="3506686" y="2500392"/>
                  <a:pt x="3504720" y="2516681"/>
                  <a:pt x="3511823" y="2402532"/>
                </a:cubicBezTo>
                <a:cubicBezTo>
                  <a:pt x="3508461" y="2396194"/>
                  <a:pt x="3505481" y="2426680"/>
                  <a:pt x="3503197" y="2406144"/>
                </a:cubicBezTo>
                <a:cubicBezTo>
                  <a:pt x="3513979" y="2322925"/>
                  <a:pt x="3490513" y="2203324"/>
                  <a:pt x="3500153" y="2184944"/>
                </a:cubicBezTo>
                <a:cubicBezTo>
                  <a:pt x="3502436" y="2117696"/>
                  <a:pt x="3508398" y="2156929"/>
                  <a:pt x="3511062" y="2114210"/>
                </a:cubicBezTo>
                <a:cubicBezTo>
                  <a:pt x="3509983" y="2116239"/>
                  <a:pt x="3507891" y="2120231"/>
                  <a:pt x="3507700" y="2107872"/>
                </a:cubicBezTo>
                <a:lnTo>
                  <a:pt x="3514550" y="2057167"/>
                </a:lnTo>
                <a:cubicBezTo>
                  <a:pt x="3512076" y="2036631"/>
                  <a:pt x="3509793" y="2103943"/>
                  <a:pt x="3506876" y="2046646"/>
                </a:cubicBezTo>
                <a:cubicBezTo>
                  <a:pt x="3508144" y="2022180"/>
                  <a:pt x="3509286" y="2000251"/>
                  <a:pt x="3510301" y="1979842"/>
                </a:cubicBezTo>
                <a:cubicBezTo>
                  <a:pt x="3511315" y="1959433"/>
                  <a:pt x="3511379" y="1940165"/>
                  <a:pt x="3511632" y="1921594"/>
                </a:cubicBezTo>
                <a:cubicBezTo>
                  <a:pt x="3511886" y="1903024"/>
                  <a:pt x="3511632" y="1884897"/>
                  <a:pt x="3511125" y="1866263"/>
                </a:cubicBezTo>
                <a:cubicBezTo>
                  <a:pt x="3511125" y="1857009"/>
                  <a:pt x="3510491" y="1847565"/>
                  <a:pt x="3510174" y="1837868"/>
                </a:cubicBezTo>
                <a:cubicBezTo>
                  <a:pt x="3509857" y="1828171"/>
                  <a:pt x="3508398" y="1818283"/>
                  <a:pt x="3507383" y="1808015"/>
                </a:cubicBezTo>
                <a:cubicBezTo>
                  <a:pt x="3501231" y="1690380"/>
                  <a:pt x="3524824" y="1857643"/>
                  <a:pt x="3516579" y="1758261"/>
                </a:cubicBezTo>
                <a:close/>
                <a:moveTo>
                  <a:pt x="3155465" y="1880397"/>
                </a:moveTo>
                <a:lnTo>
                  <a:pt x="3160666" y="1880397"/>
                </a:lnTo>
                <a:cubicBezTo>
                  <a:pt x="3143035" y="1881474"/>
                  <a:pt x="3146079" y="1881284"/>
                  <a:pt x="3155465" y="1880397"/>
                </a:cubicBezTo>
                <a:close/>
                <a:moveTo>
                  <a:pt x="3493875" y="2840053"/>
                </a:moveTo>
                <a:cubicBezTo>
                  <a:pt x="3496538" y="2860182"/>
                  <a:pt x="3497008" y="2880541"/>
                  <a:pt x="3495270" y="2900772"/>
                </a:cubicBezTo>
                <a:cubicBezTo>
                  <a:pt x="3493748" y="2880572"/>
                  <a:pt x="3493278" y="2860303"/>
                  <a:pt x="3493875" y="2840053"/>
                </a:cubicBezTo>
                <a:close/>
              </a:path>
            </a:pathLst>
          </a:custGeom>
          <a:solidFill>
            <a:srgbClr val="3F3A31"/>
          </a:solidFill>
          <a:ln w="633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000" noProof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E240389-50BB-4631-B58E-9BB69D0466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8630" y="3354741"/>
            <a:ext cx="1738850" cy="2484118"/>
          </a:xfrm>
          <a:noFill/>
        </p:spPr>
        <p:txBody>
          <a:bodyPr anchor="t">
            <a:noAutofit/>
          </a:bodyPr>
          <a:lstStyle>
            <a:lvl1pPr marL="0" indent="0" algn="l">
              <a:buNone/>
              <a:defRPr lang="en-GB" sz="1200" b="0" i="0" kern="1200" cap="none" spc="-2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2pPr>
            <a:lvl3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3pPr>
            <a:lvl4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4pPr>
            <a:lvl5pPr>
              <a:defRPr lang="en-NL" sz="6600" b="0" i="0" kern="1200" cap="all" spc="-100" baseline="0" dirty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5pPr>
          </a:lstStyle>
          <a:p>
            <a:pPr lvl="0"/>
            <a:r>
              <a:rPr lang="en-GB" noProof="0"/>
              <a:t>Text…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BCBC36A-6405-4C4B-A2EB-CDA02CBA13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64969" y="3354741"/>
            <a:ext cx="1739516" cy="2484118"/>
          </a:xfrm>
          <a:noFill/>
        </p:spPr>
        <p:txBody>
          <a:bodyPr anchor="t">
            <a:noAutofit/>
          </a:bodyPr>
          <a:lstStyle>
            <a:lvl1pPr marL="0" indent="0" algn="l">
              <a:buNone/>
              <a:defRPr lang="en-GB" sz="1200" b="0" i="0" kern="1200" cap="none" spc="-2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2pPr>
            <a:lvl3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3pPr>
            <a:lvl4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4pPr>
            <a:lvl5pPr>
              <a:defRPr lang="en-NL" sz="6600" b="0" i="0" kern="1200" cap="all" spc="-100" baseline="0" dirty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5pPr>
          </a:lstStyle>
          <a:p>
            <a:pPr lvl="0"/>
            <a:r>
              <a:rPr lang="en-GB" noProof="0"/>
              <a:t>Text…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486DA1F-1DAC-4672-82D4-B8149318D1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75876" y="3354741"/>
            <a:ext cx="1739516" cy="2484118"/>
          </a:xfrm>
          <a:noFill/>
        </p:spPr>
        <p:txBody>
          <a:bodyPr anchor="t">
            <a:noAutofit/>
          </a:bodyPr>
          <a:lstStyle>
            <a:lvl1pPr marL="0" indent="0" algn="l">
              <a:buNone/>
              <a:defRPr lang="en-GB" sz="1200" b="0" i="0" kern="1200" cap="none" spc="-2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2pPr>
            <a:lvl3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3pPr>
            <a:lvl4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4pPr>
            <a:lvl5pPr>
              <a:defRPr lang="en-NL" sz="6600" b="0" i="0" kern="1200" cap="all" spc="-100" baseline="0" dirty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5pPr>
          </a:lstStyle>
          <a:p>
            <a:pPr lvl="0"/>
            <a:r>
              <a:rPr lang="en-GB" noProof="0"/>
              <a:t>Text…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78D7C81-68FE-4D34-80CA-5EC546B3EE5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307198" y="3354741"/>
            <a:ext cx="1738850" cy="2484118"/>
          </a:xfrm>
          <a:noFill/>
        </p:spPr>
        <p:txBody>
          <a:bodyPr anchor="t">
            <a:noAutofit/>
          </a:bodyPr>
          <a:lstStyle>
            <a:lvl1pPr marL="0" indent="0" algn="l">
              <a:buNone/>
              <a:defRPr lang="en-GB" sz="1200" b="0" i="0" kern="1200" cap="none" spc="-2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2pPr>
            <a:lvl3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3pPr>
            <a:lvl4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4pPr>
            <a:lvl5pPr>
              <a:defRPr lang="en-NL" sz="6600" b="0" i="0" kern="1200" cap="all" spc="-100" baseline="0" dirty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5pPr>
          </a:lstStyle>
          <a:p>
            <a:pPr lvl="0"/>
            <a:r>
              <a:rPr lang="en-GB" noProof="0"/>
              <a:t>Text…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40BEEE21-3C21-4705-B310-94C1AE45039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5101" y="1319467"/>
            <a:ext cx="1989367" cy="507362"/>
          </a:xfrm>
          <a:custGeom>
            <a:avLst/>
            <a:gdLst>
              <a:gd name="connsiteX0" fmla="*/ 5047 w 2291036"/>
              <a:gd name="connsiteY0" fmla="*/ 496336 h 507362"/>
              <a:gd name="connsiteX1" fmla="*/ 13426 w 2291036"/>
              <a:gd name="connsiteY1" fmla="*/ 496437 h 507362"/>
              <a:gd name="connsiteX2" fmla="*/ 5011 w 2291036"/>
              <a:gd name="connsiteY2" fmla="*/ 496619 h 507362"/>
              <a:gd name="connsiteX3" fmla="*/ 2284943 w 2291036"/>
              <a:gd name="connsiteY3" fmla="*/ 96445 h 507362"/>
              <a:gd name="connsiteX4" fmla="*/ 2284943 w 2291036"/>
              <a:gd name="connsiteY4" fmla="*/ 97637 h 507362"/>
              <a:gd name="connsiteX5" fmla="*/ 2284943 w 2291036"/>
              <a:gd name="connsiteY5" fmla="*/ 98829 h 507362"/>
              <a:gd name="connsiteX6" fmla="*/ 2284887 w 2291036"/>
              <a:gd name="connsiteY6" fmla="*/ 96558 h 507362"/>
              <a:gd name="connsiteX7" fmla="*/ 1492164 w 2291036"/>
              <a:gd name="connsiteY7" fmla="*/ 54 h 507362"/>
              <a:gd name="connsiteX8" fmla="*/ 1517204 w 2291036"/>
              <a:gd name="connsiteY8" fmla="*/ 1060 h 507362"/>
              <a:gd name="connsiteX9" fmla="*/ 1525581 w 2291036"/>
              <a:gd name="connsiteY9" fmla="*/ 1060 h 507362"/>
              <a:gd name="connsiteX10" fmla="*/ 1529387 w 2291036"/>
              <a:gd name="connsiteY10" fmla="*/ 1060 h 507362"/>
              <a:gd name="connsiteX11" fmla="*/ 1614693 w 2291036"/>
              <a:gd name="connsiteY11" fmla="*/ 5829 h 507362"/>
              <a:gd name="connsiteX12" fmla="*/ 1767023 w 2291036"/>
              <a:gd name="connsiteY12" fmla="*/ 3444 h 507362"/>
              <a:gd name="connsiteX13" fmla="*/ 1821861 w 2291036"/>
              <a:gd name="connsiteY13" fmla="*/ 8214 h 507362"/>
              <a:gd name="connsiteX14" fmla="*/ 2096055 w 2291036"/>
              <a:gd name="connsiteY14" fmla="*/ 3444 h 507362"/>
              <a:gd name="connsiteX15" fmla="*/ 2144800 w 2291036"/>
              <a:gd name="connsiteY15" fmla="*/ 3444 h 507362"/>
              <a:gd name="connsiteX16" fmla="*/ 2132615 w 2291036"/>
              <a:gd name="connsiteY16" fmla="*/ 5531 h 507362"/>
              <a:gd name="connsiteX17" fmla="*/ 2140103 w 2291036"/>
              <a:gd name="connsiteY17" fmla="*/ 5584 h 507362"/>
              <a:gd name="connsiteX18" fmla="*/ 2120427 w 2291036"/>
              <a:gd name="connsiteY18" fmla="*/ 5829 h 507362"/>
              <a:gd name="connsiteX19" fmla="*/ 2175266 w 2291036"/>
              <a:gd name="connsiteY19" fmla="*/ 5829 h 507362"/>
              <a:gd name="connsiteX20" fmla="*/ 2140103 w 2291036"/>
              <a:gd name="connsiteY20" fmla="*/ 5584 h 507362"/>
              <a:gd name="connsiteX21" fmla="*/ 2192023 w 2291036"/>
              <a:gd name="connsiteY21" fmla="*/ 4935 h 507362"/>
              <a:gd name="connsiteX22" fmla="*/ 2272758 w 2291036"/>
              <a:gd name="connsiteY22" fmla="*/ 5829 h 507362"/>
              <a:gd name="connsiteX23" fmla="*/ 2278851 w 2291036"/>
              <a:gd name="connsiteY23" fmla="*/ 22521 h 507362"/>
              <a:gd name="connsiteX24" fmla="*/ 2278851 w 2291036"/>
              <a:gd name="connsiteY24" fmla="*/ 51696 h 507362"/>
              <a:gd name="connsiteX25" fmla="*/ 2278851 w 2291036"/>
              <a:gd name="connsiteY25" fmla="*/ 53521 h 507362"/>
              <a:gd name="connsiteX26" fmla="*/ 2284182 w 2291036"/>
              <a:gd name="connsiteY26" fmla="*/ 68127 h 507362"/>
              <a:gd name="connsiteX27" fmla="*/ 2284887 w 2291036"/>
              <a:gd name="connsiteY27" fmla="*/ 96558 h 507362"/>
              <a:gd name="connsiteX28" fmla="*/ 2278851 w 2291036"/>
              <a:gd name="connsiteY28" fmla="*/ 108666 h 507362"/>
              <a:gd name="connsiteX29" fmla="*/ 2272758 w 2291036"/>
              <a:gd name="connsiteY29" fmla="*/ 115522 h 507362"/>
              <a:gd name="connsiteX30" fmla="*/ 2272758 w 2291036"/>
              <a:gd name="connsiteY30" fmla="*/ 120291 h 507362"/>
              <a:gd name="connsiteX31" fmla="*/ 2278851 w 2291036"/>
              <a:gd name="connsiteY31" fmla="*/ 151292 h 507362"/>
              <a:gd name="connsiteX32" fmla="*/ 2291036 w 2291036"/>
              <a:gd name="connsiteY32" fmla="*/ 175137 h 507362"/>
              <a:gd name="connsiteX33" fmla="*/ 2291036 w 2291036"/>
              <a:gd name="connsiteY33" fmla="*/ 220445 h 507362"/>
              <a:gd name="connsiteX34" fmla="*/ 2291036 w 2291036"/>
              <a:gd name="connsiteY34" fmla="*/ 320600 h 507362"/>
              <a:gd name="connsiteX35" fmla="*/ 2278851 w 2291036"/>
              <a:gd name="connsiteY35" fmla="*/ 351600 h 507362"/>
              <a:gd name="connsiteX36" fmla="*/ 2272758 w 2291036"/>
              <a:gd name="connsiteY36" fmla="*/ 435061 h 507362"/>
              <a:gd name="connsiteX37" fmla="*/ 2275805 w 2291036"/>
              <a:gd name="connsiteY37" fmla="*/ 479773 h 507362"/>
              <a:gd name="connsiteX38" fmla="*/ 2277471 w 2291036"/>
              <a:gd name="connsiteY38" fmla="*/ 502273 h 507362"/>
              <a:gd name="connsiteX39" fmla="*/ 2232653 w 2291036"/>
              <a:gd name="connsiteY39" fmla="*/ 501280 h 507362"/>
              <a:gd name="connsiteX40" fmla="*/ 2207872 w 2291036"/>
              <a:gd name="connsiteY40" fmla="*/ 500624 h 507362"/>
              <a:gd name="connsiteX41" fmla="*/ 2166497 w 2291036"/>
              <a:gd name="connsiteY41" fmla="*/ 500624 h 507362"/>
              <a:gd name="connsiteX42" fmla="*/ 2104435 w 2291036"/>
              <a:gd name="connsiteY42" fmla="*/ 491291 h 507362"/>
              <a:gd name="connsiteX43" fmla="*/ 1711374 w 2291036"/>
              <a:gd name="connsiteY43" fmla="*/ 495957 h 507362"/>
              <a:gd name="connsiteX44" fmla="*/ 1690687 w 2291036"/>
              <a:gd name="connsiteY44" fmla="*/ 500624 h 507362"/>
              <a:gd name="connsiteX45" fmla="*/ 1614833 w 2291036"/>
              <a:gd name="connsiteY45" fmla="*/ 491291 h 507362"/>
              <a:gd name="connsiteX46" fmla="*/ 1483813 w 2291036"/>
              <a:gd name="connsiteY46" fmla="*/ 505288 h 507362"/>
              <a:gd name="connsiteX47" fmla="*/ 1104542 w 2291036"/>
              <a:gd name="connsiteY47" fmla="*/ 491291 h 507362"/>
              <a:gd name="connsiteX48" fmla="*/ 932148 w 2291036"/>
              <a:gd name="connsiteY48" fmla="*/ 500624 h 507362"/>
              <a:gd name="connsiteX49" fmla="*/ 890773 w 2291036"/>
              <a:gd name="connsiteY49" fmla="*/ 500624 h 507362"/>
              <a:gd name="connsiteX50" fmla="*/ 856294 w 2291036"/>
              <a:gd name="connsiteY50" fmla="*/ 505288 h 507362"/>
              <a:gd name="connsiteX51" fmla="*/ 784750 w 2291036"/>
              <a:gd name="connsiteY51" fmla="*/ 507040 h 507362"/>
              <a:gd name="connsiteX52" fmla="*/ 746716 w 2291036"/>
              <a:gd name="connsiteY52" fmla="*/ 507257 h 507362"/>
              <a:gd name="connsiteX53" fmla="*/ 718378 w 2291036"/>
              <a:gd name="connsiteY53" fmla="*/ 505288 h 507362"/>
              <a:gd name="connsiteX54" fmla="*/ 708897 w 2291036"/>
              <a:gd name="connsiteY54" fmla="*/ 505288 h 507362"/>
              <a:gd name="connsiteX55" fmla="*/ 704588 w 2291036"/>
              <a:gd name="connsiteY55" fmla="*/ 505288 h 507362"/>
              <a:gd name="connsiteX56" fmla="*/ 608047 w 2291036"/>
              <a:gd name="connsiteY56" fmla="*/ 495957 h 507362"/>
              <a:gd name="connsiteX57" fmla="*/ 435650 w 2291036"/>
              <a:gd name="connsiteY57" fmla="*/ 500624 h 507362"/>
              <a:gd name="connsiteX58" fmla="*/ 373589 w 2291036"/>
              <a:gd name="connsiteY58" fmla="*/ 491291 h 507362"/>
              <a:gd name="connsiteX59" fmla="*/ 63276 w 2291036"/>
              <a:gd name="connsiteY59" fmla="*/ 500624 h 507362"/>
              <a:gd name="connsiteX60" fmla="*/ 8111 w 2291036"/>
              <a:gd name="connsiteY60" fmla="*/ 500624 h 507362"/>
              <a:gd name="connsiteX61" fmla="*/ 21901 w 2291036"/>
              <a:gd name="connsiteY61" fmla="*/ 496542 h 507362"/>
              <a:gd name="connsiteX62" fmla="*/ 13426 w 2291036"/>
              <a:gd name="connsiteY62" fmla="*/ 496437 h 507362"/>
              <a:gd name="connsiteX63" fmla="*/ 35694 w 2291036"/>
              <a:gd name="connsiteY63" fmla="*/ 495957 h 507362"/>
              <a:gd name="connsiteX64" fmla="*/ 7249 w 2291036"/>
              <a:gd name="connsiteY64" fmla="*/ 495957 h 507362"/>
              <a:gd name="connsiteX65" fmla="*/ 5095 w 2291036"/>
              <a:gd name="connsiteY65" fmla="*/ 495957 h 507362"/>
              <a:gd name="connsiteX66" fmla="*/ 5570 w 2291036"/>
              <a:gd name="connsiteY66" fmla="*/ 492209 h 507362"/>
              <a:gd name="connsiteX67" fmla="*/ 6094 w 2291036"/>
              <a:gd name="connsiteY67" fmla="*/ 487523 h 507362"/>
              <a:gd name="connsiteX68" fmla="*/ 0 w 2291036"/>
              <a:gd name="connsiteY68" fmla="*/ 435061 h 507362"/>
              <a:gd name="connsiteX69" fmla="*/ 0 w 2291036"/>
              <a:gd name="connsiteY69" fmla="*/ 422244 h 507362"/>
              <a:gd name="connsiteX70" fmla="*/ 0 w 2291036"/>
              <a:gd name="connsiteY70" fmla="*/ 418368 h 507362"/>
              <a:gd name="connsiteX71" fmla="*/ 12188 w 2291036"/>
              <a:gd name="connsiteY71" fmla="*/ 353984 h 507362"/>
              <a:gd name="connsiteX72" fmla="*/ 0 w 2291036"/>
              <a:gd name="connsiteY72" fmla="*/ 249061 h 507362"/>
              <a:gd name="connsiteX73" fmla="*/ 6094 w 2291036"/>
              <a:gd name="connsiteY73" fmla="*/ 220445 h 507362"/>
              <a:gd name="connsiteX74" fmla="*/ 12188 w 2291036"/>
              <a:gd name="connsiteY74" fmla="*/ 184676 h 507362"/>
              <a:gd name="connsiteX75" fmla="*/ 6094 w 2291036"/>
              <a:gd name="connsiteY75" fmla="*/ 144137 h 507362"/>
              <a:gd name="connsiteX76" fmla="*/ 18278 w 2291036"/>
              <a:gd name="connsiteY76" fmla="*/ 67829 h 507362"/>
              <a:gd name="connsiteX77" fmla="*/ 6094 w 2291036"/>
              <a:gd name="connsiteY77" fmla="*/ 3444 h 507362"/>
              <a:gd name="connsiteX78" fmla="*/ 201075 w 2291036"/>
              <a:gd name="connsiteY78" fmla="*/ 3444 h 507362"/>
              <a:gd name="connsiteX79" fmla="*/ 237634 w 2291036"/>
              <a:gd name="connsiteY79" fmla="*/ 3444 h 507362"/>
              <a:gd name="connsiteX80" fmla="*/ 292473 w 2291036"/>
              <a:gd name="connsiteY80" fmla="*/ 8214 h 507362"/>
              <a:gd name="connsiteX81" fmla="*/ 639785 w 2291036"/>
              <a:gd name="connsiteY81" fmla="*/ 5829 h 507362"/>
              <a:gd name="connsiteX82" fmla="*/ 658063 w 2291036"/>
              <a:gd name="connsiteY82" fmla="*/ 3444 h 507362"/>
              <a:gd name="connsiteX83" fmla="*/ 725088 w 2291036"/>
              <a:gd name="connsiteY83" fmla="*/ 8214 h 507362"/>
              <a:gd name="connsiteX84" fmla="*/ 840859 w 2291036"/>
              <a:gd name="connsiteY84" fmla="*/ 1060 h 507362"/>
              <a:gd name="connsiteX85" fmla="*/ 1175986 w 2291036"/>
              <a:gd name="connsiteY85" fmla="*/ 8214 h 507362"/>
              <a:gd name="connsiteX86" fmla="*/ 1328314 w 2291036"/>
              <a:gd name="connsiteY86" fmla="*/ 3444 h 507362"/>
              <a:gd name="connsiteX87" fmla="*/ 1364873 w 2291036"/>
              <a:gd name="connsiteY87" fmla="*/ 3444 h 507362"/>
              <a:gd name="connsiteX88" fmla="*/ 1395339 w 2291036"/>
              <a:gd name="connsiteY88" fmla="*/ 1060 h 507362"/>
              <a:gd name="connsiteX89" fmla="*/ 1458556 w 2291036"/>
              <a:gd name="connsiteY89" fmla="*/ 165 h 507362"/>
              <a:gd name="connsiteX90" fmla="*/ 1492164 w 2291036"/>
              <a:gd name="connsiteY90" fmla="*/ 54 h 50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2291036" h="507362">
                <a:moveTo>
                  <a:pt x="5047" y="496336"/>
                </a:moveTo>
                <a:lnTo>
                  <a:pt x="13426" y="496437"/>
                </a:lnTo>
                <a:lnTo>
                  <a:pt x="5011" y="496619"/>
                </a:lnTo>
                <a:close/>
                <a:moveTo>
                  <a:pt x="2284943" y="96445"/>
                </a:moveTo>
                <a:lnTo>
                  <a:pt x="2284943" y="97637"/>
                </a:lnTo>
                <a:lnTo>
                  <a:pt x="2284943" y="98829"/>
                </a:lnTo>
                <a:lnTo>
                  <a:pt x="2284887" y="96558"/>
                </a:lnTo>
                <a:close/>
                <a:moveTo>
                  <a:pt x="1492164" y="54"/>
                </a:moveTo>
                <a:cubicBezTo>
                  <a:pt x="1502351" y="166"/>
                  <a:pt x="1511109" y="464"/>
                  <a:pt x="1517204" y="1060"/>
                </a:cubicBezTo>
                <a:cubicBezTo>
                  <a:pt x="1517204" y="1060"/>
                  <a:pt x="1521773" y="1060"/>
                  <a:pt x="1525581" y="1060"/>
                </a:cubicBezTo>
                <a:lnTo>
                  <a:pt x="1529387" y="1060"/>
                </a:lnTo>
                <a:cubicBezTo>
                  <a:pt x="1565948" y="1060"/>
                  <a:pt x="1602508" y="5829"/>
                  <a:pt x="1614693" y="5829"/>
                </a:cubicBezTo>
                <a:cubicBezTo>
                  <a:pt x="1681718" y="5829"/>
                  <a:pt x="1706091" y="3444"/>
                  <a:pt x="1767023" y="3444"/>
                </a:cubicBezTo>
                <a:cubicBezTo>
                  <a:pt x="1779209" y="3444"/>
                  <a:pt x="1803583" y="8214"/>
                  <a:pt x="1821861" y="8214"/>
                </a:cubicBezTo>
                <a:cubicBezTo>
                  <a:pt x="1840143" y="5829"/>
                  <a:pt x="2071683" y="5829"/>
                  <a:pt x="2096055" y="3444"/>
                </a:cubicBezTo>
                <a:cubicBezTo>
                  <a:pt x="2077777" y="5829"/>
                  <a:pt x="2126521" y="3444"/>
                  <a:pt x="2144800" y="3444"/>
                </a:cubicBezTo>
                <a:cubicBezTo>
                  <a:pt x="2126521" y="4637"/>
                  <a:pt x="2124998" y="5233"/>
                  <a:pt x="2132615" y="5531"/>
                </a:cubicBezTo>
                <a:lnTo>
                  <a:pt x="2140103" y="5584"/>
                </a:lnTo>
                <a:lnTo>
                  <a:pt x="2120427" y="5829"/>
                </a:lnTo>
                <a:cubicBezTo>
                  <a:pt x="2144800" y="5829"/>
                  <a:pt x="2144800" y="5829"/>
                  <a:pt x="2175266" y="5829"/>
                </a:cubicBezTo>
                <a:lnTo>
                  <a:pt x="2140103" y="5584"/>
                </a:lnTo>
                <a:lnTo>
                  <a:pt x="2192023" y="4935"/>
                </a:lnTo>
                <a:cubicBezTo>
                  <a:pt x="2228581" y="5233"/>
                  <a:pt x="2266664" y="5829"/>
                  <a:pt x="2272758" y="5829"/>
                </a:cubicBezTo>
                <a:cubicBezTo>
                  <a:pt x="2272758" y="10598"/>
                  <a:pt x="2278851" y="20137"/>
                  <a:pt x="2278851" y="22521"/>
                </a:cubicBezTo>
                <a:cubicBezTo>
                  <a:pt x="2278851" y="22521"/>
                  <a:pt x="2278851" y="43983"/>
                  <a:pt x="2278851" y="51696"/>
                </a:cubicBezTo>
                <a:lnTo>
                  <a:pt x="2278851" y="53521"/>
                </a:lnTo>
                <a:cubicBezTo>
                  <a:pt x="2278851" y="57098"/>
                  <a:pt x="2281898" y="61272"/>
                  <a:pt x="2284182" y="68127"/>
                </a:cubicBezTo>
                <a:lnTo>
                  <a:pt x="2284887" y="96558"/>
                </a:lnTo>
                <a:lnTo>
                  <a:pt x="2278851" y="108666"/>
                </a:lnTo>
                <a:cubicBezTo>
                  <a:pt x="2275804" y="110753"/>
                  <a:pt x="2272758" y="111945"/>
                  <a:pt x="2272758" y="115522"/>
                </a:cubicBezTo>
                <a:cubicBezTo>
                  <a:pt x="2272758" y="117906"/>
                  <a:pt x="2272758" y="117906"/>
                  <a:pt x="2272758" y="120291"/>
                </a:cubicBezTo>
                <a:cubicBezTo>
                  <a:pt x="2278851" y="136983"/>
                  <a:pt x="2278851" y="122676"/>
                  <a:pt x="2278851" y="151292"/>
                </a:cubicBezTo>
                <a:cubicBezTo>
                  <a:pt x="2278851" y="141752"/>
                  <a:pt x="2291036" y="175137"/>
                  <a:pt x="2291036" y="175137"/>
                </a:cubicBezTo>
                <a:cubicBezTo>
                  <a:pt x="2291036" y="203752"/>
                  <a:pt x="2291036" y="218060"/>
                  <a:pt x="2291036" y="220445"/>
                </a:cubicBezTo>
                <a:cubicBezTo>
                  <a:pt x="2291036" y="253829"/>
                  <a:pt x="2291036" y="325368"/>
                  <a:pt x="2291036" y="320600"/>
                </a:cubicBezTo>
                <a:cubicBezTo>
                  <a:pt x="2291036" y="325368"/>
                  <a:pt x="2278851" y="342061"/>
                  <a:pt x="2278851" y="351600"/>
                </a:cubicBezTo>
                <a:cubicBezTo>
                  <a:pt x="2278851" y="349215"/>
                  <a:pt x="2272758" y="432676"/>
                  <a:pt x="2272758" y="435061"/>
                </a:cubicBezTo>
                <a:cubicBezTo>
                  <a:pt x="2272758" y="454139"/>
                  <a:pt x="2274281" y="467254"/>
                  <a:pt x="2275805" y="479773"/>
                </a:cubicBezTo>
                <a:lnTo>
                  <a:pt x="2277471" y="502273"/>
                </a:lnTo>
                <a:lnTo>
                  <a:pt x="2232653" y="501280"/>
                </a:lnTo>
                <a:cubicBezTo>
                  <a:pt x="2219939" y="500915"/>
                  <a:pt x="2211320" y="500624"/>
                  <a:pt x="2207872" y="500624"/>
                </a:cubicBezTo>
                <a:cubicBezTo>
                  <a:pt x="2200976" y="500624"/>
                  <a:pt x="2180289" y="500624"/>
                  <a:pt x="2166497" y="500624"/>
                </a:cubicBezTo>
                <a:cubicBezTo>
                  <a:pt x="2166497" y="500624"/>
                  <a:pt x="2138914" y="495957"/>
                  <a:pt x="2104435" y="491291"/>
                </a:cubicBezTo>
                <a:cubicBezTo>
                  <a:pt x="2111332" y="491291"/>
                  <a:pt x="1904456" y="495957"/>
                  <a:pt x="1711374" y="495957"/>
                </a:cubicBezTo>
                <a:cubicBezTo>
                  <a:pt x="1725167" y="495957"/>
                  <a:pt x="1711374" y="500624"/>
                  <a:pt x="1690687" y="500624"/>
                </a:cubicBezTo>
                <a:cubicBezTo>
                  <a:pt x="1628623" y="500624"/>
                  <a:pt x="1607937" y="491291"/>
                  <a:pt x="1614833" y="491291"/>
                </a:cubicBezTo>
                <a:cubicBezTo>
                  <a:pt x="1601041" y="491291"/>
                  <a:pt x="1470020" y="505288"/>
                  <a:pt x="1483813" y="505288"/>
                </a:cubicBezTo>
                <a:cubicBezTo>
                  <a:pt x="1435541" y="500624"/>
                  <a:pt x="1104542" y="491291"/>
                  <a:pt x="1104542" y="491291"/>
                </a:cubicBezTo>
                <a:cubicBezTo>
                  <a:pt x="1049376" y="491291"/>
                  <a:pt x="939042" y="500624"/>
                  <a:pt x="932148" y="500624"/>
                </a:cubicBezTo>
                <a:cubicBezTo>
                  <a:pt x="897670" y="500624"/>
                  <a:pt x="890773" y="505288"/>
                  <a:pt x="890773" y="500624"/>
                </a:cubicBezTo>
                <a:cubicBezTo>
                  <a:pt x="870087" y="500624"/>
                  <a:pt x="870087" y="505288"/>
                  <a:pt x="856294" y="505288"/>
                </a:cubicBezTo>
                <a:cubicBezTo>
                  <a:pt x="839053" y="505288"/>
                  <a:pt x="811471" y="506456"/>
                  <a:pt x="784750" y="507040"/>
                </a:cubicBezTo>
                <a:cubicBezTo>
                  <a:pt x="771390" y="507330"/>
                  <a:pt x="758245" y="507476"/>
                  <a:pt x="746716" y="507257"/>
                </a:cubicBezTo>
                <a:cubicBezTo>
                  <a:pt x="735187" y="507038"/>
                  <a:pt x="725275" y="506454"/>
                  <a:pt x="718378" y="505288"/>
                </a:cubicBezTo>
                <a:cubicBezTo>
                  <a:pt x="718378" y="505288"/>
                  <a:pt x="713206" y="505288"/>
                  <a:pt x="708897" y="505288"/>
                </a:cubicBezTo>
                <a:lnTo>
                  <a:pt x="704588" y="505288"/>
                </a:lnTo>
                <a:cubicBezTo>
                  <a:pt x="663212" y="505288"/>
                  <a:pt x="621836" y="495957"/>
                  <a:pt x="608047" y="495957"/>
                </a:cubicBezTo>
                <a:cubicBezTo>
                  <a:pt x="532191" y="495957"/>
                  <a:pt x="504609" y="500624"/>
                  <a:pt x="435650" y="500624"/>
                </a:cubicBezTo>
                <a:cubicBezTo>
                  <a:pt x="421858" y="500624"/>
                  <a:pt x="394276" y="491291"/>
                  <a:pt x="373589" y="491291"/>
                </a:cubicBezTo>
                <a:cubicBezTo>
                  <a:pt x="352899" y="495957"/>
                  <a:pt x="90860" y="495957"/>
                  <a:pt x="63276" y="500624"/>
                </a:cubicBezTo>
                <a:cubicBezTo>
                  <a:pt x="83963" y="495957"/>
                  <a:pt x="28797" y="500624"/>
                  <a:pt x="8111" y="500624"/>
                </a:cubicBezTo>
                <a:cubicBezTo>
                  <a:pt x="28797" y="498290"/>
                  <a:pt x="30521" y="497125"/>
                  <a:pt x="21901" y="496542"/>
                </a:cubicBezTo>
                <a:lnTo>
                  <a:pt x="13426" y="496437"/>
                </a:lnTo>
                <a:lnTo>
                  <a:pt x="35694" y="495957"/>
                </a:lnTo>
                <a:cubicBezTo>
                  <a:pt x="21902" y="495957"/>
                  <a:pt x="15007" y="495957"/>
                  <a:pt x="7249" y="495957"/>
                </a:cubicBezTo>
                <a:lnTo>
                  <a:pt x="5095" y="495957"/>
                </a:lnTo>
                <a:lnTo>
                  <a:pt x="5570" y="492209"/>
                </a:lnTo>
                <a:cubicBezTo>
                  <a:pt x="5903" y="489498"/>
                  <a:pt x="6094" y="487821"/>
                  <a:pt x="6094" y="487523"/>
                </a:cubicBezTo>
                <a:cubicBezTo>
                  <a:pt x="6094" y="475600"/>
                  <a:pt x="0" y="458908"/>
                  <a:pt x="0" y="435061"/>
                </a:cubicBezTo>
                <a:cubicBezTo>
                  <a:pt x="0" y="431485"/>
                  <a:pt x="0" y="426119"/>
                  <a:pt x="0" y="422244"/>
                </a:cubicBezTo>
                <a:lnTo>
                  <a:pt x="0" y="418368"/>
                </a:lnTo>
                <a:cubicBezTo>
                  <a:pt x="0" y="406446"/>
                  <a:pt x="12188" y="356369"/>
                  <a:pt x="12188" y="353984"/>
                </a:cubicBezTo>
                <a:cubicBezTo>
                  <a:pt x="18278" y="349215"/>
                  <a:pt x="0" y="272908"/>
                  <a:pt x="0" y="249061"/>
                </a:cubicBezTo>
                <a:cubicBezTo>
                  <a:pt x="0" y="249061"/>
                  <a:pt x="0" y="220445"/>
                  <a:pt x="6094" y="220445"/>
                </a:cubicBezTo>
                <a:cubicBezTo>
                  <a:pt x="0" y="208522"/>
                  <a:pt x="18278" y="179907"/>
                  <a:pt x="12188" y="184676"/>
                </a:cubicBezTo>
                <a:cubicBezTo>
                  <a:pt x="18278" y="177522"/>
                  <a:pt x="6094" y="151292"/>
                  <a:pt x="6094" y="144137"/>
                </a:cubicBezTo>
                <a:cubicBezTo>
                  <a:pt x="6094" y="158446"/>
                  <a:pt x="18278" y="58291"/>
                  <a:pt x="18278" y="67829"/>
                </a:cubicBezTo>
                <a:cubicBezTo>
                  <a:pt x="18278" y="60675"/>
                  <a:pt x="6094" y="5829"/>
                  <a:pt x="6094" y="3444"/>
                </a:cubicBezTo>
                <a:cubicBezTo>
                  <a:pt x="103584" y="1060"/>
                  <a:pt x="188890" y="3444"/>
                  <a:pt x="201075" y="3444"/>
                </a:cubicBezTo>
                <a:cubicBezTo>
                  <a:pt x="207169" y="3444"/>
                  <a:pt x="225447" y="3444"/>
                  <a:pt x="237634" y="3444"/>
                </a:cubicBezTo>
                <a:cubicBezTo>
                  <a:pt x="237634" y="3444"/>
                  <a:pt x="262007" y="5829"/>
                  <a:pt x="292473" y="8214"/>
                </a:cubicBezTo>
                <a:cubicBezTo>
                  <a:pt x="286379" y="8214"/>
                  <a:pt x="469176" y="5829"/>
                  <a:pt x="639785" y="5829"/>
                </a:cubicBezTo>
                <a:cubicBezTo>
                  <a:pt x="627597" y="5829"/>
                  <a:pt x="639785" y="3444"/>
                  <a:pt x="658063" y="3444"/>
                </a:cubicBezTo>
                <a:cubicBezTo>
                  <a:pt x="712904" y="3444"/>
                  <a:pt x="731183" y="8214"/>
                  <a:pt x="725088" y="8214"/>
                </a:cubicBezTo>
                <a:cubicBezTo>
                  <a:pt x="737276" y="8214"/>
                  <a:pt x="853046" y="1060"/>
                  <a:pt x="840859" y="1060"/>
                </a:cubicBezTo>
                <a:cubicBezTo>
                  <a:pt x="883512" y="3444"/>
                  <a:pt x="1175986" y="8214"/>
                  <a:pt x="1175986" y="8214"/>
                </a:cubicBezTo>
                <a:cubicBezTo>
                  <a:pt x="1224730" y="8214"/>
                  <a:pt x="1322222" y="3444"/>
                  <a:pt x="1328314" y="3444"/>
                </a:cubicBezTo>
                <a:cubicBezTo>
                  <a:pt x="1358779" y="3444"/>
                  <a:pt x="1364873" y="1060"/>
                  <a:pt x="1364873" y="3444"/>
                </a:cubicBezTo>
                <a:cubicBezTo>
                  <a:pt x="1383152" y="3444"/>
                  <a:pt x="1383152" y="1060"/>
                  <a:pt x="1395339" y="1060"/>
                </a:cubicBezTo>
                <a:cubicBezTo>
                  <a:pt x="1410574" y="1060"/>
                  <a:pt x="1434945" y="464"/>
                  <a:pt x="1458556" y="165"/>
                </a:cubicBezTo>
                <a:cubicBezTo>
                  <a:pt x="1470361" y="17"/>
                  <a:pt x="1481976" y="-58"/>
                  <a:pt x="1492164" y="54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1800" cap="all" spc="-50" baseline="0">
                <a:solidFill>
                  <a:schemeClr val="bg2"/>
                </a:solidFill>
                <a:latin typeface="Tw Cen MT Condensed" panose="020B0606020104020203" pitchFamily="34" charset="0"/>
              </a:defRPr>
            </a:lvl1pPr>
          </a:lstStyle>
          <a:p>
            <a:pPr lvl="0"/>
            <a:r>
              <a:rPr lang="en-GB" noProof="0"/>
              <a:t>This is a heading</a:t>
            </a:r>
          </a:p>
        </p:txBody>
      </p:sp>
      <p:sp>
        <p:nvSpPr>
          <p:cNvPr id="36" name="Tijdelijke aanduiding voor tekst 35">
            <a:extLst>
              <a:ext uri="{FF2B5EF4-FFF2-40B4-BE49-F238E27FC236}">
                <a16:creationId xmlns:a16="http://schemas.microsoft.com/office/drawing/2014/main" id="{2393E6AC-A729-4A79-8C97-2E544E11071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46368" y="1319467"/>
            <a:ext cx="1989367" cy="507362"/>
          </a:xfrm>
          <a:custGeom>
            <a:avLst/>
            <a:gdLst>
              <a:gd name="connsiteX0" fmla="*/ 5047 w 2291036"/>
              <a:gd name="connsiteY0" fmla="*/ 496336 h 507362"/>
              <a:gd name="connsiteX1" fmla="*/ 13426 w 2291036"/>
              <a:gd name="connsiteY1" fmla="*/ 496437 h 507362"/>
              <a:gd name="connsiteX2" fmla="*/ 5011 w 2291036"/>
              <a:gd name="connsiteY2" fmla="*/ 496619 h 507362"/>
              <a:gd name="connsiteX3" fmla="*/ 2284943 w 2291036"/>
              <a:gd name="connsiteY3" fmla="*/ 96445 h 507362"/>
              <a:gd name="connsiteX4" fmla="*/ 2284943 w 2291036"/>
              <a:gd name="connsiteY4" fmla="*/ 97637 h 507362"/>
              <a:gd name="connsiteX5" fmla="*/ 2284943 w 2291036"/>
              <a:gd name="connsiteY5" fmla="*/ 98829 h 507362"/>
              <a:gd name="connsiteX6" fmla="*/ 2284887 w 2291036"/>
              <a:gd name="connsiteY6" fmla="*/ 96558 h 507362"/>
              <a:gd name="connsiteX7" fmla="*/ 1492164 w 2291036"/>
              <a:gd name="connsiteY7" fmla="*/ 54 h 507362"/>
              <a:gd name="connsiteX8" fmla="*/ 1517204 w 2291036"/>
              <a:gd name="connsiteY8" fmla="*/ 1060 h 507362"/>
              <a:gd name="connsiteX9" fmla="*/ 1525581 w 2291036"/>
              <a:gd name="connsiteY9" fmla="*/ 1060 h 507362"/>
              <a:gd name="connsiteX10" fmla="*/ 1529387 w 2291036"/>
              <a:gd name="connsiteY10" fmla="*/ 1060 h 507362"/>
              <a:gd name="connsiteX11" fmla="*/ 1614693 w 2291036"/>
              <a:gd name="connsiteY11" fmla="*/ 5829 h 507362"/>
              <a:gd name="connsiteX12" fmla="*/ 1767023 w 2291036"/>
              <a:gd name="connsiteY12" fmla="*/ 3444 h 507362"/>
              <a:gd name="connsiteX13" fmla="*/ 1821861 w 2291036"/>
              <a:gd name="connsiteY13" fmla="*/ 8214 h 507362"/>
              <a:gd name="connsiteX14" fmla="*/ 2096055 w 2291036"/>
              <a:gd name="connsiteY14" fmla="*/ 3444 h 507362"/>
              <a:gd name="connsiteX15" fmla="*/ 2144800 w 2291036"/>
              <a:gd name="connsiteY15" fmla="*/ 3444 h 507362"/>
              <a:gd name="connsiteX16" fmla="*/ 2132615 w 2291036"/>
              <a:gd name="connsiteY16" fmla="*/ 5531 h 507362"/>
              <a:gd name="connsiteX17" fmla="*/ 2140103 w 2291036"/>
              <a:gd name="connsiteY17" fmla="*/ 5584 h 507362"/>
              <a:gd name="connsiteX18" fmla="*/ 2120427 w 2291036"/>
              <a:gd name="connsiteY18" fmla="*/ 5829 h 507362"/>
              <a:gd name="connsiteX19" fmla="*/ 2175266 w 2291036"/>
              <a:gd name="connsiteY19" fmla="*/ 5829 h 507362"/>
              <a:gd name="connsiteX20" fmla="*/ 2140103 w 2291036"/>
              <a:gd name="connsiteY20" fmla="*/ 5584 h 507362"/>
              <a:gd name="connsiteX21" fmla="*/ 2192023 w 2291036"/>
              <a:gd name="connsiteY21" fmla="*/ 4935 h 507362"/>
              <a:gd name="connsiteX22" fmla="*/ 2272758 w 2291036"/>
              <a:gd name="connsiteY22" fmla="*/ 5829 h 507362"/>
              <a:gd name="connsiteX23" fmla="*/ 2278851 w 2291036"/>
              <a:gd name="connsiteY23" fmla="*/ 22521 h 507362"/>
              <a:gd name="connsiteX24" fmla="*/ 2278851 w 2291036"/>
              <a:gd name="connsiteY24" fmla="*/ 51696 h 507362"/>
              <a:gd name="connsiteX25" fmla="*/ 2278851 w 2291036"/>
              <a:gd name="connsiteY25" fmla="*/ 53521 h 507362"/>
              <a:gd name="connsiteX26" fmla="*/ 2284182 w 2291036"/>
              <a:gd name="connsiteY26" fmla="*/ 68127 h 507362"/>
              <a:gd name="connsiteX27" fmla="*/ 2284887 w 2291036"/>
              <a:gd name="connsiteY27" fmla="*/ 96558 h 507362"/>
              <a:gd name="connsiteX28" fmla="*/ 2278851 w 2291036"/>
              <a:gd name="connsiteY28" fmla="*/ 108666 h 507362"/>
              <a:gd name="connsiteX29" fmla="*/ 2272758 w 2291036"/>
              <a:gd name="connsiteY29" fmla="*/ 115522 h 507362"/>
              <a:gd name="connsiteX30" fmla="*/ 2272758 w 2291036"/>
              <a:gd name="connsiteY30" fmla="*/ 120291 h 507362"/>
              <a:gd name="connsiteX31" fmla="*/ 2278851 w 2291036"/>
              <a:gd name="connsiteY31" fmla="*/ 151292 h 507362"/>
              <a:gd name="connsiteX32" fmla="*/ 2291036 w 2291036"/>
              <a:gd name="connsiteY32" fmla="*/ 175137 h 507362"/>
              <a:gd name="connsiteX33" fmla="*/ 2291036 w 2291036"/>
              <a:gd name="connsiteY33" fmla="*/ 220445 h 507362"/>
              <a:gd name="connsiteX34" fmla="*/ 2291036 w 2291036"/>
              <a:gd name="connsiteY34" fmla="*/ 320600 h 507362"/>
              <a:gd name="connsiteX35" fmla="*/ 2278851 w 2291036"/>
              <a:gd name="connsiteY35" fmla="*/ 351600 h 507362"/>
              <a:gd name="connsiteX36" fmla="*/ 2272758 w 2291036"/>
              <a:gd name="connsiteY36" fmla="*/ 435061 h 507362"/>
              <a:gd name="connsiteX37" fmla="*/ 2275805 w 2291036"/>
              <a:gd name="connsiteY37" fmla="*/ 479773 h 507362"/>
              <a:gd name="connsiteX38" fmla="*/ 2277471 w 2291036"/>
              <a:gd name="connsiteY38" fmla="*/ 502273 h 507362"/>
              <a:gd name="connsiteX39" fmla="*/ 2232653 w 2291036"/>
              <a:gd name="connsiteY39" fmla="*/ 501280 h 507362"/>
              <a:gd name="connsiteX40" fmla="*/ 2207872 w 2291036"/>
              <a:gd name="connsiteY40" fmla="*/ 500624 h 507362"/>
              <a:gd name="connsiteX41" fmla="*/ 2166497 w 2291036"/>
              <a:gd name="connsiteY41" fmla="*/ 500624 h 507362"/>
              <a:gd name="connsiteX42" fmla="*/ 2104435 w 2291036"/>
              <a:gd name="connsiteY42" fmla="*/ 491291 h 507362"/>
              <a:gd name="connsiteX43" fmla="*/ 1711374 w 2291036"/>
              <a:gd name="connsiteY43" fmla="*/ 495957 h 507362"/>
              <a:gd name="connsiteX44" fmla="*/ 1690687 w 2291036"/>
              <a:gd name="connsiteY44" fmla="*/ 500624 h 507362"/>
              <a:gd name="connsiteX45" fmla="*/ 1614833 w 2291036"/>
              <a:gd name="connsiteY45" fmla="*/ 491291 h 507362"/>
              <a:gd name="connsiteX46" fmla="*/ 1483813 w 2291036"/>
              <a:gd name="connsiteY46" fmla="*/ 505288 h 507362"/>
              <a:gd name="connsiteX47" fmla="*/ 1104542 w 2291036"/>
              <a:gd name="connsiteY47" fmla="*/ 491291 h 507362"/>
              <a:gd name="connsiteX48" fmla="*/ 932148 w 2291036"/>
              <a:gd name="connsiteY48" fmla="*/ 500624 h 507362"/>
              <a:gd name="connsiteX49" fmla="*/ 890773 w 2291036"/>
              <a:gd name="connsiteY49" fmla="*/ 500624 h 507362"/>
              <a:gd name="connsiteX50" fmla="*/ 856294 w 2291036"/>
              <a:gd name="connsiteY50" fmla="*/ 505288 h 507362"/>
              <a:gd name="connsiteX51" fmla="*/ 784750 w 2291036"/>
              <a:gd name="connsiteY51" fmla="*/ 507040 h 507362"/>
              <a:gd name="connsiteX52" fmla="*/ 746716 w 2291036"/>
              <a:gd name="connsiteY52" fmla="*/ 507257 h 507362"/>
              <a:gd name="connsiteX53" fmla="*/ 718378 w 2291036"/>
              <a:gd name="connsiteY53" fmla="*/ 505288 h 507362"/>
              <a:gd name="connsiteX54" fmla="*/ 708897 w 2291036"/>
              <a:gd name="connsiteY54" fmla="*/ 505288 h 507362"/>
              <a:gd name="connsiteX55" fmla="*/ 704588 w 2291036"/>
              <a:gd name="connsiteY55" fmla="*/ 505288 h 507362"/>
              <a:gd name="connsiteX56" fmla="*/ 608047 w 2291036"/>
              <a:gd name="connsiteY56" fmla="*/ 495957 h 507362"/>
              <a:gd name="connsiteX57" fmla="*/ 435650 w 2291036"/>
              <a:gd name="connsiteY57" fmla="*/ 500624 h 507362"/>
              <a:gd name="connsiteX58" fmla="*/ 373589 w 2291036"/>
              <a:gd name="connsiteY58" fmla="*/ 491291 h 507362"/>
              <a:gd name="connsiteX59" fmla="*/ 63276 w 2291036"/>
              <a:gd name="connsiteY59" fmla="*/ 500624 h 507362"/>
              <a:gd name="connsiteX60" fmla="*/ 8111 w 2291036"/>
              <a:gd name="connsiteY60" fmla="*/ 500624 h 507362"/>
              <a:gd name="connsiteX61" fmla="*/ 21901 w 2291036"/>
              <a:gd name="connsiteY61" fmla="*/ 496542 h 507362"/>
              <a:gd name="connsiteX62" fmla="*/ 13426 w 2291036"/>
              <a:gd name="connsiteY62" fmla="*/ 496437 h 507362"/>
              <a:gd name="connsiteX63" fmla="*/ 35694 w 2291036"/>
              <a:gd name="connsiteY63" fmla="*/ 495957 h 507362"/>
              <a:gd name="connsiteX64" fmla="*/ 7249 w 2291036"/>
              <a:gd name="connsiteY64" fmla="*/ 495957 h 507362"/>
              <a:gd name="connsiteX65" fmla="*/ 5095 w 2291036"/>
              <a:gd name="connsiteY65" fmla="*/ 495957 h 507362"/>
              <a:gd name="connsiteX66" fmla="*/ 5570 w 2291036"/>
              <a:gd name="connsiteY66" fmla="*/ 492209 h 507362"/>
              <a:gd name="connsiteX67" fmla="*/ 6094 w 2291036"/>
              <a:gd name="connsiteY67" fmla="*/ 487523 h 507362"/>
              <a:gd name="connsiteX68" fmla="*/ 0 w 2291036"/>
              <a:gd name="connsiteY68" fmla="*/ 435061 h 507362"/>
              <a:gd name="connsiteX69" fmla="*/ 0 w 2291036"/>
              <a:gd name="connsiteY69" fmla="*/ 422244 h 507362"/>
              <a:gd name="connsiteX70" fmla="*/ 0 w 2291036"/>
              <a:gd name="connsiteY70" fmla="*/ 418368 h 507362"/>
              <a:gd name="connsiteX71" fmla="*/ 12188 w 2291036"/>
              <a:gd name="connsiteY71" fmla="*/ 353984 h 507362"/>
              <a:gd name="connsiteX72" fmla="*/ 0 w 2291036"/>
              <a:gd name="connsiteY72" fmla="*/ 249061 h 507362"/>
              <a:gd name="connsiteX73" fmla="*/ 6094 w 2291036"/>
              <a:gd name="connsiteY73" fmla="*/ 220445 h 507362"/>
              <a:gd name="connsiteX74" fmla="*/ 12188 w 2291036"/>
              <a:gd name="connsiteY74" fmla="*/ 184676 h 507362"/>
              <a:gd name="connsiteX75" fmla="*/ 6094 w 2291036"/>
              <a:gd name="connsiteY75" fmla="*/ 144137 h 507362"/>
              <a:gd name="connsiteX76" fmla="*/ 18278 w 2291036"/>
              <a:gd name="connsiteY76" fmla="*/ 67829 h 507362"/>
              <a:gd name="connsiteX77" fmla="*/ 6094 w 2291036"/>
              <a:gd name="connsiteY77" fmla="*/ 3444 h 507362"/>
              <a:gd name="connsiteX78" fmla="*/ 201075 w 2291036"/>
              <a:gd name="connsiteY78" fmla="*/ 3444 h 507362"/>
              <a:gd name="connsiteX79" fmla="*/ 237634 w 2291036"/>
              <a:gd name="connsiteY79" fmla="*/ 3444 h 507362"/>
              <a:gd name="connsiteX80" fmla="*/ 292473 w 2291036"/>
              <a:gd name="connsiteY80" fmla="*/ 8214 h 507362"/>
              <a:gd name="connsiteX81" fmla="*/ 639785 w 2291036"/>
              <a:gd name="connsiteY81" fmla="*/ 5829 h 507362"/>
              <a:gd name="connsiteX82" fmla="*/ 658063 w 2291036"/>
              <a:gd name="connsiteY82" fmla="*/ 3444 h 507362"/>
              <a:gd name="connsiteX83" fmla="*/ 725088 w 2291036"/>
              <a:gd name="connsiteY83" fmla="*/ 8214 h 507362"/>
              <a:gd name="connsiteX84" fmla="*/ 840859 w 2291036"/>
              <a:gd name="connsiteY84" fmla="*/ 1060 h 507362"/>
              <a:gd name="connsiteX85" fmla="*/ 1175986 w 2291036"/>
              <a:gd name="connsiteY85" fmla="*/ 8214 h 507362"/>
              <a:gd name="connsiteX86" fmla="*/ 1328314 w 2291036"/>
              <a:gd name="connsiteY86" fmla="*/ 3444 h 507362"/>
              <a:gd name="connsiteX87" fmla="*/ 1364873 w 2291036"/>
              <a:gd name="connsiteY87" fmla="*/ 3444 h 507362"/>
              <a:gd name="connsiteX88" fmla="*/ 1395339 w 2291036"/>
              <a:gd name="connsiteY88" fmla="*/ 1060 h 507362"/>
              <a:gd name="connsiteX89" fmla="*/ 1458556 w 2291036"/>
              <a:gd name="connsiteY89" fmla="*/ 165 h 507362"/>
              <a:gd name="connsiteX90" fmla="*/ 1492164 w 2291036"/>
              <a:gd name="connsiteY90" fmla="*/ 54 h 50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2291036" h="507362">
                <a:moveTo>
                  <a:pt x="5047" y="496336"/>
                </a:moveTo>
                <a:lnTo>
                  <a:pt x="13426" y="496437"/>
                </a:lnTo>
                <a:lnTo>
                  <a:pt x="5011" y="496619"/>
                </a:lnTo>
                <a:close/>
                <a:moveTo>
                  <a:pt x="2284943" y="96445"/>
                </a:moveTo>
                <a:lnTo>
                  <a:pt x="2284943" y="97637"/>
                </a:lnTo>
                <a:lnTo>
                  <a:pt x="2284943" y="98829"/>
                </a:lnTo>
                <a:lnTo>
                  <a:pt x="2284887" y="96558"/>
                </a:lnTo>
                <a:close/>
                <a:moveTo>
                  <a:pt x="1492164" y="54"/>
                </a:moveTo>
                <a:cubicBezTo>
                  <a:pt x="1502351" y="166"/>
                  <a:pt x="1511109" y="464"/>
                  <a:pt x="1517204" y="1060"/>
                </a:cubicBezTo>
                <a:cubicBezTo>
                  <a:pt x="1517204" y="1060"/>
                  <a:pt x="1521773" y="1060"/>
                  <a:pt x="1525581" y="1060"/>
                </a:cubicBezTo>
                <a:lnTo>
                  <a:pt x="1529387" y="1060"/>
                </a:lnTo>
                <a:cubicBezTo>
                  <a:pt x="1565948" y="1060"/>
                  <a:pt x="1602508" y="5829"/>
                  <a:pt x="1614693" y="5829"/>
                </a:cubicBezTo>
                <a:cubicBezTo>
                  <a:pt x="1681718" y="5829"/>
                  <a:pt x="1706091" y="3444"/>
                  <a:pt x="1767023" y="3444"/>
                </a:cubicBezTo>
                <a:cubicBezTo>
                  <a:pt x="1779209" y="3444"/>
                  <a:pt x="1803583" y="8214"/>
                  <a:pt x="1821861" y="8214"/>
                </a:cubicBezTo>
                <a:cubicBezTo>
                  <a:pt x="1840143" y="5829"/>
                  <a:pt x="2071683" y="5829"/>
                  <a:pt x="2096055" y="3444"/>
                </a:cubicBezTo>
                <a:cubicBezTo>
                  <a:pt x="2077777" y="5829"/>
                  <a:pt x="2126521" y="3444"/>
                  <a:pt x="2144800" y="3444"/>
                </a:cubicBezTo>
                <a:cubicBezTo>
                  <a:pt x="2126521" y="4637"/>
                  <a:pt x="2124998" y="5233"/>
                  <a:pt x="2132615" y="5531"/>
                </a:cubicBezTo>
                <a:lnTo>
                  <a:pt x="2140103" y="5584"/>
                </a:lnTo>
                <a:lnTo>
                  <a:pt x="2120427" y="5829"/>
                </a:lnTo>
                <a:cubicBezTo>
                  <a:pt x="2144800" y="5829"/>
                  <a:pt x="2144800" y="5829"/>
                  <a:pt x="2175266" y="5829"/>
                </a:cubicBezTo>
                <a:lnTo>
                  <a:pt x="2140103" y="5584"/>
                </a:lnTo>
                <a:lnTo>
                  <a:pt x="2192023" y="4935"/>
                </a:lnTo>
                <a:cubicBezTo>
                  <a:pt x="2228581" y="5233"/>
                  <a:pt x="2266664" y="5829"/>
                  <a:pt x="2272758" y="5829"/>
                </a:cubicBezTo>
                <a:cubicBezTo>
                  <a:pt x="2272758" y="10598"/>
                  <a:pt x="2278851" y="20137"/>
                  <a:pt x="2278851" y="22521"/>
                </a:cubicBezTo>
                <a:cubicBezTo>
                  <a:pt x="2278851" y="22521"/>
                  <a:pt x="2278851" y="43983"/>
                  <a:pt x="2278851" y="51696"/>
                </a:cubicBezTo>
                <a:lnTo>
                  <a:pt x="2278851" y="53521"/>
                </a:lnTo>
                <a:cubicBezTo>
                  <a:pt x="2278851" y="57098"/>
                  <a:pt x="2281898" y="61272"/>
                  <a:pt x="2284182" y="68127"/>
                </a:cubicBezTo>
                <a:lnTo>
                  <a:pt x="2284887" y="96558"/>
                </a:lnTo>
                <a:lnTo>
                  <a:pt x="2278851" y="108666"/>
                </a:lnTo>
                <a:cubicBezTo>
                  <a:pt x="2275804" y="110753"/>
                  <a:pt x="2272758" y="111945"/>
                  <a:pt x="2272758" y="115522"/>
                </a:cubicBezTo>
                <a:cubicBezTo>
                  <a:pt x="2272758" y="117906"/>
                  <a:pt x="2272758" y="117906"/>
                  <a:pt x="2272758" y="120291"/>
                </a:cubicBezTo>
                <a:cubicBezTo>
                  <a:pt x="2278851" y="136983"/>
                  <a:pt x="2278851" y="122676"/>
                  <a:pt x="2278851" y="151292"/>
                </a:cubicBezTo>
                <a:cubicBezTo>
                  <a:pt x="2278851" y="141752"/>
                  <a:pt x="2291036" y="175137"/>
                  <a:pt x="2291036" y="175137"/>
                </a:cubicBezTo>
                <a:cubicBezTo>
                  <a:pt x="2291036" y="203752"/>
                  <a:pt x="2291036" y="218060"/>
                  <a:pt x="2291036" y="220445"/>
                </a:cubicBezTo>
                <a:cubicBezTo>
                  <a:pt x="2291036" y="253829"/>
                  <a:pt x="2291036" y="325368"/>
                  <a:pt x="2291036" y="320600"/>
                </a:cubicBezTo>
                <a:cubicBezTo>
                  <a:pt x="2291036" y="325368"/>
                  <a:pt x="2278851" y="342061"/>
                  <a:pt x="2278851" y="351600"/>
                </a:cubicBezTo>
                <a:cubicBezTo>
                  <a:pt x="2278851" y="349215"/>
                  <a:pt x="2272758" y="432676"/>
                  <a:pt x="2272758" y="435061"/>
                </a:cubicBezTo>
                <a:cubicBezTo>
                  <a:pt x="2272758" y="454139"/>
                  <a:pt x="2274281" y="467254"/>
                  <a:pt x="2275805" y="479773"/>
                </a:cubicBezTo>
                <a:lnTo>
                  <a:pt x="2277471" y="502273"/>
                </a:lnTo>
                <a:lnTo>
                  <a:pt x="2232653" y="501280"/>
                </a:lnTo>
                <a:cubicBezTo>
                  <a:pt x="2219939" y="500915"/>
                  <a:pt x="2211320" y="500624"/>
                  <a:pt x="2207872" y="500624"/>
                </a:cubicBezTo>
                <a:cubicBezTo>
                  <a:pt x="2200976" y="500624"/>
                  <a:pt x="2180289" y="500624"/>
                  <a:pt x="2166497" y="500624"/>
                </a:cubicBezTo>
                <a:cubicBezTo>
                  <a:pt x="2166497" y="500624"/>
                  <a:pt x="2138914" y="495957"/>
                  <a:pt x="2104435" y="491291"/>
                </a:cubicBezTo>
                <a:cubicBezTo>
                  <a:pt x="2111332" y="491291"/>
                  <a:pt x="1904456" y="495957"/>
                  <a:pt x="1711374" y="495957"/>
                </a:cubicBezTo>
                <a:cubicBezTo>
                  <a:pt x="1725167" y="495957"/>
                  <a:pt x="1711374" y="500624"/>
                  <a:pt x="1690687" y="500624"/>
                </a:cubicBezTo>
                <a:cubicBezTo>
                  <a:pt x="1628623" y="500624"/>
                  <a:pt x="1607937" y="491291"/>
                  <a:pt x="1614833" y="491291"/>
                </a:cubicBezTo>
                <a:cubicBezTo>
                  <a:pt x="1601041" y="491291"/>
                  <a:pt x="1470020" y="505288"/>
                  <a:pt x="1483813" y="505288"/>
                </a:cubicBezTo>
                <a:cubicBezTo>
                  <a:pt x="1435541" y="500624"/>
                  <a:pt x="1104542" y="491291"/>
                  <a:pt x="1104542" y="491291"/>
                </a:cubicBezTo>
                <a:cubicBezTo>
                  <a:pt x="1049376" y="491291"/>
                  <a:pt x="939042" y="500624"/>
                  <a:pt x="932148" y="500624"/>
                </a:cubicBezTo>
                <a:cubicBezTo>
                  <a:pt x="897670" y="500624"/>
                  <a:pt x="890773" y="505288"/>
                  <a:pt x="890773" y="500624"/>
                </a:cubicBezTo>
                <a:cubicBezTo>
                  <a:pt x="870087" y="500624"/>
                  <a:pt x="870087" y="505288"/>
                  <a:pt x="856294" y="505288"/>
                </a:cubicBezTo>
                <a:cubicBezTo>
                  <a:pt x="839053" y="505288"/>
                  <a:pt x="811471" y="506456"/>
                  <a:pt x="784750" y="507040"/>
                </a:cubicBezTo>
                <a:cubicBezTo>
                  <a:pt x="771390" y="507330"/>
                  <a:pt x="758245" y="507476"/>
                  <a:pt x="746716" y="507257"/>
                </a:cubicBezTo>
                <a:cubicBezTo>
                  <a:pt x="735187" y="507038"/>
                  <a:pt x="725275" y="506454"/>
                  <a:pt x="718378" y="505288"/>
                </a:cubicBezTo>
                <a:cubicBezTo>
                  <a:pt x="718378" y="505288"/>
                  <a:pt x="713206" y="505288"/>
                  <a:pt x="708897" y="505288"/>
                </a:cubicBezTo>
                <a:lnTo>
                  <a:pt x="704588" y="505288"/>
                </a:lnTo>
                <a:cubicBezTo>
                  <a:pt x="663212" y="505288"/>
                  <a:pt x="621836" y="495957"/>
                  <a:pt x="608047" y="495957"/>
                </a:cubicBezTo>
                <a:cubicBezTo>
                  <a:pt x="532191" y="495957"/>
                  <a:pt x="504609" y="500624"/>
                  <a:pt x="435650" y="500624"/>
                </a:cubicBezTo>
                <a:cubicBezTo>
                  <a:pt x="421858" y="500624"/>
                  <a:pt x="394276" y="491291"/>
                  <a:pt x="373589" y="491291"/>
                </a:cubicBezTo>
                <a:cubicBezTo>
                  <a:pt x="352899" y="495957"/>
                  <a:pt x="90860" y="495957"/>
                  <a:pt x="63276" y="500624"/>
                </a:cubicBezTo>
                <a:cubicBezTo>
                  <a:pt x="83963" y="495957"/>
                  <a:pt x="28797" y="500624"/>
                  <a:pt x="8111" y="500624"/>
                </a:cubicBezTo>
                <a:cubicBezTo>
                  <a:pt x="28797" y="498290"/>
                  <a:pt x="30521" y="497125"/>
                  <a:pt x="21901" y="496542"/>
                </a:cubicBezTo>
                <a:lnTo>
                  <a:pt x="13426" y="496437"/>
                </a:lnTo>
                <a:lnTo>
                  <a:pt x="35694" y="495957"/>
                </a:lnTo>
                <a:cubicBezTo>
                  <a:pt x="21902" y="495957"/>
                  <a:pt x="15007" y="495957"/>
                  <a:pt x="7249" y="495957"/>
                </a:cubicBezTo>
                <a:lnTo>
                  <a:pt x="5095" y="495957"/>
                </a:lnTo>
                <a:lnTo>
                  <a:pt x="5570" y="492209"/>
                </a:lnTo>
                <a:cubicBezTo>
                  <a:pt x="5903" y="489498"/>
                  <a:pt x="6094" y="487821"/>
                  <a:pt x="6094" y="487523"/>
                </a:cubicBezTo>
                <a:cubicBezTo>
                  <a:pt x="6094" y="475600"/>
                  <a:pt x="0" y="458908"/>
                  <a:pt x="0" y="435061"/>
                </a:cubicBezTo>
                <a:cubicBezTo>
                  <a:pt x="0" y="431485"/>
                  <a:pt x="0" y="426119"/>
                  <a:pt x="0" y="422244"/>
                </a:cubicBezTo>
                <a:lnTo>
                  <a:pt x="0" y="418368"/>
                </a:lnTo>
                <a:cubicBezTo>
                  <a:pt x="0" y="406446"/>
                  <a:pt x="12188" y="356369"/>
                  <a:pt x="12188" y="353984"/>
                </a:cubicBezTo>
                <a:cubicBezTo>
                  <a:pt x="18278" y="349215"/>
                  <a:pt x="0" y="272908"/>
                  <a:pt x="0" y="249061"/>
                </a:cubicBezTo>
                <a:cubicBezTo>
                  <a:pt x="0" y="249061"/>
                  <a:pt x="0" y="220445"/>
                  <a:pt x="6094" y="220445"/>
                </a:cubicBezTo>
                <a:cubicBezTo>
                  <a:pt x="0" y="208522"/>
                  <a:pt x="18278" y="179907"/>
                  <a:pt x="12188" y="184676"/>
                </a:cubicBezTo>
                <a:cubicBezTo>
                  <a:pt x="18278" y="177522"/>
                  <a:pt x="6094" y="151292"/>
                  <a:pt x="6094" y="144137"/>
                </a:cubicBezTo>
                <a:cubicBezTo>
                  <a:pt x="6094" y="158446"/>
                  <a:pt x="18278" y="58291"/>
                  <a:pt x="18278" y="67829"/>
                </a:cubicBezTo>
                <a:cubicBezTo>
                  <a:pt x="18278" y="60675"/>
                  <a:pt x="6094" y="5829"/>
                  <a:pt x="6094" y="3444"/>
                </a:cubicBezTo>
                <a:cubicBezTo>
                  <a:pt x="103584" y="1060"/>
                  <a:pt x="188890" y="3444"/>
                  <a:pt x="201075" y="3444"/>
                </a:cubicBezTo>
                <a:cubicBezTo>
                  <a:pt x="207169" y="3444"/>
                  <a:pt x="225447" y="3444"/>
                  <a:pt x="237634" y="3444"/>
                </a:cubicBezTo>
                <a:cubicBezTo>
                  <a:pt x="237634" y="3444"/>
                  <a:pt x="262007" y="5829"/>
                  <a:pt x="292473" y="8214"/>
                </a:cubicBezTo>
                <a:cubicBezTo>
                  <a:pt x="286379" y="8214"/>
                  <a:pt x="469176" y="5829"/>
                  <a:pt x="639785" y="5829"/>
                </a:cubicBezTo>
                <a:cubicBezTo>
                  <a:pt x="627597" y="5829"/>
                  <a:pt x="639785" y="3444"/>
                  <a:pt x="658063" y="3444"/>
                </a:cubicBezTo>
                <a:cubicBezTo>
                  <a:pt x="712904" y="3444"/>
                  <a:pt x="731183" y="8214"/>
                  <a:pt x="725088" y="8214"/>
                </a:cubicBezTo>
                <a:cubicBezTo>
                  <a:pt x="737276" y="8214"/>
                  <a:pt x="853046" y="1060"/>
                  <a:pt x="840859" y="1060"/>
                </a:cubicBezTo>
                <a:cubicBezTo>
                  <a:pt x="883512" y="3444"/>
                  <a:pt x="1175986" y="8214"/>
                  <a:pt x="1175986" y="8214"/>
                </a:cubicBezTo>
                <a:cubicBezTo>
                  <a:pt x="1224730" y="8214"/>
                  <a:pt x="1322222" y="3444"/>
                  <a:pt x="1328314" y="3444"/>
                </a:cubicBezTo>
                <a:cubicBezTo>
                  <a:pt x="1358779" y="3444"/>
                  <a:pt x="1364873" y="1060"/>
                  <a:pt x="1364873" y="3444"/>
                </a:cubicBezTo>
                <a:cubicBezTo>
                  <a:pt x="1383152" y="3444"/>
                  <a:pt x="1383152" y="1060"/>
                  <a:pt x="1395339" y="1060"/>
                </a:cubicBezTo>
                <a:cubicBezTo>
                  <a:pt x="1410574" y="1060"/>
                  <a:pt x="1434945" y="464"/>
                  <a:pt x="1458556" y="165"/>
                </a:cubicBezTo>
                <a:cubicBezTo>
                  <a:pt x="1470361" y="17"/>
                  <a:pt x="1481976" y="-58"/>
                  <a:pt x="1492164" y="54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1800" cap="all" spc="-50" baseline="0">
                <a:solidFill>
                  <a:schemeClr val="bg2"/>
                </a:solidFill>
                <a:latin typeface="Tw Cen MT Condensed" panose="020B0606020104020203" pitchFamily="34" charset="0"/>
              </a:defRPr>
            </a:lvl1pPr>
          </a:lstStyle>
          <a:p>
            <a:pPr lvl="0"/>
            <a:r>
              <a:rPr lang="en-GB" noProof="0"/>
              <a:t>This is a heading</a:t>
            </a:r>
          </a:p>
        </p:txBody>
      </p:sp>
      <p:sp>
        <p:nvSpPr>
          <p:cNvPr id="37" name="Tijdelijke aanduiding voor tekst 36">
            <a:extLst>
              <a:ext uri="{FF2B5EF4-FFF2-40B4-BE49-F238E27FC236}">
                <a16:creationId xmlns:a16="http://schemas.microsoft.com/office/drawing/2014/main" id="{133F6F32-4D37-40E4-A56E-71B6B0509B8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61434" y="1319467"/>
            <a:ext cx="1989367" cy="507362"/>
          </a:xfrm>
          <a:custGeom>
            <a:avLst/>
            <a:gdLst>
              <a:gd name="connsiteX0" fmla="*/ 5047 w 2291036"/>
              <a:gd name="connsiteY0" fmla="*/ 496336 h 507362"/>
              <a:gd name="connsiteX1" fmla="*/ 13426 w 2291036"/>
              <a:gd name="connsiteY1" fmla="*/ 496437 h 507362"/>
              <a:gd name="connsiteX2" fmla="*/ 5011 w 2291036"/>
              <a:gd name="connsiteY2" fmla="*/ 496619 h 507362"/>
              <a:gd name="connsiteX3" fmla="*/ 2284943 w 2291036"/>
              <a:gd name="connsiteY3" fmla="*/ 96445 h 507362"/>
              <a:gd name="connsiteX4" fmla="*/ 2284943 w 2291036"/>
              <a:gd name="connsiteY4" fmla="*/ 97637 h 507362"/>
              <a:gd name="connsiteX5" fmla="*/ 2284943 w 2291036"/>
              <a:gd name="connsiteY5" fmla="*/ 98829 h 507362"/>
              <a:gd name="connsiteX6" fmla="*/ 2284887 w 2291036"/>
              <a:gd name="connsiteY6" fmla="*/ 96558 h 507362"/>
              <a:gd name="connsiteX7" fmla="*/ 1492164 w 2291036"/>
              <a:gd name="connsiteY7" fmla="*/ 54 h 507362"/>
              <a:gd name="connsiteX8" fmla="*/ 1517204 w 2291036"/>
              <a:gd name="connsiteY8" fmla="*/ 1060 h 507362"/>
              <a:gd name="connsiteX9" fmla="*/ 1525581 w 2291036"/>
              <a:gd name="connsiteY9" fmla="*/ 1060 h 507362"/>
              <a:gd name="connsiteX10" fmla="*/ 1529387 w 2291036"/>
              <a:gd name="connsiteY10" fmla="*/ 1060 h 507362"/>
              <a:gd name="connsiteX11" fmla="*/ 1614693 w 2291036"/>
              <a:gd name="connsiteY11" fmla="*/ 5829 h 507362"/>
              <a:gd name="connsiteX12" fmla="*/ 1767023 w 2291036"/>
              <a:gd name="connsiteY12" fmla="*/ 3444 h 507362"/>
              <a:gd name="connsiteX13" fmla="*/ 1821861 w 2291036"/>
              <a:gd name="connsiteY13" fmla="*/ 8214 h 507362"/>
              <a:gd name="connsiteX14" fmla="*/ 2096055 w 2291036"/>
              <a:gd name="connsiteY14" fmla="*/ 3444 h 507362"/>
              <a:gd name="connsiteX15" fmla="*/ 2144800 w 2291036"/>
              <a:gd name="connsiteY15" fmla="*/ 3444 h 507362"/>
              <a:gd name="connsiteX16" fmla="*/ 2132615 w 2291036"/>
              <a:gd name="connsiteY16" fmla="*/ 5531 h 507362"/>
              <a:gd name="connsiteX17" fmla="*/ 2140103 w 2291036"/>
              <a:gd name="connsiteY17" fmla="*/ 5584 h 507362"/>
              <a:gd name="connsiteX18" fmla="*/ 2120427 w 2291036"/>
              <a:gd name="connsiteY18" fmla="*/ 5829 h 507362"/>
              <a:gd name="connsiteX19" fmla="*/ 2175266 w 2291036"/>
              <a:gd name="connsiteY19" fmla="*/ 5829 h 507362"/>
              <a:gd name="connsiteX20" fmla="*/ 2140103 w 2291036"/>
              <a:gd name="connsiteY20" fmla="*/ 5584 h 507362"/>
              <a:gd name="connsiteX21" fmla="*/ 2192023 w 2291036"/>
              <a:gd name="connsiteY21" fmla="*/ 4935 h 507362"/>
              <a:gd name="connsiteX22" fmla="*/ 2272758 w 2291036"/>
              <a:gd name="connsiteY22" fmla="*/ 5829 h 507362"/>
              <a:gd name="connsiteX23" fmla="*/ 2278851 w 2291036"/>
              <a:gd name="connsiteY23" fmla="*/ 22521 h 507362"/>
              <a:gd name="connsiteX24" fmla="*/ 2278851 w 2291036"/>
              <a:gd name="connsiteY24" fmla="*/ 51696 h 507362"/>
              <a:gd name="connsiteX25" fmla="*/ 2278851 w 2291036"/>
              <a:gd name="connsiteY25" fmla="*/ 53521 h 507362"/>
              <a:gd name="connsiteX26" fmla="*/ 2284182 w 2291036"/>
              <a:gd name="connsiteY26" fmla="*/ 68127 h 507362"/>
              <a:gd name="connsiteX27" fmla="*/ 2284887 w 2291036"/>
              <a:gd name="connsiteY27" fmla="*/ 96558 h 507362"/>
              <a:gd name="connsiteX28" fmla="*/ 2278851 w 2291036"/>
              <a:gd name="connsiteY28" fmla="*/ 108666 h 507362"/>
              <a:gd name="connsiteX29" fmla="*/ 2272758 w 2291036"/>
              <a:gd name="connsiteY29" fmla="*/ 115522 h 507362"/>
              <a:gd name="connsiteX30" fmla="*/ 2272758 w 2291036"/>
              <a:gd name="connsiteY30" fmla="*/ 120291 h 507362"/>
              <a:gd name="connsiteX31" fmla="*/ 2278851 w 2291036"/>
              <a:gd name="connsiteY31" fmla="*/ 151292 h 507362"/>
              <a:gd name="connsiteX32" fmla="*/ 2291036 w 2291036"/>
              <a:gd name="connsiteY32" fmla="*/ 175137 h 507362"/>
              <a:gd name="connsiteX33" fmla="*/ 2291036 w 2291036"/>
              <a:gd name="connsiteY33" fmla="*/ 220445 h 507362"/>
              <a:gd name="connsiteX34" fmla="*/ 2291036 w 2291036"/>
              <a:gd name="connsiteY34" fmla="*/ 320600 h 507362"/>
              <a:gd name="connsiteX35" fmla="*/ 2278851 w 2291036"/>
              <a:gd name="connsiteY35" fmla="*/ 351600 h 507362"/>
              <a:gd name="connsiteX36" fmla="*/ 2272758 w 2291036"/>
              <a:gd name="connsiteY36" fmla="*/ 435061 h 507362"/>
              <a:gd name="connsiteX37" fmla="*/ 2275805 w 2291036"/>
              <a:gd name="connsiteY37" fmla="*/ 479773 h 507362"/>
              <a:gd name="connsiteX38" fmla="*/ 2277471 w 2291036"/>
              <a:gd name="connsiteY38" fmla="*/ 502273 h 507362"/>
              <a:gd name="connsiteX39" fmla="*/ 2232653 w 2291036"/>
              <a:gd name="connsiteY39" fmla="*/ 501280 h 507362"/>
              <a:gd name="connsiteX40" fmla="*/ 2207872 w 2291036"/>
              <a:gd name="connsiteY40" fmla="*/ 500624 h 507362"/>
              <a:gd name="connsiteX41" fmla="*/ 2166497 w 2291036"/>
              <a:gd name="connsiteY41" fmla="*/ 500624 h 507362"/>
              <a:gd name="connsiteX42" fmla="*/ 2104435 w 2291036"/>
              <a:gd name="connsiteY42" fmla="*/ 491291 h 507362"/>
              <a:gd name="connsiteX43" fmla="*/ 1711374 w 2291036"/>
              <a:gd name="connsiteY43" fmla="*/ 495957 h 507362"/>
              <a:gd name="connsiteX44" fmla="*/ 1690687 w 2291036"/>
              <a:gd name="connsiteY44" fmla="*/ 500624 h 507362"/>
              <a:gd name="connsiteX45" fmla="*/ 1614833 w 2291036"/>
              <a:gd name="connsiteY45" fmla="*/ 491291 h 507362"/>
              <a:gd name="connsiteX46" fmla="*/ 1483813 w 2291036"/>
              <a:gd name="connsiteY46" fmla="*/ 505288 h 507362"/>
              <a:gd name="connsiteX47" fmla="*/ 1104542 w 2291036"/>
              <a:gd name="connsiteY47" fmla="*/ 491291 h 507362"/>
              <a:gd name="connsiteX48" fmla="*/ 932148 w 2291036"/>
              <a:gd name="connsiteY48" fmla="*/ 500624 h 507362"/>
              <a:gd name="connsiteX49" fmla="*/ 890773 w 2291036"/>
              <a:gd name="connsiteY49" fmla="*/ 500624 h 507362"/>
              <a:gd name="connsiteX50" fmla="*/ 856294 w 2291036"/>
              <a:gd name="connsiteY50" fmla="*/ 505288 h 507362"/>
              <a:gd name="connsiteX51" fmla="*/ 784750 w 2291036"/>
              <a:gd name="connsiteY51" fmla="*/ 507040 h 507362"/>
              <a:gd name="connsiteX52" fmla="*/ 746716 w 2291036"/>
              <a:gd name="connsiteY52" fmla="*/ 507257 h 507362"/>
              <a:gd name="connsiteX53" fmla="*/ 718378 w 2291036"/>
              <a:gd name="connsiteY53" fmla="*/ 505288 h 507362"/>
              <a:gd name="connsiteX54" fmla="*/ 708897 w 2291036"/>
              <a:gd name="connsiteY54" fmla="*/ 505288 h 507362"/>
              <a:gd name="connsiteX55" fmla="*/ 704588 w 2291036"/>
              <a:gd name="connsiteY55" fmla="*/ 505288 h 507362"/>
              <a:gd name="connsiteX56" fmla="*/ 608047 w 2291036"/>
              <a:gd name="connsiteY56" fmla="*/ 495957 h 507362"/>
              <a:gd name="connsiteX57" fmla="*/ 435650 w 2291036"/>
              <a:gd name="connsiteY57" fmla="*/ 500624 h 507362"/>
              <a:gd name="connsiteX58" fmla="*/ 373589 w 2291036"/>
              <a:gd name="connsiteY58" fmla="*/ 491291 h 507362"/>
              <a:gd name="connsiteX59" fmla="*/ 63276 w 2291036"/>
              <a:gd name="connsiteY59" fmla="*/ 500624 h 507362"/>
              <a:gd name="connsiteX60" fmla="*/ 8111 w 2291036"/>
              <a:gd name="connsiteY60" fmla="*/ 500624 h 507362"/>
              <a:gd name="connsiteX61" fmla="*/ 21901 w 2291036"/>
              <a:gd name="connsiteY61" fmla="*/ 496542 h 507362"/>
              <a:gd name="connsiteX62" fmla="*/ 13426 w 2291036"/>
              <a:gd name="connsiteY62" fmla="*/ 496437 h 507362"/>
              <a:gd name="connsiteX63" fmla="*/ 35694 w 2291036"/>
              <a:gd name="connsiteY63" fmla="*/ 495957 h 507362"/>
              <a:gd name="connsiteX64" fmla="*/ 7249 w 2291036"/>
              <a:gd name="connsiteY64" fmla="*/ 495957 h 507362"/>
              <a:gd name="connsiteX65" fmla="*/ 5095 w 2291036"/>
              <a:gd name="connsiteY65" fmla="*/ 495957 h 507362"/>
              <a:gd name="connsiteX66" fmla="*/ 5570 w 2291036"/>
              <a:gd name="connsiteY66" fmla="*/ 492209 h 507362"/>
              <a:gd name="connsiteX67" fmla="*/ 6094 w 2291036"/>
              <a:gd name="connsiteY67" fmla="*/ 487523 h 507362"/>
              <a:gd name="connsiteX68" fmla="*/ 0 w 2291036"/>
              <a:gd name="connsiteY68" fmla="*/ 435061 h 507362"/>
              <a:gd name="connsiteX69" fmla="*/ 0 w 2291036"/>
              <a:gd name="connsiteY69" fmla="*/ 422244 h 507362"/>
              <a:gd name="connsiteX70" fmla="*/ 0 w 2291036"/>
              <a:gd name="connsiteY70" fmla="*/ 418368 h 507362"/>
              <a:gd name="connsiteX71" fmla="*/ 12188 w 2291036"/>
              <a:gd name="connsiteY71" fmla="*/ 353984 h 507362"/>
              <a:gd name="connsiteX72" fmla="*/ 0 w 2291036"/>
              <a:gd name="connsiteY72" fmla="*/ 249061 h 507362"/>
              <a:gd name="connsiteX73" fmla="*/ 6094 w 2291036"/>
              <a:gd name="connsiteY73" fmla="*/ 220445 h 507362"/>
              <a:gd name="connsiteX74" fmla="*/ 12188 w 2291036"/>
              <a:gd name="connsiteY74" fmla="*/ 184676 h 507362"/>
              <a:gd name="connsiteX75" fmla="*/ 6094 w 2291036"/>
              <a:gd name="connsiteY75" fmla="*/ 144137 h 507362"/>
              <a:gd name="connsiteX76" fmla="*/ 18278 w 2291036"/>
              <a:gd name="connsiteY76" fmla="*/ 67829 h 507362"/>
              <a:gd name="connsiteX77" fmla="*/ 6094 w 2291036"/>
              <a:gd name="connsiteY77" fmla="*/ 3444 h 507362"/>
              <a:gd name="connsiteX78" fmla="*/ 201075 w 2291036"/>
              <a:gd name="connsiteY78" fmla="*/ 3444 h 507362"/>
              <a:gd name="connsiteX79" fmla="*/ 237634 w 2291036"/>
              <a:gd name="connsiteY79" fmla="*/ 3444 h 507362"/>
              <a:gd name="connsiteX80" fmla="*/ 292473 w 2291036"/>
              <a:gd name="connsiteY80" fmla="*/ 8214 h 507362"/>
              <a:gd name="connsiteX81" fmla="*/ 639785 w 2291036"/>
              <a:gd name="connsiteY81" fmla="*/ 5829 h 507362"/>
              <a:gd name="connsiteX82" fmla="*/ 658063 w 2291036"/>
              <a:gd name="connsiteY82" fmla="*/ 3444 h 507362"/>
              <a:gd name="connsiteX83" fmla="*/ 725088 w 2291036"/>
              <a:gd name="connsiteY83" fmla="*/ 8214 h 507362"/>
              <a:gd name="connsiteX84" fmla="*/ 840859 w 2291036"/>
              <a:gd name="connsiteY84" fmla="*/ 1060 h 507362"/>
              <a:gd name="connsiteX85" fmla="*/ 1175986 w 2291036"/>
              <a:gd name="connsiteY85" fmla="*/ 8214 h 507362"/>
              <a:gd name="connsiteX86" fmla="*/ 1328314 w 2291036"/>
              <a:gd name="connsiteY86" fmla="*/ 3444 h 507362"/>
              <a:gd name="connsiteX87" fmla="*/ 1364873 w 2291036"/>
              <a:gd name="connsiteY87" fmla="*/ 3444 h 507362"/>
              <a:gd name="connsiteX88" fmla="*/ 1395339 w 2291036"/>
              <a:gd name="connsiteY88" fmla="*/ 1060 h 507362"/>
              <a:gd name="connsiteX89" fmla="*/ 1458556 w 2291036"/>
              <a:gd name="connsiteY89" fmla="*/ 165 h 507362"/>
              <a:gd name="connsiteX90" fmla="*/ 1492164 w 2291036"/>
              <a:gd name="connsiteY90" fmla="*/ 54 h 50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2291036" h="507362">
                <a:moveTo>
                  <a:pt x="5047" y="496336"/>
                </a:moveTo>
                <a:lnTo>
                  <a:pt x="13426" y="496437"/>
                </a:lnTo>
                <a:lnTo>
                  <a:pt x="5011" y="496619"/>
                </a:lnTo>
                <a:close/>
                <a:moveTo>
                  <a:pt x="2284943" y="96445"/>
                </a:moveTo>
                <a:lnTo>
                  <a:pt x="2284943" y="97637"/>
                </a:lnTo>
                <a:lnTo>
                  <a:pt x="2284943" y="98829"/>
                </a:lnTo>
                <a:lnTo>
                  <a:pt x="2284887" y="96558"/>
                </a:lnTo>
                <a:close/>
                <a:moveTo>
                  <a:pt x="1492164" y="54"/>
                </a:moveTo>
                <a:cubicBezTo>
                  <a:pt x="1502351" y="166"/>
                  <a:pt x="1511109" y="464"/>
                  <a:pt x="1517204" y="1060"/>
                </a:cubicBezTo>
                <a:cubicBezTo>
                  <a:pt x="1517204" y="1060"/>
                  <a:pt x="1521773" y="1060"/>
                  <a:pt x="1525581" y="1060"/>
                </a:cubicBezTo>
                <a:lnTo>
                  <a:pt x="1529387" y="1060"/>
                </a:lnTo>
                <a:cubicBezTo>
                  <a:pt x="1565948" y="1060"/>
                  <a:pt x="1602508" y="5829"/>
                  <a:pt x="1614693" y="5829"/>
                </a:cubicBezTo>
                <a:cubicBezTo>
                  <a:pt x="1681718" y="5829"/>
                  <a:pt x="1706091" y="3444"/>
                  <a:pt x="1767023" y="3444"/>
                </a:cubicBezTo>
                <a:cubicBezTo>
                  <a:pt x="1779209" y="3444"/>
                  <a:pt x="1803583" y="8214"/>
                  <a:pt x="1821861" y="8214"/>
                </a:cubicBezTo>
                <a:cubicBezTo>
                  <a:pt x="1840143" y="5829"/>
                  <a:pt x="2071683" y="5829"/>
                  <a:pt x="2096055" y="3444"/>
                </a:cubicBezTo>
                <a:cubicBezTo>
                  <a:pt x="2077777" y="5829"/>
                  <a:pt x="2126521" y="3444"/>
                  <a:pt x="2144800" y="3444"/>
                </a:cubicBezTo>
                <a:cubicBezTo>
                  <a:pt x="2126521" y="4637"/>
                  <a:pt x="2124998" y="5233"/>
                  <a:pt x="2132615" y="5531"/>
                </a:cubicBezTo>
                <a:lnTo>
                  <a:pt x="2140103" y="5584"/>
                </a:lnTo>
                <a:lnTo>
                  <a:pt x="2120427" y="5829"/>
                </a:lnTo>
                <a:cubicBezTo>
                  <a:pt x="2144800" y="5829"/>
                  <a:pt x="2144800" y="5829"/>
                  <a:pt x="2175266" y="5829"/>
                </a:cubicBezTo>
                <a:lnTo>
                  <a:pt x="2140103" y="5584"/>
                </a:lnTo>
                <a:lnTo>
                  <a:pt x="2192023" y="4935"/>
                </a:lnTo>
                <a:cubicBezTo>
                  <a:pt x="2228581" y="5233"/>
                  <a:pt x="2266664" y="5829"/>
                  <a:pt x="2272758" y="5829"/>
                </a:cubicBezTo>
                <a:cubicBezTo>
                  <a:pt x="2272758" y="10598"/>
                  <a:pt x="2278851" y="20137"/>
                  <a:pt x="2278851" y="22521"/>
                </a:cubicBezTo>
                <a:cubicBezTo>
                  <a:pt x="2278851" y="22521"/>
                  <a:pt x="2278851" y="43983"/>
                  <a:pt x="2278851" y="51696"/>
                </a:cubicBezTo>
                <a:lnTo>
                  <a:pt x="2278851" y="53521"/>
                </a:lnTo>
                <a:cubicBezTo>
                  <a:pt x="2278851" y="57098"/>
                  <a:pt x="2281898" y="61272"/>
                  <a:pt x="2284182" y="68127"/>
                </a:cubicBezTo>
                <a:lnTo>
                  <a:pt x="2284887" y="96558"/>
                </a:lnTo>
                <a:lnTo>
                  <a:pt x="2278851" y="108666"/>
                </a:lnTo>
                <a:cubicBezTo>
                  <a:pt x="2275804" y="110753"/>
                  <a:pt x="2272758" y="111945"/>
                  <a:pt x="2272758" y="115522"/>
                </a:cubicBezTo>
                <a:cubicBezTo>
                  <a:pt x="2272758" y="117906"/>
                  <a:pt x="2272758" y="117906"/>
                  <a:pt x="2272758" y="120291"/>
                </a:cubicBezTo>
                <a:cubicBezTo>
                  <a:pt x="2278851" y="136983"/>
                  <a:pt x="2278851" y="122676"/>
                  <a:pt x="2278851" y="151292"/>
                </a:cubicBezTo>
                <a:cubicBezTo>
                  <a:pt x="2278851" y="141752"/>
                  <a:pt x="2291036" y="175137"/>
                  <a:pt x="2291036" y="175137"/>
                </a:cubicBezTo>
                <a:cubicBezTo>
                  <a:pt x="2291036" y="203752"/>
                  <a:pt x="2291036" y="218060"/>
                  <a:pt x="2291036" y="220445"/>
                </a:cubicBezTo>
                <a:cubicBezTo>
                  <a:pt x="2291036" y="253829"/>
                  <a:pt x="2291036" y="325368"/>
                  <a:pt x="2291036" y="320600"/>
                </a:cubicBezTo>
                <a:cubicBezTo>
                  <a:pt x="2291036" y="325368"/>
                  <a:pt x="2278851" y="342061"/>
                  <a:pt x="2278851" y="351600"/>
                </a:cubicBezTo>
                <a:cubicBezTo>
                  <a:pt x="2278851" y="349215"/>
                  <a:pt x="2272758" y="432676"/>
                  <a:pt x="2272758" y="435061"/>
                </a:cubicBezTo>
                <a:cubicBezTo>
                  <a:pt x="2272758" y="454139"/>
                  <a:pt x="2274281" y="467254"/>
                  <a:pt x="2275805" y="479773"/>
                </a:cubicBezTo>
                <a:lnTo>
                  <a:pt x="2277471" y="502273"/>
                </a:lnTo>
                <a:lnTo>
                  <a:pt x="2232653" y="501280"/>
                </a:lnTo>
                <a:cubicBezTo>
                  <a:pt x="2219939" y="500915"/>
                  <a:pt x="2211320" y="500624"/>
                  <a:pt x="2207872" y="500624"/>
                </a:cubicBezTo>
                <a:cubicBezTo>
                  <a:pt x="2200976" y="500624"/>
                  <a:pt x="2180289" y="500624"/>
                  <a:pt x="2166497" y="500624"/>
                </a:cubicBezTo>
                <a:cubicBezTo>
                  <a:pt x="2166497" y="500624"/>
                  <a:pt x="2138914" y="495957"/>
                  <a:pt x="2104435" y="491291"/>
                </a:cubicBezTo>
                <a:cubicBezTo>
                  <a:pt x="2111332" y="491291"/>
                  <a:pt x="1904456" y="495957"/>
                  <a:pt x="1711374" y="495957"/>
                </a:cubicBezTo>
                <a:cubicBezTo>
                  <a:pt x="1725167" y="495957"/>
                  <a:pt x="1711374" y="500624"/>
                  <a:pt x="1690687" y="500624"/>
                </a:cubicBezTo>
                <a:cubicBezTo>
                  <a:pt x="1628623" y="500624"/>
                  <a:pt x="1607937" y="491291"/>
                  <a:pt x="1614833" y="491291"/>
                </a:cubicBezTo>
                <a:cubicBezTo>
                  <a:pt x="1601041" y="491291"/>
                  <a:pt x="1470020" y="505288"/>
                  <a:pt x="1483813" y="505288"/>
                </a:cubicBezTo>
                <a:cubicBezTo>
                  <a:pt x="1435541" y="500624"/>
                  <a:pt x="1104542" y="491291"/>
                  <a:pt x="1104542" y="491291"/>
                </a:cubicBezTo>
                <a:cubicBezTo>
                  <a:pt x="1049376" y="491291"/>
                  <a:pt x="939042" y="500624"/>
                  <a:pt x="932148" y="500624"/>
                </a:cubicBezTo>
                <a:cubicBezTo>
                  <a:pt x="897670" y="500624"/>
                  <a:pt x="890773" y="505288"/>
                  <a:pt x="890773" y="500624"/>
                </a:cubicBezTo>
                <a:cubicBezTo>
                  <a:pt x="870087" y="500624"/>
                  <a:pt x="870087" y="505288"/>
                  <a:pt x="856294" y="505288"/>
                </a:cubicBezTo>
                <a:cubicBezTo>
                  <a:pt x="839053" y="505288"/>
                  <a:pt x="811471" y="506456"/>
                  <a:pt x="784750" y="507040"/>
                </a:cubicBezTo>
                <a:cubicBezTo>
                  <a:pt x="771390" y="507330"/>
                  <a:pt x="758245" y="507476"/>
                  <a:pt x="746716" y="507257"/>
                </a:cubicBezTo>
                <a:cubicBezTo>
                  <a:pt x="735187" y="507038"/>
                  <a:pt x="725275" y="506454"/>
                  <a:pt x="718378" y="505288"/>
                </a:cubicBezTo>
                <a:cubicBezTo>
                  <a:pt x="718378" y="505288"/>
                  <a:pt x="713206" y="505288"/>
                  <a:pt x="708897" y="505288"/>
                </a:cubicBezTo>
                <a:lnTo>
                  <a:pt x="704588" y="505288"/>
                </a:lnTo>
                <a:cubicBezTo>
                  <a:pt x="663212" y="505288"/>
                  <a:pt x="621836" y="495957"/>
                  <a:pt x="608047" y="495957"/>
                </a:cubicBezTo>
                <a:cubicBezTo>
                  <a:pt x="532191" y="495957"/>
                  <a:pt x="504609" y="500624"/>
                  <a:pt x="435650" y="500624"/>
                </a:cubicBezTo>
                <a:cubicBezTo>
                  <a:pt x="421858" y="500624"/>
                  <a:pt x="394276" y="491291"/>
                  <a:pt x="373589" y="491291"/>
                </a:cubicBezTo>
                <a:cubicBezTo>
                  <a:pt x="352899" y="495957"/>
                  <a:pt x="90860" y="495957"/>
                  <a:pt x="63276" y="500624"/>
                </a:cubicBezTo>
                <a:cubicBezTo>
                  <a:pt x="83963" y="495957"/>
                  <a:pt x="28797" y="500624"/>
                  <a:pt x="8111" y="500624"/>
                </a:cubicBezTo>
                <a:cubicBezTo>
                  <a:pt x="28797" y="498290"/>
                  <a:pt x="30521" y="497125"/>
                  <a:pt x="21901" y="496542"/>
                </a:cubicBezTo>
                <a:lnTo>
                  <a:pt x="13426" y="496437"/>
                </a:lnTo>
                <a:lnTo>
                  <a:pt x="35694" y="495957"/>
                </a:lnTo>
                <a:cubicBezTo>
                  <a:pt x="21902" y="495957"/>
                  <a:pt x="15007" y="495957"/>
                  <a:pt x="7249" y="495957"/>
                </a:cubicBezTo>
                <a:lnTo>
                  <a:pt x="5095" y="495957"/>
                </a:lnTo>
                <a:lnTo>
                  <a:pt x="5570" y="492209"/>
                </a:lnTo>
                <a:cubicBezTo>
                  <a:pt x="5903" y="489498"/>
                  <a:pt x="6094" y="487821"/>
                  <a:pt x="6094" y="487523"/>
                </a:cubicBezTo>
                <a:cubicBezTo>
                  <a:pt x="6094" y="475600"/>
                  <a:pt x="0" y="458908"/>
                  <a:pt x="0" y="435061"/>
                </a:cubicBezTo>
                <a:cubicBezTo>
                  <a:pt x="0" y="431485"/>
                  <a:pt x="0" y="426119"/>
                  <a:pt x="0" y="422244"/>
                </a:cubicBezTo>
                <a:lnTo>
                  <a:pt x="0" y="418368"/>
                </a:lnTo>
                <a:cubicBezTo>
                  <a:pt x="0" y="406446"/>
                  <a:pt x="12188" y="356369"/>
                  <a:pt x="12188" y="353984"/>
                </a:cubicBezTo>
                <a:cubicBezTo>
                  <a:pt x="18278" y="349215"/>
                  <a:pt x="0" y="272908"/>
                  <a:pt x="0" y="249061"/>
                </a:cubicBezTo>
                <a:cubicBezTo>
                  <a:pt x="0" y="249061"/>
                  <a:pt x="0" y="220445"/>
                  <a:pt x="6094" y="220445"/>
                </a:cubicBezTo>
                <a:cubicBezTo>
                  <a:pt x="0" y="208522"/>
                  <a:pt x="18278" y="179907"/>
                  <a:pt x="12188" y="184676"/>
                </a:cubicBezTo>
                <a:cubicBezTo>
                  <a:pt x="18278" y="177522"/>
                  <a:pt x="6094" y="151292"/>
                  <a:pt x="6094" y="144137"/>
                </a:cubicBezTo>
                <a:cubicBezTo>
                  <a:pt x="6094" y="158446"/>
                  <a:pt x="18278" y="58291"/>
                  <a:pt x="18278" y="67829"/>
                </a:cubicBezTo>
                <a:cubicBezTo>
                  <a:pt x="18278" y="60675"/>
                  <a:pt x="6094" y="5829"/>
                  <a:pt x="6094" y="3444"/>
                </a:cubicBezTo>
                <a:cubicBezTo>
                  <a:pt x="103584" y="1060"/>
                  <a:pt x="188890" y="3444"/>
                  <a:pt x="201075" y="3444"/>
                </a:cubicBezTo>
                <a:cubicBezTo>
                  <a:pt x="207169" y="3444"/>
                  <a:pt x="225447" y="3444"/>
                  <a:pt x="237634" y="3444"/>
                </a:cubicBezTo>
                <a:cubicBezTo>
                  <a:pt x="237634" y="3444"/>
                  <a:pt x="262007" y="5829"/>
                  <a:pt x="292473" y="8214"/>
                </a:cubicBezTo>
                <a:cubicBezTo>
                  <a:pt x="286379" y="8214"/>
                  <a:pt x="469176" y="5829"/>
                  <a:pt x="639785" y="5829"/>
                </a:cubicBezTo>
                <a:cubicBezTo>
                  <a:pt x="627597" y="5829"/>
                  <a:pt x="639785" y="3444"/>
                  <a:pt x="658063" y="3444"/>
                </a:cubicBezTo>
                <a:cubicBezTo>
                  <a:pt x="712904" y="3444"/>
                  <a:pt x="731183" y="8214"/>
                  <a:pt x="725088" y="8214"/>
                </a:cubicBezTo>
                <a:cubicBezTo>
                  <a:pt x="737276" y="8214"/>
                  <a:pt x="853046" y="1060"/>
                  <a:pt x="840859" y="1060"/>
                </a:cubicBezTo>
                <a:cubicBezTo>
                  <a:pt x="883512" y="3444"/>
                  <a:pt x="1175986" y="8214"/>
                  <a:pt x="1175986" y="8214"/>
                </a:cubicBezTo>
                <a:cubicBezTo>
                  <a:pt x="1224730" y="8214"/>
                  <a:pt x="1322222" y="3444"/>
                  <a:pt x="1328314" y="3444"/>
                </a:cubicBezTo>
                <a:cubicBezTo>
                  <a:pt x="1358779" y="3444"/>
                  <a:pt x="1364873" y="1060"/>
                  <a:pt x="1364873" y="3444"/>
                </a:cubicBezTo>
                <a:cubicBezTo>
                  <a:pt x="1383152" y="3444"/>
                  <a:pt x="1383152" y="1060"/>
                  <a:pt x="1395339" y="1060"/>
                </a:cubicBezTo>
                <a:cubicBezTo>
                  <a:pt x="1410574" y="1060"/>
                  <a:pt x="1434945" y="464"/>
                  <a:pt x="1458556" y="165"/>
                </a:cubicBezTo>
                <a:cubicBezTo>
                  <a:pt x="1470361" y="17"/>
                  <a:pt x="1481976" y="-58"/>
                  <a:pt x="1492164" y="54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1800" cap="all" spc="-50" baseline="0">
                <a:latin typeface="Tw Cen MT Condensed" panose="020B0606020104020203" pitchFamily="34" charset="0"/>
              </a:defRPr>
            </a:lvl1pPr>
          </a:lstStyle>
          <a:p>
            <a:pPr lvl="0"/>
            <a:r>
              <a:rPr lang="en-GB" noProof="0"/>
              <a:t>This is a heading</a:t>
            </a:r>
          </a:p>
        </p:txBody>
      </p:sp>
      <p:sp>
        <p:nvSpPr>
          <p:cNvPr id="38" name="Tijdelijke aanduiding voor tekst 37">
            <a:extLst>
              <a:ext uri="{FF2B5EF4-FFF2-40B4-BE49-F238E27FC236}">
                <a16:creationId xmlns:a16="http://schemas.microsoft.com/office/drawing/2014/main" id="{B20E2645-1580-4590-B984-C2A3981CDB6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88142" y="1319467"/>
            <a:ext cx="1989367" cy="507362"/>
          </a:xfrm>
          <a:custGeom>
            <a:avLst/>
            <a:gdLst>
              <a:gd name="connsiteX0" fmla="*/ 5047 w 2291036"/>
              <a:gd name="connsiteY0" fmla="*/ 496336 h 507362"/>
              <a:gd name="connsiteX1" fmla="*/ 13426 w 2291036"/>
              <a:gd name="connsiteY1" fmla="*/ 496437 h 507362"/>
              <a:gd name="connsiteX2" fmla="*/ 5011 w 2291036"/>
              <a:gd name="connsiteY2" fmla="*/ 496619 h 507362"/>
              <a:gd name="connsiteX3" fmla="*/ 2284943 w 2291036"/>
              <a:gd name="connsiteY3" fmla="*/ 96445 h 507362"/>
              <a:gd name="connsiteX4" fmla="*/ 2284943 w 2291036"/>
              <a:gd name="connsiteY4" fmla="*/ 97637 h 507362"/>
              <a:gd name="connsiteX5" fmla="*/ 2284943 w 2291036"/>
              <a:gd name="connsiteY5" fmla="*/ 98829 h 507362"/>
              <a:gd name="connsiteX6" fmla="*/ 2284887 w 2291036"/>
              <a:gd name="connsiteY6" fmla="*/ 96558 h 507362"/>
              <a:gd name="connsiteX7" fmla="*/ 1492164 w 2291036"/>
              <a:gd name="connsiteY7" fmla="*/ 54 h 507362"/>
              <a:gd name="connsiteX8" fmla="*/ 1517204 w 2291036"/>
              <a:gd name="connsiteY8" fmla="*/ 1060 h 507362"/>
              <a:gd name="connsiteX9" fmla="*/ 1525581 w 2291036"/>
              <a:gd name="connsiteY9" fmla="*/ 1060 h 507362"/>
              <a:gd name="connsiteX10" fmla="*/ 1529387 w 2291036"/>
              <a:gd name="connsiteY10" fmla="*/ 1060 h 507362"/>
              <a:gd name="connsiteX11" fmla="*/ 1614693 w 2291036"/>
              <a:gd name="connsiteY11" fmla="*/ 5829 h 507362"/>
              <a:gd name="connsiteX12" fmla="*/ 1767023 w 2291036"/>
              <a:gd name="connsiteY12" fmla="*/ 3444 h 507362"/>
              <a:gd name="connsiteX13" fmla="*/ 1821861 w 2291036"/>
              <a:gd name="connsiteY13" fmla="*/ 8214 h 507362"/>
              <a:gd name="connsiteX14" fmla="*/ 2096055 w 2291036"/>
              <a:gd name="connsiteY14" fmla="*/ 3444 h 507362"/>
              <a:gd name="connsiteX15" fmla="*/ 2144800 w 2291036"/>
              <a:gd name="connsiteY15" fmla="*/ 3444 h 507362"/>
              <a:gd name="connsiteX16" fmla="*/ 2132615 w 2291036"/>
              <a:gd name="connsiteY16" fmla="*/ 5531 h 507362"/>
              <a:gd name="connsiteX17" fmla="*/ 2140103 w 2291036"/>
              <a:gd name="connsiteY17" fmla="*/ 5584 h 507362"/>
              <a:gd name="connsiteX18" fmla="*/ 2120427 w 2291036"/>
              <a:gd name="connsiteY18" fmla="*/ 5829 h 507362"/>
              <a:gd name="connsiteX19" fmla="*/ 2175266 w 2291036"/>
              <a:gd name="connsiteY19" fmla="*/ 5829 h 507362"/>
              <a:gd name="connsiteX20" fmla="*/ 2140103 w 2291036"/>
              <a:gd name="connsiteY20" fmla="*/ 5584 h 507362"/>
              <a:gd name="connsiteX21" fmla="*/ 2192023 w 2291036"/>
              <a:gd name="connsiteY21" fmla="*/ 4935 h 507362"/>
              <a:gd name="connsiteX22" fmla="*/ 2272758 w 2291036"/>
              <a:gd name="connsiteY22" fmla="*/ 5829 h 507362"/>
              <a:gd name="connsiteX23" fmla="*/ 2278851 w 2291036"/>
              <a:gd name="connsiteY23" fmla="*/ 22521 h 507362"/>
              <a:gd name="connsiteX24" fmla="*/ 2278851 w 2291036"/>
              <a:gd name="connsiteY24" fmla="*/ 51696 h 507362"/>
              <a:gd name="connsiteX25" fmla="*/ 2278851 w 2291036"/>
              <a:gd name="connsiteY25" fmla="*/ 53521 h 507362"/>
              <a:gd name="connsiteX26" fmla="*/ 2284182 w 2291036"/>
              <a:gd name="connsiteY26" fmla="*/ 68127 h 507362"/>
              <a:gd name="connsiteX27" fmla="*/ 2284887 w 2291036"/>
              <a:gd name="connsiteY27" fmla="*/ 96558 h 507362"/>
              <a:gd name="connsiteX28" fmla="*/ 2278851 w 2291036"/>
              <a:gd name="connsiteY28" fmla="*/ 108666 h 507362"/>
              <a:gd name="connsiteX29" fmla="*/ 2272758 w 2291036"/>
              <a:gd name="connsiteY29" fmla="*/ 115522 h 507362"/>
              <a:gd name="connsiteX30" fmla="*/ 2272758 w 2291036"/>
              <a:gd name="connsiteY30" fmla="*/ 120291 h 507362"/>
              <a:gd name="connsiteX31" fmla="*/ 2278851 w 2291036"/>
              <a:gd name="connsiteY31" fmla="*/ 151292 h 507362"/>
              <a:gd name="connsiteX32" fmla="*/ 2291036 w 2291036"/>
              <a:gd name="connsiteY32" fmla="*/ 175137 h 507362"/>
              <a:gd name="connsiteX33" fmla="*/ 2291036 w 2291036"/>
              <a:gd name="connsiteY33" fmla="*/ 220445 h 507362"/>
              <a:gd name="connsiteX34" fmla="*/ 2291036 w 2291036"/>
              <a:gd name="connsiteY34" fmla="*/ 320600 h 507362"/>
              <a:gd name="connsiteX35" fmla="*/ 2278851 w 2291036"/>
              <a:gd name="connsiteY35" fmla="*/ 351600 h 507362"/>
              <a:gd name="connsiteX36" fmla="*/ 2272758 w 2291036"/>
              <a:gd name="connsiteY36" fmla="*/ 435061 h 507362"/>
              <a:gd name="connsiteX37" fmla="*/ 2275805 w 2291036"/>
              <a:gd name="connsiteY37" fmla="*/ 479773 h 507362"/>
              <a:gd name="connsiteX38" fmla="*/ 2277471 w 2291036"/>
              <a:gd name="connsiteY38" fmla="*/ 502273 h 507362"/>
              <a:gd name="connsiteX39" fmla="*/ 2232653 w 2291036"/>
              <a:gd name="connsiteY39" fmla="*/ 501280 h 507362"/>
              <a:gd name="connsiteX40" fmla="*/ 2207872 w 2291036"/>
              <a:gd name="connsiteY40" fmla="*/ 500624 h 507362"/>
              <a:gd name="connsiteX41" fmla="*/ 2166497 w 2291036"/>
              <a:gd name="connsiteY41" fmla="*/ 500624 h 507362"/>
              <a:gd name="connsiteX42" fmla="*/ 2104435 w 2291036"/>
              <a:gd name="connsiteY42" fmla="*/ 491291 h 507362"/>
              <a:gd name="connsiteX43" fmla="*/ 1711374 w 2291036"/>
              <a:gd name="connsiteY43" fmla="*/ 495957 h 507362"/>
              <a:gd name="connsiteX44" fmla="*/ 1690687 w 2291036"/>
              <a:gd name="connsiteY44" fmla="*/ 500624 h 507362"/>
              <a:gd name="connsiteX45" fmla="*/ 1614833 w 2291036"/>
              <a:gd name="connsiteY45" fmla="*/ 491291 h 507362"/>
              <a:gd name="connsiteX46" fmla="*/ 1483813 w 2291036"/>
              <a:gd name="connsiteY46" fmla="*/ 505288 h 507362"/>
              <a:gd name="connsiteX47" fmla="*/ 1104542 w 2291036"/>
              <a:gd name="connsiteY47" fmla="*/ 491291 h 507362"/>
              <a:gd name="connsiteX48" fmla="*/ 932148 w 2291036"/>
              <a:gd name="connsiteY48" fmla="*/ 500624 h 507362"/>
              <a:gd name="connsiteX49" fmla="*/ 890773 w 2291036"/>
              <a:gd name="connsiteY49" fmla="*/ 500624 h 507362"/>
              <a:gd name="connsiteX50" fmla="*/ 856294 w 2291036"/>
              <a:gd name="connsiteY50" fmla="*/ 505288 h 507362"/>
              <a:gd name="connsiteX51" fmla="*/ 784750 w 2291036"/>
              <a:gd name="connsiteY51" fmla="*/ 507040 h 507362"/>
              <a:gd name="connsiteX52" fmla="*/ 746716 w 2291036"/>
              <a:gd name="connsiteY52" fmla="*/ 507257 h 507362"/>
              <a:gd name="connsiteX53" fmla="*/ 718378 w 2291036"/>
              <a:gd name="connsiteY53" fmla="*/ 505288 h 507362"/>
              <a:gd name="connsiteX54" fmla="*/ 708897 w 2291036"/>
              <a:gd name="connsiteY54" fmla="*/ 505288 h 507362"/>
              <a:gd name="connsiteX55" fmla="*/ 704588 w 2291036"/>
              <a:gd name="connsiteY55" fmla="*/ 505288 h 507362"/>
              <a:gd name="connsiteX56" fmla="*/ 608047 w 2291036"/>
              <a:gd name="connsiteY56" fmla="*/ 495957 h 507362"/>
              <a:gd name="connsiteX57" fmla="*/ 435650 w 2291036"/>
              <a:gd name="connsiteY57" fmla="*/ 500624 h 507362"/>
              <a:gd name="connsiteX58" fmla="*/ 373589 w 2291036"/>
              <a:gd name="connsiteY58" fmla="*/ 491291 h 507362"/>
              <a:gd name="connsiteX59" fmla="*/ 63276 w 2291036"/>
              <a:gd name="connsiteY59" fmla="*/ 500624 h 507362"/>
              <a:gd name="connsiteX60" fmla="*/ 8111 w 2291036"/>
              <a:gd name="connsiteY60" fmla="*/ 500624 h 507362"/>
              <a:gd name="connsiteX61" fmla="*/ 21901 w 2291036"/>
              <a:gd name="connsiteY61" fmla="*/ 496542 h 507362"/>
              <a:gd name="connsiteX62" fmla="*/ 13426 w 2291036"/>
              <a:gd name="connsiteY62" fmla="*/ 496437 h 507362"/>
              <a:gd name="connsiteX63" fmla="*/ 35694 w 2291036"/>
              <a:gd name="connsiteY63" fmla="*/ 495957 h 507362"/>
              <a:gd name="connsiteX64" fmla="*/ 7249 w 2291036"/>
              <a:gd name="connsiteY64" fmla="*/ 495957 h 507362"/>
              <a:gd name="connsiteX65" fmla="*/ 5095 w 2291036"/>
              <a:gd name="connsiteY65" fmla="*/ 495957 h 507362"/>
              <a:gd name="connsiteX66" fmla="*/ 5570 w 2291036"/>
              <a:gd name="connsiteY66" fmla="*/ 492209 h 507362"/>
              <a:gd name="connsiteX67" fmla="*/ 6094 w 2291036"/>
              <a:gd name="connsiteY67" fmla="*/ 487523 h 507362"/>
              <a:gd name="connsiteX68" fmla="*/ 0 w 2291036"/>
              <a:gd name="connsiteY68" fmla="*/ 435061 h 507362"/>
              <a:gd name="connsiteX69" fmla="*/ 0 w 2291036"/>
              <a:gd name="connsiteY69" fmla="*/ 422244 h 507362"/>
              <a:gd name="connsiteX70" fmla="*/ 0 w 2291036"/>
              <a:gd name="connsiteY70" fmla="*/ 418368 h 507362"/>
              <a:gd name="connsiteX71" fmla="*/ 12188 w 2291036"/>
              <a:gd name="connsiteY71" fmla="*/ 353984 h 507362"/>
              <a:gd name="connsiteX72" fmla="*/ 0 w 2291036"/>
              <a:gd name="connsiteY72" fmla="*/ 249061 h 507362"/>
              <a:gd name="connsiteX73" fmla="*/ 6094 w 2291036"/>
              <a:gd name="connsiteY73" fmla="*/ 220445 h 507362"/>
              <a:gd name="connsiteX74" fmla="*/ 12188 w 2291036"/>
              <a:gd name="connsiteY74" fmla="*/ 184676 h 507362"/>
              <a:gd name="connsiteX75" fmla="*/ 6094 w 2291036"/>
              <a:gd name="connsiteY75" fmla="*/ 144137 h 507362"/>
              <a:gd name="connsiteX76" fmla="*/ 18278 w 2291036"/>
              <a:gd name="connsiteY76" fmla="*/ 67829 h 507362"/>
              <a:gd name="connsiteX77" fmla="*/ 6094 w 2291036"/>
              <a:gd name="connsiteY77" fmla="*/ 3444 h 507362"/>
              <a:gd name="connsiteX78" fmla="*/ 201075 w 2291036"/>
              <a:gd name="connsiteY78" fmla="*/ 3444 h 507362"/>
              <a:gd name="connsiteX79" fmla="*/ 237634 w 2291036"/>
              <a:gd name="connsiteY79" fmla="*/ 3444 h 507362"/>
              <a:gd name="connsiteX80" fmla="*/ 292473 w 2291036"/>
              <a:gd name="connsiteY80" fmla="*/ 8214 h 507362"/>
              <a:gd name="connsiteX81" fmla="*/ 639785 w 2291036"/>
              <a:gd name="connsiteY81" fmla="*/ 5829 h 507362"/>
              <a:gd name="connsiteX82" fmla="*/ 658063 w 2291036"/>
              <a:gd name="connsiteY82" fmla="*/ 3444 h 507362"/>
              <a:gd name="connsiteX83" fmla="*/ 725088 w 2291036"/>
              <a:gd name="connsiteY83" fmla="*/ 8214 h 507362"/>
              <a:gd name="connsiteX84" fmla="*/ 840859 w 2291036"/>
              <a:gd name="connsiteY84" fmla="*/ 1060 h 507362"/>
              <a:gd name="connsiteX85" fmla="*/ 1175986 w 2291036"/>
              <a:gd name="connsiteY85" fmla="*/ 8214 h 507362"/>
              <a:gd name="connsiteX86" fmla="*/ 1328314 w 2291036"/>
              <a:gd name="connsiteY86" fmla="*/ 3444 h 507362"/>
              <a:gd name="connsiteX87" fmla="*/ 1364873 w 2291036"/>
              <a:gd name="connsiteY87" fmla="*/ 3444 h 507362"/>
              <a:gd name="connsiteX88" fmla="*/ 1395339 w 2291036"/>
              <a:gd name="connsiteY88" fmla="*/ 1060 h 507362"/>
              <a:gd name="connsiteX89" fmla="*/ 1458556 w 2291036"/>
              <a:gd name="connsiteY89" fmla="*/ 165 h 507362"/>
              <a:gd name="connsiteX90" fmla="*/ 1492164 w 2291036"/>
              <a:gd name="connsiteY90" fmla="*/ 54 h 50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2291036" h="507362">
                <a:moveTo>
                  <a:pt x="5047" y="496336"/>
                </a:moveTo>
                <a:lnTo>
                  <a:pt x="13426" y="496437"/>
                </a:lnTo>
                <a:lnTo>
                  <a:pt x="5011" y="496619"/>
                </a:lnTo>
                <a:close/>
                <a:moveTo>
                  <a:pt x="2284943" y="96445"/>
                </a:moveTo>
                <a:lnTo>
                  <a:pt x="2284943" y="97637"/>
                </a:lnTo>
                <a:lnTo>
                  <a:pt x="2284943" y="98829"/>
                </a:lnTo>
                <a:lnTo>
                  <a:pt x="2284887" y="96558"/>
                </a:lnTo>
                <a:close/>
                <a:moveTo>
                  <a:pt x="1492164" y="54"/>
                </a:moveTo>
                <a:cubicBezTo>
                  <a:pt x="1502351" y="166"/>
                  <a:pt x="1511109" y="464"/>
                  <a:pt x="1517204" y="1060"/>
                </a:cubicBezTo>
                <a:cubicBezTo>
                  <a:pt x="1517204" y="1060"/>
                  <a:pt x="1521773" y="1060"/>
                  <a:pt x="1525581" y="1060"/>
                </a:cubicBezTo>
                <a:lnTo>
                  <a:pt x="1529387" y="1060"/>
                </a:lnTo>
                <a:cubicBezTo>
                  <a:pt x="1565948" y="1060"/>
                  <a:pt x="1602508" y="5829"/>
                  <a:pt x="1614693" y="5829"/>
                </a:cubicBezTo>
                <a:cubicBezTo>
                  <a:pt x="1681718" y="5829"/>
                  <a:pt x="1706091" y="3444"/>
                  <a:pt x="1767023" y="3444"/>
                </a:cubicBezTo>
                <a:cubicBezTo>
                  <a:pt x="1779209" y="3444"/>
                  <a:pt x="1803583" y="8214"/>
                  <a:pt x="1821861" y="8214"/>
                </a:cubicBezTo>
                <a:cubicBezTo>
                  <a:pt x="1840143" y="5829"/>
                  <a:pt x="2071683" y="5829"/>
                  <a:pt x="2096055" y="3444"/>
                </a:cubicBezTo>
                <a:cubicBezTo>
                  <a:pt x="2077777" y="5829"/>
                  <a:pt x="2126521" y="3444"/>
                  <a:pt x="2144800" y="3444"/>
                </a:cubicBezTo>
                <a:cubicBezTo>
                  <a:pt x="2126521" y="4637"/>
                  <a:pt x="2124998" y="5233"/>
                  <a:pt x="2132615" y="5531"/>
                </a:cubicBezTo>
                <a:lnTo>
                  <a:pt x="2140103" y="5584"/>
                </a:lnTo>
                <a:lnTo>
                  <a:pt x="2120427" y="5829"/>
                </a:lnTo>
                <a:cubicBezTo>
                  <a:pt x="2144800" y="5829"/>
                  <a:pt x="2144800" y="5829"/>
                  <a:pt x="2175266" y="5829"/>
                </a:cubicBezTo>
                <a:lnTo>
                  <a:pt x="2140103" y="5584"/>
                </a:lnTo>
                <a:lnTo>
                  <a:pt x="2192023" y="4935"/>
                </a:lnTo>
                <a:cubicBezTo>
                  <a:pt x="2228581" y="5233"/>
                  <a:pt x="2266664" y="5829"/>
                  <a:pt x="2272758" y="5829"/>
                </a:cubicBezTo>
                <a:cubicBezTo>
                  <a:pt x="2272758" y="10598"/>
                  <a:pt x="2278851" y="20137"/>
                  <a:pt x="2278851" y="22521"/>
                </a:cubicBezTo>
                <a:cubicBezTo>
                  <a:pt x="2278851" y="22521"/>
                  <a:pt x="2278851" y="43983"/>
                  <a:pt x="2278851" y="51696"/>
                </a:cubicBezTo>
                <a:lnTo>
                  <a:pt x="2278851" y="53521"/>
                </a:lnTo>
                <a:cubicBezTo>
                  <a:pt x="2278851" y="57098"/>
                  <a:pt x="2281898" y="61272"/>
                  <a:pt x="2284182" y="68127"/>
                </a:cubicBezTo>
                <a:lnTo>
                  <a:pt x="2284887" y="96558"/>
                </a:lnTo>
                <a:lnTo>
                  <a:pt x="2278851" y="108666"/>
                </a:lnTo>
                <a:cubicBezTo>
                  <a:pt x="2275804" y="110753"/>
                  <a:pt x="2272758" y="111945"/>
                  <a:pt x="2272758" y="115522"/>
                </a:cubicBezTo>
                <a:cubicBezTo>
                  <a:pt x="2272758" y="117906"/>
                  <a:pt x="2272758" y="117906"/>
                  <a:pt x="2272758" y="120291"/>
                </a:cubicBezTo>
                <a:cubicBezTo>
                  <a:pt x="2278851" y="136983"/>
                  <a:pt x="2278851" y="122676"/>
                  <a:pt x="2278851" y="151292"/>
                </a:cubicBezTo>
                <a:cubicBezTo>
                  <a:pt x="2278851" y="141752"/>
                  <a:pt x="2291036" y="175137"/>
                  <a:pt x="2291036" y="175137"/>
                </a:cubicBezTo>
                <a:cubicBezTo>
                  <a:pt x="2291036" y="203752"/>
                  <a:pt x="2291036" y="218060"/>
                  <a:pt x="2291036" y="220445"/>
                </a:cubicBezTo>
                <a:cubicBezTo>
                  <a:pt x="2291036" y="253829"/>
                  <a:pt x="2291036" y="325368"/>
                  <a:pt x="2291036" y="320600"/>
                </a:cubicBezTo>
                <a:cubicBezTo>
                  <a:pt x="2291036" y="325368"/>
                  <a:pt x="2278851" y="342061"/>
                  <a:pt x="2278851" y="351600"/>
                </a:cubicBezTo>
                <a:cubicBezTo>
                  <a:pt x="2278851" y="349215"/>
                  <a:pt x="2272758" y="432676"/>
                  <a:pt x="2272758" y="435061"/>
                </a:cubicBezTo>
                <a:cubicBezTo>
                  <a:pt x="2272758" y="454139"/>
                  <a:pt x="2274281" y="467254"/>
                  <a:pt x="2275805" y="479773"/>
                </a:cubicBezTo>
                <a:lnTo>
                  <a:pt x="2277471" y="502273"/>
                </a:lnTo>
                <a:lnTo>
                  <a:pt x="2232653" y="501280"/>
                </a:lnTo>
                <a:cubicBezTo>
                  <a:pt x="2219939" y="500915"/>
                  <a:pt x="2211320" y="500624"/>
                  <a:pt x="2207872" y="500624"/>
                </a:cubicBezTo>
                <a:cubicBezTo>
                  <a:pt x="2200976" y="500624"/>
                  <a:pt x="2180289" y="500624"/>
                  <a:pt x="2166497" y="500624"/>
                </a:cubicBezTo>
                <a:cubicBezTo>
                  <a:pt x="2166497" y="500624"/>
                  <a:pt x="2138914" y="495957"/>
                  <a:pt x="2104435" y="491291"/>
                </a:cubicBezTo>
                <a:cubicBezTo>
                  <a:pt x="2111332" y="491291"/>
                  <a:pt x="1904456" y="495957"/>
                  <a:pt x="1711374" y="495957"/>
                </a:cubicBezTo>
                <a:cubicBezTo>
                  <a:pt x="1725167" y="495957"/>
                  <a:pt x="1711374" y="500624"/>
                  <a:pt x="1690687" y="500624"/>
                </a:cubicBezTo>
                <a:cubicBezTo>
                  <a:pt x="1628623" y="500624"/>
                  <a:pt x="1607937" y="491291"/>
                  <a:pt x="1614833" y="491291"/>
                </a:cubicBezTo>
                <a:cubicBezTo>
                  <a:pt x="1601041" y="491291"/>
                  <a:pt x="1470020" y="505288"/>
                  <a:pt x="1483813" y="505288"/>
                </a:cubicBezTo>
                <a:cubicBezTo>
                  <a:pt x="1435541" y="500624"/>
                  <a:pt x="1104542" y="491291"/>
                  <a:pt x="1104542" y="491291"/>
                </a:cubicBezTo>
                <a:cubicBezTo>
                  <a:pt x="1049376" y="491291"/>
                  <a:pt x="939042" y="500624"/>
                  <a:pt x="932148" y="500624"/>
                </a:cubicBezTo>
                <a:cubicBezTo>
                  <a:pt x="897670" y="500624"/>
                  <a:pt x="890773" y="505288"/>
                  <a:pt x="890773" y="500624"/>
                </a:cubicBezTo>
                <a:cubicBezTo>
                  <a:pt x="870087" y="500624"/>
                  <a:pt x="870087" y="505288"/>
                  <a:pt x="856294" y="505288"/>
                </a:cubicBezTo>
                <a:cubicBezTo>
                  <a:pt x="839053" y="505288"/>
                  <a:pt x="811471" y="506456"/>
                  <a:pt x="784750" y="507040"/>
                </a:cubicBezTo>
                <a:cubicBezTo>
                  <a:pt x="771390" y="507330"/>
                  <a:pt x="758245" y="507476"/>
                  <a:pt x="746716" y="507257"/>
                </a:cubicBezTo>
                <a:cubicBezTo>
                  <a:pt x="735187" y="507038"/>
                  <a:pt x="725275" y="506454"/>
                  <a:pt x="718378" y="505288"/>
                </a:cubicBezTo>
                <a:cubicBezTo>
                  <a:pt x="718378" y="505288"/>
                  <a:pt x="713206" y="505288"/>
                  <a:pt x="708897" y="505288"/>
                </a:cubicBezTo>
                <a:lnTo>
                  <a:pt x="704588" y="505288"/>
                </a:lnTo>
                <a:cubicBezTo>
                  <a:pt x="663212" y="505288"/>
                  <a:pt x="621836" y="495957"/>
                  <a:pt x="608047" y="495957"/>
                </a:cubicBezTo>
                <a:cubicBezTo>
                  <a:pt x="532191" y="495957"/>
                  <a:pt x="504609" y="500624"/>
                  <a:pt x="435650" y="500624"/>
                </a:cubicBezTo>
                <a:cubicBezTo>
                  <a:pt x="421858" y="500624"/>
                  <a:pt x="394276" y="491291"/>
                  <a:pt x="373589" y="491291"/>
                </a:cubicBezTo>
                <a:cubicBezTo>
                  <a:pt x="352899" y="495957"/>
                  <a:pt x="90860" y="495957"/>
                  <a:pt x="63276" y="500624"/>
                </a:cubicBezTo>
                <a:cubicBezTo>
                  <a:pt x="83963" y="495957"/>
                  <a:pt x="28797" y="500624"/>
                  <a:pt x="8111" y="500624"/>
                </a:cubicBezTo>
                <a:cubicBezTo>
                  <a:pt x="28797" y="498290"/>
                  <a:pt x="30521" y="497125"/>
                  <a:pt x="21901" y="496542"/>
                </a:cubicBezTo>
                <a:lnTo>
                  <a:pt x="13426" y="496437"/>
                </a:lnTo>
                <a:lnTo>
                  <a:pt x="35694" y="495957"/>
                </a:lnTo>
                <a:cubicBezTo>
                  <a:pt x="21902" y="495957"/>
                  <a:pt x="15007" y="495957"/>
                  <a:pt x="7249" y="495957"/>
                </a:cubicBezTo>
                <a:lnTo>
                  <a:pt x="5095" y="495957"/>
                </a:lnTo>
                <a:lnTo>
                  <a:pt x="5570" y="492209"/>
                </a:lnTo>
                <a:cubicBezTo>
                  <a:pt x="5903" y="489498"/>
                  <a:pt x="6094" y="487821"/>
                  <a:pt x="6094" y="487523"/>
                </a:cubicBezTo>
                <a:cubicBezTo>
                  <a:pt x="6094" y="475600"/>
                  <a:pt x="0" y="458908"/>
                  <a:pt x="0" y="435061"/>
                </a:cubicBezTo>
                <a:cubicBezTo>
                  <a:pt x="0" y="431485"/>
                  <a:pt x="0" y="426119"/>
                  <a:pt x="0" y="422244"/>
                </a:cubicBezTo>
                <a:lnTo>
                  <a:pt x="0" y="418368"/>
                </a:lnTo>
                <a:cubicBezTo>
                  <a:pt x="0" y="406446"/>
                  <a:pt x="12188" y="356369"/>
                  <a:pt x="12188" y="353984"/>
                </a:cubicBezTo>
                <a:cubicBezTo>
                  <a:pt x="18278" y="349215"/>
                  <a:pt x="0" y="272908"/>
                  <a:pt x="0" y="249061"/>
                </a:cubicBezTo>
                <a:cubicBezTo>
                  <a:pt x="0" y="249061"/>
                  <a:pt x="0" y="220445"/>
                  <a:pt x="6094" y="220445"/>
                </a:cubicBezTo>
                <a:cubicBezTo>
                  <a:pt x="0" y="208522"/>
                  <a:pt x="18278" y="179907"/>
                  <a:pt x="12188" y="184676"/>
                </a:cubicBezTo>
                <a:cubicBezTo>
                  <a:pt x="18278" y="177522"/>
                  <a:pt x="6094" y="151292"/>
                  <a:pt x="6094" y="144137"/>
                </a:cubicBezTo>
                <a:cubicBezTo>
                  <a:pt x="6094" y="158446"/>
                  <a:pt x="18278" y="58291"/>
                  <a:pt x="18278" y="67829"/>
                </a:cubicBezTo>
                <a:cubicBezTo>
                  <a:pt x="18278" y="60675"/>
                  <a:pt x="6094" y="5829"/>
                  <a:pt x="6094" y="3444"/>
                </a:cubicBezTo>
                <a:cubicBezTo>
                  <a:pt x="103584" y="1060"/>
                  <a:pt x="188890" y="3444"/>
                  <a:pt x="201075" y="3444"/>
                </a:cubicBezTo>
                <a:cubicBezTo>
                  <a:pt x="207169" y="3444"/>
                  <a:pt x="225447" y="3444"/>
                  <a:pt x="237634" y="3444"/>
                </a:cubicBezTo>
                <a:cubicBezTo>
                  <a:pt x="237634" y="3444"/>
                  <a:pt x="262007" y="5829"/>
                  <a:pt x="292473" y="8214"/>
                </a:cubicBezTo>
                <a:cubicBezTo>
                  <a:pt x="286379" y="8214"/>
                  <a:pt x="469176" y="5829"/>
                  <a:pt x="639785" y="5829"/>
                </a:cubicBezTo>
                <a:cubicBezTo>
                  <a:pt x="627597" y="5829"/>
                  <a:pt x="639785" y="3444"/>
                  <a:pt x="658063" y="3444"/>
                </a:cubicBezTo>
                <a:cubicBezTo>
                  <a:pt x="712904" y="3444"/>
                  <a:pt x="731183" y="8214"/>
                  <a:pt x="725088" y="8214"/>
                </a:cubicBezTo>
                <a:cubicBezTo>
                  <a:pt x="737276" y="8214"/>
                  <a:pt x="853046" y="1060"/>
                  <a:pt x="840859" y="1060"/>
                </a:cubicBezTo>
                <a:cubicBezTo>
                  <a:pt x="883512" y="3444"/>
                  <a:pt x="1175986" y="8214"/>
                  <a:pt x="1175986" y="8214"/>
                </a:cubicBezTo>
                <a:cubicBezTo>
                  <a:pt x="1224730" y="8214"/>
                  <a:pt x="1322222" y="3444"/>
                  <a:pt x="1328314" y="3444"/>
                </a:cubicBezTo>
                <a:cubicBezTo>
                  <a:pt x="1358779" y="3444"/>
                  <a:pt x="1364873" y="1060"/>
                  <a:pt x="1364873" y="3444"/>
                </a:cubicBezTo>
                <a:cubicBezTo>
                  <a:pt x="1383152" y="3444"/>
                  <a:pt x="1383152" y="1060"/>
                  <a:pt x="1395339" y="1060"/>
                </a:cubicBezTo>
                <a:cubicBezTo>
                  <a:pt x="1410574" y="1060"/>
                  <a:pt x="1434945" y="464"/>
                  <a:pt x="1458556" y="165"/>
                </a:cubicBezTo>
                <a:cubicBezTo>
                  <a:pt x="1470361" y="17"/>
                  <a:pt x="1481976" y="-58"/>
                  <a:pt x="1492164" y="54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1800" cap="all" spc="-50" baseline="0">
                <a:solidFill>
                  <a:schemeClr val="bg2"/>
                </a:solidFill>
                <a:latin typeface="Tw Cen MT Condensed" panose="020B0606020104020203" pitchFamily="34" charset="0"/>
              </a:defRPr>
            </a:lvl1pPr>
          </a:lstStyle>
          <a:p>
            <a:pPr lvl="0"/>
            <a:r>
              <a:rPr lang="en-GB" noProof="0"/>
              <a:t>This is a heading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381E67E1-FE2D-4F46-875C-D4C3798CB66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21196" y="3354741"/>
            <a:ext cx="1738850" cy="2484118"/>
          </a:xfrm>
          <a:noFill/>
        </p:spPr>
        <p:txBody>
          <a:bodyPr anchor="t">
            <a:noAutofit/>
          </a:bodyPr>
          <a:lstStyle>
            <a:lvl1pPr marL="0" indent="0" algn="l">
              <a:buNone/>
              <a:defRPr lang="en-GB" sz="1200" b="0" i="0" kern="1200" cap="none" spc="-2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2pPr>
            <a:lvl3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3pPr>
            <a:lvl4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4pPr>
            <a:lvl5pPr>
              <a:defRPr lang="en-NL" sz="6600" b="0" i="0" kern="1200" cap="all" spc="-100" baseline="0" dirty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5pPr>
          </a:lstStyle>
          <a:p>
            <a:pPr lvl="0"/>
            <a:r>
              <a:rPr lang="en-GB" noProof="0"/>
              <a:t>Text…</a:t>
            </a:r>
          </a:p>
        </p:txBody>
      </p:sp>
      <p:sp>
        <p:nvSpPr>
          <p:cNvPr id="29" name="Tijdelijke aanduiding voor tekst 37">
            <a:extLst>
              <a:ext uri="{FF2B5EF4-FFF2-40B4-BE49-F238E27FC236}">
                <a16:creationId xmlns:a16="http://schemas.microsoft.com/office/drawing/2014/main" id="{7F2AD089-BA01-4F17-8A9C-1B8BEEA4F4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302140" y="1319467"/>
            <a:ext cx="1989367" cy="507362"/>
          </a:xfrm>
          <a:custGeom>
            <a:avLst/>
            <a:gdLst>
              <a:gd name="connsiteX0" fmla="*/ 5047 w 2291036"/>
              <a:gd name="connsiteY0" fmla="*/ 496336 h 507362"/>
              <a:gd name="connsiteX1" fmla="*/ 13426 w 2291036"/>
              <a:gd name="connsiteY1" fmla="*/ 496437 h 507362"/>
              <a:gd name="connsiteX2" fmla="*/ 5011 w 2291036"/>
              <a:gd name="connsiteY2" fmla="*/ 496619 h 507362"/>
              <a:gd name="connsiteX3" fmla="*/ 2284943 w 2291036"/>
              <a:gd name="connsiteY3" fmla="*/ 96445 h 507362"/>
              <a:gd name="connsiteX4" fmla="*/ 2284943 w 2291036"/>
              <a:gd name="connsiteY4" fmla="*/ 97637 h 507362"/>
              <a:gd name="connsiteX5" fmla="*/ 2284943 w 2291036"/>
              <a:gd name="connsiteY5" fmla="*/ 98829 h 507362"/>
              <a:gd name="connsiteX6" fmla="*/ 2284887 w 2291036"/>
              <a:gd name="connsiteY6" fmla="*/ 96558 h 507362"/>
              <a:gd name="connsiteX7" fmla="*/ 1492164 w 2291036"/>
              <a:gd name="connsiteY7" fmla="*/ 54 h 507362"/>
              <a:gd name="connsiteX8" fmla="*/ 1517204 w 2291036"/>
              <a:gd name="connsiteY8" fmla="*/ 1060 h 507362"/>
              <a:gd name="connsiteX9" fmla="*/ 1525581 w 2291036"/>
              <a:gd name="connsiteY9" fmla="*/ 1060 h 507362"/>
              <a:gd name="connsiteX10" fmla="*/ 1529387 w 2291036"/>
              <a:gd name="connsiteY10" fmla="*/ 1060 h 507362"/>
              <a:gd name="connsiteX11" fmla="*/ 1614693 w 2291036"/>
              <a:gd name="connsiteY11" fmla="*/ 5829 h 507362"/>
              <a:gd name="connsiteX12" fmla="*/ 1767023 w 2291036"/>
              <a:gd name="connsiteY12" fmla="*/ 3444 h 507362"/>
              <a:gd name="connsiteX13" fmla="*/ 1821861 w 2291036"/>
              <a:gd name="connsiteY13" fmla="*/ 8214 h 507362"/>
              <a:gd name="connsiteX14" fmla="*/ 2096055 w 2291036"/>
              <a:gd name="connsiteY14" fmla="*/ 3444 h 507362"/>
              <a:gd name="connsiteX15" fmla="*/ 2144800 w 2291036"/>
              <a:gd name="connsiteY15" fmla="*/ 3444 h 507362"/>
              <a:gd name="connsiteX16" fmla="*/ 2132615 w 2291036"/>
              <a:gd name="connsiteY16" fmla="*/ 5531 h 507362"/>
              <a:gd name="connsiteX17" fmla="*/ 2140103 w 2291036"/>
              <a:gd name="connsiteY17" fmla="*/ 5584 h 507362"/>
              <a:gd name="connsiteX18" fmla="*/ 2120427 w 2291036"/>
              <a:gd name="connsiteY18" fmla="*/ 5829 h 507362"/>
              <a:gd name="connsiteX19" fmla="*/ 2175266 w 2291036"/>
              <a:gd name="connsiteY19" fmla="*/ 5829 h 507362"/>
              <a:gd name="connsiteX20" fmla="*/ 2140103 w 2291036"/>
              <a:gd name="connsiteY20" fmla="*/ 5584 h 507362"/>
              <a:gd name="connsiteX21" fmla="*/ 2192023 w 2291036"/>
              <a:gd name="connsiteY21" fmla="*/ 4935 h 507362"/>
              <a:gd name="connsiteX22" fmla="*/ 2272758 w 2291036"/>
              <a:gd name="connsiteY22" fmla="*/ 5829 h 507362"/>
              <a:gd name="connsiteX23" fmla="*/ 2278851 w 2291036"/>
              <a:gd name="connsiteY23" fmla="*/ 22521 h 507362"/>
              <a:gd name="connsiteX24" fmla="*/ 2278851 w 2291036"/>
              <a:gd name="connsiteY24" fmla="*/ 51696 h 507362"/>
              <a:gd name="connsiteX25" fmla="*/ 2278851 w 2291036"/>
              <a:gd name="connsiteY25" fmla="*/ 53521 h 507362"/>
              <a:gd name="connsiteX26" fmla="*/ 2284182 w 2291036"/>
              <a:gd name="connsiteY26" fmla="*/ 68127 h 507362"/>
              <a:gd name="connsiteX27" fmla="*/ 2284887 w 2291036"/>
              <a:gd name="connsiteY27" fmla="*/ 96558 h 507362"/>
              <a:gd name="connsiteX28" fmla="*/ 2278851 w 2291036"/>
              <a:gd name="connsiteY28" fmla="*/ 108666 h 507362"/>
              <a:gd name="connsiteX29" fmla="*/ 2272758 w 2291036"/>
              <a:gd name="connsiteY29" fmla="*/ 115522 h 507362"/>
              <a:gd name="connsiteX30" fmla="*/ 2272758 w 2291036"/>
              <a:gd name="connsiteY30" fmla="*/ 120291 h 507362"/>
              <a:gd name="connsiteX31" fmla="*/ 2278851 w 2291036"/>
              <a:gd name="connsiteY31" fmla="*/ 151292 h 507362"/>
              <a:gd name="connsiteX32" fmla="*/ 2291036 w 2291036"/>
              <a:gd name="connsiteY32" fmla="*/ 175137 h 507362"/>
              <a:gd name="connsiteX33" fmla="*/ 2291036 w 2291036"/>
              <a:gd name="connsiteY33" fmla="*/ 220445 h 507362"/>
              <a:gd name="connsiteX34" fmla="*/ 2291036 w 2291036"/>
              <a:gd name="connsiteY34" fmla="*/ 320600 h 507362"/>
              <a:gd name="connsiteX35" fmla="*/ 2278851 w 2291036"/>
              <a:gd name="connsiteY35" fmla="*/ 351600 h 507362"/>
              <a:gd name="connsiteX36" fmla="*/ 2272758 w 2291036"/>
              <a:gd name="connsiteY36" fmla="*/ 435061 h 507362"/>
              <a:gd name="connsiteX37" fmla="*/ 2275805 w 2291036"/>
              <a:gd name="connsiteY37" fmla="*/ 479773 h 507362"/>
              <a:gd name="connsiteX38" fmla="*/ 2277471 w 2291036"/>
              <a:gd name="connsiteY38" fmla="*/ 502273 h 507362"/>
              <a:gd name="connsiteX39" fmla="*/ 2232653 w 2291036"/>
              <a:gd name="connsiteY39" fmla="*/ 501280 h 507362"/>
              <a:gd name="connsiteX40" fmla="*/ 2207872 w 2291036"/>
              <a:gd name="connsiteY40" fmla="*/ 500624 h 507362"/>
              <a:gd name="connsiteX41" fmla="*/ 2166497 w 2291036"/>
              <a:gd name="connsiteY41" fmla="*/ 500624 h 507362"/>
              <a:gd name="connsiteX42" fmla="*/ 2104435 w 2291036"/>
              <a:gd name="connsiteY42" fmla="*/ 491291 h 507362"/>
              <a:gd name="connsiteX43" fmla="*/ 1711374 w 2291036"/>
              <a:gd name="connsiteY43" fmla="*/ 495957 h 507362"/>
              <a:gd name="connsiteX44" fmla="*/ 1690687 w 2291036"/>
              <a:gd name="connsiteY44" fmla="*/ 500624 h 507362"/>
              <a:gd name="connsiteX45" fmla="*/ 1614833 w 2291036"/>
              <a:gd name="connsiteY45" fmla="*/ 491291 h 507362"/>
              <a:gd name="connsiteX46" fmla="*/ 1483813 w 2291036"/>
              <a:gd name="connsiteY46" fmla="*/ 505288 h 507362"/>
              <a:gd name="connsiteX47" fmla="*/ 1104542 w 2291036"/>
              <a:gd name="connsiteY47" fmla="*/ 491291 h 507362"/>
              <a:gd name="connsiteX48" fmla="*/ 932148 w 2291036"/>
              <a:gd name="connsiteY48" fmla="*/ 500624 h 507362"/>
              <a:gd name="connsiteX49" fmla="*/ 890773 w 2291036"/>
              <a:gd name="connsiteY49" fmla="*/ 500624 h 507362"/>
              <a:gd name="connsiteX50" fmla="*/ 856294 w 2291036"/>
              <a:gd name="connsiteY50" fmla="*/ 505288 h 507362"/>
              <a:gd name="connsiteX51" fmla="*/ 784750 w 2291036"/>
              <a:gd name="connsiteY51" fmla="*/ 507040 h 507362"/>
              <a:gd name="connsiteX52" fmla="*/ 746716 w 2291036"/>
              <a:gd name="connsiteY52" fmla="*/ 507257 h 507362"/>
              <a:gd name="connsiteX53" fmla="*/ 718378 w 2291036"/>
              <a:gd name="connsiteY53" fmla="*/ 505288 h 507362"/>
              <a:gd name="connsiteX54" fmla="*/ 708897 w 2291036"/>
              <a:gd name="connsiteY54" fmla="*/ 505288 h 507362"/>
              <a:gd name="connsiteX55" fmla="*/ 704588 w 2291036"/>
              <a:gd name="connsiteY55" fmla="*/ 505288 h 507362"/>
              <a:gd name="connsiteX56" fmla="*/ 608047 w 2291036"/>
              <a:gd name="connsiteY56" fmla="*/ 495957 h 507362"/>
              <a:gd name="connsiteX57" fmla="*/ 435650 w 2291036"/>
              <a:gd name="connsiteY57" fmla="*/ 500624 h 507362"/>
              <a:gd name="connsiteX58" fmla="*/ 373589 w 2291036"/>
              <a:gd name="connsiteY58" fmla="*/ 491291 h 507362"/>
              <a:gd name="connsiteX59" fmla="*/ 63276 w 2291036"/>
              <a:gd name="connsiteY59" fmla="*/ 500624 h 507362"/>
              <a:gd name="connsiteX60" fmla="*/ 8111 w 2291036"/>
              <a:gd name="connsiteY60" fmla="*/ 500624 h 507362"/>
              <a:gd name="connsiteX61" fmla="*/ 21901 w 2291036"/>
              <a:gd name="connsiteY61" fmla="*/ 496542 h 507362"/>
              <a:gd name="connsiteX62" fmla="*/ 13426 w 2291036"/>
              <a:gd name="connsiteY62" fmla="*/ 496437 h 507362"/>
              <a:gd name="connsiteX63" fmla="*/ 35694 w 2291036"/>
              <a:gd name="connsiteY63" fmla="*/ 495957 h 507362"/>
              <a:gd name="connsiteX64" fmla="*/ 7249 w 2291036"/>
              <a:gd name="connsiteY64" fmla="*/ 495957 h 507362"/>
              <a:gd name="connsiteX65" fmla="*/ 5095 w 2291036"/>
              <a:gd name="connsiteY65" fmla="*/ 495957 h 507362"/>
              <a:gd name="connsiteX66" fmla="*/ 5570 w 2291036"/>
              <a:gd name="connsiteY66" fmla="*/ 492209 h 507362"/>
              <a:gd name="connsiteX67" fmla="*/ 6094 w 2291036"/>
              <a:gd name="connsiteY67" fmla="*/ 487523 h 507362"/>
              <a:gd name="connsiteX68" fmla="*/ 0 w 2291036"/>
              <a:gd name="connsiteY68" fmla="*/ 435061 h 507362"/>
              <a:gd name="connsiteX69" fmla="*/ 0 w 2291036"/>
              <a:gd name="connsiteY69" fmla="*/ 422244 h 507362"/>
              <a:gd name="connsiteX70" fmla="*/ 0 w 2291036"/>
              <a:gd name="connsiteY70" fmla="*/ 418368 h 507362"/>
              <a:gd name="connsiteX71" fmla="*/ 12188 w 2291036"/>
              <a:gd name="connsiteY71" fmla="*/ 353984 h 507362"/>
              <a:gd name="connsiteX72" fmla="*/ 0 w 2291036"/>
              <a:gd name="connsiteY72" fmla="*/ 249061 h 507362"/>
              <a:gd name="connsiteX73" fmla="*/ 6094 w 2291036"/>
              <a:gd name="connsiteY73" fmla="*/ 220445 h 507362"/>
              <a:gd name="connsiteX74" fmla="*/ 12188 w 2291036"/>
              <a:gd name="connsiteY74" fmla="*/ 184676 h 507362"/>
              <a:gd name="connsiteX75" fmla="*/ 6094 w 2291036"/>
              <a:gd name="connsiteY75" fmla="*/ 144137 h 507362"/>
              <a:gd name="connsiteX76" fmla="*/ 18278 w 2291036"/>
              <a:gd name="connsiteY76" fmla="*/ 67829 h 507362"/>
              <a:gd name="connsiteX77" fmla="*/ 6094 w 2291036"/>
              <a:gd name="connsiteY77" fmla="*/ 3444 h 507362"/>
              <a:gd name="connsiteX78" fmla="*/ 201075 w 2291036"/>
              <a:gd name="connsiteY78" fmla="*/ 3444 h 507362"/>
              <a:gd name="connsiteX79" fmla="*/ 237634 w 2291036"/>
              <a:gd name="connsiteY79" fmla="*/ 3444 h 507362"/>
              <a:gd name="connsiteX80" fmla="*/ 292473 w 2291036"/>
              <a:gd name="connsiteY80" fmla="*/ 8214 h 507362"/>
              <a:gd name="connsiteX81" fmla="*/ 639785 w 2291036"/>
              <a:gd name="connsiteY81" fmla="*/ 5829 h 507362"/>
              <a:gd name="connsiteX82" fmla="*/ 658063 w 2291036"/>
              <a:gd name="connsiteY82" fmla="*/ 3444 h 507362"/>
              <a:gd name="connsiteX83" fmla="*/ 725088 w 2291036"/>
              <a:gd name="connsiteY83" fmla="*/ 8214 h 507362"/>
              <a:gd name="connsiteX84" fmla="*/ 840859 w 2291036"/>
              <a:gd name="connsiteY84" fmla="*/ 1060 h 507362"/>
              <a:gd name="connsiteX85" fmla="*/ 1175986 w 2291036"/>
              <a:gd name="connsiteY85" fmla="*/ 8214 h 507362"/>
              <a:gd name="connsiteX86" fmla="*/ 1328314 w 2291036"/>
              <a:gd name="connsiteY86" fmla="*/ 3444 h 507362"/>
              <a:gd name="connsiteX87" fmla="*/ 1364873 w 2291036"/>
              <a:gd name="connsiteY87" fmla="*/ 3444 h 507362"/>
              <a:gd name="connsiteX88" fmla="*/ 1395339 w 2291036"/>
              <a:gd name="connsiteY88" fmla="*/ 1060 h 507362"/>
              <a:gd name="connsiteX89" fmla="*/ 1458556 w 2291036"/>
              <a:gd name="connsiteY89" fmla="*/ 165 h 507362"/>
              <a:gd name="connsiteX90" fmla="*/ 1492164 w 2291036"/>
              <a:gd name="connsiteY90" fmla="*/ 54 h 50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2291036" h="507362">
                <a:moveTo>
                  <a:pt x="5047" y="496336"/>
                </a:moveTo>
                <a:lnTo>
                  <a:pt x="13426" y="496437"/>
                </a:lnTo>
                <a:lnTo>
                  <a:pt x="5011" y="496619"/>
                </a:lnTo>
                <a:close/>
                <a:moveTo>
                  <a:pt x="2284943" y="96445"/>
                </a:moveTo>
                <a:lnTo>
                  <a:pt x="2284943" y="97637"/>
                </a:lnTo>
                <a:lnTo>
                  <a:pt x="2284943" y="98829"/>
                </a:lnTo>
                <a:lnTo>
                  <a:pt x="2284887" y="96558"/>
                </a:lnTo>
                <a:close/>
                <a:moveTo>
                  <a:pt x="1492164" y="54"/>
                </a:moveTo>
                <a:cubicBezTo>
                  <a:pt x="1502351" y="166"/>
                  <a:pt x="1511109" y="464"/>
                  <a:pt x="1517204" y="1060"/>
                </a:cubicBezTo>
                <a:cubicBezTo>
                  <a:pt x="1517204" y="1060"/>
                  <a:pt x="1521773" y="1060"/>
                  <a:pt x="1525581" y="1060"/>
                </a:cubicBezTo>
                <a:lnTo>
                  <a:pt x="1529387" y="1060"/>
                </a:lnTo>
                <a:cubicBezTo>
                  <a:pt x="1565948" y="1060"/>
                  <a:pt x="1602508" y="5829"/>
                  <a:pt x="1614693" y="5829"/>
                </a:cubicBezTo>
                <a:cubicBezTo>
                  <a:pt x="1681718" y="5829"/>
                  <a:pt x="1706091" y="3444"/>
                  <a:pt x="1767023" y="3444"/>
                </a:cubicBezTo>
                <a:cubicBezTo>
                  <a:pt x="1779209" y="3444"/>
                  <a:pt x="1803583" y="8214"/>
                  <a:pt x="1821861" y="8214"/>
                </a:cubicBezTo>
                <a:cubicBezTo>
                  <a:pt x="1840143" y="5829"/>
                  <a:pt x="2071683" y="5829"/>
                  <a:pt x="2096055" y="3444"/>
                </a:cubicBezTo>
                <a:cubicBezTo>
                  <a:pt x="2077777" y="5829"/>
                  <a:pt x="2126521" y="3444"/>
                  <a:pt x="2144800" y="3444"/>
                </a:cubicBezTo>
                <a:cubicBezTo>
                  <a:pt x="2126521" y="4637"/>
                  <a:pt x="2124998" y="5233"/>
                  <a:pt x="2132615" y="5531"/>
                </a:cubicBezTo>
                <a:lnTo>
                  <a:pt x="2140103" y="5584"/>
                </a:lnTo>
                <a:lnTo>
                  <a:pt x="2120427" y="5829"/>
                </a:lnTo>
                <a:cubicBezTo>
                  <a:pt x="2144800" y="5829"/>
                  <a:pt x="2144800" y="5829"/>
                  <a:pt x="2175266" y="5829"/>
                </a:cubicBezTo>
                <a:lnTo>
                  <a:pt x="2140103" y="5584"/>
                </a:lnTo>
                <a:lnTo>
                  <a:pt x="2192023" y="4935"/>
                </a:lnTo>
                <a:cubicBezTo>
                  <a:pt x="2228581" y="5233"/>
                  <a:pt x="2266664" y="5829"/>
                  <a:pt x="2272758" y="5829"/>
                </a:cubicBezTo>
                <a:cubicBezTo>
                  <a:pt x="2272758" y="10598"/>
                  <a:pt x="2278851" y="20137"/>
                  <a:pt x="2278851" y="22521"/>
                </a:cubicBezTo>
                <a:cubicBezTo>
                  <a:pt x="2278851" y="22521"/>
                  <a:pt x="2278851" y="43983"/>
                  <a:pt x="2278851" y="51696"/>
                </a:cubicBezTo>
                <a:lnTo>
                  <a:pt x="2278851" y="53521"/>
                </a:lnTo>
                <a:cubicBezTo>
                  <a:pt x="2278851" y="57098"/>
                  <a:pt x="2281898" y="61272"/>
                  <a:pt x="2284182" y="68127"/>
                </a:cubicBezTo>
                <a:lnTo>
                  <a:pt x="2284887" y="96558"/>
                </a:lnTo>
                <a:lnTo>
                  <a:pt x="2278851" y="108666"/>
                </a:lnTo>
                <a:cubicBezTo>
                  <a:pt x="2275804" y="110753"/>
                  <a:pt x="2272758" y="111945"/>
                  <a:pt x="2272758" y="115522"/>
                </a:cubicBezTo>
                <a:cubicBezTo>
                  <a:pt x="2272758" y="117906"/>
                  <a:pt x="2272758" y="117906"/>
                  <a:pt x="2272758" y="120291"/>
                </a:cubicBezTo>
                <a:cubicBezTo>
                  <a:pt x="2278851" y="136983"/>
                  <a:pt x="2278851" y="122676"/>
                  <a:pt x="2278851" y="151292"/>
                </a:cubicBezTo>
                <a:cubicBezTo>
                  <a:pt x="2278851" y="141752"/>
                  <a:pt x="2291036" y="175137"/>
                  <a:pt x="2291036" y="175137"/>
                </a:cubicBezTo>
                <a:cubicBezTo>
                  <a:pt x="2291036" y="203752"/>
                  <a:pt x="2291036" y="218060"/>
                  <a:pt x="2291036" y="220445"/>
                </a:cubicBezTo>
                <a:cubicBezTo>
                  <a:pt x="2291036" y="253829"/>
                  <a:pt x="2291036" y="325368"/>
                  <a:pt x="2291036" y="320600"/>
                </a:cubicBezTo>
                <a:cubicBezTo>
                  <a:pt x="2291036" y="325368"/>
                  <a:pt x="2278851" y="342061"/>
                  <a:pt x="2278851" y="351600"/>
                </a:cubicBezTo>
                <a:cubicBezTo>
                  <a:pt x="2278851" y="349215"/>
                  <a:pt x="2272758" y="432676"/>
                  <a:pt x="2272758" y="435061"/>
                </a:cubicBezTo>
                <a:cubicBezTo>
                  <a:pt x="2272758" y="454139"/>
                  <a:pt x="2274281" y="467254"/>
                  <a:pt x="2275805" y="479773"/>
                </a:cubicBezTo>
                <a:lnTo>
                  <a:pt x="2277471" y="502273"/>
                </a:lnTo>
                <a:lnTo>
                  <a:pt x="2232653" y="501280"/>
                </a:lnTo>
                <a:cubicBezTo>
                  <a:pt x="2219939" y="500915"/>
                  <a:pt x="2211320" y="500624"/>
                  <a:pt x="2207872" y="500624"/>
                </a:cubicBezTo>
                <a:cubicBezTo>
                  <a:pt x="2200976" y="500624"/>
                  <a:pt x="2180289" y="500624"/>
                  <a:pt x="2166497" y="500624"/>
                </a:cubicBezTo>
                <a:cubicBezTo>
                  <a:pt x="2166497" y="500624"/>
                  <a:pt x="2138914" y="495957"/>
                  <a:pt x="2104435" y="491291"/>
                </a:cubicBezTo>
                <a:cubicBezTo>
                  <a:pt x="2111332" y="491291"/>
                  <a:pt x="1904456" y="495957"/>
                  <a:pt x="1711374" y="495957"/>
                </a:cubicBezTo>
                <a:cubicBezTo>
                  <a:pt x="1725167" y="495957"/>
                  <a:pt x="1711374" y="500624"/>
                  <a:pt x="1690687" y="500624"/>
                </a:cubicBezTo>
                <a:cubicBezTo>
                  <a:pt x="1628623" y="500624"/>
                  <a:pt x="1607937" y="491291"/>
                  <a:pt x="1614833" y="491291"/>
                </a:cubicBezTo>
                <a:cubicBezTo>
                  <a:pt x="1601041" y="491291"/>
                  <a:pt x="1470020" y="505288"/>
                  <a:pt x="1483813" y="505288"/>
                </a:cubicBezTo>
                <a:cubicBezTo>
                  <a:pt x="1435541" y="500624"/>
                  <a:pt x="1104542" y="491291"/>
                  <a:pt x="1104542" y="491291"/>
                </a:cubicBezTo>
                <a:cubicBezTo>
                  <a:pt x="1049376" y="491291"/>
                  <a:pt x="939042" y="500624"/>
                  <a:pt x="932148" y="500624"/>
                </a:cubicBezTo>
                <a:cubicBezTo>
                  <a:pt x="897670" y="500624"/>
                  <a:pt x="890773" y="505288"/>
                  <a:pt x="890773" y="500624"/>
                </a:cubicBezTo>
                <a:cubicBezTo>
                  <a:pt x="870087" y="500624"/>
                  <a:pt x="870087" y="505288"/>
                  <a:pt x="856294" y="505288"/>
                </a:cubicBezTo>
                <a:cubicBezTo>
                  <a:pt x="839053" y="505288"/>
                  <a:pt x="811471" y="506456"/>
                  <a:pt x="784750" y="507040"/>
                </a:cubicBezTo>
                <a:cubicBezTo>
                  <a:pt x="771390" y="507330"/>
                  <a:pt x="758245" y="507476"/>
                  <a:pt x="746716" y="507257"/>
                </a:cubicBezTo>
                <a:cubicBezTo>
                  <a:pt x="735187" y="507038"/>
                  <a:pt x="725275" y="506454"/>
                  <a:pt x="718378" y="505288"/>
                </a:cubicBezTo>
                <a:cubicBezTo>
                  <a:pt x="718378" y="505288"/>
                  <a:pt x="713206" y="505288"/>
                  <a:pt x="708897" y="505288"/>
                </a:cubicBezTo>
                <a:lnTo>
                  <a:pt x="704588" y="505288"/>
                </a:lnTo>
                <a:cubicBezTo>
                  <a:pt x="663212" y="505288"/>
                  <a:pt x="621836" y="495957"/>
                  <a:pt x="608047" y="495957"/>
                </a:cubicBezTo>
                <a:cubicBezTo>
                  <a:pt x="532191" y="495957"/>
                  <a:pt x="504609" y="500624"/>
                  <a:pt x="435650" y="500624"/>
                </a:cubicBezTo>
                <a:cubicBezTo>
                  <a:pt x="421858" y="500624"/>
                  <a:pt x="394276" y="491291"/>
                  <a:pt x="373589" y="491291"/>
                </a:cubicBezTo>
                <a:cubicBezTo>
                  <a:pt x="352899" y="495957"/>
                  <a:pt x="90860" y="495957"/>
                  <a:pt x="63276" y="500624"/>
                </a:cubicBezTo>
                <a:cubicBezTo>
                  <a:pt x="83963" y="495957"/>
                  <a:pt x="28797" y="500624"/>
                  <a:pt x="8111" y="500624"/>
                </a:cubicBezTo>
                <a:cubicBezTo>
                  <a:pt x="28797" y="498290"/>
                  <a:pt x="30521" y="497125"/>
                  <a:pt x="21901" y="496542"/>
                </a:cubicBezTo>
                <a:lnTo>
                  <a:pt x="13426" y="496437"/>
                </a:lnTo>
                <a:lnTo>
                  <a:pt x="35694" y="495957"/>
                </a:lnTo>
                <a:cubicBezTo>
                  <a:pt x="21902" y="495957"/>
                  <a:pt x="15007" y="495957"/>
                  <a:pt x="7249" y="495957"/>
                </a:cubicBezTo>
                <a:lnTo>
                  <a:pt x="5095" y="495957"/>
                </a:lnTo>
                <a:lnTo>
                  <a:pt x="5570" y="492209"/>
                </a:lnTo>
                <a:cubicBezTo>
                  <a:pt x="5903" y="489498"/>
                  <a:pt x="6094" y="487821"/>
                  <a:pt x="6094" y="487523"/>
                </a:cubicBezTo>
                <a:cubicBezTo>
                  <a:pt x="6094" y="475600"/>
                  <a:pt x="0" y="458908"/>
                  <a:pt x="0" y="435061"/>
                </a:cubicBezTo>
                <a:cubicBezTo>
                  <a:pt x="0" y="431485"/>
                  <a:pt x="0" y="426119"/>
                  <a:pt x="0" y="422244"/>
                </a:cubicBezTo>
                <a:lnTo>
                  <a:pt x="0" y="418368"/>
                </a:lnTo>
                <a:cubicBezTo>
                  <a:pt x="0" y="406446"/>
                  <a:pt x="12188" y="356369"/>
                  <a:pt x="12188" y="353984"/>
                </a:cubicBezTo>
                <a:cubicBezTo>
                  <a:pt x="18278" y="349215"/>
                  <a:pt x="0" y="272908"/>
                  <a:pt x="0" y="249061"/>
                </a:cubicBezTo>
                <a:cubicBezTo>
                  <a:pt x="0" y="249061"/>
                  <a:pt x="0" y="220445"/>
                  <a:pt x="6094" y="220445"/>
                </a:cubicBezTo>
                <a:cubicBezTo>
                  <a:pt x="0" y="208522"/>
                  <a:pt x="18278" y="179907"/>
                  <a:pt x="12188" y="184676"/>
                </a:cubicBezTo>
                <a:cubicBezTo>
                  <a:pt x="18278" y="177522"/>
                  <a:pt x="6094" y="151292"/>
                  <a:pt x="6094" y="144137"/>
                </a:cubicBezTo>
                <a:cubicBezTo>
                  <a:pt x="6094" y="158446"/>
                  <a:pt x="18278" y="58291"/>
                  <a:pt x="18278" y="67829"/>
                </a:cubicBezTo>
                <a:cubicBezTo>
                  <a:pt x="18278" y="60675"/>
                  <a:pt x="6094" y="5829"/>
                  <a:pt x="6094" y="3444"/>
                </a:cubicBezTo>
                <a:cubicBezTo>
                  <a:pt x="103584" y="1060"/>
                  <a:pt x="188890" y="3444"/>
                  <a:pt x="201075" y="3444"/>
                </a:cubicBezTo>
                <a:cubicBezTo>
                  <a:pt x="207169" y="3444"/>
                  <a:pt x="225447" y="3444"/>
                  <a:pt x="237634" y="3444"/>
                </a:cubicBezTo>
                <a:cubicBezTo>
                  <a:pt x="237634" y="3444"/>
                  <a:pt x="262007" y="5829"/>
                  <a:pt x="292473" y="8214"/>
                </a:cubicBezTo>
                <a:cubicBezTo>
                  <a:pt x="286379" y="8214"/>
                  <a:pt x="469176" y="5829"/>
                  <a:pt x="639785" y="5829"/>
                </a:cubicBezTo>
                <a:cubicBezTo>
                  <a:pt x="627597" y="5829"/>
                  <a:pt x="639785" y="3444"/>
                  <a:pt x="658063" y="3444"/>
                </a:cubicBezTo>
                <a:cubicBezTo>
                  <a:pt x="712904" y="3444"/>
                  <a:pt x="731183" y="8214"/>
                  <a:pt x="725088" y="8214"/>
                </a:cubicBezTo>
                <a:cubicBezTo>
                  <a:pt x="737276" y="8214"/>
                  <a:pt x="853046" y="1060"/>
                  <a:pt x="840859" y="1060"/>
                </a:cubicBezTo>
                <a:cubicBezTo>
                  <a:pt x="883512" y="3444"/>
                  <a:pt x="1175986" y="8214"/>
                  <a:pt x="1175986" y="8214"/>
                </a:cubicBezTo>
                <a:cubicBezTo>
                  <a:pt x="1224730" y="8214"/>
                  <a:pt x="1322222" y="3444"/>
                  <a:pt x="1328314" y="3444"/>
                </a:cubicBezTo>
                <a:cubicBezTo>
                  <a:pt x="1358779" y="3444"/>
                  <a:pt x="1364873" y="1060"/>
                  <a:pt x="1364873" y="3444"/>
                </a:cubicBezTo>
                <a:cubicBezTo>
                  <a:pt x="1383152" y="3444"/>
                  <a:pt x="1383152" y="1060"/>
                  <a:pt x="1395339" y="1060"/>
                </a:cubicBezTo>
                <a:cubicBezTo>
                  <a:pt x="1410574" y="1060"/>
                  <a:pt x="1434945" y="464"/>
                  <a:pt x="1458556" y="165"/>
                </a:cubicBezTo>
                <a:cubicBezTo>
                  <a:pt x="1470361" y="17"/>
                  <a:pt x="1481976" y="-58"/>
                  <a:pt x="1492164" y="54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1800" cap="all" spc="-50" baseline="0">
                <a:solidFill>
                  <a:schemeClr val="bg2"/>
                </a:solidFill>
                <a:latin typeface="Tw Cen MT Condensed" panose="020B0606020104020203" pitchFamily="34" charset="0"/>
              </a:defRPr>
            </a:lvl1pPr>
          </a:lstStyle>
          <a:p>
            <a:pPr lvl="0"/>
            <a:r>
              <a:rPr lang="en-GB" noProof="0"/>
              <a:t>This is a heading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D96526E2-FB8D-4DE4-8645-AAFAE0929A4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51009" y="1908484"/>
            <a:ext cx="1746471" cy="1347162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6F1A5334-6505-4DCB-8D2A-5F109C199DA2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064969" y="1908484"/>
            <a:ext cx="1746471" cy="1347162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FE72F3D1-C140-41BE-B821-445888C2D2C1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175017" y="1908484"/>
            <a:ext cx="1746471" cy="1347162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F67F2174-A0B1-4DD9-8AAA-75186115A119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303387" y="1908484"/>
            <a:ext cx="1746471" cy="1347162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5" name="Picture Placeholder 3">
            <a:extLst>
              <a:ext uri="{FF2B5EF4-FFF2-40B4-BE49-F238E27FC236}">
                <a16:creationId xmlns:a16="http://schemas.microsoft.com/office/drawing/2014/main" id="{E59284CA-A2B9-4FA6-A7FF-4D83A4D32370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9413575" y="1908484"/>
            <a:ext cx="1746471" cy="1347162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CB333862-A36D-4CBF-A169-AA4B5189B62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43225" y="6111413"/>
            <a:ext cx="450779" cy="40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779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D01D828-D4AE-4D3D-8B82-E2E28E5BC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ECCE-3745-4D97-8E74-C030DEA25084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F327FD6-2831-DA74-09BA-1DF7E86035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7676"/>
            <a:ext cx="10515600" cy="1036435"/>
          </a:xfrm>
        </p:spPr>
        <p:txBody>
          <a:bodyPr/>
          <a:lstStyle/>
          <a:p>
            <a:r>
              <a:rPr lang="en-GB" noProof="0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96137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8984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B7E92FF-A565-4C24-B0B4-F5C34AFC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B5AEECCE-3745-4D97-8E74-C030DEA25084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E201C3DD-211E-4862-8C88-B74D31C99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91313"/>
            <a:ext cx="10515600" cy="30480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 or oneliner</a:t>
            </a:r>
          </a:p>
        </p:txBody>
      </p:sp>
      <p:sp>
        <p:nvSpPr>
          <p:cNvPr id="19" name="Tijdelijke aanduiding voor tekst 21">
            <a:extLst>
              <a:ext uri="{FF2B5EF4-FFF2-40B4-BE49-F238E27FC236}">
                <a16:creationId xmlns:a16="http://schemas.microsoft.com/office/drawing/2014/main" id="{60737850-FD5A-404B-B7A2-EEB1FC9FC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639313"/>
            <a:ext cx="10515599" cy="2199512"/>
          </a:xfrm>
        </p:spPr>
        <p:txBody>
          <a:bodyPr>
            <a:norm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4000" cap="all" baseline="0">
                <a:solidFill>
                  <a:schemeClr val="accent6"/>
                </a:solidFill>
                <a:latin typeface="Tw Cen MT Condensed" panose="020B0606020104020203" pitchFamily="34" charset="0"/>
              </a:defRPr>
            </a:lvl1pPr>
          </a:lstStyle>
          <a:p>
            <a:pPr lvl="0"/>
            <a:r>
              <a:rPr lang="en-GB" noProof="0"/>
              <a:t>Add description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A2805D7-726E-4D92-B011-E8A03E3F88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43225" y="6111413"/>
            <a:ext cx="450779" cy="40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383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B7E92FF-A565-4C24-B0B4-F5C34AFC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5AEECCE-3745-4D97-8E74-C030DEA25084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E201C3DD-211E-4862-8C88-B74D31C99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91313"/>
            <a:ext cx="10515600" cy="30480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Add title or oneliner</a:t>
            </a:r>
          </a:p>
        </p:txBody>
      </p:sp>
      <p:sp>
        <p:nvSpPr>
          <p:cNvPr id="19" name="Tijdelijke aanduiding voor tekst 21">
            <a:extLst>
              <a:ext uri="{FF2B5EF4-FFF2-40B4-BE49-F238E27FC236}">
                <a16:creationId xmlns:a16="http://schemas.microsoft.com/office/drawing/2014/main" id="{60737850-FD5A-404B-B7A2-EEB1FC9FC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639313"/>
            <a:ext cx="10515599" cy="2199512"/>
          </a:xfrm>
        </p:spPr>
        <p:txBody>
          <a:bodyPr>
            <a:norm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4000" cap="all" baseline="0">
                <a:solidFill>
                  <a:schemeClr val="tx1"/>
                </a:solidFill>
                <a:latin typeface="Tw Cen MT Condensed" panose="020B0606020104020203" pitchFamily="34" charset="0"/>
              </a:defRPr>
            </a:lvl1pPr>
          </a:lstStyle>
          <a:p>
            <a:pPr lvl="0"/>
            <a:r>
              <a:rPr lang="en-GB" noProof="0"/>
              <a:t>Add description</a:t>
            </a:r>
          </a:p>
        </p:txBody>
      </p:sp>
      <p:sp>
        <p:nvSpPr>
          <p:cNvPr id="22" name="Graphic 18">
            <a:extLst>
              <a:ext uri="{FF2B5EF4-FFF2-40B4-BE49-F238E27FC236}">
                <a16:creationId xmlns:a16="http://schemas.microsoft.com/office/drawing/2014/main" id="{193969AE-98E9-43CC-AA46-6E9E811AA102}"/>
              </a:ext>
            </a:extLst>
          </p:cNvPr>
          <p:cNvSpPr/>
          <p:nvPr userDrawn="1"/>
        </p:nvSpPr>
        <p:spPr>
          <a:xfrm rot="10800000">
            <a:off x="11162852" y="5838860"/>
            <a:ext cx="1029148" cy="1019140"/>
          </a:xfrm>
          <a:custGeom>
            <a:avLst/>
            <a:gdLst>
              <a:gd name="connsiteX0" fmla="*/ 3516579 w 3518348"/>
              <a:gd name="connsiteY0" fmla="*/ 1758261 h 3484132"/>
              <a:gd name="connsiteX1" fmla="*/ 3506432 w 3518348"/>
              <a:gd name="connsiteY1" fmla="*/ 1731894 h 3484132"/>
              <a:gd name="connsiteX2" fmla="*/ 3495968 w 3518348"/>
              <a:gd name="connsiteY2" fmla="*/ 168722 h 3484132"/>
              <a:gd name="connsiteX3" fmla="*/ 3496792 w 3518348"/>
              <a:gd name="connsiteY3" fmla="*/ 83791 h 3484132"/>
              <a:gd name="connsiteX4" fmla="*/ 3488674 w 3518348"/>
              <a:gd name="connsiteY4" fmla="*/ 88418 h 3484132"/>
              <a:gd name="connsiteX5" fmla="*/ 3486645 w 3518348"/>
              <a:gd name="connsiteY5" fmla="*/ 69720 h 3484132"/>
              <a:gd name="connsiteX6" fmla="*/ 3484045 w 3518348"/>
              <a:gd name="connsiteY6" fmla="*/ 52417 h 3484132"/>
              <a:gd name="connsiteX7" fmla="*/ 3479161 w 3518348"/>
              <a:gd name="connsiteY7" fmla="*/ 23325 h 3484132"/>
              <a:gd name="connsiteX8" fmla="*/ 3472819 w 3518348"/>
              <a:gd name="connsiteY8" fmla="*/ 1 h 3484132"/>
              <a:gd name="connsiteX9" fmla="*/ -1 w 3518348"/>
              <a:gd name="connsiteY9" fmla="*/ 1 h 3484132"/>
              <a:gd name="connsiteX10" fmla="*/ -1 w 3518348"/>
              <a:gd name="connsiteY10" fmla="*/ 3459541 h 3484132"/>
              <a:gd name="connsiteX11" fmla="*/ 17567 w 3518348"/>
              <a:gd name="connsiteY11" fmla="*/ 3461126 h 3484132"/>
              <a:gd name="connsiteX12" fmla="*/ 429797 w 3518348"/>
              <a:gd name="connsiteY12" fmla="*/ 3455738 h 3484132"/>
              <a:gd name="connsiteX13" fmla="*/ 795097 w 3518348"/>
              <a:gd name="connsiteY13" fmla="*/ 3455738 h 3484132"/>
              <a:gd name="connsiteX14" fmla="*/ 823953 w 3518348"/>
              <a:gd name="connsiteY14" fmla="*/ 3467337 h 3484132"/>
              <a:gd name="connsiteX15" fmla="*/ 657983 w 3518348"/>
              <a:gd name="connsiteY15" fmla="*/ 3465626 h 3484132"/>
              <a:gd name="connsiteX16" fmla="*/ 799092 w 3518348"/>
              <a:gd name="connsiteY16" fmla="*/ 3476274 h 3484132"/>
              <a:gd name="connsiteX17" fmla="*/ 772583 w 3518348"/>
              <a:gd name="connsiteY17" fmla="*/ 3465499 h 3484132"/>
              <a:gd name="connsiteX18" fmla="*/ 839237 w 3518348"/>
              <a:gd name="connsiteY18" fmla="*/ 3470443 h 3484132"/>
              <a:gd name="connsiteX19" fmla="*/ 881348 w 3518348"/>
              <a:gd name="connsiteY19" fmla="*/ 3461633 h 3484132"/>
              <a:gd name="connsiteX20" fmla="*/ 1183545 w 3518348"/>
              <a:gd name="connsiteY20" fmla="*/ 3456562 h 3484132"/>
              <a:gd name="connsiteX21" fmla="*/ 1187477 w 3518348"/>
              <a:gd name="connsiteY21" fmla="*/ 3455738 h 3484132"/>
              <a:gd name="connsiteX22" fmla="*/ 1264405 w 3518348"/>
              <a:gd name="connsiteY22" fmla="*/ 3455738 h 3484132"/>
              <a:gd name="connsiteX23" fmla="*/ 1322942 w 3518348"/>
              <a:gd name="connsiteY23" fmla="*/ 3472788 h 3484132"/>
              <a:gd name="connsiteX24" fmla="*/ 1456124 w 3518348"/>
              <a:gd name="connsiteY24" fmla="*/ 3471964 h 3484132"/>
              <a:gd name="connsiteX25" fmla="*/ 1484854 w 3518348"/>
              <a:gd name="connsiteY25" fmla="*/ 3480013 h 3484132"/>
              <a:gd name="connsiteX26" fmla="*/ 1534258 w 3518348"/>
              <a:gd name="connsiteY26" fmla="*/ 3474309 h 3484132"/>
              <a:gd name="connsiteX27" fmla="*/ 1570154 w 3518348"/>
              <a:gd name="connsiteY27" fmla="*/ 3481344 h 3484132"/>
              <a:gd name="connsiteX28" fmla="*/ 1532545 w 3518348"/>
              <a:gd name="connsiteY28" fmla="*/ 3457450 h 3484132"/>
              <a:gd name="connsiteX29" fmla="*/ 1625393 w 3518348"/>
              <a:gd name="connsiteY29" fmla="*/ 3459034 h 3484132"/>
              <a:gd name="connsiteX30" fmla="*/ 1624695 w 3518348"/>
              <a:gd name="connsiteY30" fmla="*/ 3462583 h 3484132"/>
              <a:gd name="connsiteX31" fmla="*/ 3510237 w 3518348"/>
              <a:gd name="connsiteY31" fmla="*/ 3484133 h 3484132"/>
              <a:gd name="connsiteX32" fmla="*/ 3502373 w 3518348"/>
              <a:gd name="connsiteY32" fmla="*/ 3241319 h 3484132"/>
              <a:gd name="connsiteX33" fmla="*/ 3510364 w 3518348"/>
              <a:gd name="connsiteY33" fmla="*/ 3097444 h 3484132"/>
              <a:gd name="connsiteX34" fmla="*/ 3504022 w 3518348"/>
              <a:gd name="connsiteY34" fmla="*/ 3075324 h 3484132"/>
              <a:gd name="connsiteX35" fmla="*/ 3502056 w 3518348"/>
              <a:gd name="connsiteY35" fmla="*/ 3276560 h 3484132"/>
              <a:gd name="connsiteX36" fmla="*/ 3482269 w 3518348"/>
              <a:gd name="connsiteY36" fmla="*/ 3286954 h 3484132"/>
              <a:gd name="connsiteX37" fmla="*/ 3510047 w 3518348"/>
              <a:gd name="connsiteY37" fmla="*/ 2947864 h 3484132"/>
              <a:gd name="connsiteX38" fmla="*/ 3504085 w 3518348"/>
              <a:gd name="connsiteY38" fmla="*/ 2810770 h 3484132"/>
              <a:gd name="connsiteX39" fmla="*/ 3507891 w 3518348"/>
              <a:gd name="connsiteY39" fmla="*/ 2805003 h 3484132"/>
              <a:gd name="connsiteX40" fmla="*/ 3498314 w 3518348"/>
              <a:gd name="connsiteY40" fmla="*/ 2781171 h 3484132"/>
              <a:gd name="connsiteX41" fmla="*/ 3501485 w 3518348"/>
              <a:gd name="connsiteY41" fmla="*/ 2749481 h 3484132"/>
              <a:gd name="connsiteX42" fmla="*/ 3497934 w 3518348"/>
              <a:gd name="connsiteY42" fmla="*/ 2757467 h 3484132"/>
              <a:gd name="connsiteX43" fmla="*/ 3500280 w 3518348"/>
              <a:gd name="connsiteY43" fmla="*/ 2723114 h 3484132"/>
              <a:gd name="connsiteX44" fmla="*/ 3484235 w 3518348"/>
              <a:gd name="connsiteY44" fmla="*/ 2767481 h 3484132"/>
              <a:gd name="connsiteX45" fmla="*/ 3489562 w 3518348"/>
              <a:gd name="connsiteY45" fmla="*/ 2805510 h 3484132"/>
              <a:gd name="connsiteX46" fmla="*/ 3481127 w 3518348"/>
              <a:gd name="connsiteY46" fmla="*/ 2835045 h 3484132"/>
              <a:gd name="connsiteX47" fmla="*/ 3481127 w 3518348"/>
              <a:gd name="connsiteY47" fmla="*/ 2783009 h 3484132"/>
              <a:gd name="connsiteX48" fmla="*/ 3484235 w 3518348"/>
              <a:gd name="connsiteY48" fmla="*/ 2767734 h 3484132"/>
              <a:gd name="connsiteX49" fmla="*/ 3482459 w 3518348"/>
              <a:gd name="connsiteY49" fmla="*/ 2755882 h 3484132"/>
              <a:gd name="connsiteX50" fmla="*/ 3481127 w 3518348"/>
              <a:gd name="connsiteY50" fmla="*/ 2769699 h 3484132"/>
              <a:gd name="connsiteX51" fmla="*/ 3481127 w 3518348"/>
              <a:gd name="connsiteY51" fmla="*/ 2747009 h 3484132"/>
              <a:gd name="connsiteX52" fmla="*/ 3482459 w 3518348"/>
              <a:gd name="connsiteY52" fmla="*/ 2755882 h 3484132"/>
              <a:gd name="connsiteX53" fmla="*/ 3502817 w 3518348"/>
              <a:gd name="connsiteY53" fmla="*/ 2673930 h 3484132"/>
              <a:gd name="connsiteX54" fmla="*/ 3497173 w 3518348"/>
              <a:gd name="connsiteY54" fmla="*/ 2594133 h 3484132"/>
              <a:gd name="connsiteX55" fmla="*/ 3511823 w 3518348"/>
              <a:gd name="connsiteY55" fmla="*/ 2402532 h 3484132"/>
              <a:gd name="connsiteX56" fmla="*/ 3503197 w 3518348"/>
              <a:gd name="connsiteY56" fmla="*/ 2406144 h 3484132"/>
              <a:gd name="connsiteX57" fmla="*/ 3500153 w 3518348"/>
              <a:gd name="connsiteY57" fmla="*/ 2184944 h 3484132"/>
              <a:gd name="connsiteX58" fmla="*/ 3511062 w 3518348"/>
              <a:gd name="connsiteY58" fmla="*/ 2114210 h 3484132"/>
              <a:gd name="connsiteX59" fmla="*/ 3507700 w 3518348"/>
              <a:gd name="connsiteY59" fmla="*/ 2107872 h 3484132"/>
              <a:gd name="connsiteX60" fmla="*/ 3514550 w 3518348"/>
              <a:gd name="connsiteY60" fmla="*/ 2057167 h 3484132"/>
              <a:gd name="connsiteX61" fmla="*/ 3506876 w 3518348"/>
              <a:gd name="connsiteY61" fmla="*/ 2046646 h 3484132"/>
              <a:gd name="connsiteX62" fmla="*/ 3510301 w 3518348"/>
              <a:gd name="connsiteY62" fmla="*/ 1979842 h 3484132"/>
              <a:gd name="connsiteX63" fmla="*/ 3511632 w 3518348"/>
              <a:gd name="connsiteY63" fmla="*/ 1921594 h 3484132"/>
              <a:gd name="connsiteX64" fmla="*/ 3511125 w 3518348"/>
              <a:gd name="connsiteY64" fmla="*/ 1866263 h 3484132"/>
              <a:gd name="connsiteX65" fmla="*/ 3510174 w 3518348"/>
              <a:gd name="connsiteY65" fmla="*/ 1837868 h 3484132"/>
              <a:gd name="connsiteX66" fmla="*/ 3507383 w 3518348"/>
              <a:gd name="connsiteY66" fmla="*/ 1808015 h 3484132"/>
              <a:gd name="connsiteX67" fmla="*/ 3516579 w 3518348"/>
              <a:gd name="connsiteY67" fmla="*/ 1758261 h 3484132"/>
              <a:gd name="connsiteX68" fmla="*/ 3155465 w 3518348"/>
              <a:gd name="connsiteY68" fmla="*/ 1880397 h 3484132"/>
              <a:gd name="connsiteX69" fmla="*/ 3160666 w 3518348"/>
              <a:gd name="connsiteY69" fmla="*/ 1880397 h 3484132"/>
              <a:gd name="connsiteX70" fmla="*/ 3155465 w 3518348"/>
              <a:gd name="connsiteY70" fmla="*/ 1880397 h 3484132"/>
              <a:gd name="connsiteX71" fmla="*/ 3493875 w 3518348"/>
              <a:gd name="connsiteY71" fmla="*/ 2840053 h 3484132"/>
              <a:gd name="connsiteX72" fmla="*/ 3495270 w 3518348"/>
              <a:gd name="connsiteY72" fmla="*/ 2900772 h 3484132"/>
              <a:gd name="connsiteX73" fmla="*/ 3493875 w 3518348"/>
              <a:gd name="connsiteY73" fmla="*/ 2840053 h 3484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3518348" h="3484132">
                <a:moveTo>
                  <a:pt x="3516579" y="1758261"/>
                </a:moveTo>
                <a:cubicBezTo>
                  <a:pt x="3512292" y="1749850"/>
                  <a:pt x="3508893" y="1741008"/>
                  <a:pt x="3506432" y="1731894"/>
                </a:cubicBezTo>
                <a:cubicBezTo>
                  <a:pt x="3503007" y="1719218"/>
                  <a:pt x="3500407" y="199462"/>
                  <a:pt x="3495968" y="168722"/>
                </a:cubicBezTo>
                <a:cubicBezTo>
                  <a:pt x="3495968" y="135764"/>
                  <a:pt x="3500851" y="139630"/>
                  <a:pt x="3496792" y="83791"/>
                </a:cubicBezTo>
                <a:lnTo>
                  <a:pt x="3488674" y="88418"/>
                </a:lnTo>
                <a:cubicBezTo>
                  <a:pt x="3487977" y="82080"/>
                  <a:pt x="3487342" y="75742"/>
                  <a:pt x="3486645" y="69720"/>
                </a:cubicBezTo>
                <a:cubicBezTo>
                  <a:pt x="3485947" y="63699"/>
                  <a:pt x="3484869" y="57931"/>
                  <a:pt x="3484045" y="52417"/>
                </a:cubicBezTo>
                <a:cubicBezTo>
                  <a:pt x="3482332" y="41452"/>
                  <a:pt x="3480747" y="31565"/>
                  <a:pt x="3479161" y="23325"/>
                </a:cubicBezTo>
                <a:cubicBezTo>
                  <a:pt x="3477982" y="15327"/>
                  <a:pt x="3475851" y="7497"/>
                  <a:pt x="3472819" y="1"/>
                </a:cubicBezTo>
                <a:lnTo>
                  <a:pt x="-1" y="1"/>
                </a:lnTo>
                <a:lnTo>
                  <a:pt x="-1" y="3459541"/>
                </a:lnTo>
                <a:lnTo>
                  <a:pt x="17567" y="3461126"/>
                </a:lnTo>
                <a:cubicBezTo>
                  <a:pt x="138382" y="3455865"/>
                  <a:pt x="347351" y="3459287"/>
                  <a:pt x="429797" y="3455738"/>
                </a:cubicBezTo>
                <a:lnTo>
                  <a:pt x="795097" y="3455738"/>
                </a:lnTo>
                <a:cubicBezTo>
                  <a:pt x="813679" y="3459478"/>
                  <a:pt x="824080" y="3463407"/>
                  <a:pt x="823953" y="3467337"/>
                </a:cubicBezTo>
                <a:cubicBezTo>
                  <a:pt x="773788" y="3464041"/>
                  <a:pt x="673394" y="3457386"/>
                  <a:pt x="657983" y="3465626"/>
                </a:cubicBezTo>
                <a:cubicBezTo>
                  <a:pt x="708084" y="3468922"/>
                  <a:pt x="794653" y="3470950"/>
                  <a:pt x="799092" y="3476274"/>
                </a:cubicBezTo>
                <a:cubicBezTo>
                  <a:pt x="851033" y="3466766"/>
                  <a:pt x="704470" y="3473422"/>
                  <a:pt x="772583" y="3465499"/>
                </a:cubicBezTo>
                <a:cubicBezTo>
                  <a:pt x="794881" y="3465727"/>
                  <a:pt x="817148" y="3467382"/>
                  <a:pt x="839237" y="3470443"/>
                </a:cubicBezTo>
                <a:cubicBezTo>
                  <a:pt x="815772" y="3466513"/>
                  <a:pt x="870947" y="3464105"/>
                  <a:pt x="881348" y="3461633"/>
                </a:cubicBezTo>
                <a:cubicBezTo>
                  <a:pt x="995504" y="3461633"/>
                  <a:pt x="1061144" y="3457386"/>
                  <a:pt x="1183545" y="3456562"/>
                </a:cubicBezTo>
                <a:lnTo>
                  <a:pt x="1187477" y="3455738"/>
                </a:lnTo>
                <a:lnTo>
                  <a:pt x="1264405" y="3455738"/>
                </a:lnTo>
                <a:cubicBezTo>
                  <a:pt x="1305311" y="3461189"/>
                  <a:pt x="1337719" y="3468922"/>
                  <a:pt x="1322942" y="3472788"/>
                </a:cubicBezTo>
                <a:cubicBezTo>
                  <a:pt x="1392704" y="3473548"/>
                  <a:pt x="1396700" y="3469048"/>
                  <a:pt x="1456124" y="3471964"/>
                </a:cubicBezTo>
                <a:cubicBezTo>
                  <a:pt x="1360994" y="3480077"/>
                  <a:pt x="1474770" y="3470379"/>
                  <a:pt x="1484854" y="3480013"/>
                </a:cubicBezTo>
                <a:cubicBezTo>
                  <a:pt x="1545737" y="3482105"/>
                  <a:pt x="1506163" y="3475957"/>
                  <a:pt x="1534258" y="3474309"/>
                </a:cubicBezTo>
                <a:cubicBezTo>
                  <a:pt x="1544342" y="3475387"/>
                  <a:pt x="1568632" y="3478809"/>
                  <a:pt x="1570154" y="3481344"/>
                </a:cubicBezTo>
                <a:cubicBezTo>
                  <a:pt x="1603449" y="3475703"/>
                  <a:pt x="1521066" y="3464928"/>
                  <a:pt x="1532545" y="3457450"/>
                </a:cubicBezTo>
                <a:cubicBezTo>
                  <a:pt x="1564002" y="3457912"/>
                  <a:pt x="1594951" y="3458445"/>
                  <a:pt x="1625393" y="3459034"/>
                </a:cubicBezTo>
                <a:lnTo>
                  <a:pt x="1624695" y="3462583"/>
                </a:lnTo>
                <a:cubicBezTo>
                  <a:pt x="1624695" y="3462583"/>
                  <a:pt x="3496792" y="3455675"/>
                  <a:pt x="3510237" y="3484133"/>
                </a:cubicBezTo>
                <a:cubicBezTo>
                  <a:pt x="3507447" y="3446548"/>
                  <a:pt x="3509159" y="3238087"/>
                  <a:pt x="3502373" y="3241319"/>
                </a:cubicBezTo>
                <a:lnTo>
                  <a:pt x="3510364" y="3097444"/>
                </a:lnTo>
                <a:cubicBezTo>
                  <a:pt x="3508969" y="3108155"/>
                  <a:pt x="3505037" y="3117409"/>
                  <a:pt x="3504022" y="3075324"/>
                </a:cubicBezTo>
                <a:cubicBezTo>
                  <a:pt x="3505798" y="3156008"/>
                  <a:pt x="3493241" y="3233777"/>
                  <a:pt x="3502056" y="3276560"/>
                </a:cubicBezTo>
                <a:cubicBezTo>
                  <a:pt x="3493748" y="3278651"/>
                  <a:pt x="3489372" y="3248355"/>
                  <a:pt x="3482269" y="3286954"/>
                </a:cubicBezTo>
                <a:cubicBezTo>
                  <a:pt x="3486264" y="3131290"/>
                  <a:pt x="3500407" y="3046105"/>
                  <a:pt x="3510047" y="2947864"/>
                </a:cubicBezTo>
                <a:lnTo>
                  <a:pt x="3504085" y="2810770"/>
                </a:lnTo>
                <a:lnTo>
                  <a:pt x="3507891" y="2805003"/>
                </a:lnTo>
                <a:lnTo>
                  <a:pt x="3498314" y="2781171"/>
                </a:lnTo>
                <a:cubicBezTo>
                  <a:pt x="3500306" y="2770720"/>
                  <a:pt x="3501365" y="2760116"/>
                  <a:pt x="3501485" y="2749481"/>
                </a:cubicBezTo>
                <a:cubicBezTo>
                  <a:pt x="3500661" y="2746375"/>
                  <a:pt x="3499392" y="2750685"/>
                  <a:pt x="3497934" y="2757467"/>
                </a:cubicBezTo>
                <a:cubicBezTo>
                  <a:pt x="3498441" y="2743016"/>
                  <a:pt x="3499265" y="2729896"/>
                  <a:pt x="3500280" y="2723114"/>
                </a:cubicBezTo>
                <a:cubicBezTo>
                  <a:pt x="3495270" y="2717727"/>
                  <a:pt x="3489499" y="2742129"/>
                  <a:pt x="3484235" y="2767481"/>
                </a:cubicBezTo>
                <a:cubicBezTo>
                  <a:pt x="3485947" y="2780157"/>
                  <a:pt x="3487786" y="2792453"/>
                  <a:pt x="3489562" y="2805510"/>
                </a:cubicBezTo>
                <a:cubicBezTo>
                  <a:pt x="3486645" y="2821672"/>
                  <a:pt x="3483727" y="2834982"/>
                  <a:pt x="3481127" y="2835045"/>
                </a:cubicBezTo>
                <a:lnTo>
                  <a:pt x="3481127" y="2783009"/>
                </a:lnTo>
                <a:cubicBezTo>
                  <a:pt x="3482142" y="2778129"/>
                  <a:pt x="3483157" y="2773058"/>
                  <a:pt x="3484235" y="2767734"/>
                </a:cubicBezTo>
                <a:cubicBezTo>
                  <a:pt x="3483664" y="2763741"/>
                  <a:pt x="3483030" y="2759749"/>
                  <a:pt x="3482459" y="2755882"/>
                </a:cubicBezTo>
                <a:cubicBezTo>
                  <a:pt x="3482015" y="2760572"/>
                  <a:pt x="3481571" y="2765199"/>
                  <a:pt x="3481127" y="2769699"/>
                </a:cubicBezTo>
                <a:lnTo>
                  <a:pt x="3481127" y="2747009"/>
                </a:lnTo>
                <a:cubicBezTo>
                  <a:pt x="3481571" y="2749861"/>
                  <a:pt x="3482015" y="2752840"/>
                  <a:pt x="3482459" y="2755882"/>
                </a:cubicBezTo>
                <a:cubicBezTo>
                  <a:pt x="3488801" y="2690219"/>
                  <a:pt x="3496348" y="2615303"/>
                  <a:pt x="3502817" y="2673930"/>
                </a:cubicBezTo>
                <a:lnTo>
                  <a:pt x="3497173" y="2594133"/>
                </a:lnTo>
                <a:cubicBezTo>
                  <a:pt x="3506686" y="2500392"/>
                  <a:pt x="3504720" y="2516681"/>
                  <a:pt x="3511823" y="2402532"/>
                </a:cubicBezTo>
                <a:cubicBezTo>
                  <a:pt x="3508461" y="2396194"/>
                  <a:pt x="3505481" y="2426680"/>
                  <a:pt x="3503197" y="2406144"/>
                </a:cubicBezTo>
                <a:cubicBezTo>
                  <a:pt x="3513979" y="2322925"/>
                  <a:pt x="3490513" y="2203324"/>
                  <a:pt x="3500153" y="2184944"/>
                </a:cubicBezTo>
                <a:cubicBezTo>
                  <a:pt x="3502436" y="2117696"/>
                  <a:pt x="3508398" y="2156929"/>
                  <a:pt x="3511062" y="2114210"/>
                </a:cubicBezTo>
                <a:cubicBezTo>
                  <a:pt x="3509983" y="2116239"/>
                  <a:pt x="3507891" y="2120231"/>
                  <a:pt x="3507700" y="2107872"/>
                </a:cubicBezTo>
                <a:lnTo>
                  <a:pt x="3514550" y="2057167"/>
                </a:lnTo>
                <a:cubicBezTo>
                  <a:pt x="3512076" y="2036631"/>
                  <a:pt x="3509793" y="2103943"/>
                  <a:pt x="3506876" y="2046646"/>
                </a:cubicBezTo>
                <a:cubicBezTo>
                  <a:pt x="3508144" y="2022180"/>
                  <a:pt x="3509286" y="2000251"/>
                  <a:pt x="3510301" y="1979842"/>
                </a:cubicBezTo>
                <a:cubicBezTo>
                  <a:pt x="3511315" y="1959433"/>
                  <a:pt x="3511379" y="1940165"/>
                  <a:pt x="3511632" y="1921594"/>
                </a:cubicBezTo>
                <a:cubicBezTo>
                  <a:pt x="3511886" y="1903024"/>
                  <a:pt x="3511632" y="1884897"/>
                  <a:pt x="3511125" y="1866263"/>
                </a:cubicBezTo>
                <a:cubicBezTo>
                  <a:pt x="3511125" y="1857009"/>
                  <a:pt x="3510491" y="1847565"/>
                  <a:pt x="3510174" y="1837868"/>
                </a:cubicBezTo>
                <a:cubicBezTo>
                  <a:pt x="3509857" y="1828171"/>
                  <a:pt x="3508398" y="1818283"/>
                  <a:pt x="3507383" y="1808015"/>
                </a:cubicBezTo>
                <a:cubicBezTo>
                  <a:pt x="3501231" y="1690380"/>
                  <a:pt x="3524824" y="1857643"/>
                  <a:pt x="3516579" y="1758261"/>
                </a:cubicBezTo>
                <a:close/>
                <a:moveTo>
                  <a:pt x="3155465" y="1880397"/>
                </a:moveTo>
                <a:lnTo>
                  <a:pt x="3160666" y="1880397"/>
                </a:lnTo>
                <a:cubicBezTo>
                  <a:pt x="3143035" y="1881474"/>
                  <a:pt x="3146079" y="1881284"/>
                  <a:pt x="3155465" y="1880397"/>
                </a:cubicBezTo>
                <a:close/>
                <a:moveTo>
                  <a:pt x="3493875" y="2840053"/>
                </a:moveTo>
                <a:cubicBezTo>
                  <a:pt x="3496538" y="2860182"/>
                  <a:pt x="3497008" y="2880541"/>
                  <a:pt x="3495270" y="2900772"/>
                </a:cubicBezTo>
                <a:cubicBezTo>
                  <a:pt x="3493748" y="2880572"/>
                  <a:pt x="3493278" y="2860303"/>
                  <a:pt x="3493875" y="2840053"/>
                </a:cubicBezTo>
                <a:close/>
              </a:path>
            </a:pathLst>
          </a:custGeom>
          <a:solidFill>
            <a:srgbClr val="3F3A31"/>
          </a:solidFill>
          <a:ln w="633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000" noProof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7866B2F-A6E8-47B8-AAB1-39A56FACC9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43225" y="6111413"/>
            <a:ext cx="450779" cy="40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0873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7091DD3A-E9E9-4046-AF76-868272570D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-1"/>
            <a:ext cx="12191999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F05CF59-9013-42BF-B018-CEF9370800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91313"/>
            <a:ext cx="10515600" cy="30480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 or oneliner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B7E92FF-A565-4C24-B0B4-F5C34AFC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B5AEECCE-3745-4D97-8E74-C030DEA25084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80D664AD-B72D-4618-A4B7-2747628A50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639313"/>
            <a:ext cx="10515599" cy="2199512"/>
          </a:xfrm>
        </p:spPr>
        <p:txBody>
          <a:bodyPr>
            <a:norm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4000" cap="all" baseline="0">
                <a:solidFill>
                  <a:schemeClr val="accent6"/>
                </a:solidFill>
                <a:latin typeface="Tw Cen MT Condensed" panose="020B0606020104020203" pitchFamily="34" charset="0"/>
              </a:defRPr>
            </a:lvl1pPr>
          </a:lstStyle>
          <a:p>
            <a:pPr lvl="0"/>
            <a:r>
              <a:rPr lang="en-GB" noProof="0" dirty="0"/>
              <a:t>Add description</a:t>
            </a:r>
          </a:p>
        </p:txBody>
      </p:sp>
      <p:sp>
        <p:nvSpPr>
          <p:cNvPr id="21" name="Graphic 18">
            <a:extLst>
              <a:ext uri="{FF2B5EF4-FFF2-40B4-BE49-F238E27FC236}">
                <a16:creationId xmlns:a16="http://schemas.microsoft.com/office/drawing/2014/main" id="{15D979A1-F49A-424E-ACDE-C49877A3F388}"/>
              </a:ext>
            </a:extLst>
          </p:cNvPr>
          <p:cNvSpPr/>
          <p:nvPr userDrawn="1"/>
        </p:nvSpPr>
        <p:spPr>
          <a:xfrm rot="10800000">
            <a:off x="11162852" y="5838860"/>
            <a:ext cx="1029148" cy="1019140"/>
          </a:xfrm>
          <a:custGeom>
            <a:avLst/>
            <a:gdLst>
              <a:gd name="connsiteX0" fmla="*/ 3516579 w 3518348"/>
              <a:gd name="connsiteY0" fmla="*/ 1758261 h 3484132"/>
              <a:gd name="connsiteX1" fmla="*/ 3506432 w 3518348"/>
              <a:gd name="connsiteY1" fmla="*/ 1731894 h 3484132"/>
              <a:gd name="connsiteX2" fmla="*/ 3495968 w 3518348"/>
              <a:gd name="connsiteY2" fmla="*/ 168722 h 3484132"/>
              <a:gd name="connsiteX3" fmla="*/ 3496792 w 3518348"/>
              <a:gd name="connsiteY3" fmla="*/ 83791 h 3484132"/>
              <a:gd name="connsiteX4" fmla="*/ 3488674 w 3518348"/>
              <a:gd name="connsiteY4" fmla="*/ 88418 h 3484132"/>
              <a:gd name="connsiteX5" fmla="*/ 3486645 w 3518348"/>
              <a:gd name="connsiteY5" fmla="*/ 69720 h 3484132"/>
              <a:gd name="connsiteX6" fmla="*/ 3484045 w 3518348"/>
              <a:gd name="connsiteY6" fmla="*/ 52417 h 3484132"/>
              <a:gd name="connsiteX7" fmla="*/ 3479161 w 3518348"/>
              <a:gd name="connsiteY7" fmla="*/ 23325 h 3484132"/>
              <a:gd name="connsiteX8" fmla="*/ 3472819 w 3518348"/>
              <a:gd name="connsiteY8" fmla="*/ 1 h 3484132"/>
              <a:gd name="connsiteX9" fmla="*/ -1 w 3518348"/>
              <a:gd name="connsiteY9" fmla="*/ 1 h 3484132"/>
              <a:gd name="connsiteX10" fmla="*/ -1 w 3518348"/>
              <a:gd name="connsiteY10" fmla="*/ 3459541 h 3484132"/>
              <a:gd name="connsiteX11" fmla="*/ 17567 w 3518348"/>
              <a:gd name="connsiteY11" fmla="*/ 3461126 h 3484132"/>
              <a:gd name="connsiteX12" fmla="*/ 429797 w 3518348"/>
              <a:gd name="connsiteY12" fmla="*/ 3455738 h 3484132"/>
              <a:gd name="connsiteX13" fmla="*/ 795097 w 3518348"/>
              <a:gd name="connsiteY13" fmla="*/ 3455738 h 3484132"/>
              <a:gd name="connsiteX14" fmla="*/ 823953 w 3518348"/>
              <a:gd name="connsiteY14" fmla="*/ 3467337 h 3484132"/>
              <a:gd name="connsiteX15" fmla="*/ 657983 w 3518348"/>
              <a:gd name="connsiteY15" fmla="*/ 3465626 h 3484132"/>
              <a:gd name="connsiteX16" fmla="*/ 799092 w 3518348"/>
              <a:gd name="connsiteY16" fmla="*/ 3476274 h 3484132"/>
              <a:gd name="connsiteX17" fmla="*/ 772583 w 3518348"/>
              <a:gd name="connsiteY17" fmla="*/ 3465499 h 3484132"/>
              <a:gd name="connsiteX18" fmla="*/ 839237 w 3518348"/>
              <a:gd name="connsiteY18" fmla="*/ 3470443 h 3484132"/>
              <a:gd name="connsiteX19" fmla="*/ 881348 w 3518348"/>
              <a:gd name="connsiteY19" fmla="*/ 3461633 h 3484132"/>
              <a:gd name="connsiteX20" fmla="*/ 1183545 w 3518348"/>
              <a:gd name="connsiteY20" fmla="*/ 3456562 h 3484132"/>
              <a:gd name="connsiteX21" fmla="*/ 1187477 w 3518348"/>
              <a:gd name="connsiteY21" fmla="*/ 3455738 h 3484132"/>
              <a:gd name="connsiteX22" fmla="*/ 1264405 w 3518348"/>
              <a:gd name="connsiteY22" fmla="*/ 3455738 h 3484132"/>
              <a:gd name="connsiteX23" fmla="*/ 1322942 w 3518348"/>
              <a:gd name="connsiteY23" fmla="*/ 3472788 h 3484132"/>
              <a:gd name="connsiteX24" fmla="*/ 1456124 w 3518348"/>
              <a:gd name="connsiteY24" fmla="*/ 3471964 h 3484132"/>
              <a:gd name="connsiteX25" fmla="*/ 1484854 w 3518348"/>
              <a:gd name="connsiteY25" fmla="*/ 3480013 h 3484132"/>
              <a:gd name="connsiteX26" fmla="*/ 1534258 w 3518348"/>
              <a:gd name="connsiteY26" fmla="*/ 3474309 h 3484132"/>
              <a:gd name="connsiteX27" fmla="*/ 1570154 w 3518348"/>
              <a:gd name="connsiteY27" fmla="*/ 3481344 h 3484132"/>
              <a:gd name="connsiteX28" fmla="*/ 1532545 w 3518348"/>
              <a:gd name="connsiteY28" fmla="*/ 3457450 h 3484132"/>
              <a:gd name="connsiteX29" fmla="*/ 1625393 w 3518348"/>
              <a:gd name="connsiteY29" fmla="*/ 3459034 h 3484132"/>
              <a:gd name="connsiteX30" fmla="*/ 1624695 w 3518348"/>
              <a:gd name="connsiteY30" fmla="*/ 3462583 h 3484132"/>
              <a:gd name="connsiteX31" fmla="*/ 3510237 w 3518348"/>
              <a:gd name="connsiteY31" fmla="*/ 3484133 h 3484132"/>
              <a:gd name="connsiteX32" fmla="*/ 3502373 w 3518348"/>
              <a:gd name="connsiteY32" fmla="*/ 3241319 h 3484132"/>
              <a:gd name="connsiteX33" fmla="*/ 3510364 w 3518348"/>
              <a:gd name="connsiteY33" fmla="*/ 3097444 h 3484132"/>
              <a:gd name="connsiteX34" fmla="*/ 3504022 w 3518348"/>
              <a:gd name="connsiteY34" fmla="*/ 3075324 h 3484132"/>
              <a:gd name="connsiteX35" fmla="*/ 3502056 w 3518348"/>
              <a:gd name="connsiteY35" fmla="*/ 3276560 h 3484132"/>
              <a:gd name="connsiteX36" fmla="*/ 3482269 w 3518348"/>
              <a:gd name="connsiteY36" fmla="*/ 3286954 h 3484132"/>
              <a:gd name="connsiteX37" fmla="*/ 3510047 w 3518348"/>
              <a:gd name="connsiteY37" fmla="*/ 2947864 h 3484132"/>
              <a:gd name="connsiteX38" fmla="*/ 3504085 w 3518348"/>
              <a:gd name="connsiteY38" fmla="*/ 2810770 h 3484132"/>
              <a:gd name="connsiteX39" fmla="*/ 3507891 w 3518348"/>
              <a:gd name="connsiteY39" fmla="*/ 2805003 h 3484132"/>
              <a:gd name="connsiteX40" fmla="*/ 3498314 w 3518348"/>
              <a:gd name="connsiteY40" fmla="*/ 2781171 h 3484132"/>
              <a:gd name="connsiteX41" fmla="*/ 3501485 w 3518348"/>
              <a:gd name="connsiteY41" fmla="*/ 2749481 h 3484132"/>
              <a:gd name="connsiteX42" fmla="*/ 3497934 w 3518348"/>
              <a:gd name="connsiteY42" fmla="*/ 2757467 h 3484132"/>
              <a:gd name="connsiteX43" fmla="*/ 3500280 w 3518348"/>
              <a:gd name="connsiteY43" fmla="*/ 2723114 h 3484132"/>
              <a:gd name="connsiteX44" fmla="*/ 3484235 w 3518348"/>
              <a:gd name="connsiteY44" fmla="*/ 2767481 h 3484132"/>
              <a:gd name="connsiteX45" fmla="*/ 3489562 w 3518348"/>
              <a:gd name="connsiteY45" fmla="*/ 2805510 h 3484132"/>
              <a:gd name="connsiteX46" fmla="*/ 3481127 w 3518348"/>
              <a:gd name="connsiteY46" fmla="*/ 2835045 h 3484132"/>
              <a:gd name="connsiteX47" fmla="*/ 3481127 w 3518348"/>
              <a:gd name="connsiteY47" fmla="*/ 2783009 h 3484132"/>
              <a:gd name="connsiteX48" fmla="*/ 3484235 w 3518348"/>
              <a:gd name="connsiteY48" fmla="*/ 2767734 h 3484132"/>
              <a:gd name="connsiteX49" fmla="*/ 3482459 w 3518348"/>
              <a:gd name="connsiteY49" fmla="*/ 2755882 h 3484132"/>
              <a:gd name="connsiteX50" fmla="*/ 3481127 w 3518348"/>
              <a:gd name="connsiteY50" fmla="*/ 2769699 h 3484132"/>
              <a:gd name="connsiteX51" fmla="*/ 3481127 w 3518348"/>
              <a:gd name="connsiteY51" fmla="*/ 2747009 h 3484132"/>
              <a:gd name="connsiteX52" fmla="*/ 3482459 w 3518348"/>
              <a:gd name="connsiteY52" fmla="*/ 2755882 h 3484132"/>
              <a:gd name="connsiteX53" fmla="*/ 3502817 w 3518348"/>
              <a:gd name="connsiteY53" fmla="*/ 2673930 h 3484132"/>
              <a:gd name="connsiteX54" fmla="*/ 3497173 w 3518348"/>
              <a:gd name="connsiteY54" fmla="*/ 2594133 h 3484132"/>
              <a:gd name="connsiteX55" fmla="*/ 3511823 w 3518348"/>
              <a:gd name="connsiteY55" fmla="*/ 2402532 h 3484132"/>
              <a:gd name="connsiteX56" fmla="*/ 3503197 w 3518348"/>
              <a:gd name="connsiteY56" fmla="*/ 2406144 h 3484132"/>
              <a:gd name="connsiteX57" fmla="*/ 3500153 w 3518348"/>
              <a:gd name="connsiteY57" fmla="*/ 2184944 h 3484132"/>
              <a:gd name="connsiteX58" fmla="*/ 3511062 w 3518348"/>
              <a:gd name="connsiteY58" fmla="*/ 2114210 h 3484132"/>
              <a:gd name="connsiteX59" fmla="*/ 3507700 w 3518348"/>
              <a:gd name="connsiteY59" fmla="*/ 2107872 h 3484132"/>
              <a:gd name="connsiteX60" fmla="*/ 3514550 w 3518348"/>
              <a:gd name="connsiteY60" fmla="*/ 2057167 h 3484132"/>
              <a:gd name="connsiteX61" fmla="*/ 3506876 w 3518348"/>
              <a:gd name="connsiteY61" fmla="*/ 2046646 h 3484132"/>
              <a:gd name="connsiteX62" fmla="*/ 3510301 w 3518348"/>
              <a:gd name="connsiteY62" fmla="*/ 1979842 h 3484132"/>
              <a:gd name="connsiteX63" fmla="*/ 3511632 w 3518348"/>
              <a:gd name="connsiteY63" fmla="*/ 1921594 h 3484132"/>
              <a:gd name="connsiteX64" fmla="*/ 3511125 w 3518348"/>
              <a:gd name="connsiteY64" fmla="*/ 1866263 h 3484132"/>
              <a:gd name="connsiteX65" fmla="*/ 3510174 w 3518348"/>
              <a:gd name="connsiteY65" fmla="*/ 1837868 h 3484132"/>
              <a:gd name="connsiteX66" fmla="*/ 3507383 w 3518348"/>
              <a:gd name="connsiteY66" fmla="*/ 1808015 h 3484132"/>
              <a:gd name="connsiteX67" fmla="*/ 3516579 w 3518348"/>
              <a:gd name="connsiteY67" fmla="*/ 1758261 h 3484132"/>
              <a:gd name="connsiteX68" fmla="*/ 3155465 w 3518348"/>
              <a:gd name="connsiteY68" fmla="*/ 1880397 h 3484132"/>
              <a:gd name="connsiteX69" fmla="*/ 3160666 w 3518348"/>
              <a:gd name="connsiteY69" fmla="*/ 1880397 h 3484132"/>
              <a:gd name="connsiteX70" fmla="*/ 3155465 w 3518348"/>
              <a:gd name="connsiteY70" fmla="*/ 1880397 h 3484132"/>
              <a:gd name="connsiteX71" fmla="*/ 3493875 w 3518348"/>
              <a:gd name="connsiteY71" fmla="*/ 2840053 h 3484132"/>
              <a:gd name="connsiteX72" fmla="*/ 3495270 w 3518348"/>
              <a:gd name="connsiteY72" fmla="*/ 2900772 h 3484132"/>
              <a:gd name="connsiteX73" fmla="*/ 3493875 w 3518348"/>
              <a:gd name="connsiteY73" fmla="*/ 2840053 h 3484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3518348" h="3484132">
                <a:moveTo>
                  <a:pt x="3516579" y="1758261"/>
                </a:moveTo>
                <a:cubicBezTo>
                  <a:pt x="3512292" y="1749850"/>
                  <a:pt x="3508893" y="1741008"/>
                  <a:pt x="3506432" y="1731894"/>
                </a:cubicBezTo>
                <a:cubicBezTo>
                  <a:pt x="3503007" y="1719218"/>
                  <a:pt x="3500407" y="199462"/>
                  <a:pt x="3495968" y="168722"/>
                </a:cubicBezTo>
                <a:cubicBezTo>
                  <a:pt x="3495968" y="135764"/>
                  <a:pt x="3500851" y="139630"/>
                  <a:pt x="3496792" y="83791"/>
                </a:cubicBezTo>
                <a:lnTo>
                  <a:pt x="3488674" y="88418"/>
                </a:lnTo>
                <a:cubicBezTo>
                  <a:pt x="3487977" y="82080"/>
                  <a:pt x="3487342" y="75742"/>
                  <a:pt x="3486645" y="69720"/>
                </a:cubicBezTo>
                <a:cubicBezTo>
                  <a:pt x="3485947" y="63699"/>
                  <a:pt x="3484869" y="57931"/>
                  <a:pt x="3484045" y="52417"/>
                </a:cubicBezTo>
                <a:cubicBezTo>
                  <a:pt x="3482332" y="41452"/>
                  <a:pt x="3480747" y="31565"/>
                  <a:pt x="3479161" y="23325"/>
                </a:cubicBezTo>
                <a:cubicBezTo>
                  <a:pt x="3477982" y="15327"/>
                  <a:pt x="3475851" y="7497"/>
                  <a:pt x="3472819" y="1"/>
                </a:cubicBezTo>
                <a:lnTo>
                  <a:pt x="-1" y="1"/>
                </a:lnTo>
                <a:lnTo>
                  <a:pt x="-1" y="3459541"/>
                </a:lnTo>
                <a:lnTo>
                  <a:pt x="17567" y="3461126"/>
                </a:lnTo>
                <a:cubicBezTo>
                  <a:pt x="138382" y="3455865"/>
                  <a:pt x="347351" y="3459287"/>
                  <a:pt x="429797" y="3455738"/>
                </a:cubicBezTo>
                <a:lnTo>
                  <a:pt x="795097" y="3455738"/>
                </a:lnTo>
                <a:cubicBezTo>
                  <a:pt x="813679" y="3459478"/>
                  <a:pt x="824080" y="3463407"/>
                  <a:pt x="823953" y="3467337"/>
                </a:cubicBezTo>
                <a:cubicBezTo>
                  <a:pt x="773788" y="3464041"/>
                  <a:pt x="673394" y="3457386"/>
                  <a:pt x="657983" y="3465626"/>
                </a:cubicBezTo>
                <a:cubicBezTo>
                  <a:pt x="708084" y="3468922"/>
                  <a:pt x="794653" y="3470950"/>
                  <a:pt x="799092" y="3476274"/>
                </a:cubicBezTo>
                <a:cubicBezTo>
                  <a:pt x="851033" y="3466766"/>
                  <a:pt x="704470" y="3473422"/>
                  <a:pt x="772583" y="3465499"/>
                </a:cubicBezTo>
                <a:cubicBezTo>
                  <a:pt x="794881" y="3465727"/>
                  <a:pt x="817148" y="3467382"/>
                  <a:pt x="839237" y="3470443"/>
                </a:cubicBezTo>
                <a:cubicBezTo>
                  <a:pt x="815772" y="3466513"/>
                  <a:pt x="870947" y="3464105"/>
                  <a:pt x="881348" y="3461633"/>
                </a:cubicBezTo>
                <a:cubicBezTo>
                  <a:pt x="995504" y="3461633"/>
                  <a:pt x="1061144" y="3457386"/>
                  <a:pt x="1183545" y="3456562"/>
                </a:cubicBezTo>
                <a:lnTo>
                  <a:pt x="1187477" y="3455738"/>
                </a:lnTo>
                <a:lnTo>
                  <a:pt x="1264405" y="3455738"/>
                </a:lnTo>
                <a:cubicBezTo>
                  <a:pt x="1305311" y="3461189"/>
                  <a:pt x="1337719" y="3468922"/>
                  <a:pt x="1322942" y="3472788"/>
                </a:cubicBezTo>
                <a:cubicBezTo>
                  <a:pt x="1392704" y="3473548"/>
                  <a:pt x="1396700" y="3469048"/>
                  <a:pt x="1456124" y="3471964"/>
                </a:cubicBezTo>
                <a:cubicBezTo>
                  <a:pt x="1360994" y="3480077"/>
                  <a:pt x="1474770" y="3470379"/>
                  <a:pt x="1484854" y="3480013"/>
                </a:cubicBezTo>
                <a:cubicBezTo>
                  <a:pt x="1545737" y="3482105"/>
                  <a:pt x="1506163" y="3475957"/>
                  <a:pt x="1534258" y="3474309"/>
                </a:cubicBezTo>
                <a:cubicBezTo>
                  <a:pt x="1544342" y="3475387"/>
                  <a:pt x="1568632" y="3478809"/>
                  <a:pt x="1570154" y="3481344"/>
                </a:cubicBezTo>
                <a:cubicBezTo>
                  <a:pt x="1603449" y="3475703"/>
                  <a:pt x="1521066" y="3464928"/>
                  <a:pt x="1532545" y="3457450"/>
                </a:cubicBezTo>
                <a:cubicBezTo>
                  <a:pt x="1564002" y="3457912"/>
                  <a:pt x="1594951" y="3458445"/>
                  <a:pt x="1625393" y="3459034"/>
                </a:cubicBezTo>
                <a:lnTo>
                  <a:pt x="1624695" y="3462583"/>
                </a:lnTo>
                <a:cubicBezTo>
                  <a:pt x="1624695" y="3462583"/>
                  <a:pt x="3496792" y="3455675"/>
                  <a:pt x="3510237" y="3484133"/>
                </a:cubicBezTo>
                <a:cubicBezTo>
                  <a:pt x="3507447" y="3446548"/>
                  <a:pt x="3509159" y="3238087"/>
                  <a:pt x="3502373" y="3241319"/>
                </a:cubicBezTo>
                <a:lnTo>
                  <a:pt x="3510364" y="3097444"/>
                </a:lnTo>
                <a:cubicBezTo>
                  <a:pt x="3508969" y="3108155"/>
                  <a:pt x="3505037" y="3117409"/>
                  <a:pt x="3504022" y="3075324"/>
                </a:cubicBezTo>
                <a:cubicBezTo>
                  <a:pt x="3505798" y="3156008"/>
                  <a:pt x="3493241" y="3233777"/>
                  <a:pt x="3502056" y="3276560"/>
                </a:cubicBezTo>
                <a:cubicBezTo>
                  <a:pt x="3493748" y="3278651"/>
                  <a:pt x="3489372" y="3248355"/>
                  <a:pt x="3482269" y="3286954"/>
                </a:cubicBezTo>
                <a:cubicBezTo>
                  <a:pt x="3486264" y="3131290"/>
                  <a:pt x="3500407" y="3046105"/>
                  <a:pt x="3510047" y="2947864"/>
                </a:cubicBezTo>
                <a:lnTo>
                  <a:pt x="3504085" y="2810770"/>
                </a:lnTo>
                <a:lnTo>
                  <a:pt x="3507891" y="2805003"/>
                </a:lnTo>
                <a:lnTo>
                  <a:pt x="3498314" y="2781171"/>
                </a:lnTo>
                <a:cubicBezTo>
                  <a:pt x="3500306" y="2770720"/>
                  <a:pt x="3501365" y="2760116"/>
                  <a:pt x="3501485" y="2749481"/>
                </a:cubicBezTo>
                <a:cubicBezTo>
                  <a:pt x="3500661" y="2746375"/>
                  <a:pt x="3499392" y="2750685"/>
                  <a:pt x="3497934" y="2757467"/>
                </a:cubicBezTo>
                <a:cubicBezTo>
                  <a:pt x="3498441" y="2743016"/>
                  <a:pt x="3499265" y="2729896"/>
                  <a:pt x="3500280" y="2723114"/>
                </a:cubicBezTo>
                <a:cubicBezTo>
                  <a:pt x="3495270" y="2717727"/>
                  <a:pt x="3489499" y="2742129"/>
                  <a:pt x="3484235" y="2767481"/>
                </a:cubicBezTo>
                <a:cubicBezTo>
                  <a:pt x="3485947" y="2780157"/>
                  <a:pt x="3487786" y="2792453"/>
                  <a:pt x="3489562" y="2805510"/>
                </a:cubicBezTo>
                <a:cubicBezTo>
                  <a:pt x="3486645" y="2821672"/>
                  <a:pt x="3483727" y="2834982"/>
                  <a:pt x="3481127" y="2835045"/>
                </a:cubicBezTo>
                <a:lnTo>
                  <a:pt x="3481127" y="2783009"/>
                </a:lnTo>
                <a:cubicBezTo>
                  <a:pt x="3482142" y="2778129"/>
                  <a:pt x="3483157" y="2773058"/>
                  <a:pt x="3484235" y="2767734"/>
                </a:cubicBezTo>
                <a:cubicBezTo>
                  <a:pt x="3483664" y="2763741"/>
                  <a:pt x="3483030" y="2759749"/>
                  <a:pt x="3482459" y="2755882"/>
                </a:cubicBezTo>
                <a:cubicBezTo>
                  <a:pt x="3482015" y="2760572"/>
                  <a:pt x="3481571" y="2765199"/>
                  <a:pt x="3481127" y="2769699"/>
                </a:cubicBezTo>
                <a:lnTo>
                  <a:pt x="3481127" y="2747009"/>
                </a:lnTo>
                <a:cubicBezTo>
                  <a:pt x="3481571" y="2749861"/>
                  <a:pt x="3482015" y="2752840"/>
                  <a:pt x="3482459" y="2755882"/>
                </a:cubicBezTo>
                <a:cubicBezTo>
                  <a:pt x="3488801" y="2690219"/>
                  <a:pt x="3496348" y="2615303"/>
                  <a:pt x="3502817" y="2673930"/>
                </a:cubicBezTo>
                <a:lnTo>
                  <a:pt x="3497173" y="2594133"/>
                </a:lnTo>
                <a:cubicBezTo>
                  <a:pt x="3506686" y="2500392"/>
                  <a:pt x="3504720" y="2516681"/>
                  <a:pt x="3511823" y="2402532"/>
                </a:cubicBezTo>
                <a:cubicBezTo>
                  <a:pt x="3508461" y="2396194"/>
                  <a:pt x="3505481" y="2426680"/>
                  <a:pt x="3503197" y="2406144"/>
                </a:cubicBezTo>
                <a:cubicBezTo>
                  <a:pt x="3513979" y="2322925"/>
                  <a:pt x="3490513" y="2203324"/>
                  <a:pt x="3500153" y="2184944"/>
                </a:cubicBezTo>
                <a:cubicBezTo>
                  <a:pt x="3502436" y="2117696"/>
                  <a:pt x="3508398" y="2156929"/>
                  <a:pt x="3511062" y="2114210"/>
                </a:cubicBezTo>
                <a:cubicBezTo>
                  <a:pt x="3509983" y="2116239"/>
                  <a:pt x="3507891" y="2120231"/>
                  <a:pt x="3507700" y="2107872"/>
                </a:cubicBezTo>
                <a:lnTo>
                  <a:pt x="3514550" y="2057167"/>
                </a:lnTo>
                <a:cubicBezTo>
                  <a:pt x="3512076" y="2036631"/>
                  <a:pt x="3509793" y="2103943"/>
                  <a:pt x="3506876" y="2046646"/>
                </a:cubicBezTo>
                <a:cubicBezTo>
                  <a:pt x="3508144" y="2022180"/>
                  <a:pt x="3509286" y="2000251"/>
                  <a:pt x="3510301" y="1979842"/>
                </a:cubicBezTo>
                <a:cubicBezTo>
                  <a:pt x="3511315" y="1959433"/>
                  <a:pt x="3511379" y="1940165"/>
                  <a:pt x="3511632" y="1921594"/>
                </a:cubicBezTo>
                <a:cubicBezTo>
                  <a:pt x="3511886" y="1903024"/>
                  <a:pt x="3511632" y="1884897"/>
                  <a:pt x="3511125" y="1866263"/>
                </a:cubicBezTo>
                <a:cubicBezTo>
                  <a:pt x="3511125" y="1857009"/>
                  <a:pt x="3510491" y="1847565"/>
                  <a:pt x="3510174" y="1837868"/>
                </a:cubicBezTo>
                <a:cubicBezTo>
                  <a:pt x="3509857" y="1828171"/>
                  <a:pt x="3508398" y="1818283"/>
                  <a:pt x="3507383" y="1808015"/>
                </a:cubicBezTo>
                <a:cubicBezTo>
                  <a:pt x="3501231" y="1690380"/>
                  <a:pt x="3524824" y="1857643"/>
                  <a:pt x="3516579" y="1758261"/>
                </a:cubicBezTo>
                <a:close/>
                <a:moveTo>
                  <a:pt x="3155465" y="1880397"/>
                </a:moveTo>
                <a:lnTo>
                  <a:pt x="3160666" y="1880397"/>
                </a:lnTo>
                <a:cubicBezTo>
                  <a:pt x="3143035" y="1881474"/>
                  <a:pt x="3146079" y="1881284"/>
                  <a:pt x="3155465" y="1880397"/>
                </a:cubicBezTo>
                <a:close/>
                <a:moveTo>
                  <a:pt x="3493875" y="2840053"/>
                </a:moveTo>
                <a:cubicBezTo>
                  <a:pt x="3496538" y="2860182"/>
                  <a:pt x="3497008" y="2880541"/>
                  <a:pt x="3495270" y="2900772"/>
                </a:cubicBezTo>
                <a:cubicBezTo>
                  <a:pt x="3493748" y="2880572"/>
                  <a:pt x="3493278" y="2860303"/>
                  <a:pt x="3493875" y="2840053"/>
                </a:cubicBezTo>
                <a:close/>
              </a:path>
            </a:pathLst>
          </a:custGeom>
          <a:solidFill>
            <a:srgbClr val="3F3A31"/>
          </a:solidFill>
          <a:ln w="633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000" noProof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32392C6-8C9D-4D86-A264-0E43F969C26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43225" y="6111413"/>
            <a:ext cx="450779" cy="40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028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rije vorm: vorm 19">
            <a:extLst>
              <a:ext uri="{FF2B5EF4-FFF2-40B4-BE49-F238E27FC236}">
                <a16:creationId xmlns:a16="http://schemas.microsoft.com/office/drawing/2014/main" id="{AC1BC5EB-A5EA-4445-9E17-51176CB4E04E}"/>
              </a:ext>
            </a:extLst>
          </p:cNvPr>
          <p:cNvSpPr/>
          <p:nvPr userDrawn="1"/>
        </p:nvSpPr>
        <p:spPr>
          <a:xfrm rot="16200000" flipV="1">
            <a:off x="8034210" y="2700210"/>
            <a:ext cx="5340096" cy="2975483"/>
          </a:xfrm>
          <a:custGeom>
            <a:avLst/>
            <a:gdLst>
              <a:gd name="connsiteX0" fmla="*/ 558725 w 11368705"/>
              <a:gd name="connsiteY0" fmla="*/ 3412376 h 6334606"/>
              <a:gd name="connsiteX1" fmla="*/ 567175 w 11368705"/>
              <a:gd name="connsiteY1" fmla="*/ 3412376 h 6334606"/>
              <a:gd name="connsiteX2" fmla="*/ 10766862 w 11368705"/>
              <a:gd name="connsiteY2" fmla="*/ 2856737 h 6334606"/>
              <a:gd name="connsiteX3" fmla="*/ 10779099 w 11368705"/>
              <a:gd name="connsiteY3" fmla="*/ 2858080 h 6334606"/>
              <a:gd name="connsiteX4" fmla="*/ 10787549 w 11368705"/>
              <a:gd name="connsiteY4" fmla="*/ 2858080 h 6334606"/>
              <a:gd name="connsiteX5" fmla="*/ 10766862 w 11368705"/>
              <a:gd name="connsiteY5" fmla="*/ 2856737 h 6334606"/>
              <a:gd name="connsiteX6" fmla="*/ 47014 w 11368705"/>
              <a:gd name="connsiteY6" fmla="*/ 0 h 6334606"/>
              <a:gd name="connsiteX7" fmla="*/ 11353660 w 11368705"/>
              <a:gd name="connsiteY7" fmla="*/ 0 h 6334606"/>
              <a:gd name="connsiteX8" fmla="*/ 11353168 w 11368705"/>
              <a:gd name="connsiteY8" fmla="*/ 30795 h 6334606"/>
              <a:gd name="connsiteX9" fmla="*/ 11342749 w 11368705"/>
              <a:gd name="connsiteY9" fmla="*/ 374859 h 6334606"/>
              <a:gd name="connsiteX10" fmla="*/ 11355733 w 11368705"/>
              <a:gd name="connsiteY10" fmla="*/ 637382 h 6334606"/>
              <a:gd name="connsiteX11" fmla="*/ 11345428 w 11368705"/>
              <a:gd name="connsiteY11" fmla="*/ 677744 h 6334606"/>
              <a:gd name="connsiteX12" fmla="*/ 11342234 w 11368705"/>
              <a:gd name="connsiteY12" fmla="*/ 310556 h 6334606"/>
              <a:gd name="connsiteX13" fmla="*/ 11310084 w 11368705"/>
              <a:gd name="connsiteY13" fmla="*/ 291591 h 6334606"/>
              <a:gd name="connsiteX14" fmla="*/ 11355218 w 11368705"/>
              <a:gd name="connsiteY14" fmla="*/ 910315 h 6334606"/>
              <a:gd name="connsiteX15" fmla="*/ 11345531 w 11368705"/>
              <a:gd name="connsiteY15" fmla="*/ 1160465 h 6334606"/>
              <a:gd name="connsiteX16" fmla="*/ 11351715 w 11368705"/>
              <a:gd name="connsiteY16" fmla="*/ 1170988 h 6334606"/>
              <a:gd name="connsiteX17" fmla="*/ 11336154 w 11368705"/>
              <a:gd name="connsiteY17" fmla="*/ 1214473 h 6334606"/>
              <a:gd name="connsiteX18" fmla="*/ 11341306 w 11368705"/>
              <a:gd name="connsiteY18" fmla="*/ 1272297 h 6334606"/>
              <a:gd name="connsiteX19" fmla="*/ 11335537 w 11368705"/>
              <a:gd name="connsiteY19" fmla="*/ 1257725 h 6334606"/>
              <a:gd name="connsiteX20" fmla="*/ 11339348 w 11368705"/>
              <a:gd name="connsiteY20" fmla="*/ 1320408 h 6334606"/>
              <a:gd name="connsiteX21" fmla="*/ 11313279 w 11368705"/>
              <a:gd name="connsiteY21" fmla="*/ 1239453 h 6334606"/>
              <a:gd name="connsiteX22" fmla="*/ 11321934 w 11368705"/>
              <a:gd name="connsiteY22" fmla="*/ 1170063 h 6334606"/>
              <a:gd name="connsiteX23" fmla="*/ 11308229 w 11368705"/>
              <a:gd name="connsiteY23" fmla="*/ 1116172 h 6334606"/>
              <a:gd name="connsiteX24" fmla="*/ 11308229 w 11368705"/>
              <a:gd name="connsiteY24" fmla="*/ 1211120 h 6334606"/>
              <a:gd name="connsiteX25" fmla="*/ 11313279 w 11368705"/>
              <a:gd name="connsiteY25" fmla="*/ 1238991 h 6334606"/>
              <a:gd name="connsiteX26" fmla="*/ 11310393 w 11368705"/>
              <a:gd name="connsiteY26" fmla="*/ 1260617 h 6334606"/>
              <a:gd name="connsiteX27" fmla="*/ 11308229 w 11368705"/>
              <a:gd name="connsiteY27" fmla="*/ 1235406 h 6334606"/>
              <a:gd name="connsiteX28" fmla="*/ 11308229 w 11368705"/>
              <a:gd name="connsiteY28" fmla="*/ 1276807 h 6334606"/>
              <a:gd name="connsiteX29" fmla="*/ 11310393 w 11368705"/>
              <a:gd name="connsiteY29" fmla="*/ 1260617 h 6334606"/>
              <a:gd name="connsiteX30" fmla="*/ 11343470 w 11368705"/>
              <a:gd name="connsiteY30" fmla="*/ 1410152 h 6334606"/>
              <a:gd name="connsiteX31" fmla="*/ 11334300 w 11368705"/>
              <a:gd name="connsiteY31" fmla="*/ 1555754 h 6334606"/>
              <a:gd name="connsiteX32" fmla="*/ 11358103 w 11368705"/>
              <a:gd name="connsiteY32" fmla="*/ 1905361 h 6334606"/>
              <a:gd name="connsiteX33" fmla="*/ 11344088 w 11368705"/>
              <a:gd name="connsiteY33" fmla="*/ 1898770 h 6334606"/>
              <a:gd name="connsiteX34" fmla="*/ 11339142 w 11368705"/>
              <a:gd name="connsiteY34" fmla="*/ 2302385 h 6334606"/>
              <a:gd name="connsiteX35" fmla="*/ 11356867 w 11368705"/>
              <a:gd name="connsiteY35" fmla="*/ 2431451 h 6334606"/>
              <a:gd name="connsiteX36" fmla="*/ 11351404 w 11368705"/>
              <a:gd name="connsiteY36" fmla="*/ 2443016 h 6334606"/>
              <a:gd name="connsiteX37" fmla="*/ 11362534 w 11368705"/>
              <a:gd name="connsiteY37" fmla="*/ 2535535 h 6334606"/>
              <a:gd name="connsiteX38" fmla="*/ 11350065 w 11368705"/>
              <a:gd name="connsiteY38" fmla="*/ 2554732 h 6334606"/>
              <a:gd name="connsiteX39" fmla="*/ 11355630 w 11368705"/>
              <a:gd name="connsiteY39" fmla="*/ 2676627 h 6334606"/>
              <a:gd name="connsiteX40" fmla="*/ 11357793 w 11368705"/>
              <a:gd name="connsiteY40" fmla="*/ 2782910 h 6334606"/>
              <a:gd name="connsiteX41" fmla="*/ 11356969 w 11368705"/>
              <a:gd name="connsiteY41" fmla="*/ 2883870 h 6334606"/>
              <a:gd name="connsiteX42" fmla="*/ 11355424 w 11368705"/>
              <a:gd name="connsiteY42" fmla="*/ 2935682 h 6334606"/>
              <a:gd name="connsiteX43" fmla="*/ 11350889 w 11368705"/>
              <a:gd name="connsiteY43" fmla="*/ 2990153 h 6334606"/>
              <a:gd name="connsiteX44" fmla="*/ 11365831 w 11368705"/>
              <a:gd name="connsiteY44" fmla="*/ 3080937 h 6334606"/>
              <a:gd name="connsiteX45" fmla="*/ 11349344 w 11368705"/>
              <a:gd name="connsiteY45" fmla="*/ 3129048 h 6334606"/>
              <a:gd name="connsiteX46" fmla="*/ 11332342 w 11368705"/>
              <a:gd name="connsiteY46" fmla="*/ 5981307 h 6334606"/>
              <a:gd name="connsiteX47" fmla="*/ 11333681 w 11368705"/>
              <a:gd name="connsiteY47" fmla="*/ 6136277 h 6334606"/>
              <a:gd name="connsiteX48" fmla="*/ 11320491 w 11368705"/>
              <a:gd name="connsiteY48" fmla="*/ 6127834 h 6334606"/>
              <a:gd name="connsiteX49" fmla="*/ 11317194 w 11368705"/>
              <a:gd name="connsiteY49" fmla="*/ 6161952 h 6334606"/>
              <a:gd name="connsiteX50" fmla="*/ 11312970 w 11368705"/>
              <a:gd name="connsiteY50" fmla="*/ 6193524 h 6334606"/>
              <a:gd name="connsiteX51" fmla="*/ 11305035 w 11368705"/>
              <a:gd name="connsiteY51" fmla="*/ 6246607 h 6334606"/>
              <a:gd name="connsiteX52" fmla="*/ 11294730 w 11368705"/>
              <a:gd name="connsiteY52" fmla="*/ 6289165 h 6334606"/>
              <a:gd name="connsiteX53" fmla="*/ 5694125 w 11368705"/>
              <a:gd name="connsiteY53" fmla="*/ 6289165 h 6334606"/>
              <a:gd name="connsiteX54" fmla="*/ 5694125 w 11368705"/>
              <a:gd name="connsiteY54" fmla="*/ 6293778 h 6334606"/>
              <a:gd name="connsiteX55" fmla="*/ 5665580 w 11368705"/>
              <a:gd name="connsiteY55" fmla="*/ 6296670 h 6334606"/>
              <a:gd name="connsiteX56" fmla="*/ 4995796 w 11368705"/>
              <a:gd name="connsiteY56" fmla="*/ 6286839 h 6334606"/>
              <a:gd name="connsiteX57" fmla="*/ 4402262 w 11368705"/>
              <a:gd name="connsiteY57" fmla="*/ 6286839 h 6334606"/>
              <a:gd name="connsiteX58" fmla="*/ 4355378 w 11368705"/>
              <a:gd name="connsiteY58" fmla="*/ 6308003 h 6334606"/>
              <a:gd name="connsiteX59" fmla="*/ 4625043 w 11368705"/>
              <a:gd name="connsiteY59" fmla="*/ 6304881 h 6334606"/>
              <a:gd name="connsiteX60" fmla="*/ 4395771 w 11368705"/>
              <a:gd name="connsiteY60" fmla="*/ 6324310 h 6334606"/>
              <a:gd name="connsiteX61" fmla="*/ 4438843 w 11368705"/>
              <a:gd name="connsiteY61" fmla="*/ 6304650 h 6334606"/>
              <a:gd name="connsiteX62" fmla="*/ 4330545 w 11368705"/>
              <a:gd name="connsiteY62" fmla="*/ 6313671 h 6334606"/>
              <a:gd name="connsiteX63" fmla="*/ 4262123 w 11368705"/>
              <a:gd name="connsiteY63" fmla="*/ 6297595 h 6334606"/>
              <a:gd name="connsiteX64" fmla="*/ 3771119 w 11368705"/>
              <a:gd name="connsiteY64" fmla="*/ 6288343 h 6334606"/>
              <a:gd name="connsiteX65" fmla="*/ 3764730 w 11368705"/>
              <a:gd name="connsiteY65" fmla="*/ 6286839 h 6334606"/>
              <a:gd name="connsiteX66" fmla="*/ 3639739 w 11368705"/>
              <a:gd name="connsiteY66" fmla="*/ 6286839 h 6334606"/>
              <a:gd name="connsiteX67" fmla="*/ 3544629 w 11368705"/>
              <a:gd name="connsiteY67" fmla="*/ 6317949 h 6334606"/>
              <a:gd name="connsiteX68" fmla="*/ 3328237 w 11368705"/>
              <a:gd name="connsiteY68" fmla="*/ 6316446 h 6334606"/>
              <a:gd name="connsiteX69" fmla="*/ 3281557 w 11368705"/>
              <a:gd name="connsiteY69" fmla="*/ 6331133 h 6334606"/>
              <a:gd name="connsiteX70" fmla="*/ 3201286 w 11368705"/>
              <a:gd name="connsiteY70" fmla="*/ 6320725 h 6334606"/>
              <a:gd name="connsiteX71" fmla="*/ 3142963 w 11368705"/>
              <a:gd name="connsiteY71" fmla="*/ 6333561 h 6334606"/>
              <a:gd name="connsiteX72" fmla="*/ 3204069 w 11368705"/>
              <a:gd name="connsiteY72" fmla="*/ 6289963 h 6334606"/>
              <a:gd name="connsiteX73" fmla="*/ 3053211 w 11368705"/>
              <a:gd name="connsiteY73" fmla="*/ 6292853 h 6334606"/>
              <a:gd name="connsiteX74" fmla="*/ 3054345 w 11368705"/>
              <a:gd name="connsiteY74" fmla="*/ 6299329 h 6334606"/>
              <a:gd name="connsiteX75" fmla="*/ 1458 w 11368705"/>
              <a:gd name="connsiteY75" fmla="*/ 6333969 h 6334606"/>
              <a:gd name="connsiteX76" fmla="*/ 0 w 11368705"/>
              <a:gd name="connsiteY76" fmla="*/ 6334606 h 6334606"/>
              <a:gd name="connsiteX77" fmla="*/ 0 w 11368705"/>
              <a:gd name="connsiteY77" fmla="*/ 5910103 h 6334606"/>
              <a:gd name="connsiteX78" fmla="*/ 1615 w 11368705"/>
              <a:gd name="connsiteY78" fmla="*/ 5898848 h 6334606"/>
              <a:gd name="connsiteX79" fmla="*/ 3525 w 11368705"/>
              <a:gd name="connsiteY79" fmla="*/ 5895597 h 6334606"/>
              <a:gd name="connsiteX80" fmla="*/ 0 w 11368705"/>
              <a:gd name="connsiteY80" fmla="*/ 5824324 h 6334606"/>
              <a:gd name="connsiteX81" fmla="*/ 0 w 11368705"/>
              <a:gd name="connsiteY81" fmla="*/ 5617621 h 6334606"/>
              <a:gd name="connsiteX82" fmla="*/ 23 w 11368705"/>
              <a:gd name="connsiteY82" fmla="*/ 5617296 h 6334606"/>
              <a:gd name="connsiteX83" fmla="*/ 846 w 11368705"/>
              <a:gd name="connsiteY83" fmla="*/ 5592712 h 6334606"/>
              <a:gd name="connsiteX84" fmla="*/ 4040 w 11368705"/>
              <a:gd name="connsiteY84" fmla="*/ 5959900 h 6334606"/>
              <a:gd name="connsiteX85" fmla="*/ 36190 w 11368705"/>
              <a:gd name="connsiteY85" fmla="*/ 5978865 h 6334606"/>
              <a:gd name="connsiteX86" fmla="*/ 3803 w 11368705"/>
              <a:gd name="connsiteY86" fmla="*/ 5492498 h 6334606"/>
              <a:gd name="connsiteX87" fmla="*/ 0 w 11368705"/>
              <a:gd name="connsiteY87" fmla="*/ 5453009 h 6334606"/>
              <a:gd name="connsiteX88" fmla="*/ 0 w 11368705"/>
              <a:gd name="connsiteY88" fmla="*/ 5129180 h 6334606"/>
              <a:gd name="connsiteX89" fmla="*/ 743 w 11368705"/>
              <a:gd name="connsiteY89" fmla="*/ 5109991 h 6334606"/>
              <a:gd name="connsiteX90" fmla="*/ 0 w 11368705"/>
              <a:gd name="connsiteY90" fmla="*/ 5108727 h 6334606"/>
              <a:gd name="connsiteX91" fmla="*/ 0 w 11368705"/>
              <a:gd name="connsiteY91" fmla="*/ 5084264 h 6334606"/>
              <a:gd name="connsiteX92" fmla="*/ 10120 w 11368705"/>
              <a:gd name="connsiteY92" fmla="*/ 5055983 h 6334606"/>
              <a:gd name="connsiteX93" fmla="*/ 4968 w 11368705"/>
              <a:gd name="connsiteY93" fmla="*/ 4998160 h 6334606"/>
              <a:gd name="connsiteX94" fmla="*/ 10737 w 11368705"/>
              <a:gd name="connsiteY94" fmla="*/ 5012731 h 6334606"/>
              <a:gd name="connsiteX95" fmla="*/ 6926 w 11368705"/>
              <a:gd name="connsiteY95" fmla="*/ 4950049 h 6334606"/>
              <a:gd name="connsiteX96" fmla="*/ 32995 w 11368705"/>
              <a:gd name="connsiteY96" fmla="*/ 5031003 h 6334606"/>
              <a:gd name="connsiteX97" fmla="*/ 24340 w 11368705"/>
              <a:gd name="connsiteY97" fmla="*/ 5100393 h 6334606"/>
              <a:gd name="connsiteX98" fmla="*/ 38045 w 11368705"/>
              <a:gd name="connsiteY98" fmla="*/ 5154285 h 6334606"/>
              <a:gd name="connsiteX99" fmla="*/ 38045 w 11368705"/>
              <a:gd name="connsiteY99" fmla="*/ 5059337 h 6334606"/>
              <a:gd name="connsiteX100" fmla="*/ 32995 w 11368705"/>
              <a:gd name="connsiteY100" fmla="*/ 5031465 h 6334606"/>
              <a:gd name="connsiteX101" fmla="*/ 35881 w 11368705"/>
              <a:gd name="connsiteY101" fmla="*/ 5009839 h 6334606"/>
              <a:gd name="connsiteX102" fmla="*/ 38045 w 11368705"/>
              <a:gd name="connsiteY102" fmla="*/ 5035051 h 6334606"/>
              <a:gd name="connsiteX103" fmla="*/ 38045 w 11368705"/>
              <a:gd name="connsiteY103" fmla="*/ 4993649 h 6334606"/>
              <a:gd name="connsiteX104" fmla="*/ 35881 w 11368705"/>
              <a:gd name="connsiteY104" fmla="*/ 5009839 h 6334606"/>
              <a:gd name="connsiteX105" fmla="*/ 2804 w 11368705"/>
              <a:gd name="connsiteY105" fmla="*/ 4860305 h 6334606"/>
              <a:gd name="connsiteX106" fmla="*/ 11974 w 11368705"/>
              <a:gd name="connsiteY106" fmla="*/ 4714702 h 6334606"/>
              <a:gd name="connsiteX107" fmla="*/ 693 w 11368705"/>
              <a:gd name="connsiteY107" fmla="*/ 4583836 h 6334606"/>
              <a:gd name="connsiteX108" fmla="*/ 0 w 11368705"/>
              <a:gd name="connsiteY108" fmla="*/ 4573893 h 6334606"/>
              <a:gd name="connsiteX109" fmla="*/ 0 w 11368705"/>
              <a:gd name="connsiteY109" fmla="*/ 4383202 h 6334606"/>
              <a:gd name="connsiteX110" fmla="*/ 743 w 11368705"/>
              <a:gd name="connsiteY110" fmla="*/ 4381687 h 6334606"/>
              <a:gd name="connsiteX111" fmla="*/ 2186 w 11368705"/>
              <a:gd name="connsiteY111" fmla="*/ 4371686 h 6334606"/>
              <a:gd name="connsiteX112" fmla="*/ 0 w 11368705"/>
              <a:gd name="connsiteY112" fmla="*/ 4311077 h 6334606"/>
              <a:gd name="connsiteX113" fmla="*/ 0 w 11368705"/>
              <a:gd name="connsiteY113" fmla="*/ 4204726 h 6334606"/>
              <a:gd name="connsiteX114" fmla="*/ 3964 w 11368705"/>
              <a:gd name="connsiteY114" fmla="*/ 4125512 h 6334606"/>
              <a:gd name="connsiteX115" fmla="*/ 7132 w 11368705"/>
              <a:gd name="connsiteY115" fmla="*/ 3968071 h 6334606"/>
              <a:gd name="connsiteX116" fmla="*/ 1035 w 11368705"/>
              <a:gd name="connsiteY116" fmla="*/ 3893863 h 6334606"/>
              <a:gd name="connsiteX117" fmla="*/ 0 w 11368705"/>
              <a:gd name="connsiteY117" fmla="*/ 3890958 h 6334606"/>
              <a:gd name="connsiteX118" fmla="*/ 0 w 11368705"/>
              <a:gd name="connsiteY118" fmla="*/ 2865160 h 6334606"/>
              <a:gd name="connsiteX119" fmla="*/ 435 w 11368705"/>
              <a:gd name="connsiteY119" fmla="*/ 2788692 h 6334606"/>
              <a:gd name="connsiteX120" fmla="*/ 13932 w 11368705"/>
              <a:gd name="connsiteY120" fmla="*/ 289150 h 6334606"/>
              <a:gd name="connsiteX121" fmla="*/ 12593 w 11368705"/>
              <a:gd name="connsiteY121" fmla="*/ 134179 h 6334606"/>
              <a:gd name="connsiteX122" fmla="*/ 25783 w 11368705"/>
              <a:gd name="connsiteY122" fmla="*/ 142622 h 6334606"/>
              <a:gd name="connsiteX123" fmla="*/ 29080 w 11368705"/>
              <a:gd name="connsiteY123" fmla="*/ 108504 h 6334606"/>
              <a:gd name="connsiteX124" fmla="*/ 33304 w 11368705"/>
              <a:gd name="connsiteY124" fmla="*/ 76932 h 6334606"/>
              <a:gd name="connsiteX125" fmla="*/ 41239 w 11368705"/>
              <a:gd name="connsiteY125" fmla="*/ 23849 h 633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11368705" h="6334606">
                <a:moveTo>
                  <a:pt x="558725" y="3412376"/>
                </a:moveTo>
                <a:cubicBezTo>
                  <a:pt x="587371" y="3414341"/>
                  <a:pt x="582426" y="3413994"/>
                  <a:pt x="567175" y="3412376"/>
                </a:cubicBezTo>
                <a:close/>
                <a:moveTo>
                  <a:pt x="10766862" y="2856737"/>
                </a:moveTo>
                <a:cubicBezTo>
                  <a:pt x="10766425" y="2856779"/>
                  <a:pt x="10771474" y="2857272"/>
                  <a:pt x="10779099" y="2858080"/>
                </a:cubicBezTo>
                <a:lnTo>
                  <a:pt x="10787549" y="2858080"/>
                </a:lnTo>
                <a:cubicBezTo>
                  <a:pt x="10773227" y="2857099"/>
                  <a:pt x="10767301" y="2856694"/>
                  <a:pt x="10766862" y="2856737"/>
                </a:cubicBezTo>
                <a:close/>
                <a:moveTo>
                  <a:pt x="47014" y="0"/>
                </a:moveTo>
                <a:lnTo>
                  <a:pt x="11353660" y="0"/>
                </a:lnTo>
                <a:lnTo>
                  <a:pt x="11353168" y="30795"/>
                </a:lnTo>
                <a:cubicBezTo>
                  <a:pt x="11351521" y="166430"/>
                  <a:pt x="11351019" y="379282"/>
                  <a:pt x="11342749" y="374859"/>
                </a:cubicBezTo>
                <a:lnTo>
                  <a:pt x="11355733" y="637382"/>
                </a:lnTo>
                <a:cubicBezTo>
                  <a:pt x="11353466" y="617838"/>
                  <a:pt x="11347078" y="600953"/>
                  <a:pt x="11345428" y="677744"/>
                </a:cubicBezTo>
                <a:cubicBezTo>
                  <a:pt x="11348314" y="530523"/>
                  <a:pt x="11327912" y="388621"/>
                  <a:pt x="11342234" y="310556"/>
                </a:cubicBezTo>
                <a:cubicBezTo>
                  <a:pt x="11328735" y="306741"/>
                  <a:pt x="11321625" y="362021"/>
                  <a:pt x="11310084" y="291591"/>
                </a:cubicBezTo>
                <a:cubicBezTo>
                  <a:pt x="11316575" y="575625"/>
                  <a:pt x="11339555" y="731059"/>
                  <a:pt x="11355218" y="910315"/>
                </a:cubicBezTo>
                <a:lnTo>
                  <a:pt x="11345531" y="1160465"/>
                </a:lnTo>
                <a:lnTo>
                  <a:pt x="11351715" y="1170988"/>
                </a:lnTo>
                <a:lnTo>
                  <a:pt x="11336154" y="1214473"/>
                </a:lnTo>
                <a:cubicBezTo>
                  <a:pt x="11339391" y="1233543"/>
                  <a:pt x="11341111" y="1252892"/>
                  <a:pt x="11341306" y="1272297"/>
                </a:cubicBezTo>
                <a:cubicBezTo>
                  <a:pt x="11339967" y="1277964"/>
                  <a:pt x="11337906" y="1270100"/>
                  <a:pt x="11335537" y="1257725"/>
                </a:cubicBezTo>
                <a:cubicBezTo>
                  <a:pt x="11336360" y="1284093"/>
                  <a:pt x="11337699" y="1308033"/>
                  <a:pt x="11339348" y="1320408"/>
                </a:cubicBezTo>
                <a:cubicBezTo>
                  <a:pt x="11331208" y="1330237"/>
                  <a:pt x="11321832" y="1285712"/>
                  <a:pt x="11313279" y="1239453"/>
                </a:cubicBezTo>
                <a:cubicBezTo>
                  <a:pt x="11316060" y="1216324"/>
                  <a:pt x="11319048" y="1193888"/>
                  <a:pt x="11321934" y="1170063"/>
                </a:cubicBezTo>
                <a:cubicBezTo>
                  <a:pt x="11317194" y="1140573"/>
                  <a:pt x="11312453" y="1116287"/>
                  <a:pt x="11308229" y="1116172"/>
                </a:cubicBezTo>
                <a:lnTo>
                  <a:pt x="11308229" y="1211120"/>
                </a:lnTo>
                <a:cubicBezTo>
                  <a:pt x="11309878" y="1220024"/>
                  <a:pt x="11311527" y="1229277"/>
                  <a:pt x="11313279" y="1238991"/>
                </a:cubicBezTo>
                <a:cubicBezTo>
                  <a:pt x="11312351" y="1246277"/>
                  <a:pt x="11311321" y="1253561"/>
                  <a:pt x="11310393" y="1260617"/>
                </a:cubicBezTo>
                <a:cubicBezTo>
                  <a:pt x="11309672" y="1252060"/>
                  <a:pt x="11308950" y="1243617"/>
                  <a:pt x="11308229" y="1235406"/>
                </a:cubicBezTo>
                <a:lnTo>
                  <a:pt x="11308229" y="1276807"/>
                </a:lnTo>
                <a:cubicBezTo>
                  <a:pt x="11308950" y="1271603"/>
                  <a:pt x="11309672" y="1266168"/>
                  <a:pt x="11310393" y="1260617"/>
                </a:cubicBezTo>
                <a:cubicBezTo>
                  <a:pt x="11320698" y="1380430"/>
                  <a:pt x="11332960" y="1517126"/>
                  <a:pt x="11343470" y="1410152"/>
                </a:cubicBezTo>
                <a:lnTo>
                  <a:pt x="11334300" y="1555754"/>
                </a:lnTo>
                <a:cubicBezTo>
                  <a:pt x="11349757" y="1726800"/>
                  <a:pt x="11346562" y="1697078"/>
                  <a:pt x="11358103" y="1905361"/>
                </a:cubicBezTo>
                <a:cubicBezTo>
                  <a:pt x="11352641" y="1916926"/>
                  <a:pt x="11347799" y="1861299"/>
                  <a:pt x="11344088" y="1898770"/>
                </a:cubicBezTo>
                <a:cubicBezTo>
                  <a:pt x="11361606" y="2050617"/>
                  <a:pt x="11323479" y="2268848"/>
                  <a:pt x="11339142" y="2302385"/>
                </a:cubicBezTo>
                <a:cubicBezTo>
                  <a:pt x="11342851" y="2425090"/>
                  <a:pt x="11352538" y="2353503"/>
                  <a:pt x="11356867" y="2431451"/>
                </a:cubicBezTo>
                <a:cubicBezTo>
                  <a:pt x="11355114" y="2427749"/>
                  <a:pt x="11351715" y="2420465"/>
                  <a:pt x="11351404" y="2443016"/>
                </a:cubicBezTo>
                <a:lnTo>
                  <a:pt x="11362534" y="2535535"/>
                </a:lnTo>
                <a:cubicBezTo>
                  <a:pt x="11358514" y="2573006"/>
                  <a:pt x="11354805" y="2450185"/>
                  <a:pt x="11350065" y="2554732"/>
                </a:cubicBezTo>
                <a:cubicBezTo>
                  <a:pt x="11352126" y="2599375"/>
                  <a:pt x="11353981" y="2639388"/>
                  <a:pt x="11355630" y="2676627"/>
                </a:cubicBezTo>
                <a:cubicBezTo>
                  <a:pt x="11357278" y="2713867"/>
                  <a:pt x="11357382" y="2749024"/>
                  <a:pt x="11357793" y="2782910"/>
                </a:cubicBezTo>
                <a:cubicBezTo>
                  <a:pt x="11358206" y="2816794"/>
                  <a:pt x="11357793" y="2849869"/>
                  <a:pt x="11356969" y="2883870"/>
                </a:cubicBezTo>
                <a:cubicBezTo>
                  <a:pt x="11356969" y="2900756"/>
                  <a:pt x="11355939" y="2917988"/>
                  <a:pt x="11355424" y="2935682"/>
                </a:cubicBezTo>
                <a:cubicBezTo>
                  <a:pt x="11354909" y="2953375"/>
                  <a:pt x="11352538" y="2971417"/>
                  <a:pt x="11350889" y="2990153"/>
                </a:cubicBezTo>
                <a:cubicBezTo>
                  <a:pt x="11340894" y="3204797"/>
                  <a:pt x="11379227" y="2899599"/>
                  <a:pt x="11365831" y="3080937"/>
                </a:cubicBezTo>
                <a:cubicBezTo>
                  <a:pt x="11358865" y="3096285"/>
                  <a:pt x="11353343" y="3112418"/>
                  <a:pt x="11349344" y="3129048"/>
                </a:cubicBezTo>
                <a:cubicBezTo>
                  <a:pt x="11343779" y="3152178"/>
                  <a:pt x="11339555" y="5925217"/>
                  <a:pt x="11332342" y="5981307"/>
                </a:cubicBezTo>
                <a:cubicBezTo>
                  <a:pt x="11332342" y="6041444"/>
                  <a:pt x="11340276" y="6034390"/>
                  <a:pt x="11333681" y="6136277"/>
                </a:cubicBezTo>
                <a:lnTo>
                  <a:pt x="11320491" y="6127834"/>
                </a:lnTo>
                <a:cubicBezTo>
                  <a:pt x="11319359" y="6139399"/>
                  <a:pt x="11318327" y="6150964"/>
                  <a:pt x="11317194" y="6161952"/>
                </a:cubicBezTo>
                <a:cubicBezTo>
                  <a:pt x="11316060" y="6172938"/>
                  <a:pt x="11314309" y="6183463"/>
                  <a:pt x="11312970" y="6193524"/>
                </a:cubicBezTo>
                <a:cubicBezTo>
                  <a:pt x="11310187" y="6213531"/>
                  <a:pt x="11307612" y="6231572"/>
                  <a:pt x="11305035" y="6246607"/>
                </a:cubicBezTo>
                <a:cubicBezTo>
                  <a:pt x="11303119" y="6261201"/>
                  <a:pt x="11299657" y="6275488"/>
                  <a:pt x="11294730" y="6289165"/>
                </a:cubicBezTo>
                <a:lnTo>
                  <a:pt x="5694125" y="6289165"/>
                </a:lnTo>
                <a:lnTo>
                  <a:pt x="5694125" y="6293778"/>
                </a:lnTo>
                <a:lnTo>
                  <a:pt x="5665580" y="6296670"/>
                </a:lnTo>
                <a:cubicBezTo>
                  <a:pt x="5469283" y="6287071"/>
                  <a:pt x="5129753" y="6293315"/>
                  <a:pt x="4995796" y="6286839"/>
                </a:cubicBezTo>
                <a:lnTo>
                  <a:pt x="4402262" y="6286839"/>
                </a:lnTo>
                <a:cubicBezTo>
                  <a:pt x="4372071" y="6293663"/>
                  <a:pt x="4355171" y="6300832"/>
                  <a:pt x="4355378" y="6308003"/>
                </a:cubicBezTo>
                <a:cubicBezTo>
                  <a:pt x="4436885" y="6301989"/>
                  <a:pt x="4600004" y="6289846"/>
                  <a:pt x="4625043" y="6304881"/>
                </a:cubicBezTo>
                <a:cubicBezTo>
                  <a:pt x="4543640" y="6310895"/>
                  <a:pt x="4402984" y="6314596"/>
                  <a:pt x="4395771" y="6324310"/>
                </a:cubicBezTo>
                <a:cubicBezTo>
                  <a:pt x="4311379" y="6306961"/>
                  <a:pt x="4549512" y="6319106"/>
                  <a:pt x="4438843" y="6304650"/>
                </a:cubicBezTo>
                <a:cubicBezTo>
                  <a:pt x="4402613" y="6305066"/>
                  <a:pt x="4366434" y="6308085"/>
                  <a:pt x="4330545" y="6313671"/>
                </a:cubicBezTo>
                <a:cubicBezTo>
                  <a:pt x="4368671" y="6306500"/>
                  <a:pt x="4279023" y="6302106"/>
                  <a:pt x="4262123" y="6297595"/>
                </a:cubicBezTo>
                <a:cubicBezTo>
                  <a:pt x="4076645" y="6297595"/>
                  <a:pt x="3969994" y="6289846"/>
                  <a:pt x="3771119" y="6288343"/>
                </a:cubicBezTo>
                <a:lnTo>
                  <a:pt x="3764730" y="6286839"/>
                </a:lnTo>
                <a:lnTo>
                  <a:pt x="3639739" y="6286839"/>
                </a:lnTo>
                <a:cubicBezTo>
                  <a:pt x="3573275" y="6296785"/>
                  <a:pt x="3520619" y="6310895"/>
                  <a:pt x="3544629" y="6317949"/>
                </a:cubicBezTo>
                <a:cubicBezTo>
                  <a:pt x="3431281" y="6319336"/>
                  <a:pt x="3424788" y="6311125"/>
                  <a:pt x="3328237" y="6316446"/>
                </a:cubicBezTo>
                <a:cubicBezTo>
                  <a:pt x="3482802" y="6331249"/>
                  <a:pt x="3297941" y="6313554"/>
                  <a:pt x="3281557" y="6331133"/>
                </a:cubicBezTo>
                <a:cubicBezTo>
                  <a:pt x="3182635" y="6334950"/>
                  <a:pt x="3246934" y="6323732"/>
                  <a:pt x="3201286" y="6320725"/>
                </a:cubicBezTo>
                <a:cubicBezTo>
                  <a:pt x="3184902" y="6322692"/>
                  <a:pt x="3145436" y="6328936"/>
                  <a:pt x="3142963" y="6333561"/>
                </a:cubicBezTo>
                <a:cubicBezTo>
                  <a:pt x="3088866" y="6323268"/>
                  <a:pt x="3222720" y="6303608"/>
                  <a:pt x="3204069" y="6289963"/>
                </a:cubicBezTo>
                <a:cubicBezTo>
                  <a:pt x="3152958" y="6290806"/>
                  <a:pt x="3102673" y="6291778"/>
                  <a:pt x="3053211" y="6292853"/>
                </a:cubicBezTo>
                <a:lnTo>
                  <a:pt x="3054345" y="6299329"/>
                </a:lnTo>
                <a:cubicBezTo>
                  <a:pt x="3054345" y="6299329"/>
                  <a:pt x="199732" y="6287500"/>
                  <a:pt x="1458" y="6333969"/>
                </a:cubicBezTo>
                <a:lnTo>
                  <a:pt x="0" y="6334606"/>
                </a:lnTo>
                <a:lnTo>
                  <a:pt x="0" y="5910103"/>
                </a:lnTo>
                <a:lnTo>
                  <a:pt x="1615" y="5898848"/>
                </a:lnTo>
                <a:cubicBezTo>
                  <a:pt x="2201" y="5896369"/>
                  <a:pt x="2836" y="5895229"/>
                  <a:pt x="3525" y="5895597"/>
                </a:cubicBezTo>
                <a:lnTo>
                  <a:pt x="0" y="5824324"/>
                </a:lnTo>
                <a:lnTo>
                  <a:pt x="0" y="5617621"/>
                </a:lnTo>
                <a:lnTo>
                  <a:pt x="23" y="5617296"/>
                </a:lnTo>
                <a:cubicBezTo>
                  <a:pt x="360" y="5610446"/>
                  <a:pt x="640" y="5602311"/>
                  <a:pt x="846" y="5592712"/>
                </a:cubicBezTo>
                <a:cubicBezTo>
                  <a:pt x="-2040" y="5739933"/>
                  <a:pt x="18362" y="5881835"/>
                  <a:pt x="4040" y="5959900"/>
                </a:cubicBezTo>
                <a:cubicBezTo>
                  <a:pt x="17539" y="5963715"/>
                  <a:pt x="24649" y="5908435"/>
                  <a:pt x="36190" y="5978865"/>
                </a:cubicBezTo>
                <a:cubicBezTo>
                  <a:pt x="31322" y="5765840"/>
                  <a:pt x="17179" y="5625152"/>
                  <a:pt x="3803" y="5492498"/>
                </a:cubicBezTo>
                <a:lnTo>
                  <a:pt x="0" y="5453009"/>
                </a:lnTo>
                <a:lnTo>
                  <a:pt x="0" y="5129180"/>
                </a:lnTo>
                <a:lnTo>
                  <a:pt x="743" y="5109991"/>
                </a:lnTo>
                <a:lnTo>
                  <a:pt x="0" y="5108727"/>
                </a:lnTo>
                <a:lnTo>
                  <a:pt x="0" y="5084264"/>
                </a:lnTo>
                <a:lnTo>
                  <a:pt x="10120" y="5055983"/>
                </a:lnTo>
                <a:cubicBezTo>
                  <a:pt x="6883" y="5036913"/>
                  <a:pt x="5163" y="5017565"/>
                  <a:pt x="4968" y="4998160"/>
                </a:cubicBezTo>
                <a:cubicBezTo>
                  <a:pt x="6307" y="4992492"/>
                  <a:pt x="8368" y="5000356"/>
                  <a:pt x="10737" y="5012731"/>
                </a:cubicBezTo>
                <a:cubicBezTo>
                  <a:pt x="9914" y="4986363"/>
                  <a:pt x="8575" y="4962424"/>
                  <a:pt x="6926" y="4950049"/>
                </a:cubicBezTo>
                <a:cubicBezTo>
                  <a:pt x="15066" y="4940219"/>
                  <a:pt x="24442" y="4984745"/>
                  <a:pt x="32995" y="5031003"/>
                </a:cubicBezTo>
                <a:cubicBezTo>
                  <a:pt x="30214" y="5054133"/>
                  <a:pt x="27226" y="5076569"/>
                  <a:pt x="24340" y="5100393"/>
                </a:cubicBezTo>
                <a:cubicBezTo>
                  <a:pt x="29080" y="5129884"/>
                  <a:pt x="33821" y="5154170"/>
                  <a:pt x="38045" y="5154285"/>
                </a:cubicBezTo>
                <a:lnTo>
                  <a:pt x="38045" y="5059337"/>
                </a:lnTo>
                <a:cubicBezTo>
                  <a:pt x="36396" y="5050432"/>
                  <a:pt x="34747" y="5041180"/>
                  <a:pt x="32995" y="5031465"/>
                </a:cubicBezTo>
                <a:cubicBezTo>
                  <a:pt x="33923" y="5024179"/>
                  <a:pt x="34953" y="5016895"/>
                  <a:pt x="35881" y="5009839"/>
                </a:cubicBezTo>
                <a:cubicBezTo>
                  <a:pt x="36602" y="5018397"/>
                  <a:pt x="37324" y="5026840"/>
                  <a:pt x="38045" y="5035051"/>
                </a:cubicBezTo>
                <a:lnTo>
                  <a:pt x="38045" y="4993649"/>
                </a:lnTo>
                <a:cubicBezTo>
                  <a:pt x="37324" y="4998853"/>
                  <a:pt x="36602" y="5004289"/>
                  <a:pt x="35881" y="5009839"/>
                </a:cubicBezTo>
                <a:cubicBezTo>
                  <a:pt x="25576" y="4890026"/>
                  <a:pt x="13314" y="4753330"/>
                  <a:pt x="2804" y="4860305"/>
                </a:cubicBezTo>
                <a:lnTo>
                  <a:pt x="11974" y="4714702"/>
                </a:lnTo>
                <a:cubicBezTo>
                  <a:pt x="6178" y="4650560"/>
                  <a:pt x="3004" y="4614651"/>
                  <a:pt x="693" y="4583836"/>
                </a:cubicBezTo>
                <a:lnTo>
                  <a:pt x="0" y="4573893"/>
                </a:lnTo>
                <a:lnTo>
                  <a:pt x="0" y="4383202"/>
                </a:lnTo>
                <a:lnTo>
                  <a:pt x="743" y="4381687"/>
                </a:lnTo>
                <a:cubicBezTo>
                  <a:pt x="1241" y="4379599"/>
                  <a:pt x="1722" y="4376370"/>
                  <a:pt x="2186" y="4371686"/>
                </a:cubicBezTo>
                <a:lnTo>
                  <a:pt x="0" y="4311077"/>
                </a:lnTo>
                <a:lnTo>
                  <a:pt x="0" y="4204726"/>
                </a:lnTo>
                <a:lnTo>
                  <a:pt x="3964" y="4125512"/>
                </a:lnTo>
                <a:cubicBezTo>
                  <a:pt x="9348" y="4047782"/>
                  <a:pt x="14964" y="3984840"/>
                  <a:pt x="7132" y="3968071"/>
                </a:cubicBezTo>
                <a:cubicBezTo>
                  <a:pt x="5741" y="3922057"/>
                  <a:pt x="3510" y="3903365"/>
                  <a:pt x="1035" y="3893863"/>
                </a:cubicBezTo>
                <a:lnTo>
                  <a:pt x="0" y="3890958"/>
                </a:lnTo>
                <a:lnTo>
                  <a:pt x="0" y="2865160"/>
                </a:lnTo>
                <a:lnTo>
                  <a:pt x="435" y="2788692"/>
                </a:lnTo>
                <a:cubicBezTo>
                  <a:pt x="4486" y="2035084"/>
                  <a:pt x="8297" y="332970"/>
                  <a:pt x="13932" y="289150"/>
                </a:cubicBezTo>
                <a:cubicBezTo>
                  <a:pt x="13932" y="229012"/>
                  <a:pt x="5998" y="236067"/>
                  <a:pt x="12593" y="134179"/>
                </a:cubicBezTo>
                <a:lnTo>
                  <a:pt x="25783" y="142622"/>
                </a:lnTo>
                <a:cubicBezTo>
                  <a:pt x="26915" y="131057"/>
                  <a:pt x="27947" y="119493"/>
                  <a:pt x="29080" y="108504"/>
                </a:cubicBezTo>
                <a:cubicBezTo>
                  <a:pt x="30214" y="97518"/>
                  <a:pt x="31965" y="86993"/>
                  <a:pt x="33304" y="76932"/>
                </a:cubicBezTo>
                <a:cubicBezTo>
                  <a:pt x="36087" y="56925"/>
                  <a:pt x="38662" y="38884"/>
                  <a:pt x="41239" y="23849"/>
                </a:cubicBezTo>
                <a:close/>
              </a:path>
            </a:pathLst>
          </a:custGeom>
          <a:solidFill>
            <a:schemeClr val="bg2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l"/>
            <a:endParaRPr lang="en-GB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C8E8209-6ADC-40AA-B4AE-F5350D887F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990E13-C75A-4E65-9AAE-8BE39582BD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04543"/>
            <a:ext cx="5181600" cy="487242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64BF39F-5BC4-4B4A-BE09-63E7F1FDD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04543"/>
            <a:ext cx="5181600" cy="487242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0592EA7-F402-4302-8B94-CD2548C1D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ECCE-3745-4D97-8E74-C030DEA25084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Graphic 18">
            <a:extLst>
              <a:ext uri="{FF2B5EF4-FFF2-40B4-BE49-F238E27FC236}">
                <a16:creationId xmlns:a16="http://schemas.microsoft.com/office/drawing/2014/main" id="{59212606-AB8B-41AA-B91A-193997185461}"/>
              </a:ext>
            </a:extLst>
          </p:cNvPr>
          <p:cNvSpPr/>
          <p:nvPr userDrawn="1"/>
        </p:nvSpPr>
        <p:spPr>
          <a:xfrm rot="10800000">
            <a:off x="11162852" y="5838860"/>
            <a:ext cx="1029148" cy="1019140"/>
          </a:xfrm>
          <a:custGeom>
            <a:avLst/>
            <a:gdLst>
              <a:gd name="connsiteX0" fmla="*/ 3516579 w 3518348"/>
              <a:gd name="connsiteY0" fmla="*/ 1758261 h 3484132"/>
              <a:gd name="connsiteX1" fmla="*/ 3506432 w 3518348"/>
              <a:gd name="connsiteY1" fmla="*/ 1731894 h 3484132"/>
              <a:gd name="connsiteX2" fmla="*/ 3495968 w 3518348"/>
              <a:gd name="connsiteY2" fmla="*/ 168722 h 3484132"/>
              <a:gd name="connsiteX3" fmla="*/ 3496792 w 3518348"/>
              <a:gd name="connsiteY3" fmla="*/ 83791 h 3484132"/>
              <a:gd name="connsiteX4" fmla="*/ 3488674 w 3518348"/>
              <a:gd name="connsiteY4" fmla="*/ 88418 h 3484132"/>
              <a:gd name="connsiteX5" fmla="*/ 3486645 w 3518348"/>
              <a:gd name="connsiteY5" fmla="*/ 69720 h 3484132"/>
              <a:gd name="connsiteX6" fmla="*/ 3484045 w 3518348"/>
              <a:gd name="connsiteY6" fmla="*/ 52417 h 3484132"/>
              <a:gd name="connsiteX7" fmla="*/ 3479161 w 3518348"/>
              <a:gd name="connsiteY7" fmla="*/ 23325 h 3484132"/>
              <a:gd name="connsiteX8" fmla="*/ 3472819 w 3518348"/>
              <a:gd name="connsiteY8" fmla="*/ 1 h 3484132"/>
              <a:gd name="connsiteX9" fmla="*/ -1 w 3518348"/>
              <a:gd name="connsiteY9" fmla="*/ 1 h 3484132"/>
              <a:gd name="connsiteX10" fmla="*/ -1 w 3518348"/>
              <a:gd name="connsiteY10" fmla="*/ 3459541 h 3484132"/>
              <a:gd name="connsiteX11" fmla="*/ 17567 w 3518348"/>
              <a:gd name="connsiteY11" fmla="*/ 3461126 h 3484132"/>
              <a:gd name="connsiteX12" fmla="*/ 429797 w 3518348"/>
              <a:gd name="connsiteY12" fmla="*/ 3455738 h 3484132"/>
              <a:gd name="connsiteX13" fmla="*/ 795097 w 3518348"/>
              <a:gd name="connsiteY13" fmla="*/ 3455738 h 3484132"/>
              <a:gd name="connsiteX14" fmla="*/ 823953 w 3518348"/>
              <a:gd name="connsiteY14" fmla="*/ 3467337 h 3484132"/>
              <a:gd name="connsiteX15" fmla="*/ 657983 w 3518348"/>
              <a:gd name="connsiteY15" fmla="*/ 3465626 h 3484132"/>
              <a:gd name="connsiteX16" fmla="*/ 799092 w 3518348"/>
              <a:gd name="connsiteY16" fmla="*/ 3476274 h 3484132"/>
              <a:gd name="connsiteX17" fmla="*/ 772583 w 3518348"/>
              <a:gd name="connsiteY17" fmla="*/ 3465499 h 3484132"/>
              <a:gd name="connsiteX18" fmla="*/ 839237 w 3518348"/>
              <a:gd name="connsiteY18" fmla="*/ 3470443 h 3484132"/>
              <a:gd name="connsiteX19" fmla="*/ 881348 w 3518348"/>
              <a:gd name="connsiteY19" fmla="*/ 3461633 h 3484132"/>
              <a:gd name="connsiteX20" fmla="*/ 1183545 w 3518348"/>
              <a:gd name="connsiteY20" fmla="*/ 3456562 h 3484132"/>
              <a:gd name="connsiteX21" fmla="*/ 1187477 w 3518348"/>
              <a:gd name="connsiteY21" fmla="*/ 3455738 h 3484132"/>
              <a:gd name="connsiteX22" fmla="*/ 1264405 w 3518348"/>
              <a:gd name="connsiteY22" fmla="*/ 3455738 h 3484132"/>
              <a:gd name="connsiteX23" fmla="*/ 1322942 w 3518348"/>
              <a:gd name="connsiteY23" fmla="*/ 3472788 h 3484132"/>
              <a:gd name="connsiteX24" fmla="*/ 1456124 w 3518348"/>
              <a:gd name="connsiteY24" fmla="*/ 3471964 h 3484132"/>
              <a:gd name="connsiteX25" fmla="*/ 1484854 w 3518348"/>
              <a:gd name="connsiteY25" fmla="*/ 3480013 h 3484132"/>
              <a:gd name="connsiteX26" fmla="*/ 1534258 w 3518348"/>
              <a:gd name="connsiteY26" fmla="*/ 3474309 h 3484132"/>
              <a:gd name="connsiteX27" fmla="*/ 1570154 w 3518348"/>
              <a:gd name="connsiteY27" fmla="*/ 3481344 h 3484132"/>
              <a:gd name="connsiteX28" fmla="*/ 1532545 w 3518348"/>
              <a:gd name="connsiteY28" fmla="*/ 3457450 h 3484132"/>
              <a:gd name="connsiteX29" fmla="*/ 1625393 w 3518348"/>
              <a:gd name="connsiteY29" fmla="*/ 3459034 h 3484132"/>
              <a:gd name="connsiteX30" fmla="*/ 1624695 w 3518348"/>
              <a:gd name="connsiteY30" fmla="*/ 3462583 h 3484132"/>
              <a:gd name="connsiteX31" fmla="*/ 3510237 w 3518348"/>
              <a:gd name="connsiteY31" fmla="*/ 3484133 h 3484132"/>
              <a:gd name="connsiteX32" fmla="*/ 3502373 w 3518348"/>
              <a:gd name="connsiteY32" fmla="*/ 3241319 h 3484132"/>
              <a:gd name="connsiteX33" fmla="*/ 3510364 w 3518348"/>
              <a:gd name="connsiteY33" fmla="*/ 3097444 h 3484132"/>
              <a:gd name="connsiteX34" fmla="*/ 3504022 w 3518348"/>
              <a:gd name="connsiteY34" fmla="*/ 3075324 h 3484132"/>
              <a:gd name="connsiteX35" fmla="*/ 3502056 w 3518348"/>
              <a:gd name="connsiteY35" fmla="*/ 3276560 h 3484132"/>
              <a:gd name="connsiteX36" fmla="*/ 3482269 w 3518348"/>
              <a:gd name="connsiteY36" fmla="*/ 3286954 h 3484132"/>
              <a:gd name="connsiteX37" fmla="*/ 3510047 w 3518348"/>
              <a:gd name="connsiteY37" fmla="*/ 2947864 h 3484132"/>
              <a:gd name="connsiteX38" fmla="*/ 3504085 w 3518348"/>
              <a:gd name="connsiteY38" fmla="*/ 2810770 h 3484132"/>
              <a:gd name="connsiteX39" fmla="*/ 3507891 w 3518348"/>
              <a:gd name="connsiteY39" fmla="*/ 2805003 h 3484132"/>
              <a:gd name="connsiteX40" fmla="*/ 3498314 w 3518348"/>
              <a:gd name="connsiteY40" fmla="*/ 2781171 h 3484132"/>
              <a:gd name="connsiteX41" fmla="*/ 3501485 w 3518348"/>
              <a:gd name="connsiteY41" fmla="*/ 2749481 h 3484132"/>
              <a:gd name="connsiteX42" fmla="*/ 3497934 w 3518348"/>
              <a:gd name="connsiteY42" fmla="*/ 2757467 h 3484132"/>
              <a:gd name="connsiteX43" fmla="*/ 3500280 w 3518348"/>
              <a:gd name="connsiteY43" fmla="*/ 2723114 h 3484132"/>
              <a:gd name="connsiteX44" fmla="*/ 3484235 w 3518348"/>
              <a:gd name="connsiteY44" fmla="*/ 2767481 h 3484132"/>
              <a:gd name="connsiteX45" fmla="*/ 3489562 w 3518348"/>
              <a:gd name="connsiteY45" fmla="*/ 2805510 h 3484132"/>
              <a:gd name="connsiteX46" fmla="*/ 3481127 w 3518348"/>
              <a:gd name="connsiteY46" fmla="*/ 2835045 h 3484132"/>
              <a:gd name="connsiteX47" fmla="*/ 3481127 w 3518348"/>
              <a:gd name="connsiteY47" fmla="*/ 2783009 h 3484132"/>
              <a:gd name="connsiteX48" fmla="*/ 3484235 w 3518348"/>
              <a:gd name="connsiteY48" fmla="*/ 2767734 h 3484132"/>
              <a:gd name="connsiteX49" fmla="*/ 3482459 w 3518348"/>
              <a:gd name="connsiteY49" fmla="*/ 2755882 h 3484132"/>
              <a:gd name="connsiteX50" fmla="*/ 3481127 w 3518348"/>
              <a:gd name="connsiteY50" fmla="*/ 2769699 h 3484132"/>
              <a:gd name="connsiteX51" fmla="*/ 3481127 w 3518348"/>
              <a:gd name="connsiteY51" fmla="*/ 2747009 h 3484132"/>
              <a:gd name="connsiteX52" fmla="*/ 3482459 w 3518348"/>
              <a:gd name="connsiteY52" fmla="*/ 2755882 h 3484132"/>
              <a:gd name="connsiteX53" fmla="*/ 3502817 w 3518348"/>
              <a:gd name="connsiteY53" fmla="*/ 2673930 h 3484132"/>
              <a:gd name="connsiteX54" fmla="*/ 3497173 w 3518348"/>
              <a:gd name="connsiteY54" fmla="*/ 2594133 h 3484132"/>
              <a:gd name="connsiteX55" fmla="*/ 3511823 w 3518348"/>
              <a:gd name="connsiteY55" fmla="*/ 2402532 h 3484132"/>
              <a:gd name="connsiteX56" fmla="*/ 3503197 w 3518348"/>
              <a:gd name="connsiteY56" fmla="*/ 2406144 h 3484132"/>
              <a:gd name="connsiteX57" fmla="*/ 3500153 w 3518348"/>
              <a:gd name="connsiteY57" fmla="*/ 2184944 h 3484132"/>
              <a:gd name="connsiteX58" fmla="*/ 3511062 w 3518348"/>
              <a:gd name="connsiteY58" fmla="*/ 2114210 h 3484132"/>
              <a:gd name="connsiteX59" fmla="*/ 3507700 w 3518348"/>
              <a:gd name="connsiteY59" fmla="*/ 2107872 h 3484132"/>
              <a:gd name="connsiteX60" fmla="*/ 3514550 w 3518348"/>
              <a:gd name="connsiteY60" fmla="*/ 2057167 h 3484132"/>
              <a:gd name="connsiteX61" fmla="*/ 3506876 w 3518348"/>
              <a:gd name="connsiteY61" fmla="*/ 2046646 h 3484132"/>
              <a:gd name="connsiteX62" fmla="*/ 3510301 w 3518348"/>
              <a:gd name="connsiteY62" fmla="*/ 1979842 h 3484132"/>
              <a:gd name="connsiteX63" fmla="*/ 3511632 w 3518348"/>
              <a:gd name="connsiteY63" fmla="*/ 1921594 h 3484132"/>
              <a:gd name="connsiteX64" fmla="*/ 3511125 w 3518348"/>
              <a:gd name="connsiteY64" fmla="*/ 1866263 h 3484132"/>
              <a:gd name="connsiteX65" fmla="*/ 3510174 w 3518348"/>
              <a:gd name="connsiteY65" fmla="*/ 1837868 h 3484132"/>
              <a:gd name="connsiteX66" fmla="*/ 3507383 w 3518348"/>
              <a:gd name="connsiteY66" fmla="*/ 1808015 h 3484132"/>
              <a:gd name="connsiteX67" fmla="*/ 3516579 w 3518348"/>
              <a:gd name="connsiteY67" fmla="*/ 1758261 h 3484132"/>
              <a:gd name="connsiteX68" fmla="*/ 3155465 w 3518348"/>
              <a:gd name="connsiteY68" fmla="*/ 1880397 h 3484132"/>
              <a:gd name="connsiteX69" fmla="*/ 3160666 w 3518348"/>
              <a:gd name="connsiteY69" fmla="*/ 1880397 h 3484132"/>
              <a:gd name="connsiteX70" fmla="*/ 3155465 w 3518348"/>
              <a:gd name="connsiteY70" fmla="*/ 1880397 h 3484132"/>
              <a:gd name="connsiteX71" fmla="*/ 3493875 w 3518348"/>
              <a:gd name="connsiteY71" fmla="*/ 2840053 h 3484132"/>
              <a:gd name="connsiteX72" fmla="*/ 3495270 w 3518348"/>
              <a:gd name="connsiteY72" fmla="*/ 2900772 h 3484132"/>
              <a:gd name="connsiteX73" fmla="*/ 3493875 w 3518348"/>
              <a:gd name="connsiteY73" fmla="*/ 2840053 h 3484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3518348" h="3484132">
                <a:moveTo>
                  <a:pt x="3516579" y="1758261"/>
                </a:moveTo>
                <a:cubicBezTo>
                  <a:pt x="3512292" y="1749850"/>
                  <a:pt x="3508893" y="1741008"/>
                  <a:pt x="3506432" y="1731894"/>
                </a:cubicBezTo>
                <a:cubicBezTo>
                  <a:pt x="3503007" y="1719218"/>
                  <a:pt x="3500407" y="199462"/>
                  <a:pt x="3495968" y="168722"/>
                </a:cubicBezTo>
                <a:cubicBezTo>
                  <a:pt x="3495968" y="135764"/>
                  <a:pt x="3500851" y="139630"/>
                  <a:pt x="3496792" y="83791"/>
                </a:cubicBezTo>
                <a:lnTo>
                  <a:pt x="3488674" y="88418"/>
                </a:lnTo>
                <a:cubicBezTo>
                  <a:pt x="3487977" y="82080"/>
                  <a:pt x="3487342" y="75742"/>
                  <a:pt x="3486645" y="69720"/>
                </a:cubicBezTo>
                <a:cubicBezTo>
                  <a:pt x="3485947" y="63699"/>
                  <a:pt x="3484869" y="57931"/>
                  <a:pt x="3484045" y="52417"/>
                </a:cubicBezTo>
                <a:cubicBezTo>
                  <a:pt x="3482332" y="41452"/>
                  <a:pt x="3480747" y="31565"/>
                  <a:pt x="3479161" y="23325"/>
                </a:cubicBezTo>
                <a:cubicBezTo>
                  <a:pt x="3477982" y="15327"/>
                  <a:pt x="3475851" y="7497"/>
                  <a:pt x="3472819" y="1"/>
                </a:cubicBezTo>
                <a:lnTo>
                  <a:pt x="-1" y="1"/>
                </a:lnTo>
                <a:lnTo>
                  <a:pt x="-1" y="3459541"/>
                </a:lnTo>
                <a:lnTo>
                  <a:pt x="17567" y="3461126"/>
                </a:lnTo>
                <a:cubicBezTo>
                  <a:pt x="138382" y="3455865"/>
                  <a:pt x="347351" y="3459287"/>
                  <a:pt x="429797" y="3455738"/>
                </a:cubicBezTo>
                <a:lnTo>
                  <a:pt x="795097" y="3455738"/>
                </a:lnTo>
                <a:cubicBezTo>
                  <a:pt x="813679" y="3459478"/>
                  <a:pt x="824080" y="3463407"/>
                  <a:pt x="823953" y="3467337"/>
                </a:cubicBezTo>
                <a:cubicBezTo>
                  <a:pt x="773788" y="3464041"/>
                  <a:pt x="673394" y="3457386"/>
                  <a:pt x="657983" y="3465626"/>
                </a:cubicBezTo>
                <a:cubicBezTo>
                  <a:pt x="708084" y="3468922"/>
                  <a:pt x="794653" y="3470950"/>
                  <a:pt x="799092" y="3476274"/>
                </a:cubicBezTo>
                <a:cubicBezTo>
                  <a:pt x="851033" y="3466766"/>
                  <a:pt x="704470" y="3473422"/>
                  <a:pt x="772583" y="3465499"/>
                </a:cubicBezTo>
                <a:cubicBezTo>
                  <a:pt x="794881" y="3465727"/>
                  <a:pt x="817148" y="3467382"/>
                  <a:pt x="839237" y="3470443"/>
                </a:cubicBezTo>
                <a:cubicBezTo>
                  <a:pt x="815772" y="3466513"/>
                  <a:pt x="870947" y="3464105"/>
                  <a:pt x="881348" y="3461633"/>
                </a:cubicBezTo>
                <a:cubicBezTo>
                  <a:pt x="995504" y="3461633"/>
                  <a:pt x="1061144" y="3457386"/>
                  <a:pt x="1183545" y="3456562"/>
                </a:cubicBezTo>
                <a:lnTo>
                  <a:pt x="1187477" y="3455738"/>
                </a:lnTo>
                <a:lnTo>
                  <a:pt x="1264405" y="3455738"/>
                </a:lnTo>
                <a:cubicBezTo>
                  <a:pt x="1305311" y="3461189"/>
                  <a:pt x="1337719" y="3468922"/>
                  <a:pt x="1322942" y="3472788"/>
                </a:cubicBezTo>
                <a:cubicBezTo>
                  <a:pt x="1392704" y="3473548"/>
                  <a:pt x="1396700" y="3469048"/>
                  <a:pt x="1456124" y="3471964"/>
                </a:cubicBezTo>
                <a:cubicBezTo>
                  <a:pt x="1360994" y="3480077"/>
                  <a:pt x="1474770" y="3470379"/>
                  <a:pt x="1484854" y="3480013"/>
                </a:cubicBezTo>
                <a:cubicBezTo>
                  <a:pt x="1545737" y="3482105"/>
                  <a:pt x="1506163" y="3475957"/>
                  <a:pt x="1534258" y="3474309"/>
                </a:cubicBezTo>
                <a:cubicBezTo>
                  <a:pt x="1544342" y="3475387"/>
                  <a:pt x="1568632" y="3478809"/>
                  <a:pt x="1570154" y="3481344"/>
                </a:cubicBezTo>
                <a:cubicBezTo>
                  <a:pt x="1603449" y="3475703"/>
                  <a:pt x="1521066" y="3464928"/>
                  <a:pt x="1532545" y="3457450"/>
                </a:cubicBezTo>
                <a:cubicBezTo>
                  <a:pt x="1564002" y="3457912"/>
                  <a:pt x="1594951" y="3458445"/>
                  <a:pt x="1625393" y="3459034"/>
                </a:cubicBezTo>
                <a:lnTo>
                  <a:pt x="1624695" y="3462583"/>
                </a:lnTo>
                <a:cubicBezTo>
                  <a:pt x="1624695" y="3462583"/>
                  <a:pt x="3496792" y="3455675"/>
                  <a:pt x="3510237" y="3484133"/>
                </a:cubicBezTo>
                <a:cubicBezTo>
                  <a:pt x="3507447" y="3446548"/>
                  <a:pt x="3509159" y="3238087"/>
                  <a:pt x="3502373" y="3241319"/>
                </a:cubicBezTo>
                <a:lnTo>
                  <a:pt x="3510364" y="3097444"/>
                </a:lnTo>
                <a:cubicBezTo>
                  <a:pt x="3508969" y="3108155"/>
                  <a:pt x="3505037" y="3117409"/>
                  <a:pt x="3504022" y="3075324"/>
                </a:cubicBezTo>
                <a:cubicBezTo>
                  <a:pt x="3505798" y="3156008"/>
                  <a:pt x="3493241" y="3233777"/>
                  <a:pt x="3502056" y="3276560"/>
                </a:cubicBezTo>
                <a:cubicBezTo>
                  <a:pt x="3493748" y="3278651"/>
                  <a:pt x="3489372" y="3248355"/>
                  <a:pt x="3482269" y="3286954"/>
                </a:cubicBezTo>
                <a:cubicBezTo>
                  <a:pt x="3486264" y="3131290"/>
                  <a:pt x="3500407" y="3046105"/>
                  <a:pt x="3510047" y="2947864"/>
                </a:cubicBezTo>
                <a:lnTo>
                  <a:pt x="3504085" y="2810770"/>
                </a:lnTo>
                <a:lnTo>
                  <a:pt x="3507891" y="2805003"/>
                </a:lnTo>
                <a:lnTo>
                  <a:pt x="3498314" y="2781171"/>
                </a:lnTo>
                <a:cubicBezTo>
                  <a:pt x="3500306" y="2770720"/>
                  <a:pt x="3501365" y="2760116"/>
                  <a:pt x="3501485" y="2749481"/>
                </a:cubicBezTo>
                <a:cubicBezTo>
                  <a:pt x="3500661" y="2746375"/>
                  <a:pt x="3499392" y="2750685"/>
                  <a:pt x="3497934" y="2757467"/>
                </a:cubicBezTo>
                <a:cubicBezTo>
                  <a:pt x="3498441" y="2743016"/>
                  <a:pt x="3499265" y="2729896"/>
                  <a:pt x="3500280" y="2723114"/>
                </a:cubicBezTo>
                <a:cubicBezTo>
                  <a:pt x="3495270" y="2717727"/>
                  <a:pt x="3489499" y="2742129"/>
                  <a:pt x="3484235" y="2767481"/>
                </a:cubicBezTo>
                <a:cubicBezTo>
                  <a:pt x="3485947" y="2780157"/>
                  <a:pt x="3487786" y="2792453"/>
                  <a:pt x="3489562" y="2805510"/>
                </a:cubicBezTo>
                <a:cubicBezTo>
                  <a:pt x="3486645" y="2821672"/>
                  <a:pt x="3483727" y="2834982"/>
                  <a:pt x="3481127" y="2835045"/>
                </a:cubicBezTo>
                <a:lnTo>
                  <a:pt x="3481127" y="2783009"/>
                </a:lnTo>
                <a:cubicBezTo>
                  <a:pt x="3482142" y="2778129"/>
                  <a:pt x="3483157" y="2773058"/>
                  <a:pt x="3484235" y="2767734"/>
                </a:cubicBezTo>
                <a:cubicBezTo>
                  <a:pt x="3483664" y="2763741"/>
                  <a:pt x="3483030" y="2759749"/>
                  <a:pt x="3482459" y="2755882"/>
                </a:cubicBezTo>
                <a:cubicBezTo>
                  <a:pt x="3482015" y="2760572"/>
                  <a:pt x="3481571" y="2765199"/>
                  <a:pt x="3481127" y="2769699"/>
                </a:cubicBezTo>
                <a:lnTo>
                  <a:pt x="3481127" y="2747009"/>
                </a:lnTo>
                <a:cubicBezTo>
                  <a:pt x="3481571" y="2749861"/>
                  <a:pt x="3482015" y="2752840"/>
                  <a:pt x="3482459" y="2755882"/>
                </a:cubicBezTo>
                <a:cubicBezTo>
                  <a:pt x="3488801" y="2690219"/>
                  <a:pt x="3496348" y="2615303"/>
                  <a:pt x="3502817" y="2673930"/>
                </a:cubicBezTo>
                <a:lnTo>
                  <a:pt x="3497173" y="2594133"/>
                </a:lnTo>
                <a:cubicBezTo>
                  <a:pt x="3506686" y="2500392"/>
                  <a:pt x="3504720" y="2516681"/>
                  <a:pt x="3511823" y="2402532"/>
                </a:cubicBezTo>
                <a:cubicBezTo>
                  <a:pt x="3508461" y="2396194"/>
                  <a:pt x="3505481" y="2426680"/>
                  <a:pt x="3503197" y="2406144"/>
                </a:cubicBezTo>
                <a:cubicBezTo>
                  <a:pt x="3513979" y="2322925"/>
                  <a:pt x="3490513" y="2203324"/>
                  <a:pt x="3500153" y="2184944"/>
                </a:cubicBezTo>
                <a:cubicBezTo>
                  <a:pt x="3502436" y="2117696"/>
                  <a:pt x="3508398" y="2156929"/>
                  <a:pt x="3511062" y="2114210"/>
                </a:cubicBezTo>
                <a:cubicBezTo>
                  <a:pt x="3509983" y="2116239"/>
                  <a:pt x="3507891" y="2120231"/>
                  <a:pt x="3507700" y="2107872"/>
                </a:cubicBezTo>
                <a:lnTo>
                  <a:pt x="3514550" y="2057167"/>
                </a:lnTo>
                <a:cubicBezTo>
                  <a:pt x="3512076" y="2036631"/>
                  <a:pt x="3509793" y="2103943"/>
                  <a:pt x="3506876" y="2046646"/>
                </a:cubicBezTo>
                <a:cubicBezTo>
                  <a:pt x="3508144" y="2022180"/>
                  <a:pt x="3509286" y="2000251"/>
                  <a:pt x="3510301" y="1979842"/>
                </a:cubicBezTo>
                <a:cubicBezTo>
                  <a:pt x="3511315" y="1959433"/>
                  <a:pt x="3511379" y="1940165"/>
                  <a:pt x="3511632" y="1921594"/>
                </a:cubicBezTo>
                <a:cubicBezTo>
                  <a:pt x="3511886" y="1903024"/>
                  <a:pt x="3511632" y="1884897"/>
                  <a:pt x="3511125" y="1866263"/>
                </a:cubicBezTo>
                <a:cubicBezTo>
                  <a:pt x="3511125" y="1857009"/>
                  <a:pt x="3510491" y="1847565"/>
                  <a:pt x="3510174" y="1837868"/>
                </a:cubicBezTo>
                <a:cubicBezTo>
                  <a:pt x="3509857" y="1828171"/>
                  <a:pt x="3508398" y="1818283"/>
                  <a:pt x="3507383" y="1808015"/>
                </a:cubicBezTo>
                <a:cubicBezTo>
                  <a:pt x="3501231" y="1690380"/>
                  <a:pt x="3524824" y="1857643"/>
                  <a:pt x="3516579" y="1758261"/>
                </a:cubicBezTo>
                <a:close/>
                <a:moveTo>
                  <a:pt x="3155465" y="1880397"/>
                </a:moveTo>
                <a:lnTo>
                  <a:pt x="3160666" y="1880397"/>
                </a:lnTo>
                <a:cubicBezTo>
                  <a:pt x="3143035" y="1881474"/>
                  <a:pt x="3146079" y="1881284"/>
                  <a:pt x="3155465" y="1880397"/>
                </a:cubicBezTo>
                <a:close/>
                <a:moveTo>
                  <a:pt x="3493875" y="2840053"/>
                </a:moveTo>
                <a:cubicBezTo>
                  <a:pt x="3496538" y="2860182"/>
                  <a:pt x="3497008" y="2880541"/>
                  <a:pt x="3495270" y="2900772"/>
                </a:cubicBezTo>
                <a:cubicBezTo>
                  <a:pt x="3493748" y="2880572"/>
                  <a:pt x="3493278" y="2860303"/>
                  <a:pt x="3493875" y="2840053"/>
                </a:cubicBezTo>
                <a:close/>
              </a:path>
            </a:pathLst>
          </a:custGeom>
          <a:solidFill>
            <a:srgbClr val="3F3A31"/>
          </a:solidFill>
          <a:ln w="6333" cap="flat">
            <a:noFill/>
            <a:prstDash val="solid"/>
            <a:miter/>
          </a:ln>
        </p:spPr>
        <p:txBody>
          <a:bodyPr rtlCol="0" anchor="ctr"/>
          <a:lstStyle/>
          <a:p>
            <a:endParaRPr lang="nl-NL" sz="100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5DE61A8-33A9-4D42-BCCB-F4CDF82103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43225" y="6111413"/>
            <a:ext cx="450779" cy="40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334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4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BA62AD11-9628-4DBA-A0D1-3DC45BD44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-1"/>
            <a:ext cx="12191999" cy="6858000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B7E92FF-A565-4C24-B0B4-F5C34AFC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5AEECCE-3745-4D97-8E74-C030DEA25084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DEDDD23D-D1D2-468F-B37C-7E3F500D4E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91313"/>
            <a:ext cx="10515600" cy="30480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GB" noProof="0"/>
              <a:t>Add title or oneliner</a:t>
            </a:r>
          </a:p>
        </p:txBody>
      </p:sp>
      <p:sp>
        <p:nvSpPr>
          <p:cNvPr id="20" name="Tijdelijke aanduiding voor tekst 21">
            <a:extLst>
              <a:ext uri="{FF2B5EF4-FFF2-40B4-BE49-F238E27FC236}">
                <a16:creationId xmlns:a16="http://schemas.microsoft.com/office/drawing/2014/main" id="{926EFD61-3401-4CE5-9719-532FEDE135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639313"/>
            <a:ext cx="10515599" cy="2199512"/>
          </a:xfrm>
        </p:spPr>
        <p:txBody>
          <a:bodyPr>
            <a:norm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4000" cap="all" baseline="0">
                <a:solidFill>
                  <a:schemeClr val="tx1"/>
                </a:solidFill>
                <a:latin typeface="Tw Cen MT Condensed" panose="020B0606020104020203" pitchFamily="34" charset="0"/>
              </a:defRPr>
            </a:lvl1pPr>
          </a:lstStyle>
          <a:p>
            <a:pPr lvl="0"/>
            <a:r>
              <a:rPr lang="en-GB" noProof="0"/>
              <a:t>Add description</a:t>
            </a:r>
          </a:p>
        </p:txBody>
      </p:sp>
      <p:sp>
        <p:nvSpPr>
          <p:cNvPr id="23" name="Graphic 18">
            <a:extLst>
              <a:ext uri="{FF2B5EF4-FFF2-40B4-BE49-F238E27FC236}">
                <a16:creationId xmlns:a16="http://schemas.microsoft.com/office/drawing/2014/main" id="{AB54F637-F603-4BC3-BB83-7BEE8120F291}"/>
              </a:ext>
            </a:extLst>
          </p:cNvPr>
          <p:cNvSpPr/>
          <p:nvPr userDrawn="1"/>
        </p:nvSpPr>
        <p:spPr>
          <a:xfrm rot="10800000">
            <a:off x="11162852" y="5838860"/>
            <a:ext cx="1029148" cy="1019140"/>
          </a:xfrm>
          <a:custGeom>
            <a:avLst/>
            <a:gdLst>
              <a:gd name="connsiteX0" fmla="*/ 3516579 w 3518348"/>
              <a:gd name="connsiteY0" fmla="*/ 1758261 h 3484132"/>
              <a:gd name="connsiteX1" fmla="*/ 3506432 w 3518348"/>
              <a:gd name="connsiteY1" fmla="*/ 1731894 h 3484132"/>
              <a:gd name="connsiteX2" fmla="*/ 3495968 w 3518348"/>
              <a:gd name="connsiteY2" fmla="*/ 168722 h 3484132"/>
              <a:gd name="connsiteX3" fmla="*/ 3496792 w 3518348"/>
              <a:gd name="connsiteY3" fmla="*/ 83791 h 3484132"/>
              <a:gd name="connsiteX4" fmla="*/ 3488674 w 3518348"/>
              <a:gd name="connsiteY4" fmla="*/ 88418 h 3484132"/>
              <a:gd name="connsiteX5" fmla="*/ 3486645 w 3518348"/>
              <a:gd name="connsiteY5" fmla="*/ 69720 h 3484132"/>
              <a:gd name="connsiteX6" fmla="*/ 3484045 w 3518348"/>
              <a:gd name="connsiteY6" fmla="*/ 52417 h 3484132"/>
              <a:gd name="connsiteX7" fmla="*/ 3479161 w 3518348"/>
              <a:gd name="connsiteY7" fmla="*/ 23325 h 3484132"/>
              <a:gd name="connsiteX8" fmla="*/ 3472819 w 3518348"/>
              <a:gd name="connsiteY8" fmla="*/ 1 h 3484132"/>
              <a:gd name="connsiteX9" fmla="*/ -1 w 3518348"/>
              <a:gd name="connsiteY9" fmla="*/ 1 h 3484132"/>
              <a:gd name="connsiteX10" fmla="*/ -1 w 3518348"/>
              <a:gd name="connsiteY10" fmla="*/ 3459541 h 3484132"/>
              <a:gd name="connsiteX11" fmla="*/ 17567 w 3518348"/>
              <a:gd name="connsiteY11" fmla="*/ 3461126 h 3484132"/>
              <a:gd name="connsiteX12" fmla="*/ 429797 w 3518348"/>
              <a:gd name="connsiteY12" fmla="*/ 3455738 h 3484132"/>
              <a:gd name="connsiteX13" fmla="*/ 795097 w 3518348"/>
              <a:gd name="connsiteY13" fmla="*/ 3455738 h 3484132"/>
              <a:gd name="connsiteX14" fmla="*/ 823953 w 3518348"/>
              <a:gd name="connsiteY14" fmla="*/ 3467337 h 3484132"/>
              <a:gd name="connsiteX15" fmla="*/ 657983 w 3518348"/>
              <a:gd name="connsiteY15" fmla="*/ 3465626 h 3484132"/>
              <a:gd name="connsiteX16" fmla="*/ 799092 w 3518348"/>
              <a:gd name="connsiteY16" fmla="*/ 3476274 h 3484132"/>
              <a:gd name="connsiteX17" fmla="*/ 772583 w 3518348"/>
              <a:gd name="connsiteY17" fmla="*/ 3465499 h 3484132"/>
              <a:gd name="connsiteX18" fmla="*/ 839237 w 3518348"/>
              <a:gd name="connsiteY18" fmla="*/ 3470443 h 3484132"/>
              <a:gd name="connsiteX19" fmla="*/ 881348 w 3518348"/>
              <a:gd name="connsiteY19" fmla="*/ 3461633 h 3484132"/>
              <a:gd name="connsiteX20" fmla="*/ 1183545 w 3518348"/>
              <a:gd name="connsiteY20" fmla="*/ 3456562 h 3484132"/>
              <a:gd name="connsiteX21" fmla="*/ 1187477 w 3518348"/>
              <a:gd name="connsiteY21" fmla="*/ 3455738 h 3484132"/>
              <a:gd name="connsiteX22" fmla="*/ 1264405 w 3518348"/>
              <a:gd name="connsiteY22" fmla="*/ 3455738 h 3484132"/>
              <a:gd name="connsiteX23" fmla="*/ 1322942 w 3518348"/>
              <a:gd name="connsiteY23" fmla="*/ 3472788 h 3484132"/>
              <a:gd name="connsiteX24" fmla="*/ 1456124 w 3518348"/>
              <a:gd name="connsiteY24" fmla="*/ 3471964 h 3484132"/>
              <a:gd name="connsiteX25" fmla="*/ 1484854 w 3518348"/>
              <a:gd name="connsiteY25" fmla="*/ 3480013 h 3484132"/>
              <a:gd name="connsiteX26" fmla="*/ 1534258 w 3518348"/>
              <a:gd name="connsiteY26" fmla="*/ 3474309 h 3484132"/>
              <a:gd name="connsiteX27" fmla="*/ 1570154 w 3518348"/>
              <a:gd name="connsiteY27" fmla="*/ 3481344 h 3484132"/>
              <a:gd name="connsiteX28" fmla="*/ 1532545 w 3518348"/>
              <a:gd name="connsiteY28" fmla="*/ 3457450 h 3484132"/>
              <a:gd name="connsiteX29" fmla="*/ 1625393 w 3518348"/>
              <a:gd name="connsiteY29" fmla="*/ 3459034 h 3484132"/>
              <a:gd name="connsiteX30" fmla="*/ 1624695 w 3518348"/>
              <a:gd name="connsiteY30" fmla="*/ 3462583 h 3484132"/>
              <a:gd name="connsiteX31" fmla="*/ 3510237 w 3518348"/>
              <a:gd name="connsiteY31" fmla="*/ 3484133 h 3484132"/>
              <a:gd name="connsiteX32" fmla="*/ 3502373 w 3518348"/>
              <a:gd name="connsiteY32" fmla="*/ 3241319 h 3484132"/>
              <a:gd name="connsiteX33" fmla="*/ 3510364 w 3518348"/>
              <a:gd name="connsiteY33" fmla="*/ 3097444 h 3484132"/>
              <a:gd name="connsiteX34" fmla="*/ 3504022 w 3518348"/>
              <a:gd name="connsiteY34" fmla="*/ 3075324 h 3484132"/>
              <a:gd name="connsiteX35" fmla="*/ 3502056 w 3518348"/>
              <a:gd name="connsiteY35" fmla="*/ 3276560 h 3484132"/>
              <a:gd name="connsiteX36" fmla="*/ 3482269 w 3518348"/>
              <a:gd name="connsiteY36" fmla="*/ 3286954 h 3484132"/>
              <a:gd name="connsiteX37" fmla="*/ 3510047 w 3518348"/>
              <a:gd name="connsiteY37" fmla="*/ 2947864 h 3484132"/>
              <a:gd name="connsiteX38" fmla="*/ 3504085 w 3518348"/>
              <a:gd name="connsiteY38" fmla="*/ 2810770 h 3484132"/>
              <a:gd name="connsiteX39" fmla="*/ 3507891 w 3518348"/>
              <a:gd name="connsiteY39" fmla="*/ 2805003 h 3484132"/>
              <a:gd name="connsiteX40" fmla="*/ 3498314 w 3518348"/>
              <a:gd name="connsiteY40" fmla="*/ 2781171 h 3484132"/>
              <a:gd name="connsiteX41" fmla="*/ 3501485 w 3518348"/>
              <a:gd name="connsiteY41" fmla="*/ 2749481 h 3484132"/>
              <a:gd name="connsiteX42" fmla="*/ 3497934 w 3518348"/>
              <a:gd name="connsiteY42" fmla="*/ 2757467 h 3484132"/>
              <a:gd name="connsiteX43" fmla="*/ 3500280 w 3518348"/>
              <a:gd name="connsiteY43" fmla="*/ 2723114 h 3484132"/>
              <a:gd name="connsiteX44" fmla="*/ 3484235 w 3518348"/>
              <a:gd name="connsiteY44" fmla="*/ 2767481 h 3484132"/>
              <a:gd name="connsiteX45" fmla="*/ 3489562 w 3518348"/>
              <a:gd name="connsiteY45" fmla="*/ 2805510 h 3484132"/>
              <a:gd name="connsiteX46" fmla="*/ 3481127 w 3518348"/>
              <a:gd name="connsiteY46" fmla="*/ 2835045 h 3484132"/>
              <a:gd name="connsiteX47" fmla="*/ 3481127 w 3518348"/>
              <a:gd name="connsiteY47" fmla="*/ 2783009 h 3484132"/>
              <a:gd name="connsiteX48" fmla="*/ 3484235 w 3518348"/>
              <a:gd name="connsiteY48" fmla="*/ 2767734 h 3484132"/>
              <a:gd name="connsiteX49" fmla="*/ 3482459 w 3518348"/>
              <a:gd name="connsiteY49" fmla="*/ 2755882 h 3484132"/>
              <a:gd name="connsiteX50" fmla="*/ 3481127 w 3518348"/>
              <a:gd name="connsiteY50" fmla="*/ 2769699 h 3484132"/>
              <a:gd name="connsiteX51" fmla="*/ 3481127 w 3518348"/>
              <a:gd name="connsiteY51" fmla="*/ 2747009 h 3484132"/>
              <a:gd name="connsiteX52" fmla="*/ 3482459 w 3518348"/>
              <a:gd name="connsiteY52" fmla="*/ 2755882 h 3484132"/>
              <a:gd name="connsiteX53" fmla="*/ 3502817 w 3518348"/>
              <a:gd name="connsiteY53" fmla="*/ 2673930 h 3484132"/>
              <a:gd name="connsiteX54" fmla="*/ 3497173 w 3518348"/>
              <a:gd name="connsiteY54" fmla="*/ 2594133 h 3484132"/>
              <a:gd name="connsiteX55" fmla="*/ 3511823 w 3518348"/>
              <a:gd name="connsiteY55" fmla="*/ 2402532 h 3484132"/>
              <a:gd name="connsiteX56" fmla="*/ 3503197 w 3518348"/>
              <a:gd name="connsiteY56" fmla="*/ 2406144 h 3484132"/>
              <a:gd name="connsiteX57" fmla="*/ 3500153 w 3518348"/>
              <a:gd name="connsiteY57" fmla="*/ 2184944 h 3484132"/>
              <a:gd name="connsiteX58" fmla="*/ 3511062 w 3518348"/>
              <a:gd name="connsiteY58" fmla="*/ 2114210 h 3484132"/>
              <a:gd name="connsiteX59" fmla="*/ 3507700 w 3518348"/>
              <a:gd name="connsiteY59" fmla="*/ 2107872 h 3484132"/>
              <a:gd name="connsiteX60" fmla="*/ 3514550 w 3518348"/>
              <a:gd name="connsiteY60" fmla="*/ 2057167 h 3484132"/>
              <a:gd name="connsiteX61" fmla="*/ 3506876 w 3518348"/>
              <a:gd name="connsiteY61" fmla="*/ 2046646 h 3484132"/>
              <a:gd name="connsiteX62" fmla="*/ 3510301 w 3518348"/>
              <a:gd name="connsiteY62" fmla="*/ 1979842 h 3484132"/>
              <a:gd name="connsiteX63" fmla="*/ 3511632 w 3518348"/>
              <a:gd name="connsiteY63" fmla="*/ 1921594 h 3484132"/>
              <a:gd name="connsiteX64" fmla="*/ 3511125 w 3518348"/>
              <a:gd name="connsiteY64" fmla="*/ 1866263 h 3484132"/>
              <a:gd name="connsiteX65" fmla="*/ 3510174 w 3518348"/>
              <a:gd name="connsiteY65" fmla="*/ 1837868 h 3484132"/>
              <a:gd name="connsiteX66" fmla="*/ 3507383 w 3518348"/>
              <a:gd name="connsiteY66" fmla="*/ 1808015 h 3484132"/>
              <a:gd name="connsiteX67" fmla="*/ 3516579 w 3518348"/>
              <a:gd name="connsiteY67" fmla="*/ 1758261 h 3484132"/>
              <a:gd name="connsiteX68" fmla="*/ 3155465 w 3518348"/>
              <a:gd name="connsiteY68" fmla="*/ 1880397 h 3484132"/>
              <a:gd name="connsiteX69" fmla="*/ 3160666 w 3518348"/>
              <a:gd name="connsiteY69" fmla="*/ 1880397 h 3484132"/>
              <a:gd name="connsiteX70" fmla="*/ 3155465 w 3518348"/>
              <a:gd name="connsiteY70" fmla="*/ 1880397 h 3484132"/>
              <a:gd name="connsiteX71" fmla="*/ 3493875 w 3518348"/>
              <a:gd name="connsiteY71" fmla="*/ 2840053 h 3484132"/>
              <a:gd name="connsiteX72" fmla="*/ 3495270 w 3518348"/>
              <a:gd name="connsiteY72" fmla="*/ 2900772 h 3484132"/>
              <a:gd name="connsiteX73" fmla="*/ 3493875 w 3518348"/>
              <a:gd name="connsiteY73" fmla="*/ 2840053 h 3484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3518348" h="3484132">
                <a:moveTo>
                  <a:pt x="3516579" y="1758261"/>
                </a:moveTo>
                <a:cubicBezTo>
                  <a:pt x="3512292" y="1749850"/>
                  <a:pt x="3508893" y="1741008"/>
                  <a:pt x="3506432" y="1731894"/>
                </a:cubicBezTo>
                <a:cubicBezTo>
                  <a:pt x="3503007" y="1719218"/>
                  <a:pt x="3500407" y="199462"/>
                  <a:pt x="3495968" y="168722"/>
                </a:cubicBezTo>
                <a:cubicBezTo>
                  <a:pt x="3495968" y="135764"/>
                  <a:pt x="3500851" y="139630"/>
                  <a:pt x="3496792" y="83791"/>
                </a:cubicBezTo>
                <a:lnTo>
                  <a:pt x="3488674" y="88418"/>
                </a:lnTo>
                <a:cubicBezTo>
                  <a:pt x="3487977" y="82080"/>
                  <a:pt x="3487342" y="75742"/>
                  <a:pt x="3486645" y="69720"/>
                </a:cubicBezTo>
                <a:cubicBezTo>
                  <a:pt x="3485947" y="63699"/>
                  <a:pt x="3484869" y="57931"/>
                  <a:pt x="3484045" y="52417"/>
                </a:cubicBezTo>
                <a:cubicBezTo>
                  <a:pt x="3482332" y="41452"/>
                  <a:pt x="3480747" y="31565"/>
                  <a:pt x="3479161" y="23325"/>
                </a:cubicBezTo>
                <a:cubicBezTo>
                  <a:pt x="3477982" y="15327"/>
                  <a:pt x="3475851" y="7497"/>
                  <a:pt x="3472819" y="1"/>
                </a:cubicBezTo>
                <a:lnTo>
                  <a:pt x="-1" y="1"/>
                </a:lnTo>
                <a:lnTo>
                  <a:pt x="-1" y="3459541"/>
                </a:lnTo>
                <a:lnTo>
                  <a:pt x="17567" y="3461126"/>
                </a:lnTo>
                <a:cubicBezTo>
                  <a:pt x="138382" y="3455865"/>
                  <a:pt x="347351" y="3459287"/>
                  <a:pt x="429797" y="3455738"/>
                </a:cubicBezTo>
                <a:lnTo>
                  <a:pt x="795097" y="3455738"/>
                </a:lnTo>
                <a:cubicBezTo>
                  <a:pt x="813679" y="3459478"/>
                  <a:pt x="824080" y="3463407"/>
                  <a:pt x="823953" y="3467337"/>
                </a:cubicBezTo>
                <a:cubicBezTo>
                  <a:pt x="773788" y="3464041"/>
                  <a:pt x="673394" y="3457386"/>
                  <a:pt x="657983" y="3465626"/>
                </a:cubicBezTo>
                <a:cubicBezTo>
                  <a:pt x="708084" y="3468922"/>
                  <a:pt x="794653" y="3470950"/>
                  <a:pt x="799092" y="3476274"/>
                </a:cubicBezTo>
                <a:cubicBezTo>
                  <a:pt x="851033" y="3466766"/>
                  <a:pt x="704470" y="3473422"/>
                  <a:pt x="772583" y="3465499"/>
                </a:cubicBezTo>
                <a:cubicBezTo>
                  <a:pt x="794881" y="3465727"/>
                  <a:pt x="817148" y="3467382"/>
                  <a:pt x="839237" y="3470443"/>
                </a:cubicBezTo>
                <a:cubicBezTo>
                  <a:pt x="815772" y="3466513"/>
                  <a:pt x="870947" y="3464105"/>
                  <a:pt x="881348" y="3461633"/>
                </a:cubicBezTo>
                <a:cubicBezTo>
                  <a:pt x="995504" y="3461633"/>
                  <a:pt x="1061144" y="3457386"/>
                  <a:pt x="1183545" y="3456562"/>
                </a:cubicBezTo>
                <a:lnTo>
                  <a:pt x="1187477" y="3455738"/>
                </a:lnTo>
                <a:lnTo>
                  <a:pt x="1264405" y="3455738"/>
                </a:lnTo>
                <a:cubicBezTo>
                  <a:pt x="1305311" y="3461189"/>
                  <a:pt x="1337719" y="3468922"/>
                  <a:pt x="1322942" y="3472788"/>
                </a:cubicBezTo>
                <a:cubicBezTo>
                  <a:pt x="1392704" y="3473548"/>
                  <a:pt x="1396700" y="3469048"/>
                  <a:pt x="1456124" y="3471964"/>
                </a:cubicBezTo>
                <a:cubicBezTo>
                  <a:pt x="1360994" y="3480077"/>
                  <a:pt x="1474770" y="3470379"/>
                  <a:pt x="1484854" y="3480013"/>
                </a:cubicBezTo>
                <a:cubicBezTo>
                  <a:pt x="1545737" y="3482105"/>
                  <a:pt x="1506163" y="3475957"/>
                  <a:pt x="1534258" y="3474309"/>
                </a:cubicBezTo>
                <a:cubicBezTo>
                  <a:pt x="1544342" y="3475387"/>
                  <a:pt x="1568632" y="3478809"/>
                  <a:pt x="1570154" y="3481344"/>
                </a:cubicBezTo>
                <a:cubicBezTo>
                  <a:pt x="1603449" y="3475703"/>
                  <a:pt x="1521066" y="3464928"/>
                  <a:pt x="1532545" y="3457450"/>
                </a:cubicBezTo>
                <a:cubicBezTo>
                  <a:pt x="1564002" y="3457912"/>
                  <a:pt x="1594951" y="3458445"/>
                  <a:pt x="1625393" y="3459034"/>
                </a:cubicBezTo>
                <a:lnTo>
                  <a:pt x="1624695" y="3462583"/>
                </a:lnTo>
                <a:cubicBezTo>
                  <a:pt x="1624695" y="3462583"/>
                  <a:pt x="3496792" y="3455675"/>
                  <a:pt x="3510237" y="3484133"/>
                </a:cubicBezTo>
                <a:cubicBezTo>
                  <a:pt x="3507447" y="3446548"/>
                  <a:pt x="3509159" y="3238087"/>
                  <a:pt x="3502373" y="3241319"/>
                </a:cubicBezTo>
                <a:lnTo>
                  <a:pt x="3510364" y="3097444"/>
                </a:lnTo>
                <a:cubicBezTo>
                  <a:pt x="3508969" y="3108155"/>
                  <a:pt x="3505037" y="3117409"/>
                  <a:pt x="3504022" y="3075324"/>
                </a:cubicBezTo>
                <a:cubicBezTo>
                  <a:pt x="3505798" y="3156008"/>
                  <a:pt x="3493241" y="3233777"/>
                  <a:pt x="3502056" y="3276560"/>
                </a:cubicBezTo>
                <a:cubicBezTo>
                  <a:pt x="3493748" y="3278651"/>
                  <a:pt x="3489372" y="3248355"/>
                  <a:pt x="3482269" y="3286954"/>
                </a:cubicBezTo>
                <a:cubicBezTo>
                  <a:pt x="3486264" y="3131290"/>
                  <a:pt x="3500407" y="3046105"/>
                  <a:pt x="3510047" y="2947864"/>
                </a:cubicBezTo>
                <a:lnTo>
                  <a:pt x="3504085" y="2810770"/>
                </a:lnTo>
                <a:lnTo>
                  <a:pt x="3507891" y="2805003"/>
                </a:lnTo>
                <a:lnTo>
                  <a:pt x="3498314" y="2781171"/>
                </a:lnTo>
                <a:cubicBezTo>
                  <a:pt x="3500306" y="2770720"/>
                  <a:pt x="3501365" y="2760116"/>
                  <a:pt x="3501485" y="2749481"/>
                </a:cubicBezTo>
                <a:cubicBezTo>
                  <a:pt x="3500661" y="2746375"/>
                  <a:pt x="3499392" y="2750685"/>
                  <a:pt x="3497934" y="2757467"/>
                </a:cubicBezTo>
                <a:cubicBezTo>
                  <a:pt x="3498441" y="2743016"/>
                  <a:pt x="3499265" y="2729896"/>
                  <a:pt x="3500280" y="2723114"/>
                </a:cubicBezTo>
                <a:cubicBezTo>
                  <a:pt x="3495270" y="2717727"/>
                  <a:pt x="3489499" y="2742129"/>
                  <a:pt x="3484235" y="2767481"/>
                </a:cubicBezTo>
                <a:cubicBezTo>
                  <a:pt x="3485947" y="2780157"/>
                  <a:pt x="3487786" y="2792453"/>
                  <a:pt x="3489562" y="2805510"/>
                </a:cubicBezTo>
                <a:cubicBezTo>
                  <a:pt x="3486645" y="2821672"/>
                  <a:pt x="3483727" y="2834982"/>
                  <a:pt x="3481127" y="2835045"/>
                </a:cubicBezTo>
                <a:lnTo>
                  <a:pt x="3481127" y="2783009"/>
                </a:lnTo>
                <a:cubicBezTo>
                  <a:pt x="3482142" y="2778129"/>
                  <a:pt x="3483157" y="2773058"/>
                  <a:pt x="3484235" y="2767734"/>
                </a:cubicBezTo>
                <a:cubicBezTo>
                  <a:pt x="3483664" y="2763741"/>
                  <a:pt x="3483030" y="2759749"/>
                  <a:pt x="3482459" y="2755882"/>
                </a:cubicBezTo>
                <a:cubicBezTo>
                  <a:pt x="3482015" y="2760572"/>
                  <a:pt x="3481571" y="2765199"/>
                  <a:pt x="3481127" y="2769699"/>
                </a:cubicBezTo>
                <a:lnTo>
                  <a:pt x="3481127" y="2747009"/>
                </a:lnTo>
                <a:cubicBezTo>
                  <a:pt x="3481571" y="2749861"/>
                  <a:pt x="3482015" y="2752840"/>
                  <a:pt x="3482459" y="2755882"/>
                </a:cubicBezTo>
                <a:cubicBezTo>
                  <a:pt x="3488801" y="2690219"/>
                  <a:pt x="3496348" y="2615303"/>
                  <a:pt x="3502817" y="2673930"/>
                </a:cubicBezTo>
                <a:lnTo>
                  <a:pt x="3497173" y="2594133"/>
                </a:lnTo>
                <a:cubicBezTo>
                  <a:pt x="3506686" y="2500392"/>
                  <a:pt x="3504720" y="2516681"/>
                  <a:pt x="3511823" y="2402532"/>
                </a:cubicBezTo>
                <a:cubicBezTo>
                  <a:pt x="3508461" y="2396194"/>
                  <a:pt x="3505481" y="2426680"/>
                  <a:pt x="3503197" y="2406144"/>
                </a:cubicBezTo>
                <a:cubicBezTo>
                  <a:pt x="3513979" y="2322925"/>
                  <a:pt x="3490513" y="2203324"/>
                  <a:pt x="3500153" y="2184944"/>
                </a:cubicBezTo>
                <a:cubicBezTo>
                  <a:pt x="3502436" y="2117696"/>
                  <a:pt x="3508398" y="2156929"/>
                  <a:pt x="3511062" y="2114210"/>
                </a:cubicBezTo>
                <a:cubicBezTo>
                  <a:pt x="3509983" y="2116239"/>
                  <a:pt x="3507891" y="2120231"/>
                  <a:pt x="3507700" y="2107872"/>
                </a:cubicBezTo>
                <a:lnTo>
                  <a:pt x="3514550" y="2057167"/>
                </a:lnTo>
                <a:cubicBezTo>
                  <a:pt x="3512076" y="2036631"/>
                  <a:pt x="3509793" y="2103943"/>
                  <a:pt x="3506876" y="2046646"/>
                </a:cubicBezTo>
                <a:cubicBezTo>
                  <a:pt x="3508144" y="2022180"/>
                  <a:pt x="3509286" y="2000251"/>
                  <a:pt x="3510301" y="1979842"/>
                </a:cubicBezTo>
                <a:cubicBezTo>
                  <a:pt x="3511315" y="1959433"/>
                  <a:pt x="3511379" y="1940165"/>
                  <a:pt x="3511632" y="1921594"/>
                </a:cubicBezTo>
                <a:cubicBezTo>
                  <a:pt x="3511886" y="1903024"/>
                  <a:pt x="3511632" y="1884897"/>
                  <a:pt x="3511125" y="1866263"/>
                </a:cubicBezTo>
                <a:cubicBezTo>
                  <a:pt x="3511125" y="1857009"/>
                  <a:pt x="3510491" y="1847565"/>
                  <a:pt x="3510174" y="1837868"/>
                </a:cubicBezTo>
                <a:cubicBezTo>
                  <a:pt x="3509857" y="1828171"/>
                  <a:pt x="3508398" y="1818283"/>
                  <a:pt x="3507383" y="1808015"/>
                </a:cubicBezTo>
                <a:cubicBezTo>
                  <a:pt x="3501231" y="1690380"/>
                  <a:pt x="3524824" y="1857643"/>
                  <a:pt x="3516579" y="1758261"/>
                </a:cubicBezTo>
                <a:close/>
                <a:moveTo>
                  <a:pt x="3155465" y="1880397"/>
                </a:moveTo>
                <a:lnTo>
                  <a:pt x="3160666" y="1880397"/>
                </a:lnTo>
                <a:cubicBezTo>
                  <a:pt x="3143035" y="1881474"/>
                  <a:pt x="3146079" y="1881284"/>
                  <a:pt x="3155465" y="1880397"/>
                </a:cubicBezTo>
                <a:close/>
                <a:moveTo>
                  <a:pt x="3493875" y="2840053"/>
                </a:moveTo>
                <a:cubicBezTo>
                  <a:pt x="3496538" y="2860182"/>
                  <a:pt x="3497008" y="2880541"/>
                  <a:pt x="3495270" y="2900772"/>
                </a:cubicBezTo>
                <a:cubicBezTo>
                  <a:pt x="3493748" y="2880572"/>
                  <a:pt x="3493278" y="2860303"/>
                  <a:pt x="3493875" y="2840053"/>
                </a:cubicBezTo>
                <a:close/>
              </a:path>
            </a:pathLst>
          </a:custGeom>
          <a:solidFill>
            <a:srgbClr val="3F3A31"/>
          </a:solidFill>
          <a:ln w="633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000" noProof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1093F7E-B7F8-4BCA-A5B6-CCD297E5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43225" y="6111413"/>
            <a:ext cx="450779" cy="40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85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8">
    <p:bg>
      <p:bgPr>
        <a:blipFill dpi="0" rotWithShape="1">
          <a:blip r:embed="rId2">
            <a:lum/>
          </a:blip>
          <a:srcRect/>
          <a:stretch>
            <a:fillRect l="4000" t="-2000" r="4000"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BD9EFC08-C034-4B3C-A1D4-3790EB5329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Graphic 18">
            <a:extLst>
              <a:ext uri="{FF2B5EF4-FFF2-40B4-BE49-F238E27FC236}">
                <a16:creationId xmlns:a16="http://schemas.microsoft.com/office/drawing/2014/main" id="{AB54F637-F603-4BC3-BB83-7BEE8120F291}"/>
              </a:ext>
            </a:extLst>
          </p:cNvPr>
          <p:cNvSpPr/>
          <p:nvPr userDrawn="1"/>
        </p:nvSpPr>
        <p:spPr>
          <a:xfrm rot="10800000">
            <a:off x="11162852" y="5838860"/>
            <a:ext cx="1029148" cy="1019140"/>
          </a:xfrm>
          <a:custGeom>
            <a:avLst/>
            <a:gdLst>
              <a:gd name="connsiteX0" fmla="*/ 3516579 w 3518348"/>
              <a:gd name="connsiteY0" fmla="*/ 1758261 h 3484132"/>
              <a:gd name="connsiteX1" fmla="*/ 3506432 w 3518348"/>
              <a:gd name="connsiteY1" fmla="*/ 1731894 h 3484132"/>
              <a:gd name="connsiteX2" fmla="*/ 3495968 w 3518348"/>
              <a:gd name="connsiteY2" fmla="*/ 168722 h 3484132"/>
              <a:gd name="connsiteX3" fmla="*/ 3496792 w 3518348"/>
              <a:gd name="connsiteY3" fmla="*/ 83791 h 3484132"/>
              <a:gd name="connsiteX4" fmla="*/ 3488674 w 3518348"/>
              <a:gd name="connsiteY4" fmla="*/ 88418 h 3484132"/>
              <a:gd name="connsiteX5" fmla="*/ 3486645 w 3518348"/>
              <a:gd name="connsiteY5" fmla="*/ 69720 h 3484132"/>
              <a:gd name="connsiteX6" fmla="*/ 3484045 w 3518348"/>
              <a:gd name="connsiteY6" fmla="*/ 52417 h 3484132"/>
              <a:gd name="connsiteX7" fmla="*/ 3479161 w 3518348"/>
              <a:gd name="connsiteY7" fmla="*/ 23325 h 3484132"/>
              <a:gd name="connsiteX8" fmla="*/ 3472819 w 3518348"/>
              <a:gd name="connsiteY8" fmla="*/ 1 h 3484132"/>
              <a:gd name="connsiteX9" fmla="*/ -1 w 3518348"/>
              <a:gd name="connsiteY9" fmla="*/ 1 h 3484132"/>
              <a:gd name="connsiteX10" fmla="*/ -1 w 3518348"/>
              <a:gd name="connsiteY10" fmla="*/ 3459541 h 3484132"/>
              <a:gd name="connsiteX11" fmla="*/ 17567 w 3518348"/>
              <a:gd name="connsiteY11" fmla="*/ 3461126 h 3484132"/>
              <a:gd name="connsiteX12" fmla="*/ 429797 w 3518348"/>
              <a:gd name="connsiteY12" fmla="*/ 3455738 h 3484132"/>
              <a:gd name="connsiteX13" fmla="*/ 795097 w 3518348"/>
              <a:gd name="connsiteY13" fmla="*/ 3455738 h 3484132"/>
              <a:gd name="connsiteX14" fmla="*/ 823953 w 3518348"/>
              <a:gd name="connsiteY14" fmla="*/ 3467337 h 3484132"/>
              <a:gd name="connsiteX15" fmla="*/ 657983 w 3518348"/>
              <a:gd name="connsiteY15" fmla="*/ 3465626 h 3484132"/>
              <a:gd name="connsiteX16" fmla="*/ 799092 w 3518348"/>
              <a:gd name="connsiteY16" fmla="*/ 3476274 h 3484132"/>
              <a:gd name="connsiteX17" fmla="*/ 772583 w 3518348"/>
              <a:gd name="connsiteY17" fmla="*/ 3465499 h 3484132"/>
              <a:gd name="connsiteX18" fmla="*/ 839237 w 3518348"/>
              <a:gd name="connsiteY18" fmla="*/ 3470443 h 3484132"/>
              <a:gd name="connsiteX19" fmla="*/ 881348 w 3518348"/>
              <a:gd name="connsiteY19" fmla="*/ 3461633 h 3484132"/>
              <a:gd name="connsiteX20" fmla="*/ 1183545 w 3518348"/>
              <a:gd name="connsiteY20" fmla="*/ 3456562 h 3484132"/>
              <a:gd name="connsiteX21" fmla="*/ 1187477 w 3518348"/>
              <a:gd name="connsiteY21" fmla="*/ 3455738 h 3484132"/>
              <a:gd name="connsiteX22" fmla="*/ 1264405 w 3518348"/>
              <a:gd name="connsiteY22" fmla="*/ 3455738 h 3484132"/>
              <a:gd name="connsiteX23" fmla="*/ 1322942 w 3518348"/>
              <a:gd name="connsiteY23" fmla="*/ 3472788 h 3484132"/>
              <a:gd name="connsiteX24" fmla="*/ 1456124 w 3518348"/>
              <a:gd name="connsiteY24" fmla="*/ 3471964 h 3484132"/>
              <a:gd name="connsiteX25" fmla="*/ 1484854 w 3518348"/>
              <a:gd name="connsiteY25" fmla="*/ 3480013 h 3484132"/>
              <a:gd name="connsiteX26" fmla="*/ 1534258 w 3518348"/>
              <a:gd name="connsiteY26" fmla="*/ 3474309 h 3484132"/>
              <a:gd name="connsiteX27" fmla="*/ 1570154 w 3518348"/>
              <a:gd name="connsiteY27" fmla="*/ 3481344 h 3484132"/>
              <a:gd name="connsiteX28" fmla="*/ 1532545 w 3518348"/>
              <a:gd name="connsiteY28" fmla="*/ 3457450 h 3484132"/>
              <a:gd name="connsiteX29" fmla="*/ 1625393 w 3518348"/>
              <a:gd name="connsiteY29" fmla="*/ 3459034 h 3484132"/>
              <a:gd name="connsiteX30" fmla="*/ 1624695 w 3518348"/>
              <a:gd name="connsiteY30" fmla="*/ 3462583 h 3484132"/>
              <a:gd name="connsiteX31" fmla="*/ 3510237 w 3518348"/>
              <a:gd name="connsiteY31" fmla="*/ 3484133 h 3484132"/>
              <a:gd name="connsiteX32" fmla="*/ 3502373 w 3518348"/>
              <a:gd name="connsiteY32" fmla="*/ 3241319 h 3484132"/>
              <a:gd name="connsiteX33" fmla="*/ 3510364 w 3518348"/>
              <a:gd name="connsiteY33" fmla="*/ 3097444 h 3484132"/>
              <a:gd name="connsiteX34" fmla="*/ 3504022 w 3518348"/>
              <a:gd name="connsiteY34" fmla="*/ 3075324 h 3484132"/>
              <a:gd name="connsiteX35" fmla="*/ 3502056 w 3518348"/>
              <a:gd name="connsiteY35" fmla="*/ 3276560 h 3484132"/>
              <a:gd name="connsiteX36" fmla="*/ 3482269 w 3518348"/>
              <a:gd name="connsiteY36" fmla="*/ 3286954 h 3484132"/>
              <a:gd name="connsiteX37" fmla="*/ 3510047 w 3518348"/>
              <a:gd name="connsiteY37" fmla="*/ 2947864 h 3484132"/>
              <a:gd name="connsiteX38" fmla="*/ 3504085 w 3518348"/>
              <a:gd name="connsiteY38" fmla="*/ 2810770 h 3484132"/>
              <a:gd name="connsiteX39" fmla="*/ 3507891 w 3518348"/>
              <a:gd name="connsiteY39" fmla="*/ 2805003 h 3484132"/>
              <a:gd name="connsiteX40" fmla="*/ 3498314 w 3518348"/>
              <a:gd name="connsiteY40" fmla="*/ 2781171 h 3484132"/>
              <a:gd name="connsiteX41" fmla="*/ 3501485 w 3518348"/>
              <a:gd name="connsiteY41" fmla="*/ 2749481 h 3484132"/>
              <a:gd name="connsiteX42" fmla="*/ 3497934 w 3518348"/>
              <a:gd name="connsiteY42" fmla="*/ 2757467 h 3484132"/>
              <a:gd name="connsiteX43" fmla="*/ 3500280 w 3518348"/>
              <a:gd name="connsiteY43" fmla="*/ 2723114 h 3484132"/>
              <a:gd name="connsiteX44" fmla="*/ 3484235 w 3518348"/>
              <a:gd name="connsiteY44" fmla="*/ 2767481 h 3484132"/>
              <a:gd name="connsiteX45" fmla="*/ 3489562 w 3518348"/>
              <a:gd name="connsiteY45" fmla="*/ 2805510 h 3484132"/>
              <a:gd name="connsiteX46" fmla="*/ 3481127 w 3518348"/>
              <a:gd name="connsiteY46" fmla="*/ 2835045 h 3484132"/>
              <a:gd name="connsiteX47" fmla="*/ 3481127 w 3518348"/>
              <a:gd name="connsiteY47" fmla="*/ 2783009 h 3484132"/>
              <a:gd name="connsiteX48" fmla="*/ 3484235 w 3518348"/>
              <a:gd name="connsiteY48" fmla="*/ 2767734 h 3484132"/>
              <a:gd name="connsiteX49" fmla="*/ 3482459 w 3518348"/>
              <a:gd name="connsiteY49" fmla="*/ 2755882 h 3484132"/>
              <a:gd name="connsiteX50" fmla="*/ 3481127 w 3518348"/>
              <a:gd name="connsiteY50" fmla="*/ 2769699 h 3484132"/>
              <a:gd name="connsiteX51" fmla="*/ 3481127 w 3518348"/>
              <a:gd name="connsiteY51" fmla="*/ 2747009 h 3484132"/>
              <a:gd name="connsiteX52" fmla="*/ 3482459 w 3518348"/>
              <a:gd name="connsiteY52" fmla="*/ 2755882 h 3484132"/>
              <a:gd name="connsiteX53" fmla="*/ 3502817 w 3518348"/>
              <a:gd name="connsiteY53" fmla="*/ 2673930 h 3484132"/>
              <a:gd name="connsiteX54" fmla="*/ 3497173 w 3518348"/>
              <a:gd name="connsiteY54" fmla="*/ 2594133 h 3484132"/>
              <a:gd name="connsiteX55" fmla="*/ 3511823 w 3518348"/>
              <a:gd name="connsiteY55" fmla="*/ 2402532 h 3484132"/>
              <a:gd name="connsiteX56" fmla="*/ 3503197 w 3518348"/>
              <a:gd name="connsiteY56" fmla="*/ 2406144 h 3484132"/>
              <a:gd name="connsiteX57" fmla="*/ 3500153 w 3518348"/>
              <a:gd name="connsiteY57" fmla="*/ 2184944 h 3484132"/>
              <a:gd name="connsiteX58" fmla="*/ 3511062 w 3518348"/>
              <a:gd name="connsiteY58" fmla="*/ 2114210 h 3484132"/>
              <a:gd name="connsiteX59" fmla="*/ 3507700 w 3518348"/>
              <a:gd name="connsiteY59" fmla="*/ 2107872 h 3484132"/>
              <a:gd name="connsiteX60" fmla="*/ 3514550 w 3518348"/>
              <a:gd name="connsiteY60" fmla="*/ 2057167 h 3484132"/>
              <a:gd name="connsiteX61" fmla="*/ 3506876 w 3518348"/>
              <a:gd name="connsiteY61" fmla="*/ 2046646 h 3484132"/>
              <a:gd name="connsiteX62" fmla="*/ 3510301 w 3518348"/>
              <a:gd name="connsiteY62" fmla="*/ 1979842 h 3484132"/>
              <a:gd name="connsiteX63" fmla="*/ 3511632 w 3518348"/>
              <a:gd name="connsiteY63" fmla="*/ 1921594 h 3484132"/>
              <a:gd name="connsiteX64" fmla="*/ 3511125 w 3518348"/>
              <a:gd name="connsiteY64" fmla="*/ 1866263 h 3484132"/>
              <a:gd name="connsiteX65" fmla="*/ 3510174 w 3518348"/>
              <a:gd name="connsiteY65" fmla="*/ 1837868 h 3484132"/>
              <a:gd name="connsiteX66" fmla="*/ 3507383 w 3518348"/>
              <a:gd name="connsiteY66" fmla="*/ 1808015 h 3484132"/>
              <a:gd name="connsiteX67" fmla="*/ 3516579 w 3518348"/>
              <a:gd name="connsiteY67" fmla="*/ 1758261 h 3484132"/>
              <a:gd name="connsiteX68" fmla="*/ 3155465 w 3518348"/>
              <a:gd name="connsiteY68" fmla="*/ 1880397 h 3484132"/>
              <a:gd name="connsiteX69" fmla="*/ 3160666 w 3518348"/>
              <a:gd name="connsiteY69" fmla="*/ 1880397 h 3484132"/>
              <a:gd name="connsiteX70" fmla="*/ 3155465 w 3518348"/>
              <a:gd name="connsiteY70" fmla="*/ 1880397 h 3484132"/>
              <a:gd name="connsiteX71" fmla="*/ 3493875 w 3518348"/>
              <a:gd name="connsiteY71" fmla="*/ 2840053 h 3484132"/>
              <a:gd name="connsiteX72" fmla="*/ 3495270 w 3518348"/>
              <a:gd name="connsiteY72" fmla="*/ 2900772 h 3484132"/>
              <a:gd name="connsiteX73" fmla="*/ 3493875 w 3518348"/>
              <a:gd name="connsiteY73" fmla="*/ 2840053 h 3484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3518348" h="3484132">
                <a:moveTo>
                  <a:pt x="3516579" y="1758261"/>
                </a:moveTo>
                <a:cubicBezTo>
                  <a:pt x="3512292" y="1749850"/>
                  <a:pt x="3508893" y="1741008"/>
                  <a:pt x="3506432" y="1731894"/>
                </a:cubicBezTo>
                <a:cubicBezTo>
                  <a:pt x="3503007" y="1719218"/>
                  <a:pt x="3500407" y="199462"/>
                  <a:pt x="3495968" y="168722"/>
                </a:cubicBezTo>
                <a:cubicBezTo>
                  <a:pt x="3495968" y="135764"/>
                  <a:pt x="3500851" y="139630"/>
                  <a:pt x="3496792" y="83791"/>
                </a:cubicBezTo>
                <a:lnTo>
                  <a:pt x="3488674" y="88418"/>
                </a:lnTo>
                <a:cubicBezTo>
                  <a:pt x="3487977" y="82080"/>
                  <a:pt x="3487342" y="75742"/>
                  <a:pt x="3486645" y="69720"/>
                </a:cubicBezTo>
                <a:cubicBezTo>
                  <a:pt x="3485947" y="63699"/>
                  <a:pt x="3484869" y="57931"/>
                  <a:pt x="3484045" y="52417"/>
                </a:cubicBezTo>
                <a:cubicBezTo>
                  <a:pt x="3482332" y="41452"/>
                  <a:pt x="3480747" y="31565"/>
                  <a:pt x="3479161" y="23325"/>
                </a:cubicBezTo>
                <a:cubicBezTo>
                  <a:pt x="3477982" y="15327"/>
                  <a:pt x="3475851" y="7497"/>
                  <a:pt x="3472819" y="1"/>
                </a:cubicBezTo>
                <a:lnTo>
                  <a:pt x="-1" y="1"/>
                </a:lnTo>
                <a:lnTo>
                  <a:pt x="-1" y="3459541"/>
                </a:lnTo>
                <a:lnTo>
                  <a:pt x="17567" y="3461126"/>
                </a:lnTo>
                <a:cubicBezTo>
                  <a:pt x="138382" y="3455865"/>
                  <a:pt x="347351" y="3459287"/>
                  <a:pt x="429797" y="3455738"/>
                </a:cubicBezTo>
                <a:lnTo>
                  <a:pt x="795097" y="3455738"/>
                </a:lnTo>
                <a:cubicBezTo>
                  <a:pt x="813679" y="3459478"/>
                  <a:pt x="824080" y="3463407"/>
                  <a:pt x="823953" y="3467337"/>
                </a:cubicBezTo>
                <a:cubicBezTo>
                  <a:pt x="773788" y="3464041"/>
                  <a:pt x="673394" y="3457386"/>
                  <a:pt x="657983" y="3465626"/>
                </a:cubicBezTo>
                <a:cubicBezTo>
                  <a:pt x="708084" y="3468922"/>
                  <a:pt x="794653" y="3470950"/>
                  <a:pt x="799092" y="3476274"/>
                </a:cubicBezTo>
                <a:cubicBezTo>
                  <a:pt x="851033" y="3466766"/>
                  <a:pt x="704470" y="3473422"/>
                  <a:pt x="772583" y="3465499"/>
                </a:cubicBezTo>
                <a:cubicBezTo>
                  <a:pt x="794881" y="3465727"/>
                  <a:pt x="817148" y="3467382"/>
                  <a:pt x="839237" y="3470443"/>
                </a:cubicBezTo>
                <a:cubicBezTo>
                  <a:pt x="815772" y="3466513"/>
                  <a:pt x="870947" y="3464105"/>
                  <a:pt x="881348" y="3461633"/>
                </a:cubicBezTo>
                <a:cubicBezTo>
                  <a:pt x="995504" y="3461633"/>
                  <a:pt x="1061144" y="3457386"/>
                  <a:pt x="1183545" y="3456562"/>
                </a:cubicBezTo>
                <a:lnTo>
                  <a:pt x="1187477" y="3455738"/>
                </a:lnTo>
                <a:lnTo>
                  <a:pt x="1264405" y="3455738"/>
                </a:lnTo>
                <a:cubicBezTo>
                  <a:pt x="1305311" y="3461189"/>
                  <a:pt x="1337719" y="3468922"/>
                  <a:pt x="1322942" y="3472788"/>
                </a:cubicBezTo>
                <a:cubicBezTo>
                  <a:pt x="1392704" y="3473548"/>
                  <a:pt x="1396700" y="3469048"/>
                  <a:pt x="1456124" y="3471964"/>
                </a:cubicBezTo>
                <a:cubicBezTo>
                  <a:pt x="1360994" y="3480077"/>
                  <a:pt x="1474770" y="3470379"/>
                  <a:pt x="1484854" y="3480013"/>
                </a:cubicBezTo>
                <a:cubicBezTo>
                  <a:pt x="1545737" y="3482105"/>
                  <a:pt x="1506163" y="3475957"/>
                  <a:pt x="1534258" y="3474309"/>
                </a:cubicBezTo>
                <a:cubicBezTo>
                  <a:pt x="1544342" y="3475387"/>
                  <a:pt x="1568632" y="3478809"/>
                  <a:pt x="1570154" y="3481344"/>
                </a:cubicBezTo>
                <a:cubicBezTo>
                  <a:pt x="1603449" y="3475703"/>
                  <a:pt x="1521066" y="3464928"/>
                  <a:pt x="1532545" y="3457450"/>
                </a:cubicBezTo>
                <a:cubicBezTo>
                  <a:pt x="1564002" y="3457912"/>
                  <a:pt x="1594951" y="3458445"/>
                  <a:pt x="1625393" y="3459034"/>
                </a:cubicBezTo>
                <a:lnTo>
                  <a:pt x="1624695" y="3462583"/>
                </a:lnTo>
                <a:cubicBezTo>
                  <a:pt x="1624695" y="3462583"/>
                  <a:pt x="3496792" y="3455675"/>
                  <a:pt x="3510237" y="3484133"/>
                </a:cubicBezTo>
                <a:cubicBezTo>
                  <a:pt x="3507447" y="3446548"/>
                  <a:pt x="3509159" y="3238087"/>
                  <a:pt x="3502373" y="3241319"/>
                </a:cubicBezTo>
                <a:lnTo>
                  <a:pt x="3510364" y="3097444"/>
                </a:lnTo>
                <a:cubicBezTo>
                  <a:pt x="3508969" y="3108155"/>
                  <a:pt x="3505037" y="3117409"/>
                  <a:pt x="3504022" y="3075324"/>
                </a:cubicBezTo>
                <a:cubicBezTo>
                  <a:pt x="3505798" y="3156008"/>
                  <a:pt x="3493241" y="3233777"/>
                  <a:pt x="3502056" y="3276560"/>
                </a:cubicBezTo>
                <a:cubicBezTo>
                  <a:pt x="3493748" y="3278651"/>
                  <a:pt x="3489372" y="3248355"/>
                  <a:pt x="3482269" y="3286954"/>
                </a:cubicBezTo>
                <a:cubicBezTo>
                  <a:pt x="3486264" y="3131290"/>
                  <a:pt x="3500407" y="3046105"/>
                  <a:pt x="3510047" y="2947864"/>
                </a:cubicBezTo>
                <a:lnTo>
                  <a:pt x="3504085" y="2810770"/>
                </a:lnTo>
                <a:lnTo>
                  <a:pt x="3507891" y="2805003"/>
                </a:lnTo>
                <a:lnTo>
                  <a:pt x="3498314" y="2781171"/>
                </a:lnTo>
                <a:cubicBezTo>
                  <a:pt x="3500306" y="2770720"/>
                  <a:pt x="3501365" y="2760116"/>
                  <a:pt x="3501485" y="2749481"/>
                </a:cubicBezTo>
                <a:cubicBezTo>
                  <a:pt x="3500661" y="2746375"/>
                  <a:pt x="3499392" y="2750685"/>
                  <a:pt x="3497934" y="2757467"/>
                </a:cubicBezTo>
                <a:cubicBezTo>
                  <a:pt x="3498441" y="2743016"/>
                  <a:pt x="3499265" y="2729896"/>
                  <a:pt x="3500280" y="2723114"/>
                </a:cubicBezTo>
                <a:cubicBezTo>
                  <a:pt x="3495270" y="2717727"/>
                  <a:pt x="3489499" y="2742129"/>
                  <a:pt x="3484235" y="2767481"/>
                </a:cubicBezTo>
                <a:cubicBezTo>
                  <a:pt x="3485947" y="2780157"/>
                  <a:pt x="3487786" y="2792453"/>
                  <a:pt x="3489562" y="2805510"/>
                </a:cubicBezTo>
                <a:cubicBezTo>
                  <a:pt x="3486645" y="2821672"/>
                  <a:pt x="3483727" y="2834982"/>
                  <a:pt x="3481127" y="2835045"/>
                </a:cubicBezTo>
                <a:lnTo>
                  <a:pt x="3481127" y="2783009"/>
                </a:lnTo>
                <a:cubicBezTo>
                  <a:pt x="3482142" y="2778129"/>
                  <a:pt x="3483157" y="2773058"/>
                  <a:pt x="3484235" y="2767734"/>
                </a:cubicBezTo>
                <a:cubicBezTo>
                  <a:pt x="3483664" y="2763741"/>
                  <a:pt x="3483030" y="2759749"/>
                  <a:pt x="3482459" y="2755882"/>
                </a:cubicBezTo>
                <a:cubicBezTo>
                  <a:pt x="3482015" y="2760572"/>
                  <a:pt x="3481571" y="2765199"/>
                  <a:pt x="3481127" y="2769699"/>
                </a:cubicBezTo>
                <a:lnTo>
                  <a:pt x="3481127" y="2747009"/>
                </a:lnTo>
                <a:cubicBezTo>
                  <a:pt x="3481571" y="2749861"/>
                  <a:pt x="3482015" y="2752840"/>
                  <a:pt x="3482459" y="2755882"/>
                </a:cubicBezTo>
                <a:cubicBezTo>
                  <a:pt x="3488801" y="2690219"/>
                  <a:pt x="3496348" y="2615303"/>
                  <a:pt x="3502817" y="2673930"/>
                </a:cubicBezTo>
                <a:lnTo>
                  <a:pt x="3497173" y="2594133"/>
                </a:lnTo>
                <a:cubicBezTo>
                  <a:pt x="3506686" y="2500392"/>
                  <a:pt x="3504720" y="2516681"/>
                  <a:pt x="3511823" y="2402532"/>
                </a:cubicBezTo>
                <a:cubicBezTo>
                  <a:pt x="3508461" y="2396194"/>
                  <a:pt x="3505481" y="2426680"/>
                  <a:pt x="3503197" y="2406144"/>
                </a:cubicBezTo>
                <a:cubicBezTo>
                  <a:pt x="3513979" y="2322925"/>
                  <a:pt x="3490513" y="2203324"/>
                  <a:pt x="3500153" y="2184944"/>
                </a:cubicBezTo>
                <a:cubicBezTo>
                  <a:pt x="3502436" y="2117696"/>
                  <a:pt x="3508398" y="2156929"/>
                  <a:pt x="3511062" y="2114210"/>
                </a:cubicBezTo>
                <a:cubicBezTo>
                  <a:pt x="3509983" y="2116239"/>
                  <a:pt x="3507891" y="2120231"/>
                  <a:pt x="3507700" y="2107872"/>
                </a:cubicBezTo>
                <a:lnTo>
                  <a:pt x="3514550" y="2057167"/>
                </a:lnTo>
                <a:cubicBezTo>
                  <a:pt x="3512076" y="2036631"/>
                  <a:pt x="3509793" y="2103943"/>
                  <a:pt x="3506876" y="2046646"/>
                </a:cubicBezTo>
                <a:cubicBezTo>
                  <a:pt x="3508144" y="2022180"/>
                  <a:pt x="3509286" y="2000251"/>
                  <a:pt x="3510301" y="1979842"/>
                </a:cubicBezTo>
                <a:cubicBezTo>
                  <a:pt x="3511315" y="1959433"/>
                  <a:pt x="3511379" y="1940165"/>
                  <a:pt x="3511632" y="1921594"/>
                </a:cubicBezTo>
                <a:cubicBezTo>
                  <a:pt x="3511886" y="1903024"/>
                  <a:pt x="3511632" y="1884897"/>
                  <a:pt x="3511125" y="1866263"/>
                </a:cubicBezTo>
                <a:cubicBezTo>
                  <a:pt x="3511125" y="1857009"/>
                  <a:pt x="3510491" y="1847565"/>
                  <a:pt x="3510174" y="1837868"/>
                </a:cubicBezTo>
                <a:cubicBezTo>
                  <a:pt x="3509857" y="1828171"/>
                  <a:pt x="3508398" y="1818283"/>
                  <a:pt x="3507383" y="1808015"/>
                </a:cubicBezTo>
                <a:cubicBezTo>
                  <a:pt x="3501231" y="1690380"/>
                  <a:pt x="3524824" y="1857643"/>
                  <a:pt x="3516579" y="1758261"/>
                </a:cubicBezTo>
                <a:close/>
                <a:moveTo>
                  <a:pt x="3155465" y="1880397"/>
                </a:moveTo>
                <a:lnTo>
                  <a:pt x="3160666" y="1880397"/>
                </a:lnTo>
                <a:cubicBezTo>
                  <a:pt x="3143035" y="1881474"/>
                  <a:pt x="3146079" y="1881284"/>
                  <a:pt x="3155465" y="1880397"/>
                </a:cubicBezTo>
                <a:close/>
                <a:moveTo>
                  <a:pt x="3493875" y="2840053"/>
                </a:moveTo>
                <a:cubicBezTo>
                  <a:pt x="3496538" y="2860182"/>
                  <a:pt x="3497008" y="2880541"/>
                  <a:pt x="3495270" y="2900772"/>
                </a:cubicBezTo>
                <a:cubicBezTo>
                  <a:pt x="3493748" y="2880572"/>
                  <a:pt x="3493278" y="2860303"/>
                  <a:pt x="3493875" y="2840053"/>
                </a:cubicBezTo>
                <a:close/>
              </a:path>
            </a:pathLst>
          </a:custGeom>
          <a:solidFill>
            <a:srgbClr val="3F3A31"/>
          </a:solidFill>
          <a:ln w="633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000" noProof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F6B77BA-7735-4461-A121-2C26ED7282B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43225" y="6111413"/>
            <a:ext cx="450779" cy="40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179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obal Brands Ma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EFE79F15-6C7C-474A-BBCD-B8C65FE696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8462" y="711988"/>
            <a:ext cx="11083636" cy="543402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78519FE-0E9A-4515-903D-A2A33454A4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81062"/>
          <a:stretch>
            <a:fillRect/>
          </a:stretch>
        </p:blipFill>
        <p:spPr>
          <a:xfrm>
            <a:off x="3648963" y="2543514"/>
            <a:ext cx="4890518" cy="361632"/>
          </a:xfrm>
          <a:custGeom>
            <a:avLst/>
            <a:gdLst>
              <a:gd name="connsiteX0" fmla="*/ 0 w 4890518"/>
              <a:gd name="connsiteY0" fmla="*/ 0 h 361632"/>
              <a:gd name="connsiteX1" fmla="*/ 4890518 w 4890518"/>
              <a:gd name="connsiteY1" fmla="*/ 0 h 361632"/>
              <a:gd name="connsiteX2" fmla="*/ 4890518 w 4890518"/>
              <a:gd name="connsiteY2" fmla="*/ 361632 h 361632"/>
              <a:gd name="connsiteX3" fmla="*/ 0 w 4890518"/>
              <a:gd name="connsiteY3" fmla="*/ 361632 h 36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0518" h="361632">
                <a:moveTo>
                  <a:pt x="0" y="0"/>
                </a:moveTo>
                <a:lnTo>
                  <a:pt x="4890518" y="0"/>
                </a:lnTo>
                <a:lnTo>
                  <a:pt x="4890518" y="361632"/>
                </a:lnTo>
                <a:lnTo>
                  <a:pt x="0" y="361632"/>
                </a:lnTo>
                <a:close/>
              </a:path>
            </a:pathLst>
          </a:cu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920F4BB-8A20-4EAD-ADEB-2D236812C2C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66276" y="815009"/>
            <a:ext cx="1530763" cy="13637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43BABF-FF46-4F60-A54D-CA32458F451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261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mpt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D01D828-D4AE-4D3D-8B82-E2E28E5BC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ECCE-3745-4D97-8E74-C030DEA25084}" type="slidenum">
              <a:rPr lang="en-GB" noProof="0" smtClean="0"/>
              <a:t>‹#›</a:t>
            </a:fld>
            <a:endParaRPr lang="en-GB" noProof="0"/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94FB081E-E0BE-4B0B-90B3-3A195E7C7C94}"/>
              </a:ext>
            </a:extLst>
          </p:cNvPr>
          <p:cNvGrpSpPr/>
          <p:nvPr userDrawn="1"/>
        </p:nvGrpSpPr>
        <p:grpSpPr>
          <a:xfrm>
            <a:off x="11162852" y="5838860"/>
            <a:ext cx="1029148" cy="1019140"/>
            <a:chOff x="11162852" y="5838860"/>
            <a:chExt cx="1029148" cy="1019140"/>
          </a:xfrm>
        </p:grpSpPr>
        <p:sp>
          <p:nvSpPr>
            <p:cNvPr id="19" name="Graphic 18">
              <a:extLst>
                <a:ext uri="{FF2B5EF4-FFF2-40B4-BE49-F238E27FC236}">
                  <a16:creationId xmlns:a16="http://schemas.microsoft.com/office/drawing/2014/main" id="{6D23CBD6-1C3C-4640-B5EA-E28A18945367}"/>
                </a:ext>
              </a:extLst>
            </p:cNvPr>
            <p:cNvSpPr/>
            <p:nvPr userDrawn="1"/>
          </p:nvSpPr>
          <p:spPr>
            <a:xfrm rot="10800000">
              <a:off x="11162852" y="5838860"/>
              <a:ext cx="1029148" cy="1019140"/>
            </a:xfrm>
            <a:custGeom>
              <a:avLst/>
              <a:gdLst>
                <a:gd name="connsiteX0" fmla="*/ 3516579 w 3518348"/>
                <a:gd name="connsiteY0" fmla="*/ 1758261 h 3484132"/>
                <a:gd name="connsiteX1" fmla="*/ 3506432 w 3518348"/>
                <a:gd name="connsiteY1" fmla="*/ 1731894 h 3484132"/>
                <a:gd name="connsiteX2" fmla="*/ 3495968 w 3518348"/>
                <a:gd name="connsiteY2" fmla="*/ 168722 h 3484132"/>
                <a:gd name="connsiteX3" fmla="*/ 3496792 w 3518348"/>
                <a:gd name="connsiteY3" fmla="*/ 83791 h 3484132"/>
                <a:gd name="connsiteX4" fmla="*/ 3488674 w 3518348"/>
                <a:gd name="connsiteY4" fmla="*/ 88418 h 3484132"/>
                <a:gd name="connsiteX5" fmla="*/ 3486645 w 3518348"/>
                <a:gd name="connsiteY5" fmla="*/ 69720 h 3484132"/>
                <a:gd name="connsiteX6" fmla="*/ 3484045 w 3518348"/>
                <a:gd name="connsiteY6" fmla="*/ 52417 h 3484132"/>
                <a:gd name="connsiteX7" fmla="*/ 3479161 w 3518348"/>
                <a:gd name="connsiteY7" fmla="*/ 23325 h 3484132"/>
                <a:gd name="connsiteX8" fmla="*/ 3472819 w 3518348"/>
                <a:gd name="connsiteY8" fmla="*/ 1 h 3484132"/>
                <a:gd name="connsiteX9" fmla="*/ -1 w 3518348"/>
                <a:gd name="connsiteY9" fmla="*/ 1 h 3484132"/>
                <a:gd name="connsiteX10" fmla="*/ -1 w 3518348"/>
                <a:gd name="connsiteY10" fmla="*/ 3459541 h 3484132"/>
                <a:gd name="connsiteX11" fmla="*/ 17567 w 3518348"/>
                <a:gd name="connsiteY11" fmla="*/ 3461126 h 3484132"/>
                <a:gd name="connsiteX12" fmla="*/ 429797 w 3518348"/>
                <a:gd name="connsiteY12" fmla="*/ 3455738 h 3484132"/>
                <a:gd name="connsiteX13" fmla="*/ 795097 w 3518348"/>
                <a:gd name="connsiteY13" fmla="*/ 3455738 h 3484132"/>
                <a:gd name="connsiteX14" fmla="*/ 823953 w 3518348"/>
                <a:gd name="connsiteY14" fmla="*/ 3467337 h 3484132"/>
                <a:gd name="connsiteX15" fmla="*/ 657983 w 3518348"/>
                <a:gd name="connsiteY15" fmla="*/ 3465626 h 3484132"/>
                <a:gd name="connsiteX16" fmla="*/ 799092 w 3518348"/>
                <a:gd name="connsiteY16" fmla="*/ 3476274 h 3484132"/>
                <a:gd name="connsiteX17" fmla="*/ 772583 w 3518348"/>
                <a:gd name="connsiteY17" fmla="*/ 3465499 h 3484132"/>
                <a:gd name="connsiteX18" fmla="*/ 839237 w 3518348"/>
                <a:gd name="connsiteY18" fmla="*/ 3470443 h 3484132"/>
                <a:gd name="connsiteX19" fmla="*/ 881348 w 3518348"/>
                <a:gd name="connsiteY19" fmla="*/ 3461633 h 3484132"/>
                <a:gd name="connsiteX20" fmla="*/ 1183545 w 3518348"/>
                <a:gd name="connsiteY20" fmla="*/ 3456562 h 3484132"/>
                <a:gd name="connsiteX21" fmla="*/ 1187477 w 3518348"/>
                <a:gd name="connsiteY21" fmla="*/ 3455738 h 3484132"/>
                <a:gd name="connsiteX22" fmla="*/ 1264405 w 3518348"/>
                <a:gd name="connsiteY22" fmla="*/ 3455738 h 3484132"/>
                <a:gd name="connsiteX23" fmla="*/ 1322942 w 3518348"/>
                <a:gd name="connsiteY23" fmla="*/ 3472788 h 3484132"/>
                <a:gd name="connsiteX24" fmla="*/ 1456124 w 3518348"/>
                <a:gd name="connsiteY24" fmla="*/ 3471964 h 3484132"/>
                <a:gd name="connsiteX25" fmla="*/ 1484854 w 3518348"/>
                <a:gd name="connsiteY25" fmla="*/ 3480013 h 3484132"/>
                <a:gd name="connsiteX26" fmla="*/ 1534258 w 3518348"/>
                <a:gd name="connsiteY26" fmla="*/ 3474309 h 3484132"/>
                <a:gd name="connsiteX27" fmla="*/ 1570154 w 3518348"/>
                <a:gd name="connsiteY27" fmla="*/ 3481344 h 3484132"/>
                <a:gd name="connsiteX28" fmla="*/ 1532545 w 3518348"/>
                <a:gd name="connsiteY28" fmla="*/ 3457450 h 3484132"/>
                <a:gd name="connsiteX29" fmla="*/ 1625393 w 3518348"/>
                <a:gd name="connsiteY29" fmla="*/ 3459034 h 3484132"/>
                <a:gd name="connsiteX30" fmla="*/ 1624695 w 3518348"/>
                <a:gd name="connsiteY30" fmla="*/ 3462583 h 3484132"/>
                <a:gd name="connsiteX31" fmla="*/ 3510237 w 3518348"/>
                <a:gd name="connsiteY31" fmla="*/ 3484133 h 3484132"/>
                <a:gd name="connsiteX32" fmla="*/ 3502373 w 3518348"/>
                <a:gd name="connsiteY32" fmla="*/ 3241319 h 3484132"/>
                <a:gd name="connsiteX33" fmla="*/ 3510364 w 3518348"/>
                <a:gd name="connsiteY33" fmla="*/ 3097444 h 3484132"/>
                <a:gd name="connsiteX34" fmla="*/ 3504022 w 3518348"/>
                <a:gd name="connsiteY34" fmla="*/ 3075324 h 3484132"/>
                <a:gd name="connsiteX35" fmla="*/ 3502056 w 3518348"/>
                <a:gd name="connsiteY35" fmla="*/ 3276560 h 3484132"/>
                <a:gd name="connsiteX36" fmla="*/ 3482269 w 3518348"/>
                <a:gd name="connsiteY36" fmla="*/ 3286954 h 3484132"/>
                <a:gd name="connsiteX37" fmla="*/ 3510047 w 3518348"/>
                <a:gd name="connsiteY37" fmla="*/ 2947864 h 3484132"/>
                <a:gd name="connsiteX38" fmla="*/ 3504085 w 3518348"/>
                <a:gd name="connsiteY38" fmla="*/ 2810770 h 3484132"/>
                <a:gd name="connsiteX39" fmla="*/ 3507891 w 3518348"/>
                <a:gd name="connsiteY39" fmla="*/ 2805003 h 3484132"/>
                <a:gd name="connsiteX40" fmla="*/ 3498314 w 3518348"/>
                <a:gd name="connsiteY40" fmla="*/ 2781171 h 3484132"/>
                <a:gd name="connsiteX41" fmla="*/ 3501485 w 3518348"/>
                <a:gd name="connsiteY41" fmla="*/ 2749481 h 3484132"/>
                <a:gd name="connsiteX42" fmla="*/ 3497934 w 3518348"/>
                <a:gd name="connsiteY42" fmla="*/ 2757467 h 3484132"/>
                <a:gd name="connsiteX43" fmla="*/ 3500280 w 3518348"/>
                <a:gd name="connsiteY43" fmla="*/ 2723114 h 3484132"/>
                <a:gd name="connsiteX44" fmla="*/ 3484235 w 3518348"/>
                <a:gd name="connsiteY44" fmla="*/ 2767481 h 3484132"/>
                <a:gd name="connsiteX45" fmla="*/ 3489562 w 3518348"/>
                <a:gd name="connsiteY45" fmla="*/ 2805510 h 3484132"/>
                <a:gd name="connsiteX46" fmla="*/ 3481127 w 3518348"/>
                <a:gd name="connsiteY46" fmla="*/ 2835045 h 3484132"/>
                <a:gd name="connsiteX47" fmla="*/ 3481127 w 3518348"/>
                <a:gd name="connsiteY47" fmla="*/ 2783009 h 3484132"/>
                <a:gd name="connsiteX48" fmla="*/ 3484235 w 3518348"/>
                <a:gd name="connsiteY48" fmla="*/ 2767734 h 3484132"/>
                <a:gd name="connsiteX49" fmla="*/ 3482459 w 3518348"/>
                <a:gd name="connsiteY49" fmla="*/ 2755882 h 3484132"/>
                <a:gd name="connsiteX50" fmla="*/ 3481127 w 3518348"/>
                <a:gd name="connsiteY50" fmla="*/ 2769699 h 3484132"/>
                <a:gd name="connsiteX51" fmla="*/ 3481127 w 3518348"/>
                <a:gd name="connsiteY51" fmla="*/ 2747009 h 3484132"/>
                <a:gd name="connsiteX52" fmla="*/ 3482459 w 3518348"/>
                <a:gd name="connsiteY52" fmla="*/ 2755882 h 3484132"/>
                <a:gd name="connsiteX53" fmla="*/ 3502817 w 3518348"/>
                <a:gd name="connsiteY53" fmla="*/ 2673930 h 3484132"/>
                <a:gd name="connsiteX54" fmla="*/ 3497173 w 3518348"/>
                <a:gd name="connsiteY54" fmla="*/ 2594133 h 3484132"/>
                <a:gd name="connsiteX55" fmla="*/ 3511823 w 3518348"/>
                <a:gd name="connsiteY55" fmla="*/ 2402532 h 3484132"/>
                <a:gd name="connsiteX56" fmla="*/ 3503197 w 3518348"/>
                <a:gd name="connsiteY56" fmla="*/ 2406144 h 3484132"/>
                <a:gd name="connsiteX57" fmla="*/ 3500153 w 3518348"/>
                <a:gd name="connsiteY57" fmla="*/ 2184944 h 3484132"/>
                <a:gd name="connsiteX58" fmla="*/ 3511062 w 3518348"/>
                <a:gd name="connsiteY58" fmla="*/ 2114210 h 3484132"/>
                <a:gd name="connsiteX59" fmla="*/ 3507700 w 3518348"/>
                <a:gd name="connsiteY59" fmla="*/ 2107872 h 3484132"/>
                <a:gd name="connsiteX60" fmla="*/ 3514550 w 3518348"/>
                <a:gd name="connsiteY60" fmla="*/ 2057167 h 3484132"/>
                <a:gd name="connsiteX61" fmla="*/ 3506876 w 3518348"/>
                <a:gd name="connsiteY61" fmla="*/ 2046646 h 3484132"/>
                <a:gd name="connsiteX62" fmla="*/ 3510301 w 3518348"/>
                <a:gd name="connsiteY62" fmla="*/ 1979842 h 3484132"/>
                <a:gd name="connsiteX63" fmla="*/ 3511632 w 3518348"/>
                <a:gd name="connsiteY63" fmla="*/ 1921594 h 3484132"/>
                <a:gd name="connsiteX64" fmla="*/ 3511125 w 3518348"/>
                <a:gd name="connsiteY64" fmla="*/ 1866263 h 3484132"/>
                <a:gd name="connsiteX65" fmla="*/ 3510174 w 3518348"/>
                <a:gd name="connsiteY65" fmla="*/ 1837868 h 3484132"/>
                <a:gd name="connsiteX66" fmla="*/ 3507383 w 3518348"/>
                <a:gd name="connsiteY66" fmla="*/ 1808015 h 3484132"/>
                <a:gd name="connsiteX67" fmla="*/ 3516579 w 3518348"/>
                <a:gd name="connsiteY67" fmla="*/ 1758261 h 3484132"/>
                <a:gd name="connsiteX68" fmla="*/ 3155465 w 3518348"/>
                <a:gd name="connsiteY68" fmla="*/ 1880397 h 3484132"/>
                <a:gd name="connsiteX69" fmla="*/ 3160666 w 3518348"/>
                <a:gd name="connsiteY69" fmla="*/ 1880397 h 3484132"/>
                <a:gd name="connsiteX70" fmla="*/ 3155465 w 3518348"/>
                <a:gd name="connsiteY70" fmla="*/ 1880397 h 3484132"/>
                <a:gd name="connsiteX71" fmla="*/ 3493875 w 3518348"/>
                <a:gd name="connsiteY71" fmla="*/ 2840053 h 3484132"/>
                <a:gd name="connsiteX72" fmla="*/ 3495270 w 3518348"/>
                <a:gd name="connsiteY72" fmla="*/ 2900772 h 3484132"/>
                <a:gd name="connsiteX73" fmla="*/ 3493875 w 3518348"/>
                <a:gd name="connsiteY73" fmla="*/ 2840053 h 348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3518348" h="3484132">
                  <a:moveTo>
                    <a:pt x="3516579" y="1758261"/>
                  </a:moveTo>
                  <a:cubicBezTo>
                    <a:pt x="3512292" y="1749850"/>
                    <a:pt x="3508893" y="1741008"/>
                    <a:pt x="3506432" y="1731894"/>
                  </a:cubicBezTo>
                  <a:cubicBezTo>
                    <a:pt x="3503007" y="1719218"/>
                    <a:pt x="3500407" y="199462"/>
                    <a:pt x="3495968" y="168722"/>
                  </a:cubicBezTo>
                  <a:cubicBezTo>
                    <a:pt x="3495968" y="135764"/>
                    <a:pt x="3500851" y="139630"/>
                    <a:pt x="3496792" y="83791"/>
                  </a:cubicBezTo>
                  <a:lnTo>
                    <a:pt x="3488674" y="88418"/>
                  </a:lnTo>
                  <a:cubicBezTo>
                    <a:pt x="3487977" y="82080"/>
                    <a:pt x="3487342" y="75742"/>
                    <a:pt x="3486645" y="69720"/>
                  </a:cubicBezTo>
                  <a:cubicBezTo>
                    <a:pt x="3485947" y="63699"/>
                    <a:pt x="3484869" y="57931"/>
                    <a:pt x="3484045" y="52417"/>
                  </a:cubicBezTo>
                  <a:cubicBezTo>
                    <a:pt x="3482332" y="41452"/>
                    <a:pt x="3480747" y="31565"/>
                    <a:pt x="3479161" y="23325"/>
                  </a:cubicBezTo>
                  <a:cubicBezTo>
                    <a:pt x="3477982" y="15327"/>
                    <a:pt x="3475851" y="7497"/>
                    <a:pt x="3472819" y="1"/>
                  </a:cubicBezTo>
                  <a:lnTo>
                    <a:pt x="-1" y="1"/>
                  </a:lnTo>
                  <a:lnTo>
                    <a:pt x="-1" y="3459541"/>
                  </a:lnTo>
                  <a:lnTo>
                    <a:pt x="17567" y="3461126"/>
                  </a:lnTo>
                  <a:cubicBezTo>
                    <a:pt x="138382" y="3455865"/>
                    <a:pt x="347351" y="3459287"/>
                    <a:pt x="429797" y="3455738"/>
                  </a:cubicBezTo>
                  <a:lnTo>
                    <a:pt x="795097" y="3455738"/>
                  </a:lnTo>
                  <a:cubicBezTo>
                    <a:pt x="813679" y="3459478"/>
                    <a:pt x="824080" y="3463407"/>
                    <a:pt x="823953" y="3467337"/>
                  </a:cubicBezTo>
                  <a:cubicBezTo>
                    <a:pt x="773788" y="3464041"/>
                    <a:pt x="673394" y="3457386"/>
                    <a:pt x="657983" y="3465626"/>
                  </a:cubicBezTo>
                  <a:cubicBezTo>
                    <a:pt x="708084" y="3468922"/>
                    <a:pt x="794653" y="3470950"/>
                    <a:pt x="799092" y="3476274"/>
                  </a:cubicBezTo>
                  <a:cubicBezTo>
                    <a:pt x="851033" y="3466766"/>
                    <a:pt x="704470" y="3473422"/>
                    <a:pt x="772583" y="3465499"/>
                  </a:cubicBezTo>
                  <a:cubicBezTo>
                    <a:pt x="794881" y="3465727"/>
                    <a:pt x="817148" y="3467382"/>
                    <a:pt x="839237" y="3470443"/>
                  </a:cubicBezTo>
                  <a:cubicBezTo>
                    <a:pt x="815772" y="3466513"/>
                    <a:pt x="870947" y="3464105"/>
                    <a:pt x="881348" y="3461633"/>
                  </a:cubicBezTo>
                  <a:cubicBezTo>
                    <a:pt x="995504" y="3461633"/>
                    <a:pt x="1061144" y="3457386"/>
                    <a:pt x="1183545" y="3456562"/>
                  </a:cubicBezTo>
                  <a:lnTo>
                    <a:pt x="1187477" y="3455738"/>
                  </a:lnTo>
                  <a:lnTo>
                    <a:pt x="1264405" y="3455738"/>
                  </a:lnTo>
                  <a:cubicBezTo>
                    <a:pt x="1305311" y="3461189"/>
                    <a:pt x="1337719" y="3468922"/>
                    <a:pt x="1322942" y="3472788"/>
                  </a:cubicBezTo>
                  <a:cubicBezTo>
                    <a:pt x="1392704" y="3473548"/>
                    <a:pt x="1396700" y="3469048"/>
                    <a:pt x="1456124" y="3471964"/>
                  </a:cubicBezTo>
                  <a:cubicBezTo>
                    <a:pt x="1360994" y="3480077"/>
                    <a:pt x="1474770" y="3470379"/>
                    <a:pt x="1484854" y="3480013"/>
                  </a:cubicBezTo>
                  <a:cubicBezTo>
                    <a:pt x="1545737" y="3482105"/>
                    <a:pt x="1506163" y="3475957"/>
                    <a:pt x="1534258" y="3474309"/>
                  </a:cubicBezTo>
                  <a:cubicBezTo>
                    <a:pt x="1544342" y="3475387"/>
                    <a:pt x="1568632" y="3478809"/>
                    <a:pt x="1570154" y="3481344"/>
                  </a:cubicBezTo>
                  <a:cubicBezTo>
                    <a:pt x="1603449" y="3475703"/>
                    <a:pt x="1521066" y="3464928"/>
                    <a:pt x="1532545" y="3457450"/>
                  </a:cubicBezTo>
                  <a:cubicBezTo>
                    <a:pt x="1564002" y="3457912"/>
                    <a:pt x="1594951" y="3458445"/>
                    <a:pt x="1625393" y="3459034"/>
                  </a:cubicBezTo>
                  <a:lnTo>
                    <a:pt x="1624695" y="3462583"/>
                  </a:lnTo>
                  <a:cubicBezTo>
                    <a:pt x="1624695" y="3462583"/>
                    <a:pt x="3496792" y="3455675"/>
                    <a:pt x="3510237" y="3484133"/>
                  </a:cubicBezTo>
                  <a:cubicBezTo>
                    <a:pt x="3507447" y="3446548"/>
                    <a:pt x="3509159" y="3238087"/>
                    <a:pt x="3502373" y="3241319"/>
                  </a:cubicBezTo>
                  <a:lnTo>
                    <a:pt x="3510364" y="3097444"/>
                  </a:lnTo>
                  <a:cubicBezTo>
                    <a:pt x="3508969" y="3108155"/>
                    <a:pt x="3505037" y="3117409"/>
                    <a:pt x="3504022" y="3075324"/>
                  </a:cubicBezTo>
                  <a:cubicBezTo>
                    <a:pt x="3505798" y="3156008"/>
                    <a:pt x="3493241" y="3233777"/>
                    <a:pt x="3502056" y="3276560"/>
                  </a:cubicBezTo>
                  <a:cubicBezTo>
                    <a:pt x="3493748" y="3278651"/>
                    <a:pt x="3489372" y="3248355"/>
                    <a:pt x="3482269" y="3286954"/>
                  </a:cubicBezTo>
                  <a:cubicBezTo>
                    <a:pt x="3486264" y="3131290"/>
                    <a:pt x="3500407" y="3046105"/>
                    <a:pt x="3510047" y="2947864"/>
                  </a:cubicBezTo>
                  <a:lnTo>
                    <a:pt x="3504085" y="2810770"/>
                  </a:lnTo>
                  <a:lnTo>
                    <a:pt x="3507891" y="2805003"/>
                  </a:lnTo>
                  <a:lnTo>
                    <a:pt x="3498314" y="2781171"/>
                  </a:lnTo>
                  <a:cubicBezTo>
                    <a:pt x="3500306" y="2770720"/>
                    <a:pt x="3501365" y="2760116"/>
                    <a:pt x="3501485" y="2749481"/>
                  </a:cubicBezTo>
                  <a:cubicBezTo>
                    <a:pt x="3500661" y="2746375"/>
                    <a:pt x="3499392" y="2750685"/>
                    <a:pt x="3497934" y="2757467"/>
                  </a:cubicBezTo>
                  <a:cubicBezTo>
                    <a:pt x="3498441" y="2743016"/>
                    <a:pt x="3499265" y="2729896"/>
                    <a:pt x="3500280" y="2723114"/>
                  </a:cubicBezTo>
                  <a:cubicBezTo>
                    <a:pt x="3495270" y="2717727"/>
                    <a:pt x="3489499" y="2742129"/>
                    <a:pt x="3484235" y="2767481"/>
                  </a:cubicBezTo>
                  <a:cubicBezTo>
                    <a:pt x="3485947" y="2780157"/>
                    <a:pt x="3487786" y="2792453"/>
                    <a:pt x="3489562" y="2805510"/>
                  </a:cubicBezTo>
                  <a:cubicBezTo>
                    <a:pt x="3486645" y="2821672"/>
                    <a:pt x="3483727" y="2834982"/>
                    <a:pt x="3481127" y="2835045"/>
                  </a:cubicBezTo>
                  <a:lnTo>
                    <a:pt x="3481127" y="2783009"/>
                  </a:lnTo>
                  <a:cubicBezTo>
                    <a:pt x="3482142" y="2778129"/>
                    <a:pt x="3483157" y="2773058"/>
                    <a:pt x="3484235" y="2767734"/>
                  </a:cubicBezTo>
                  <a:cubicBezTo>
                    <a:pt x="3483664" y="2763741"/>
                    <a:pt x="3483030" y="2759749"/>
                    <a:pt x="3482459" y="2755882"/>
                  </a:cubicBezTo>
                  <a:cubicBezTo>
                    <a:pt x="3482015" y="2760572"/>
                    <a:pt x="3481571" y="2765199"/>
                    <a:pt x="3481127" y="2769699"/>
                  </a:cubicBezTo>
                  <a:lnTo>
                    <a:pt x="3481127" y="2747009"/>
                  </a:lnTo>
                  <a:cubicBezTo>
                    <a:pt x="3481571" y="2749861"/>
                    <a:pt x="3482015" y="2752840"/>
                    <a:pt x="3482459" y="2755882"/>
                  </a:cubicBezTo>
                  <a:cubicBezTo>
                    <a:pt x="3488801" y="2690219"/>
                    <a:pt x="3496348" y="2615303"/>
                    <a:pt x="3502817" y="2673930"/>
                  </a:cubicBezTo>
                  <a:lnTo>
                    <a:pt x="3497173" y="2594133"/>
                  </a:lnTo>
                  <a:cubicBezTo>
                    <a:pt x="3506686" y="2500392"/>
                    <a:pt x="3504720" y="2516681"/>
                    <a:pt x="3511823" y="2402532"/>
                  </a:cubicBezTo>
                  <a:cubicBezTo>
                    <a:pt x="3508461" y="2396194"/>
                    <a:pt x="3505481" y="2426680"/>
                    <a:pt x="3503197" y="2406144"/>
                  </a:cubicBezTo>
                  <a:cubicBezTo>
                    <a:pt x="3513979" y="2322925"/>
                    <a:pt x="3490513" y="2203324"/>
                    <a:pt x="3500153" y="2184944"/>
                  </a:cubicBezTo>
                  <a:cubicBezTo>
                    <a:pt x="3502436" y="2117696"/>
                    <a:pt x="3508398" y="2156929"/>
                    <a:pt x="3511062" y="2114210"/>
                  </a:cubicBezTo>
                  <a:cubicBezTo>
                    <a:pt x="3509983" y="2116239"/>
                    <a:pt x="3507891" y="2120231"/>
                    <a:pt x="3507700" y="2107872"/>
                  </a:cubicBezTo>
                  <a:lnTo>
                    <a:pt x="3514550" y="2057167"/>
                  </a:lnTo>
                  <a:cubicBezTo>
                    <a:pt x="3512076" y="2036631"/>
                    <a:pt x="3509793" y="2103943"/>
                    <a:pt x="3506876" y="2046646"/>
                  </a:cubicBezTo>
                  <a:cubicBezTo>
                    <a:pt x="3508144" y="2022180"/>
                    <a:pt x="3509286" y="2000251"/>
                    <a:pt x="3510301" y="1979842"/>
                  </a:cubicBezTo>
                  <a:cubicBezTo>
                    <a:pt x="3511315" y="1959433"/>
                    <a:pt x="3511379" y="1940165"/>
                    <a:pt x="3511632" y="1921594"/>
                  </a:cubicBezTo>
                  <a:cubicBezTo>
                    <a:pt x="3511886" y="1903024"/>
                    <a:pt x="3511632" y="1884897"/>
                    <a:pt x="3511125" y="1866263"/>
                  </a:cubicBezTo>
                  <a:cubicBezTo>
                    <a:pt x="3511125" y="1857009"/>
                    <a:pt x="3510491" y="1847565"/>
                    <a:pt x="3510174" y="1837868"/>
                  </a:cubicBezTo>
                  <a:cubicBezTo>
                    <a:pt x="3509857" y="1828171"/>
                    <a:pt x="3508398" y="1818283"/>
                    <a:pt x="3507383" y="1808015"/>
                  </a:cubicBezTo>
                  <a:cubicBezTo>
                    <a:pt x="3501231" y="1690380"/>
                    <a:pt x="3524824" y="1857643"/>
                    <a:pt x="3516579" y="1758261"/>
                  </a:cubicBezTo>
                  <a:close/>
                  <a:moveTo>
                    <a:pt x="3155465" y="1880397"/>
                  </a:moveTo>
                  <a:lnTo>
                    <a:pt x="3160666" y="1880397"/>
                  </a:lnTo>
                  <a:cubicBezTo>
                    <a:pt x="3143035" y="1881474"/>
                    <a:pt x="3146079" y="1881284"/>
                    <a:pt x="3155465" y="1880397"/>
                  </a:cubicBezTo>
                  <a:close/>
                  <a:moveTo>
                    <a:pt x="3493875" y="2840053"/>
                  </a:moveTo>
                  <a:cubicBezTo>
                    <a:pt x="3496538" y="2860182"/>
                    <a:pt x="3497008" y="2880541"/>
                    <a:pt x="3495270" y="2900772"/>
                  </a:cubicBezTo>
                  <a:cubicBezTo>
                    <a:pt x="3493748" y="2880572"/>
                    <a:pt x="3493278" y="2860303"/>
                    <a:pt x="3493875" y="2840053"/>
                  </a:cubicBezTo>
                  <a:close/>
                </a:path>
              </a:pathLst>
            </a:custGeom>
            <a:solidFill>
              <a:srgbClr val="3F3A31"/>
            </a:solidFill>
            <a:ln w="63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00" noProof="0"/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92CA03D2-9FE3-4687-9144-A178A4EE69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310628" y="6152932"/>
              <a:ext cx="715974" cy="305372"/>
            </a:xfrm>
            <a:prstGeom prst="rect">
              <a:avLst/>
            </a:prstGeom>
          </p:spPr>
        </p:pic>
      </p:grpSp>
      <p:sp>
        <p:nvSpPr>
          <p:cNvPr id="6" name="Titel 1">
            <a:extLst>
              <a:ext uri="{FF2B5EF4-FFF2-40B4-BE49-F238E27FC236}">
                <a16:creationId xmlns:a16="http://schemas.microsoft.com/office/drawing/2014/main" id="{58156060-FCAB-4651-98E8-D166B27119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6174" y="207676"/>
            <a:ext cx="10515600" cy="1036435"/>
          </a:xfrm>
        </p:spPr>
        <p:txBody>
          <a:bodyPr/>
          <a:lstStyle/>
          <a:p>
            <a:r>
              <a:rPr lang="en-GB" noProof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428065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5">
            <a:extLst>
              <a:ext uri="{FF2B5EF4-FFF2-40B4-BE49-F238E27FC236}">
                <a16:creationId xmlns:a16="http://schemas.microsoft.com/office/drawing/2014/main" id="{AE30A588-4D27-4A98-ACCE-58D73E3A859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8200" y="1304543"/>
            <a:ext cx="3921760" cy="4872419"/>
          </a:xfrm>
          <a:custGeom>
            <a:avLst/>
            <a:gdLst>
              <a:gd name="T0" fmla="*/ 2516 w 2523"/>
              <a:gd name="T1" fmla="*/ 2424 h 2530"/>
              <a:gd name="T2" fmla="*/ 2517 w 2523"/>
              <a:gd name="T3" fmla="*/ 311 h 2530"/>
              <a:gd name="T4" fmla="*/ 2521 w 2523"/>
              <a:gd name="T5" fmla="*/ 105 h 2530"/>
              <a:gd name="T6" fmla="*/ 2301 w 2523"/>
              <a:gd name="T7" fmla="*/ 2 h 2530"/>
              <a:gd name="T8" fmla="*/ 2124 w 2523"/>
              <a:gd name="T9" fmla="*/ 5 h 2530"/>
              <a:gd name="T10" fmla="*/ 1979 w 2523"/>
              <a:gd name="T11" fmla="*/ 4 h 2530"/>
              <a:gd name="T12" fmla="*/ 1888 w 2523"/>
              <a:gd name="T13" fmla="*/ 4 h 2530"/>
              <a:gd name="T14" fmla="*/ 1842 w 2523"/>
              <a:gd name="T15" fmla="*/ 5 h 2530"/>
              <a:gd name="T16" fmla="*/ 1701 w 2523"/>
              <a:gd name="T17" fmla="*/ 5 h 2530"/>
              <a:gd name="T18" fmla="*/ 1578 w 2523"/>
              <a:gd name="T19" fmla="*/ 6 h 2530"/>
              <a:gd name="T20" fmla="*/ 1313 w 2523"/>
              <a:gd name="T21" fmla="*/ 3 h 2530"/>
              <a:gd name="T22" fmla="*/ 1127 w 2523"/>
              <a:gd name="T23" fmla="*/ 2 h 2530"/>
              <a:gd name="T24" fmla="*/ 942 w 2523"/>
              <a:gd name="T25" fmla="*/ 5 h 2530"/>
              <a:gd name="T26" fmla="*/ 739 w 2523"/>
              <a:gd name="T27" fmla="*/ 4 h 2530"/>
              <a:gd name="T28" fmla="*/ 669 w 2523"/>
              <a:gd name="T29" fmla="*/ 4 h 2530"/>
              <a:gd name="T30" fmla="*/ 607 w 2523"/>
              <a:gd name="T31" fmla="*/ 5 h 2530"/>
              <a:gd name="T32" fmla="*/ 503 w 2523"/>
              <a:gd name="T33" fmla="*/ 2 h 2530"/>
              <a:gd name="T34" fmla="*/ 379 w 2523"/>
              <a:gd name="T35" fmla="*/ 3 h 2530"/>
              <a:gd name="T36" fmla="*/ 88 w 2523"/>
              <a:gd name="T37" fmla="*/ 6 h 2530"/>
              <a:gd name="T38" fmla="*/ 9 w 2523"/>
              <a:gd name="T39" fmla="*/ 133 h 2530"/>
              <a:gd name="T40" fmla="*/ 7 w 2523"/>
              <a:gd name="T41" fmla="*/ 351 h 2530"/>
              <a:gd name="T42" fmla="*/ 5 w 2523"/>
              <a:gd name="T43" fmla="*/ 522 h 2530"/>
              <a:gd name="T44" fmla="*/ 5 w 2523"/>
              <a:gd name="T45" fmla="*/ 666 h 2530"/>
              <a:gd name="T46" fmla="*/ 6 w 2523"/>
              <a:gd name="T47" fmla="*/ 765 h 2530"/>
              <a:gd name="T48" fmla="*/ 2 w 2523"/>
              <a:gd name="T49" fmla="*/ 894 h 2530"/>
              <a:gd name="T50" fmla="*/ 5 w 2523"/>
              <a:gd name="T51" fmla="*/ 1097 h 2530"/>
              <a:gd name="T52" fmla="*/ 4 w 2523"/>
              <a:gd name="T53" fmla="*/ 1366 h 2530"/>
              <a:gd name="T54" fmla="*/ 6 w 2523"/>
              <a:gd name="T55" fmla="*/ 1522 h 2530"/>
              <a:gd name="T56" fmla="*/ 3 w 2523"/>
              <a:gd name="T57" fmla="*/ 1769 h 2530"/>
              <a:gd name="T58" fmla="*/ 5 w 2523"/>
              <a:gd name="T59" fmla="*/ 1825 h 2530"/>
              <a:gd name="T60" fmla="*/ 3 w 2523"/>
              <a:gd name="T61" fmla="*/ 1958 h 2530"/>
              <a:gd name="T62" fmla="*/ 3 w 2523"/>
              <a:gd name="T63" fmla="*/ 2204 h 2530"/>
              <a:gd name="T64" fmla="*/ 1 w 2523"/>
              <a:gd name="T65" fmla="*/ 2334 h 2530"/>
              <a:gd name="T66" fmla="*/ 154 w 2523"/>
              <a:gd name="T67" fmla="*/ 2528 h 2530"/>
              <a:gd name="T68" fmla="*/ 340 w 2523"/>
              <a:gd name="T69" fmla="*/ 2525 h 2530"/>
              <a:gd name="T70" fmla="*/ 543 w 2523"/>
              <a:gd name="T71" fmla="*/ 2526 h 2530"/>
              <a:gd name="T72" fmla="*/ 613 w 2523"/>
              <a:gd name="T73" fmla="*/ 2525 h 2530"/>
              <a:gd name="T74" fmla="*/ 674 w 2523"/>
              <a:gd name="T75" fmla="*/ 2525 h 2530"/>
              <a:gd name="T76" fmla="*/ 779 w 2523"/>
              <a:gd name="T77" fmla="*/ 2527 h 2530"/>
              <a:gd name="T78" fmla="*/ 903 w 2523"/>
              <a:gd name="T79" fmla="*/ 2526 h 2530"/>
              <a:gd name="T80" fmla="*/ 1193 w 2523"/>
              <a:gd name="T81" fmla="*/ 2524 h 2530"/>
              <a:gd name="T82" fmla="*/ 1386 w 2523"/>
              <a:gd name="T83" fmla="*/ 2525 h 2530"/>
              <a:gd name="T84" fmla="*/ 1519 w 2523"/>
              <a:gd name="T85" fmla="*/ 2526 h 2530"/>
              <a:gd name="T86" fmla="*/ 1785 w 2523"/>
              <a:gd name="T87" fmla="*/ 2526 h 2530"/>
              <a:gd name="T88" fmla="*/ 1821 w 2523"/>
              <a:gd name="T89" fmla="*/ 2527 h 2530"/>
              <a:gd name="T90" fmla="*/ 1907 w 2523"/>
              <a:gd name="T91" fmla="*/ 2525 h 2530"/>
              <a:gd name="T92" fmla="*/ 2005 w 2523"/>
              <a:gd name="T93" fmla="*/ 2524 h 2530"/>
              <a:gd name="T94" fmla="*/ 2135 w 2523"/>
              <a:gd name="T95" fmla="*/ 2527 h 2530"/>
              <a:gd name="T96" fmla="*/ 2338 w 2523"/>
              <a:gd name="T97" fmla="*/ 2524 h 2530"/>
              <a:gd name="T98" fmla="*/ 2516 w 2523"/>
              <a:gd name="T99" fmla="*/ 2424 h 2530"/>
              <a:gd name="T100" fmla="*/ 2517 w 2523"/>
              <a:gd name="T101" fmla="*/ 2216 h 2530"/>
              <a:gd name="T102" fmla="*/ 2516 w 2523"/>
              <a:gd name="T103" fmla="*/ 2037 h 2530"/>
              <a:gd name="T104" fmla="*/ 2518 w 2523"/>
              <a:gd name="T105" fmla="*/ 1855 h 2530"/>
              <a:gd name="T106" fmla="*/ 2520 w 2523"/>
              <a:gd name="T107" fmla="*/ 1842 h 2530"/>
              <a:gd name="T108" fmla="*/ 2521 w 2523"/>
              <a:gd name="T109" fmla="*/ 1645 h 2530"/>
              <a:gd name="T110" fmla="*/ 2520 w 2523"/>
              <a:gd name="T111" fmla="*/ 1438 h 2530"/>
              <a:gd name="T112" fmla="*/ 2516 w 2523"/>
              <a:gd name="T113" fmla="*/ 1255 h 2530"/>
              <a:gd name="T114" fmla="*/ 2517 w 2523"/>
              <a:gd name="T115" fmla="*/ 1025 h 2530"/>
              <a:gd name="T116" fmla="*/ 2519 w 2523"/>
              <a:gd name="T117" fmla="*/ 793 h 2530"/>
              <a:gd name="T118" fmla="*/ 2515 w 2523"/>
              <a:gd name="T119" fmla="*/ 718 h 2530"/>
              <a:gd name="T120" fmla="*/ 2521 w 2523"/>
              <a:gd name="T121" fmla="*/ 612 h 2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523" h="2530">
                <a:moveTo>
                  <a:pt x="6" y="105"/>
                </a:moveTo>
                <a:cubicBezTo>
                  <a:pt x="6" y="105"/>
                  <a:pt x="6" y="105"/>
                  <a:pt x="6" y="104"/>
                </a:cubicBezTo>
                <a:cubicBezTo>
                  <a:pt x="6" y="105"/>
                  <a:pt x="6" y="106"/>
                  <a:pt x="6" y="105"/>
                </a:cubicBezTo>
                <a:moveTo>
                  <a:pt x="2516" y="2424"/>
                </a:moveTo>
                <a:cubicBezTo>
                  <a:pt x="2516" y="2425"/>
                  <a:pt x="2516" y="2425"/>
                  <a:pt x="2516" y="2425"/>
                </a:cubicBezTo>
                <a:cubicBezTo>
                  <a:pt x="2516" y="2425"/>
                  <a:pt x="2516" y="2424"/>
                  <a:pt x="2516" y="2424"/>
                </a:cubicBezTo>
                <a:moveTo>
                  <a:pt x="2519" y="467"/>
                </a:moveTo>
                <a:cubicBezTo>
                  <a:pt x="2520" y="455"/>
                  <a:pt x="2517" y="427"/>
                  <a:pt x="2518" y="410"/>
                </a:cubicBezTo>
                <a:cubicBezTo>
                  <a:pt x="2518" y="407"/>
                  <a:pt x="2517" y="371"/>
                  <a:pt x="2518" y="338"/>
                </a:cubicBezTo>
                <a:cubicBezTo>
                  <a:pt x="2518" y="338"/>
                  <a:pt x="2519" y="332"/>
                  <a:pt x="2520" y="329"/>
                </a:cubicBezTo>
                <a:cubicBezTo>
                  <a:pt x="2519" y="329"/>
                  <a:pt x="2520" y="328"/>
                  <a:pt x="2520" y="326"/>
                </a:cubicBezTo>
                <a:cubicBezTo>
                  <a:pt x="2520" y="319"/>
                  <a:pt x="2517" y="311"/>
                  <a:pt x="2517" y="311"/>
                </a:cubicBezTo>
                <a:cubicBezTo>
                  <a:pt x="2516" y="305"/>
                  <a:pt x="2518" y="305"/>
                  <a:pt x="2518" y="300"/>
                </a:cubicBezTo>
                <a:cubicBezTo>
                  <a:pt x="2518" y="299"/>
                  <a:pt x="2516" y="297"/>
                  <a:pt x="2516" y="296"/>
                </a:cubicBezTo>
                <a:cubicBezTo>
                  <a:pt x="2516" y="257"/>
                  <a:pt x="2518" y="257"/>
                  <a:pt x="2518" y="218"/>
                </a:cubicBezTo>
                <a:cubicBezTo>
                  <a:pt x="2517" y="214"/>
                  <a:pt x="2515" y="214"/>
                  <a:pt x="2515" y="210"/>
                </a:cubicBezTo>
                <a:cubicBezTo>
                  <a:pt x="2515" y="203"/>
                  <a:pt x="2522" y="203"/>
                  <a:pt x="2522" y="196"/>
                </a:cubicBezTo>
                <a:cubicBezTo>
                  <a:pt x="2523" y="150"/>
                  <a:pt x="2520" y="150"/>
                  <a:pt x="2521" y="105"/>
                </a:cubicBezTo>
                <a:cubicBezTo>
                  <a:pt x="2521" y="59"/>
                  <a:pt x="2517" y="5"/>
                  <a:pt x="2517" y="5"/>
                </a:cubicBezTo>
                <a:cubicBezTo>
                  <a:pt x="2517" y="5"/>
                  <a:pt x="2507" y="6"/>
                  <a:pt x="2500" y="6"/>
                </a:cubicBezTo>
                <a:cubicBezTo>
                  <a:pt x="2498" y="5"/>
                  <a:pt x="2449" y="2"/>
                  <a:pt x="2400" y="2"/>
                </a:cubicBezTo>
                <a:cubicBezTo>
                  <a:pt x="2393" y="2"/>
                  <a:pt x="2386" y="4"/>
                  <a:pt x="2379" y="4"/>
                </a:cubicBezTo>
                <a:cubicBezTo>
                  <a:pt x="2375" y="4"/>
                  <a:pt x="2372" y="2"/>
                  <a:pt x="2369" y="2"/>
                </a:cubicBezTo>
                <a:cubicBezTo>
                  <a:pt x="2331" y="2"/>
                  <a:pt x="2301" y="3"/>
                  <a:pt x="2301" y="2"/>
                </a:cubicBezTo>
                <a:cubicBezTo>
                  <a:pt x="2292" y="4"/>
                  <a:pt x="2276" y="2"/>
                  <a:pt x="2261" y="5"/>
                </a:cubicBezTo>
                <a:cubicBezTo>
                  <a:pt x="2257" y="4"/>
                  <a:pt x="2264" y="4"/>
                  <a:pt x="2262" y="4"/>
                </a:cubicBezTo>
                <a:cubicBezTo>
                  <a:pt x="2258" y="4"/>
                  <a:pt x="2253" y="5"/>
                  <a:pt x="2244" y="4"/>
                </a:cubicBezTo>
                <a:cubicBezTo>
                  <a:pt x="2244" y="4"/>
                  <a:pt x="2246" y="4"/>
                  <a:pt x="2245" y="4"/>
                </a:cubicBezTo>
                <a:cubicBezTo>
                  <a:pt x="2221" y="4"/>
                  <a:pt x="2211" y="6"/>
                  <a:pt x="2183" y="5"/>
                </a:cubicBezTo>
                <a:cubicBezTo>
                  <a:pt x="2182" y="5"/>
                  <a:pt x="2123" y="5"/>
                  <a:pt x="2124" y="5"/>
                </a:cubicBezTo>
                <a:cubicBezTo>
                  <a:pt x="2117" y="4"/>
                  <a:pt x="2105" y="1"/>
                  <a:pt x="2101" y="1"/>
                </a:cubicBezTo>
                <a:cubicBezTo>
                  <a:pt x="2105" y="1"/>
                  <a:pt x="2053" y="0"/>
                  <a:pt x="2030" y="1"/>
                </a:cubicBezTo>
                <a:cubicBezTo>
                  <a:pt x="2029" y="1"/>
                  <a:pt x="2017" y="1"/>
                  <a:pt x="1997" y="1"/>
                </a:cubicBezTo>
                <a:cubicBezTo>
                  <a:pt x="1997" y="1"/>
                  <a:pt x="1979" y="4"/>
                  <a:pt x="1979" y="4"/>
                </a:cubicBezTo>
                <a:cubicBezTo>
                  <a:pt x="1979" y="4"/>
                  <a:pt x="1980" y="4"/>
                  <a:pt x="1980" y="4"/>
                </a:cubicBezTo>
                <a:cubicBezTo>
                  <a:pt x="1979" y="4"/>
                  <a:pt x="1979" y="4"/>
                  <a:pt x="1979" y="4"/>
                </a:cubicBezTo>
                <a:cubicBezTo>
                  <a:pt x="1961" y="5"/>
                  <a:pt x="1970" y="3"/>
                  <a:pt x="1957" y="5"/>
                </a:cubicBezTo>
                <a:cubicBezTo>
                  <a:pt x="1956" y="5"/>
                  <a:pt x="1956" y="6"/>
                  <a:pt x="1954" y="5"/>
                </a:cubicBezTo>
                <a:cubicBezTo>
                  <a:pt x="1950" y="6"/>
                  <a:pt x="1951" y="3"/>
                  <a:pt x="1941" y="3"/>
                </a:cubicBezTo>
                <a:cubicBezTo>
                  <a:pt x="1949" y="2"/>
                  <a:pt x="1934" y="3"/>
                  <a:pt x="1943" y="2"/>
                </a:cubicBezTo>
                <a:cubicBezTo>
                  <a:pt x="1922" y="1"/>
                  <a:pt x="1916" y="4"/>
                  <a:pt x="1910" y="4"/>
                </a:cubicBezTo>
                <a:cubicBezTo>
                  <a:pt x="1915" y="5"/>
                  <a:pt x="1888" y="4"/>
                  <a:pt x="1888" y="4"/>
                </a:cubicBezTo>
                <a:cubicBezTo>
                  <a:pt x="1887" y="4"/>
                  <a:pt x="1886" y="4"/>
                  <a:pt x="1885" y="4"/>
                </a:cubicBezTo>
                <a:cubicBezTo>
                  <a:pt x="1883" y="4"/>
                  <a:pt x="1855" y="3"/>
                  <a:pt x="1845" y="4"/>
                </a:cubicBezTo>
                <a:cubicBezTo>
                  <a:pt x="1844" y="4"/>
                  <a:pt x="1846" y="5"/>
                  <a:pt x="1849" y="5"/>
                </a:cubicBezTo>
                <a:cubicBezTo>
                  <a:pt x="1851" y="5"/>
                  <a:pt x="1853" y="5"/>
                  <a:pt x="1858" y="5"/>
                </a:cubicBezTo>
                <a:cubicBezTo>
                  <a:pt x="1855" y="5"/>
                  <a:pt x="1851" y="5"/>
                  <a:pt x="1849" y="5"/>
                </a:cubicBezTo>
                <a:cubicBezTo>
                  <a:pt x="1847" y="5"/>
                  <a:pt x="1845" y="5"/>
                  <a:pt x="1842" y="5"/>
                </a:cubicBezTo>
                <a:cubicBezTo>
                  <a:pt x="1842" y="4"/>
                  <a:pt x="1844" y="4"/>
                  <a:pt x="1845" y="4"/>
                </a:cubicBezTo>
                <a:cubicBezTo>
                  <a:pt x="1846" y="4"/>
                  <a:pt x="1847" y="4"/>
                  <a:pt x="1849" y="4"/>
                </a:cubicBezTo>
                <a:cubicBezTo>
                  <a:pt x="1844" y="3"/>
                  <a:pt x="1831" y="5"/>
                  <a:pt x="1836" y="3"/>
                </a:cubicBezTo>
                <a:cubicBezTo>
                  <a:pt x="1829" y="5"/>
                  <a:pt x="1764" y="6"/>
                  <a:pt x="1759" y="6"/>
                </a:cubicBezTo>
                <a:cubicBezTo>
                  <a:pt x="1754" y="6"/>
                  <a:pt x="1747" y="3"/>
                  <a:pt x="1744" y="2"/>
                </a:cubicBezTo>
                <a:cubicBezTo>
                  <a:pt x="1727" y="2"/>
                  <a:pt x="1719" y="5"/>
                  <a:pt x="1701" y="5"/>
                </a:cubicBezTo>
                <a:cubicBezTo>
                  <a:pt x="1697" y="4"/>
                  <a:pt x="1687" y="2"/>
                  <a:pt x="1677" y="2"/>
                </a:cubicBezTo>
                <a:cubicBezTo>
                  <a:pt x="1679" y="2"/>
                  <a:pt x="1673" y="1"/>
                  <a:pt x="1673" y="1"/>
                </a:cubicBezTo>
                <a:cubicBezTo>
                  <a:pt x="1667" y="0"/>
                  <a:pt x="1647" y="1"/>
                  <a:pt x="1638" y="2"/>
                </a:cubicBezTo>
                <a:cubicBezTo>
                  <a:pt x="1636" y="1"/>
                  <a:pt x="1635" y="2"/>
                  <a:pt x="1630" y="3"/>
                </a:cubicBezTo>
                <a:cubicBezTo>
                  <a:pt x="1631" y="2"/>
                  <a:pt x="1629" y="3"/>
                  <a:pt x="1620" y="3"/>
                </a:cubicBezTo>
                <a:cubicBezTo>
                  <a:pt x="1619" y="3"/>
                  <a:pt x="1590" y="6"/>
                  <a:pt x="1578" y="6"/>
                </a:cubicBezTo>
                <a:cubicBezTo>
                  <a:pt x="1577" y="6"/>
                  <a:pt x="1496" y="3"/>
                  <a:pt x="1483" y="2"/>
                </a:cubicBezTo>
                <a:cubicBezTo>
                  <a:pt x="1483" y="2"/>
                  <a:pt x="1454" y="7"/>
                  <a:pt x="1451" y="6"/>
                </a:cubicBezTo>
                <a:cubicBezTo>
                  <a:pt x="1453" y="6"/>
                  <a:pt x="1447" y="4"/>
                  <a:pt x="1432" y="3"/>
                </a:cubicBezTo>
                <a:cubicBezTo>
                  <a:pt x="1426" y="3"/>
                  <a:pt x="1423" y="6"/>
                  <a:pt x="1426" y="5"/>
                </a:cubicBezTo>
                <a:cubicBezTo>
                  <a:pt x="1378" y="6"/>
                  <a:pt x="1327" y="6"/>
                  <a:pt x="1329" y="6"/>
                </a:cubicBezTo>
                <a:cubicBezTo>
                  <a:pt x="1321" y="6"/>
                  <a:pt x="1313" y="3"/>
                  <a:pt x="1313" y="3"/>
                </a:cubicBezTo>
                <a:cubicBezTo>
                  <a:pt x="1311" y="3"/>
                  <a:pt x="1305" y="3"/>
                  <a:pt x="1304" y="3"/>
                </a:cubicBezTo>
                <a:cubicBezTo>
                  <a:pt x="1300" y="3"/>
                  <a:pt x="1276" y="2"/>
                  <a:pt x="1249" y="3"/>
                </a:cubicBezTo>
                <a:cubicBezTo>
                  <a:pt x="1249" y="3"/>
                  <a:pt x="1249" y="4"/>
                  <a:pt x="1249" y="5"/>
                </a:cubicBezTo>
                <a:cubicBezTo>
                  <a:pt x="1232" y="4"/>
                  <a:pt x="1195" y="2"/>
                  <a:pt x="1159" y="2"/>
                </a:cubicBezTo>
                <a:cubicBezTo>
                  <a:pt x="1151" y="2"/>
                  <a:pt x="1144" y="4"/>
                  <a:pt x="1137" y="4"/>
                </a:cubicBezTo>
                <a:cubicBezTo>
                  <a:pt x="1134" y="4"/>
                  <a:pt x="1130" y="2"/>
                  <a:pt x="1127" y="2"/>
                </a:cubicBezTo>
                <a:cubicBezTo>
                  <a:pt x="1090" y="2"/>
                  <a:pt x="1060" y="3"/>
                  <a:pt x="1060" y="2"/>
                </a:cubicBezTo>
                <a:cubicBezTo>
                  <a:pt x="1050" y="4"/>
                  <a:pt x="1034" y="2"/>
                  <a:pt x="1019" y="5"/>
                </a:cubicBezTo>
                <a:cubicBezTo>
                  <a:pt x="1016" y="4"/>
                  <a:pt x="1022" y="4"/>
                  <a:pt x="1020" y="4"/>
                </a:cubicBezTo>
                <a:cubicBezTo>
                  <a:pt x="1016" y="4"/>
                  <a:pt x="1012" y="5"/>
                  <a:pt x="1003" y="4"/>
                </a:cubicBezTo>
                <a:cubicBezTo>
                  <a:pt x="1002" y="4"/>
                  <a:pt x="1004" y="4"/>
                  <a:pt x="1004" y="4"/>
                </a:cubicBezTo>
                <a:cubicBezTo>
                  <a:pt x="980" y="4"/>
                  <a:pt x="969" y="6"/>
                  <a:pt x="942" y="5"/>
                </a:cubicBezTo>
                <a:cubicBezTo>
                  <a:pt x="941" y="5"/>
                  <a:pt x="881" y="5"/>
                  <a:pt x="883" y="5"/>
                </a:cubicBezTo>
                <a:cubicBezTo>
                  <a:pt x="876" y="4"/>
                  <a:pt x="863" y="1"/>
                  <a:pt x="859" y="1"/>
                </a:cubicBezTo>
                <a:cubicBezTo>
                  <a:pt x="863" y="1"/>
                  <a:pt x="812" y="0"/>
                  <a:pt x="788" y="1"/>
                </a:cubicBezTo>
                <a:cubicBezTo>
                  <a:pt x="787" y="1"/>
                  <a:pt x="776" y="1"/>
                  <a:pt x="756" y="1"/>
                </a:cubicBezTo>
                <a:cubicBezTo>
                  <a:pt x="755" y="1"/>
                  <a:pt x="737" y="4"/>
                  <a:pt x="737" y="4"/>
                </a:cubicBezTo>
                <a:cubicBezTo>
                  <a:pt x="738" y="4"/>
                  <a:pt x="738" y="4"/>
                  <a:pt x="739" y="4"/>
                </a:cubicBezTo>
                <a:cubicBezTo>
                  <a:pt x="738" y="4"/>
                  <a:pt x="737" y="4"/>
                  <a:pt x="737" y="4"/>
                </a:cubicBezTo>
                <a:cubicBezTo>
                  <a:pt x="719" y="5"/>
                  <a:pt x="728" y="3"/>
                  <a:pt x="716" y="5"/>
                </a:cubicBezTo>
                <a:cubicBezTo>
                  <a:pt x="714" y="5"/>
                  <a:pt x="714" y="6"/>
                  <a:pt x="713" y="5"/>
                </a:cubicBezTo>
                <a:cubicBezTo>
                  <a:pt x="708" y="6"/>
                  <a:pt x="709" y="3"/>
                  <a:pt x="699" y="3"/>
                </a:cubicBezTo>
                <a:cubicBezTo>
                  <a:pt x="708" y="2"/>
                  <a:pt x="693" y="3"/>
                  <a:pt x="702" y="2"/>
                </a:cubicBezTo>
                <a:cubicBezTo>
                  <a:pt x="681" y="1"/>
                  <a:pt x="674" y="4"/>
                  <a:pt x="669" y="4"/>
                </a:cubicBezTo>
                <a:cubicBezTo>
                  <a:pt x="673" y="5"/>
                  <a:pt x="647" y="4"/>
                  <a:pt x="646" y="4"/>
                </a:cubicBezTo>
                <a:cubicBezTo>
                  <a:pt x="646" y="4"/>
                  <a:pt x="644" y="4"/>
                  <a:pt x="643" y="4"/>
                </a:cubicBezTo>
                <a:cubicBezTo>
                  <a:pt x="641" y="4"/>
                  <a:pt x="614" y="3"/>
                  <a:pt x="604" y="4"/>
                </a:cubicBezTo>
                <a:cubicBezTo>
                  <a:pt x="602" y="4"/>
                  <a:pt x="604" y="5"/>
                  <a:pt x="607" y="5"/>
                </a:cubicBezTo>
                <a:cubicBezTo>
                  <a:pt x="610" y="5"/>
                  <a:pt x="612" y="5"/>
                  <a:pt x="616" y="5"/>
                </a:cubicBezTo>
                <a:cubicBezTo>
                  <a:pt x="613" y="5"/>
                  <a:pt x="610" y="5"/>
                  <a:pt x="607" y="5"/>
                </a:cubicBezTo>
                <a:cubicBezTo>
                  <a:pt x="606" y="5"/>
                  <a:pt x="604" y="5"/>
                  <a:pt x="601" y="5"/>
                </a:cubicBezTo>
                <a:cubicBezTo>
                  <a:pt x="601" y="4"/>
                  <a:pt x="602" y="4"/>
                  <a:pt x="604" y="4"/>
                </a:cubicBezTo>
                <a:cubicBezTo>
                  <a:pt x="605" y="4"/>
                  <a:pt x="606" y="4"/>
                  <a:pt x="607" y="4"/>
                </a:cubicBezTo>
                <a:cubicBezTo>
                  <a:pt x="603" y="3"/>
                  <a:pt x="590" y="5"/>
                  <a:pt x="594" y="3"/>
                </a:cubicBezTo>
                <a:cubicBezTo>
                  <a:pt x="587" y="5"/>
                  <a:pt x="522" y="6"/>
                  <a:pt x="517" y="6"/>
                </a:cubicBezTo>
                <a:cubicBezTo>
                  <a:pt x="512" y="6"/>
                  <a:pt x="506" y="3"/>
                  <a:pt x="503" y="2"/>
                </a:cubicBezTo>
                <a:cubicBezTo>
                  <a:pt x="485" y="2"/>
                  <a:pt x="477" y="5"/>
                  <a:pt x="459" y="5"/>
                </a:cubicBezTo>
                <a:cubicBezTo>
                  <a:pt x="455" y="4"/>
                  <a:pt x="445" y="2"/>
                  <a:pt x="435" y="2"/>
                </a:cubicBezTo>
                <a:cubicBezTo>
                  <a:pt x="438" y="2"/>
                  <a:pt x="431" y="1"/>
                  <a:pt x="432" y="1"/>
                </a:cubicBezTo>
                <a:cubicBezTo>
                  <a:pt x="425" y="0"/>
                  <a:pt x="406" y="1"/>
                  <a:pt x="397" y="2"/>
                </a:cubicBezTo>
                <a:cubicBezTo>
                  <a:pt x="394" y="1"/>
                  <a:pt x="393" y="2"/>
                  <a:pt x="388" y="3"/>
                </a:cubicBezTo>
                <a:cubicBezTo>
                  <a:pt x="389" y="2"/>
                  <a:pt x="387" y="3"/>
                  <a:pt x="379" y="3"/>
                </a:cubicBezTo>
                <a:cubicBezTo>
                  <a:pt x="377" y="3"/>
                  <a:pt x="349" y="6"/>
                  <a:pt x="336" y="6"/>
                </a:cubicBezTo>
                <a:cubicBezTo>
                  <a:pt x="335" y="6"/>
                  <a:pt x="254" y="3"/>
                  <a:pt x="242" y="2"/>
                </a:cubicBezTo>
                <a:cubicBezTo>
                  <a:pt x="241" y="2"/>
                  <a:pt x="213" y="7"/>
                  <a:pt x="210" y="6"/>
                </a:cubicBezTo>
                <a:cubicBezTo>
                  <a:pt x="212" y="6"/>
                  <a:pt x="205" y="4"/>
                  <a:pt x="190" y="3"/>
                </a:cubicBezTo>
                <a:cubicBezTo>
                  <a:pt x="185" y="3"/>
                  <a:pt x="181" y="6"/>
                  <a:pt x="185" y="5"/>
                </a:cubicBezTo>
                <a:cubicBezTo>
                  <a:pt x="137" y="6"/>
                  <a:pt x="86" y="6"/>
                  <a:pt x="88" y="6"/>
                </a:cubicBezTo>
                <a:cubicBezTo>
                  <a:pt x="80" y="6"/>
                  <a:pt x="72" y="3"/>
                  <a:pt x="72" y="3"/>
                </a:cubicBezTo>
                <a:cubicBezTo>
                  <a:pt x="69" y="3"/>
                  <a:pt x="63" y="3"/>
                  <a:pt x="62" y="3"/>
                </a:cubicBezTo>
                <a:cubicBezTo>
                  <a:pt x="59" y="3"/>
                  <a:pt x="35" y="2"/>
                  <a:pt x="7" y="3"/>
                </a:cubicBezTo>
                <a:cubicBezTo>
                  <a:pt x="7" y="6"/>
                  <a:pt x="10" y="45"/>
                  <a:pt x="10" y="50"/>
                </a:cubicBezTo>
                <a:cubicBezTo>
                  <a:pt x="11" y="43"/>
                  <a:pt x="7" y="104"/>
                  <a:pt x="6" y="105"/>
                </a:cubicBezTo>
                <a:cubicBezTo>
                  <a:pt x="7" y="112"/>
                  <a:pt x="10" y="128"/>
                  <a:pt x="9" y="133"/>
                </a:cubicBezTo>
                <a:cubicBezTo>
                  <a:pt x="11" y="129"/>
                  <a:pt x="6" y="150"/>
                  <a:pt x="6" y="158"/>
                </a:cubicBezTo>
                <a:cubicBezTo>
                  <a:pt x="6" y="159"/>
                  <a:pt x="6" y="179"/>
                  <a:pt x="6" y="180"/>
                </a:cubicBezTo>
                <a:cubicBezTo>
                  <a:pt x="6" y="196"/>
                  <a:pt x="10" y="251"/>
                  <a:pt x="9" y="255"/>
                </a:cubicBezTo>
                <a:cubicBezTo>
                  <a:pt x="8" y="256"/>
                  <a:pt x="5" y="293"/>
                  <a:pt x="6" y="300"/>
                </a:cubicBezTo>
                <a:cubicBezTo>
                  <a:pt x="5" y="298"/>
                  <a:pt x="5" y="308"/>
                  <a:pt x="5" y="314"/>
                </a:cubicBezTo>
                <a:cubicBezTo>
                  <a:pt x="5" y="331"/>
                  <a:pt x="7" y="342"/>
                  <a:pt x="7" y="351"/>
                </a:cubicBezTo>
                <a:cubicBezTo>
                  <a:pt x="8" y="353"/>
                  <a:pt x="3" y="418"/>
                  <a:pt x="3" y="420"/>
                </a:cubicBezTo>
                <a:cubicBezTo>
                  <a:pt x="3" y="427"/>
                  <a:pt x="9" y="437"/>
                  <a:pt x="9" y="438"/>
                </a:cubicBezTo>
                <a:cubicBezTo>
                  <a:pt x="9" y="439"/>
                  <a:pt x="10" y="439"/>
                  <a:pt x="10" y="440"/>
                </a:cubicBezTo>
                <a:cubicBezTo>
                  <a:pt x="10" y="446"/>
                  <a:pt x="6" y="454"/>
                  <a:pt x="6" y="463"/>
                </a:cubicBezTo>
                <a:cubicBezTo>
                  <a:pt x="6" y="469"/>
                  <a:pt x="7" y="491"/>
                  <a:pt x="7" y="493"/>
                </a:cubicBezTo>
                <a:cubicBezTo>
                  <a:pt x="7" y="501"/>
                  <a:pt x="5" y="520"/>
                  <a:pt x="5" y="522"/>
                </a:cubicBezTo>
                <a:cubicBezTo>
                  <a:pt x="5" y="523"/>
                  <a:pt x="6" y="623"/>
                  <a:pt x="6" y="628"/>
                </a:cubicBezTo>
                <a:cubicBezTo>
                  <a:pt x="6" y="629"/>
                  <a:pt x="3" y="642"/>
                  <a:pt x="3" y="645"/>
                </a:cubicBezTo>
                <a:cubicBezTo>
                  <a:pt x="3" y="645"/>
                  <a:pt x="3" y="645"/>
                  <a:pt x="4" y="645"/>
                </a:cubicBezTo>
                <a:cubicBezTo>
                  <a:pt x="4" y="654"/>
                  <a:pt x="4" y="671"/>
                  <a:pt x="4" y="678"/>
                </a:cubicBezTo>
                <a:cubicBezTo>
                  <a:pt x="4" y="680"/>
                  <a:pt x="5" y="678"/>
                  <a:pt x="5" y="675"/>
                </a:cubicBezTo>
                <a:cubicBezTo>
                  <a:pt x="5" y="672"/>
                  <a:pt x="5" y="671"/>
                  <a:pt x="5" y="666"/>
                </a:cubicBezTo>
                <a:cubicBezTo>
                  <a:pt x="5" y="669"/>
                  <a:pt x="5" y="672"/>
                  <a:pt x="5" y="675"/>
                </a:cubicBezTo>
                <a:cubicBezTo>
                  <a:pt x="5" y="676"/>
                  <a:pt x="5" y="678"/>
                  <a:pt x="4" y="682"/>
                </a:cubicBezTo>
                <a:cubicBezTo>
                  <a:pt x="4" y="681"/>
                  <a:pt x="4" y="680"/>
                  <a:pt x="4" y="678"/>
                </a:cubicBezTo>
                <a:cubicBezTo>
                  <a:pt x="4" y="678"/>
                  <a:pt x="4" y="676"/>
                  <a:pt x="3" y="675"/>
                </a:cubicBezTo>
                <a:cubicBezTo>
                  <a:pt x="3" y="679"/>
                  <a:pt x="4" y="692"/>
                  <a:pt x="3" y="688"/>
                </a:cubicBezTo>
                <a:cubicBezTo>
                  <a:pt x="5" y="695"/>
                  <a:pt x="6" y="760"/>
                  <a:pt x="6" y="765"/>
                </a:cubicBezTo>
                <a:cubicBezTo>
                  <a:pt x="6" y="770"/>
                  <a:pt x="3" y="776"/>
                  <a:pt x="2" y="779"/>
                </a:cubicBezTo>
                <a:cubicBezTo>
                  <a:pt x="2" y="797"/>
                  <a:pt x="5" y="805"/>
                  <a:pt x="5" y="823"/>
                </a:cubicBezTo>
                <a:cubicBezTo>
                  <a:pt x="4" y="827"/>
                  <a:pt x="2" y="837"/>
                  <a:pt x="1" y="847"/>
                </a:cubicBezTo>
                <a:cubicBezTo>
                  <a:pt x="2" y="844"/>
                  <a:pt x="1" y="851"/>
                  <a:pt x="1" y="850"/>
                </a:cubicBezTo>
                <a:cubicBezTo>
                  <a:pt x="0" y="857"/>
                  <a:pt x="1" y="876"/>
                  <a:pt x="2" y="885"/>
                </a:cubicBezTo>
                <a:cubicBezTo>
                  <a:pt x="1" y="888"/>
                  <a:pt x="2" y="889"/>
                  <a:pt x="2" y="894"/>
                </a:cubicBezTo>
                <a:cubicBezTo>
                  <a:pt x="2" y="893"/>
                  <a:pt x="3" y="895"/>
                  <a:pt x="3" y="903"/>
                </a:cubicBezTo>
                <a:cubicBezTo>
                  <a:pt x="3" y="905"/>
                  <a:pt x="6" y="933"/>
                  <a:pt x="6" y="946"/>
                </a:cubicBezTo>
                <a:cubicBezTo>
                  <a:pt x="6" y="947"/>
                  <a:pt x="3" y="1028"/>
                  <a:pt x="1" y="1041"/>
                </a:cubicBezTo>
                <a:cubicBezTo>
                  <a:pt x="2" y="1041"/>
                  <a:pt x="7" y="1069"/>
                  <a:pt x="6" y="1072"/>
                </a:cubicBezTo>
                <a:cubicBezTo>
                  <a:pt x="6" y="1071"/>
                  <a:pt x="4" y="1077"/>
                  <a:pt x="3" y="1092"/>
                </a:cubicBezTo>
                <a:cubicBezTo>
                  <a:pt x="3" y="1097"/>
                  <a:pt x="6" y="1101"/>
                  <a:pt x="5" y="1097"/>
                </a:cubicBezTo>
                <a:cubicBezTo>
                  <a:pt x="5" y="1146"/>
                  <a:pt x="6" y="1196"/>
                  <a:pt x="6" y="1194"/>
                </a:cubicBezTo>
                <a:cubicBezTo>
                  <a:pt x="5" y="1202"/>
                  <a:pt x="2" y="1210"/>
                  <a:pt x="2" y="1211"/>
                </a:cubicBezTo>
                <a:cubicBezTo>
                  <a:pt x="3" y="1213"/>
                  <a:pt x="3" y="1219"/>
                  <a:pt x="3" y="1220"/>
                </a:cubicBezTo>
                <a:cubicBezTo>
                  <a:pt x="3" y="1223"/>
                  <a:pt x="2" y="1248"/>
                  <a:pt x="3" y="1275"/>
                </a:cubicBezTo>
                <a:cubicBezTo>
                  <a:pt x="3" y="1275"/>
                  <a:pt x="5" y="1275"/>
                  <a:pt x="7" y="1275"/>
                </a:cubicBezTo>
                <a:cubicBezTo>
                  <a:pt x="6" y="1291"/>
                  <a:pt x="4" y="1328"/>
                  <a:pt x="4" y="1366"/>
                </a:cubicBezTo>
                <a:cubicBezTo>
                  <a:pt x="4" y="1373"/>
                  <a:pt x="6" y="1380"/>
                  <a:pt x="6" y="1387"/>
                </a:cubicBezTo>
                <a:cubicBezTo>
                  <a:pt x="6" y="1391"/>
                  <a:pt x="4" y="1394"/>
                  <a:pt x="4" y="1397"/>
                </a:cubicBezTo>
                <a:cubicBezTo>
                  <a:pt x="4" y="1435"/>
                  <a:pt x="5" y="1465"/>
                  <a:pt x="4" y="1465"/>
                </a:cubicBezTo>
                <a:cubicBezTo>
                  <a:pt x="6" y="1474"/>
                  <a:pt x="4" y="1490"/>
                  <a:pt x="7" y="1505"/>
                </a:cubicBezTo>
                <a:cubicBezTo>
                  <a:pt x="6" y="1509"/>
                  <a:pt x="6" y="1503"/>
                  <a:pt x="6" y="1504"/>
                </a:cubicBezTo>
                <a:cubicBezTo>
                  <a:pt x="7" y="1508"/>
                  <a:pt x="7" y="1513"/>
                  <a:pt x="6" y="1522"/>
                </a:cubicBezTo>
                <a:cubicBezTo>
                  <a:pt x="6" y="1522"/>
                  <a:pt x="6" y="1520"/>
                  <a:pt x="6" y="1521"/>
                </a:cubicBezTo>
                <a:cubicBezTo>
                  <a:pt x="6" y="1545"/>
                  <a:pt x="8" y="1555"/>
                  <a:pt x="7" y="1583"/>
                </a:cubicBezTo>
                <a:cubicBezTo>
                  <a:pt x="7" y="1584"/>
                  <a:pt x="7" y="1643"/>
                  <a:pt x="7" y="1642"/>
                </a:cubicBezTo>
                <a:cubicBezTo>
                  <a:pt x="6" y="1649"/>
                  <a:pt x="3" y="1661"/>
                  <a:pt x="3" y="1665"/>
                </a:cubicBezTo>
                <a:cubicBezTo>
                  <a:pt x="3" y="1661"/>
                  <a:pt x="2" y="1713"/>
                  <a:pt x="3" y="1736"/>
                </a:cubicBezTo>
                <a:cubicBezTo>
                  <a:pt x="3" y="1737"/>
                  <a:pt x="3" y="1749"/>
                  <a:pt x="3" y="1769"/>
                </a:cubicBezTo>
                <a:cubicBezTo>
                  <a:pt x="3" y="1769"/>
                  <a:pt x="6" y="1787"/>
                  <a:pt x="6" y="1787"/>
                </a:cubicBezTo>
                <a:cubicBezTo>
                  <a:pt x="6" y="1787"/>
                  <a:pt x="6" y="1786"/>
                  <a:pt x="6" y="1786"/>
                </a:cubicBezTo>
                <a:cubicBezTo>
                  <a:pt x="6" y="1787"/>
                  <a:pt x="6" y="1787"/>
                  <a:pt x="6" y="1787"/>
                </a:cubicBezTo>
                <a:cubicBezTo>
                  <a:pt x="7" y="1805"/>
                  <a:pt x="6" y="1796"/>
                  <a:pt x="7" y="1809"/>
                </a:cubicBezTo>
                <a:cubicBezTo>
                  <a:pt x="7" y="1810"/>
                  <a:pt x="8" y="1810"/>
                  <a:pt x="8" y="1812"/>
                </a:cubicBezTo>
                <a:cubicBezTo>
                  <a:pt x="8" y="1816"/>
                  <a:pt x="5" y="1815"/>
                  <a:pt x="5" y="1825"/>
                </a:cubicBezTo>
                <a:cubicBezTo>
                  <a:pt x="5" y="1817"/>
                  <a:pt x="5" y="1832"/>
                  <a:pt x="4" y="1823"/>
                </a:cubicBezTo>
                <a:cubicBezTo>
                  <a:pt x="3" y="1844"/>
                  <a:pt x="6" y="1850"/>
                  <a:pt x="6" y="1856"/>
                </a:cubicBezTo>
                <a:cubicBezTo>
                  <a:pt x="7" y="1851"/>
                  <a:pt x="6" y="1878"/>
                  <a:pt x="6" y="1878"/>
                </a:cubicBezTo>
                <a:cubicBezTo>
                  <a:pt x="6" y="1879"/>
                  <a:pt x="6" y="1881"/>
                  <a:pt x="7" y="1884"/>
                </a:cubicBezTo>
                <a:cubicBezTo>
                  <a:pt x="6" y="1888"/>
                  <a:pt x="2" y="1910"/>
                  <a:pt x="2" y="1917"/>
                </a:cubicBezTo>
                <a:cubicBezTo>
                  <a:pt x="3" y="1919"/>
                  <a:pt x="3" y="1953"/>
                  <a:pt x="3" y="1958"/>
                </a:cubicBezTo>
                <a:cubicBezTo>
                  <a:pt x="3" y="1958"/>
                  <a:pt x="1" y="1985"/>
                  <a:pt x="1" y="2000"/>
                </a:cubicBezTo>
                <a:cubicBezTo>
                  <a:pt x="0" y="2002"/>
                  <a:pt x="4" y="2038"/>
                  <a:pt x="4" y="2063"/>
                </a:cubicBezTo>
                <a:cubicBezTo>
                  <a:pt x="3" y="2074"/>
                  <a:pt x="5" y="2103"/>
                  <a:pt x="5" y="2120"/>
                </a:cubicBezTo>
                <a:cubicBezTo>
                  <a:pt x="5" y="2122"/>
                  <a:pt x="5" y="2159"/>
                  <a:pt x="5" y="2192"/>
                </a:cubicBezTo>
                <a:cubicBezTo>
                  <a:pt x="5" y="2191"/>
                  <a:pt x="3" y="2198"/>
                  <a:pt x="3" y="2200"/>
                </a:cubicBezTo>
                <a:cubicBezTo>
                  <a:pt x="3" y="2201"/>
                  <a:pt x="3" y="2202"/>
                  <a:pt x="3" y="2204"/>
                </a:cubicBezTo>
                <a:cubicBezTo>
                  <a:pt x="3" y="2211"/>
                  <a:pt x="6" y="2218"/>
                  <a:pt x="6" y="2219"/>
                </a:cubicBezTo>
                <a:cubicBezTo>
                  <a:pt x="7" y="2224"/>
                  <a:pt x="5" y="2224"/>
                  <a:pt x="5" y="2230"/>
                </a:cubicBezTo>
                <a:cubicBezTo>
                  <a:pt x="5" y="2230"/>
                  <a:pt x="7" y="2233"/>
                  <a:pt x="7" y="2234"/>
                </a:cubicBezTo>
                <a:cubicBezTo>
                  <a:pt x="7" y="2273"/>
                  <a:pt x="5" y="2273"/>
                  <a:pt x="5" y="2312"/>
                </a:cubicBezTo>
                <a:cubicBezTo>
                  <a:pt x="5" y="2316"/>
                  <a:pt x="8" y="2316"/>
                  <a:pt x="8" y="2320"/>
                </a:cubicBezTo>
                <a:cubicBezTo>
                  <a:pt x="8" y="2327"/>
                  <a:pt x="1" y="2327"/>
                  <a:pt x="1" y="2334"/>
                </a:cubicBezTo>
                <a:cubicBezTo>
                  <a:pt x="0" y="2380"/>
                  <a:pt x="2" y="2380"/>
                  <a:pt x="2" y="2425"/>
                </a:cubicBezTo>
                <a:cubicBezTo>
                  <a:pt x="2" y="2471"/>
                  <a:pt x="5" y="2525"/>
                  <a:pt x="5" y="2525"/>
                </a:cubicBezTo>
                <a:cubicBezTo>
                  <a:pt x="5" y="2525"/>
                  <a:pt x="16" y="2524"/>
                  <a:pt x="23" y="2524"/>
                </a:cubicBezTo>
                <a:cubicBezTo>
                  <a:pt x="24" y="2525"/>
                  <a:pt x="74" y="2527"/>
                  <a:pt x="123" y="2528"/>
                </a:cubicBezTo>
                <a:cubicBezTo>
                  <a:pt x="130" y="2528"/>
                  <a:pt x="137" y="2525"/>
                  <a:pt x="144" y="2525"/>
                </a:cubicBezTo>
                <a:cubicBezTo>
                  <a:pt x="147" y="2525"/>
                  <a:pt x="151" y="2528"/>
                  <a:pt x="154" y="2528"/>
                </a:cubicBezTo>
                <a:cubicBezTo>
                  <a:pt x="191" y="2528"/>
                  <a:pt x="222" y="2527"/>
                  <a:pt x="221" y="2527"/>
                </a:cubicBezTo>
                <a:cubicBezTo>
                  <a:pt x="231" y="2526"/>
                  <a:pt x="247" y="2527"/>
                  <a:pt x="262" y="2525"/>
                </a:cubicBezTo>
                <a:cubicBezTo>
                  <a:pt x="266" y="2526"/>
                  <a:pt x="259" y="2526"/>
                  <a:pt x="261" y="2526"/>
                </a:cubicBezTo>
                <a:cubicBezTo>
                  <a:pt x="265" y="2525"/>
                  <a:pt x="270" y="2525"/>
                  <a:pt x="278" y="2525"/>
                </a:cubicBezTo>
                <a:cubicBezTo>
                  <a:pt x="279" y="2525"/>
                  <a:pt x="277" y="2526"/>
                  <a:pt x="277" y="2526"/>
                </a:cubicBezTo>
                <a:cubicBezTo>
                  <a:pt x="302" y="2526"/>
                  <a:pt x="312" y="2524"/>
                  <a:pt x="340" y="2525"/>
                </a:cubicBezTo>
                <a:cubicBezTo>
                  <a:pt x="341" y="2525"/>
                  <a:pt x="400" y="2525"/>
                  <a:pt x="398" y="2525"/>
                </a:cubicBezTo>
                <a:cubicBezTo>
                  <a:pt x="405" y="2526"/>
                  <a:pt x="418" y="2529"/>
                  <a:pt x="422" y="2529"/>
                </a:cubicBezTo>
                <a:cubicBezTo>
                  <a:pt x="418" y="2529"/>
                  <a:pt x="469" y="2530"/>
                  <a:pt x="493" y="2528"/>
                </a:cubicBezTo>
                <a:cubicBezTo>
                  <a:pt x="494" y="2528"/>
                  <a:pt x="506" y="2529"/>
                  <a:pt x="526" y="2528"/>
                </a:cubicBezTo>
                <a:cubicBezTo>
                  <a:pt x="526" y="2528"/>
                  <a:pt x="544" y="2526"/>
                  <a:pt x="544" y="2526"/>
                </a:cubicBezTo>
                <a:cubicBezTo>
                  <a:pt x="543" y="2526"/>
                  <a:pt x="543" y="2526"/>
                  <a:pt x="543" y="2526"/>
                </a:cubicBezTo>
                <a:cubicBezTo>
                  <a:pt x="543" y="2526"/>
                  <a:pt x="544" y="2526"/>
                  <a:pt x="544" y="2526"/>
                </a:cubicBezTo>
                <a:cubicBezTo>
                  <a:pt x="562" y="2525"/>
                  <a:pt x="553" y="2526"/>
                  <a:pt x="566" y="2525"/>
                </a:cubicBezTo>
                <a:cubicBezTo>
                  <a:pt x="567" y="2525"/>
                  <a:pt x="567" y="2524"/>
                  <a:pt x="568" y="2524"/>
                </a:cubicBezTo>
                <a:cubicBezTo>
                  <a:pt x="573" y="2524"/>
                  <a:pt x="572" y="2527"/>
                  <a:pt x="582" y="2527"/>
                </a:cubicBezTo>
                <a:cubicBezTo>
                  <a:pt x="574" y="2527"/>
                  <a:pt x="589" y="2527"/>
                  <a:pt x="580" y="2527"/>
                </a:cubicBezTo>
                <a:cubicBezTo>
                  <a:pt x="600" y="2529"/>
                  <a:pt x="607" y="2526"/>
                  <a:pt x="613" y="2525"/>
                </a:cubicBezTo>
                <a:cubicBezTo>
                  <a:pt x="608" y="2525"/>
                  <a:pt x="634" y="2526"/>
                  <a:pt x="635" y="2526"/>
                </a:cubicBezTo>
                <a:cubicBezTo>
                  <a:pt x="636" y="2526"/>
                  <a:pt x="637" y="2526"/>
                  <a:pt x="638" y="2525"/>
                </a:cubicBezTo>
                <a:cubicBezTo>
                  <a:pt x="640" y="2526"/>
                  <a:pt x="668" y="2526"/>
                  <a:pt x="677" y="2526"/>
                </a:cubicBezTo>
                <a:cubicBezTo>
                  <a:pt x="679" y="2525"/>
                  <a:pt x="677" y="2525"/>
                  <a:pt x="674" y="2525"/>
                </a:cubicBezTo>
                <a:cubicBezTo>
                  <a:pt x="672" y="2525"/>
                  <a:pt x="670" y="2525"/>
                  <a:pt x="665" y="2525"/>
                </a:cubicBezTo>
                <a:cubicBezTo>
                  <a:pt x="668" y="2525"/>
                  <a:pt x="671" y="2525"/>
                  <a:pt x="674" y="2525"/>
                </a:cubicBezTo>
                <a:cubicBezTo>
                  <a:pt x="675" y="2525"/>
                  <a:pt x="677" y="2525"/>
                  <a:pt x="681" y="2525"/>
                </a:cubicBezTo>
                <a:cubicBezTo>
                  <a:pt x="680" y="2525"/>
                  <a:pt x="679" y="2526"/>
                  <a:pt x="677" y="2526"/>
                </a:cubicBezTo>
                <a:cubicBezTo>
                  <a:pt x="677" y="2526"/>
                  <a:pt x="676" y="2526"/>
                  <a:pt x="674" y="2526"/>
                </a:cubicBezTo>
                <a:cubicBezTo>
                  <a:pt x="679" y="2527"/>
                  <a:pt x="692" y="2525"/>
                  <a:pt x="687" y="2527"/>
                </a:cubicBezTo>
                <a:cubicBezTo>
                  <a:pt x="694" y="2525"/>
                  <a:pt x="759" y="2524"/>
                  <a:pt x="764" y="2524"/>
                </a:cubicBezTo>
                <a:cubicBezTo>
                  <a:pt x="769" y="2524"/>
                  <a:pt x="775" y="2527"/>
                  <a:pt x="779" y="2527"/>
                </a:cubicBezTo>
                <a:cubicBezTo>
                  <a:pt x="796" y="2527"/>
                  <a:pt x="804" y="2524"/>
                  <a:pt x="822" y="2525"/>
                </a:cubicBezTo>
                <a:cubicBezTo>
                  <a:pt x="826" y="2526"/>
                  <a:pt x="836" y="2528"/>
                  <a:pt x="846" y="2528"/>
                </a:cubicBezTo>
                <a:cubicBezTo>
                  <a:pt x="844" y="2528"/>
                  <a:pt x="850" y="2529"/>
                  <a:pt x="849" y="2529"/>
                </a:cubicBezTo>
                <a:cubicBezTo>
                  <a:pt x="856" y="2530"/>
                  <a:pt x="875" y="2528"/>
                  <a:pt x="884" y="2528"/>
                </a:cubicBezTo>
                <a:cubicBezTo>
                  <a:pt x="887" y="2528"/>
                  <a:pt x="888" y="2527"/>
                  <a:pt x="893" y="2527"/>
                </a:cubicBezTo>
                <a:cubicBezTo>
                  <a:pt x="892" y="2528"/>
                  <a:pt x="894" y="2527"/>
                  <a:pt x="903" y="2526"/>
                </a:cubicBezTo>
                <a:cubicBezTo>
                  <a:pt x="904" y="2527"/>
                  <a:pt x="932" y="2523"/>
                  <a:pt x="945" y="2524"/>
                </a:cubicBezTo>
                <a:cubicBezTo>
                  <a:pt x="946" y="2524"/>
                  <a:pt x="1027" y="2527"/>
                  <a:pt x="1040" y="2528"/>
                </a:cubicBezTo>
                <a:cubicBezTo>
                  <a:pt x="1040" y="2528"/>
                  <a:pt x="1069" y="2523"/>
                  <a:pt x="1071" y="2523"/>
                </a:cubicBezTo>
                <a:cubicBezTo>
                  <a:pt x="1070" y="2523"/>
                  <a:pt x="1076" y="2526"/>
                  <a:pt x="1091" y="2527"/>
                </a:cubicBezTo>
                <a:cubicBezTo>
                  <a:pt x="1096" y="2527"/>
                  <a:pt x="1100" y="2524"/>
                  <a:pt x="1097" y="2524"/>
                </a:cubicBezTo>
                <a:cubicBezTo>
                  <a:pt x="1145" y="2524"/>
                  <a:pt x="1196" y="2524"/>
                  <a:pt x="1193" y="2524"/>
                </a:cubicBezTo>
                <a:cubicBezTo>
                  <a:pt x="1202" y="2524"/>
                  <a:pt x="1210" y="2527"/>
                  <a:pt x="1210" y="2527"/>
                </a:cubicBezTo>
                <a:cubicBezTo>
                  <a:pt x="1212" y="2527"/>
                  <a:pt x="1218" y="2527"/>
                  <a:pt x="1219" y="2527"/>
                </a:cubicBezTo>
                <a:cubicBezTo>
                  <a:pt x="1222" y="2527"/>
                  <a:pt x="1247" y="2528"/>
                  <a:pt x="1274" y="2527"/>
                </a:cubicBezTo>
                <a:cubicBezTo>
                  <a:pt x="1274" y="2527"/>
                  <a:pt x="1274" y="2526"/>
                  <a:pt x="1274" y="2525"/>
                </a:cubicBezTo>
                <a:cubicBezTo>
                  <a:pt x="1291" y="2526"/>
                  <a:pt x="1327" y="2527"/>
                  <a:pt x="1364" y="2528"/>
                </a:cubicBezTo>
                <a:cubicBezTo>
                  <a:pt x="1371" y="2528"/>
                  <a:pt x="1378" y="2525"/>
                  <a:pt x="1386" y="2525"/>
                </a:cubicBezTo>
                <a:cubicBezTo>
                  <a:pt x="1389" y="2525"/>
                  <a:pt x="1392" y="2528"/>
                  <a:pt x="1396" y="2528"/>
                </a:cubicBezTo>
                <a:cubicBezTo>
                  <a:pt x="1433" y="2528"/>
                  <a:pt x="1463" y="2527"/>
                  <a:pt x="1463" y="2527"/>
                </a:cubicBezTo>
                <a:cubicBezTo>
                  <a:pt x="1472" y="2526"/>
                  <a:pt x="1488" y="2527"/>
                  <a:pt x="1504" y="2525"/>
                </a:cubicBezTo>
                <a:cubicBezTo>
                  <a:pt x="1507" y="2526"/>
                  <a:pt x="1501" y="2526"/>
                  <a:pt x="1503" y="2526"/>
                </a:cubicBezTo>
                <a:cubicBezTo>
                  <a:pt x="1506" y="2525"/>
                  <a:pt x="1511" y="2525"/>
                  <a:pt x="1520" y="2525"/>
                </a:cubicBezTo>
                <a:cubicBezTo>
                  <a:pt x="1520" y="2525"/>
                  <a:pt x="1518" y="2526"/>
                  <a:pt x="1519" y="2526"/>
                </a:cubicBezTo>
                <a:cubicBezTo>
                  <a:pt x="1543" y="2526"/>
                  <a:pt x="1554" y="2524"/>
                  <a:pt x="1581" y="2525"/>
                </a:cubicBezTo>
                <a:cubicBezTo>
                  <a:pt x="1582" y="2525"/>
                  <a:pt x="1641" y="2525"/>
                  <a:pt x="1640" y="2525"/>
                </a:cubicBezTo>
                <a:cubicBezTo>
                  <a:pt x="1647" y="2526"/>
                  <a:pt x="1659" y="2529"/>
                  <a:pt x="1663" y="2529"/>
                </a:cubicBezTo>
                <a:cubicBezTo>
                  <a:pt x="1659" y="2529"/>
                  <a:pt x="1711" y="2530"/>
                  <a:pt x="1735" y="2528"/>
                </a:cubicBezTo>
                <a:cubicBezTo>
                  <a:pt x="1736" y="2528"/>
                  <a:pt x="1747" y="2529"/>
                  <a:pt x="1767" y="2528"/>
                </a:cubicBezTo>
                <a:cubicBezTo>
                  <a:pt x="1768" y="2528"/>
                  <a:pt x="1785" y="2526"/>
                  <a:pt x="1785" y="2526"/>
                </a:cubicBezTo>
                <a:cubicBezTo>
                  <a:pt x="1785" y="2526"/>
                  <a:pt x="1785" y="2526"/>
                  <a:pt x="1784" y="2526"/>
                </a:cubicBezTo>
                <a:cubicBezTo>
                  <a:pt x="1785" y="2526"/>
                  <a:pt x="1785" y="2526"/>
                  <a:pt x="1785" y="2526"/>
                </a:cubicBezTo>
                <a:cubicBezTo>
                  <a:pt x="1803" y="2525"/>
                  <a:pt x="1794" y="2526"/>
                  <a:pt x="1807" y="2525"/>
                </a:cubicBezTo>
                <a:cubicBezTo>
                  <a:pt x="1809" y="2525"/>
                  <a:pt x="1808" y="2524"/>
                  <a:pt x="1810" y="2524"/>
                </a:cubicBezTo>
                <a:cubicBezTo>
                  <a:pt x="1814" y="2524"/>
                  <a:pt x="1813" y="2527"/>
                  <a:pt x="1823" y="2527"/>
                </a:cubicBezTo>
                <a:cubicBezTo>
                  <a:pt x="1815" y="2527"/>
                  <a:pt x="1830" y="2527"/>
                  <a:pt x="1821" y="2527"/>
                </a:cubicBezTo>
                <a:cubicBezTo>
                  <a:pt x="1842" y="2529"/>
                  <a:pt x="1849" y="2526"/>
                  <a:pt x="1854" y="2525"/>
                </a:cubicBezTo>
                <a:cubicBezTo>
                  <a:pt x="1850" y="2525"/>
                  <a:pt x="1876" y="2526"/>
                  <a:pt x="1877" y="2526"/>
                </a:cubicBezTo>
                <a:cubicBezTo>
                  <a:pt x="1877" y="2526"/>
                  <a:pt x="1878" y="2526"/>
                  <a:pt x="1879" y="2525"/>
                </a:cubicBezTo>
                <a:cubicBezTo>
                  <a:pt x="1881" y="2526"/>
                  <a:pt x="1909" y="2526"/>
                  <a:pt x="1919" y="2526"/>
                </a:cubicBezTo>
                <a:cubicBezTo>
                  <a:pt x="1921" y="2525"/>
                  <a:pt x="1919" y="2525"/>
                  <a:pt x="1915" y="2525"/>
                </a:cubicBezTo>
                <a:cubicBezTo>
                  <a:pt x="1913" y="2525"/>
                  <a:pt x="1911" y="2525"/>
                  <a:pt x="1907" y="2525"/>
                </a:cubicBezTo>
                <a:cubicBezTo>
                  <a:pt x="1910" y="2525"/>
                  <a:pt x="1913" y="2525"/>
                  <a:pt x="1915" y="2525"/>
                </a:cubicBezTo>
                <a:cubicBezTo>
                  <a:pt x="1917" y="2525"/>
                  <a:pt x="1919" y="2525"/>
                  <a:pt x="1922" y="2525"/>
                </a:cubicBezTo>
                <a:cubicBezTo>
                  <a:pt x="1922" y="2525"/>
                  <a:pt x="1921" y="2526"/>
                  <a:pt x="1919" y="2526"/>
                </a:cubicBezTo>
                <a:cubicBezTo>
                  <a:pt x="1918" y="2526"/>
                  <a:pt x="1917" y="2526"/>
                  <a:pt x="1915" y="2526"/>
                </a:cubicBezTo>
                <a:cubicBezTo>
                  <a:pt x="1920" y="2527"/>
                  <a:pt x="1933" y="2525"/>
                  <a:pt x="1928" y="2527"/>
                </a:cubicBezTo>
                <a:cubicBezTo>
                  <a:pt x="1935" y="2525"/>
                  <a:pt x="2000" y="2524"/>
                  <a:pt x="2005" y="2524"/>
                </a:cubicBezTo>
                <a:cubicBezTo>
                  <a:pt x="2010" y="2524"/>
                  <a:pt x="2017" y="2527"/>
                  <a:pt x="2020" y="2527"/>
                </a:cubicBezTo>
                <a:cubicBezTo>
                  <a:pt x="2037" y="2527"/>
                  <a:pt x="2046" y="2524"/>
                  <a:pt x="2064" y="2525"/>
                </a:cubicBezTo>
                <a:cubicBezTo>
                  <a:pt x="2067" y="2526"/>
                  <a:pt x="2078" y="2528"/>
                  <a:pt x="2087" y="2528"/>
                </a:cubicBezTo>
                <a:cubicBezTo>
                  <a:pt x="2085" y="2528"/>
                  <a:pt x="2091" y="2529"/>
                  <a:pt x="2091" y="2529"/>
                </a:cubicBezTo>
                <a:cubicBezTo>
                  <a:pt x="2097" y="2530"/>
                  <a:pt x="2117" y="2528"/>
                  <a:pt x="2126" y="2528"/>
                </a:cubicBezTo>
                <a:cubicBezTo>
                  <a:pt x="2129" y="2528"/>
                  <a:pt x="2129" y="2527"/>
                  <a:pt x="2135" y="2527"/>
                </a:cubicBezTo>
                <a:cubicBezTo>
                  <a:pt x="2133" y="2528"/>
                  <a:pt x="2136" y="2527"/>
                  <a:pt x="2144" y="2526"/>
                </a:cubicBezTo>
                <a:cubicBezTo>
                  <a:pt x="2145" y="2527"/>
                  <a:pt x="2174" y="2523"/>
                  <a:pt x="2187" y="2524"/>
                </a:cubicBezTo>
                <a:cubicBezTo>
                  <a:pt x="2187" y="2524"/>
                  <a:pt x="2268" y="2527"/>
                  <a:pt x="2281" y="2528"/>
                </a:cubicBezTo>
                <a:cubicBezTo>
                  <a:pt x="2282" y="2528"/>
                  <a:pt x="2310" y="2523"/>
                  <a:pt x="2313" y="2523"/>
                </a:cubicBezTo>
                <a:cubicBezTo>
                  <a:pt x="2311" y="2523"/>
                  <a:pt x="2318" y="2526"/>
                  <a:pt x="2333" y="2527"/>
                </a:cubicBezTo>
                <a:cubicBezTo>
                  <a:pt x="2338" y="2527"/>
                  <a:pt x="2342" y="2524"/>
                  <a:pt x="2338" y="2524"/>
                </a:cubicBezTo>
                <a:cubicBezTo>
                  <a:pt x="2386" y="2524"/>
                  <a:pt x="2437" y="2524"/>
                  <a:pt x="2435" y="2524"/>
                </a:cubicBezTo>
                <a:cubicBezTo>
                  <a:pt x="2443" y="2524"/>
                  <a:pt x="2451" y="2527"/>
                  <a:pt x="2451" y="2527"/>
                </a:cubicBezTo>
                <a:cubicBezTo>
                  <a:pt x="2454" y="2527"/>
                  <a:pt x="2460" y="2527"/>
                  <a:pt x="2461" y="2527"/>
                </a:cubicBezTo>
                <a:cubicBezTo>
                  <a:pt x="2464" y="2527"/>
                  <a:pt x="2488" y="2528"/>
                  <a:pt x="2515" y="2527"/>
                </a:cubicBezTo>
                <a:cubicBezTo>
                  <a:pt x="2516" y="2524"/>
                  <a:pt x="2513" y="2485"/>
                  <a:pt x="2513" y="2480"/>
                </a:cubicBezTo>
                <a:cubicBezTo>
                  <a:pt x="2512" y="2487"/>
                  <a:pt x="2516" y="2426"/>
                  <a:pt x="2516" y="2424"/>
                </a:cubicBezTo>
                <a:cubicBezTo>
                  <a:pt x="2516" y="2418"/>
                  <a:pt x="2513" y="2402"/>
                  <a:pt x="2514" y="2397"/>
                </a:cubicBezTo>
                <a:cubicBezTo>
                  <a:pt x="2512" y="2401"/>
                  <a:pt x="2517" y="2379"/>
                  <a:pt x="2516" y="2371"/>
                </a:cubicBezTo>
                <a:cubicBezTo>
                  <a:pt x="2517" y="2371"/>
                  <a:pt x="2517" y="2351"/>
                  <a:pt x="2517" y="2349"/>
                </a:cubicBezTo>
                <a:cubicBezTo>
                  <a:pt x="2517" y="2334"/>
                  <a:pt x="2512" y="2279"/>
                  <a:pt x="2513" y="2274"/>
                </a:cubicBezTo>
                <a:cubicBezTo>
                  <a:pt x="2515" y="2273"/>
                  <a:pt x="2518" y="2237"/>
                  <a:pt x="2517" y="2229"/>
                </a:cubicBezTo>
                <a:cubicBezTo>
                  <a:pt x="2518" y="2232"/>
                  <a:pt x="2517" y="2221"/>
                  <a:pt x="2517" y="2216"/>
                </a:cubicBezTo>
                <a:cubicBezTo>
                  <a:pt x="2518" y="2199"/>
                  <a:pt x="2515" y="2188"/>
                  <a:pt x="2516" y="2179"/>
                </a:cubicBezTo>
                <a:cubicBezTo>
                  <a:pt x="2515" y="2177"/>
                  <a:pt x="2520" y="2111"/>
                  <a:pt x="2520" y="2110"/>
                </a:cubicBezTo>
                <a:cubicBezTo>
                  <a:pt x="2520" y="2102"/>
                  <a:pt x="2514" y="2093"/>
                  <a:pt x="2514" y="2092"/>
                </a:cubicBezTo>
                <a:cubicBezTo>
                  <a:pt x="2514" y="2091"/>
                  <a:pt x="2513" y="2091"/>
                  <a:pt x="2513" y="2090"/>
                </a:cubicBezTo>
                <a:cubicBezTo>
                  <a:pt x="2513" y="2083"/>
                  <a:pt x="2517" y="2075"/>
                  <a:pt x="2517" y="2067"/>
                </a:cubicBezTo>
                <a:cubicBezTo>
                  <a:pt x="2517" y="2061"/>
                  <a:pt x="2516" y="2039"/>
                  <a:pt x="2516" y="2037"/>
                </a:cubicBezTo>
                <a:cubicBezTo>
                  <a:pt x="2516" y="2029"/>
                  <a:pt x="2518" y="2009"/>
                  <a:pt x="2518" y="2008"/>
                </a:cubicBezTo>
                <a:cubicBezTo>
                  <a:pt x="2518" y="2007"/>
                  <a:pt x="2516" y="1907"/>
                  <a:pt x="2517" y="1902"/>
                </a:cubicBezTo>
                <a:cubicBezTo>
                  <a:pt x="2517" y="1901"/>
                  <a:pt x="2520" y="1888"/>
                  <a:pt x="2520" y="1885"/>
                </a:cubicBezTo>
                <a:cubicBezTo>
                  <a:pt x="2520" y="1885"/>
                  <a:pt x="2519" y="1885"/>
                  <a:pt x="2519" y="1885"/>
                </a:cubicBezTo>
                <a:cubicBezTo>
                  <a:pt x="2519" y="1876"/>
                  <a:pt x="2519" y="1859"/>
                  <a:pt x="2519" y="1852"/>
                </a:cubicBezTo>
                <a:cubicBezTo>
                  <a:pt x="2518" y="1850"/>
                  <a:pt x="2518" y="1852"/>
                  <a:pt x="2518" y="1855"/>
                </a:cubicBezTo>
                <a:cubicBezTo>
                  <a:pt x="2518" y="1857"/>
                  <a:pt x="2518" y="1859"/>
                  <a:pt x="2518" y="1864"/>
                </a:cubicBezTo>
                <a:cubicBezTo>
                  <a:pt x="2518" y="1861"/>
                  <a:pt x="2518" y="1858"/>
                  <a:pt x="2518" y="1855"/>
                </a:cubicBezTo>
                <a:cubicBezTo>
                  <a:pt x="2518" y="1853"/>
                  <a:pt x="2518" y="1852"/>
                  <a:pt x="2518" y="1848"/>
                </a:cubicBezTo>
                <a:cubicBezTo>
                  <a:pt x="2519" y="1848"/>
                  <a:pt x="2519" y="1850"/>
                  <a:pt x="2519" y="1852"/>
                </a:cubicBezTo>
                <a:cubicBezTo>
                  <a:pt x="2519" y="1852"/>
                  <a:pt x="2519" y="1853"/>
                  <a:pt x="2519" y="1855"/>
                </a:cubicBezTo>
                <a:cubicBezTo>
                  <a:pt x="2520" y="1850"/>
                  <a:pt x="2518" y="1837"/>
                  <a:pt x="2520" y="1842"/>
                </a:cubicBezTo>
                <a:cubicBezTo>
                  <a:pt x="2518" y="1835"/>
                  <a:pt x="2517" y="1770"/>
                  <a:pt x="2517" y="1765"/>
                </a:cubicBezTo>
                <a:cubicBezTo>
                  <a:pt x="2517" y="1760"/>
                  <a:pt x="2520" y="1753"/>
                  <a:pt x="2521" y="1750"/>
                </a:cubicBezTo>
                <a:cubicBezTo>
                  <a:pt x="2520" y="1733"/>
                  <a:pt x="2517" y="1725"/>
                  <a:pt x="2518" y="1707"/>
                </a:cubicBezTo>
                <a:cubicBezTo>
                  <a:pt x="2519" y="1703"/>
                  <a:pt x="2521" y="1693"/>
                  <a:pt x="2521" y="1683"/>
                </a:cubicBezTo>
                <a:cubicBezTo>
                  <a:pt x="2521" y="1685"/>
                  <a:pt x="2522" y="1679"/>
                  <a:pt x="2522" y="1680"/>
                </a:cubicBezTo>
                <a:cubicBezTo>
                  <a:pt x="2523" y="1673"/>
                  <a:pt x="2522" y="1654"/>
                  <a:pt x="2521" y="1645"/>
                </a:cubicBezTo>
                <a:cubicBezTo>
                  <a:pt x="2522" y="1642"/>
                  <a:pt x="2520" y="1641"/>
                  <a:pt x="2520" y="1636"/>
                </a:cubicBezTo>
                <a:cubicBezTo>
                  <a:pt x="2521" y="1637"/>
                  <a:pt x="2520" y="1635"/>
                  <a:pt x="2519" y="1626"/>
                </a:cubicBezTo>
                <a:cubicBezTo>
                  <a:pt x="2520" y="1625"/>
                  <a:pt x="2516" y="1596"/>
                  <a:pt x="2517" y="1584"/>
                </a:cubicBezTo>
                <a:cubicBezTo>
                  <a:pt x="2517" y="1583"/>
                  <a:pt x="2520" y="1502"/>
                  <a:pt x="2521" y="1489"/>
                </a:cubicBezTo>
                <a:cubicBezTo>
                  <a:pt x="2521" y="1489"/>
                  <a:pt x="2516" y="1460"/>
                  <a:pt x="2517" y="1458"/>
                </a:cubicBezTo>
                <a:cubicBezTo>
                  <a:pt x="2517" y="1459"/>
                  <a:pt x="2519" y="1453"/>
                  <a:pt x="2520" y="1438"/>
                </a:cubicBezTo>
                <a:cubicBezTo>
                  <a:pt x="2520" y="1433"/>
                  <a:pt x="2517" y="1429"/>
                  <a:pt x="2517" y="1432"/>
                </a:cubicBezTo>
                <a:cubicBezTo>
                  <a:pt x="2517" y="1384"/>
                  <a:pt x="2517" y="1333"/>
                  <a:pt x="2517" y="1335"/>
                </a:cubicBezTo>
                <a:cubicBezTo>
                  <a:pt x="2517" y="1327"/>
                  <a:pt x="2520" y="1319"/>
                  <a:pt x="2520" y="1319"/>
                </a:cubicBezTo>
                <a:cubicBezTo>
                  <a:pt x="2520" y="1317"/>
                  <a:pt x="2520" y="1311"/>
                  <a:pt x="2520" y="1310"/>
                </a:cubicBezTo>
                <a:cubicBezTo>
                  <a:pt x="2520" y="1306"/>
                  <a:pt x="2521" y="1282"/>
                  <a:pt x="2520" y="1255"/>
                </a:cubicBezTo>
                <a:cubicBezTo>
                  <a:pt x="2520" y="1255"/>
                  <a:pt x="2518" y="1255"/>
                  <a:pt x="2516" y="1255"/>
                </a:cubicBezTo>
                <a:cubicBezTo>
                  <a:pt x="2517" y="1239"/>
                  <a:pt x="2518" y="1201"/>
                  <a:pt x="2519" y="1164"/>
                </a:cubicBezTo>
                <a:cubicBezTo>
                  <a:pt x="2519" y="1157"/>
                  <a:pt x="2516" y="1150"/>
                  <a:pt x="2516" y="1143"/>
                </a:cubicBezTo>
                <a:cubicBezTo>
                  <a:pt x="2516" y="1139"/>
                  <a:pt x="2519" y="1136"/>
                  <a:pt x="2519" y="1132"/>
                </a:cubicBezTo>
                <a:cubicBezTo>
                  <a:pt x="2519" y="1095"/>
                  <a:pt x="2518" y="1065"/>
                  <a:pt x="2518" y="1065"/>
                </a:cubicBezTo>
                <a:cubicBezTo>
                  <a:pt x="2517" y="1056"/>
                  <a:pt x="2518" y="1040"/>
                  <a:pt x="2516" y="1024"/>
                </a:cubicBezTo>
                <a:cubicBezTo>
                  <a:pt x="2516" y="1021"/>
                  <a:pt x="2517" y="1027"/>
                  <a:pt x="2517" y="1025"/>
                </a:cubicBezTo>
                <a:cubicBezTo>
                  <a:pt x="2516" y="1022"/>
                  <a:pt x="2516" y="1017"/>
                  <a:pt x="2516" y="1008"/>
                </a:cubicBezTo>
                <a:cubicBezTo>
                  <a:pt x="2516" y="1008"/>
                  <a:pt x="2517" y="1010"/>
                  <a:pt x="2517" y="1009"/>
                </a:cubicBezTo>
                <a:cubicBezTo>
                  <a:pt x="2517" y="985"/>
                  <a:pt x="2515" y="974"/>
                  <a:pt x="2516" y="947"/>
                </a:cubicBezTo>
                <a:cubicBezTo>
                  <a:pt x="2516" y="946"/>
                  <a:pt x="2516" y="887"/>
                  <a:pt x="2516" y="888"/>
                </a:cubicBezTo>
                <a:cubicBezTo>
                  <a:pt x="2517" y="881"/>
                  <a:pt x="2520" y="869"/>
                  <a:pt x="2520" y="865"/>
                </a:cubicBezTo>
                <a:cubicBezTo>
                  <a:pt x="2520" y="869"/>
                  <a:pt x="2520" y="817"/>
                  <a:pt x="2519" y="793"/>
                </a:cubicBezTo>
                <a:cubicBezTo>
                  <a:pt x="2519" y="792"/>
                  <a:pt x="2520" y="781"/>
                  <a:pt x="2519" y="761"/>
                </a:cubicBezTo>
                <a:cubicBezTo>
                  <a:pt x="2519" y="761"/>
                  <a:pt x="2517" y="743"/>
                  <a:pt x="2517" y="743"/>
                </a:cubicBezTo>
                <a:cubicBezTo>
                  <a:pt x="2517" y="743"/>
                  <a:pt x="2517" y="743"/>
                  <a:pt x="2517" y="744"/>
                </a:cubicBezTo>
                <a:cubicBezTo>
                  <a:pt x="2517" y="743"/>
                  <a:pt x="2517" y="743"/>
                  <a:pt x="2517" y="743"/>
                </a:cubicBezTo>
                <a:cubicBezTo>
                  <a:pt x="2516" y="725"/>
                  <a:pt x="2517" y="734"/>
                  <a:pt x="2516" y="721"/>
                </a:cubicBezTo>
                <a:cubicBezTo>
                  <a:pt x="2516" y="719"/>
                  <a:pt x="2515" y="720"/>
                  <a:pt x="2515" y="718"/>
                </a:cubicBezTo>
                <a:cubicBezTo>
                  <a:pt x="2515" y="714"/>
                  <a:pt x="2518" y="715"/>
                  <a:pt x="2518" y="705"/>
                </a:cubicBezTo>
                <a:cubicBezTo>
                  <a:pt x="2518" y="713"/>
                  <a:pt x="2518" y="698"/>
                  <a:pt x="2518" y="707"/>
                </a:cubicBezTo>
                <a:cubicBezTo>
                  <a:pt x="2520" y="686"/>
                  <a:pt x="2517" y="679"/>
                  <a:pt x="2516" y="674"/>
                </a:cubicBezTo>
                <a:cubicBezTo>
                  <a:pt x="2516" y="678"/>
                  <a:pt x="2517" y="652"/>
                  <a:pt x="2517" y="651"/>
                </a:cubicBezTo>
                <a:cubicBezTo>
                  <a:pt x="2517" y="650"/>
                  <a:pt x="2516" y="648"/>
                  <a:pt x="2516" y="646"/>
                </a:cubicBezTo>
                <a:cubicBezTo>
                  <a:pt x="2517" y="642"/>
                  <a:pt x="2521" y="620"/>
                  <a:pt x="2521" y="612"/>
                </a:cubicBezTo>
                <a:cubicBezTo>
                  <a:pt x="2520" y="611"/>
                  <a:pt x="2520" y="577"/>
                  <a:pt x="2520" y="572"/>
                </a:cubicBezTo>
                <a:cubicBezTo>
                  <a:pt x="2520" y="571"/>
                  <a:pt x="2522" y="545"/>
                  <a:pt x="2522" y="529"/>
                </a:cubicBezTo>
                <a:cubicBezTo>
                  <a:pt x="2523" y="528"/>
                  <a:pt x="2519" y="492"/>
                  <a:pt x="2519" y="467"/>
                </a:cubicBezTo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C8E8209-6ADC-40AA-B4AE-F5350D887F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64BF39F-5BC4-4B4A-BE09-63E7F1FDD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04544"/>
            <a:ext cx="5181600" cy="487242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0592EA7-F402-4302-8B94-CD2548C1D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ECCE-3745-4D97-8E74-C030DEA25084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25" name="Tijdelijke aanduiding voor tekst 7">
            <a:extLst>
              <a:ext uri="{FF2B5EF4-FFF2-40B4-BE49-F238E27FC236}">
                <a16:creationId xmlns:a16="http://schemas.microsoft.com/office/drawing/2014/main" id="{8D2C419F-FDF7-4B71-B02F-913E531FE3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72391" y="1647400"/>
            <a:ext cx="3265652" cy="4252517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0" name="Graphic 18">
            <a:extLst>
              <a:ext uri="{FF2B5EF4-FFF2-40B4-BE49-F238E27FC236}">
                <a16:creationId xmlns:a16="http://schemas.microsoft.com/office/drawing/2014/main" id="{779F9F10-B3DE-4C72-865C-D7C50F50DE81}"/>
              </a:ext>
            </a:extLst>
          </p:cNvPr>
          <p:cNvSpPr/>
          <p:nvPr userDrawn="1"/>
        </p:nvSpPr>
        <p:spPr>
          <a:xfrm rot="10800000">
            <a:off x="11162852" y="5838860"/>
            <a:ext cx="1029148" cy="1019140"/>
          </a:xfrm>
          <a:custGeom>
            <a:avLst/>
            <a:gdLst>
              <a:gd name="connsiteX0" fmla="*/ 3516579 w 3518348"/>
              <a:gd name="connsiteY0" fmla="*/ 1758261 h 3484132"/>
              <a:gd name="connsiteX1" fmla="*/ 3506432 w 3518348"/>
              <a:gd name="connsiteY1" fmla="*/ 1731894 h 3484132"/>
              <a:gd name="connsiteX2" fmla="*/ 3495968 w 3518348"/>
              <a:gd name="connsiteY2" fmla="*/ 168722 h 3484132"/>
              <a:gd name="connsiteX3" fmla="*/ 3496792 w 3518348"/>
              <a:gd name="connsiteY3" fmla="*/ 83791 h 3484132"/>
              <a:gd name="connsiteX4" fmla="*/ 3488674 w 3518348"/>
              <a:gd name="connsiteY4" fmla="*/ 88418 h 3484132"/>
              <a:gd name="connsiteX5" fmla="*/ 3486645 w 3518348"/>
              <a:gd name="connsiteY5" fmla="*/ 69720 h 3484132"/>
              <a:gd name="connsiteX6" fmla="*/ 3484045 w 3518348"/>
              <a:gd name="connsiteY6" fmla="*/ 52417 h 3484132"/>
              <a:gd name="connsiteX7" fmla="*/ 3479161 w 3518348"/>
              <a:gd name="connsiteY7" fmla="*/ 23325 h 3484132"/>
              <a:gd name="connsiteX8" fmla="*/ 3472819 w 3518348"/>
              <a:gd name="connsiteY8" fmla="*/ 1 h 3484132"/>
              <a:gd name="connsiteX9" fmla="*/ -1 w 3518348"/>
              <a:gd name="connsiteY9" fmla="*/ 1 h 3484132"/>
              <a:gd name="connsiteX10" fmla="*/ -1 w 3518348"/>
              <a:gd name="connsiteY10" fmla="*/ 3459541 h 3484132"/>
              <a:gd name="connsiteX11" fmla="*/ 17567 w 3518348"/>
              <a:gd name="connsiteY11" fmla="*/ 3461126 h 3484132"/>
              <a:gd name="connsiteX12" fmla="*/ 429797 w 3518348"/>
              <a:gd name="connsiteY12" fmla="*/ 3455738 h 3484132"/>
              <a:gd name="connsiteX13" fmla="*/ 795097 w 3518348"/>
              <a:gd name="connsiteY13" fmla="*/ 3455738 h 3484132"/>
              <a:gd name="connsiteX14" fmla="*/ 823953 w 3518348"/>
              <a:gd name="connsiteY14" fmla="*/ 3467337 h 3484132"/>
              <a:gd name="connsiteX15" fmla="*/ 657983 w 3518348"/>
              <a:gd name="connsiteY15" fmla="*/ 3465626 h 3484132"/>
              <a:gd name="connsiteX16" fmla="*/ 799092 w 3518348"/>
              <a:gd name="connsiteY16" fmla="*/ 3476274 h 3484132"/>
              <a:gd name="connsiteX17" fmla="*/ 772583 w 3518348"/>
              <a:gd name="connsiteY17" fmla="*/ 3465499 h 3484132"/>
              <a:gd name="connsiteX18" fmla="*/ 839237 w 3518348"/>
              <a:gd name="connsiteY18" fmla="*/ 3470443 h 3484132"/>
              <a:gd name="connsiteX19" fmla="*/ 881348 w 3518348"/>
              <a:gd name="connsiteY19" fmla="*/ 3461633 h 3484132"/>
              <a:gd name="connsiteX20" fmla="*/ 1183545 w 3518348"/>
              <a:gd name="connsiteY20" fmla="*/ 3456562 h 3484132"/>
              <a:gd name="connsiteX21" fmla="*/ 1187477 w 3518348"/>
              <a:gd name="connsiteY21" fmla="*/ 3455738 h 3484132"/>
              <a:gd name="connsiteX22" fmla="*/ 1264405 w 3518348"/>
              <a:gd name="connsiteY22" fmla="*/ 3455738 h 3484132"/>
              <a:gd name="connsiteX23" fmla="*/ 1322942 w 3518348"/>
              <a:gd name="connsiteY23" fmla="*/ 3472788 h 3484132"/>
              <a:gd name="connsiteX24" fmla="*/ 1456124 w 3518348"/>
              <a:gd name="connsiteY24" fmla="*/ 3471964 h 3484132"/>
              <a:gd name="connsiteX25" fmla="*/ 1484854 w 3518348"/>
              <a:gd name="connsiteY25" fmla="*/ 3480013 h 3484132"/>
              <a:gd name="connsiteX26" fmla="*/ 1534258 w 3518348"/>
              <a:gd name="connsiteY26" fmla="*/ 3474309 h 3484132"/>
              <a:gd name="connsiteX27" fmla="*/ 1570154 w 3518348"/>
              <a:gd name="connsiteY27" fmla="*/ 3481344 h 3484132"/>
              <a:gd name="connsiteX28" fmla="*/ 1532545 w 3518348"/>
              <a:gd name="connsiteY28" fmla="*/ 3457450 h 3484132"/>
              <a:gd name="connsiteX29" fmla="*/ 1625393 w 3518348"/>
              <a:gd name="connsiteY29" fmla="*/ 3459034 h 3484132"/>
              <a:gd name="connsiteX30" fmla="*/ 1624695 w 3518348"/>
              <a:gd name="connsiteY30" fmla="*/ 3462583 h 3484132"/>
              <a:gd name="connsiteX31" fmla="*/ 3510237 w 3518348"/>
              <a:gd name="connsiteY31" fmla="*/ 3484133 h 3484132"/>
              <a:gd name="connsiteX32" fmla="*/ 3502373 w 3518348"/>
              <a:gd name="connsiteY32" fmla="*/ 3241319 h 3484132"/>
              <a:gd name="connsiteX33" fmla="*/ 3510364 w 3518348"/>
              <a:gd name="connsiteY33" fmla="*/ 3097444 h 3484132"/>
              <a:gd name="connsiteX34" fmla="*/ 3504022 w 3518348"/>
              <a:gd name="connsiteY34" fmla="*/ 3075324 h 3484132"/>
              <a:gd name="connsiteX35" fmla="*/ 3502056 w 3518348"/>
              <a:gd name="connsiteY35" fmla="*/ 3276560 h 3484132"/>
              <a:gd name="connsiteX36" fmla="*/ 3482269 w 3518348"/>
              <a:gd name="connsiteY36" fmla="*/ 3286954 h 3484132"/>
              <a:gd name="connsiteX37" fmla="*/ 3510047 w 3518348"/>
              <a:gd name="connsiteY37" fmla="*/ 2947864 h 3484132"/>
              <a:gd name="connsiteX38" fmla="*/ 3504085 w 3518348"/>
              <a:gd name="connsiteY38" fmla="*/ 2810770 h 3484132"/>
              <a:gd name="connsiteX39" fmla="*/ 3507891 w 3518348"/>
              <a:gd name="connsiteY39" fmla="*/ 2805003 h 3484132"/>
              <a:gd name="connsiteX40" fmla="*/ 3498314 w 3518348"/>
              <a:gd name="connsiteY40" fmla="*/ 2781171 h 3484132"/>
              <a:gd name="connsiteX41" fmla="*/ 3501485 w 3518348"/>
              <a:gd name="connsiteY41" fmla="*/ 2749481 h 3484132"/>
              <a:gd name="connsiteX42" fmla="*/ 3497934 w 3518348"/>
              <a:gd name="connsiteY42" fmla="*/ 2757467 h 3484132"/>
              <a:gd name="connsiteX43" fmla="*/ 3500280 w 3518348"/>
              <a:gd name="connsiteY43" fmla="*/ 2723114 h 3484132"/>
              <a:gd name="connsiteX44" fmla="*/ 3484235 w 3518348"/>
              <a:gd name="connsiteY44" fmla="*/ 2767481 h 3484132"/>
              <a:gd name="connsiteX45" fmla="*/ 3489562 w 3518348"/>
              <a:gd name="connsiteY45" fmla="*/ 2805510 h 3484132"/>
              <a:gd name="connsiteX46" fmla="*/ 3481127 w 3518348"/>
              <a:gd name="connsiteY46" fmla="*/ 2835045 h 3484132"/>
              <a:gd name="connsiteX47" fmla="*/ 3481127 w 3518348"/>
              <a:gd name="connsiteY47" fmla="*/ 2783009 h 3484132"/>
              <a:gd name="connsiteX48" fmla="*/ 3484235 w 3518348"/>
              <a:gd name="connsiteY48" fmla="*/ 2767734 h 3484132"/>
              <a:gd name="connsiteX49" fmla="*/ 3482459 w 3518348"/>
              <a:gd name="connsiteY49" fmla="*/ 2755882 h 3484132"/>
              <a:gd name="connsiteX50" fmla="*/ 3481127 w 3518348"/>
              <a:gd name="connsiteY50" fmla="*/ 2769699 h 3484132"/>
              <a:gd name="connsiteX51" fmla="*/ 3481127 w 3518348"/>
              <a:gd name="connsiteY51" fmla="*/ 2747009 h 3484132"/>
              <a:gd name="connsiteX52" fmla="*/ 3482459 w 3518348"/>
              <a:gd name="connsiteY52" fmla="*/ 2755882 h 3484132"/>
              <a:gd name="connsiteX53" fmla="*/ 3502817 w 3518348"/>
              <a:gd name="connsiteY53" fmla="*/ 2673930 h 3484132"/>
              <a:gd name="connsiteX54" fmla="*/ 3497173 w 3518348"/>
              <a:gd name="connsiteY54" fmla="*/ 2594133 h 3484132"/>
              <a:gd name="connsiteX55" fmla="*/ 3511823 w 3518348"/>
              <a:gd name="connsiteY55" fmla="*/ 2402532 h 3484132"/>
              <a:gd name="connsiteX56" fmla="*/ 3503197 w 3518348"/>
              <a:gd name="connsiteY56" fmla="*/ 2406144 h 3484132"/>
              <a:gd name="connsiteX57" fmla="*/ 3500153 w 3518348"/>
              <a:gd name="connsiteY57" fmla="*/ 2184944 h 3484132"/>
              <a:gd name="connsiteX58" fmla="*/ 3511062 w 3518348"/>
              <a:gd name="connsiteY58" fmla="*/ 2114210 h 3484132"/>
              <a:gd name="connsiteX59" fmla="*/ 3507700 w 3518348"/>
              <a:gd name="connsiteY59" fmla="*/ 2107872 h 3484132"/>
              <a:gd name="connsiteX60" fmla="*/ 3514550 w 3518348"/>
              <a:gd name="connsiteY60" fmla="*/ 2057167 h 3484132"/>
              <a:gd name="connsiteX61" fmla="*/ 3506876 w 3518348"/>
              <a:gd name="connsiteY61" fmla="*/ 2046646 h 3484132"/>
              <a:gd name="connsiteX62" fmla="*/ 3510301 w 3518348"/>
              <a:gd name="connsiteY62" fmla="*/ 1979842 h 3484132"/>
              <a:gd name="connsiteX63" fmla="*/ 3511632 w 3518348"/>
              <a:gd name="connsiteY63" fmla="*/ 1921594 h 3484132"/>
              <a:gd name="connsiteX64" fmla="*/ 3511125 w 3518348"/>
              <a:gd name="connsiteY64" fmla="*/ 1866263 h 3484132"/>
              <a:gd name="connsiteX65" fmla="*/ 3510174 w 3518348"/>
              <a:gd name="connsiteY65" fmla="*/ 1837868 h 3484132"/>
              <a:gd name="connsiteX66" fmla="*/ 3507383 w 3518348"/>
              <a:gd name="connsiteY66" fmla="*/ 1808015 h 3484132"/>
              <a:gd name="connsiteX67" fmla="*/ 3516579 w 3518348"/>
              <a:gd name="connsiteY67" fmla="*/ 1758261 h 3484132"/>
              <a:gd name="connsiteX68" fmla="*/ 3155465 w 3518348"/>
              <a:gd name="connsiteY68" fmla="*/ 1880397 h 3484132"/>
              <a:gd name="connsiteX69" fmla="*/ 3160666 w 3518348"/>
              <a:gd name="connsiteY69" fmla="*/ 1880397 h 3484132"/>
              <a:gd name="connsiteX70" fmla="*/ 3155465 w 3518348"/>
              <a:gd name="connsiteY70" fmla="*/ 1880397 h 3484132"/>
              <a:gd name="connsiteX71" fmla="*/ 3493875 w 3518348"/>
              <a:gd name="connsiteY71" fmla="*/ 2840053 h 3484132"/>
              <a:gd name="connsiteX72" fmla="*/ 3495270 w 3518348"/>
              <a:gd name="connsiteY72" fmla="*/ 2900772 h 3484132"/>
              <a:gd name="connsiteX73" fmla="*/ 3493875 w 3518348"/>
              <a:gd name="connsiteY73" fmla="*/ 2840053 h 3484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3518348" h="3484132">
                <a:moveTo>
                  <a:pt x="3516579" y="1758261"/>
                </a:moveTo>
                <a:cubicBezTo>
                  <a:pt x="3512292" y="1749850"/>
                  <a:pt x="3508893" y="1741008"/>
                  <a:pt x="3506432" y="1731894"/>
                </a:cubicBezTo>
                <a:cubicBezTo>
                  <a:pt x="3503007" y="1719218"/>
                  <a:pt x="3500407" y="199462"/>
                  <a:pt x="3495968" y="168722"/>
                </a:cubicBezTo>
                <a:cubicBezTo>
                  <a:pt x="3495968" y="135764"/>
                  <a:pt x="3500851" y="139630"/>
                  <a:pt x="3496792" y="83791"/>
                </a:cubicBezTo>
                <a:lnTo>
                  <a:pt x="3488674" y="88418"/>
                </a:lnTo>
                <a:cubicBezTo>
                  <a:pt x="3487977" y="82080"/>
                  <a:pt x="3487342" y="75742"/>
                  <a:pt x="3486645" y="69720"/>
                </a:cubicBezTo>
                <a:cubicBezTo>
                  <a:pt x="3485947" y="63699"/>
                  <a:pt x="3484869" y="57931"/>
                  <a:pt x="3484045" y="52417"/>
                </a:cubicBezTo>
                <a:cubicBezTo>
                  <a:pt x="3482332" y="41452"/>
                  <a:pt x="3480747" y="31565"/>
                  <a:pt x="3479161" y="23325"/>
                </a:cubicBezTo>
                <a:cubicBezTo>
                  <a:pt x="3477982" y="15327"/>
                  <a:pt x="3475851" y="7497"/>
                  <a:pt x="3472819" y="1"/>
                </a:cubicBezTo>
                <a:lnTo>
                  <a:pt x="-1" y="1"/>
                </a:lnTo>
                <a:lnTo>
                  <a:pt x="-1" y="3459541"/>
                </a:lnTo>
                <a:lnTo>
                  <a:pt x="17567" y="3461126"/>
                </a:lnTo>
                <a:cubicBezTo>
                  <a:pt x="138382" y="3455865"/>
                  <a:pt x="347351" y="3459287"/>
                  <a:pt x="429797" y="3455738"/>
                </a:cubicBezTo>
                <a:lnTo>
                  <a:pt x="795097" y="3455738"/>
                </a:lnTo>
                <a:cubicBezTo>
                  <a:pt x="813679" y="3459478"/>
                  <a:pt x="824080" y="3463407"/>
                  <a:pt x="823953" y="3467337"/>
                </a:cubicBezTo>
                <a:cubicBezTo>
                  <a:pt x="773788" y="3464041"/>
                  <a:pt x="673394" y="3457386"/>
                  <a:pt x="657983" y="3465626"/>
                </a:cubicBezTo>
                <a:cubicBezTo>
                  <a:pt x="708084" y="3468922"/>
                  <a:pt x="794653" y="3470950"/>
                  <a:pt x="799092" y="3476274"/>
                </a:cubicBezTo>
                <a:cubicBezTo>
                  <a:pt x="851033" y="3466766"/>
                  <a:pt x="704470" y="3473422"/>
                  <a:pt x="772583" y="3465499"/>
                </a:cubicBezTo>
                <a:cubicBezTo>
                  <a:pt x="794881" y="3465727"/>
                  <a:pt x="817148" y="3467382"/>
                  <a:pt x="839237" y="3470443"/>
                </a:cubicBezTo>
                <a:cubicBezTo>
                  <a:pt x="815772" y="3466513"/>
                  <a:pt x="870947" y="3464105"/>
                  <a:pt x="881348" y="3461633"/>
                </a:cubicBezTo>
                <a:cubicBezTo>
                  <a:pt x="995504" y="3461633"/>
                  <a:pt x="1061144" y="3457386"/>
                  <a:pt x="1183545" y="3456562"/>
                </a:cubicBezTo>
                <a:lnTo>
                  <a:pt x="1187477" y="3455738"/>
                </a:lnTo>
                <a:lnTo>
                  <a:pt x="1264405" y="3455738"/>
                </a:lnTo>
                <a:cubicBezTo>
                  <a:pt x="1305311" y="3461189"/>
                  <a:pt x="1337719" y="3468922"/>
                  <a:pt x="1322942" y="3472788"/>
                </a:cubicBezTo>
                <a:cubicBezTo>
                  <a:pt x="1392704" y="3473548"/>
                  <a:pt x="1396700" y="3469048"/>
                  <a:pt x="1456124" y="3471964"/>
                </a:cubicBezTo>
                <a:cubicBezTo>
                  <a:pt x="1360994" y="3480077"/>
                  <a:pt x="1474770" y="3470379"/>
                  <a:pt x="1484854" y="3480013"/>
                </a:cubicBezTo>
                <a:cubicBezTo>
                  <a:pt x="1545737" y="3482105"/>
                  <a:pt x="1506163" y="3475957"/>
                  <a:pt x="1534258" y="3474309"/>
                </a:cubicBezTo>
                <a:cubicBezTo>
                  <a:pt x="1544342" y="3475387"/>
                  <a:pt x="1568632" y="3478809"/>
                  <a:pt x="1570154" y="3481344"/>
                </a:cubicBezTo>
                <a:cubicBezTo>
                  <a:pt x="1603449" y="3475703"/>
                  <a:pt x="1521066" y="3464928"/>
                  <a:pt x="1532545" y="3457450"/>
                </a:cubicBezTo>
                <a:cubicBezTo>
                  <a:pt x="1564002" y="3457912"/>
                  <a:pt x="1594951" y="3458445"/>
                  <a:pt x="1625393" y="3459034"/>
                </a:cubicBezTo>
                <a:lnTo>
                  <a:pt x="1624695" y="3462583"/>
                </a:lnTo>
                <a:cubicBezTo>
                  <a:pt x="1624695" y="3462583"/>
                  <a:pt x="3496792" y="3455675"/>
                  <a:pt x="3510237" y="3484133"/>
                </a:cubicBezTo>
                <a:cubicBezTo>
                  <a:pt x="3507447" y="3446548"/>
                  <a:pt x="3509159" y="3238087"/>
                  <a:pt x="3502373" y="3241319"/>
                </a:cubicBezTo>
                <a:lnTo>
                  <a:pt x="3510364" y="3097444"/>
                </a:lnTo>
                <a:cubicBezTo>
                  <a:pt x="3508969" y="3108155"/>
                  <a:pt x="3505037" y="3117409"/>
                  <a:pt x="3504022" y="3075324"/>
                </a:cubicBezTo>
                <a:cubicBezTo>
                  <a:pt x="3505798" y="3156008"/>
                  <a:pt x="3493241" y="3233777"/>
                  <a:pt x="3502056" y="3276560"/>
                </a:cubicBezTo>
                <a:cubicBezTo>
                  <a:pt x="3493748" y="3278651"/>
                  <a:pt x="3489372" y="3248355"/>
                  <a:pt x="3482269" y="3286954"/>
                </a:cubicBezTo>
                <a:cubicBezTo>
                  <a:pt x="3486264" y="3131290"/>
                  <a:pt x="3500407" y="3046105"/>
                  <a:pt x="3510047" y="2947864"/>
                </a:cubicBezTo>
                <a:lnTo>
                  <a:pt x="3504085" y="2810770"/>
                </a:lnTo>
                <a:lnTo>
                  <a:pt x="3507891" y="2805003"/>
                </a:lnTo>
                <a:lnTo>
                  <a:pt x="3498314" y="2781171"/>
                </a:lnTo>
                <a:cubicBezTo>
                  <a:pt x="3500306" y="2770720"/>
                  <a:pt x="3501365" y="2760116"/>
                  <a:pt x="3501485" y="2749481"/>
                </a:cubicBezTo>
                <a:cubicBezTo>
                  <a:pt x="3500661" y="2746375"/>
                  <a:pt x="3499392" y="2750685"/>
                  <a:pt x="3497934" y="2757467"/>
                </a:cubicBezTo>
                <a:cubicBezTo>
                  <a:pt x="3498441" y="2743016"/>
                  <a:pt x="3499265" y="2729896"/>
                  <a:pt x="3500280" y="2723114"/>
                </a:cubicBezTo>
                <a:cubicBezTo>
                  <a:pt x="3495270" y="2717727"/>
                  <a:pt x="3489499" y="2742129"/>
                  <a:pt x="3484235" y="2767481"/>
                </a:cubicBezTo>
                <a:cubicBezTo>
                  <a:pt x="3485947" y="2780157"/>
                  <a:pt x="3487786" y="2792453"/>
                  <a:pt x="3489562" y="2805510"/>
                </a:cubicBezTo>
                <a:cubicBezTo>
                  <a:pt x="3486645" y="2821672"/>
                  <a:pt x="3483727" y="2834982"/>
                  <a:pt x="3481127" y="2835045"/>
                </a:cubicBezTo>
                <a:lnTo>
                  <a:pt x="3481127" y="2783009"/>
                </a:lnTo>
                <a:cubicBezTo>
                  <a:pt x="3482142" y="2778129"/>
                  <a:pt x="3483157" y="2773058"/>
                  <a:pt x="3484235" y="2767734"/>
                </a:cubicBezTo>
                <a:cubicBezTo>
                  <a:pt x="3483664" y="2763741"/>
                  <a:pt x="3483030" y="2759749"/>
                  <a:pt x="3482459" y="2755882"/>
                </a:cubicBezTo>
                <a:cubicBezTo>
                  <a:pt x="3482015" y="2760572"/>
                  <a:pt x="3481571" y="2765199"/>
                  <a:pt x="3481127" y="2769699"/>
                </a:cubicBezTo>
                <a:lnTo>
                  <a:pt x="3481127" y="2747009"/>
                </a:lnTo>
                <a:cubicBezTo>
                  <a:pt x="3481571" y="2749861"/>
                  <a:pt x="3482015" y="2752840"/>
                  <a:pt x="3482459" y="2755882"/>
                </a:cubicBezTo>
                <a:cubicBezTo>
                  <a:pt x="3488801" y="2690219"/>
                  <a:pt x="3496348" y="2615303"/>
                  <a:pt x="3502817" y="2673930"/>
                </a:cubicBezTo>
                <a:lnTo>
                  <a:pt x="3497173" y="2594133"/>
                </a:lnTo>
                <a:cubicBezTo>
                  <a:pt x="3506686" y="2500392"/>
                  <a:pt x="3504720" y="2516681"/>
                  <a:pt x="3511823" y="2402532"/>
                </a:cubicBezTo>
                <a:cubicBezTo>
                  <a:pt x="3508461" y="2396194"/>
                  <a:pt x="3505481" y="2426680"/>
                  <a:pt x="3503197" y="2406144"/>
                </a:cubicBezTo>
                <a:cubicBezTo>
                  <a:pt x="3513979" y="2322925"/>
                  <a:pt x="3490513" y="2203324"/>
                  <a:pt x="3500153" y="2184944"/>
                </a:cubicBezTo>
                <a:cubicBezTo>
                  <a:pt x="3502436" y="2117696"/>
                  <a:pt x="3508398" y="2156929"/>
                  <a:pt x="3511062" y="2114210"/>
                </a:cubicBezTo>
                <a:cubicBezTo>
                  <a:pt x="3509983" y="2116239"/>
                  <a:pt x="3507891" y="2120231"/>
                  <a:pt x="3507700" y="2107872"/>
                </a:cubicBezTo>
                <a:lnTo>
                  <a:pt x="3514550" y="2057167"/>
                </a:lnTo>
                <a:cubicBezTo>
                  <a:pt x="3512076" y="2036631"/>
                  <a:pt x="3509793" y="2103943"/>
                  <a:pt x="3506876" y="2046646"/>
                </a:cubicBezTo>
                <a:cubicBezTo>
                  <a:pt x="3508144" y="2022180"/>
                  <a:pt x="3509286" y="2000251"/>
                  <a:pt x="3510301" y="1979842"/>
                </a:cubicBezTo>
                <a:cubicBezTo>
                  <a:pt x="3511315" y="1959433"/>
                  <a:pt x="3511379" y="1940165"/>
                  <a:pt x="3511632" y="1921594"/>
                </a:cubicBezTo>
                <a:cubicBezTo>
                  <a:pt x="3511886" y="1903024"/>
                  <a:pt x="3511632" y="1884897"/>
                  <a:pt x="3511125" y="1866263"/>
                </a:cubicBezTo>
                <a:cubicBezTo>
                  <a:pt x="3511125" y="1857009"/>
                  <a:pt x="3510491" y="1847565"/>
                  <a:pt x="3510174" y="1837868"/>
                </a:cubicBezTo>
                <a:cubicBezTo>
                  <a:pt x="3509857" y="1828171"/>
                  <a:pt x="3508398" y="1818283"/>
                  <a:pt x="3507383" y="1808015"/>
                </a:cubicBezTo>
                <a:cubicBezTo>
                  <a:pt x="3501231" y="1690380"/>
                  <a:pt x="3524824" y="1857643"/>
                  <a:pt x="3516579" y="1758261"/>
                </a:cubicBezTo>
                <a:close/>
                <a:moveTo>
                  <a:pt x="3155465" y="1880397"/>
                </a:moveTo>
                <a:lnTo>
                  <a:pt x="3160666" y="1880397"/>
                </a:lnTo>
                <a:cubicBezTo>
                  <a:pt x="3143035" y="1881474"/>
                  <a:pt x="3146079" y="1881284"/>
                  <a:pt x="3155465" y="1880397"/>
                </a:cubicBezTo>
                <a:close/>
                <a:moveTo>
                  <a:pt x="3493875" y="2840053"/>
                </a:moveTo>
                <a:cubicBezTo>
                  <a:pt x="3496538" y="2860182"/>
                  <a:pt x="3497008" y="2880541"/>
                  <a:pt x="3495270" y="2900772"/>
                </a:cubicBezTo>
                <a:cubicBezTo>
                  <a:pt x="3493748" y="2880572"/>
                  <a:pt x="3493278" y="2860303"/>
                  <a:pt x="3493875" y="2840053"/>
                </a:cubicBezTo>
                <a:close/>
              </a:path>
            </a:pathLst>
          </a:custGeom>
          <a:solidFill>
            <a:srgbClr val="3F3A31"/>
          </a:solidFill>
          <a:ln w="6333" cap="flat">
            <a:noFill/>
            <a:prstDash val="solid"/>
            <a:miter/>
          </a:ln>
        </p:spPr>
        <p:txBody>
          <a:bodyPr rtlCol="0" anchor="ctr"/>
          <a:lstStyle/>
          <a:p>
            <a:endParaRPr lang="nl-NL" sz="100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883BCD5-E646-46BF-9C3E-733BC93494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43225" y="6111413"/>
            <a:ext cx="450779" cy="40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22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5D0BE4BC-0304-4F77-B5CF-63506CFD6077}"/>
              </a:ext>
            </a:extLst>
          </p:cNvPr>
          <p:cNvSpPr/>
          <p:nvPr userDrawn="1"/>
        </p:nvSpPr>
        <p:spPr>
          <a:xfrm flipH="1">
            <a:off x="0" y="0"/>
            <a:ext cx="5760132" cy="6858000"/>
          </a:xfrm>
          <a:custGeom>
            <a:avLst/>
            <a:gdLst>
              <a:gd name="connsiteX0" fmla="*/ 2655484 w 5760132"/>
              <a:gd name="connsiteY0" fmla="*/ 6669306 h 6858000"/>
              <a:gd name="connsiteX1" fmla="*/ 2656706 w 5760132"/>
              <a:gd name="connsiteY1" fmla="*/ 6682448 h 6858000"/>
              <a:gd name="connsiteX2" fmla="*/ 2656706 w 5760132"/>
              <a:gd name="connsiteY2" fmla="*/ 6677080 h 6858000"/>
              <a:gd name="connsiteX3" fmla="*/ 2655484 w 5760132"/>
              <a:gd name="connsiteY3" fmla="*/ 6669306 h 6858000"/>
              <a:gd name="connsiteX4" fmla="*/ 3160817 w 5760132"/>
              <a:gd name="connsiteY4" fmla="*/ 184015 h 6858000"/>
              <a:gd name="connsiteX5" fmla="*/ 3160817 w 5760132"/>
              <a:gd name="connsiteY5" fmla="*/ 189383 h 6858000"/>
              <a:gd name="connsiteX6" fmla="*/ 3162039 w 5760132"/>
              <a:gd name="connsiteY6" fmla="*/ 197158 h 6858000"/>
              <a:gd name="connsiteX7" fmla="*/ 3160817 w 5760132"/>
              <a:gd name="connsiteY7" fmla="*/ 184015 h 6858000"/>
              <a:gd name="connsiteX8" fmla="*/ 40376 w 5760132"/>
              <a:gd name="connsiteY8" fmla="*/ 0 h 6858000"/>
              <a:gd name="connsiteX9" fmla="*/ 5760132 w 5760132"/>
              <a:gd name="connsiteY9" fmla="*/ 0 h 6858000"/>
              <a:gd name="connsiteX10" fmla="*/ 5760132 w 5760132"/>
              <a:gd name="connsiteY10" fmla="*/ 6858000 h 6858000"/>
              <a:gd name="connsiteX11" fmla="*/ 15954 w 5760132"/>
              <a:gd name="connsiteY11" fmla="*/ 6858000 h 6858000"/>
              <a:gd name="connsiteX12" fmla="*/ 18229 w 5760132"/>
              <a:gd name="connsiteY12" fmla="*/ 6810719 h 6858000"/>
              <a:gd name="connsiteX13" fmla="*/ 31132 w 5760132"/>
              <a:gd name="connsiteY13" fmla="*/ 5096966 h 6858000"/>
              <a:gd name="connsiteX14" fmla="*/ 37022 w 5760132"/>
              <a:gd name="connsiteY14" fmla="*/ 5097686 h 6858000"/>
              <a:gd name="connsiteX15" fmla="*/ 39650 w 5760132"/>
              <a:gd name="connsiteY15" fmla="*/ 5001845 h 6858000"/>
              <a:gd name="connsiteX16" fmla="*/ 0 w 5760132"/>
              <a:gd name="connsiteY16" fmla="*/ 5040666 h 6858000"/>
              <a:gd name="connsiteX17" fmla="*/ 11673 w 5760132"/>
              <a:gd name="connsiteY17" fmla="*/ 5003613 h 6858000"/>
              <a:gd name="connsiteX18" fmla="*/ 2208 w 5760132"/>
              <a:gd name="connsiteY18" fmla="*/ 4952617 h 6858000"/>
              <a:gd name="connsiteX19" fmla="*/ 15565 w 5760132"/>
              <a:gd name="connsiteY19" fmla="*/ 4922961 h 6858000"/>
              <a:gd name="connsiteX20" fmla="*/ 14198 w 5760132"/>
              <a:gd name="connsiteY20" fmla="*/ 4785485 h 6858000"/>
              <a:gd name="connsiteX21" fmla="*/ 42492 w 5760132"/>
              <a:gd name="connsiteY21" fmla="*/ 4725062 h 6858000"/>
              <a:gd name="connsiteX22" fmla="*/ 42492 w 5760132"/>
              <a:gd name="connsiteY22" fmla="*/ 4645654 h 6858000"/>
              <a:gd name="connsiteX23" fmla="*/ 41124 w 5760132"/>
              <a:gd name="connsiteY23" fmla="*/ 4641595 h 6858000"/>
              <a:gd name="connsiteX24" fmla="*/ 32709 w 5760132"/>
              <a:gd name="connsiteY24" fmla="*/ 4329657 h 6858000"/>
              <a:gd name="connsiteX25" fmla="*/ 18089 w 5760132"/>
              <a:gd name="connsiteY25" fmla="*/ 4286188 h 6858000"/>
              <a:gd name="connsiteX26" fmla="*/ 26293 w 5760132"/>
              <a:gd name="connsiteY26" fmla="*/ 4217386 h 6858000"/>
              <a:gd name="connsiteX27" fmla="*/ 8413 w 5760132"/>
              <a:gd name="connsiteY27" fmla="*/ 4244750 h 6858000"/>
              <a:gd name="connsiteX28" fmla="*/ 26083 w 5760132"/>
              <a:gd name="connsiteY28" fmla="*/ 4099092 h 6858000"/>
              <a:gd name="connsiteX29" fmla="*/ 23244 w 5760132"/>
              <a:gd name="connsiteY29" fmla="*/ 4270412 h 6858000"/>
              <a:gd name="connsiteX30" fmla="*/ 42492 w 5760132"/>
              <a:gd name="connsiteY30" fmla="*/ 4240626 h 6858000"/>
              <a:gd name="connsiteX31" fmla="*/ 42492 w 5760132"/>
              <a:gd name="connsiteY31" fmla="*/ 3863550 h 6858000"/>
              <a:gd name="connsiteX32" fmla="*/ 33551 w 5760132"/>
              <a:gd name="connsiteY32" fmla="*/ 3438032 h 6858000"/>
              <a:gd name="connsiteX33" fmla="*/ 36181 w 5760132"/>
              <a:gd name="connsiteY33" fmla="*/ 3419898 h 6858000"/>
              <a:gd name="connsiteX34" fmla="*/ 40376 w 5760132"/>
              <a:gd name="connsiteY34" fmla="*/ 34198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760132" h="6858000">
                <a:moveTo>
                  <a:pt x="2655484" y="6669306"/>
                </a:moveTo>
                <a:cubicBezTo>
                  <a:pt x="2655445" y="6669584"/>
                  <a:pt x="2655813" y="6673348"/>
                  <a:pt x="2656706" y="6682448"/>
                </a:cubicBezTo>
                <a:lnTo>
                  <a:pt x="2656706" y="6677080"/>
                </a:lnTo>
                <a:cubicBezTo>
                  <a:pt x="2655971" y="6672235"/>
                  <a:pt x="2655524" y="6669027"/>
                  <a:pt x="2655484" y="6669306"/>
                </a:cubicBezTo>
                <a:close/>
                <a:moveTo>
                  <a:pt x="3160817" y="184015"/>
                </a:moveTo>
                <a:lnTo>
                  <a:pt x="3160817" y="189383"/>
                </a:lnTo>
                <a:cubicBezTo>
                  <a:pt x="3161552" y="194228"/>
                  <a:pt x="3162001" y="197435"/>
                  <a:pt x="3162039" y="197158"/>
                </a:cubicBezTo>
                <a:cubicBezTo>
                  <a:pt x="3162078" y="196879"/>
                  <a:pt x="3161710" y="193114"/>
                  <a:pt x="3160817" y="184015"/>
                </a:cubicBezTo>
                <a:close/>
                <a:moveTo>
                  <a:pt x="40376" y="0"/>
                </a:moveTo>
                <a:lnTo>
                  <a:pt x="5760132" y="0"/>
                </a:lnTo>
                <a:lnTo>
                  <a:pt x="5760132" y="6858000"/>
                </a:lnTo>
                <a:lnTo>
                  <a:pt x="15954" y="6858000"/>
                </a:lnTo>
                <a:lnTo>
                  <a:pt x="18229" y="6810719"/>
                </a:lnTo>
                <a:cubicBezTo>
                  <a:pt x="38234" y="6294194"/>
                  <a:pt x="31132" y="5096966"/>
                  <a:pt x="31132" y="5096966"/>
                </a:cubicBezTo>
                <a:lnTo>
                  <a:pt x="37022" y="5097686"/>
                </a:lnTo>
                <a:cubicBezTo>
                  <a:pt x="38000" y="5066263"/>
                  <a:pt x="38884" y="5034316"/>
                  <a:pt x="39650" y="5001845"/>
                </a:cubicBezTo>
                <a:cubicBezTo>
                  <a:pt x="27241" y="4989996"/>
                  <a:pt x="9361" y="5075034"/>
                  <a:pt x="0" y="5040666"/>
                </a:cubicBezTo>
                <a:cubicBezTo>
                  <a:pt x="4206" y="5039095"/>
                  <a:pt x="9885" y="5014022"/>
                  <a:pt x="11673" y="5003613"/>
                </a:cubicBezTo>
                <a:cubicBezTo>
                  <a:pt x="8939" y="4974613"/>
                  <a:pt x="-1264" y="5015462"/>
                  <a:pt x="2208" y="4952617"/>
                </a:cubicBezTo>
                <a:cubicBezTo>
                  <a:pt x="18195" y="4942208"/>
                  <a:pt x="2102" y="4824765"/>
                  <a:pt x="15565" y="4922961"/>
                </a:cubicBezTo>
                <a:cubicBezTo>
                  <a:pt x="20404" y="4861621"/>
                  <a:pt x="12937" y="4857496"/>
                  <a:pt x="14198" y="4785485"/>
                </a:cubicBezTo>
                <a:cubicBezTo>
                  <a:pt x="20614" y="4800739"/>
                  <a:pt x="33446" y="4767286"/>
                  <a:pt x="42492" y="4725062"/>
                </a:cubicBezTo>
                <a:lnTo>
                  <a:pt x="42492" y="4645654"/>
                </a:lnTo>
                <a:lnTo>
                  <a:pt x="41124" y="4641595"/>
                </a:lnTo>
                <a:cubicBezTo>
                  <a:pt x="39757" y="4515249"/>
                  <a:pt x="32709" y="4447493"/>
                  <a:pt x="32709" y="4329657"/>
                </a:cubicBezTo>
                <a:cubicBezTo>
                  <a:pt x="28607" y="4318921"/>
                  <a:pt x="24611" y="4261967"/>
                  <a:pt x="18089" y="4286188"/>
                </a:cubicBezTo>
                <a:cubicBezTo>
                  <a:pt x="23169" y="4263388"/>
                  <a:pt x="25915" y="4240403"/>
                  <a:pt x="26293" y="4217386"/>
                </a:cubicBezTo>
                <a:cubicBezTo>
                  <a:pt x="13146" y="4147077"/>
                  <a:pt x="24191" y="4298365"/>
                  <a:pt x="8413" y="4244750"/>
                </a:cubicBezTo>
                <a:cubicBezTo>
                  <a:pt x="17248" y="4240167"/>
                  <a:pt x="20614" y="4150808"/>
                  <a:pt x="26083" y="4099092"/>
                </a:cubicBezTo>
                <a:cubicBezTo>
                  <a:pt x="39757" y="4114999"/>
                  <a:pt x="28713" y="4218630"/>
                  <a:pt x="23244" y="4270412"/>
                </a:cubicBezTo>
                <a:cubicBezTo>
                  <a:pt x="29765" y="4270543"/>
                  <a:pt x="36285" y="4259807"/>
                  <a:pt x="42492" y="4240626"/>
                </a:cubicBezTo>
                <a:lnTo>
                  <a:pt x="42492" y="3863550"/>
                </a:lnTo>
                <a:cubicBezTo>
                  <a:pt x="36602" y="3778446"/>
                  <a:pt x="42281" y="3562741"/>
                  <a:pt x="33551" y="3438032"/>
                </a:cubicBezTo>
                <a:lnTo>
                  <a:pt x="36181" y="3419898"/>
                </a:lnTo>
                <a:lnTo>
                  <a:pt x="40376" y="341989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C8E8209-6ADC-40AA-B4AE-F5350D887F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5637" y="207676"/>
            <a:ext cx="6397371" cy="1036435"/>
          </a:xfrm>
        </p:spPr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64BF39F-5BC4-4B4A-BE09-63E7F1FDD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05637" y="1304544"/>
            <a:ext cx="6397371" cy="487242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0592EA7-F402-4302-8B94-CD2548C1D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ECCE-3745-4D97-8E74-C030DEA25084}" type="slidenum">
              <a:rPr lang="en-GB" smtClean="0"/>
              <a:t>‹#›</a:t>
            </a:fld>
            <a:endParaRPr lang="en-GB"/>
          </a:p>
        </p:txBody>
      </p:sp>
      <p:sp>
        <p:nvSpPr>
          <p:cNvPr id="31" name="Tijdelijke aanduiding voor afbeelding 30">
            <a:extLst>
              <a:ext uri="{FF2B5EF4-FFF2-40B4-BE49-F238E27FC236}">
                <a16:creationId xmlns:a16="http://schemas.microsoft.com/office/drawing/2014/main" id="{4B7B137C-2EEC-4D99-840F-FEE4F0949BA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207675"/>
            <a:ext cx="4251961" cy="6650324"/>
          </a:xfrm>
          <a:custGeom>
            <a:avLst/>
            <a:gdLst>
              <a:gd name="connsiteX0" fmla="*/ 2849434 w 5334000"/>
              <a:gd name="connsiteY0" fmla="*/ 543093 h 6650324"/>
              <a:gd name="connsiteX1" fmla="*/ 2849434 w 5334000"/>
              <a:gd name="connsiteY1" fmla="*/ 550991 h 6650324"/>
              <a:gd name="connsiteX2" fmla="*/ 2849434 w 5334000"/>
              <a:gd name="connsiteY2" fmla="*/ 543093 h 6650324"/>
              <a:gd name="connsiteX3" fmla="*/ 2700258 w 5334000"/>
              <a:gd name="connsiteY3" fmla="*/ 75 h 6650324"/>
              <a:gd name="connsiteX4" fmla="*/ 2737296 w 5334000"/>
              <a:gd name="connsiteY4" fmla="*/ 16649 h 6650324"/>
              <a:gd name="connsiteX5" fmla="*/ 2783546 w 5334000"/>
              <a:gd name="connsiteY5" fmla="*/ 12411 h 6650324"/>
              <a:gd name="connsiteX6" fmla="*/ 2827537 w 5334000"/>
              <a:gd name="connsiteY6" fmla="*/ 10967 h 6650324"/>
              <a:gd name="connsiteX7" fmla="*/ 2913257 w 5334000"/>
              <a:gd name="connsiteY7" fmla="*/ 10198 h 6650324"/>
              <a:gd name="connsiteX8" fmla="*/ 3003498 w 5334000"/>
              <a:gd name="connsiteY8" fmla="*/ 12219 h 6650324"/>
              <a:gd name="connsiteX9" fmla="*/ 3106992 w 5334000"/>
              <a:gd name="connsiteY9" fmla="*/ 17419 h 6650324"/>
              <a:gd name="connsiteX10" fmla="*/ 3123292 w 5334000"/>
              <a:gd name="connsiteY10" fmla="*/ 5766 h 6650324"/>
              <a:gd name="connsiteX11" fmla="*/ 3201846 w 5334000"/>
              <a:gd name="connsiteY11" fmla="*/ 16167 h 6650324"/>
              <a:gd name="connsiteX12" fmla="*/ 3211665 w 5334000"/>
              <a:gd name="connsiteY12" fmla="*/ 11063 h 6650324"/>
              <a:gd name="connsiteX13" fmla="*/ 3321248 w 5334000"/>
              <a:gd name="connsiteY13" fmla="*/ 27627 h 6650324"/>
              <a:gd name="connsiteX14" fmla="*/ 3663940 w 5334000"/>
              <a:gd name="connsiteY14" fmla="*/ 23005 h 6650324"/>
              <a:gd name="connsiteX15" fmla="*/ 3658344 w 5334000"/>
              <a:gd name="connsiteY15" fmla="*/ 9908 h 6650324"/>
              <a:gd name="connsiteX16" fmla="*/ 3955180 w 5334000"/>
              <a:gd name="connsiteY16" fmla="*/ 32152 h 6650324"/>
              <a:gd name="connsiteX17" fmla="*/ 4078803 w 5334000"/>
              <a:gd name="connsiteY17" fmla="*/ 23582 h 6650324"/>
              <a:gd name="connsiteX18" fmla="*/ 4205766 w 5334000"/>
              <a:gd name="connsiteY18" fmla="*/ 54493 h 6650324"/>
              <a:gd name="connsiteX19" fmla="*/ 4192021 w 5334000"/>
              <a:gd name="connsiteY19" fmla="*/ 56516 h 6650324"/>
              <a:gd name="connsiteX20" fmla="*/ 4227173 w 5334000"/>
              <a:gd name="connsiteY20" fmla="*/ 56516 h 6650324"/>
              <a:gd name="connsiteX21" fmla="*/ 4205766 w 5334000"/>
              <a:gd name="connsiteY21" fmla="*/ 54493 h 6650324"/>
              <a:gd name="connsiteX22" fmla="*/ 4224128 w 5334000"/>
              <a:gd name="connsiteY22" fmla="*/ 51796 h 6650324"/>
              <a:gd name="connsiteX23" fmla="*/ 4247793 w 5334000"/>
              <a:gd name="connsiteY23" fmla="*/ 56516 h 6650324"/>
              <a:gd name="connsiteX24" fmla="*/ 4328408 w 5334000"/>
              <a:gd name="connsiteY24" fmla="*/ 56516 h 6650324"/>
              <a:gd name="connsiteX25" fmla="*/ 4282652 w 5334000"/>
              <a:gd name="connsiteY25" fmla="*/ 43708 h 6650324"/>
              <a:gd name="connsiteX26" fmla="*/ 4223736 w 5334000"/>
              <a:gd name="connsiteY26" fmla="*/ 51796 h 6650324"/>
              <a:gd name="connsiteX27" fmla="*/ 4155001 w 5334000"/>
              <a:gd name="connsiteY27" fmla="*/ 27434 h 6650324"/>
              <a:gd name="connsiteX28" fmla="*/ 4208222 w 5334000"/>
              <a:gd name="connsiteY28" fmla="*/ 30996 h 6650324"/>
              <a:gd name="connsiteX29" fmla="*/ 4195850 w 5334000"/>
              <a:gd name="connsiteY29" fmla="*/ 25604 h 6650324"/>
              <a:gd name="connsiteX30" fmla="*/ 4244946 w 5334000"/>
              <a:gd name="connsiteY30" fmla="*/ 30419 h 6650324"/>
              <a:gd name="connsiteX31" fmla="*/ 4281867 w 5334000"/>
              <a:gd name="connsiteY31" fmla="*/ 15878 h 6650324"/>
              <a:gd name="connsiteX32" fmla="*/ 4290801 w 5334000"/>
              <a:gd name="connsiteY32" fmla="*/ 21656 h 6650324"/>
              <a:gd name="connsiteX33" fmla="*/ 4503193 w 5334000"/>
              <a:gd name="connsiteY33" fmla="*/ 12604 h 6650324"/>
              <a:gd name="connsiteX34" fmla="*/ 5028523 w 5334000"/>
              <a:gd name="connsiteY34" fmla="*/ 54781 h 6650324"/>
              <a:gd name="connsiteX35" fmla="*/ 5012421 w 5334000"/>
              <a:gd name="connsiteY35" fmla="*/ 24737 h 6650324"/>
              <a:gd name="connsiteX36" fmla="*/ 4700659 w 5334000"/>
              <a:gd name="connsiteY36" fmla="*/ 21752 h 6650324"/>
              <a:gd name="connsiteX37" fmla="*/ 4734927 w 5334000"/>
              <a:gd name="connsiteY37" fmla="*/ 12123 h 6650324"/>
              <a:gd name="connsiteX38" fmla="*/ 4957824 w 5334000"/>
              <a:gd name="connsiteY38" fmla="*/ 24256 h 6650324"/>
              <a:gd name="connsiteX39" fmla="*/ 5334000 w 5334000"/>
              <a:gd name="connsiteY39" fmla="*/ 12315 h 6650324"/>
              <a:gd name="connsiteX40" fmla="*/ 5300614 w 5334000"/>
              <a:gd name="connsiteY40" fmla="*/ 2875266 h 6650324"/>
              <a:gd name="connsiteX41" fmla="*/ 5295116 w 5334000"/>
              <a:gd name="connsiteY41" fmla="*/ 2874206 h 6650324"/>
              <a:gd name="connsiteX42" fmla="*/ 5292662 w 5334000"/>
              <a:gd name="connsiteY42" fmla="*/ 3015183 h 6650324"/>
              <a:gd name="connsiteX43" fmla="*/ 5329679 w 5334000"/>
              <a:gd name="connsiteY43" fmla="*/ 2958079 h 6650324"/>
              <a:gd name="connsiteX44" fmla="*/ 5318781 w 5334000"/>
              <a:gd name="connsiteY44" fmla="*/ 3012583 h 6650324"/>
              <a:gd name="connsiteX45" fmla="*/ 5327618 w 5334000"/>
              <a:gd name="connsiteY45" fmla="*/ 3087597 h 6650324"/>
              <a:gd name="connsiteX46" fmla="*/ 5315147 w 5334000"/>
              <a:gd name="connsiteY46" fmla="*/ 3131219 h 6650324"/>
              <a:gd name="connsiteX47" fmla="*/ 5316424 w 5334000"/>
              <a:gd name="connsiteY47" fmla="*/ 3333438 h 6650324"/>
              <a:gd name="connsiteX48" fmla="*/ 5290009 w 5334000"/>
              <a:gd name="connsiteY48" fmla="*/ 3422319 h 6650324"/>
              <a:gd name="connsiteX49" fmla="*/ 5290009 w 5334000"/>
              <a:gd name="connsiteY49" fmla="*/ 3539124 h 6650324"/>
              <a:gd name="connsiteX50" fmla="*/ 5291286 w 5334000"/>
              <a:gd name="connsiteY50" fmla="*/ 3545095 h 6650324"/>
              <a:gd name="connsiteX51" fmla="*/ 5299142 w 5334000"/>
              <a:gd name="connsiteY51" fmla="*/ 4003941 h 6650324"/>
              <a:gd name="connsiteX52" fmla="*/ 5312791 w 5334000"/>
              <a:gd name="connsiteY52" fmla="*/ 4067882 h 6650324"/>
              <a:gd name="connsiteX53" fmla="*/ 5305132 w 5334000"/>
              <a:gd name="connsiteY53" fmla="*/ 4169087 h 6650324"/>
              <a:gd name="connsiteX54" fmla="*/ 5321825 w 5334000"/>
              <a:gd name="connsiteY54" fmla="*/ 4128837 h 6650324"/>
              <a:gd name="connsiteX55" fmla="*/ 5305329 w 5334000"/>
              <a:gd name="connsiteY55" fmla="*/ 4343092 h 6650324"/>
              <a:gd name="connsiteX56" fmla="*/ 5307979 w 5334000"/>
              <a:gd name="connsiteY56" fmla="*/ 4091088 h 6650324"/>
              <a:gd name="connsiteX57" fmla="*/ 5290009 w 5334000"/>
              <a:gd name="connsiteY57" fmla="*/ 4134903 h 6650324"/>
              <a:gd name="connsiteX58" fmla="*/ 5290009 w 5334000"/>
              <a:gd name="connsiteY58" fmla="*/ 4689563 h 6650324"/>
              <a:gd name="connsiteX59" fmla="*/ 5298356 w 5334000"/>
              <a:gd name="connsiteY59" fmla="*/ 5315481 h 6650324"/>
              <a:gd name="connsiteX60" fmla="*/ 5295901 w 5334000"/>
              <a:gd name="connsiteY60" fmla="*/ 5342155 h 6650324"/>
              <a:gd name="connsiteX61" fmla="*/ 5291985 w 5334000"/>
              <a:gd name="connsiteY61" fmla="*/ 5342155 h 6650324"/>
              <a:gd name="connsiteX62" fmla="*/ 5291985 w 5334000"/>
              <a:gd name="connsiteY62" fmla="*/ 6650324 h 6650324"/>
              <a:gd name="connsiteX63" fmla="*/ 0 w 5334000"/>
              <a:gd name="connsiteY63" fmla="*/ 6650324 h 6650324"/>
              <a:gd name="connsiteX64" fmla="*/ 0 w 5334000"/>
              <a:gd name="connsiteY64" fmla="*/ 54957 h 6650324"/>
              <a:gd name="connsiteX65" fmla="*/ 17460 w 5334000"/>
              <a:gd name="connsiteY65" fmla="*/ 52084 h 6650324"/>
              <a:gd name="connsiteX66" fmla="*/ 44267 w 5334000"/>
              <a:gd name="connsiteY66" fmla="*/ 48136 h 6650324"/>
              <a:gd name="connsiteX67" fmla="*/ 73234 w 5334000"/>
              <a:gd name="connsiteY67" fmla="*/ 45056 h 6650324"/>
              <a:gd name="connsiteX68" fmla="*/ 66066 w 5334000"/>
              <a:gd name="connsiteY68" fmla="*/ 32730 h 6650324"/>
              <a:gd name="connsiteX69" fmla="*/ 197644 w 5334000"/>
              <a:gd name="connsiteY69" fmla="*/ 33981 h 6650324"/>
              <a:gd name="connsiteX70" fmla="*/ 2619367 w 5334000"/>
              <a:gd name="connsiteY70" fmla="*/ 18093 h 6650324"/>
              <a:gd name="connsiteX71" fmla="*/ 2660216 w 5334000"/>
              <a:gd name="connsiteY71" fmla="*/ 2686 h 6650324"/>
              <a:gd name="connsiteX72" fmla="*/ 2700258 w 5334000"/>
              <a:gd name="connsiteY72" fmla="*/ 75 h 6650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334000" h="6650324">
                <a:moveTo>
                  <a:pt x="2849434" y="543093"/>
                </a:moveTo>
                <a:lnTo>
                  <a:pt x="2849434" y="550991"/>
                </a:lnTo>
                <a:cubicBezTo>
                  <a:pt x="2850808" y="565242"/>
                  <a:pt x="2851102" y="569864"/>
                  <a:pt x="2849434" y="543093"/>
                </a:cubicBezTo>
                <a:close/>
                <a:moveTo>
                  <a:pt x="2700258" y="75"/>
                </a:moveTo>
                <a:cubicBezTo>
                  <a:pt x="2756296" y="-1583"/>
                  <a:pt x="2577832" y="24823"/>
                  <a:pt x="2737296" y="16649"/>
                </a:cubicBezTo>
                <a:cubicBezTo>
                  <a:pt x="2753204" y="15108"/>
                  <a:pt x="2768522" y="12893"/>
                  <a:pt x="2783546" y="12411"/>
                </a:cubicBezTo>
                <a:cubicBezTo>
                  <a:pt x="2798568" y="11930"/>
                  <a:pt x="2813200" y="10967"/>
                  <a:pt x="2827537" y="10967"/>
                </a:cubicBezTo>
                <a:cubicBezTo>
                  <a:pt x="2856405" y="10198"/>
                  <a:pt x="2884488" y="9812"/>
                  <a:pt x="2913257" y="10198"/>
                </a:cubicBezTo>
                <a:cubicBezTo>
                  <a:pt x="2942029" y="10582"/>
                  <a:pt x="2971879" y="10679"/>
                  <a:pt x="3003498" y="12219"/>
                </a:cubicBezTo>
                <a:cubicBezTo>
                  <a:pt x="3035116" y="13760"/>
                  <a:pt x="3069089" y="15493"/>
                  <a:pt x="3106992" y="17419"/>
                </a:cubicBezTo>
                <a:cubicBezTo>
                  <a:pt x="3195759" y="12990"/>
                  <a:pt x="3091478" y="9524"/>
                  <a:pt x="3123292" y="5766"/>
                </a:cubicBezTo>
                <a:lnTo>
                  <a:pt x="3201846" y="16167"/>
                </a:lnTo>
                <a:cubicBezTo>
                  <a:pt x="3220993" y="15878"/>
                  <a:pt x="3214809" y="12701"/>
                  <a:pt x="3211665" y="11063"/>
                </a:cubicBezTo>
                <a:cubicBezTo>
                  <a:pt x="3277847" y="15108"/>
                  <a:pt x="3217066" y="24161"/>
                  <a:pt x="3321248" y="27627"/>
                </a:cubicBezTo>
                <a:cubicBezTo>
                  <a:pt x="3349724" y="42264"/>
                  <a:pt x="3535015" y="6634"/>
                  <a:pt x="3663940" y="23005"/>
                </a:cubicBezTo>
                <a:cubicBezTo>
                  <a:pt x="3695756" y="19537"/>
                  <a:pt x="3648526" y="15012"/>
                  <a:pt x="3658344" y="9908"/>
                </a:cubicBezTo>
                <a:cubicBezTo>
                  <a:pt x="3835188" y="20693"/>
                  <a:pt x="3809953" y="17707"/>
                  <a:pt x="3955180" y="32152"/>
                </a:cubicBezTo>
                <a:lnTo>
                  <a:pt x="4078803" y="23582"/>
                </a:lnTo>
                <a:cubicBezTo>
                  <a:pt x="3987976" y="33405"/>
                  <a:pt x="4104040" y="44863"/>
                  <a:pt x="4205766" y="54493"/>
                </a:cubicBezTo>
                <a:cubicBezTo>
                  <a:pt x="4201055" y="55167"/>
                  <a:pt x="4196439" y="55841"/>
                  <a:pt x="4192021" y="56516"/>
                </a:cubicBezTo>
                <a:lnTo>
                  <a:pt x="4227173" y="56516"/>
                </a:lnTo>
                <a:cubicBezTo>
                  <a:pt x="4220201" y="55841"/>
                  <a:pt x="4213033" y="55167"/>
                  <a:pt x="4205766" y="54493"/>
                </a:cubicBezTo>
                <a:cubicBezTo>
                  <a:pt x="4211757" y="53626"/>
                  <a:pt x="4217943" y="52663"/>
                  <a:pt x="4224128" y="51796"/>
                </a:cubicBezTo>
                <a:cubicBezTo>
                  <a:pt x="4232376" y="53433"/>
                  <a:pt x="4240233" y="54974"/>
                  <a:pt x="4247793" y="56516"/>
                </a:cubicBezTo>
                <a:lnTo>
                  <a:pt x="4328408" y="56516"/>
                </a:lnTo>
                <a:cubicBezTo>
                  <a:pt x="4328312" y="52568"/>
                  <a:pt x="4307691" y="48136"/>
                  <a:pt x="4282652" y="43708"/>
                </a:cubicBezTo>
                <a:cubicBezTo>
                  <a:pt x="4262425" y="46405"/>
                  <a:pt x="4243375" y="49197"/>
                  <a:pt x="4223736" y="51796"/>
                </a:cubicBezTo>
                <a:cubicBezTo>
                  <a:pt x="4184460" y="43804"/>
                  <a:pt x="4146656" y="35041"/>
                  <a:pt x="4155001" y="27434"/>
                </a:cubicBezTo>
                <a:cubicBezTo>
                  <a:pt x="4165509" y="28975"/>
                  <a:pt x="4185834" y="30226"/>
                  <a:pt x="4208222" y="30996"/>
                </a:cubicBezTo>
                <a:cubicBezTo>
                  <a:pt x="4197715" y="28783"/>
                  <a:pt x="4191038" y="26856"/>
                  <a:pt x="4195850" y="25604"/>
                </a:cubicBezTo>
                <a:cubicBezTo>
                  <a:pt x="4212326" y="25787"/>
                  <a:pt x="4228754" y="27394"/>
                  <a:pt x="4244946" y="30419"/>
                </a:cubicBezTo>
                <a:lnTo>
                  <a:pt x="4281867" y="15878"/>
                </a:lnTo>
                <a:lnTo>
                  <a:pt x="4290801" y="21656"/>
                </a:lnTo>
                <a:lnTo>
                  <a:pt x="4503193" y="12604"/>
                </a:lnTo>
                <a:cubicBezTo>
                  <a:pt x="4655391" y="27241"/>
                  <a:pt x="4787363" y="48715"/>
                  <a:pt x="5028523" y="54781"/>
                </a:cubicBezTo>
                <a:cubicBezTo>
                  <a:pt x="4968725" y="43996"/>
                  <a:pt x="5015660" y="37352"/>
                  <a:pt x="5012421" y="24737"/>
                </a:cubicBezTo>
                <a:cubicBezTo>
                  <a:pt x="4946140" y="38121"/>
                  <a:pt x="4825657" y="19056"/>
                  <a:pt x="4700659" y="21752"/>
                </a:cubicBezTo>
                <a:cubicBezTo>
                  <a:pt x="4765858" y="20211"/>
                  <a:pt x="4751521" y="14240"/>
                  <a:pt x="4734927" y="12123"/>
                </a:cubicBezTo>
                <a:lnTo>
                  <a:pt x="4957824" y="24256"/>
                </a:lnTo>
                <a:cubicBezTo>
                  <a:pt x="4952816" y="13952"/>
                  <a:pt x="5275771" y="16551"/>
                  <a:pt x="5334000" y="12315"/>
                </a:cubicBezTo>
                <a:cubicBezTo>
                  <a:pt x="5289911" y="32730"/>
                  <a:pt x="5300614" y="2875266"/>
                  <a:pt x="5300614" y="2875266"/>
                </a:cubicBezTo>
                <a:lnTo>
                  <a:pt x="5295116" y="2874206"/>
                </a:lnTo>
                <a:cubicBezTo>
                  <a:pt x="5294203" y="2920428"/>
                  <a:pt x="5293377" y="2967420"/>
                  <a:pt x="5292662" y="3015183"/>
                </a:cubicBezTo>
                <a:cubicBezTo>
                  <a:pt x="5304247" y="3032613"/>
                  <a:pt x="5320940" y="2907526"/>
                  <a:pt x="5329679" y="2958079"/>
                </a:cubicBezTo>
                <a:cubicBezTo>
                  <a:pt x="5325752" y="2960390"/>
                  <a:pt x="5320450" y="2997272"/>
                  <a:pt x="5318781" y="3012583"/>
                </a:cubicBezTo>
                <a:cubicBezTo>
                  <a:pt x="5321333" y="3055242"/>
                  <a:pt x="5330858" y="2995153"/>
                  <a:pt x="5327618" y="3087597"/>
                </a:cubicBezTo>
                <a:cubicBezTo>
                  <a:pt x="5312692" y="3102908"/>
                  <a:pt x="5327717" y="3275661"/>
                  <a:pt x="5315147" y="3131219"/>
                </a:cubicBezTo>
                <a:cubicBezTo>
                  <a:pt x="5310629" y="3221447"/>
                  <a:pt x="5317601" y="3227514"/>
                  <a:pt x="5316424" y="3333438"/>
                </a:cubicBezTo>
                <a:cubicBezTo>
                  <a:pt x="5310435" y="3311002"/>
                  <a:pt x="5298454" y="3360209"/>
                  <a:pt x="5290009" y="3422319"/>
                </a:cubicBezTo>
                <a:lnTo>
                  <a:pt x="5290009" y="3539124"/>
                </a:lnTo>
                <a:lnTo>
                  <a:pt x="5291286" y="3545095"/>
                </a:lnTo>
                <a:cubicBezTo>
                  <a:pt x="5292563" y="3730945"/>
                  <a:pt x="5299142" y="3830611"/>
                  <a:pt x="5299142" y="4003941"/>
                </a:cubicBezTo>
                <a:cubicBezTo>
                  <a:pt x="5302971" y="4019734"/>
                  <a:pt x="5306702" y="4103510"/>
                  <a:pt x="5312791" y="4067882"/>
                </a:cubicBezTo>
                <a:cubicBezTo>
                  <a:pt x="5308048" y="4101421"/>
                  <a:pt x="5305485" y="4135230"/>
                  <a:pt x="5305132" y="4169087"/>
                </a:cubicBezTo>
                <a:cubicBezTo>
                  <a:pt x="5317406" y="4272508"/>
                  <a:pt x="5307094" y="4049971"/>
                  <a:pt x="5321825" y="4128837"/>
                </a:cubicBezTo>
                <a:cubicBezTo>
                  <a:pt x="5313577" y="4135577"/>
                  <a:pt x="5310435" y="4267020"/>
                  <a:pt x="5305329" y="4343092"/>
                </a:cubicBezTo>
                <a:cubicBezTo>
                  <a:pt x="5292563" y="4319693"/>
                  <a:pt x="5302872" y="4167258"/>
                  <a:pt x="5307979" y="4091088"/>
                </a:cubicBezTo>
                <a:cubicBezTo>
                  <a:pt x="5301890" y="4090896"/>
                  <a:pt x="5295804" y="4106688"/>
                  <a:pt x="5290009" y="4134903"/>
                </a:cubicBezTo>
                <a:lnTo>
                  <a:pt x="5290009" y="4689563"/>
                </a:lnTo>
                <a:cubicBezTo>
                  <a:pt x="5295508" y="4814747"/>
                  <a:pt x="5290206" y="5132039"/>
                  <a:pt x="5298356" y="5315481"/>
                </a:cubicBezTo>
                <a:lnTo>
                  <a:pt x="5295901" y="5342155"/>
                </a:lnTo>
                <a:lnTo>
                  <a:pt x="5291985" y="5342155"/>
                </a:lnTo>
                <a:lnTo>
                  <a:pt x="5291985" y="6650324"/>
                </a:lnTo>
                <a:lnTo>
                  <a:pt x="0" y="6650324"/>
                </a:lnTo>
                <a:lnTo>
                  <a:pt x="0" y="54957"/>
                </a:lnTo>
                <a:lnTo>
                  <a:pt x="17460" y="52084"/>
                </a:lnTo>
                <a:cubicBezTo>
                  <a:pt x="26003" y="50833"/>
                  <a:pt x="34939" y="49197"/>
                  <a:pt x="44267" y="48136"/>
                </a:cubicBezTo>
                <a:cubicBezTo>
                  <a:pt x="53596" y="47078"/>
                  <a:pt x="63414" y="46115"/>
                  <a:pt x="73234" y="45056"/>
                </a:cubicBezTo>
                <a:lnTo>
                  <a:pt x="66066" y="32730"/>
                </a:lnTo>
                <a:cubicBezTo>
                  <a:pt x="152573" y="26567"/>
                  <a:pt x="146583" y="33981"/>
                  <a:pt x="197644" y="33981"/>
                </a:cubicBezTo>
                <a:cubicBezTo>
                  <a:pt x="245267" y="27241"/>
                  <a:pt x="2599729" y="23293"/>
                  <a:pt x="2619367" y="18093"/>
                </a:cubicBezTo>
                <a:cubicBezTo>
                  <a:pt x="2633487" y="14357"/>
                  <a:pt x="2647185" y="9195"/>
                  <a:pt x="2660216" y="2686"/>
                </a:cubicBezTo>
                <a:cubicBezTo>
                  <a:pt x="2679462" y="1121"/>
                  <a:pt x="2692253" y="312"/>
                  <a:pt x="2700258" y="75"/>
                </a:cubicBezTo>
                <a:close/>
              </a:path>
            </a:pathLst>
          </a:custGeom>
          <a:blipFill>
            <a:blip r:embed="rId2"/>
            <a:stretch>
              <a:fillRect l="-136475" r="-41577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sp>
        <p:nvSpPr>
          <p:cNvPr id="10" name="Graphic 18">
            <a:extLst>
              <a:ext uri="{FF2B5EF4-FFF2-40B4-BE49-F238E27FC236}">
                <a16:creationId xmlns:a16="http://schemas.microsoft.com/office/drawing/2014/main" id="{4BFF810D-7646-4E8E-898F-9B19DA37A644}"/>
              </a:ext>
            </a:extLst>
          </p:cNvPr>
          <p:cNvSpPr/>
          <p:nvPr userDrawn="1"/>
        </p:nvSpPr>
        <p:spPr>
          <a:xfrm rot="10800000">
            <a:off x="11162852" y="5838860"/>
            <a:ext cx="1029148" cy="1019140"/>
          </a:xfrm>
          <a:custGeom>
            <a:avLst/>
            <a:gdLst>
              <a:gd name="connsiteX0" fmla="*/ 3516579 w 3518348"/>
              <a:gd name="connsiteY0" fmla="*/ 1758261 h 3484132"/>
              <a:gd name="connsiteX1" fmla="*/ 3506432 w 3518348"/>
              <a:gd name="connsiteY1" fmla="*/ 1731894 h 3484132"/>
              <a:gd name="connsiteX2" fmla="*/ 3495968 w 3518348"/>
              <a:gd name="connsiteY2" fmla="*/ 168722 h 3484132"/>
              <a:gd name="connsiteX3" fmla="*/ 3496792 w 3518348"/>
              <a:gd name="connsiteY3" fmla="*/ 83791 h 3484132"/>
              <a:gd name="connsiteX4" fmla="*/ 3488674 w 3518348"/>
              <a:gd name="connsiteY4" fmla="*/ 88418 h 3484132"/>
              <a:gd name="connsiteX5" fmla="*/ 3486645 w 3518348"/>
              <a:gd name="connsiteY5" fmla="*/ 69720 h 3484132"/>
              <a:gd name="connsiteX6" fmla="*/ 3484045 w 3518348"/>
              <a:gd name="connsiteY6" fmla="*/ 52417 h 3484132"/>
              <a:gd name="connsiteX7" fmla="*/ 3479161 w 3518348"/>
              <a:gd name="connsiteY7" fmla="*/ 23325 h 3484132"/>
              <a:gd name="connsiteX8" fmla="*/ 3472819 w 3518348"/>
              <a:gd name="connsiteY8" fmla="*/ 1 h 3484132"/>
              <a:gd name="connsiteX9" fmla="*/ -1 w 3518348"/>
              <a:gd name="connsiteY9" fmla="*/ 1 h 3484132"/>
              <a:gd name="connsiteX10" fmla="*/ -1 w 3518348"/>
              <a:gd name="connsiteY10" fmla="*/ 3459541 h 3484132"/>
              <a:gd name="connsiteX11" fmla="*/ 17567 w 3518348"/>
              <a:gd name="connsiteY11" fmla="*/ 3461126 h 3484132"/>
              <a:gd name="connsiteX12" fmla="*/ 429797 w 3518348"/>
              <a:gd name="connsiteY12" fmla="*/ 3455738 h 3484132"/>
              <a:gd name="connsiteX13" fmla="*/ 795097 w 3518348"/>
              <a:gd name="connsiteY13" fmla="*/ 3455738 h 3484132"/>
              <a:gd name="connsiteX14" fmla="*/ 823953 w 3518348"/>
              <a:gd name="connsiteY14" fmla="*/ 3467337 h 3484132"/>
              <a:gd name="connsiteX15" fmla="*/ 657983 w 3518348"/>
              <a:gd name="connsiteY15" fmla="*/ 3465626 h 3484132"/>
              <a:gd name="connsiteX16" fmla="*/ 799092 w 3518348"/>
              <a:gd name="connsiteY16" fmla="*/ 3476274 h 3484132"/>
              <a:gd name="connsiteX17" fmla="*/ 772583 w 3518348"/>
              <a:gd name="connsiteY17" fmla="*/ 3465499 h 3484132"/>
              <a:gd name="connsiteX18" fmla="*/ 839237 w 3518348"/>
              <a:gd name="connsiteY18" fmla="*/ 3470443 h 3484132"/>
              <a:gd name="connsiteX19" fmla="*/ 881348 w 3518348"/>
              <a:gd name="connsiteY19" fmla="*/ 3461633 h 3484132"/>
              <a:gd name="connsiteX20" fmla="*/ 1183545 w 3518348"/>
              <a:gd name="connsiteY20" fmla="*/ 3456562 h 3484132"/>
              <a:gd name="connsiteX21" fmla="*/ 1187477 w 3518348"/>
              <a:gd name="connsiteY21" fmla="*/ 3455738 h 3484132"/>
              <a:gd name="connsiteX22" fmla="*/ 1264405 w 3518348"/>
              <a:gd name="connsiteY22" fmla="*/ 3455738 h 3484132"/>
              <a:gd name="connsiteX23" fmla="*/ 1322942 w 3518348"/>
              <a:gd name="connsiteY23" fmla="*/ 3472788 h 3484132"/>
              <a:gd name="connsiteX24" fmla="*/ 1456124 w 3518348"/>
              <a:gd name="connsiteY24" fmla="*/ 3471964 h 3484132"/>
              <a:gd name="connsiteX25" fmla="*/ 1484854 w 3518348"/>
              <a:gd name="connsiteY25" fmla="*/ 3480013 h 3484132"/>
              <a:gd name="connsiteX26" fmla="*/ 1534258 w 3518348"/>
              <a:gd name="connsiteY26" fmla="*/ 3474309 h 3484132"/>
              <a:gd name="connsiteX27" fmla="*/ 1570154 w 3518348"/>
              <a:gd name="connsiteY27" fmla="*/ 3481344 h 3484132"/>
              <a:gd name="connsiteX28" fmla="*/ 1532545 w 3518348"/>
              <a:gd name="connsiteY28" fmla="*/ 3457450 h 3484132"/>
              <a:gd name="connsiteX29" fmla="*/ 1625393 w 3518348"/>
              <a:gd name="connsiteY29" fmla="*/ 3459034 h 3484132"/>
              <a:gd name="connsiteX30" fmla="*/ 1624695 w 3518348"/>
              <a:gd name="connsiteY30" fmla="*/ 3462583 h 3484132"/>
              <a:gd name="connsiteX31" fmla="*/ 3510237 w 3518348"/>
              <a:gd name="connsiteY31" fmla="*/ 3484133 h 3484132"/>
              <a:gd name="connsiteX32" fmla="*/ 3502373 w 3518348"/>
              <a:gd name="connsiteY32" fmla="*/ 3241319 h 3484132"/>
              <a:gd name="connsiteX33" fmla="*/ 3510364 w 3518348"/>
              <a:gd name="connsiteY33" fmla="*/ 3097444 h 3484132"/>
              <a:gd name="connsiteX34" fmla="*/ 3504022 w 3518348"/>
              <a:gd name="connsiteY34" fmla="*/ 3075324 h 3484132"/>
              <a:gd name="connsiteX35" fmla="*/ 3502056 w 3518348"/>
              <a:gd name="connsiteY35" fmla="*/ 3276560 h 3484132"/>
              <a:gd name="connsiteX36" fmla="*/ 3482269 w 3518348"/>
              <a:gd name="connsiteY36" fmla="*/ 3286954 h 3484132"/>
              <a:gd name="connsiteX37" fmla="*/ 3510047 w 3518348"/>
              <a:gd name="connsiteY37" fmla="*/ 2947864 h 3484132"/>
              <a:gd name="connsiteX38" fmla="*/ 3504085 w 3518348"/>
              <a:gd name="connsiteY38" fmla="*/ 2810770 h 3484132"/>
              <a:gd name="connsiteX39" fmla="*/ 3507891 w 3518348"/>
              <a:gd name="connsiteY39" fmla="*/ 2805003 h 3484132"/>
              <a:gd name="connsiteX40" fmla="*/ 3498314 w 3518348"/>
              <a:gd name="connsiteY40" fmla="*/ 2781171 h 3484132"/>
              <a:gd name="connsiteX41" fmla="*/ 3501485 w 3518348"/>
              <a:gd name="connsiteY41" fmla="*/ 2749481 h 3484132"/>
              <a:gd name="connsiteX42" fmla="*/ 3497934 w 3518348"/>
              <a:gd name="connsiteY42" fmla="*/ 2757467 h 3484132"/>
              <a:gd name="connsiteX43" fmla="*/ 3500280 w 3518348"/>
              <a:gd name="connsiteY43" fmla="*/ 2723114 h 3484132"/>
              <a:gd name="connsiteX44" fmla="*/ 3484235 w 3518348"/>
              <a:gd name="connsiteY44" fmla="*/ 2767481 h 3484132"/>
              <a:gd name="connsiteX45" fmla="*/ 3489562 w 3518348"/>
              <a:gd name="connsiteY45" fmla="*/ 2805510 h 3484132"/>
              <a:gd name="connsiteX46" fmla="*/ 3481127 w 3518348"/>
              <a:gd name="connsiteY46" fmla="*/ 2835045 h 3484132"/>
              <a:gd name="connsiteX47" fmla="*/ 3481127 w 3518348"/>
              <a:gd name="connsiteY47" fmla="*/ 2783009 h 3484132"/>
              <a:gd name="connsiteX48" fmla="*/ 3484235 w 3518348"/>
              <a:gd name="connsiteY48" fmla="*/ 2767734 h 3484132"/>
              <a:gd name="connsiteX49" fmla="*/ 3482459 w 3518348"/>
              <a:gd name="connsiteY49" fmla="*/ 2755882 h 3484132"/>
              <a:gd name="connsiteX50" fmla="*/ 3481127 w 3518348"/>
              <a:gd name="connsiteY50" fmla="*/ 2769699 h 3484132"/>
              <a:gd name="connsiteX51" fmla="*/ 3481127 w 3518348"/>
              <a:gd name="connsiteY51" fmla="*/ 2747009 h 3484132"/>
              <a:gd name="connsiteX52" fmla="*/ 3482459 w 3518348"/>
              <a:gd name="connsiteY52" fmla="*/ 2755882 h 3484132"/>
              <a:gd name="connsiteX53" fmla="*/ 3502817 w 3518348"/>
              <a:gd name="connsiteY53" fmla="*/ 2673930 h 3484132"/>
              <a:gd name="connsiteX54" fmla="*/ 3497173 w 3518348"/>
              <a:gd name="connsiteY54" fmla="*/ 2594133 h 3484132"/>
              <a:gd name="connsiteX55" fmla="*/ 3511823 w 3518348"/>
              <a:gd name="connsiteY55" fmla="*/ 2402532 h 3484132"/>
              <a:gd name="connsiteX56" fmla="*/ 3503197 w 3518348"/>
              <a:gd name="connsiteY56" fmla="*/ 2406144 h 3484132"/>
              <a:gd name="connsiteX57" fmla="*/ 3500153 w 3518348"/>
              <a:gd name="connsiteY57" fmla="*/ 2184944 h 3484132"/>
              <a:gd name="connsiteX58" fmla="*/ 3511062 w 3518348"/>
              <a:gd name="connsiteY58" fmla="*/ 2114210 h 3484132"/>
              <a:gd name="connsiteX59" fmla="*/ 3507700 w 3518348"/>
              <a:gd name="connsiteY59" fmla="*/ 2107872 h 3484132"/>
              <a:gd name="connsiteX60" fmla="*/ 3514550 w 3518348"/>
              <a:gd name="connsiteY60" fmla="*/ 2057167 h 3484132"/>
              <a:gd name="connsiteX61" fmla="*/ 3506876 w 3518348"/>
              <a:gd name="connsiteY61" fmla="*/ 2046646 h 3484132"/>
              <a:gd name="connsiteX62" fmla="*/ 3510301 w 3518348"/>
              <a:gd name="connsiteY62" fmla="*/ 1979842 h 3484132"/>
              <a:gd name="connsiteX63" fmla="*/ 3511632 w 3518348"/>
              <a:gd name="connsiteY63" fmla="*/ 1921594 h 3484132"/>
              <a:gd name="connsiteX64" fmla="*/ 3511125 w 3518348"/>
              <a:gd name="connsiteY64" fmla="*/ 1866263 h 3484132"/>
              <a:gd name="connsiteX65" fmla="*/ 3510174 w 3518348"/>
              <a:gd name="connsiteY65" fmla="*/ 1837868 h 3484132"/>
              <a:gd name="connsiteX66" fmla="*/ 3507383 w 3518348"/>
              <a:gd name="connsiteY66" fmla="*/ 1808015 h 3484132"/>
              <a:gd name="connsiteX67" fmla="*/ 3516579 w 3518348"/>
              <a:gd name="connsiteY67" fmla="*/ 1758261 h 3484132"/>
              <a:gd name="connsiteX68" fmla="*/ 3155465 w 3518348"/>
              <a:gd name="connsiteY68" fmla="*/ 1880397 h 3484132"/>
              <a:gd name="connsiteX69" fmla="*/ 3160666 w 3518348"/>
              <a:gd name="connsiteY69" fmla="*/ 1880397 h 3484132"/>
              <a:gd name="connsiteX70" fmla="*/ 3155465 w 3518348"/>
              <a:gd name="connsiteY70" fmla="*/ 1880397 h 3484132"/>
              <a:gd name="connsiteX71" fmla="*/ 3493875 w 3518348"/>
              <a:gd name="connsiteY71" fmla="*/ 2840053 h 3484132"/>
              <a:gd name="connsiteX72" fmla="*/ 3495270 w 3518348"/>
              <a:gd name="connsiteY72" fmla="*/ 2900772 h 3484132"/>
              <a:gd name="connsiteX73" fmla="*/ 3493875 w 3518348"/>
              <a:gd name="connsiteY73" fmla="*/ 2840053 h 3484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3518348" h="3484132">
                <a:moveTo>
                  <a:pt x="3516579" y="1758261"/>
                </a:moveTo>
                <a:cubicBezTo>
                  <a:pt x="3512292" y="1749850"/>
                  <a:pt x="3508893" y="1741008"/>
                  <a:pt x="3506432" y="1731894"/>
                </a:cubicBezTo>
                <a:cubicBezTo>
                  <a:pt x="3503007" y="1719218"/>
                  <a:pt x="3500407" y="199462"/>
                  <a:pt x="3495968" y="168722"/>
                </a:cubicBezTo>
                <a:cubicBezTo>
                  <a:pt x="3495968" y="135764"/>
                  <a:pt x="3500851" y="139630"/>
                  <a:pt x="3496792" y="83791"/>
                </a:cubicBezTo>
                <a:lnTo>
                  <a:pt x="3488674" y="88418"/>
                </a:lnTo>
                <a:cubicBezTo>
                  <a:pt x="3487977" y="82080"/>
                  <a:pt x="3487342" y="75742"/>
                  <a:pt x="3486645" y="69720"/>
                </a:cubicBezTo>
                <a:cubicBezTo>
                  <a:pt x="3485947" y="63699"/>
                  <a:pt x="3484869" y="57931"/>
                  <a:pt x="3484045" y="52417"/>
                </a:cubicBezTo>
                <a:cubicBezTo>
                  <a:pt x="3482332" y="41452"/>
                  <a:pt x="3480747" y="31565"/>
                  <a:pt x="3479161" y="23325"/>
                </a:cubicBezTo>
                <a:cubicBezTo>
                  <a:pt x="3477982" y="15327"/>
                  <a:pt x="3475851" y="7497"/>
                  <a:pt x="3472819" y="1"/>
                </a:cubicBezTo>
                <a:lnTo>
                  <a:pt x="-1" y="1"/>
                </a:lnTo>
                <a:lnTo>
                  <a:pt x="-1" y="3459541"/>
                </a:lnTo>
                <a:lnTo>
                  <a:pt x="17567" y="3461126"/>
                </a:lnTo>
                <a:cubicBezTo>
                  <a:pt x="138382" y="3455865"/>
                  <a:pt x="347351" y="3459287"/>
                  <a:pt x="429797" y="3455738"/>
                </a:cubicBezTo>
                <a:lnTo>
                  <a:pt x="795097" y="3455738"/>
                </a:lnTo>
                <a:cubicBezTo>
                  <a:pt x="813679" y="3459478"/>
                  <a:pt x="824080" y="3463407"/>
                  <a:pt x="823953" y="3467337"/>
                </a:cubicBezTo>
                <a:cubicBezTo>
                  <a:pt x="773788" y="3464041"/>
                  <a:pt x="673394" y="3457386"/>
                  <a:pt x="657983" y="3465626"/>
                </a:cubicBezTo>
                <a:cubicBezTo>
                  <a:pt x="708084" y="3468922"/>
                  <a:pt x="794653" y="3470950"/>
                  <a:pt x="799092" y="3476274"/>
                </a:cubicBezTo>
                <a:cubicBezTo>
                  <a:pt x="851033" y="3466766"/>
                  <a:pt x="704470" y="3473422"/>
                  <a:pt x="772583" y="3465499"/>
                </a:cubicBezTo>
                <a:cubicBezTo>
                  <a:pt x="794881" y="3465727"/>
                  <a:pt x="817148" y="3467382"/>
                  <a:pt x="839237" y="3470443"/>
                </a:cubicBezTo>
                <a:cubicBezTo>
                  <a:pt x="815772" y="3466513"/>
                  <a:pt x="870947" y="3464105"/>
                  <a:pt x="881348" y="3461633"/>
                </a:cubicBezTo>
                <a:cubicBezTo>
                  <a:pt x="995504" y="3461633"/>
                  <a:pt x="1061144" y="3457386"/>
                  <a:pt x="1183545" y="3456562"/>
                </a:cubicBezTo>
                <a:lnTo>
                  <a:pt x="1187477" y="3455738"/>
                </a:lnTo>
                <a:lnTo>
                  <a:pt x="1264405" y="3455738"/>
                </a:lnTo>
                <a:cubicBezTo>
                  <a:pt x="1305311" y="3461189"/>
                  <a:pt x="1337719" y="3468922"/>
                  <a:pt x="1322942" y="3472788"/>
                </a:cubicBezTo>
                <a:cubicBezTo>
                  <a:pt x="1392704" y="3473548"/>
                  <a:pt x="1396700" y="3469048"/>
                  <a:pt x="1456124" y="3471964"/>
                </a:cubicBezTo>
                <a:cubicBezTo>
                  <a:pt x="1360994" y="3480077"/>
                  <a:pt x="1474770" y="3470379"/>
                  <a:pt x="1484854" y="3480013"/>
                </a:cubicBezTo>
                <a:cubicBezTo>
                  <a:pt x="1545737" y="3482105"/>
                  <a:pt x="1506163" y="3475957"/>
                  <a:pt x="1534258" y="3474309"/>
                </a:cubicBezTo>
                <a:cubicBezTo>
                  <a:pt x="1544342" y="3475387"/>
                  <a:pt x="1568632" y="3478809"/>
                  <a:pt x="1570154" y="3481344"/>
                </a:cubicBezTo>
                <a:cubicBezTo>
                  <a:pt x="1603449" y="3475703"/>
                  <a:pt x="1521066" y="3464928"/>
                  <a:pt x="1532545" y="3457450"/>
                </a:cubicBezTo>
                <a:cubicBezTo>
                  <a:pt x="1564002" y="3457912"/>
                  <a:pt x="1594951" y="3458445"/>
                  <a:pt x="1625393" y="3459034"/>
                </a:cubicBezTo>
                <a:lnTo>
                  <a:pt x="1624695" y="3462583"/>
                </a:lnTo>
                <a:cubicBezTo>
                  <a:pt x="1624695" y="3462583"/>
                  <a:pt x="3496792" y="3455675"/>
                  <a:pt x="3510237" y="3484133"/>
                </a:cubicBezTo>
                <a:cubicBezTo>
                  <a:pt x="3507447" y="3446548"/>
                  <a:pt x="3509159" y="3238087"/>
                  <a:pt x="3502373" y="3241319"/>
                </a:cubicBezTo>
                <a:lnTo>
                  <a:pt x="3510364" y="3097444"/>
                </a:lnTo>
                <a:cubicBezTo>
                  <a:pt x="3508969" y="3108155"/>
                  <a:pt x="3505037" y="3117409"/>
                  <a:pt x="3504022" y="3075324"/>
                </a:cubicBezTo>
                <a:cubicBezTo>
                  <a:pt x="3505798" y="3156008"/>
                  <a:pt x="3493241" y="3233777"/>
                  <a:pt x="3502056" y="3276560"/>
                </a:cubicBezTo>
                <a:cubicBezTo>
                  <a:pt x="3493748" y="3278651"/>
                  <a:pt x="3489372" y="3248355"/>
                  <a:pt x="3482269" y="3286954"/>
                </a:cubicBezTo>
                <a:cubicBezTo>
                  <a:pt x="3486264" y="3131290"/>
                  <a:pt x="3500407" y="3046105"/>
                  <a:pt x="3510047" y="2947864"/>
                </a:cubicBezTo>
                <a:lnTo>
                  <a:pt x="3504085" y="2810770"/>
                </a:lnTo>
                <a:lnTo>
                  <a:pt x="3507891" y="2805003"/>
                </a:lnTo>
                <a:lnTo>
                  <a:pt x="3498314" y="2781171"/>
                </a:lnTo>
                <a:cubicBezTo>
                  <a:pt x="3500306" y="2770720"/>
                  <a:pt x="3501365" y="2760116"/>
                  <a:pt x="3501485" y="2749481"/>
                </a:cubicBezTo>
                <a:cubicBezTo>
                  <a:pt x="3500661" y="2746375"/>
                  <a:pt x="3499392" y="2750685"/>
                  <a:pt x="3497934" y="2757467"/>
                </a:cubicBezTo>
                <a:cubicBezTo>
                  <a:pt x="3498441" y="2743016"/>
                  <a:pt x="3499265" y="2729896"/>
                  <a:pt x="3500280" y="2723114"/>
                </a:cubicBezTo>
                <a:cubicBezTo>
                  <a:pt x="3495270" y="2717727"/>
                  <a:pt x="3489499" y="2742129"/>
                  <a:pt x="3484235" y="2767481"/>
                </a:cubicBezTo>
                <a:cubicBezTo>
                  <a:pt x="3485947" y="2780157"/>
                  <a:pt x="3487786" y="2792453"/>
                  <a:pt x="3489562" y="2805510"/>
                </a:cubicBezTo>
                <a:cubicBezTo>
                  <a:pt x="3486645" y="2821672"/>
                  <a:pt x="3483727" y="2834982"/>
                  <a:pt x="3481127" y="2835045"/>
                </a:cubicBezTo>
                <a:lnTo>
                  <a:pt x="3481127" y="2783009"/>
                </a:lnTo>
                <a:cubicBezTo>
                  <a:pt x="3482142" y="2778129"/>
                  <a:pt x="3483157" y="2773058"/>
                  <a:pt x="3484235" y="2767734"/>
                </a:cubicBezTo>
                <a:cubicBezTo>
                  <a:pt x="3483664" y="2763741"/>
                  <a:pt x="3483030" y="2759749"/>
                  <a:pt x="3482459" y="2755882"/>
                </a:cubicBezTo>
                <a:cubicBezTo>
                  <a:pt x="3482015" y="2760572"/>
                  <a:pt x="3481571" y="2765199"/>
                  <a:pt x="3481127" y="2769699"/>
                </a:cubicBezTo>
                <a:lnTo>
                  <a:pt x="3481127" y="2747009"/>
                </a:lnTo>
                <a:cubicBezTo>
                  <a:pt x="3481571" y="2749861"/>
                  <a:pt x="3482015" y="2752840"/>
                  <a:pt x="3482459" y="2755882"/>
                </a:cubicBezTo>
                <a:cubicBezTo>
                  <a:pt x="3488801" y="2690219"/>
                  <a:pt x="3496348" y="2615303"/>
                  <a:pt x="3502817" y="2673930"/>
                </a:cubicBezTo>
                <a:lnTo>
                  <a:pt x="3497173" y="2594133"/>
                </a:lnTo>
                <a:cubicBezTo>
                  <a:pt x="3506686" y="2500392"/>
                  <a:pt x="3504720" y="2516681"/>
                  <a:pt x="3511823" y="2402532"/>
                </a:cubicBezTo>
                <a:cubicBezTo>
                  <a:pt x="3508461" y="2396194"/>
                  <a:pt x="3505481" y="2426680"/>
                  <a:pt x="3503197" y="2406144"/>
                </a:cubicBezTo>
                <a:cubicBezTo>
                  <a:pt x="3513979" y="2322925"/>
                  <a:pt x="3490513" y="2203324"/>
                  <a:pt x="3500153" y="2184944"/>
                </a:cubicBezTo>
                <a:cubicBezTo>
                  <a:pt x="3502436" y="2117696"/>
                  <a:pt x="3508398" y="2156929"/>
                  <a:pt x="3511062" y="2114210"/>
                </a:cubicBezTo>
                <a:cubicBezTo>
                  <a:pt x="3509983" y="2116239"/>
                  <a:pt x="3507891" y="2120231"/>
                  <a:pt x="3507700" y="2107872"/>
                </a:cubicBezTo>
                <a:lnTo>
                  <a:pt x="3514550" y="2057167"/>
                </a:lnTo>
                <a:cubicBezTo>
                  <a:pt x="3512076" y="2036631"/>
                  <a:pt x="3509793" y="2103943"/>
                  <a:pt x="3506876" y="2046646"/>
                </a:cubicBezTo>
                <a:cubicBezTo>
                  <a:pt x="3508144" y="2022180"/>
                  <a:pt x="3509286" y="2000251"/>
                  <a:pt x="3510301" y="1979842"/>
                </a:cubicBezTo>
                <a:cubicBezTo>
                  <a:pt x="3511315" y="1959433"/>
                  <a:pt x="3511379" y="1940165"/>
                  <a:pt x="3511632" y="1921594"/>
                </a:cubicBezTo>
                <a:cubicBezTo>
                  <a:pt x="3511886" y="1903024"/>
                  <a:pt x="3511632" y="1884897"/>
                  <a:pt x="3511125" y="1866263"/>
                </a:cubicBezTo>
                <a:cubicBezTo>
                  <a:pt x="3511125" y="1857009"/>
                  <a:pt x="3510491" y="1847565"/>
                  <a:pt x="3510174" y="1837868"/>
                </a:cubicBezTo>
                <a:cubicBezTo>
                  <a:pt x="3509857" y="1828171"/>
                  <a:pt x="3508398" y="1818283"/>
                  <a:pt x="3507383" y="1808015"/>
                </a:cubicBezTo>
                <a:cubicBezTo>
                  <a:pt x="3501231" y="1690380"/>
                  <a:pt x="3524824" y="1857643"/>
                  <a:pt x="3516579" y="1758261"/>
                </a:cubicBezTo>
                <a:close/>
                <a:moveTo>
                  <a:pt x="3155465" y="1880397"/>
                </a:moveTo>
                <a:lnTo>
                  <a:pt x="3160666" y="1880397"/>
                </a:lnTo>
                <a:cubicBezTo>
                  <a:pt x="3143035" y="1881474"/>
                  <a:pt x="3146079" y="1881284"/>
                  <a:pt x="3155465" y="1880397"/>
                </a:cubicBezTo>
                <a:close/>
                <a:moveTo>
                  <a:pt x="3493875" y="2840053"/>
                </a:moveTo>
                <a:cubicBezTo>
                  <a:pt x="3496538" y="2860182"/>
                  <a:pt x="3497008" y="2880541"/>
                  <a:pt x="3495270" y="2900772"/>
                </a:cubicBezTo>
                <a:cubicBezTo>
                  <a:pt x="3493748" y="2880572"/>
                  <a:pt x="3493278" y="2860303"/>
                  <a:pt x="3493875" y="2840053"/>
                </a:cubicBezTo>
                <a:close/>
              </a:path>
            </a:pathLst>
          </a:custGeom>
          <a:solidFill>
            <a:srgbClr val="3F3A31"/>
          </a:solidFill>
          <a:ln w="6333" cap="flat">
            <a:noFill/>
            <a:prstDash val="solid"/>
            <a:miter/>
          </a:ln>
        </p:spPr>
        <p:txBody>
          <a:bodyPr rtlCol="0" anchor="ctr"/>
          <a:lstStyle/>
          <a:p>
            <a:endParaRPr lang="nl-NL" sz="100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D113144-84C7-448B-B48D-1E2CEB044A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43225" y="6111413"/>
            <a:ext cx="450779" cy="40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87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raphic 18">
            <a:extLst>
              <a:ext uri="{FF2B5EF4-FFF2-40B4-BE49-F238E27FC236}">
                <a16:creationId xmlns:a16="http://schemas.microsoft.com/office/drawing/2014/main" id="{9717060D-8AF0-4679-9CF5-65597C8C3EA1}"/>
              </a:ext>
            </a:extLst>
          </p:cNvPr>
          <p:cNvSpPr/>
          <p:nvPr userDrawn="1"/>
        </p:nvSpPr>
        <p:spPr>
          <a:xfrm rot="10800000">
            <a:off x="11162852" y="5838860"/>
            <a:ext cx="1029148" cy="1019140"/>
          </a:xfrm>
          <a:custGeom>
            <a:avLst/>
            <a:gdLst>
              <a:gd name="connsiteX0" fmla="*/ 3516579 w 3518348"/>
              <a:gd name="connsiteY0" fmla="*/ 1758261 h 3484132"/>
              <a:gd name="connsiteX1" fmla="*/ 3506432 w 3518348"/>
              <a:gd name="connsiteY1" fmla="*/ 1731894 h 3484132"/>
              <a:gd name="connsiteX2" fmla="*/ 3495968 w 3518348"/>
              <a:gd name="connsiteY2" fmla="*/ 168722 h 3484132"/>
              <a:gd name="connsiteX3" fmla="*/ 3496792 w 3518348"/>
              <a:gd name="connsiteY3" fmla="*/ 83791 h 3484132"/>
              <a:gd name="connsiteX4" fmla="*/ 3488674 w 3518348"/>
              <a:gd name="connsiteY4" fmla="*/ 88418 h 3484132"/>
              <a:gd name="connsiteX5" fmla="*/ 3486645 w 3518348"/>
              <a:gd name="connsiteY5" fmla="*/ 69720 h 3484132"/>
              <a:gd name="connsiteX6" fmla="*/ 3484045 w 3518348"/>
              <a:gd name="connsiteY6" fmla="*/ 52417 h 3484132"/>
              <a:gd name="connsiteX7" fmla="*/ 3479161 w 3518348"/>
              <a:gd name="connsiteY7" fmla="*/ 23325 h 3484132"/>
              <a:gd name="connsiteX8" fmla="*/ 3472819 w 3518348"/>
              <a:gd name="connsiteY8" fmla="*/ 1 h 3484132"/>
              <a:gd name="connsiteX9" fmla="*/ -1 w 3518348"/>
              <a:gd name="connsiteY9" fmla="*/ 1 h 3484132"/>
              <a:gd name="connsiteX10" fmla="*/ -1 w 3518348"/>
              <a:gd name="connsiteY10" fmla="*/ 3459541 h 3484132"/>
              <a:gd name="connsiteX11" fmla="*/ 17567 w 3518348"/>
              <a:gd name="connsiteY11" fmla="*/ 3461126 h 3484132"/>
              <a:gd name="connsiteX12" fmla="*/ 429797 w 3518348"/>
              <a:gd name="connsiteY12" fmla="*/ 3455738 h 3484132"/>
              <a:gd name="connsiteX13" fmla="*/ 795097 w 3518348"/>
              <a:gd name="connsiteY13" fmla="*/ 3455738 h 3484132"/>
              <a:gd name="connsiteX14" fmla="*/ 823953 w 3518348"/>
              <a:gd name="connsiteY14" fmla="*/ 3467337 h 3484132"/>
              <a:gd name="connsiteX15" fmla="*/ 657983 w 3518348"/>
              <a:gd name="connsiteY15" fmla="*/ 3465626 h 3484132"/>
              <a:gd name="connsiteX16" fmla="*/ 799092 w 3518348"/>
              <a:gd name="connsiteY16" fmla="*/ 3476274 h 3484132"/>
              <a:gd name="connsiteX17" fmla="*/ 772583 w 3518348"/>
              <a:gd name="connsiteY17" fmla="*/ 3465499 h 3484132"/>
              <a:gd name="connsiteX18" fmla="*/ 839237 w 3518348"/>
              <a:gd name="connsiteY18" fmla="*/ 3470443 h 3484132"/>
              <a:gd name="connsiteX19" fmla="*/ 881348 w 3518348"/>
              <a:gd name="connsiteY19" fmla="*/ 3461633 h 3484132"/>
              <a:gd name="connsiteX20" fmla="*/ 1183545 w 3518348"/>
              <a:gd name="connsiteY20" fmla="*/ 3456562 h 3484132"/>
              <a:gd name="connsiteX21" fmla="*/ 1187477 w 3518348"/>
              <a:gd name="connsiteY21" fmla="*/ 3455738 h 3484132"/>
              <a:gd name="connsiteX22" fmla="*/ 1264405 w 3518348"/>
              <a:gd name="connsiteY22" fmla="*/ 3455738 h 3484132"/>
              <a:gd name="connsiteX23" fmla="*/ 1322942 w 3518348"/>
              <a:gd name="connsiteY23" fmla="*/ 3472788 h 3484132"/>
              <a:gd name="connsiteX24" fmla="*/ 1456124 w 3518348"/>
              <a:gd name="connsiteY24" fmla="*/ 3471964 h 3484132"/>
              <a:gd name="connsiteX25" fmla="*/ 1484854 w 3518348"/>
              <a:gd name="connsiteY25" fmla="*/ 3480013 h 3484132"/>
              <a:gd name="connsiteX26" fmla="*/ 1534258 w 3518348"/>
              <a:gd name="connsiteY26" fmla="*/ 3474309 h 3484132"/>
              <a:gd name="connsiteX27" fmla="*/ 1570154 w 3518348"/>
              <a:gd name="connsiteY27" fmla="*/ 3481344 h 3484132"/>
              <a:gd name="connsiteX28" fmla="*/ 1532545 w 3518348"/>
              <a:gd name="connsiteY28" fmla="*/ 3457450 h 3484132"/>
              <a:gd name="connsiteX29" fmla="*/ 1625393 w 3518348"/>
              <a:gd name="connsiteY29" fmla="*/ 3459034 h 3484132"/>
              <a:gd name="connsiteX30" fmla="*/ 1624695 w 3518348"/>
              <a:gd name="connsiteY30" fmla="*/ 3462583 h 3484132"/>
              <a:gd name="connsiteX31" fmla="*/ 3510237 w 3518348"/>
              <a:gd name="connsiteY31" fmla="*/ 3484133 h 3484132"/>
              <a:gd name="connsiteX32" fmla="*/ 3502373 w 3518348"/>
              <a:gd name="connsiteY32" fmla="*/ 3241319 h 3484132"/>
              <a:gd name="connsiteX33" fmla="*/ 3510364 w 3518348"/>
              <a:gd name="connsiteY33" fmla="*/ 3097444 h 3484132"/>
              <a:gd name="connsiteX34" fmla="*/ 3504022 w 3518348"/>
              <a:gd name="connsiteY34" fmla="*/ 3075324 h 3484132"/>
              <a:gd name="connsiteX35" fmla="*/ 3502056 w 3518348"/>
              <a:gd name="connsiteY35" fmla="*/ 3276560 h 3484132"/>
              <a:gd name="connsiteX36" fmla="*/ 3482269 w 3518348"/>
              <a:gd name="connsiteY36" fmla="*/ 3286954 h 3484132"/>
              <a:gd name="connsiteX37" fmla="*/ 3510047 w 3518348"/>
              <a:gd name="connsiteY37" fmla="*/ 2947864 h 3484132"/>
              <a:gd name="connsiteX38" fmla="*/ 3504085 w 3518348"/>
              <a:gd name="connsiteY38" fmla="*/ 2810770 h 3484132"/>
              <a:gd name="connsiteX39" fmla="*/ 3507891 w 3518348"/>
              <a:gd name="connsiteY39" fmla="*/ 2805003 h 3484132"/>
              <a:gd name="connsiteX40" fmla="*/ 3498314 w 3518348"/>
              <a:gd name="connsiteY40" fmla="*/ 2781171 h 3484132"/>
              <a:gd name="connsiteX41" fmla="*/ 3501485 w 3518348"/>
              <a:gd name="connsiteY41" fmla="*/ 2749481 h 3484132"/>
              <a:gd name="connsiteX42" fmla="*/ 3497934 w 3518348"/>
              <a:gd name="connsiteY42" fmla="*/ 2757467 h 3484132"/>
              <a:gd name="connsiteX43" fmla="*/ 3500280 w 3518348"/>
              <a:gd name="connsiteY43" fmla="*/ 2723114 h 3484132"/>
              <a:gd name="connsiteX44" fmla="*/ 3484235 w 3518348"/>
              <a:gd name="connsiteY44" fmla="*/ 2767481 h 3484132"/>
              <a:gd name="connsiteX45" fmla="*/ 3489562 w 3518348"/>
              <a:gd name="connsiteY45" fmla="*/ 2805510 h 3484132"/>
              <a:gd name="connsiteX46" fmla="*/ 3481127 w 3518348"/>
              <a:gd name="connsiteY46" fmla="*/ 2835045 h 3484132"/>
              <a:gd name="connsiteX47" fmla="*/ 3481127 w 3518348"/>
              <a:gd name="connsiteY47" fmla="*/ 2783009 h 3484132"/>
              <a:gd name="connsiteX48" fmla="*/ 3484235 w 3518348"/>
              <a:gd name="connsiteY48" fmla="*/ 2767734 h 3484132"/>
              <a:gd name="connsiteX49" fmla="*/ 3482459 w 3518348"/>
              <a:gd name="connsiteY49" fmla="*/ 2755882 h 3484132"/>
              <a:gd name="connsiteX50" fmla="*/ 3481127 w 3518348"/>
              <a:gd name="connsiteY50" fmla="*/ 2769699 h 3484132"/>
              <a:gd name="connsiteX51" fmla="*/ 3481127 w 3518348"/>
              <a:gd name="connsiteY51" fmla="*/ 2747009 h 3484132"/>
              <a:gd name="connsiteX52" fmla="*/ 3482459 w 3518348"/>
              <a:gd name="connsiteY52" fmla="*/ 2755882 h 3484132"/>
              <a:gd name="connsiteX53" fmla="*/ 3502817 w 3518348"/>
              <a:gd name="connsiteY53" fmla="*/ 2673930 h 3484132"/>
              <a:gd name="connsiteX54" fmla="*/ 3497173 w 3518348"/>
              <a:gd name="connsiteY54" fmla="*/ 2594133 h 3484132"/>
              <a:gd name="connsiteX55" fmla="*/ 3511823 w 3518348"/>
              <a:gd name="connsiteY55" fmla="*/ 2402532 h 3484132"/>
              <a:gd name="connsiteX56" fmla="*/ 3503197 w 3518348"/>
              <a:gd name="connsiteY56" fmla="*/ 2406144 h 3484132"/>
              <a:gd name="connsiteX57" fmla="*/ 3500153 w 3518348"/>
              <a:gd name="connsiteY57" fmla="*/ 2184944 h 3484132"/>
              <a:gd name="connsiteX58" fmla="*/ 3511062 w 3518348"/>
              <a:gd name="connsiteY58" fmla="*/ 2114210 h 3484132"/>
              <a:gd name="connsiteX59" fmla="*/ 3507700 w 3518348"/>
              <a:gd name="connsiteY59" fmla="*/ 2107872 h 3484132"/>
              <a:gd name="connsiteX60" fmla="*/ 3514550 w 3518348"/>
              <a:gd name="connsiteY60" fmla="*/ 2057167 h 3484132"/>
              <a:gd name="connsiteX61" fmla="*/ 3506876 w 3518348"/>
              <a:gd name="connsiteY61" fmla="*/ 2046646 h 3484132"/>
              <a:gd name="connsiteX62" fmla="*/ 3510301 w 3518348"/>
              <a:gd name="connsiteY62" fmla="*/ 1979842 h 3484132"/>
              <a:gd name="connsiteX63" fmla="*/ 3511632 w 3518348"/>
              <a:gd name="connsiteY63" fmla="*/ 1921594 h 3484132"/>
              <a:gd name="connsiteX64" fmla="*/ 3511125 w 3518348"/>
              <a:gd name="connsiteY64" fmla="*/ 1866263 h 3484132"/>
              <a:gd name="connsiteX65" fmla="*/ 3510174 w 3518348"/>
              <a:gd name="connsiteY65" fmla="*/ 1837868 h 3484132"/>
              <a:gd name="connsiteX66" fmla="*/ 3507383 w 3518348"/>
              <a:gd name="connsiteY66" fmla="*/ 1808015 h 3484132"/>
              <a:gd name="connsiteX67" fmla="*/ 3516579 w 3518348"/>
              <a:gd name="connsiteY67" fmla="*/ 1758261 h 3484132"/>
              <a:gd name="connsiteX68" fmla="*/ 3155465 w 3518348"/>
              <a:gd name="connsiteY68" fmla="*/ 1880397 h 3484132"/>
              <a:gd name="connsiteX69" fmla="*/ 3160666 w 3518348"/>
              <a:gd name="connsiteY69" fmla="*/ 1880397 h 3484132"/>
              <a:gd name="connsiteX70" fmla="*/ 3155465 w 3518348"/>
              <a:gd name="connsiteY70" fmla="*/ 1880397 h 3484132"/>
              <a:gd name="connsiteX71" fmla="*/ 3493875 w 3518348"/>
              <a:gd name="connsiteY71" fmla="*/ 2840053 h 3484132"/>
              <a:gd name="connsiteX72" fmla="*/ 3495270 w 3518348"/>
              <a:gd name="connsiteY72" fmla="*/ 2900772 h 3484132"/>
              <a:gd name="connsiteX73" fmla="*/ 3493875 w 3518348"/>
              <a:gd name="connsiteY73" fmla="*/ 2840053 h 3484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3518348" h="3484132">
                <a:moveTo>
                  <a:pt x="3516579" y="1758261"/>
                </a:moveTo>
                <a:cubicBezTo>
                  <a:pt x="3512292" y="1749850"/>
                  <a:pt x="3508893" y="1741008"/>
                  <a:pt x="3506432" y="1731894"/>
                </a:cubicBezTo>
                <a:cubicBezTo>
                  <a:pt x="3503007" y="1719218"/>
                  <a:pt x="3500407" y="199462"/>
                  <a:pt x="3495968" y="168722"/>
                </a:cubicBezTo>
                <a:cubicBezTo>
                  <a:pt x="3495968" y="135764"/>
                  <a:pt x="3500851" y="139630"/>
                  <a:pt x="3496792" y="83791"/>
                </a:cubicBezTo>
                <a:lnTo>
                  <a:pt x="3488674" y="88418"/>
                </a:lnTo>
                <a:cubicBezTo>
                  <a:pt x="3487977" y="82080"/>
                  <a:pt x="3487342" y="75742"/>
                  <a:pt x="3486645" y="69720"/>
                </a:cubicBezTo>
                <a:cubicBezTo>
                  <a:pt x="3485947" y="63699"/>
                  <a:pt x="3484869" y="57931"/>
                  <a:pt x="3484045" y="52417"/>
                </a:cubicBezTo>
                <a:cubicBezTo>
                  <a:pt x="3482332" y="41452"/>
                  <a:pt x="3480747" y="31565"/>
                  <a:pt x="3479161" y="23325"/>
                </a:cubicBezTo>
                <a:cubicBezTo>
                  <a:pt x="3477982" y="15327"/>
                  <a:pt x="3475851" y="7497"/>
                  <a:pt x="3472819" y="1"/>
                </a:cubicBezTo>
                <a:lnTo>
                  <a:pt x="-1" y="1"/>
                </a:lnTo>
                <a:lnTo>
                  <a:pt x="-1" y="3459541"/>
                </a:lnTo>
                <a:lnTo>
                  <a:pt x="17567" y="3461126"/>
                </a:lnTo>
                <a:cubicBezTo>
                  <a:pt x="138382" y="3455865"/>
                  <a:pt x="347351" y="3459287"/>
                  <a:pt x="429797" y="3455738"/>
                </a:cubicBezTo>
                <a:lnTo>
                  <a:pt x="795097" y="3455738"/>
                </a:lnTo>
                <a:cubicBezTo>
                  <a:pt x="813679" y="3459478"/>
                  <a:pt x="824080" y="3463407"/>
                  <a:pt x="823953" y="3467337"/>
                </a:cubicBezTo>
                <a:cubicBezTo>
                  <a:pt x="773788" y="3464041"/>
                  <a:pt x="673394" y="3457386"/>
                  <a:pt x="657983" y="3465626"/>
                </a:cubicBezTo>
                <a:cubicBezTo>
                  <a:pt x="708084" y="3468922"/>
                  <a:pt x="794653" y="3470950"/>
                  <a:pt x="799092" y="3476274"/>
                </a:cubicBezTo>
                <a:cubicBezTo>
                  <a:pt x="851033" y="3466766"/>
                  <a:pt x="704470" y="3473422"/>
                  <a:pt x="772583" y="3465499"/>
                </a:cubicBezTo>
                <a:cubicBezTo>
                  <a:pt x="794881" y="3465727"/>
                  <a:pt x="817148" y="3467382"/>
                  <a:pt x="839237" y="3470443"/>
                </a:cubicBezTo>
                <a:cubicBezTo>
                  <a:pt x="815772" y="3466513"/>
                  <a:pt x="870947" y="3464105"/>
                  <a:pt x="881348" y="3461633"/>
                </a:cubicBezTo>
                <a:cubicBezTo>
                  <a:pt x="995504" y="3461633"/>
                  <a:pt x="1061144" y="3457386"/>
                  <a:pt x="1183545" y="3456562"/>
                </a:cubicBezTo>
                <a:lnTo>
                  <a:pt x="1187477" y="3455738"/>
                </a:lnTo>
                <a:lnTo>
                  <a:pt x="1264405" y="3455738"/>
                </a:lnTo>
                <a:cubicBezTo>
                  <a:pt x="1305311" y="3461189"/>
                  <a:pt x="1337719" y="3468922"/>
                  <a:pt x="1322942" y="3472788"/>
                </a:cubicBezTo>
                <a:cubicBezTo>
                  <a:pt x="1392704" y="3473548"/>
                  <a:pt x="1396700" y="3469048"/>
                  <a:pt x="1456124" y="3471964"/>
                </a:cubicBezTo>
                <a:cubicBezTo>
                  <a:pt x="1360994" y="3480077"/>
                  <a:pt x="1474770" y="3470379"/>
                  <a:pt x="1484854" y="3480013"/>
                </a:cubicBezTo>
                <a:cubicBezTo>
                  <a:pt x="1545737" y="3482105"/>
                  <a:pt x="1506163" y="3475957"/>
                  <a:pt x="1534258" y="3474309"/>
                </a:cubicBezTo>
                <a:cubicBezTo>
                  <a:pt x="1544342" y="3475387"/>
                  <a:pt x="1568632" y="3478809"/>
                  <a:pt x="1570154" y="3481344"/>
                </a:cubicBezTo>
                <a:cubicBezTo>
                  <a:pt x="1603449" y="3475703"/>
                  <a:pt x="1521066" y="3464928"/>
                  <a:pt x="1532545" y="3457450"/>
                </a:cubicBezTo>
                <a:cubicBezTo>
                  <a:pt x="1564002" y="3457912"/>
                  <a:pt x="1594951" y="3458445"/>
                  <a:pt x="1625393" y="3459034"/>
                </a:cubicBezTo>
                <a:lnTo>
                  <a:pt x="1624695" y="3462583"/>
                </a:lnTo>
                <a:cubicBezTo>
                  <a:pt x="1624695" y="3462583"/>
                  <a:pt x="3496792" y="3455675"/>
                  <a:pt x="3510237" y="3484133"/>
                </a:cubicBezTo>
                <a:cubicBezTo>
                  <a:pt x="3507447" y="3446548"/>
                  <a:pt x="3509159" y="3238087"/>
                  <a:pt x="3502373" y="3241319"/>
                </a:cubicBezTo>
                <a:lnTo>
                  <a:pt x="3510364" y="3097444"/>
                </a:lnTo>
                <a:cubicBezTo>
                  <a:pt x="3508969" y="3108155"/>
                  <a:pt x="3505037" y="3117409"/>
                  <a:pt x="3504022" y="3075324"/>
                </a:cubicBezTo>
                <a:cubicBezTo>
                  <a:pt x="3505798" y="3156008"/>
                  <a:pt x="3493241" y="3233777"/>
                  <a:pt x="3502056" y="3276560"/>
                </a:cubicBezTo>
                <a:cubicBezTo>
                  <a:pt x="3493748" y="3278651"/>
                  <a:pt x="3489372" y="3248355"/>
                  <a:pt x="3482269" y="3286954"/>
                </a:cubicBezTo>
                <a:cubicBezTo>
                  <a:pt x="3486264" y="3131290"/>
                  <a:pt x="3500407" y="3046105"/>
                  <a:pt x="3510047" y="2947864"/>
                </a:cubicBezTo>
                <a:lnTo>
                  <a:pt x="3504085" y="2810770"/>
                </a:lnTo>
                <a:lnTo>
                  <a:pt x="3507891" y="2805003"/>
                </a:lnTo>
                <a:lnTo>
                  <a:pt x="3498314" y="2781171"/>
                </a:lnTo>
                <a:cubicBezTo>
                  <a:pt x="3500306" y="2770720"/>
                  <a:pt x="3501365" y="2760116"/>
                  <a:pt x="3501485" y="2749481"/>
                </a:cubicBezTo>
                <a:cubicBezTo>
                  <a:pt x="3500661" y="2746375"/>
                  <a:pt x="3499392" y="2750685"/>
                  <a:pt x="3497934" y="2757467"/>
                </a:cubicBezTo>
                <a:cubicBezTo>
                  <a:pt x="3498441" y="2743016"/>
                  <a:pt x="3499265" y="2729896"/>
                  <a:pt x="3500280" y="2723114"/>
                </a:cubicBezTo>
                <a:cubicBezTo>
                  <a:pt x="3495270" y="2717727"/>
                  <a:pt x="3489499" y="2742129"/>
                  <a:pt x="3484235" y="2767481"/>
                </a:cubicBezTo>
                <a:cubicBezTo>
                  <a:pt x="3485947" y="2780157"/>
                  <a:pt x="3487786" y="2792453"/>
                  <a:pt x="3489562" y="2805510"/>
                </a:cubicBezTo>
                <a:cubicBezTo>
                  <a:pt x="3486645" y="2821672"/>
                  <a:pt x="3483727" y="2834982"/>
                  <a:pt x="3481127" y="2835045"/>
                </a:cubicBezTo>
                <a:lnTo>
                  <a:pt x="3481127" y="2783009"/>
                </a:lnTo>
                <a:cubicBezTo>
                  <a:pt x="3482142" y="2778129"/>
                  <a:pt x="3483157" y="2773058"/>
                  <a:pt x="3484235" y="2767734"/>
                </a:cubicBezTo>
                <a:cubicBezTo>
                  <a:pt x="3483664" y="2763741"/>
                  <a:pt x="3483030" y="2759749"/>
                  <a:pt x="3482459" y="2755882"/>
                </a:cubicBezTo>
                <a:cubicBezTo>
                  <a:pt x="3482015" y="2760572"/>
                  <a:pt x="3481571" y="2765199"/>
                  <a:pt x="3481127" y="2769699"/>
                </a:cubicBezTo>
                <a:lnTo>
                  <a:pt x="3481127" y="2747009"/>
                </a:lnTo>
                <a:cubicBezTo>
                  <a:pt x="3481571" y="2749861"/>
                  <a:pt x="3482015" y="2752840"/>
                  <a:pt x="3482459" y="2755882"/>
                </a:cubicBezTo>
                <a:cubicBezTo>
                  <a:pt x="3488801" y="2690219"/>
                  <a:pt x="3496348" y="2615303"/>
                  <a:pt x="3502817" y="2673930"/>
                </a:cubicBezTo>
                <a:lnTo>
                  <a:pt x="3497173" y="2594133"/>
                </a:lnTo>
                <a:cubicBezTo>
                  <a:pt x="3506686" y="2500392"/>
                  <a:pt x="3504720" y="2516681"/>
                  <a:pt x="3511823" y="2402532"/>
                </a:cubicBezTo>
                <a:cubicBezTo>
                  <a:pt x="3508461" y="2396194"/>
                  <a:pt x="3505481" y="2426680"/>
                  <a:pt x="3503197" y="2406144"/>
                </a:cubicBezTo>
                <a:cubicBezTo>
                  <a:pt x="3513979" y="2322925"/>
                  <a:pt x="3490513" y="2203324"/>
                  <a:pt x="3500153" y="2184944"/>
                </a:cubicBezTo>
                <a:cubicBezTo>
                  <a:pt x="3502436" y="2117696"/>
                  <a:pt x="3508398" y="2156929"/>
                  <a:pt x="3511062" y="2114210"/>
                </a:cubicBezTo>
                <a:cubicBezTo>
                  <a:pt x="3509983" y="2116239"/>
                  <a:pt x="3507891" y="2120231"/>
                  <a:pt x="3507700" y="2107872"/>
                </a:cubicBezTo>
                <a:lnTo>
                  <a:pt x="3514550" y="2057167"/>
                </a:lnTo>
                <a:cubicBezTo>
                  <a:pt x="3512076" y="2036631"/>
                  <a:pt x="3509793" y="2103943"/>
                  <a:pt x="3506876" y="2046646"/>
                </a:cubicBezTo>
                <a:cubicBezTo>
                  <a:pt x="3508144" y="2022180"/>
                  <a:pt x="3509286" y="2000251"/>
                  <a:pt x="3510301" y="1979842"/>
                </a:cubicBezTo>
                <a:cubicBezTo>
                  <a:pt x="3511315" y="1959433"/>
                  <a:pt x="3511379" y="1940165"/>
                  <a:pt x="3511632" y="1921594"/>
                </a:cubicBezTo>
                <a:cubicBezTo>
                  <a:pt x="3511886" y="1903024"/>
                  <a:pt x="3511632" y="1884897"/>
                  <a:pt x="3511125" y="1866263"/>
                </a:cubicBezTo>
                <a:cubicBezTo>
                  <a:pt x="3511125" y="1857009"/>
                  <a:pt x="3510491" y="1847565"/>
                  <a:pt x="3510174" y="1837868"/>
                </a:cubicBezTo>
                <a:cubicBezTo>
                  <a:pt x="3509857" y="1828171"/>
                  <a:pt x="3508398" y="1818283"/>
                  <a:pt x="3507383" y="1808015"/>
                </a:cubicBezTo>
                <a:cubicBezTo>
                  <a:pt x="3501231" y="1690380"/>
                  <a:pt x="3524824" y="1857643"/>
                  <a:pt x="3516579" y="1758261"/>
                </a:cubicBezTo>
                <a:close/>
                <a:moveTo>
                  <a:pt x="3155465" y="1880397"/>
                </a:moveTo>
                <a:lnTo>
                  <a:pt x="3160666" y="1880397"/>
                </a:lnTo>
                <a:cubicBezTo>
                  <a:pt x="3143035" y="1881474"/>
                  <a:pt x="3146079" y="1881284"/>
                  <a:pt x="3155465" y="1880397"/>
                </a:cubicBezTo>
                <a:close/>
                <a:moveTo>
                  <a:pt x="3493875" y="2840053"/>
                </a:moveTo>
                <a:cubicBezTo>
                  <a:pt x="3496538" y="2860182"/>
                  <a:pt x="3497008" y="2880541"/>
                  <a:pt x="3495270" y="2900772"/>
                </a:cubicBezTo>
                <a:cubicBezTo>
                  <a:pt x="3493748" y="2880572"/>
                  <a:pt x="3493278" y="2860303"/>
                  <a:pt x="3493875" y="2840053"/>
                </a:cubicBezTo>
                <a:close/>
              </a:path>
            </a:pathLst>
          </a:custGeom>
          <a:solidFill>
            <a:srgbClr val="3F3A31"/>
          </a:solidFill>
          <a:ln w="633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0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C8E8209-6ADC-40AA-B4AE-F5350D887F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7676"/>
            <a:ext cx="3649980" cy="1036435"/>
          </a:xfrm>
        </p:spPr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990E13-C75A-4E65-9AAE-8BE39582BD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04543"/>
            <a:ext cx="3649980" cy="487242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0592EA7-F402-4302-8B94-CD2548C1D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72991" y="6356350"/>
            <a:ext cx="533400" cy="365125"/>
          </a:xfrm>
        </p:spPr>
        <p:txBody>
          <a:bodyPr/>
          <a:lstStyle/>
          <a:p>
            <a:fld id="{B5AEECCE-3745-4D97-8E74-C030DEA25084}" type="slidenum">
              <a:rPr lang="en-GB" smtClean="0"/>
              <a:t>‹#›</a:t>
            </a:fld>
            <a:endParaRPr lang="en-GB"/>
          </a:p>
        </p:txBody>
      </p:sp>
      <p:sp>
        <p:nvSpPr>
          <p:cNvPr id="29" name="Tijdelijke aanduiding voor afbeelding 28">
            <a:extLst>
              <a:ext uri="{FF2B5EF4-FFF2-40B4-BE49-F238E27FC236}">
                <a16:creationId xmlns:a16="http://schemas.microsoft.com/office/drawing/2014/main" id="{F0304097-42FB-4A60-83CF-6A015E22C5A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906392" y="0"/>
            <a:ext cx="7285608" cy="6858000"/>
          </a:xfrm>
          <a:custGeom>
            <a:avLst/>
            <a:gdLst>
              <a:gd name="connsiteX0" fmla="*/ 6364810 w 7285608"/>
              <a:gd name="connsiteY0" fmla="*/ 6307752 h 6858000"/>
              <a:gd name="connsiteX1" fmla="*/ 6362607 w 7285608"/>
              <a:gd name="connsiteY1" fmla="*/ 6307967 h 6858000"/>
              <a:gd name="connsiteX2" fmla="*/ 6361086 w 7285608"/>
              <a:gd name="connsiteY2" fmla="*/ 6307967 h 6858000"/>
              <a:gd name="connsiteX3" fmla="*/ 6364810 w 7285608"/>
              <a:gd name="connsiteY3" fmla="*/ 6307752 h 6858000"/>
              <a:gd name="connsiteX4" fmla="*/ 6267349 w 7285608"/>
              <a:gd name="connsiteY4" fmla="*/ 6047838 h 6858000"/>
              <a:gd name="connsiteX5" fmla="*/ 6267349 w 7285608"/>
              <a:gd name="connsiteY5" fmla="*/ 6054475 h 6858000"/>
              <a:gd name="connsiteX6" fmla="*/ 6266959 w 7285608"/>
              <a:gd name="connsiteY6" fmla="*/ 6051880 h 6858000"/>
              <a:gd name="connsiteX7" fmla="*/ 6267349 w 7285608"/>
              <a:gd name="connsiteY7" fmla="*/ 6047838 h 6858000"/>
              <a:gd name="connsiteX8" fmla="*/ 14560 w 7285608"/>
              <a:gd name="connsiteY8" fmla="*/ 0 h 6858000"/>
              <a:gd name="connsiteX9" fmla="*/ 6091062 w 7285608"/>
              <a:gd name="connsiteY9" fmla="*/ 0 h 6858000"/>
              <a:gd name="connsiteX10" fmla="*/ 7285608 w 7285608"/>
              <a:gd name="connsiteY10" fmla="*/ 0 h 6858000"/>
              <a:gd name="connsiteX11" fmla="*/ 7285608 w 7285608"/>
              <a:gd name="connsiteY11" fmla="*/ 5846053 h 6858000"/>
              <a:gd name="connsiteX12" fmla="*/ 7280470 w 7285608"/>
              <a:gd name="connsiteY12" fmla="*/ 5845590 h 6858000"/>
              <a:gd name="connsiteX13" fmla="*/ 7159890 w 7285608"/>
              <a:gd name="connsiteY13" fmla="*/ 5847166 h 6858000"/>
              <a:gd name="connsiteX14" fmla="*/ 7053036 w 7285608"/>
              <a:gd name="connsiteY14" fmla="*/ 5847166 h 6858000"/>
              <a:gd name="connsiteX15" fmla="*/ 7044595 w 7285608"/>
              <a:gd name="connsiteY15" fmla="*/ 5843773 h 6858000"/>
              <a:gd name="connsiteX16" fmla="*/ 7093143 w 7285608"/>
              <a:gd name="connsiteY16" fmla="*/ 5844273 h 6858000"/>
              <a:gd name="connsiteX17" fmla="*/ 7051867 w 7285608"/>
              <a:gd name="connsiteY17" fmla="*/ 5841159 h 6858000"/>
              <a:gd name="connsiteX18" fmla="*/ 7059622 w 7285608"/>
              <a:gd name="connsiteY18" fmla="*/ 5844311 h 6858000"/>
              <a:gd name="connsiteX19" fmla="*/ 7040125 w 7285608"/>
              <a:gd name="connsiteY19" fmla="*/ 5842864 h 6858000"/>
              <a:gd name="connsiteX20" fmla="*/ 7027807 w 7285608"/>
              <a:gd name="connsiteY20" fmla="*/ 5845441 h 6858000"/>
              <a:gd name="connsiteX21" fmla="*/ 6939412 w 7285608"/>
              <a:gd name="connsiteY21" fmla="*/ 5846925 h 6858000"/>
              <a:gd name="connsiteX22" fmla="*/ 6938261 w 7285608"/>
              <a:gd name="connsiteY22" fmla="*/ 5847166 h 6858000"/>
              <a:gd name="connsiteX23" fmla="*/ 6915759 w 7285608"/>
              <a:gd name="connsiteY23" fmla="*/ 5847166 h 6858000"/>
              <a:gd name="connsiteX24" fmla="*/ 6898637 w 7285608"/>
              <a:gd name="connsiteY24" fmla="*/ 5842178 h 6858000"/>
              <a:gd name="connsiteX25" fmla="*/ 6859680 w 7285608"/>
              <a:gd name="connsiteY25" fmla="*/ 5842419 h 6858000"/>
              <a:gd name="connsiteX26" fmla="*/ 6851276 w 7285608"/>
              <a:gd name="connsiteY26" fmla="*/ 5840065 h 6858000"/>
              <a:gd name="connsiteX27" fmla="*/ 6836825 w 7285608"/>
              <a:gd name="connsiteY27" fmla="*/ 5841734 h 6858000"/>
              <a:gd name="connsiteX28" fmla="*/ 6826325 w 7285608"/>
              <a:gd name="connsiteY28" fmla="*/ 5839676 h 6858000"/>
              <a:gd name="connsiteX29" fmla="*/ 6837326 w 7285608"/>
              <a:gd name="connsiteY29" fmla="*/ 5846665 h 6858000"/>
              <a:gd name="connsiteX30" fmla="*/ 6810167 w 7285608"/>
              <a:gd name="connsiteY30" fmla="*/ 5846202 h 6858000"/>
              <a:gd name="connsiteX31" fmla="*/ 6810371 w 7285608"/>
              <a:gd name="connsiteY31" fmla="*/ 5845163 h 6858000"/>
              <a:gd name="connsiteX32" fmla="*/ 6258834 w 7285608"/>
              <a:gd name="connsiteY32" fmla="*/ 5838860 h 6858000"/>
              <a:gd name="connsiteX33" fmla="*/ 6261134 w 7285608"/>
              <a:gd name="connsiteY33" fmla="*/ 5909885 h 6858000"/>
              <a:gd name="connsiteX34" fmla="*/ 6258796 w 7285608"/>
              <a:gd name="connsiteY34" fmla="*/ 5951970 h 6858000"/>
              <a:gd name="connsiteX35" fmla="*/ 6260651 w 7285608"/>
              <a:gd name="connsiteY35" fmla="*/ 5958440 h 6858000"/>
              <a:gd name="connsiteX36" fmla="*/ 6261227 w 7285608"/>
              <a:gd name="connsiteY36" fmla="*/ 5899577 h 6858000"/>
              <a:gd name="connsiteX37" fmla="*/ 6267014 w 7285608"/>
              <a:gd name="connsiteY37" fmla="*/ 5896537 h 6858000"/>
              <a:gd name="connsiteX38" fmla="*/ 6258889 w 7285608"/>
              <a:gd name="connsiteY38" fmla="*/ 5995723 h 6858000"/>
              <a:gd name="connsiteX39" fmla="*/ 6260633 w 7285608"/>
              <a:gd name="connsiteY39" fmla="*/ 6035825 h 6858000"/>
              <a:gd name="connsiteX40" fmla="*/ 6259520 w 7285608"/>
              <a:gd name="connsiteY40" fmla="*/ 6037512 h 6858000"/>
              <a:gd name="connsiteX41" fmla="*/ 6262321 w 7285608"/>
              <a:gd name="connsiteY41" fmla="*/ 6044483 h 6858000"/>
              <a:gd name="connsiteX42" fmla="*/ 6261394 w 7285608"/>
              <a:gd name="connsiteY42" fmla="*/ 6053752 h 6858000"/>
              <a:gd name="connsiteX43" fmla="*/ 6262432 w 7285608"/>
              <a:gd name="connsiteY43" fmla="*/ 6051416 h 6858000"/>
              <a:gd name="connsiteX44" fmla="*/ 6261746 w 7285608"/>
              <a:gd name="connsiteY44" fmla="*/ 6061465 h 6858000"/>
              <a:gd name="connsiteX45" fmla="*/ 6266439 w 7285608"/>
              <a:gd name="connsiteY45" fmla="*/ 6048487 h 6858000"/>
              <a:gd name="connsiteX46" fmla="*/ 6264881 w 7285608"/>
              <a:gd name="connsiteY46" fmla="*/ 6037363 h 6858000"/>
              <a:gd name="connsiteX47" fmla="*/ 6267349 w 7285608"/>
              <a:gd name="connsiteY47" fmla="*/ 6028724 h 6858000"/>
              <a:gd name="connsiteX48" fmla="*/ 6267349 w 7285608"/>
              <a:gd name="connsiteY48" fmla="*/ 6043945 h 6858000"/>
              <a:gd name="connsiteX49" fmla="*/ 6266439 w 7285608"/>
              <a:gd name="connsiteY49" fmla="*/ 6048413 h 6858000"/>
              <a:gd name="connsiteX50" fmla="*/ 6266959 w 7285608"/>
              <a:gd name="connsiteY50" fmla="*/ 6051880 h 6858000"/>
              <a:gd name="connsiteX51" fmla="*/ 6261004 w 7285608"/>
              <a:gd name="connsiteY51" fmla="*/ 6075852 h 6858000"/>
              <a:gd name="connsiteX52" fmla="*/ 6262655 w 7285608"/>
              <a:gd name="connsiteY52" fmla="*/ 6099193 h 6858000"/>
              <a:gd name="connsiteX53" fmla="*/ 6258370 w 7285608"/>
              <a:gd name="connsiteY53" fmla="*/ 6155238 h 6858000"/>
              <a:gd name="connsiteX54" fmla="*/ 6260893 w 7285608"/>
              <a:gd name="connsiteY54" fmla="*/ 6154181 h 6858000"/>
              <a:gd name="connsiteX55" fmla="*/ 6261783 w 7285608"/>
              <a:gd name="connsiteY55" fmla="*/ 6218884 h 6858000"/>
              <a:gd name="connsiteX56" fmla="*/ 6258592 w 7285608"/>
              <a:gd name="connsiteY56" fmla="*/ 6239575 h 6858000"/>
              <a:gd name="connsiteX57" fmla="*/ 6259576 w 7285608"/>
              <a:gd name="connsiteY57" fmla="*/ 6241429 h 6858000"/>
              <a:gd name="connsiteX58" fmla="*/ 6257572 w 7285608"/>
              <a:gd name="connsiteY58" fmla="*/ 6256260 h 6858000"/>
              <a:gd name="connsiteX59" fmla="*/ 6259817 w 7285608"/>
              <a:gd name="connsiteY59" fmla="*/ 6259338 h 6858000"/>
              <a:gd name="connsiteX60" fmla="*/ 6258815 w 7285608"/>
              <a:gd name="connsiteY60" fmla="*/ 6278879 h 6858000"/>
              <a:gd name="connsiteX61" fmla="*/ 6258425 w 7285608"/>
              <a:gd name="connsiteY61" fmla="*/ 6295917 h 6858000"/>
              <a:gd name="connsiteX62" fmla="*/ 6258574 w 7285608"/>
              <a:gd name="connsiteY62" fmla="*/ 6312101 h 6858000"/>
              <a:gd name="connsiteX63" fmla="*/ 6258852 w 7285608"/>
              <a:gd name="connsiteY63" fmla="*/ 6320407 h 6858000"/>
              <a:gd name="connsiteX64" fmla="*/ 6259668 w 7285608"/>
              <a:gd name="connsiteY64" fmla="*/ 6329140 h 6858000"/>
              <a:gd name="connsiteX65" fmla="*/ 6256978 w 7285608"/>
              <a:gd name="connsiteY65" fmla="*/ 6343693 h 6858000"/>
              <a:gd name="connsiteX66" fmla="*/ 6259947 w 7285608"/>
              <a:gd name="connsiteY66" fmla="*/ 6351406 h 6858000"/>
              <a:gd name="connsiteX67" fmla="*/ 6263007 w 7285608"/>
              <a:gd name="connsiteY67" fmla="*/ 6808648 h 6858000"/>
              <a:gd name="connsiteX68" fmla="*/ 6262766 w 7285608"/>
              <a:gd name="connsiteY68" fmla="*/ 6833491 h 6858000"/>
              <a:gd name="connsiteX69" fmla="*/ 6265141 w 7285608"/>
              <a:gd name="connsiteY69" fmla="*/ 6832137 h 6858000"/>
              <a:gd name="connsiteX70" fmla="*/ 6265734 w 7285608"/>
              <a:gd name="connsiteY70" fmla="*/ 6837607 h 6858000"/>
              <a:gd name="connsiteX71" fmla="*/ 6266495 w 7285608"/>
              <a:gd name="connsiteY71" fmla="*/ 6842668 h 6858000"/>
              <a:gd name="connsiteX72" fmla="*/ 6267924 w 7285608"/>
              <a:gd name="connsiteY72" fmla="*/ 6851177 h 6858000"/>
              <a:gd name="connsiteX73" fmla="*/ 6269779 w 7285608"/>
              <a:gd name="connsiteY73" fmla="*/ 6858000 h 6858000"/>
              <a:gd name="connsiteX74" fmla="*/ 7285608 w 7285608"/>
              <a:gd name="connsiteY74" fmla="*/ 6858000 h 6858000"/>
              <a:gd name="connsiteX75" fmla="*/ 7285608 w 7285608"/>
              <a:gd name="connsiteY75" fmla="*/ 6858000 h 6858000"/>
              <a:gd name="connsiteX76" fmla="*/ 678433 w 7285608"/>
              <a:gd name="connsiteY76" fmla="*/ 6858000 h 6858000"/>
              <a:gd name="connsiteX77" fmla="*/ 678433 w 7285608"/>
              <a:gd name="connsiteY77" fmla="*/ 6857999 h 6858000"/>
              <a:gd name="connsiteX78" fmla="*/ 43079 w 7285608"/>
              <a:gd name="connsiteY78" fmla="*/ 6857999 h 6858000"/>
              <a:gd name="connsiteX79" fmla="*/ 43079 w 7285608"/>
              <a:gd name="connsiteY79" fmla="*/ 5464620 h 6858000"/>
              <a:gd name="connsiteX80" fmla="*/ 38603 w 7285608"/>
              <a:gd name="connsiteY80" fmla="*/ 5464620 h 6858000"/>
              <a:gd name="connsiteX81" fmla="*/ 35798 w 7285608"/>
              <a:gd name="connsiteY81" fmla="*/ 5436209 h 6858000"/>
              <a:gd name="connsiteX82" fmla="*/ 45337 w 7285608"/>
              <a:gd name="connsiteY82" fmla="*/ 4769521 h 6858000"/>
              <a:gd name="connsiteX83" fmla="*/ 45337 w 7285608"/>
              <a:gd name="connsiteY83" fmla="*/ 4178732 h 6858000"/>
              <a:gd name="connsiteX84" fmla="*/ 24800 w 7285608"/>
              <a:gd name="connsiteY84" fmla="*/ 4132063 h 6858000"/>
              <a:gd name="connsiteX85" fmla="*/ 27829 w 7285608"/>
              <a:gd name="connsiteY85" fmla="*/ 4400482 h 6858000"/>
              <a:gd name="connsiteX86" fmla="*/ 8976 w 7285608"/>
              <a:gd name="connsiteY86" fmla="*/ 4172271 h 6858000"/>
              <a:gd name="connsiteX87" fmla="*/ 28054 w 7285608"/>
              <a:gd name="connsiteY87" fmla="*/ 4215143 h 6858000"/>
              <a:gd name="connsiteX88" fmla="*/ 19301 w 7285608"/>
              <a:gd name="connsiteY88" fmla="*/ 4107346 h 6858000"/>
              <a:gd name="connsiteX89" fmla="*/ 34899 w 7285608"/>
              <a:gd name="connsiteY89" fmla="*/ 4039240 h 6858000"/>
              <a:gd name="connsiteX90" fmla="*/ 43878 w 7285608"/>
              <a:gd name="connsiteY90" fmla="*/ 3550506 h 6858000"/>
              <a:gd name="connsiteX91" fmla="*/ 45337 w 7285608"/>
              <a:gd name="connsiteY91" fmla="*/ 3544146 h 6858000"/>
              <a:gd name="connsiteX92" fmla="*/ 45337 w 7285608"/>
              <a:gd name="connsiteY92" fmla="*/ 3419733 h 6858000"/>
              <a:gd name="connsiteX93" fmla="*/ 15149 w 7285608"/>
              <a:gd name="connsiteY93" fmla="*/ 3325062 h 6858000"/>
              <a:gd name="connsiteX94" fmla="*/ 16608 w 7285608"/>
              <a:gd name="connsiteY94" fmla="*/ 3109672 h 6858000"/>
              <a:gd name="connsiteX95" fmla="*/ 2355 w 7285608"/>
              <a:gd name="connsiteY95" fmla="*/ 3063208 h 6858000"/>
              <a:gd name="connsiteX96" fmla="*/ 12455 w 7285608"/>
              <a:gd name="connsiteY96" fmla="*/ 2983308 h 6858000"/>
              <a:gd name="connsiteX97" fmla="*/ 0 w 7285608"/>
              <a:gd name="connsiteY97" fmla="*/ 2925254 h 6858000"/>
              <a:gd name="connsiteX98" fmla="*/ 42305 w 7285608"/>
              <a:gd name="connsiteY98" fmla="*/ 2986077 h 6858000"/>
              <a:gd name="connsiteX99" fmla="*/ 39501 w 7285608"/>
              <a:gd name="connsiteY99" fmla="*/ 2835917 h 6858000"/>
              <a:gd name="connsiteX100" fmla="*/ 33217 w 7285608"/>
              <a:gd name="connsiteY100" fmla="*/ 2837046 h 6858000"/>
              <a:gd name="connsiteX101" fmla="*/ 17294 w 7285608"/>
              <a:gd name="connsiteY101" fmla="*/ 771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7285608" h="6858000">
                <a:moveTo>
                  <a:pt x="6364810" y="6307752"/>
                </a:moveTo>
                <a:cubicBezTo>
                  <a:pt x="6364889" y="6307759"/>
                  <a:pt x="6363980" y="6307837"/>
                  <a:pt x="6362607" y="6307967"/>
                </a:cubicBezTo>
                <a:lnTo>
                  <a:pt x="6361086" y="6307967"/>
                </a:lnTo>
                <a:cubicBezTo>
                  <a:pt x="6363665" y="6307810"/>
                  <a:pt x="6364731" y="6307745"/>
                  <a:pt x="6364810" y="6307752"/>
                </a:cubicBezTo>
                <a:close/>
                <a:moveTo>
                  <a:pt x="6267349" y="6047838"/>
                </a:moveTo>
                <a:lnTo>
                  <a:pt x="6267349" y="6054475"/>
                </a:lnTo>
                <a:cubicBezTo>
                  <a:pt x="6267219" y="6053641"/>
                  <a:pt x="6267089" y="6052770"/>
                  <a:pt x="6266959" y="6051880"/>
                </a:cubicBezTo>
                <a:cubicBezTo>
                  <a:pt x="6267089" y="6050508"/>
                  <a:pt x="6267219" y="6049155"/>
                  <a:pt x="6267349" y="6047838"/>
                </a:cubicBezTo>
                <a:close/>
                <a:moveTo>
                  <a:pt x="14560" y="0"/>
                </a:moveTo>
                <a:lnTo>
                  <a:pt x="6091062" y="0"/>
                </a:lnTo>
                <a:lnTo>
                  <a:pt x="7285608" y="0"/>
                </a:lnTo>
                <a:lnTo>
                  <a:pt x="7285608" y="5846053"/>
                </a:lnTo>
                <a:lnTo>
                  <a:pt x="7280470" y="5845590"/>
                </a:lnTo>
                <a:cubicBezTo>
                  <a:pt x="7245131" y="5847129"/>
                  <a:pt x="7184006" y="5846128"/>
                  <a:pt x="7159890" y="5847166"/>
                </a:cubicBezTo>
                <a:lnTo>
                  <a:pt x="7053036" y="5847166"/>
                </a:lnTo>
                <a:cubicBezTo>
                  <a:pt x="7047601" y="5846072"/>
                  <a:pt x="7044558" y="5844922"/>
                  <a:pt x="7044595" y="5843773"/>
                </a:cubicBezTo>
                <a:cubicBezTo>
                  <a:pt x="7059269" y="5844737"/>
                  <a:pt x="7088635" y="5846684"/>
                  <a:pt x="7093143" y="5844273"/>
                </a:cubicBezTo>
                <a:cubicBezTo>
                  <a:pt x="7078488" y="5843309"/>
                  <a:pt x="7053166" y="5842716"/>
                  <a:pt x="7051867" y="5841159"/>
                </a:cubicBezTo>
                <a:cubicBezTo>
                  <a:pt x="7036674" y="5843940"/>
                  <a:pt x="7079545" y="5841993"/>
                  <a:pt x="7059622" y="5844311"/>
                </a:cubicBezTo>
                <a:cubicBezTo>
                  <a:pt x="7053099" y="5844244"/>
                  <a:pt x="7046586" y="5843760"/>
                  <a:pt x="7040125" y="5842864"/>
                </a:cubicBezTo>
                <a:cubicBezTo>
                  <a:pt x="7046988" y="5844014"/>
                  <a:pt x="7030849" y="5844718"/>
                  <a:pt x="7027807" y="5845441"/>
                </a:cubicBezTo>
                <a:cubicBezTo>
                  <a:pt x="6994415" y="5845441"/>
                  <a:pt x="6975215" y="5846684"/>
                  <a:pt x="6939412" y="5846925"/>
                </a:cubicBezTo>
                <a:lnTo>
                  <a:pt x="6938261" y="5847166"/>
                </a:lnTo>
                <a:lnTo>
                  <a:pt x="6915759" y="5847166"/>
                </a:lnTo>
                <a:cubicBezTo>
                  <a:pt x="6903794" y="5845571"/>
                  <a:pt x="6894314" y="5843309"/>
                  <a:pt x="6898637" y="5842178"/>
                </a:cubicBezTo>
                <a:cubicBezTo>
                  <a:pt x="6878231" y="5841956"/>
                  <a:pt x="6877062" y="5843272"/>
                  <a:pt x="6859680" y="5842419"/>
                </a:cubicBezTo>
                <a:cubicBezTo>
                  <a:pt x="6887506" y="5840046"/>
                  <a:pt x="6854226" y="5842883"/>
                  <a:pt x="6851276" y="5840065"/>
                </a:cubicBezTo>
                <a:cubicBezTo>
                  <a:pt x="6833467" y="5839453"/>
                  <a:pt x="6845043" y="5841251"/>
                  <a:pt x="6836825" y="5841734"/>
                </a:cubicBezTo>
                <a:cubicBezTo>
                  <a:pt x="6833875" y="5841418"/>
                  <a:pt x="6826770" y="5840417"/>
                  <a:pt x="6826325" y="5839676"/>
                </a:cubicBezTo>
                <a:cubicBezTo>
                  <a:pt x="6816586" y="5841326"/>
                  <a:pt x="6840684" y="5844478"/>
                  <a:pt x="6837326" y="5846665"/>
                </a:cubicBezTo>
                <a:cubicBezTo>
                  <a:pt x="6828125" y="5846530"/>
                  <a:pt x="6819072" y="5846374"/>
                  <a:pt x="6810167" y="5846202"/>
                </a:cubicBezTo>
                <a:lnTo>
                  <a:pt x="6810371" y="5845163"/>
                </a:lnTo>
                <a:cubicBezTo>
                  <a:pt x="6810371" y="5845163"/>
                  <a:pt x="6262766" y="5847184"/>
                  <a:pt x="6258834" y="5838860"/>
                </a:cubicBezTo>
                <a:cubicBezTo>
                  <a:pt x="6259650" y="5849854"/>
                  <a:pt x="6259149" y="5910831"/>
                  <a:pt x="6261134" y="5909885"/>
                </a:cubicBezTo>
                <a:lnTo>
                  <a:pt x="6258796" y="5951970"/>
                </a:lnTo>
                <a:cubicBezTo>
                  <a:pt x="6259204" y="5948837"/>
                  <a:pt x="6260355" y="5946130"/>
                  <a:pt x="6260651" y="5958440"/>
                </a:cubicBezTo>
                <a:cubicBezTo>
                  <a:pt x="6260132" y="5934839"/>
                  <a:pt x="6263805" y="5912091"/>
                  <a:pt x="6261227" y="5899577"/>
                </a:cubicBezTo>
                <a:cubicBezTo>
                  <a:pt x="6263657" y="5898965"/>
                  <a:pt x="6264937" y="5907827"/>
                  <a:pt x="6267014" y="5896537"/>
                </a:cubicBezTo>
                <a:cubicBezTo>
                  <a:pt x="6265846" y="5942070"/>
                  <a:pt x="6261709" y="5966987"/>
                  <a:pt x="6258889" y="5995723"/>
                </a:cubicBezTo>
                <a:lnTo>
                  <a:pt x="6260633" y="6035825"/>
                </a:lnTo>
                <a:lnTo>
                  <a:pt x="6259520" y="6037512"/>
                </a:lnTo>
                <a:lnTo>
                  <a:pt x="6262321" y="6044483"/>
                </a:lnTo>
                <a:cubicBezTo>
                  <a:pt x="6261738" y="6047540"/>
                  <a:pt x="6261429" y="6050641"/>
                  <a:pt x="6261394" y="6053752"/>
                </a:cubicBezTo>
                <a:cubicBezTo>
                  <a:pt x="6261635" y="6054661"/>
                  <a:pt x="6262006" y="6053400"/>
                  <a:pt x="6262432" y="6051416"/>
                </a:cubicBezTo>
                <a:cubicBezTo>
                  <a:pt x="6262284" y="6055643"/>
                  <a:pt x="6262043" y="6059481"/>
                  <a:pt x="6261746" y="6061465"/>
                </a:cubicBezTo>
                <a:cubicBezTo>
                  <a:pt x="6263211" y="6063041"/>
                  <a:pt x="6264900" y="6055903"/>
                  <a:pt x="6266439" y="6048487"/>
                </a:cubicBezTo>
                <a:cubicBezTo>
                  <a:pt x="6265939" y="6044779"/>
                  <a:pt x="6265401" y="6041183"/>
                  <a:pt x="6264881" y="6037363"/>
                </a:cubicBezTo>
                <a:cubicBezTo>
                  <a:pt x="6265734" y="6032636"/>
                  <a:pt x="6266588" y="6028742"/>
                  <a:pt x="6267349" y="6028724"/>
                </a:cubicBezTo>
                <a:lnTo>
                  <a:pt x="6267349" y="6043945"/>
                </a:lnTo>
                <a:cubicBezTo>
                  <a:pt x="6267052" y="6045372"/>
                  <a:pt x="6266755" y="6046856"/>
                  <a:pt x="6266439" y="6048413"/>
                </a:cubicBezTo>
                <a:cubicBezTo>
                  <a:pt x="6266606" y="6049581"/>
                  <a:pt x="6266792" y="6050749"/>
                  <a:pt x="6266959" y="6051880"/>
                </a:cubicBezTo>
                <a:cubicBezTo>
                  <a:pt x="6265104" y="6071087"/>
                  <a:pt x="6262896" y="6093001"/>
                  <a:pt x="6261004" y="6075852"/>
                </a:cubicBezTo>
                <a:lnTo>
                  <a:pt x="6262655" y="6099193"/>
                </a:lnTo>
                <a:cubicBezTo>
                  <a:pt x="6259872" y="6126613"/>
                  <a:pt x="6260447" y="6121848"/>
                  <a:pt x="6258370" y="6155238"/>
                </a:cubicBezTo>
                <a:cubicBezTo>
                  <a:pt x="6259353" y="6157092"/>
                  <a:pt x="6260225" y="6148174"/>
                  <a:pt x="6260893" y="6154181"/>
                </a:cubicBezTo>
                <a:cubicBezTo>
                  <a:pt x="6257739" y="6178524"/>
                  <a:pt x="6264603" y="6213508"/>
                  <a:pt x="6261783" y="6218884"/>
                </a:cubicBezTo>
                <a:cubicBezTo>
                  <a:pt x="6261115" y="6238555"/>
                  <a:pt x="6259371" y="6227079"/>
                  <a:pt x="6258592" y="6239575"/>
                </a:cubicBezTo>
                <a:cubicBezTo>
                  <a:pt x="6258908" y="6238981"/>
                  <a:pt x="6259520" y="6237814"/>
                  <a:pt x="6259576" y="6241429"/>
                </a:cubicBezTo>
                <a:lnTo>
                  <a:pt x="6257572" y="6256260"/>
                </a:lnTo>
                <a:cubicBezTo>
                  <a:pt x="6258296" y="6262267"/>
                  <a:pt x="6258963" y="6242578"/>
                  <a:pt x="6259817" y="6259338"/>
                </a:cubicBezTo>
                <a:cubicBezTo>
                  <a:pt x="6259446" y="6266494"/>
                  <a:pt x="6259112" y="6272909"/>
                  <a:pt x="6258815" y="6278879"/>
                </a:cubicBezTo>
                <a:cubicBezTo>
                  <a:pt x="6258518" y="6284848"/>
                  <a:pt x="6258499" y="6290484"/>
                  <a:pt x="6258425" y="6295917"/>
                </a:cubicBezTo>
                <a:cubicBezTo>
                  <a:pt x="6258351" y="6301349"/>
                  <a:pt x="6258425" y="6306651"/>
                  <a:pt x="6258574" y="6312101"/>
                </a:cubicBezTo>
                <a:cubicBezTo>
                  <a:pt x="6258574" y="6314808"/>
                  <a:pt x="6258759" y="6317571"/>
                  <a:pt x="6258852" y="6320407"/>
                </a:cubicBezTo>
                <a:cubicBezTo>
                  <a:pt x="6258945" y="6323244"/>
                  <a:pt x="6259371" y="6326136"/>
                  <a:pt x="6259668" y="6329140"/>
                </a:cubicBezTo>
                <a:cubicBezTo>
                  <a:pt x="6261468" y="6363549"/>
                  <a:pt x="6254567" y="6314623"/>
                  <a:pt x="6256978" y="6343693"/>
                </a:cubicBezTo>
                <a:cubicBezTo>
                  <a:pt x="6258232" y="6346153"/>
                  <a:pt x="6259227" y="6348740"/>
                  <a:pt x="6259947" y="6351406"/>
                </a:cubicBezTo>
                <a:cubicBezTo>
                  <a:pt x="6260948" y="6355113"/>
                  <a:pt x="6261709" y="6799656"/>
                  <a:pt x="6263007" y="6808648"/>
                </a:cubicBezTo>
                <a:cubicBezTo>
                  <a:pt x="6263007" y="6818288"/>
                  <a:pt x="6261579" y="6817157"/>
                  <a:pt x="6262766" y="6833491"/>
                </a:cubicBezTo>
                <a:lnTo>
                  <a:pt x="6265141" y="6832137"/>
                </a:lnTo>
                <a:cubicBezTo>
                  <a:pt x="6265345" y="6833991"/>
                  <a:pt x="6265531" y="6835845"/>
                  <a:pt x="6265734" y="6837607"/>
                </a:cubicBezTo>
                <a:cubicBezTo>
                  <a:pt x="6265939" y="6839368"/>
                  <a:pt x="6266254" y="6841055"/>
                  <a:pt x="6266495" y="6842668"/>
                </a:cubicBezTo>
                <a:cubicBezTo>
                  <a:pt x="6266996" y="6845875"/>
                  <a:pt x="6267460" y="6848767"/>
                  <a:pt x="6267924" y="6851177"/>
                </a:cubicBezTo>
                <a:cubicBezTo>
                  <a:pt x="6268268" y="6853517"/>
                  <a:pt x="6268892" y="6855807"/>
                  <a:pt x="6269779" y="6858000"/>
                </a:cubicBezTo>
                <a:lnTo>
                  <a:pt x="7285608" y="6858000"/>
                </a:lnTo>
                <a:lnTo>
                  <a:pt x="7285608" y="6858000"/>
                </a:lnTo>
                <a:lnTo>
                  <a:pt x="678433" y="6858000"/>
                </a:lnTo>
                <a:lnTo>
                  <a:pt x="678433" y="6857999"/>
                </a:lnTo>
                <a:lnTo>
                  <a:pt x="43079" y="6857999"/>
                </a:lnTo>
                <a:lnTo>
                  <a:pt x="43079" y="5464620"/>
                </a:lnTo>
                <a:lnTo>
                  <a:pt x="38603" y="5464620"/>
                </a:lnTo>
                <a:lnTo>
                  <a:pt x="35798" y="5436209"/>
                </a:lnTo>
                <a:cubicBezTo>
                  <a:pt x="45112" y="5240818"/>
                  <a:pt x="39053" y="4902859"/>
                  <a:pt x="45337" y="4769521"/>
                </a:cubicBezTo>
                <a:lnTo>
                  <a:pt x="45337" y="4178732"/>
                </a:lnTo>
                <a:cubicBezTo>
                  <a:pt x="38714" y="4148679"/>
                  <a:pt x="31759" y="4131859"/>
                  <a:pt x="24800" y="4132063"/>
                </a:cubicBezTo>
                <a:cubicBezTo>
                  <a:pt x="30637" y="4213195"/>
                  <a:pt x="42418" y="4375559"/>
                  <a:pt x="27829" y="4400482"/>
                </a:cubicBezTo>
                <a:cubicBezTo>
                  <a:pt x="21993" y="4319455"/>
                  <a:pt x="18402" y="4179450"/>
                  <a:pt x="8976" y="4172271"/>
                </a:cubicBezTo>
                <a:cubicBezTo>
                  <a:pt x="25811" y="4088268"/>
                  <a:pt x="14026" y="4325300"/>
                  <a:pt x="28054" y="4215143"/>
                </a:cubicBezTo>
                <a:cubicBezTo>
                  <a:pt x="27650" y="4179080"/>
                  <a:pt x="24721" y="4143069"/>
                  <a:pt x="19301" y="4107346"/>
                </a:cubicBezTo>
                <a:cubicBezTo>
                  <a:pt x="26259" y="4145294"/>
                  <a:pt x="30523" y="4056061"/>
                  <a:pt x="34899" y="4039240"/>
                </a:cubicBezTo>
                <a:cubicBezTo>
                  <a:pt x="34899" y="3854619"/>
                  <a:pt x="42418" y="3748461"/>
                  <a:pt x="43878" y="3550506"/>
                </a:cubicBezTo>
                <a:lnTo>
                  <a:pt x="45337" y="3544146"/>
                </a:lnTo>
                <a:lnTo>
                  <a:pt x="45337" y="3419733"/>
                </a:lnTo>
                <a:cubicBezTo>
                  <a:pt x="35686" y="3353577"/>
                  <a:pt x="21993" y="3301165"/>
                  <a:pt x="15149" y="3325062"/>
                </a:cubicBezTo>
                <a:cubicBezTo>
                  <a:pt x="13803" y="3212239"/>
                  <a:pt x="21771" y="3205777"/>
                  <a:pt x="16608" y="3109672"/>
                </a:cubicBezTo>
                <a:cubicBezTo>
                  <a:pt x="2242" y="3263522"/>
                  <a:pt x="19414" y="3079516"/>
                  <a:pt x="2355" y="3063208"/>
                </a:cubicBezTo>
                <a:cubicBezTo>
                  <a:pt x="-1347" y="2964743"/>
                  <a:pt x="9538" y="3028746"/>
                  <a:pt x="12455" y="2983308"/>
                </a:cubicBezTo>
                <a:cubicBezTo>
                  <a:pt x="10547" y="2966999"/>
                  <a:pt x="4488" y="2927715"/>
                  <a:pt x="0" y="2925254"/>
                </a:cubicBezTo>
                <a:cubicBezTo>
                  <a:pt x="9987" y="2871408"/>
                  <a:pt x="29065" y="3004643"/>
                  <a:pt x="42305" y="2986077"/>
                </a:cubicBezTo>
                <a:cubicBezTo>
                  <a:pt x="41488" y="2935203"/>
                  <a:pt x="40544" y="2885150"/>
                  <a:pt x="39501" y="2835917"/>
                </a:cubicBezTo>
                <a:lnTo>
                  <a:pt x="33217" y="2837046"/>
                </a:lnTo>
                <a:cubicBezTo>
                  <a:pt x="33217" y="2837046"/>
                  <a:pt x="41292" y="838298"/>
                  <a:pt x="17294" y="77104"/>
                </a:cubicBezTo>
                <a:close/>
              </a:path>
            </a:pathLst>
          </a:custGeom>
          <a:blipFill>
            <a:blip r:embed="rId2"/>
            <a:stretch>
              <a:fillRect l="-67486" t="-9555" b="-9555"/>
            </a:stretch>
          </a:blipFill>
          <a:ln w="6350"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CE0C362-85DC-4577-8CE2-B81748C682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43225" y="6111413"/>
            <a:ext cx="450779" cy="40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26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>
            <a:extLst>
              <a:ext uri="{FF2B5EF4-FFF2-40B4-BE49-F238E27FC236}">
                <a16:creationId xmlns:a16="http://schemas.microsoft.com/office/drawing/2014/main" id="{11865F0E-4B44-4E70-89BB-64CB314AA6AF}"/>
              </a:ext>
            </a:extLst>
          </p:cNvPr>
          <p:cNvSpPr/>
          <p:nvPr userDrawn="1"/>
        </p:nvSpPr>
        <p:spPr>
          <a:xfrm>
            <a:off x="0" y="20096"/>
            <a:ext cx="12192000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50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63AADCFF-338D-4B33-96C1-C3F18DAA6C45}"/>
              </a:ext>
            </a:extLst>
          </p:cNvPr>
          <p:cNvSpPr>
            <a:spLocks/>
          </p:cNvSpPr>
          <p:nvPr userDrawn="1"/>
        </p:nvSpPr>
        <p:spPr bwMode="auto">
          <a:xfrm>
            <a:off x="6358984" y="1051299"/>
            <a:ext cx="6126440" cy="6146428"/>
          </a:xfrm>
          <a:custGeom>
            <a:avLst/>
            <a:gdLst>
              <a:gd name="T0" fmla="*/ 378 w 381"/>
              <a:gd name="T1" fmla="*/ 171 h 380"/>
              <a:gd name="T2" fmla="*/ 367 w 381"/>
              <a:gd name="T3" fmla="*/ 114 h 380"/>
              <a:gd name="T4" fmla="*/ 351 w 381"/>
              <a:gd name="T5" fmla="*/ 84 h 380"/>
              <a:gd name="T6" fmla="*/ 340 w 381"/>
              <a:gd name="T7" fmla="*/ 67 h 380"/>
              <a:gd name="T8" fmla="*/ 310 w 381"/>
              <a:gd name="T9" fmla="*/ 35 h 380"/>
              <a:gd name="T10" fmla="*/ 271 w 381"/>
              <a:gd name="T11" fmla="*/ 13 h 380"/>
              <a:gd name="T12" fmla="*/ 238 w 381"/>
              <a:gd name="T13" fmla="*/ 4 h 380"/>
              <a:gd name="T14" fmla="*/ 121 w 381"/>
              <a:gd name="T15" fmla="*/ 4 h 380"/>
              <a:gd name="T16" fmla="*/ 94 w 381"/>
              <a:gd name="T17" fmla="*/ 3 h 380"/>
              <a:gd name="T18" fmla="*/ 70 w 381"/>
              <a:gd name="T19" fmla="*/ 4 h 380"/>
              <a:gd name="T20" fmla="*/ 50 w 381"/>
              <a:gd name="T21" fmla="*/ 4 h 380"/>
              <a:gd name="T22" fmla="*/ 23 w 381"/>
              <a:gd name="T23" fmla="*/ 5 h 380"/>
              <a:gd name="T24" fmla="*/ 3 w 381"/>
              <a:gd name="T25" fmla="*/ 36 h 380"/>
              <a:gd name="T26" fmla="*/ 5 w 381"/>
              <a:gd name="T27" fmla="*/ 51 h 380"/>
              <a:gd name="T28" fmla="*/ 3 w 381"/>
              <a:gd name="T29" fmla="*/ 111 h 380"/>
              <a:gd name="T30" fmla="*/ 2 w 381"/>
              <a:gd name="T31" fmla="*/ 141 h 380"/>
              <a:gd name="T32" fmla="*/ 3 w 381"/>
              <a:gd name="T33" fmla="*/ 221 h 380"/>
              <a:gd name="T34" fmla="*/ 2 w 381"/>
              <a:gd name="T35" fmla="*/ 231 h 380"/>
              <a:gd name="T36" fmla="*/ 2 w 381"/>
              <a:gd name="T37" fmla="*/ 254 h 380"/>
              <a:gd name="T38" fmla="*/ 3 w 381"/>
              <a:gd name="T39" fmla="*/ 293 h 380"/>
              <a:gd name="T40" fmla="*/ 4 w 381"/>
              <a:gd name="T41" fmla="*/ 375 h 380"/>
              <a:gd name="T42" fmla="*/ 25 w 381"/>
              <a:gd name="T43" fmla="*/ 377 h 380"/>
              <a:gd name="T44" fmla="*/ 68 w 381"/>
              <a:gd name="T45" fmla="*/ 377 h 380"/>
              <a:gd name="T46" fmla="*/ 86 w 381"/>
              <a:gd name="T47" fmla="*/ 378 h 380"/>
              <a:gd name="T48" fmla="*/ 99 w 381"/>
              <a:gd name="T49" fmla="*/ 379 h 380"/>
              <a:gd name="T50" fmla="*/ 136 w 381"/>
              <a:gd name="T51" fmla="*/ 379 h 380"/>
              <a:gd name="T52" fmla="*/ 178 w 381"/>
              <a:gd name="T53" fmla="*/ 379 h 380"/>
              <a:gd name="T54" fmla="*/ 226 w 381"/>
              <a:gd name="T55" fmla="*/ 376 h 380"/>
              <a:gd name="T56" fmla="*/ 255 w 381"/>
              <a:gd name="T57" fmla="*/ 368 h 380"/>
              <a:gd name="T58" fmla="*/ 271 w 381"/>
              <a:gd name="T59" fmla="*/ 363 h 380"/>
              <a:gd name="T60" fmla="*/ 299 w 381"/>
              <a:gd name="T61" fmla="*/ 347 h 380"/>
              <a:gd name="T62" fmla="*/ 361 w 381"/>
              <a:gd name="T63" fmla="*/ 271 h 380"/>
              <a:gd name="T64" fmla="*/ 371 w 381"/>
              <a:gd name="T65" fmla="*/ 235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81" h="380">
                <a:moveTo>
                  <a:pt x="378" y="193"/>
                </a:moveTo>
                <a:cubicBezTo>
                  <a:pt x="381" y="192"/>
                  <a:pt x="377" y="190"/>
                  <a:pt x="378" y="171"/>
                </a:cubicBezTo>
                <a:cubicBezTo>
                  <a:pt x="378" y="171"/>
                  <a:pt x="377" y="169"/>
                  <a:pt x="375" y="150"/>
                </a:cubicBezTo>
                <a:cubicBezTo>
                  <a:pt x="376" y="152"/>
                  <a:pt x="371" y="126"/>
                  <a:pt x="367" y="114"/>
                </a:cubicBezTo>
                <a:cubicBezTo>
                  <a:pt x="359" y="103"/>
                  <a:pt x="363" y="112"/>
                  <a:pt x="357" y="92"/>
                </a:cubicBezTo>
                <a:cubicBezTo>
                  <a:pt x="358" y="94"/>
                  <a:pt x="352" y="86"/>
                  <a:pt x="351" y="84"/>
                </a:cubicBezTo>
                <a:cubicBezTo>
                  <a:pt x="351" y="83"/>
                  <a:pt x="351" y="84"/>
                  <a:pt x="351" y="84"/>
                </a:cubicBezTo>
                <a:cubicBezTo>
                  <a:pt x="348" y="80"/>
                  <a:pt x="353" y="86"/>
                  <a:pt x="340" y="67"/>
                </a:cubicBezTo>
                <a:cubicBezTo>
                  <a:pt x="340" y="67"/>
                  <a:pt x="341" y="68"/>
                  <a:pt x="341" y="68"/>
                </a:cubicBezTo>
                <a:cubicBezTo>
                  <a:pt x="331" y="53"/>
                  <a:pt x="338" y="60"/>
                  <a:pt x="310" y="35"/>
                </a:cubicBezTo>
                <a:cubicBezTo>
                  <a:pt x="308" y="36"/>
                  <a:pt x="304" y="31"/>
                  <a:pt x="305" y="31"/>
                </a:cubicBezTo>
                <a:cubicBezTo>
                  <a:pt x="306" y="31"/>
                  <a:pt x="278" y="15"/>
                  <a:pt x="271" y="13"/>
                </a:cubicBezTo>
                <a:cubicBezTo>
                  <a:pt x="268" y="14"/>
                  <a:pt x="274" y="12"/>
                  <a:pt x="237" y="4"/>
                </a:cubicBezTo>
                <a:cubicBezTo>
                  <a:pt x="239" y="5"/>
                  <a:pt x="238" y="4"/>
                  <a:pt x="238" y="4"/>
                </a:cubicBezTo>
                <a:cubicBezTo>
                  <a:pt x="224" y="4"/>
                  <a:pt x="240" y="2"/>
                  <a:pt x="206" y="0"/>
                </a:cubicBezTo>
                <a:cubicBezTo>
                  <a:pt x="210" y="2"/>
                  <a:pt x="165" y="3"/>
                  <a:pt x="121" y="4"/>
                </a:cubicBezTo>
                <a:cubicBezTo>
                  <a:pt x="114" y="3"/>
                  <a:pt x="110" y="3"/>
                  <a:pt x="107" y="3"/>
                </a:cubicBezTo>
                <a:cubicBezTo>
                  <a:pt x="104" y="3"/>
                  <a:pt x="94" y="3"/>
                  <a:pt x="94" y="3"/>
                </a:cubicBezTo>
                <a:cubicBezTo>
                  <a:pt x="90" y="4"/>
                  <a:pt x="90" y="4"/>
                  <a:pt x="87" y="4"/>
                </a:cubicBezTo>
                <a:cubicBezTo>
                  <a:pt x="81" y="4"/>
                  <a:pt x="76" y="4"/>
                  <a:pt x="70" y="4"/>
                </a:cubicBezTo>
                <a:cubicBezTo>
                  <a:pt x="71" y="4"/>
                  <a:pt x="65" y="3"/>
                  <a:pt x="63" y="3"/>
                </a:cubicBezTo>
                <a:cubicBezTo>
                  <a:pt x="66" y="4"/>
                  <a:pt x="57" y="4"/>
                  <a:pt x="50" y="4"/>
                </a:cubicBezTo>
                <a:cubicBezTo>
                  <a:pt x="34" y="6"/>
                  <a:pt x="23" y="5"/>
                  <a:pt x="23" y="5"/>
                </a:cubicBezTo>
                <a:cubicBezTo>
                  <a:pt x="24" y="6"/>
                  <a:pt x="23" y="5"/>
                  <a:pt x="23" y="5"/>
                </a:cubicBezTo>
                <a:cubicBezTo>
                  <a:pt x="16" y="5"/>
                  <a:pt x="4" y="4"/>
                  <a:pt x="3" y="4"/>
                </a:cubicBezTo>
                <a:cubicBezTo>
                  <a:pt x="4" y="20"/>
                  <a:pt x="3" y="34"/>
                  <a:pt x="3" y="36"/>
                </a:cubicBezTo>
                <a:cubicBezTo>
                  <a:pt x="4" y="36"/>
                  <a:pt x="3" y="40"/>
                  <a:pt x="3" y="41"/>
                </a:cubicBezTo>
                <a:cubicBezTo>
                  <a:pt x="5" y="43"/>
                  <a:pt x="5" y="46"/>
                  <a:pt x="5" y="51"/>
                </a:cubicBezTo>
                <a:cubicBezTo>
                  <a:pt x="5" y="51"/>
                  <a:pt x="5" y="80"/>
                  <a:pt x="5" y="107"/>
                </a:cubicBezTo>
                <a:cubicBezTo>
                  <a:pt x="6" y="104"/>
                  <a:pt x="3" y="108"/>
                  <a:pt x="3" y="111"/>
                </a:cubicBezTo>
                <a:cubicBezTo>
                  <a:pt x="3" y="121"/>
                  <a:pt x="5" y="123"/>
                  <a:pt x="5" y="122"/>
                </a:cubicBezTo>
                <a:cubicBezTo>
                  <a:pt x="5" y="124"/>
                  <a:pt x="3" y="140"/>
                  <a:pt x="2" y="141"/>
                </a:cubicBezTo>
                <a:cubicBezTo>
                  <a:pt x="6" y="148"/>
                  <a:pt x="5" y="196"/>
                  <a:pt x="5" y="196"/>
                </a:cubicBezTo>
                <a:cubicBezTo>
                  <a:pt x="7" y="203"/>
                  <a:pt x="3" y="220"/>
                  <a:pt x="3" y="221"/>
                </a:cubicBezTo>
                <a:cubicBezTo>
                  <a:pt x="0" y="227"/>
                  <a:pt x="3" y="227"/>
                  <a:pt x="3" y="226"/>
                </a:cubicBezTo>
                <a:cubicBezTo>
                  <a:pt x="3" y="230"/>
                  <a:pt x="2" y="230"/>
                  <a:pt x="2" y="231"/>
                </a:cubicBezTo>
                <a:cubicBezTo>
                  <a:pt x="1" y="236"/>
                  <a:pt x="2" y="248"/>
                  <a:pt x="2" y="252"/>
                </a:cubicBezTo>
                <a:cubicBezTo>
                  <a:pt x="0" y="252"/>
                  <a:pt x="3" y="255"/>
                  <a:pt x="2" y="254"/>
                </a:cubicBezTo>
                <a:cubicBezTo>
                  <a:pt x="6" y="260"/>
                  <a:pt x="4" y="266"/>
                  <a:pt x="4" y="268"/>
                </a:cubicBezTo>
                <a:cubicBezTo>
                  <a:pt x="5" y="279"/>
                  <a:pt x="3" y="283"/>
                  <a:pt x="3" y="293"/>
                </a:cubicBezTo>
                <a:cubicBezTo>
                  <a:pt x="3" y="295"/>
                  <a:pt x="5" y="299"/>
                  <a:pt x="5" y="302"/>
                </a:cubicBezTo>
                <a:cubicBezTo>
                  <a:pt x="4" y="306"/>
                  <a:pt x="4" y="374"/>
                  <a:pt x="4" y="375"/>
                </a:cubicBezTo>
                <a:cubicBezTo>
                  <a:pt x="4" y="376"/>
                  <a:pt x="10" y="377"/>
                  <a:pt x="11" y="377"/>
                </a:cubicBezTo>
                <a:cubicBezTo>
                  <a:pt x="15" y="376"/>
                  <a:pt x="27" y="376"/>
                  <a:pt x="25" y="377"/>
                </a:cubicBezTo>
                <a:cubicBezTo>
                  <a:pt x="27" y="376"/>
                  <a:pt x="44" y="378"/>
                  <a:pt x="61" y="378"/>
                </a:cubicBezTo>
                <a:cubicBezTo>
                  <a:pt x="56" y="379"/>
                  <a:pt x="61" y="377"/>
                  <a:pt x="68" y="377"/>
                </a:cubicBezTo>
                <a:cubicBezTo>
                  <a:pt x="68" y="377"/>
                  <a:pt x="77" y="379"/>
                  <a:pt x="79" y="378"/>
                </a:cubicBezTo>
                <a:cubicBezTo>
                  <a:pt x="82" y="379"/>
                  <a:pt x="84" y="378"/>
                  <a:pt x="86" y="378"/>
                </a:cubicBezTo>
                <a:cubicBezTo>
                  <a:pt x="84" y="379"/>
                  <a:pt x="86" y="379"/>
                  <a:pt x="86" y="379"/>
                </a:cubicBezTo>
                <a:cubicBezTo>
                  <a:pt x="89" y="378"/>
                  <a:pt x="97" y="378"/>
                  <a:pt x="99" y="379"/>
                </a:cubicBezTo>
                <a:cubicBezTo>
                  <a:pt x="99" y="379"/>
                  <a:pt x="102" y="379"/>
                  <a:pt x="102" y="379"/>
                </a:cubicBezTo>
                <a:cubicBezTo>
                  <a:pt x="116" y="379"/>
                  <a:pt x="138" y="379"/>
                  <a:pt x="136" y="379"/>
                </a:cubicBezTo>
                <a:cubicBezTo>
                  <a:pt x="140" y="379"/>
                  <a:pt x="141" y="378"/>
                  <a:pt x="144" y="377"/>
                </a:cubicBezTo>
                <a:cubicBezTo>
                  <a:pt x="154" y="378"/>
                  <a:pt x="170" y="378"/>
                  <a:pt x="178" y="379"/>
                </a:cubicBezTo>
                <a:cubicBezTo>
                  <a:pt x="188" y="378"/>
                  <a:pt x="178" y="380"/>
                  <a:pt x="219" y="378"/>
                </a:cubicBezTo>
                <a:cubicBezTo>
                  <a:pt x="220" y="377"/>
                  <a:pt x="219" y="378"/>
                  <a:pt x="226" y="376"/>
                </a:cubicBezTo>
                <a:cubicBezTo>
                  <a:pt x="233" y="376"/>
                  <a:pt x="245" y="372"/>
                  <a:pt x="255" y="368"/>
                </a:cubicBezTo>
                <a:cubicBezTo>
                  <a:pt x="253" y="368"/>
                  <a:pt x="255" y="368"/>
                  <a:pt x="255" y="368"/>
                </a:cubicBezTo>
                <a:cubicBezTo>
                  <a:pt x="253" y="369"/>
                  <a:pt x="260" y="367"/>
                  <a:pt x="264" y="365"/>
                </a:cubicBezTo>
                <a:cubicBezTo>
                  <a:pt x="267" y="365"/>
                  <a:pt x="263" y="365"/>
                  <a:pt x="271" y="363"/>
                </a:cubicBezTo>
                <a:cubicBezTo>
                  <a:pt x="270" y="364"/>
                  <a:pt x="273" y="361"/>
                  <a:pt x="284" y="357"/>
                </a:cubicBezTo>
                <a:cubicBezTo>
                  <a:pt x="287" y="355"/>
                  <a:pt x="300" y="347"/>
                  <a:pt x="299" y="347"/>
                </a:cubicBezTo>
                <a:cubicBezTo>
                  <a:pt x="305" y="340"/>
                  <a:pt x="314" y="345"/>
                  <a:pt x="351" y="294"/>
                </a:cubicBezTo>
                <a:cubicBezTo>
                  <a:pt x="350" y="292"/>
                  <a:pt x="359" y="276"/>
                  <a:pt x="361" y="271"/>
                </a:cubicBezTo>
                <a:cubicBezTo>
                  <a:pt x="360" y="267"/>
                  <a:pt x="366" y="253"/>
                  <a:pt x="368" y="249"/>
                </a:cubicBezTo>
                <a:cubicBezTo>
                  <a:pt x="367" y="245"/>
                  <a:pt x="372" y="227"/>
                  <a:pt x="371" y="235"/>
                </a:cubicBezTo>
                <a:cubicBezTo>
                  <a:pt x="372" y="223"/>
                  <a:pt x="378" y="205"/>
                  <a:pt x="378" y="193"/>
                </a:cubicBezTo>
              </a:path>
            </a:pathLst>
          </a:custGeom>
          <a:noFill/>
          <a:ln w="22225"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2000" noProof="0"/>
          </a:p>
        </p:txBody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AE30A588-4D27-4A98-ACCE-58D73E3A859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78088" y="749328"/>
            <a:ext cx="3314457" cy="4148828"/>
          </a:xfrm>
          <a:custGeom>
            <a:avLst/>
            <a:gdLst>
              <a:gd name="T0" fmla="*/ 2516 w 2523"/>
              <a:gd name="T1" fmla="*/ 2424 h 2530"/>
              <a:gd name="T2" fmla="*/ 2517 w 2523"/>
              <a:gd name="T3" fmla="*/ 311 h 2530"/>
              <a:gd name="T4" fmla="*/ 2521 w 2523"/>
              <a:gd name="T5" fmla="*/ 105 h 2530"/>
              <a:gd name="T6" fmla="*/ 2301 w 2523"/>
              <a:gd name="T7" fmla="*/ 2 h 2530"/>
              <a:gd name="T8" fmla="*/ 2124 w 2523"/>
              <a:gd name="T9" fmla="*/ 5 h 2530"/>
              <a:gd name="T10" fmla="*/ 1979 w 2523"/>
              <a:gd name="T11" fmla="*/ 4 h 2530"/>
              <a:gd name="T12" fmla="*/ 1888 w 2523"/>
              <a:gd name="T13" fmla="*/ 4 h 2530"/>
              <a:gd name="T14" fmla="*/ 1842 w 2523"/>
              <a:gd name="T15" fmla="*/ 5 h 2530"/>
              <a:gd name="T16" fmla="*/ 1701 w 2523"/>
              <a:gd name="T17" fmla="*/ 5 h 2530"/>
              <a:gd name="T18" fmla="*/ 1578 w 2523"/>
              <a:gd name="T19" fmla="*/ 6 h 2530"/>
              <a:gd name="T20" fmla="*/ 1313 w 2523"/>
              <a:gd name="T21" fmla="*/ 3 h 2530"/>
              <a:gd name="T22" fmla="*/ 1127 w 2523"/>
              <a:gd name="T23" fmla="*/ 2 h 2530"/>
              <a:gd name="T24" fmla="*/ 942 w 2523"/>
              <a:gd name="T25" fmla="*/ 5 h 2530"/>
              <a:gd name="T26" fmla="*/ 739 w 2523"/>
              <a:gd name="T27" fmla="*/ 4 h 2530"/>
              <a:gd name="T28" fmla="*/ 669 w 2523"/>
              <a:gd name="T29" fmla="*/ 4 h 2530"/>
              <a:gd name="T30" fmla="*/ 607 w 2523"/>
              <a:gd name="T31" fmla="*/ 5 h 2530"/>
              <a:gd name="T32" fmla="*/ 503 w 2523"/>
              <a:gd name="T33" fmla="*/ 2 h 2530"/>
              <a:gd name="T34" fmla="*/ 379 w 2523"/>
              <a:gd name="T35" fmla="*/ 3 h 2530"/>
              <a:gd name="T36" fmla="*/ 88 w 2523"/>
              <a:gd name="T37" fmla="*/ 6 h 2530"/>
              <a:gd name="T38" fmla="*/ 9 w 2523"/>
              <a:gd name="T39" fmla="*/ 133 h 2530"/>
              <a:gd name="T40" fmla="*/ 7 w 2523"/>
              <a:gd name="T41" fmla="*/ 351 h 2530"/>
              <a:gd name="T42" fmla="*/ 5 w 2523"/>
              <a:gd name="T43" fmla="*/ 522 h 2530"/>
              <a:gd name="T44" fmla="*/ 5 w 2523"/>
              <a:gd name="T45" fmla="*/ 666 h 2530"/>
              <a:gd name="T46" fmla="*/ 6 w 2523"/>
              <a:gd name="T47" fmla="*/ 765 h 2530"/>
              <a:gd name="T48" fmla="*/ 2 w 2523"/>
              <a:gd name="T49" fmla="*/ 894 h 2530"/>
              <a:gd name="T50" fmla="*/ 5 w 2523"/>
              <a:gd name="T51" fmla="*/ 1097 h 2530"/>
              <a:gd name="T52" fmla="*/ 4 w 2523"/>
              <a:gd name="T53" fmla="*/ 1366 h 2530"/>
              <a:gd name="T54" fmla="*/ 6 w 2523"/>
              <a:gd name="T55" fmla="*/ 1522 h 2530"/>
              <a:gd name="T56" fmla="*/ 3 w 2523"/>
              <a:gd name="T57" fmla="*/ 1769 h 2530"/>
              <a:gd name="T58" fmla="*/ 5 w 2523"/>
              <a:gd name="T59" fmla="*/ 1825 h 2530"/>
              <a:gd name="T60" fmla="*/ 3 w 2523"/>
              <a:gd name="T61" fmla="*/ 1958 h 2530"/>
              <a:gd name="T62" fmla="*/ 3 w 2523"/>
              <a:gd name="T63" fmla="*/ 2204 h 2530"/>
              <a:gd name="T64" fmla="*/ 1 w 2523"/>
              <a:gd name="T65" fmla="*/ 2334 h 2530"/>
              <a:gd name="T66" fmla="*/ 154 w 2523"/>
              <a:gd name="T67" fmla="*/ 2528 h 2530"/>
              <a:gd name="T68" fmla="*/ 340 w 2523"/>
              <a:gd name="T69" fmla="*/ 2525 h 2530"/>
              <a:gd name="T70" fmla="*/ 543 w 2523"/>
              <a:gd name="T71" fmla="*/ 2526 h 2530"/>
              <a:gd name="T72" fmla="*/ 613 w 2523"/>
              <a:gd name="T73" fmla="*/ 2525 h 2530"/>
              <a:gd name="T74" fmla="*/ 674 w 2523"/>
              <a:gd name="T75" fmla="*/ 2525 h 2530"/>
              <a:gd name="T76" fmla="*/ 779 w 2523"/>
              <a:gd name="T77" fmla="*/ 2527 h 2530"/>
              <a:gd name="T78" fmla="*/ 903 w 2523"/>
              <a:gd name="T79" fmla="*/ 2526 h 2530"/>
              <a:gd name="T80" fmla="*/ 1193 w 2523"/>
              <a:gd name="T81" fmla="*/ 2524 h 2530"/>
              <a:gd name="T82" fmla="*/ 1386 w 2523"/>
              <a:gd name="T83" fmla="*/ 2525 h 2530"/>
              <a:gd name="T84" fmla="*/ 1519 w 2523"/>
              <a:gd name="T85" fmla="*/ 2526 h 2530"/>
              <a:gd name="T86" fmla="*/ 1785 w 2523"/>
              <a:gd name="T87" fmla="*/ 2526 h 2530"/>
              <a:gd name="T88" fmla="*/ 1821 w 2523"/>
              <a:gd name="T89" fmla="*/ 2527 h 2530"/>
              <a:gd name="T90" fmla="*/ 1907 w 2523"/>
              <a:gd name="T91" fmla="*/ 2525 h 2530"/>
              <a:gd name="T92" fmla="*/ 2005 w 2523"/>
              <a:gd name="T93" fmla="*/ 2524 h 2530"/>
              <a:gd name="T94" fmla="*/ 2135 w 2523"/>
              <a:gd name="T95" fmla="*/ 2527 h 2530"/>
              <a:gd name="T96" fmla="*/ 2338 w 2523"/>
              <a:gd name="T97" fmla="*/ 2524 h 2530"/>
              <a:gd name="T98" fmla="*/ 2516 w 2523"/>
              <a:gd name="T99" fmla="*/ 2424 h 2530"/>
              <a:gd name="T100" fmla="*/ 2517 w 2523"/>
              <a:gd name="T101" fmla="*/ 2216 h 2530"/>
              <a:gd name="T102" fmla="*/ 2516 w 2523"/>
              <a:gd name="T103" fmla="*/ 2037 h 2530"/>
              <a:gd name="T104" fmla="*/ 2518 w 2523"/>
              <a:gd name="T105" fmla="*/ 1855 h 2530"/>
              <a:gd name="T106" fmla="*/ 2520 w 2523"/>
              <a:gd name="T107" fmla="*/ 1842 h 2530"/>
              <a:gd name="T108" fmla="*/ 2521 w 2523"/>
              <a:gd name="T109" fmla="*/ 1645 h 2530"/>
              <a:gd name="T110" fmla="*/ 2520 w 2523"/>
              <a:gd name="T111" fmla="*/ 1438 h 2530"/>
              <a:gd name="T112" fmla="*/ 2516 w 2523"/>
              <a:gd name="T113" fmla="*/ 1255 h 2530"/>
              <a:gd name="T114" fmla="*/ 2517 w 2523"/>
              <a:gd name="T115" fmla="*/ 1025 h 2530"/>
              <a:gd name="T116" fmla="*/ 2519 w 2523"/>
              <a:gd name="T117" fmla="*/ 793 h 2530"/>
              <a:gd name="T118" fmla="*/ 2515 w 2523"/>
              <a:gd name="T119" fmla="*/ 718 h 2530"/>
              <a:gd name="T120" fmla="*/ 2521 w 2523"/>
              <a:gd name="T121" fmla="*/ 612 h 2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523" h="2530">
                <a:moveTo>
                  <a:pt x="6" y="105"/>
                </a:moveTo>
                <a:cubicBezTo>
                  <a:pt x="6" y="105"/>
                  <a:pt x="6" y="105"/>
                  <a:pt x="6" y="104"/>
                </a:cubicBezTo>
                <a:cubicBezTo>
                  <a:pt x="6" y="105"/>
                  <a:pt x="6" y="106"/>
                  <a:pt x="6" y="105"/>
                </a:cubicBezTo>
                <a:moveTo>
                  <a:pt x="2516" y="2424"/>
                </a:moveTo>
                <a:cubicBezTo>
                  <a:pt x="2516" y="2425"/>
                  <a:pt x="2516" y="2425"/>
                  <a:pt x="2516" y="2425"/>
                </a:cubicBezTo>
                <a:cubicBezTo>
                  <a:pt x="2516" y="2425"/>
                  <a:pt x="2516" y="2424"/>
                  <a:pt x="2516" y="2424"/>
                </a:cubicBezTo>
                <a:moveTo>
                  <a:pt x="2519" y="467"/>
                </a:moveTo>
                <a:cubicBezTo>
                  <a:pt x="2520" y="455"/>
                  <a:pt x="2517" y="427"/>
                  <a:pt x="2518" y="410"/>
                </a:cubicBezTo>
                <a:cubicBezTo>
                  <a:pt x="2518" y="407"/>
                  <a:pt x="2517" y="371"/>
                  <a:pt x="2518" y="338"/>
                </a:cubicBezTo>
                <a:cubicBezTo>
                  <a:pt x="2518" y="338"/>
                  <a:pt x="2519" y="332"/>
                  <a:pt x="2520" y="329"/>
                </a:cubicBezTo>
                <a:cubicBezTo>
                  <a:pt x="2519" y="329"/>
                  <a:pt x="2520" y="328"/>
                  <a:pt x="2520" y="326"/>
                </a:cubicBezTo>
                <a:cubicBezTo>
                  <a:pt x="2520" y="319"/>
                  <a:pt x="2517" y="311"/>
                  <a:pt x="2517" y="311"/>
                </a:cubicBezTo>
                <a:cubicBezTo>
                  <a:pt x="2516" y="305"/>
                  <a:pt x="2518" y="305"/>
                  <a:pt x="2518" y="300"/>
                </a:cubicBezTo>
                <a:cubicBezTo>
                  <a:pt x="2518" y="299"/>
                  <a:pt x="2516" y="297"/>
                  <a:pt x="2516" y="296"/>
                </a:cubicBezTo>
                <a:cubicBezTo>
                  <a:pt x="2516" y="257"/>
                  <a:pt x="2518" y="257"/>
                  <a:pt x="2518" y="218"/>
                </a:cubicBezTo>
                <a:cubicBezTo>
                  <a:pt x="2517" y="214"/>
                  <a:pt x="2515" y="214"/>
                  <a:pt x="2515" y="210"/>
                </a:cubicBezTo>
                <a:cubicBezTo>
                  <a:pt x="2515" y="203"/>
                  <a:pt x="2522" y="203"/>
                  <a:pt x="2522" y="196"/>
                </a:cubicBezTo>
                <a:cubicBezTo>
                  <a:pt x="2523" y="150"/>
                  <a:pt x="2520" y="150"/>
                  <a:pt x="2521" y="105"/>
                </a:cubicBezTo>
                <a:cubicBezTo>
                  <a:pt x="2521" y="59"/>
                  <a:pt x="2517" y="5"/>
                  <a:pt x="2517" y="5"/>
                </a:cubicBezTo>
                <a:cubicBezTo>
                  <a:pt x="2517" y="5"/>
                  <a:pt x="2507" y="6"/>
                  <a:pt x="2500" y="6"/>
                </a:cubicBezTo>
                <a:cubicBezTo>
                  <a:pt x="2498" y="5"/>
                  <a:pt x="2449" y="2"/>
                  <a:pt x="2400" y="2"/>
                </a:cubicBezTo>
                <a:cubicBezTo>
                  <a:pt x="2393" y="2"/>
                  <a:pt x="2386" y="4"/>
                  <a:pt x="2379" y="4"/>
                </a:cubicBezTo>
                <a:cubicBezTo>
                  <a:pt x="2375" y="4"/>
                  <a:pt x="2372" y="2"/>
                  <a:pt x="2369" y="2"/>
                </a:cubicBezTo>
                <a:cubicBezTo>
                  <a:pt x="2331" y="2"/>
                  <a:pt x="2301" y="3"/>
                  <a:pt x="2301" y="2"/>
                </a:cubicBezTo>
                <a:cubicBezTo>
                  <a:pt x="2292" y="4"/>
                  <a:pt x="2276" y="2"/>
                  <a:pt x="2261" y="5"/>
                </a:cubicBezTo>
                <a:cubicBezTo>
                  <a:pt x="2257" y="4"/>
                  <a:pt x="2264" y="4"/>
                  <a:pt x="2262" y="4"/>
                </a:cubicBezTo>
                <a:cubicBezTo>
                  <a:pt x="2258" y="4"/>
                  <a:pt x="2253" y="5"/>
                  <a:pt x="2244" y="4"/>
                </a:cubicBezTo>
                <a:cubicBezTo>
                  <a:pt x="2244" y="4"/>
                  <a:pt x="2246" y="4"/>
                  <a:pt x="2245" y="4"/>
                </a:cubicBezTo>
                <a:cubicBezTo>
                  <a:pt x="2221" y="4"/>
                  <a:pt x="2211" y="6"/>
                  <a:pt x="2183" y="5"/>
                </a:cubicBezTo>
                <a:cubicBezTo>
                  <a:pt x="2182" y="5"/>
                  <a:pt x="2123" y="5"/>
                  <a:pt x="2124" y="5"/>
                </a:cubicBezTo>
                <a:cubicBezTo>
                  <a:pt x="2117" y="4"/>
                  <a:pt x="2105" y="1"/>
                  <a:pt x="2101" y="1"/>
                </a:cubicBezTo>
                <a:cubicBezTo>
                  <a:pt x="2105" y="1"/>
                  <a:pt x="2053" y="0"/>
                  <a:pt x="2030" y="1"/>
                </a:cubicBezTo>
                <a:cubicBezTo>
                  <a:pt x="2029" y="1"/>
                  <a:pt x="2017" y="1"/>
                  <a:pt x="1997" y="1"/>
                </a:cubicBezTo>
                <a:cubicBezTo>
                  <a:pt x="1997" y="1"/>
                  <a:pt x="1979" y="4"/>
                  <a:pt x="1979" y="4"/>
                </a:cubicBezTo>
                <a:cubicBezTo>
                  <a:pt x="1979" y="4"/>
                  <a:pt x="1980" y="4"/>
                  <a:pt x="1980" y="4"/>
                </a:cubicBezTo>
                <a:cubicBezTo>
                  <a:pt x="1979" y="4"/>
                  <a:pt x="1979" y="4"/>
                  <a:pt x="1979" y="4"/>
                </a:cubicBezTo>
                <a:cubicBezTo>
                  <a:pt x="1961" y="5"/>
                  <a:pt x="1970" y="3"/>
                  <a:pt x="1957" y="5"/>
                </a:cubicBezTo>
                <a:cubicBezTo>
                  <a:pt x="1956" y="5"/>
                  <a:pt x="1956" y="6"/>
                  <a:pt x="1954" y="5"/>
                </a:cubicBezTo>
                <a:cubicBezTo>
                  <a:pt x="1950" y="6"/>
                  <a:pt x="1951" y="3"/>
                  <a:pt x="1941" y="3"/>
                </a:cubicBezTo>
                <a:cubicBezTo>
                  <a:pt x="1949" y="2"/>
                  <a:pt x="1934" y="3"/>
                  <a:pt x="1943" y="2"/>
                </a:cubicBezTo>
                <a:cubicBezTo>
                  <a:pt x="1922" y="1"/>
                  <a:pt x="1916" y="4"/>
                  <a:pt x="1910" y="4"/>
                </a:cubicBezTo>
                <a:cubicBezTo>
                  <a:pt x="1915" y="5"/>
                  <a:pt x="1888" y="4"/>
                  <a:pt x="1888" y="4"/>
                </a:cubicBezTo>
                <a:cubicBezTo>
                  <a:pt x="1887" y="4"/>
                  <a:pt x="1886" y="4"/>
                  <a:pt x="1885" y="4"/>
                </a:cubicBezTo>
                <a:cubicBezTo>
                  <a:pt x="1883" y="4"/>
                  <a:pt x="1855" y="3"/>
                  <a:pt x="1845" y="4"/>
                </a:cubicBezTo>
                <a:cubicBezTo>
                  <a:pt x="1844" y="4"/>
                  <a:pt x="1846" y="5"/>
                  <a:pt x="1849" y="5"/>
                </a:cubicBezTo>
                <a:cubicBezTo>
                  <a:pt x="1851" y="5"/>
                  <a:pt x="1853" y="5"/>
                  <a:pt x="1858" y="5"/>
                </a:cubicBezTo>
                <a:cubicBezTo>
                  <a:pt x="1855" y="5"/>
                  <a:pt x="1851" y="5"/>
                  <a:pt x="1849" y="5"/>
                </a:cubicBezTo>
                <a:cubicBezTo>
                  <a:pt x="1847" y="5"/>
                  <a:pt x="1845" y="5"/>
                  <a:pt x="1842" y="5"/>
                </a:cubicBezTo>
                <a:cubicBezTo>
                  <a:pt x="1842" y="4"/>
                  <a:pt x="1844" y="4"/>
                  <a:pt x="1845" y="4"/>
                </a:cubicBezTo>
                <a:cubicBezTo>
                  <a:pt x="1846" y="4"/>
                  <a:pt x="1847" y="4"/>
                  <a:pt x="1849" y="4"/>
                </a:cubicBezTo>
                <a:cubicBezTo>
                  <a:pt x="1844" y="3"/>
                  <a:pt x="1831" y="5"/>
                  <a:pt x="1836" y="3"/>
                </a:cubicBezTo>
                <a:cubicBezTo>
                  <a:pt x="1829" y="5"/>
                  <a:pt x="1764" y="6"/>
                  <a:pt x="1759" y="6"/>
                </a:cubicBezTo>
                <a:cubicBezTo>
                  <a:pt x="1754" y="6"/>
                  <a:pt x="1747" y="3"/>
                  <a:pt x="1744" y="2"/>
                </a:cubicBezTo>
                <a:cubicBezTo>
                  <a:pt x="1727" y="2"/>
                  <a:pt x="1719" y="5"/>
                  <a:pt x="1701" y="5"/>
                </a:cubicBezTo>
                <a:cubicBezTo>
                  <a:pt x="1697" y="4"/>
                  <a:pt x="1687" y="2"/>
                  <a:pt x="1677" y="2"/>
                </a:cubicBezTo>
                <a:cubicBezTo>
                  <a:pt x="1679" y="2"/>
                  <a:pt x="1673" y="1"/>
                  <a:pt x="1673" y="1"/>
                </a:cubicBezTo>
                <a:cubicBezTo>
                  <a:pt x="1667" y="0"/>
                  <a:pt x="1647" y="1"/>
                  <a:pt x="1638" y="2"/>
                </a:cubicBezTo>
                <a:cubicBezTo>
                  <a:pt x="1636" y="1"/>
                  <a:pt x="1635" y="2"/>
                  <a:pt x="1630" y="3"/>
                </a:cubicBezTo>
                <a:cubicBezTo>
                  <a:pt x="1631" y="2"/>
                  <a:pt x="1629" y="3"/>
                  <a:pt x="1620" y="3"/>
                </a:cubicBezTo>
                <a:cubicBezTo>
                  <a:pt x="1619" y="3"/>
                  <a:pt x="1590" y="6"/>
                  <a:pt x="1578" y="6"/>
                </a:cubicBezTo>
                <a:cubicBezTo>
                  <a:pt x="1577" y="6"/>
                  <a:pt x="1496" y="3"/>
                  <a:pt x="1483" y="2"/>
                </a:cubicBezTo>
                <a:cubicBezTo>
                  <a:pt x="1483" y="2"/>
                  <a:pt x="1454" y="7"/>
                  <a:pt x="1451" y="6"/>
                </a:cubicBezTo>
                <a:cubicBezTo>
                  <a:pt x="1453" y="6"/>
                  <a:pt x="1447" y="4"/>
                  <a:pt x="1432" y="3"/>
                </a:cubicBezTo>
                <a:cubicBezTo>
                  <a:pt x="1426" y="3"/>
                  <a:pt x="1423" y="6"/>
                  <a:pt x="1426" y="5"/>
                </a:cubicBezTo>
                <a:cubicBezTo>
                  <a:pt x="1378" y="6"/>
                  <a:pt x="1327" y="6"/>
                  <a:pt x="1329" y="6"/>
                </a:cubicBezTo>
                <a:cubicBezTo>
                  <a:pt x="1321" y="6"/>
                  <a:pt x="1313" y="3"/>
                  <a:pt x="1313" y="3"/>
                </a:cubicBezTo>
                <a:cubicBezTo>
                  <a:pt x="1311" y="3"/>
                  <a:pt x="1305" y="3"/>
                  <a:pt x="1304" y="3"/>
                </a:cubicBezTo>
                <a:cubicBezTo>
                  <a:pt x="1300" y="3"/>
                  <a:pt x="1276" y="2"/>
                  <a:pt x="1249" y="3"/>
                </a:cubicBezTo>
                <a:cubicBezTo>
                  <a:pt x="1249" y="3"/>
                  <a:pt x="1249" y="4"/>
                  <a:pt x="1249" y="5"/>
                </a:cubicBezTo>
                <a:cubicBezTo>
                  <a:pt x="1232" y="4"/>
                  <a:pt x="1195" y="2"/>
                  <a:pt x="1159" y="2"/>
                </a:cubicBezTo>
                <a:cubicBezTo>
                  <a:pt x="1151" y="2"/>
                  <a:pt x="1144" y="4"/>
                  <a:pt x="1137" y="4"/>
                </a:cubicBezTo>
                <a:cubicBezTo>
                  <a:pt x="1134" y="4"/>
                  <a:pt x="1130" y="2"/>
                  <a:pt x="1127" y="2"/>
                </a:cubicBezTo>
                <a:cubicBezTo>
                  <a:pt x="1090" y="2"/>
                  <a:pt x="1060" y="3"/>
                  <a:pt x="1060" y="2"/>
                </a:cubicBezTo>
                <a:cubicBezTo>
                  <a:pt x="1050" y="4"/>
                  <a:pt x="1034" y="2"/>
                  <a:pt x="1019" y="5"/>
                </a:cubicBezTo>
                <a:cubicBezTo>
                  <a:pt x="1016" y="4"/>
                  <a:pt x="1022" y="4"/>
                  <a:pt x="1020" y="4"/>
                </a:cubicBezTo>
                <a:cubicBezTo>
                  <a:pt x="1016" y="4"/>
                  <a:pt x="1012" y="5"/>
                  <a:pt x="1003" y="4"/>
                </a:cubicBezTo>
                <a:cubicBezTo>
                  <a:pt x="1002" y="4"/>
                  <a:pt x="1004" y="4"/>
                  <a:pt x="1004" y="4"/>
                </a:cubicBezTo>
                <a:cubicBezTo>
                  <a:pt x="980" y="4"/>
                  <a:pt x="969" y="6"/>
                  <a:pt x="942" y="5"/>
                </a:cubicBezTo>
                <a:cubicBezTo>
                  <a:pt x="941" y="5"/>
                  <a:pt x="881" y="5"/>
                  <a:pt x="883" y="5"/>
                </a:cubicBezTo>
                <a:cubicBezTo>
                  <a:pt x="876" y="4"/>
                  <a:pt x="863" y="1"/>
                  <a:pt x="859" y="1"/>
                </a:cubicBezTo>
                <a:cubicBezTo>
                  <a:pt x="863" y="1"/>
                  <a:pt x="812" y="0"/>
                  <a:pt x="788" y="1"/>
                </a:cubicBezTo>
                <a:cubicBezTo>
                  <a:pt x="787" y="1"/>
                  <a:pt x="776" y="1"/>
                  <a:pt x="756" y="1"/>
                </a:cubicBezTo>
                <a:cubicBezTo>
                  <a:pt x="755" y="1"/>
                  <a:pt x="737" y="4"/>
                  <a:pt x="737" y="4"/>
                </a:cubicBezTo>
                <a:cubicBezTo>
                  <a:pt x="738" y="4"/>
                  <a:pt x="738" y="4"/>
                  <a:pt x="739" y="4"/>
                </a:cubicBezTo>
                <a:cubicBezTo>
                  <a:pt x="738" y="4"/>
                  <a:pt x="737" y="4"/>
                  <a:pt x="737" y="4"/>
                </a:cubicBezTo>
                <a:cubicBezTo>
                  <a:pt x="719" y="5"/>
                  <a:pt x="728" y="3"/>
                  <a:pt x="716" y="5"/>
                </a:cubicBezTo>
                <a:cubicBezTo>
                  <a:pt x="714" y="5"/>
                  <a:pt x="714" y="6"/>
                  <a:pt x="713" y="5"/>
                </a:cubicBezTo>
                <a:cubicBezTo>
                  <a:pt x="708" y="6"/>
                  <a:pt x="709" y="3"/>
                  <a:pt x="699" y="3"/>
                </a:cubicBezTo>
                <a:cubicBezTo>
                  <a:pt x="708" y="2"/>
                  <a:pt x="693" y="3"/>
                  <a:pt x="702" y="2"/>
                </a:cubicBezTo>
                <a:cubicBezTo>
                  <a:pt x="681" y="1"/>
                  <a:pt x="674" y="4"/>
                  <a:pt x="669" y="4"/>
                </a:cubicBezTo>
                <a:cubicBezTo>
                  <a:pt x="673" y="5"/>
                  <a:pt x="647" y="4"/>
                  <a:pt x="646" y="4"/>
                </a:cubicBezTo>
                <a:cubicBezTo>
                  <a:pt x="646" y="4"/>
                  <a:pt x="644" y="4"/>
                  <a:pt x="643" y="4"/>
                </a:cubicBezTo>
                <a:cubicBezTo>
                  <a:pt x="641" y="4"/>
                  <a:pt x="614" y="3"/>
                  <a:pt x="604" y="4"/>
                </a:cubicBezTo>
                <a:cubicBezTo>
                  <a:pt x="602" y="4"/>
                  <a:pt x="604" y="5"/>
                  <a:pt x="607" y="5"/>
                </a:cubicBezTo>
                <a:cubicBezTo>
                  <a:pt x="610" y="5"/>
                  <a:pt x="612" y="5"/>
                  <a:pt x="616" y="5"/>
                </a:cubicBezTo>
                <a:cubicBezTo>
                  <a:pt x="613" y="5"/>
                  <a:pt x="610" y="5"/>
                  <a:pt x="607" y="5"/>
                </a:cubicBezTo>
                <a:cubicBezTo>
                  <a:pt x="606" y="5"/>
                  <a:pt x="604" y="5"/>
                  <a:pt x="601" y="5"/>
                </a:cubicBezTo>
                <a:cubicBezTo>
                  <a:pt x="601" y="4"/>
                  <a:pt x="602" y="4"/>
                  <a:pt x="604" y="4"/>
                </a:cubicBezTo>
                <a:cubicBezTo>
                  <a:pt x="605" y="4"/>
                  <a:pt x="606" y="4"/>
                  <a:pt x="607" y="4"/>
                </a:cubicBezTo>
                <a:cubicBezTo>
                  <a:pt x="603" y="3"/>
                  <a:pt x="590" y="5"/>
                  <a:pt x="594" y="3"/>
                </a:cubicBezTo>
                <a:cubicBezTo>
                  <a:pt x="587" y="5"/>
                  <a:pt x="522" y="6"/>
                  <a:pt x="517" y="6"/>
                </a:cubicBezTo>
                <a:cubicBezTo>
                  <a:pt x="512" y="6"/>
                  <a:pt x="506" y="3"/>
                  <a:pt x="503" y="2"/>
                </a:cubicBezTo>
                <a:cubicBezTo>
                  <a:pt x="485" y="2"/>
                  <a:pt x="477" y="5"/>
                  <a:pt x="459" y="5"/>
                </a:cubicBezTo>
                <a:cubicBezTo>
                  <a:pt x="455" y="4"/>
                  <a:pt x="445" y="2"/>
                  <a:pt x="435" y="2"/>
                </a:cubicBezTo>
                <a:cubicBezTo>
                  <a:pt x="438" y="2"/>
                  <a:pt x="431" y="1"/>
                  <a:pt x="432" y="1"/>
                </a:cubicBezTo>
                <a:cubicBezTo>
                  <a:pt x="425" y="0"/>
                  <a:pt x="406" y="1"/>
                  <a:pt x="397" y="2"/>
                </a:cubicBezTo>
                <a:cubicBezTo>
                  <a:pt x="394" y="1"/>
                  <a:pt x="393" y="2"/>
                  <a:pt x="388" y="3"/>
                </a:cubicBezTo>
                <a:cubicBezTo>
                  <a:pt x="389" y="2"/>
                  <a:pt x="387" y="3"/>
                  <a:pt x="379" y="3"/>
                </a:cubicBezTo>
                <a:cubicBezTo>
                  <a:pt x="377" y="3"/>
                  <a:pt x="349" y="6"/>
                  <a:pt x="336" y="6"/>
                </a:cubicBezTo>
                <a:cubicBezTo>
                  <a:pt x="335" y="6"/>
                  <a:pt x="254" y="3"/>
                  <a:pt x="242" y="2"/>
                </a:cubicBezTo>
                <a:cubicBezTo>
                  <a:pt x="241" y="2"/>
                  <a:pt x="213" y="7"/>
                  <a:pt x="210" y="6"/>
                </a:cubicBezTo>
                <a:cubicBezTo>
                  <a:pt x="212" y="6"/>
                  <a:pt x="205" y="4"/>
                  <a:pt x="190" y="3"/>
                </a:cubicBezTo>
                <a:cubicBezTo>
                  <a:pt x="185" y="3"/>
                  <a:pt x="181" y="6"/>
                  <a:pt x="185" y="5"/>
                </a:cubicBezTo>
                <a:cubicBezTo>
                  <a:pt x="137" y="6"/>
                  <a:pt x="86" y="6"/>
                  <a:pt x="88" y="6"/>
                </a:cubicBezTo>
                <a:cubicBezTo>
                  <a:pt x="80" y="6"/>
                  <a:pt x="72" y="3"/>
                  <a:pt x="72" y="3"/>
                </a:cubicBezTo>
                <a:cubicBezTo>
                  <a:pt x="69" y="3"/>
                  <a:pt x="63" y="3"/>
                  <a:pt x="62" y="3"/>
                </a:cubicBezTo>
                <a:cubicBezTo>
                  <a:pt x="59" y="3"/>
                  <a:pt x="35" y="2"/>
                  <a:pt x="7" y="3"/>
                </a:cubicBezTo>
                <a:cubicBezTo>
                  <a:pt x="7" y="6"/>
                  <a:pt x="10" y="45"/>
                  <a:pt x="10" y="50"/>
                </a:cubicBezTo>
                <a:cubicBezTo>
                  <a:pt x="11" y="43"/>
                  <a:pt x="7" y="104"/>
                  <a:pt x="6" y="105"/>
                </a:cubicBezTo>
                <a:cubicBezTo>
                  <a:pt x="7" y="112"/>
                  <a:pt x="10" y="128"/>
                  <a:pt x="9" y="133"/>
                </a:cubicBezTo>
                <a:cubicBezTo>
                  <a:pt x="11" y="129"/>
                  <a:pt x="6" y="150"/>
                  <a:pt x="6" y="158"/>
                </a:cubicBezTo>
                <a:cubicBezTo>
                  <a:pt x="6" y="159"/>
                  <a:pt x="6" y="179"/>
                  <a:pt x="6" y="180"/>
                </a:cubicBezTo>
                <a:cubicBezTo>
                  <a:pt x="6" y="196"/>
                  <a:pt x="10" y="251"/>
                  <a:pt x="9" y="255"/>
                </a:cubicBezTo>
                <a:cubicBezTo>
                  <a:pt x="8" y="256"/>
                  <a:pt x="5" y="293"/>
                  <a:pt x="6" y="300"/>
                </a:cubicBezTo>
                <a:cubicBezTo>
                  <a:pt x="5" y="298"/>
                  <a:pt x="5" y="308"/>
                  <a:pt x="5" y="314"/>
                </a:cubicBezTo>
                <a:cubicBezTo>
                  <a:pt x="5" y="331"/>
                  <a:pt x="7" y="342"/>
                  <a:pt x="7" y="351"/>
                </a:cubicBezTo>
                <a:cubicBezTo>
                  <a:pt x="8" y="353"/>
                  <a:pt x="3" y="418"/>
                  <a:pt x="3" y="420"/>
                </a:cubicBezTo>
                <a:cubicBezTo>
                  <a:pt x="3" y="427"/>
                  <a:pt x="9" y="437"/>
                  <a:pt x="9" y="438"/>
                </a:cubicBezTo>
                <a:cubicBezTo>
                  <a:pt x="9" y="439"/>
                  <a:pt x="10" y="439"/>
                  <a:pt x="10" y="440"/>
                </a:cubicBezTo>
                <a:cubicBezTo>
                  <a:pt x="10" y="446"/>
                  <a:pt x="6" y="454"/>
                  <a:pt x="6" y="463"/>
                </a:cubicBezTo>
                <a:cubicBezTo>
                  <a:pt x="6" y="469"/>
                  <a:pt x="7" y="491"/>
                  <a:pt x="7" y="493"/>
                </a:cubicBezTo>
                <a:cubicBezTo>
                  <a:pt x="7" y="501"/>
                  <a:pt x="5" y="520"/>
                  <a:pt x="5" y="522"/>
                </a:cubicBezTo>
                <a:cubicBezTo>
                  <a:pt x="5" y="523"/>
                  <a:pt x="6" y="623"/>
                  <a:pt x="6" y="628"/>
                </a:cubicBezTo>
                <a:cubicBezTo>
                  <a:pt x="6" y="629"/>
                  <a:pt x="3" y="642"/>
                  <a:pt x="3" y="645"/>
                </a:cubicBezTo>
                <a:cubicBezTo>
                  <a:pt x="3" y="645"/>
                  <a:pt x="3" y="645"/>
                  <a:pt x="4" y="645"/>
                </a:cubicBezTo>
                <a:cubicBezTo>
                  <a:pt x="4" y="654"/>
                  <a:pt x="4" y="671"/>
                  <a:pt x="4" y="678"/>
                </a:cubicBezTo>
                <a:cubicBezTo>
                  <a:pt x="4" y="680"/>
                  <a:pt x="5" y="678"/>
                  <a:pt x="5" y="675"/>
                </a:cubicBezTo>
                <a:cubicBezTo>
                  <a:pt x="5" y="672"/>
                  <a:pt x="5" y="671"/>
                  <a:pt x="5" y="666"/>
                </a:cubicBezTo>
                <a:cubicBezTo>
                  <a:pt x="5" y="669"/>
                  <a:pt x="5" y="672"/>
                  <a:pt x="5" y="675"/>
                </a:cubicBezTo>
                <a:cubicBezTo>
                  <a:pt x="5" y="676"/>
                  <a:pt x="5" y="678"/>
                  <a:pt x="4" y="682"/>
                </a:cubicBezTo>
                <a:cubicBezTo>
                  <a:pt x="4" y="681"/>
                  <a:pt x="4" y="680"/>
                  <a:pt x="4" y="678"/>
                </a:cubicBezTo>
                <a:cubicBezTo>
                  <a:pt x="4" y="678"/>
                  <a:pt x="4" y="676"/>
                  <a:pt x="3" y="675"/>
                </a:cubicBezTo>
                <a:cubicBezTo>
                  <a:pt x="3" y="679"/>
                  <a:pt x="4" y="692"/>
                  <a:pt x="3" y="688"/>
                </a:cubicBezTo>
                <a:cubicBezTo>
                  <a:pt x="5" y="695"/>
                  <a:pt x="6" y="760"/>
                  <a:pt x="6" y="765"/>
                </a:cubicBezTo>
                <a:cubicBezTo>
                  <a:pt x="6" y="770"/>
                  <a:pt x="3" y="776"/>
                  <a:pt x="2" y="779"/>
                </a:cubicBezTo>
                <a:cubicBezTo>
                  <a:pt x="2" y="797"/>
                  <a:pt x="5" y="805"/>
                  <a:pt x="5" y="823"/>
                </a:cubicBezTo>
                <a:cubicBezTo>
                  <a:pt x="4" y="827"/>
                  <a:pt x="2" y="837"/>
                  <a:pt x="1" y="847"/>
                </a:cubicBezTo>
                <a:cubicBezTo>
                  <a:pt x="2" y="844"/>
                  <a:pt x="1" y="851"/>
                  <a:pt x="1" y="850"/>
                </a:cubicBezTo>
                <a:cubicBezTo>
                  <a:pt x="0" y="857"/>
                  <a:pt x="1" y="876"/>
                  <a:pt x="2" y="885"/>
                </a:cubicBezTo>
                <a:cubicBezTo>
                  <a:pt x="1" y="888"/>
                  <a:pt x="2" y="889"/>
                  <a:pt x="2" y="894"/>
                </a:cubicBezTo>
                <a:cubicBezTo>
                  <a:pt x="2" y="893"/>
                  <a:pt x="3" y="895"/>
                  <a:pt x="3" y="903"/>
                </a:cubicBezTo>
                <a:cubicBezTo>
                  <a:pt x="3" y="905"/>
                  <a:pt x="6" y="933"/>
                  <a:pt x="6" y="946"/>
                </a:cubicBezTo>
                <a:cubicBezTo>
                  <a:pt x="6" y="947"/>
                  <a:pt x="3" y="1028"/>
                  <a:pt x="1" y="1041"/>
                </a:cubicBezTo>
                <a:cubicBezTo>
                  <a:pt x="2" y="1041"/>
                  <a:pt x="7" y="1069"/>
                  <a:pt x="6" y="1072"/>
                </a:cubicBezTo>
                <a:cubicBezTo>
                  <a:pt x="6" y="1071"/>
                  <a:pt x="4" y="1077"/>
                  <a:pt x="3" y="1092"/>
                </a:cubicBezTo>
                <a:cubicBezTo>
                  <a:pt x="3" y="1097"/>
                  <a:pt x="6" y="1101"/>
                  <a:pt x="5" y="1097"/>
                </a:cubicBezTo>
                <a:cubicBezTo>
                  <a:pt x="5" y="1146"/>
                  <a:pt x="6" y="1196"/>
                  <a:pt x="6" y="1194"/>
                </a:cubicBezTo>
                <a:cubicBezTo>
                  <a:pt x="5" y="1202"/>
                  <a:pt x="2" y="1210"/>
                  <a:pt x="2" y="1211"/>
                </a:cubicBezTo>
                <a:cubicBezTo>
                  <a:pt x="3" y="1213"/>
                  <a:pt x="3" y="1219"/>
                  <a:pt x="3" y="1220"/>
                </a:cubicBezTo>
                <a:cubicBezTo>
                  <a:pt x="3" y="1223"/>
                  <a:pt x="2" y="1248"/>
                  <a:pt x="3" y="1275"/>
                </a:cubicBezTo>
                <a:cubicBezTo>
                  <a:pt x="3" y="1275"/>
                  <a:pt x="5" y="1275"/>
                  <a:pt x="7" y="1275"/>
                </a:cubicBezTo>
                <a:cubicBezTo>
                  <a:pt x="6" y="1291"/>
                  <a:pt x="4" y="1328"/>
                  <a:pt x="4" y="1366"/>
                </a:cubicBezTo>
                <a:cubicBezTo>
                  <a:pt x="4" y="1373"/>
                  <a:pt x="6" y="1380"/>
                  <a:pt x="6" y="1387"/>
                </a:cubicBezTo>
                <a:cubicBezTo>
                  <a:pt x="6" y="1391"/>
                  <a:pt x="4" y="1394"/>
                  <a:pt x="4" y="1397"/>
                </a:cubicBezTo>
                <a:cubicBezTo>
                  <a:pt x="4" y="1435"/>
                  <a:pt x="5" y="1465"/>
                  <a:pt x="4" y="1465"/>
                </a:cubicBezTo>
                <a:cubicBezTo>
                  <a:pt x="6" y="1474"/>
                  <a:pt x="4" y="1490"/>
                  <a:pt x="7" y="1505"/>
                </a:cubicBezTo>
                <a:cubicBezTo>
                  <a:pt x="6" y="1509"/>
                  <a:pt x="6" y="1503"/>
                  <a:pt x="6" y="1504"/>
                </a:cubicBezTo>
                <a:cubicBezTo>
                  <a:pt x="7" y="1508"/>
                  <a:pt x="7" y="1513"/>
                  <a:pt x="6" y="1522"/>
                </a:cubicBezTo>
                <a:cubicBezTo>
                  <a:pt x="6" y="1522"/>
                  <a:pt x="6" y="1520"/>
                  <a:pt x="6" y="1521"/>
                </a:cubicBezTo>
                <a:cubicBezTo>
                  <a:pt x="6" y="1545"/>
                  <a:pt x="8" y="1555"/>
                  <a:pt x="7" y="1583"/>
                </a:cubicBezTo>
                <a:cubicBezTo>
                  <a:pt x="7" y="1584"/>
                  <a:pt x="7" y="1643"/>
                  <a:pt x="7" y="1642"/>
                </a:cubicBezTo>
                <a:cubicBezTo>
                  <a:pt x="6" y="1649"/>
                  <a:pt x="3" y="1661"/>
                  <a:pt x="3" y="1665"/>
                </a:cubicBezTo>
                <a:cubicBezTo>
                  <a:pt x="3" y="1661"/>
                  <a:pt x="2" y="1713"/>
                  <a:pt x="3" y="1736"/>
                </a:cubicBezTo>
                <a:cubicBezTo>
                  <a:pt x="3" y="1737"/>
                  <a:pt x="3" y="1749"/>
                  <a:pt x="3" y="1769"/>
                </a:cubicBezTo>
                <a:cubicBezTo>
                  <a:pt x="3" y="1769"/>
                  <a:pt x="6" y="1787"/>
                  <a:pt x="6" y="1787"/>
                </a:cubicBezTo>
                <a:cubicBezTo>
                  <a:pt x="6" y="1787"/>
                  <a:pt x="6" y="1786"/>
                  <a:pt x="6" y="1786"/>
                </a:cubicBezTo>
                <a:cubicBezTo>
                  <a:pt x="6" y="1787"/>
                  <a:pt x="6" y="1787"/>
                  <a:pt x="6" y="1787"/>
                </a:cubicBezTo>
                <a:cubicBezTo>
                  <a:pt x="7" y="1805"/>
                  <a:pt x="6" y="1796"/>
                  <a:pt x="7" y="1809"/>
                </a:cubicBezTo>
                <a:cubicBezTo>
                  <a:pt x="7" y="1810"/>
                  <a:pt x="8" y="1810"/>
                  <a:pt x="8" y="1812"/>
                </a:cubicBezTo>
                <a:cubicBezTo>
                  <a:pt x="8" y="1816"/>
                  <a:pt x="5" y="1815"/>
                  <a:pt x="5" y="1825"/>
                </a:cubicBezTo>
                <a:cubicBezTo>
                  <a:pt x="5" y="1817"/>
                  <a:pt x="5" y="1832"/>
                  <a:pt x="4" y="1823"/>
                </a:cubicBezTo>
                <a:cubicBezTo>
                  <a:pt x="3" y="1844"/>
                  <a:pt x="6" y="1850"/>
                  <a:pt x="6" y="1856"/>
                </a:cubicBezTo>
                <a:cubicBezTo>
                  <a:pt x="7" y="1851"/>
                  <a:pt x="6" y="1878"/>
                  <a:pt x="6" y="1878"/>
                </a:cubicBezTo>
                <a:cubicBezTo>
                  <a:pt x="6" y="1879"/>
                  <a:pt x="6" y="1881"/>
                  <a:pt x="7" y="1884"/>
                </a:cubicBezTo>
                <a:cubicBezTo>
                  <a:pt x="6" y="1888"/>
                  <a:pt x="2" y="1910"/>
                  <a:pt x="2" y="1917"/>
                </a:cubicBezTo>
                <a:cubicBezTo>
                  <a:pt x="3" y="1919"/>
                  <a:pt x="3" y="1953"/>
                  <a:pt x="3" y="1958"/>
                </a:cubicBezTo>
                <a:cubicBezTo>
                  <a:pt x="3" y="1958"/>
                  <a:pt x="1" y="1985"/>
                  <a:pt x="1" y="2000"/>
                </a:cubicBezTo>
                <a:cubicBezTo>
                  <a:pt x="0" y="2002"/>
                  <a:pt x="4" y="2038"/>
                  <a:pt x="4" y="2063"/>
                </a:cubicBezTo>
                <a:cubicBezTo>
                  <a:pt x="3" y="2074"/>
                  <a:pt x="5" y="2103"/>
                  <a:pt x="5" y="2120"/>
                </a:cubicBezTo>
                <a:cubicBezTo>
                  <a:pt x="5" y="2122"/>
                  <a:pt x="5" y="2159"/>
                  <a:pt x="5" y="2192"/>
                </a:cubicBezTo>
                <a:cubicBezTo>
                  <a:pt x="5" y="2191"/>
                  <a:pt x="3" y="2198"/>
                  <a:pt x="3" y="2200"/>
                </a:cubicBezTo>
                <a:cubicBezTo>
                  <a:pt x="3" y="2201"/>
                  <a:pt x="3" y="2202"/>
                  <a:pt x="3" y="2204"/>
                </a:cubicBezTo>
                <a:cubicBezTo>
                  <a:pt x="3" y="2211"/>
                  <a:pt x="6" y="2218"/>
                  <a:pt x="6" y="2219"/>
                </a:cubicBezTo>
                <a:cubicBezTo>
                  <a:pt x="7" y="2224"/>
                  <a:pt x="5" y="2224"/>
                  <a:pt x="5" y="2230"/>
                </a:cubicBezTo>
                <a:cubicBezTo>
                  <a:pt x="5" y="2230"/>
                  <a:pt x="7" y="2233"/>
                  <a:pt x="7" y="2234"/>
                </a:cubicBezTo>
                <a:cubicBezTo>
                  <a:pt x="7" y="2273"/>
                  <a:pt x="5" y="2273"/>
                  <a:pt x="5" y="2312"/>
                </a:cubicBezTo>
                <a:cubicBezTo>
                  <a:pt x="5" y="2316"/>
                  <a:pt x="8" y="2316"/>
                  <a:pt x="8" y="2320"/>
                </a:cubicBezTo>
                <a:cubicBezTo>
                  <a:pt x="8" y="2327"/>
                  <a:pt x="1" y="2327"/>
                  <a:pt x="1" y="2334"/>
                </a:cubicBezTo>
                <a:cubicBezTo>
                  <a:pt x="0" y="2380"/>
                  <a:pt x="2" y="2380"/>
                  <a:pt x="2" y="2425"/>
                </a:cubicBezTo>
                <a:cubicBezTo>
                  <a:pt x="2" y="2471"/>
                  <a:pt x="5" y="2525"/>
                  <a:pt x="5" y="2525"/>
                </a:cubicBezTo>
                <a:cubicBezTo>
                  <a:pt x="5" y="2525"/>
                  <a:pt x="16" y="2524"/>
                  <a:pt x="23" y="2524"/>
                </a:cubicBezTo>
                <a:cubicBezTo>
                  <a:pt x="24" y="2525"/>
                  <a:pt x="74" y="2527"/>
                  <a:pt x="123" y="2528"/>
                </a:cubicBezTo>
                <a:cubicBezTo>
                  <a:pt x="130" y="2528"/>
                  <a:pt x="137" y="2525"/>
                  <a:pt x="144" y="2525"/>
                </a:cubicBezTo>
                <a:cubicBezTo>
                  <a:pt x="147" y="2525"/>
                  <a:pt x="151" y="2528"/>
                  <a:pt x="154" y="2528"/>
                </a:cubicBezTo>
                <a:cubicBezTo>
                  <a:pt x="191" y="2528"/>
                  <a:pt x="222" y="2527"/>
                  <a:pt x="221" y="2527"/>
                </a:cubicBezTo>
                <a:cubicBezTo>
                  <a:pt x="231" y="2526"/>
                  <a:pt x="247" y="2527"/>
                  <a:pt x="262" y="2525"/>
                </a:cubicBezTo>
                <a:cubicBezTo>
                  <a:pt x="266" y="2526"/>
                  <a:pt x="259" y="2526"/>
                  <a:pt x="261" y="2526"/>
                </a:cubicBezTo>
                <a:cubicBezTo>
                  <a:pt x="265" y="2525"/>
                  <a:pt x="270" y="2525"/>
                  <a:pt x="278" y="2525"/>
                </a:cubicBezTo>
                <a:cubicBezTo>
                  <a:pt x="279" y="2525"/>
                  <a:pt x="277" y="2526"/>
                  <a:pt x="277" y="2526"/>
                </a:cubicBezTo>
                <a:cubicBezTo>
                  <a:pt x="302" y="2526"/>
                  <a:pt x="312" y="2524"/>
                  <a:pt x="340" y="2525"/>
                </a:cubicBezTo>
                <a:cubicBezTo>
                  <a:pt x="341" y="2525"/>
                  <a:pt x="400" y="2525"/>
                  <a:pt x="398" y="2525"/>
                </a:cubicBezTo>
                <a:cubicBezTo>
                  <a:pt x="405" y="2526"/>
                  <a:pt x="418" y="2529"/>
                  <a:pt x="422" y="2529"/>
                </a:cubicBezTo>
                <a:cubicBezTo>
                  <a:pt x="418" y="2529"/>
                  <a:pt x="469" y="2530"/>
                  <a:pt x="493" y="2528"/>
                </a:cubicBezTo>
                <a:cubicBezTo>
                  <a:pt x="494" y="2528"/>
                  <a:pt x="506" y="2529"/>
                  <a:pt x="526" y="2528"/>
                </a:cubicBezTo>
                <a:cubicBezTo>
                  <a:pt x="526" y="2528"/>
                  <a:pt x="544" y="2526"/>
                  <a:pt x="544" y="2526"/>
                </a:cubicBezTo>
                <a:cubicBezTo>
                  <a:pt x="543" y="2526"/>
                  <a:pt x="543" y="2526"/>
                  <a:pt x="543" y="2526"/>
                </a:cubicBezTo>
                <a:cubicBezTo>
                  <a:pt x="543" y="2526"/>
                  <a:pt x="544" y="2526"/>
                  <a:pt x="544" y="2526"/>
                </a:cubicBezTo>
                <a:cubicBezTo>
                  <a:pt x="562" y="2525"/>
                  <a:pt x="553" y="2526"/>
                  <a:pt x="566" y="2525"/>
                </a:cubicBezTo>
                <a:cubicBezTo>
                  <a:pt x="567" y="2525"/>
                  <a:pt x="567" y="2524"/>
                  <a:pt x="568" y="2524"/>
                </a:cubicBezTo>
                <a:cubicBezTo>
                  <a:pt x="573" y="2524"/>
                  <a:pt x="572" y="2527"/>
                  <a:pt x="582" y="2527"/>
                </a:cubicBezTo>
                <a:cubicBezTo>
                  <a:pt x="574" y="2527"/>
                  <a:pt x="589" y="2527"/>
                  <a:pt x="580" y="2527"/>
                </a:cubicBezTo>
                <a:cubicBezTo>
                  <a:pt x="600" y="2529"/>
                  <a:pt x="607" y="2526"/>
                  <a:pt x="613" y="2525"/>
                </a:cubicBezTo>
                <a:cubicBezTo>
                  <a:pt x="608" y="2525"/>
                  <a:pt x="634" y="2526"/>
                  <a:pt x="635" y="2526"/>
                </a:cubicBezTo>
                <a:cubicBezTo>
                  <a:pt x="636" y="2526"/>
                  <a:pt x="637" y="2526"/>
                  <a:pt x="638" y="2525"/>
                </a:cubicBezTo>
                <a:cubicBezTo>
                  <a:pt x="640" y="2526"/>
                  <a:pt x="668" y="2526"/>
                  <a:pt x="677" y="2526"/>
                </a:cubicBezTo>
                <a:cubicBezTo>
                  <a:pt x="679" y="2525"/>
                  <a:pt x="677" y="2525"/>
                  <a:pt x="674" y="2525"/>
                </a:cubicBezTo>
                <a:cubicBezTo>
                  <a:pt x="672" y="2525"/>
                  <a:pt x="670" y="2525"/>
                  <a:pt x="665" y="2525"/>
                </a:cubicBezTo>
                <a:cubicBezTo>
                  <a:pt x="668" y="2525"/>
                  <a:pt x="671" y="2525"/>
                  <a:pt x="674" y="2525"/>
                </a:cubicBezTo>
                <a:cubicBezTo>
                  <a:pt x="675" y="2525"/>
                  <a:pt x="677" y="2525"/>
                  <a:pt x="681" y="2525"/>
                </a:cubicBezTo>
                <a:cubicBezTo>
                  <a:pt x="680" y="2525"/>
                  <a:pt x="679" y="2526"/>
                  <a:pt x="677" y="2526"/>
                </a:cubicBezTo>
                <a:cubicBezTo>
                  <a:pt x="677" y="2526"/>
                  <a:pt x="676" y="2526"/>
                  <a:pt x="674" y="2526"/>
                </a:cubicBezTo>
                <a:cubicBezTo>
                  <a:pt x="679" y="2527"/>
                  <a:pt x="692" y="2525"/>
                  <a:pt x="687" y="2527"/>
                </a:cubicBezTo>
                <a:cubicBezTo>
                  <a:pt x="694" y="2525"/>
                  <a:pt x="759" y="2524"/>
                  <a:pt x="764" y="2524"/>
                </a:cubicBezTo>
                <a:cubicBezTo>
                  <a:pt x="769" y="2524"/>
                  <a:pt x="775" y="2527"/>
                  <a:pt x="779" y="2527"/>
                </a:cubicBezTo>
                <a:cubicBezTo>
                  <a:pt x="796" y="2527"/>
                  <a:pt x="804" y="2524"/>
                  <a:pt x="822" y="2525"/>
                </a:cubicBezTo>
                <a:cubicBezTo>
                  <a:pt x="826" y="2526"/>
                  <a:pt x="836" y="2528"/>
                  <a:pt x="846" y="2528"/>
                </a:cubicBezTo>
                <a:cubicBezTo>
                  <a:pt x="844" y="2528"/>
                  <a:pt x="850" y="2529"/>
                  <a:pt x="849" y="2529"/>
                </a:cubicBezTo>
                <a:cubicBezTo>
                  <a:pt x="856" y="2530"/>
                  <a:pt x="875" y="2528"/>
                  <a:pt x="884" y="2528"/>
                </a:cubicBezTo>
                <a:cubicBezTo>
                  <a:pt x="887" y="2528"/>
                  <a:pt x="888" y="2527"/>
                  <a:pt x="893" y="2527"/>
                </a:cubicBezTo>
                <a:cubicBezTo>
                  <a:pt x="892" y="2528"/>
                  <a:pt x="894" y="2527"/>
                  <a:pt x="903" y="2526"/>
                </a:cubicBezTo>
                <a:cubicBezTo>
                  <a:pt x="904" y="2527"/>
                  <a:pt x="932" y="2523"/>
                  <a:pt x="945" y="2524"/>
                </a:cubicBezTo>
                <a:cubicBezTo>
                  <a:pt x="946" y="2524"/>
                  <a:pt x="1027" y="2527"/>
                  <a:pt x="1040" y="2528"/>
                </a:cubicBezTo>
                <a:cubicBezTo>
                  <a:pt x="1040" y="2528"/>
                  <a:pt x="1069" y="2523"/>
                  <a:pt x="1071" y="2523"/>
                </a:cubicBezTo>
                <a:cubicBezTo>
                  <a:pt x="1070" y="2523"/>
                  <a:pt x="1076" y="2526"/>
                  <a:pt x="1091" y="2527"/>
                </a:cubicBezTo>
                <a:cubicBezTo>
                  <a:pt x="1096" y="2527"/>
                  <a:pt x="1100" y="2524"/>
                  <a:pt x="1097" y="2524"/>
                </a:cubicBezTo>
                <a:cubicBezTo>
                  <a:pt x="1145" y="2524"/>
                  <a:pt x="1196" y="2524"/>
                  <a:pt x="1193" y="2524"/>
                </a:cubicBezTo>
                <a:cubicBezTo>
                  <a:pt x="1202" y="2524"/>
                  <a:pt x="1210" y="2527"/>
                  <a:pt x="1210" y="2527"/>
                </a:cubicBezTo>
                <a:cubicBezTo>
                  <a:pt x="1212" y="2527"/>
                  <a:pt x="1218" y="2527"/>
                  <a:pt x="1219" y="2527"/>
                </a:cubicBezTo>
                <a:cubicBezTo>
                  <a:pt x="1222" y="2527"/>
                  <a:pt x="1247" y="2528"/>
                  <a:pt x="1274" y="2527"/>
                </a:cubicBezTo>
                <a:cubicBezTo>
                  <a:pt x="1274" y="2527"/>
                  <a:pt x="1274" y="2526"/>
                  <a:pt x="1274" y="2525"/>
                </a:cubicBezTo>
                <a:cubicBezTo>
                  <a:pt x="1291" y="2526"/>
                  <a:pt x="1327" y="2527"/>
                  <a:pt x="1364" y="2528"/>
                </a:cubicBezTo>
                <a:cubicBezTo>
                  <a:pt x="1371" y="2528"/>
                  <a:pt x="1378" y="2525"/>
                  <a:pt x="1386" y="2525"/>
                </a:cubicBezTo>
                <a:cubicBezTo>
                  <a:pt x="1389" y="2525"/>
                  <a:pt x="1392" y="2528"/>
                  <a:pt x="1396" y="2528"/>
                </a:cubicBezTo>
                <a:cubicBezTo>
                  <a:pt x="1433" y="2528"/>
                  <a:pt x="1463" y="2527"/>
                  <a:pt x="1463" y="2527"/>
                </a:cubicBezTo>
                <a:cubicBezTo>
                  <a:pt x="1472" y="2526"/>
                  <a:pt x="1488" y="2527"/>
                  <a:pt x="1504" y="2525"/>
                </a:cubicBezTo>
                <a:cubicBezTo>
                  <a:pt x="1507" y="2526"/>
                  <a:pt x="1501" y="2526"/>
                  <a:pt x="1503" y="2526"/>
                </a:cubicBezTo>
                <a:cubicBezTo>
                  <a:pt x="1506" y="2525"/>
                  <a:pt x="1511" y="2525"/>
                  <a:pt x="1520" y="2525"/>
                </a:cubicBezTo>
                <a:cubicBezTo>
                  <a:pt x="1520" y="2525"/>
                  <a:pt x="1518" y="2526"/>
                  <a:pt x="1519" y="2526"/>
                </a:cubicBezTo>
                <a:cubicBezTo>
                  <a:pt x="1543" y="2526"/>
                  <a:pt x="1554" y="2524"/>
                  <a:pt x="1581" y="2525"/>
                </a:cubicBezTo>
                <a:cubicBezTo>
                  <a:pt x="1582" y="2525"/>
                  <a:pt x="1641" y="2525"/>
                  <a:pt x="1640" y="2525"/>
                </a:cubicBezTo>
                <a:cubicBezTo>
                  <a:pt x="1647" y="2526"/>
                  <a:pt x="1659" y="2529"/>
                  <a:pt x="1663" y="2529"/>
                </a:cubicBezTo>
                <a:cubicBezTo>
                  <a:pt x="1659" y="2529"/>
                  <a:pt x="1711" y="2530"/>
                  <a:pt x="1735" y="2528"/>
                </a:cubicBezTo>
                <a:cubicBezTo>
                  <a:pt x="1736" y="2528"/>
                  <a:pt x="1747" y="2529"/>
                  <a:pt x="1767" y="2528"/>
                </a:cubicBezTo>
                <a:cubicBezTo>
                  <a:pt x="1768" y="2528"/>
                  <a:pt x="1785" y="2526"/>
                  <a:pt x="1785" y="2526"/>
                </a:cubicBezTo>
                <a:cubicBezTo>
                  <a:pt x="1785" y="2526"/>
                  <a:pt x="1785" y="2526"/>
                  <a:pt x="1784" y="2526"/>
                </a:cubicBezTo>
                <a:cubicBezTo>
                  <a:pt x="1785" y="2526"/>
                  <a:pt x="1785" y="2526"/>
                  <a:pt x="1785" y="2526"/>
                </a:cubicBezTo>
                <a:cubicBezTo>
                  <a:pt x="1803" y="2525"/>
                  <a:pt x="1794" y="2526"/>
                  <a:pt x="1807" y="2525"/>
                </a:cubicBezTo>
                <a:cubicBezTo>
                  <a:pt x="1809" y="2525"/>
                  <a:pt x="1808" y="2524"/>
                  <a:pt x="1810" y="2524"/>
                </a:cubicBezTo>
                <a:cubicBezTo>
                  <a:pt x="1814" y="2524"/>
                  <a:pt x="1813" y="2527"/>
                  <a:pt x="1823" y="2527"/>
                </a:cubicBezTo>
                <a:cubicBezTo>
                  <a:pt x="1815" y="2527"/>
                  <a:pt x="1830" y="2527"/>
                  <a:pt x="1821" y="2527"/>
                </a:cubicBezTo>
                <a:cubicBezTo>
                  <a:pt x="1842" y="2529"/>
                  <a:pt x="1849" y="2526"/>
                  <a:pt x="1854" y="2525"/>
                </a:cubicBezTo>
                <a:cubicBezTo>
                  <a:pt x="1850" y="2525"/>
                  <a:pt x="1876" y="2526"/>
                  <a:pt x="1877" y="2526"/>
                </a:cubicBezTo>
                <a:cubicBezTo>
                  <a:pt x="1877" y="2526"/>
                  <a:pt x="1878" y="2526"/>
                  <a:pt x="1879" y="2525"/>
                </a:cubicBezTo>
                <a:cubicBezTo>
                  <a:pt x="1881" y="2526"/>
                  <a:pt x="1909" y="2526"/>
                  <a:pt x="1919" y="2526"/>
                </a:cubicBezTo>
                <a:cubicBezTo>
                  <a:pt x="1921" y="2525"/>
                  <a:pt x="1919" y="2525"/>
                  <a:pt x="1915" y="2525"/>
                </a:cubicBezTo>
                <a:cubicBezTo>
                  <a:pt x="1913" y="2525"/>
                  <a:pt x="1911" y="2525"/>
                  <a:pt x="1907" y="2525"/>
                </a:cubicBezTo>
                <a:cubicBezTo>
                  <a:pt x="1910" y="2525"/>
                  <a:pt x="1913" y="2525"/>
                  <a:pt x="1915" y="2525"/>
                </a:cubicBezTo>
                <a:cubicBezTo>
                  <a:pt x="1917" y="2525"/>
                  <a:pt x="1919" y="2525"/>
                  <a:pt x="1922" y="2525"/>
                </a:cubicBezTo>
                <a:cubicBezTo>
                  <a:pt x="1922" y="2525"/>
                  <a:pt x="1921" y="2526"/>
                  <a:pt x="1919" y="2526"/>
                </a:cubicBezTo>
                <a:cubicBezTo>
                  <a:pt x="1918" y="2526"/>
                  <a:pt x="1917" y="2526"/>
                  <a:pt x="1915" y="2526"/>
                </a:cubicBezTo>
                <a:cubicBezTo>
                  <a:pt x="1920" y="2527"/>
                  <a:pt x="1933" y="2525"/>
                  <a:pt x="1928" y="2527"/>
                </a:cubicBezTo>
                <a:cubicBezTo>
                  <a:pt x="1935" y="2525"/>
                  <a:pt x="2000" y="2524"/>
                  <a:pt x="2005" y="2524"/>
                </a:cubicBezTo>
                <a:cubicBezTo>
                  <a:pt x="2010" y="2524"/>
                  <a:pt x="2017" y="2527"/>
                  <a:pt x="2020" y="2527"/>
                </a:cubicBezTo>
                <a:cubicBezTo>
                  <a:pt x="2037" y="2527"/>
                  <a:pt x="2046" y="2524"/>
                  <a:pt x="2064" y="2525"/>
                </a:cubicBezTo>
                <a:cubicBezTo>
                  <a:pt x="2067" y="2526"/>
                  <a:pt x="2078" y="2528"/>
                  <a:pt x="2087" y="2528"/>
                </a:cubicBezTo>
                <a:cubicBezTo>
                  <a:pt x="2085" y="2528"/>
                  <a:pt x="2091" y="2529"/>
                  <a:pt x="2091" y="2529"/>
                </a:cubicBezTo>
                <a:cubicBezTo>
                  <a:pt x="2097" y="2530"/>
                  <a:pt x="2117" y="2528"/>
                  <a:pt x="2126" y="2528"/>
                </a:cubicBezTo>
                <a:cubicBezTo>
                  <a:pt x="2129" y="2528"/>
                  <a:pt x="2129" y="2527"/>
                  <a:pt x="2135" y="2527"/>
                </a:cubicBezTo>
                <a:cubicBezTo>
                  <a:pt x="2133" y="2528"/>
                  <a:pt x="2136" y="2527"/>
                  <a:pt x="2144" y="2526"/>
                </a:cubicBezTo>
                <a:cubicBezTo>
                  <a:pt x="2145" y="2527"/>
                  <a:pt x="2174" y="2523"/>
                  <a:pt x="2187" y="2524"/>
                </a:cubicBezTo>
                <a:cubicBezTo>
                  <a:pt x="2187" y="2524"/>
                  <a:pt x="2268" y="2527"/>
                  <a:pt x="2281" y="2528"/>
                </a:cubicBezTo>
                <a:cubicBezTo>
                  <a:pt x="2282" y="2528"/>
                  <a:pt x="2310" y="2523"/>
                  <a:pt x="2313" y="2523"/>
                </a:cubicBezTo>
                <a:cubicBezTo>
                  <a:pt x="2311" y="2523"/>
                  <a:pt x="2318" y="2526"/>
                  <a:pt x="2333" y="2527"/>
                </a:cubicBezTo>
                <a:cubicBezTo>
                  <a:pt x="2338" y="2527"/>
                  <a:pt x="2342" y="2524"/>
                  <a:pt x="2338" y="2524"/>
                </a:cubicBezTo>
                <a:cubicBezTo>
                  <a:pt x="2386" y="2524"/>
                  <a:pt x="2437" y="2524"/>
                  <a:pt x="2435" y="2524"/>
                </a:cubicBezTo>
                <a:cubicBezTo>
                  <a:pt x="2443" y="2524"/>
                  <a:pt x="2451" y="2527"/>
                  <a:pt x="2451" y="2527"/>
                </a:cubicBezTo>
                <a:cubicBezTo>
                  <a:pt x="2454" y="2527"/>
                  <a:pt x="2460" y="2527"/>
                  <a:pt x="2461" y="2527"/>
                </a:cubicBezTo>
                <a:cubicBezTo>
                  <a:pt x="2464" y="2527"/>
                  <a:pt x="2488" y="2528"/>
                  <a:pt x="2515" y="2527"/>
                </a:cubicBezTo>
                <a:cubicBezTo>
                  <a:pt x="2516" y="2524"/>
                  <a:pt x="2513" y="2485"/>
                  <a:pt x="2513" y="2480"/>
                </a:cubicBezTo>
                <a:cubicBezTo>
                  <a:pt x="2512" y="2487"/>
                  <a:pt x="2516" y="2426"/>
                  <a:pt x="2516" y="2424"/>
                </a:cubicBezTo>
                <a:cubicBezTo>
                  <a:pt x="2516" y="2418"/>
                  <a:pt x="2513" y="2402"/>
                  <a:pt x="2514" y="2397"/>
                </a:cubicBezTo>
                <a:cubicBezTo>
                  <a:pt x="2512" y="2401"/>
                  <a:pt x="2517" y="2379"/>
                  <a:pt x="2516" y="2371"/>
                </a:cubicBezTo>
                <a:cubicBezTo>
                  <a:pt x="2517" y="2371"/>
                  <a:pt x="2517" y="2351"/>
                  <a:pt x="2517" y="2349"/>
                </a:cubicBezTo>
                <a:cubicBezTo>
                  <a:pt x="2517" y="2334"/>
                  <a:pt x="2512" y="2279"/>
                  <a:pt x="2513" y="2274"/>
                </a:cubicBezTo>
                <a:cubicBezTo>
                  <a:pt x="2515" y="2273"/>
                  <a:pt x="2518" y="2237"/>
                  <a:pt x="2517" y="2229"/>
                </a:cubicBezTo>
                <a:cubicBezTo>
                  <a:pt x="2518" y="2232"/>
                  <a:pt x="2517" y="2221"/>
                  <a:pt x="2517" y="2216"/>
                </a:cubicBezTo>
                <a:cubicBezTo>
                  <a:pt x="2518" y="2199"/>
                  <a:pt x="2515" y="2188"/>
                  <a:pt x="2516" y="2179"/>
                </a:cubicBezTo>
                <a:cubicBezTo>
                  <a:pt x="2515" y="2177"/>
                  <a:pt x="2520" y="2111"/>
                  <a:pt x="2520" y="2110"/>
                </a:cubicBezTo>
                <a:cubicBezTo>
                  <a:pt x="2520" y="2102"/>
                  <a:pt x="2514" y="2093"/>
                  <a:pt x="2514" y="2092"/>
                </a:cubicBezTo>
                <a:cubicBezTo>
                  <a:pt x="2514" y="2091"/>
                  <a:pt x="2513" y="2091"/>
                  <a:pt x="2513" y="2090"/>
                </a:cubicBezTo>
                <a:cubicBezTo>
                  <a:pt x="2513" y="2083"/>
                  <a:pt x="2517" y="2075"/>
                  <a:pt x="2517" y="2067"/>
                </a:cubicBezTo>
                <a:cubicBezTo>
                  <a:pt x="2517" y="2061"/>
                  <a:pt x="2516" y="2039"/>
                  <a:pt x="2516" y="2037"/>
                </a:cubicBezTo>
                <a:cubicBezTo>
                  <a:pt x="2516" y="2029"/>
                  <a:pt x="2518" y="2009"/>
                  <a:pt x="2518" y="2008"/>
                </a:cubicBezTo>
                <a:cubicBezTo>
                  <a:pt x="2518" y="2007"/>
                  <a:pt x="2516" y="1907"/>
                  <a:pt x="2517" y="1902"/>
                </a:cubicBezTo>
                <a:cubicBezTo>
                  <a:pt x="2517" y="1901"/>
                  <a:pt x="2520" y="1888"/>
                  <a:pt x="2520" y="1885"/>
                </a:cubicBezTo>
                <a:cubicBezTo>
                  <a:pt x="2520" y="1885"/>
                  <a:pt x="2519" y="1885"/>
                  <a:pt x="2519" y="1885"/>
                </a:cubicBezTo>
                <a:cubicBezTo>
                  <a:pt x="2519" y="1876"/>
                  <a:pt x="2519" y="1859"/>
                  <a:pt x="2519" y="1852"/>
                </a:cubicBezTo>
                <a:cubicBezTo>
                  <a:pt x="2518" y="1850"/>
                  <a:pt x="2518" y="1852"/>
                  <a:pt x="2518" y="1855"/>
                </a:cubicBezTo>
                <a:cubicBezTo>
                  <a:pt x="2518" y="1857"/>
                  <a:pt x="2518" y="1859"/>
                  <a:pt x="2518" y="1864"/>
                </a:cubicBezTo>
                <a:cubicBezTo>
                  <a:pt x="2518" y="1861"/>
                  <a:pt x="2518" y="1858"/>
                  <a:pt x="2518" y="1855"/>
                </a:cubicBezTo>
                <a:cubicBezTo>
                  <a:pt x="2518" y="1853"/>
                  <a:pt x="2518" y="1852"/>
                  <a:pt x="2518" y="1848"/>
                </a:cubicBezTo>
                <a:cubicBezTo>
                  <a:pt x="2519" y="1848"/>
                  <a:pt x="2519" y="1850"/>
                  <a:pt x="2519" y="1852"/>
                </a:cubicBezTo>
                <a:cubicBezTo>
                  <a:pt x="2519" y="1852"/>
                  <a:pt x="2519" y="1853"/>
                  <a:pt x="2519" y="1855"/>
                </a:cubicBezTo>
                <a:cubicBezTo>
                  <a:pt x="2520" y="1850"/>
                  <a:pt x="2518" y="1837"/>
                  <a:pt x="2520" y="1842"/>
                </a:cubicBezTo>
                <a:cubicBezTo>
                  <a:pt x="2518" y="1835"/>
                  <a:pt x="2517" y="1770"/>
                  <a:pt x="2517" y="1765"/>
                </a:cubicBezTo>
                <a:cubicBezTo>
                  <a:pt x="2517" y="1760"/>
                  <a:pt x="2520" y="1753"/>
                  <a:pt x="2521" y="1750"/>
                </a:cubicBezTo>
                <a:cubicBezTo>
                  <a:pt x="2520" y="1733"/>
                  <a:pt x="2517" y="1725"/>
                  <a:pt x="2518" y="1707"/>
                </a:cubicBezTo>
                <a:cubicBezTo>
                  <a:pt x="2519" y="1703"/>
                  <a:pt x="2521" y="1693"/>
                  <a:pt x="2521" y="1683"/>
                </a:cubicBezTo>
                <a:cubicBezTo>
                  <a:pt x="2521" y="1685"/>
                  <a:pt x="2522" y="1679"/>
                  <a:pt x="2522" y="1680"/>
                </a:cubicBezTo>
                <a:cubicBezTo>
                  <a:pt x="2523" y="1673"/>
                  <a:pt x="2522" y="1654"/>
                  <a:pt x="2521" y="1645"/>
                </a:cubicBezTo>
                <a:cubicBezTo>
                  <a:pt x="2522" y="1642"/>
                  <a:pt x="2520" y="1641"/>
                  <a:pt x="2520" y="1636"/>
                </a:cubicBezTo>
                <a:cubicBezTo>
                  <a:pt x="2521" y="1637"/>
                  <a:pt x="2520" y="1635"/>
                  <a:pt x="2519" y="1626"/>
                </a:cubicBezTo>
                <a:cubicBezTo>
                  <a:pt x="2520" y="1625"/>
                  <a:pt x="2516" y="1596"/>
                  <a:pt x="2517" y="1584"/>
                </a:cubicBezTo>
                <a:cubicBezTo>
                  <a:pt x="2517" y="1583"/>
                  <a:pt x="2520" y="1502"/>
                  <a:pt x="2521" y="1489"/>
                </a:cubicBezTo>
                <a:cubicBezTo>
                  <a:pt x="2521" y="1489"/>
                  <a:pt x="2516" y="1460"/>
                  <a:pt x="2517" y="1458"/>
                </a:cubicBezTo>
                <a:cubicBezTo>
                  <a:pt x="2517" y="1459"/>
                  <a:pt x="2519" y="1453"/>
                  <a:pt x="2520" y="1438"/>
                </a:cubicBezTo>
                <a:cubicBezTo>
                  <a:pt x="2520" y="1433"/>
                  <a:pt x="2517" y="1429"/>
                  <a:pt x="2517" y="1432"/>
                </a:cubicBezTo>
                <a:cubicBezTo>
                  <a:pt x="2517" y="1384"/>
                  <a:pt x="2517" y="1333"/>
                  <a:pt x="2517" y="1335"/>
                </a:cubicBezTo>
                <a:cubicBezTo>
                  <a:pt x="2517" y="1327"/>
                  <a:pt x="2520" y="1319"/>
                  <a:pt x="2520" y="1319"/>
                </a:cubicBezTo>
                <a:cubicBezTo>
                  <a:pt x="2520" y="1317"/>
                  <a:pt x="2520" y="1311"/>
                  <a:pt x="2520" y="1310"/>
                </a:cubicBezTo>
                <a:cubicBezTo>
                  <a:pt x="2520" y="1306"/>
                  <a:pt x="2521" y="1282"/>
                  <a:pt x="2520" y="1255"/>
                </a:cubicBezTo>
                <a:cubicBezTo>
                  <a:pt x="2520" y="1255"/>
                  <a:pt x="2518" y="1255"/>
                  <a:pt x="2516" y="1255"/>
                </a:cubicBezTo>
                <a:cubicBezTo>
                  <a:pt x="2517" y="1239"/>
                  <a:pt x="2518" y="1201"/>
                  <a:pt x="2519" y="1164"/>
                </a:cubicBezTo>
                <a:cubicBezTo>
                  <a:pt x="2519" y="1157"/>
                  <a:pt x="2516" y="1150"/>
                  <a:pt x="2516" y="1143"/>
                </a:cubicBezTo>
                <a:cubicBezTo>
                  <a:pt x="2516" y="1139"/>
                  <a:pt x="2519" y="1136"/>
                  <a:pt x="2519" y="1132"/>
                </a:cubicBezTo>
                <a:cubicBezTo>
                  <a:pt x="2519" y="1095"/>
                  <a:pt x="2518" y="1065"/>
                  <a:pt x="2518" y="1065"/>
                </a:cubicBezTo>
                <a:cubicBezTo>
                  <a:pt x="2517" y="1056"/>
                  <a:pt x="2518" y="1040"/>
                  <a:pt x="2516" y="1024"/>
                </a:cubicBezTo>
                <a:cubicBezTo>
                  <a:pt x="2516" y="1021"/>
                  <a:pt x="2517" y="1027"/>
                  <a:pt x="2517" y="1025"/>
                </a:cubicBezTo>
                <a:cubicBezTo>
                  <a:pt x="2516" y="1022"/>
                  <a:pt x="2516" y="1017"/>
                  <a:pt x="2516" y="1008"/>
                </a:cubicBezTo>
                <a:cubicBezTo>
                  <a:pt x="2516" y="1008"/>
                  <a:pt x="2517" y="1010"/>
                  <a:pt x="2517" y="1009"/>
                </a:cubicBezTo>
                <a:cubicBezTo>
                  <a:pt x="2517" y="985"/>
                  <a:pt x="2515" y="974"/>
                  <a:pt x="2516" y="947"/>
                </a:cubicBezTo>
                <a:cubicBezTo>
                  <a:pt x="2516" y="946"/>
                  <a:pt x="2516" y="887"/>
                  <a:pt x="2516" y="888"/>
                </a:cubicBezTo>
                <a:cubicBezTo>
                  <a:pt x="2517" y="881"/>
                  <a:pt x="2520" y="869"/>
                  <a:pt x="2520" y="865"/>
                </a:cubicBezTo>
                <a:cubicBezTo>
                  <a:pt x="2520" y="869"/>
                  <a:pt x="2520" y="817"/>
                  <a:pt x="2519" y="793"/>
                </a:cubicBezTo>
                <a:cubicBezTo>
                  <a:pt x="2519" y="792"/>
                  <a:pt x="2520" y="781"/>
                  <a:pt x="2519" y="761"/>
                </a:cubicBezTo>
                <a:cubicBezTo>
                  <a:pt x="2519" y="761"/>
                  <a:pt x="2517" y="743"/>
                  <a:pt x="2517" y="743"/>
                </a:cubicBezTo>
                <a:cubicBezTo>
                  <a:pt x="2517" y="743"/>
                  <a:pt x="2517" y="743"/>
                  <a:pt x="2517" y="744"/>
                </a:cubicBezTo>
                <a:cubicBezTo>
                  <a:pt x="2517" y="743"/>
                  <a:pt x="2517" y="743"/>
                  <a:pt x="2517" y="743"/>
                </a:cubicBezTo>
                <a:cubicBezTo>
                  <a:pt x="2516" y="725"/>
                  <a:pt x="2517" y="734"/>
                  <a:pt x="2516" y="721"/>
                </a:cubicBezTo>
                <a:cubicBezTo>
                  <a:pt x="2516" y="719"/>
                  <a:pt x="2515" y="720"/>
                  <a:pt x="2515" y="718"/>
                </a:cubicBezTo>
                <a:cubicBezTo>
                  <a:pt x="2515" y="714"/>
                  <a:pt x="2518" y="715"/>
                  <a:pt x="2518" y="705"/>
                </a:cubicBezTo>
                <a:cubicBezTo>
                  <a:pt x="2518" y="713"/>
                  <a:pt x="2518" y="698"/>
                  <a:pt x="2518" y="707"/>
                </a:cubicBezTo>
                <a:cubicBezTo>
                  <a:pt x="2520" y="686"/>
                  <a:pt x="2517" y="679"/>
                  <a:pt x="2516" y="674"/>
                </a:cubicBezTo>
                <a:cubicBezTo>
                  <a:pt x="2516" y="678"/>
                  <a:pt x="2517" y="652"/>
                  <a:pt x="2517" y="651"/>
                </a:cubicBezTo>
                <a:cubicBezTo>
                  <a:pt x="2517" y="650"/>
                  <a:pt x="2516" y="648"/>
                  <a:pt x="2516" y="646"/>
                </a:cubicBezTo>
                <a:cubicBezTo>
                  <a:pt x="2517" y="642"/>
                  <a:pt x="2521" y="620"/>
                  <a:pt x="2521" y="612"/>
                </a:cubicBezTo>
                <a:cubicBezTo>
                  <a:pt x="2520" y="611"/>
                  <a:pt x="2520" y="577"/>
                  <a:pt x="2520" y="572"/>
                </a:cubicBezTo>
                <a:cubicBezTo>
                  <a:pt x="2520" y="571"/>
                  <a:pt x="2522" y="545"/>
                  <a:pt x="2522" y="529"/>
                </a:cubicBezTo>
                <a:cubicBezTo>
                  <a:pt x="2523" y="528"/>
                  <a:pt x="2519" y="492"/>
                  <a:pt x="2519" y="467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C8E8209-6ADC-40AA-B4AE-F5350D887F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0578" y="292608"/>
            <a:ext cx="6200108" cy="826318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title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0592EA7-F402-4302-8B94-CD2548C1D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ECCE-3745-4D97-8E74-C030DEA25084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23" name="Graphic 18">
            <a:extLst>
              <a:ext uri="{FF2B5EF4-FFF2-40B4-BE49-F238E27FC236}">
                <a16:creationId xmlns:a16="http://schemas.microsoft.com/office/drawing/2014/main" id="{73207E16-E625-4854-975C-27393B5CC9FB}"/>
              </a:ext>
            </a:extLst>
          </p:cNvPr>
          <p:cNvSpPr/>
          <p:nvPr userDrawn="1"/>
        </p:nvSpPr>
        <p:spPr>
          <a:xfrm rot="10800000">
            <a:off x="11162852" y="5838860"/>
            <a:ext cx="1029148" cy="1019140"/>
          </a:xfrm>
          <a:custGeom>
            <a:avLst/>
            <a:gdLst>
              <a:gd name="connsiteX0" fmla="*/ 3516579 w 3518348"/>
              <a:gd name="connsiteY0" fmla="*/ 1758261 h 3484132"/>
              <a:gd name="connsiteX1" fmla="*/ 3506432 w 3518348"/>
              <a:gd name="connsiteY1" fmla="*/ 1731894 h 3484132"/>
              <a:gd name="connsiteX2" fmla="*/ 3495968 w 3518348"/>
              <a:gd name="connsiteY2" fmla="*/ 168722 h 3484132"/>
              <a:gd name="connsiteX3" fmla="*/ 3496792 w 3518348"/>
              <a:gd name="connsiteY3" fmla="*/ 83791 h 3484132"/>
              <a:gd name="connsiteX4" fmla="*/ 3488674 w 3518348"/>
              <a:gd name="connsiteY4" fmla="*/ 88418 h 3484132"/>
              <a:gd name="connsiteX5" fmla="*/ 3486645 w 3518348"/>
              <a:gd name="connsiteY5" fmla="*/ 69720 h 3484132"/>
              <a:gd name="connsiteX6" fmla="*/ 3484045 w 3518348"/>
              <a:gd name="connsiteY6" fmla="*/ 52417 h 3484132"/>
              <a:gd name="connsiteX7" fmla="*/ 3479161 w 3518348"/>
              <a:gd name="connsiteY7" fmla="*/ 23325 h 3484132"/>
              <a:gd name="connsiteX8" fmla="*/ 3472819 w 3518348"/>
              <a:gd name="connsiteY8" fmla="*/ 1 h 3484132"/>
              <a:gd name="connsiteX9" fmla="*/ -1 w 3518348"/>
              <a:gd name="connsiteY9" fmla="*/ 1 h 3484132"/>
              <a:gd name="connsiteX10" fmla="*/ -1 w 3518348"/>
              <a:gd name="connsiteY10" fmla="*/ 3459541 h 3484132"/>
              <a:gd name="connsiteX11" fmla="*/ 17567 w 3518348"/>
              <a:gd name="connsiteY11" fmla="*/ 3461126 h 3484132"/>
              <a:gd name="connsiteX12" fmla="*/ 429797 w 3518348"/>
              <a:gd name="connsiteY12" fmla="*/ 3455738 h 3484132"/>
              <a:gd name="connsiteX13" fmla="*/ 795097 w 3518348"/>
              <a:gd name="connsiteY13" fmla="*/ 3455738 h 3484132"/>
              <a:gd name="connsiteX14" fmla="*/ 823953 w 3518348"/>
              <a:gd name="connsiteY14" fmla="*/ 3467337 h 3484132"/>
              <a:gd name="connsiteX15" fmla="*/ 657983 w 3518348"/>
              <a:gd name="connsiteY15" fmla="*/ 3465626 h 3484132"/>
              <a:gd name="connsiteX16" fmla="*/ 799092 w 3518348"/>
              <a:gd name="connsiteY16" fmla="*/ 3476274 h 3484132"/>
              <a:gd name="connsiteX17" fmla="*/ 772583 w 3518348"/>
              <a:gd name="connsiteY17" fmla="*/ 3465499 h 3484132"/>
              <a:gd name="connsiteX18" fmla="*/ 839237 w 3518348"/>
              <a:gd name="connsiteY18" fmla="*/ 3470443 h 3484132"/>
              <a:gd name="connsiteX19" fmla="*/ 881348 w 3518348"/>
              <a:gd name="connsiteY19" fmla="*/ 3461633 h 3484132"/>
              <a:gd name="connsiteX20" fmla="*/ 1183545 w 3518348"/>
              <a:gd name="connsiteY20" fmla="*/ 3456562 h 3484132"/>
              <a:gd name="connsiteX21" fmla="*/ 1187477 w 3518348"/>
              <a:gd name="connsiteY21" fmla="*/ 3455738 h 3484132"/>
              <a:gd name="connsiteX22" fmla="*/ 1264405 w 3518348"/>
              <a:gd name="connsiteY22" fmla="*/ 3455738 h 3484132"/>
              <a:gd name="connsiteX23" fmla="*/ 1322942 w 3518348"/>
              <a:gd name="connsiteY23" fmla="*/ 3472788 h 3484132"/>
              <a:gd name="connsiteX24" fmla="*/ 1456124 w 3518348"/>
              <a:gd name="connsiteY24" fmla="*/ 3471964 h 3484132"/>
              <a:gd name="connsiteX25" fmla="*/ 1484854 w 3518348"/>
              <a:gd name="connsiteY25" fmla="*/ 3480013 h 3484132"/>
              <a:gd name="connsiteX26" fmla="*/ 1534258 w 3518348"/>
              <a:gd name="connsiteY26" fmla="*/ 3474309 h 3484132"/>
              <a:gd name="connsiteX27" fmla="*/ 1570154 w 3518348"/>
              <a:gd name="connsiteY27" fmla="*/ 3481344 h 3484132"/>
              <a:gd name="connsiteX28" fmla="*/ 1532545 w 3518348"/>
              <a:gd name="connsiteY28" fmla="*/ 3457450 h 3484132"/>
              <a:gd name="connsiteX29" fmla="*/ 1625393 w 3518348"/>
              <a:gd name="connsiteY29" fmla="*/ 3459034 h 3484132"/>
              <a:gd name="connsiteX30" fmla="*/ 1624695 w 3518348"/>
              <a:gd name="connsiteY30" fmla="*/ 3462583 h 3484132"/>
              <a:gd name="connsiteX31" fmla="*/ 3510237 w 3518348"/>
              <a:gd name="connsiteY31" fmla="*/ 3484133 h 3484132"/>
              <a:gd name="connsiteX32" fmla="*/ 3502373 w 3518348"/>
              <a:gd name="connsiteY32" fmla="*/ 3241319 h 3484132"/>
              <a:gd name="connsiteX33" fmla="*/ 3510364 w 3518348"/>
              <a:gd name="connsiteY33" fmla="*/ 3097444 h 3484132"/>
              <a:gd name="connsiteX34" fmla="*/ 3504022 w 3518348"/>
              <a:gd name="connsiteY34" fmla="*/ 3075324 h 3484132"/>
              <a:gd name="connsiteX35" fmla="*/ 3502056 w 3518348"/>
              <a:gd name="connsiteY35" fmla="*/ 3276560 h 3484132"/>
              <a:gd name="connsiteX36" fmla="*/ 3482269 w 3518348"/>
              <a:gd name="connsiteY36" fmla="*/ 3286954 h 3484132"/>
              <a:gd name="connsiteX37" fmla="*/ 3510047 w 3518348"/>
              <a:gd name="connsiteY37" fmla="*/ 2947864 h 3484132"/>
              <a:gd name="connsiteX38" fmla="*/ 3504085 w 3518348"/>
              <a:gd name="connsiteY38" fmla="*/ 2810770 h 3484132"/>
              <a:gd name="connsiteX39" fmla="*/ 3507891 w 3518348"/>
              <a:gd name="connsiteY39" fmla="*/ 2805003 h 3484132"/>
              <a:gd name="connsiteX40" fmla="*/ 3498314 w 3518348"/>
              <a:gd name="connsiteY40" fmla="*/ 2781171 h 3484132"/>
              <a:gd name="connsiteX41" fmla="*/ 3501485 w 3518348"/>
              <a:gd name="connsiteY41" fmla="*/ 2749481 h 3484132"/>
              <a:gd name="connsiteX42" fmla="*/ 3497934 w 3518348"/>
              <a:gd name="connsiteY42" fmla="*/ 2757467 h 3484132"/>
              <a:gd name="connsiteX43" fmla="*/ 3500280 w 3518348"/>
              <a:gd name="connsiteY43" fmla="*/ 2723114 h 3484132"/>
              <a:gd name="connsiteX44" fmla="*/ 3484235 w 3518348"/>
              <a:gd name="connsiteY44" fmla="*/ 2767481 h 3484132"/>
              <a:gd name="connsiteX45" fmla="*/ 3489562 w 3518348"/>
              <a:gd name="connsiteY45" fmla="*/ 2805510 h 3484132"/>
              <a:gd name="connsiteX46" fmla="*/ 3481127 w 3518348"/>
              <a:gd name="connsiteY46" fmla="*/ 2835045 h 3484132"/>
              <a:gd name="connsiteX47" fmla="*/ 3481127 w 3518348"/>
              <a:gd name="connsiteY47" fmla="*/ 2783009 h 3484132"/>
              <a:gd name="connsiteX48" fmla="*/ 3484235 w 3518348"/>
              <a:gd name="connsiteY48" fmla="*/ 2767734 h 3484132"/>
              <a:gd name="connsiteX49" fmla="*/ 3482459 w 3518348"/>
              <a:gd name="connsiteY49" fmla="*/ 2755882 h 3484132"/>
              <a:gd name="connsiteX50" fmla="*/ 3481127 w 3518348"/>
              <a:gd name="connsiteY50" fmla="*/ 2769699 h 3484132"/>
              <a:gd name="connsiteX51" fmla="*/ 3481127 w 3518348"/>
              <a:gd name="connsiteY51" fmla="*/ 2747009 h 3484132"/>
              <a:gd name="connsiteX52" fmla="*/ 3482459 w 3518348"/>
              <a:gd name="connsiteY52" fmla="*/ 2755882 h 3484132"/>
              <a:gd name="connsiteX53" fmla="*/ 3502817 w 3518348"/>
              <a:gd name="connsiteY53" fmla="*/ 2673930 h 3484132"/>
              <a:gd name="connsiteX54" fmla="*/ 3497173 w 3518348"/>
              <a:gd name="connsiteY54" fmla="*/ 2594133 h 3484132"/>
              <a:gd name="connsiteX55" fmla="*/ 3511823 w 3518348"/>
              <a:gd name="connsiteY55" fmla="*/ 2402532 h 3484132"/>
              <a:gd name="connsiteX56" fmla="*/ 3503197 w 3518348"/>
              <a:gd name="connsiteY56" fmla="*/ 2406144 h 3484132"/>
              <a:gd name="connsiteX57" fmla="*/ 3500153 w 3518348"/>
              <a:gd name="connsiteY57" fmla="*/ 2184944 h 3484132"/>
              <a:gd name="connsiteX58" fmla="*/ 3511062 w 3518348"/>
              <a:gd name="connsiteY58" fmla="*/ 2114210 h 3484132"/>
              <a:gd name="connsiteX59" fmla="*/ 3507700 w 3518348"/>
              <a:gd name="connsiteY59" fmla="*/ 2107872 h 3484132"/>
              <a:gd name="connsiteX60" fmla="*/ 3514550 w 3518348"/>
              <a:gd name="connsiteY60" fmla="*/ 2057167 h 3484132"/>
              <a:gd name="connsiteX61" fmla="*/ 3506876 w 3518348"/>
              <a:gd name="connsiteY61" fmla="*/ 2046646 h 3484132"/>
              <a:gd name="connsiteX62" fmla="*/ 3510301 w 3518348"/>
              <a:gd name="connsiteY62" fmla="*/ 1979842 h 3484132"/>
              <a:gd name="connsiteX63" fmla="*/ 3511632 w 3518348"/>
              <a:gd name="connsiteY63" fmla="*/ 1921594 h 3484132"/>
              <a:gd name="connsiteX64" fmla="*/ 3511125 w 3518348"/>
              <a:gd name="connsiteY64" fmla="*/ 1866263 h 3484132"/>
              <a:gd name="connsiteX65" fmla="*/ 3510174 w 3518348"/>
              <a:gd name="connsiteY65" fmla="*/ 1837868 h 3484132"/>
              <a:gd name="connsiteX66" fmla="*/ 3507383 w 3518348"/>
              <a:gd name="connsiteY66" fmla="*/ 1808015 h 3484132"/>
              <a:gd name="connsiteX67" fmla="*/ 3516579 w 3518348"/>
              <a:gd name="connsiteY67" fmla="*/ 1758261 h 3484132"/>
              <a:gd name="connsiteX68" fmla="*/ 3155465 w 3518348"/>
              <a:gd name="connsiteY68" fmla="*/ 1880397 h 3484132"/>
              <a:gd name="connsiteX69" fmla="*/ 3160666 w 3518348"/>
              <a:gd name="connsiteY69" fmla="*/ 1880397 h 3484132"/>
              <a:gd name="connsiteX70" fmla="*/ 3155465 w 3518348"/>
              <a:gd name="connsiteY70" fmla="*/ 1880397 h 3484132"/>
              <a:gd name="connsiteX71" fmla="*/ 3493875 w 3518348"/>
              <a:gd name="connsiteY71" fmla="*/ 2840053 h 3484132"/>
              <a:gd name="connsiteX72" fmla="*/ 3495270 w 3518348"/>
              <a:gd name="connsiteY72" fmla="*/ 2900772 h 3484132"/>
              <a:gd name="connsiteX73" fmla="*/ 3493875 w 3518348"/>
              <a:gd name="connsiteY73" fmla="*/ 2840053 h 3484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3518348" h="3484132">
                <a:moveTo>
                  <a:pt x="3516579" y="1758261"/>
                </a:moveTo>
                <a:cubicBezTo>
                  <a:pt x="3512292" y="1749850"/>
                  <a:pt x="3508893" y="1741008"/>
                  <a:pt x="3506432" y="1731894"/>
                </a:cubicBezTo>
                <a:cubicBezTo>
                  <a:pt x="3503007" y="1719218"/>
                  <a:pt x="3500407" y="199462"/>
                  <a:pt x="3495968" y="168722"/>
                </a:cubicBezTo>
                <a:cubicBezTo>
                  <a:pt x="3495968" y="135764"/>
                  <a:pt x="3500851" y="139630"/>
                  <a:pt x="3496792" y="83791"/>
                </a:cubicBezTo>
                <a:lnTo>
                  <a:pt x="3488674" y="88418"/>
                </a:lnTo>
                <a:cubicBezTo>
                  <a:pt x="3487977" y="82080"/>
                  <a:pt x="3487342" y="75742"/>
                  <a:pt x="3486645" y="69720"/>
                </a:cubicBezTo>
                <a:cubicBezTo>
                  <a:pt x="3485947" y="63699"/>
                  <a:pt x="3484869" y="57931"/>
                  <a:pt x="3484045" y="52417"/>
                </a:cubicBezTo>
                <a:cubicBezTo>
                  <a:pt x="3482332" y="41452"/>
                  <a:pt x="3480747" y="31565"/>
                  <a:pt x="3479161" y="23325"/>
                </a:cubicBezTo>
                <a:cubicBezTo>
                  <a:pt x="3477982" y="15327"/>
                  <a:pt x="3475851" y="7497"/>
                  <a:pt x="3472819" y="1"/>
                </a:cubicBezTo>
                <a:lnTo>
                  <a:pt x="-1" y="1"/>
                </a:lnTo>
                <a:lnTo>
                  <a:pt x="-1" y="3459541"/>
                </a:lnTo>
                <a:lnTo>
                  <a:pt x="17567" y="3461126"/>
                </a:lnTo>
                <a:cubicBezTo>
                  <a:pt x="138382" y="3455865"/>
                  <a:pt x="347351" y="3459287"/>
                  <a:pt x="429797" y="3455738"/>
                </a:cubicBezTo>
                <a:lnTo>
                  <a:pt x="795097" y="3455738"/>
                </a:lnTo>
                <a:cubicBezTo>
                  <a:pt x="813679" y="3459478"/>
                  <a:pt x="824080" y="3463407"/>
                  <a:pt x="823953" y="3467337"/>
                </a:cubicBezTo>
                <a:cubicBezTo>
                  <a:pt x="773788" y="3464041"/>
                  <a:pt x="673394" y="3457386"/>
                  <a:pt x="657983" y="3465626"/>
                </a:cubicBezTo>
                <a:cubicBezTo>
                  <a:pt x="708084" y="3468922"/>
                  <a:pt x="794653" y="3470950"/>
                  <a:pt x="799092" y="3476274"/>
                </a:cubicBezTo>
                <a:cubicBezTo>
                  <a:pt x="851033" y="3466766"/>
                  <a:pt x="704470" y="3473422"/>
                  <a:pt x="772583" y="3465499"/>
                </a:cubicBezTo>
                <a:cubicBezTo>
                  <a:pt x="794881" y="3465727"/>
                  <a:pt x="817148" y="3467382"/>
                  <a:pt x="839237" y="3470443"/>
                </a:cubicBezTo>
                <a:cubicBezTo>
                  <a:pt x="815772" y="3466513"/>
                  <a:pt x="870947" y="3464105"/>
                  <a:pt x="881348" y="3461633"/>
                </a:cubicBezTo>
                <a:cubicBezTo>
                  <a:pt x="995504" y="3461633"/>
                  <a:pt x="1061144" y="3457386"/>
                  <a:pt x="1183545" y="3456562"/>
                </a:cubicBezTo>
                <a:lnTo>
                  <a:pt x="1187477" y="3455738"/>
                </a:lnTo>
                <a:lnTo>
                  <a:pt x="1264405" y="3455738"/>
                </a:lnTo>
                <a:cubicBezTo>
                  <a:pt x="1305311" y="3461189"/>
                  <a:pt x="1337719" y="3468922"/>
                  <a:pt x="1322942" y="3472788"/>
                </a:cubicBezTo>
                <a:cubicBezTo>
                  <a:pt x="1392704" y="3473548"/>
                  <a:pt x="1396700" y="3469048"/>
                  <a:pt x="1456124" y="3471964"/>
                </a:cubicBezTo>
                <a:cubicBezTo>
                  <a:pt x="1360994" y="3480077"/>
                  <a:pt x="1474770" y="3470379"/>
                  <a:pt x="1484854" y="3480013"/>
                </a:cubicBezTo>
                <a:cubicBezTo>
                  <a:pt x="1545737" y="3482105"/>
                  <a:pt x="1506163" y="3475957"/>
                  <a:pt x="1534258" y="3474309"/>
                </a:cubicBezTo>
                <a:cubicBezTo>
                  <a:pt x="1544342" y="3475387"/>
                  <a:pt x="1568632" y="3478809"/>
                  <a:pt x="1570154" y="3481344"/>
                </a:cubicBezTo>
                <a:cubicBezTo>
                  <a:pt x="1603449" y="3475703"/>
                  <a:pt x="1521066" y="3464928"/>
                  <a:pt x="1532545" y="3457450"/>
                </a:cubicBezTo>
                <a:cubicBezTo>
                  <a:pt x="1564002" y="3457912"/>
                  <a:pt x="1594951" y="3458445"/>
                  <a:pt x="1625393" y="3459034"/>
                </a:cubicBezTo>
                <a:lnTo>
                  <a:pt x="1624695" y="3462583"/>
                </a:lnTo>
                <a:cubicBezTo>
                  <a:pt x="1624695" y="3462583"/>
                  <a:pt x="3496792" y="3455675"/>
                  <a:pt x="3510237" y="3484133"/>
                </a:cubicBezTo>
                <a:cubicBezTo>
                  <a:pt x="3507447" y="3446548"/>
                  <a:pt x="3509159" y="3238087"/>
                  <a:pt x="3502373" y="3241319"/>
                </a:cubicBezTo>
                <a:lnTo>
                  <a:pt x="3510364" y="3097444"/>
                </a:lnTo>
                <a:cubicBezTo>
                  <a:pt x="3508969" y="3108155"/>
                  <a:pt x="3505037" y="3117409"/>
                  <a:pt x="3504022" y="3075324"/>
                </a:cubicBezTo>
                <a:cubicBezTo>
                  <a:pt x="3505798" y="3156008"/>
                  <a:pt x="3493241" y="3233777"/>
                  <a:pt x="3502056" y="3276560"/>
                </a:cubicBezTo>
                <a:cubicBezTo>
                  <a:pt x="3493748" y="3278651"/>
                  <a:pt x="3489372" y="3248355"/>
                  <a:pt x="3482269" y="3286954"/>
                </a:cubicBezTo>
                <a:cubicBezTo>
                  <a:pt x="3486264" y="3131290"/>
                  <a:pt x="3500407" y="3046105"/>
                  <a:pt x="3510047" y="2947864"/>
                </a:cubicBezTo>
                <a:lnTo>
                  <a:pt x="3504085" y="2810770"/>
                </a:lnTo>
                <a:lnTo>
                  <a:pt x="3507891" y="2805003"/>
                </a:lnTo>
                <a:lnTo>
                  <a:pt x="3498314" y="2781171"/>
                </a:lnTo>
                <a:cubicBezTo>
                  <a:pt x="3500306" y="2770720"/>
                  <a:pt x="3501365" y="2760116"/>
                  <a:pt x="3501485" y="2749481"/>
                </a:cubicBezTo>
                <a:cubicBezTo>
                  <a:pt x="3500661" y="2746375"/>
                  <a:pt x="3499392" y="2750685"/>
                  <a:pt x="3497934" y="2757467"/>
                </a:cubicBezTo>
                <a:cubicBezTo>
                  <a:pt x="3498441" y="2743016"/>
                  <a:pt x="3499265" y="2729896"/>
                  <a:pt x="3500280" y="2723114"/>
                </a:cubicBezTo>
                <a:cubicBezTo>
                  <a:pt x="3495270" y="2717727"/>
                  <a:pt x="3489499" y="2742129"/>
                  <a:pt x="3484235" y="2767481"/>
                </a:cubicBezTo>
                <a:cubicBezTo>
                  <a:pt x="3485947" y="2780157"/>
                  <a:pt x="3487786" y="2792453"/>
                  <a:pt x="3489562" y="2805510"/>
                </a:cubicBezTo>
                <a:cubicBezTo>
                  <a:pt x="3486645" y="2821672"/>
                  <a:pt x="3483727" y="2834982"/>
                  <a:pt x="3481127" y="2835045"/>
                </a:cubicBezTo>
                <a:lnTo>
                  <a:pt x="3481127" y="2783009"/>
                </a:lnTo>
                <a:cubicBezTo>
                  <a:pt x="3482142" y="2778129"/>
                  <a:pt x="3483157" y="2773058"/>
                  <a:pt x="3484235" y="2767734"/>
                </a:cubicBezTo>
                <a:cubicBezTo>
                  <a:pt x="3483664" y="2763741"/>
                  <a:pt x="3483030" y="2759749"/>
                  <a:pt x="3482459" y="2755882"/>
                </a:cubicBezTo>
                <a:cubicBezTo>
                  <a:pt x="3482015" y="2760572"/>
                  <a:pt x="3481571" y="2765199"/>
                  <a:pt x="3481127" y="2769699"/>
                </a:cubicBezTo>
                <a:lnTo>
                  <a:pt x="3481127" y="2747009"/>
                </a:lnTo>
                <a:cubicBezTo>
                  <a:pt x="3481571" y="2749861"/>
                  <a:pt x="3482015" y="2752840"/>
                  <a:pt x="3482459" y="2755882"/>
                </a:cubicBezTo>
                <a:cubicBezTo>
                  <a:pt x="3488801" y="2690219"/>
                  <a:pt x="3496348" y="2615303"/>
                  <a:pt x="3502817" y="2673930"/>
                </a:cubicBezTo>
                <a:lnTo>
                  <a:pt x="3497173" y="2594133"/>
                </a:lnTo>
                <a:cubicBezTo>
                  <a:pt x="3506686" y="2500392"/>
                  <a:pt x="3504720" y="2516681"/>
                  <a:pt x="3511823" y="2402532"/>
                </a:cubicBezTo>
                <a:cubicBezTo>
                  <a:pt x="3508461" y="2396194"/>
                  <a:pt x="3505481" y="2426680"/>
                  <a:pt x="3503197" y="2406144"/>
                </a:cubicBezTo>
                <a:cubicBezTo>
                  <a:pt x="3513979" y="2322925"/>
                  <a:pt x="3490513" y="2203324"/>
                  <a:pt x="3500153" y="2184944"/>
                </a:cubicBezTo>
                <a:cubicBezTo>
                  <a:pt x="3502436" y="2117696"/>
                  <a:pt x="3508398" y="2156929"/>
                  <a:pt x="3511062" y="2114210"/>
                </a:cubicBezTo>
                <a:cubicBezTo>
                  <a:pt x="3509983" y="2116239"/>
                  <a:pt x="3507891" y="2120231"/>
                  <a:pt x="3507700" y="2107872"/>
                </a:cubicBezTo>
                <a:lnTo>
                  <a:pt x="3514550" y="2057167"/>
                </a:lnTo>
                <a:cubicBezTo>
                  <a:pt x="3512076" y="2036631"/>
                  <a:pt x="3509793" y="2103943"/>
                  <a:pt x="3506876" y="2046646"/>
                </a:cubicBezTo>
                <a:cubicBezTo>
                  <a:pt x="3508144" y="2022180"/>
                  <a:pt x="3509286" y="2000251"/>
                  <a:pt x="3510301" y="1979842"/>
                </a:cubicBezTo>
                <a:cubicBezTo>
                  <a:pt x="3511315" y="1959433"/>
                  <a:pt x="3511379" y="1940165"/>
                  <a:pt x="3511632" y="1921594"/>
                </a:cubicBezTo>
                <a:cubicBezTo>
                  <a:pt x="3511886" y="1903024"/>
                  <a:pt x="3511632" y="1884897"/>
                  <a:pt x="3511125" y="1866263"/>
                </a:cubicBezTo>
                <a:cubicBezTo>
                  <a:pt x="3511125" y="1857009"/>
                  <a:pt x="3510491" y="1847565"/>
                  <a:pt x="3510174" y="1837868"/>
                </a:cubicBezTo>
                <a:cubicBezTo>
                  <a:pt x="3509857" y="1828171"/>
                  <a:pt x="3508398" y="1818283"/>
                  <a:pt x="3507383" y="1808015"/>
                </a:cubicBezTo>
                <a:cubicBezTo>
                  <a:pt x="3501231" y="1690380"/>
                  <a:pt x="3524824" y="1857643"/>
                  <a:pt x="3516579" y="1758261"/>
                </a:cubicBezTo>
                <a:close/>
                <a:moveTo>
                  <a:pt x="3155465" y="1880397"/>
                </a:moveTo>
                <a:lnTo>
                  <a:pt x="3160666" y="1880397"/>
                </a:lnTo>
                <a:cubicBezTo>
                  <a:pt x="3143035" y="1881474"/>
                  <a:pt x="3146079" y="1881284"/>
                  <a:pt x="3155465" y="1880397"/>
                </a:cubicBezTo>
                <a:close/>
                <a:moveTo>
                  <a:pt x="3493875" y="2840053"/>
                </a:moveTo>
                <a:cubicBezTo>
                  <a:pt x="3496538" y="2860182"/>
                  <a:pt x="3497008" y="2880541"/>
                  <a:pt x="3495270" y="2900772"/>
                </a:cubicBezTo>
                <a:cubicBezTo>
                  <a:pt x="3493748" y="2880572"/>
                  <a:pt x="3493278" y="2860303"/>
                  <a:pt x="3493875" y="2840053"/>
                </a:cubicBezTo>
                <a:close/>
              </a:path>
            </a:pathLst>
          </a:custGeom>
          <a:solidFill>
            <a:srgbClr val="3F3A31"/>
          </a:solidFill>
          <a:ln w="633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000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831A2BD1-8B02-4ABB-9D7D-08C4B077A2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1510" y="1098959"/>
            <a:ext cx="2727612" cy="356319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43A777C-A264-45F1-AD3F-2E1BE3B844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43225" y="6111413"/>
            <a:ext cx="450779" cy="40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36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EE32E618-B6C7-4596-B68C-70EE3699D689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0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AE30A588-4D27-4A98-ACCE-58D73E3A859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89594" y="749328"/>
            <a:ext cx="3314457" cy="4148828"/>
          </a:xfrm>
          <a:custGeom>
            <a:avLst/>
            <a:gdLst>
              <a:gd name="T0" fmla="*/ 2516 w 2523"/>
              <a:gd name="T1" fmla="*/ 2424 h 2530"/>
              <a:gd name="T2" fmla="*/ 2517 w 2523"/>
              <a:gd name="T3" fmla="*/ 311 h 2530"/>
              <a:gd name="T4" fmla="*/ 2521 w 2523"/>
              <a:gd name="T5" fmla="*/ 105 h 2530"/>
              <a:gd name="T6" fmla="*/ 2301 w 2523"/>
              <a:gd name="T7" fmla="*/ 2 h 2530"/>
              <a:gd name="T8" fmla="*/ 2124 w 2523"/>
              <a:gd name="T9" fmla="*/ 5 h 2530"/>
              <a:gd name="T10" fmla="*/ 1979 w 2523"/>
              <a:gd name="T11" fmla="*/ 4 h 2530"/>
              <a:gd name="T12" fmla="*/ 1888 w 2523"/>
              <a:gd name="T13" fmla="*/ 4 h 2530"/>
              <a:gd name="T14" fmla="*/ 1842 w 2523"/>
              <a:gd name="T15" fmla="*/ 5 h 2530"/>
              <a:gd name="T16" fmla="*/ 1701 w 2523"/>
              <a:gd name="T17" fmla="*/ 5 h 2530"/>
              <a:gd name="T18" fmla="*/ 1578 w 2523"/>
              <a:gd name="T19" fmla="*/ 6 h 2530"/>
              <a:gd name="T20" fmla="*/ 1313 w 2523"/>
              <a:gd name="T21" fmla="*/ 3 h 2530"/>
              <a:gd name="T22" fmla="*/ 1127 w 2523"/>
              <a:gd name="T23" fmla="*/ 2 h 2530"/>
              <a:gd name="T24" fmla="*/ 942 w 2523"/>
              <a:gd name="T25" fmla="*/ 5 h 2530"/>
              <a:gd name="T26" fmla="*/ 739 w 2523"/>
              <a:gd name="T27" fmla="*/ 4 h 2530"/>
              <a:gd name="T28" fmla="*/ 669 w 2523"/>
              <a:gd name="T29" fmla="*/ 4 h 2530"/>
              <a:gd name="T30" fmla="*/ 607 w 2523"/>
              <a:gd name="T31" fmla="*/ 5 h 2530"/>
              <a:gd name="T32" fmla="*/ 503 w 2523"/>
              <a:gd name="T33" fmla="*/ 2 h 2530"/>
              <a:gd name="T34" fmla="*/ 379 w 2523"/>
              <a:gd name="T35" fmla="*/ 3 h 2530"/>
              <a:gd name="T36" fmla="*/ 88 w 2523"/>
              <a:gd name="T37" fmla="*/ 6 h 2530"/>
              <a:gd name="T38" fmla="*/ 9 w 2523"/>
              <a:gd name="T39" fmla="*/ 133 h 2530"/>
              <a:gd name="T40" fmla="*/ 7 w 2523"/>
              <a:gd name="T41" fmla="*/ 351 h 2530"/>
              <a:gd name="T42" fmla="*/ 5 w 2523"/>
              <a:gd name="T43" fmla="*/ 522 h 2530"/>
              <a:gd name="T44" fmla="*/ 5 w 2523"/>
              <a:gd name="T45" fmla="*/ 666 h 2530"/>
              <a:gd name="T46" fmla="*/ 6 w 2523"/>
              <a:gd name="T47" fmla="*/ 765 h 2530"/>
              <a:gd name="T48" fmla="*/ 2 w 2523"/>
              <a:gd name="T49" fmla="*/ 894 h 2530"/>
              <a:gd name="T50" fmla="*/ 5 w 2523"/>
              <a:gd name="T51" fmla="*/ 1097 h 2530"/>
              <a:gd name="T52" fmla="*/ 4 w 2523"/>
              <a:gd name="T53" fmla="*/ 1366 h 2530"/>
              <a:gd name="T54" fmla="*/ 6 w 2523"/>
              <a:gd name="T55" fmla="*/ 1522 h 2530"/>
              <a:gd name="T56" fmla="*/ 3 w 2523"/>
              <a:gd name="T57" fmla="*/ 1769 h 2530"/>
              <a:gd name="T58" fmla="*/ 5 w 2523"/>
              <a:gd name="T59" fmla="*/ 1825 h 2530"/>
              <a:gd name="T60" fmla="*/ 3 w 2523"/>
              <a:gd name="T61" fmla="*/ 1958 h 2530"/>
              <a:gd name="T62" fmla="*/ 3 w 2523"/>
              <a:gd name="T63" fmla="*/ 2204 h 2530"/>
              <a:gd name="T64" fmla="*/ 1 w 2523"/>
              <a:gd name="T65" fmla="*/ 2334 h 2530"/>
              <a:gd name="T66" fmla="*/ 154 w 2523"/>
              <a:gd name="T67" fmla="*/ 2528 h 2530"/>
              <a:gd name="T68" fmla="*/ 340 w 2523"/>
              <a:gd name="T69" fmla="*/ 2525 h 2530"/>
              <a:gd name="T70" fmla="*/ 543 w 2523"/>
              <a:gd name="T71" fmla="*/ 2526 h 2530"/>
              <a:gd name="T72" fmla="*/ 613 w 2523"/>
              <a:gd name="T73" fmla="*/ 2525 h 2530"/>
              <a:gd name="T74" fmla="*/ 674 w 2523"/>
              <a:gd name="T75" fmla="*/ 2525 h 2530"/>
              <a:gd name="T76" fmla="*/ 779 w 2523"/>
              <a:gd name="T77" fmla="*/ 2527 h 2530"/>
              <a:gd name="T78" fmla="*/ 903 w 2523"/>
              <a:gd name="T79" fmla="*/ 2526 h 2530"/>
              <a:gd name="T80" fmla="*/ 1193 w 2523"/>
              <a:gd name="T81" fmla="*/ 2524 h 2530"/>
              <a:gd name="T82" fmla="*/ 1386 w 2523"/>
              <a:gd name="T83" fmla="*/ 2525 h 2530"/>
              <a:gd name="T84" fmla="*/ 1519 w 2523"/>
              <a:gd name="T85" fmla="*/ 2526 h 2530"/>
              <a:gd name="T86" fmla="*/ 1785 w 2523"/>
              <a:gd name="T87" fmla="*/ 2526 h 2530"/>
              <a:gd name="T88" fmla="*/ 1821 w 2523"/>
              <a:gd name="T89" fmla="*/ 2527 h 2530"/>
              <a:gd name="T90" fmla="*/ 1907 w 2523"/>
              <a:gd name="T91" fmla="*/ 2525 h 2530"/>
              <a:gd name="T92" fmla="*/ 2005 w 2523"/>
              <a:gd name="T93" fmla="*/ 2524 h 2530"/>
              <a:gd name="T94" fmla="*/ 2135 w 2523"/>
              <a:gd name="T95" fmla="*/ 2527 h 2530"/>
              <a:gd name="T96" fmla="*/ 2338 w 2523"/>
              <a:gd name="T97" fmla="*/ 2524 h 2530"/>
              <a:gd name="T98" fmla="*/ 2516 w 2523"/>
              <a:gd name="T99" fmla="*/ 2424 h 2530"/>
              <a:gd name="T100" fmla="*/ 2517 w 2523"/>
              <a:gd name="T101" fmla="*/ 2216 h 2530"/>
              <a:gd name="T102" fmla="*/ 2516 w 2523"/>
              <a:gd name="T103" fmla="*/ 2037 h 2530"/>
              <a:gd name="T104" fmla="*/ 2518 w 2523"/>
              <a:gd name="T105" fmla="*/ 1855 h 2530"/>
              <a:gd name="T106" fmla="*/ 2520 w 2523"/>
              <a:gd name="T107" fmla="*/ 1842 h 2530"/>
              <a:gd name="T108" fmla="*/ 2521 w 2523"/>
              <a:gd name="T109" fmla="*/ 1645 h 2530"/>
              <a:gd name="T110" fmla="*/ 2520 w 2523"/>
              <a:gd name="T111" fmla="*/ 1438 h 2530"/>
              <a:gd name="T112" fmla="*/ 2516 w 2523"/>
              <a:gd name="T113" fmla="*/ 1255 h 2530"/>
              <a:gd name="T114" fmla="*/ 2517 w 2523"/>
              <a:gd name="T115" fmla="*/ 1025 h 2530"/>
              <a:gd name="T116" fmla="*/ 2519 w 2523"/>
              <a:gd name="T117" fmla="*/ 793 h 2530"/>
              <a:gd name="T118" fmla="*/ 2515 w 2523"/>
              <a:gd name="T119" fmla="*/ 718 h 2530"/>
              <a:gd name="T120" fmla="*/ 2521 w 2523"/>
              <a:gd name="T121" fmla="*/ 612 h 2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523" h="2530">
                <a:moveTo>
                  <a:pt x="6" y="105"/>
                </a:moveTo>
                <a:cubicBezTo>
                  <a:pt x="6" y="105"/>
                  <a:pt x="6" y="105"/>
                  <a:pt x="6" y="104"/>
                </a:cubicBezTo>
                <a:cubicBezTo>
                  <a:pt x="6" y="105"/>
                  <a:pt x="6" y="106"/>
                  <a:pt x="6" y="105"/>
                </a:cubicBezTo>
                <a:moveTo>
                  <a:pt x="2516" y="2424"/>
                </a:moveTo>
                <a:cubicBezTo>
                  <a:pt x="2516" y="2425"/>
                  <a:pt x="2516" y="2425"/>
                  <a:pt x="2516" y="2425"/>
                </a:cubicBezTo>
                <a:cubicBezTo>
                  <a:pt x="2516" y="2425"/>
                  <a:pt x="2516" y="2424"/>
                  <a:pt x="2516" y="2424"/>
                </a:cubicBezTo>
                <a:moveTo>
                  <a:pt x="2519" y="467"/>
                </a:moveTo>
                <a:cubicBezTo>
                  <a:pt x="2520" y="455"/>
                  <a:pt x="2517" y="427"/>
                  <a:pt x="2518" y="410"/>
                </a:cubicBezTo>
                <a:cubicBezTo>
                  <a:pt x="2518" y="407"/>
                  <a:pt x="2517" y="371"/>
                  <a:pt x="2518" y="338"/>
                </a:cubicBezTo>
                <a:cubicBezTo>
                  <a:pt x="2518" y="338"/>
                  <a:pt x="2519" y="332"/>
                  <a:pt x="2520" y="329"/>
                </a:cubicBezTo>
                <a:cubicBezTo>
                  <a:pt x="2519" y="329"/>
                  <a:pt x="2520" y="328"/>
                  <a:pt x="2520" y="326"/>
                </a:cubicBezTo>
                <a:cubicBezTo>
                  <a:pt x="2520" y="319"/>
                  <a:pt x="2517" y="311"/>
                  <a:pt x="2517" y="311"/>
                </a:cubicBezTo>
                <a:cubicBezTo>
                  <a:pt x="2516" y="305"/>
                  <a:pt x="2518" y="305"/>
                  <a:pt x="2518" y="300"/>
                </a:cubicBezTo>
                <a:cubicBezTo>
                  <a:pt x="2518" y="299"/>
                  <a:pt x="2516" y="297"/>
                  <a:pt x="2516" y="296"/>
                </a:cubicBezTo>
                <a:cubicBezTo>
                  <a:pt x="2516" y="257"/>
                  <a:pt x="2518" y="257"/>
                  <a:pt x="2518" y="218"/>
                </a:cubicBezTo>
                <a:cubicBezTo>
                  <a:pt x="2517" y="214"/>
                  <a:pt x="2515" y="214"/>
                  <a:pt x="2515" y="210"/>
                </a:cubicBezTo>
                <a:cubicBezTo>
                  <a:pt x="2515" y="203"/>
                  <a:pt x="2522" y="203"/>
                  <a:pt x="2522" y="196"/>
                </a:cubicBezTo>
                <a:cubicBezTo>
                  <a:pt x="2523" y="150"/>
                  <a:pt x="2520" y="150"/>
                  <a:pt x="2521" y="105"/>
                </a:cubicBezTo>
                <a:cubicBezTo>
                  <a:pt x="2521" y="59"/>
                  <a:pt x="2517" y="5"/>
                  <a:pt x="2517" y="5"/>
                </a:cubicBezTo>
                <a:cubicBezTo>
                  <a:pt x="2517" y="5"/>
                  <a:pt x="2507" y="6"/>
                  <a:pt x="2500" y="6"/>
                </a:cubicBezTo>
                <a:cubicBezTo>
                  <a:pt x="2498" y="5"/>
                  <a:pt x="2449" y="2"/>
                  <a:pt x="2400" y="2"/>
                </a:cubicBezTo>
                <a:cubicBezTo>
                  <a:pt x="2393" y="2"/>
                  <a:pt x="2386" y="4"/>
                  <a:pt x="2379" y="4"/>
                </a:cubicBezTo>
                <a:cubicBezTo>
                  <a:pt x="2375" y="4"/>
                  <a:pt x="2372" y="2"/>
                  <a:pt x="2369" y="2"/>
                </a:cubicBezTo>
                <a:cubicBezTo>
                  <a:pt x="2331" y="2"/>
                  <a:pt x="2301" y="3"/>
                  <a:pt x="2301" y="2"/>
                </a:cubicBezTo>
                <a:cubicBezTo>
                  <a:pt x="2292" y="4"/>
                  <a:pt x="2276" y="2"/>
                  <a:pt x="2261" y="5"/>
                </a:cubicBezTo>
                <a:cubicBezTo>
                  <a:pt x="2257" y="4"/>
                  <a:pt x="2264" y="4"/>
                  <a:pt x="2262" y="4"/>
                </a:cubicBezTo>
                <a:cubicBezTo>
                  <a:pt x="2258" y="4"/>
                  <a:pt x="2253" y="5"/>
                  <a:pt x="2244" y="4"/>
                </a:cubicBezTo>
                <a:cubicBezTo>
                  <a:pt x="2244" y="4"/>
                  <a:pt x="2246" y="4"/>
                  <a:pt x="2245" y="4"/>
                </a:cubicBezTo>
                <a:cubicBezTo>
                  <a:pt x="2221" y="4"/>
                  <a:pt x="2211" y="6"/>
                  <a:pt x="2183" y="5"/>
                </a:cubicBezTo>
                <a:cubicBezTo>
                  <a:pt x="2182" y="5"/>
                  <a:pt x="2123" y="5"/>
                  <a:pt x="2124" y="5"/>
                </a:cubicBezTo>
                <a:cubicBezTo>
                  <a:pt x="2117" y="4"/>
                  <a:pt x="2105" y="1"/>
                  <a:pt x="2101" y="1"/>
                </a:cubicBezTo>
                <a:cubicBezTo>
                  <a:pt x="2105" y="1"/>
                  <a:pt x="2053" y="0"/>
                  <a:pt x="2030" y="1"/>
                </a:cubicBezTo>
                <a:cubicBezTo>
                  <a:pt x="2029" y="1"/>
                  <a:pt x="2017" y="1"/>
                  <a:pt x="1997" y="1"/>
                </a:cubicBezTo>
                <a:cubicBezTo>
                  <a:pt x="1997" y="1"/>
                  <a:pt x="1979" y="4"/>
                  <a:pt x="1979" y="4"/>
                </a:cubicBezTo>
                <a:cubicBezTo>
                  <a:pt x="1979" y="4"/>
                  <a:pt x="1980" y="4"/>
                  <a:pt x="1980" y="4"/>
                </a:cubicBezTo>
                <a:cubicBezTo>
                  <a:pt x="1979" y="4"/>
                  <a:pt x="1979" y="4"/>
                  <a:pt x="1979" y="4"/>
                </a:cubicBezTo>
                <a:cubicBezTo>
                  <a:pt x="1961" y="5"/>
                  <a:pt x="1970" y="3"/>
                  <a:pt x="1957" y="5"/>
                </a:cubicBezTo>
                <a:cubicBezTo>
                  <a:pt x="1956" y="5"/>
                  <a:pt x="1956" y="6"/>
                  <a:pt x="1954" y="5"/>
                </a:cubicBezTo>
                <a:cubicBezTo>
                  <a:pt x="1950" y="6"/>
                  <a:pt x="1951" y="3"/>
                  <a:pt x="1941" y="3"/>
                </a:cubicBezTo>
                <a:cubicBezTo>
                  <a:pt x="1949" y="2"/>
                  <a:pt x="1934" y="3"/>
                  <a:pt x="1943" y="2"/>
                </a:cubicBezTo>
                <a:cubicBezTo>
                  <a:pt x="1922" y="1"/>
                  <a:pt x="1916" y="4"/>
                  <a:pt x="1910" y="4"/>
                </a:cubicBezTo>
                <a:cubicBezTo>
                  <a:pt x="1915" y="5"/>
                  <a:pt x="1888" y="4"/>
                  <a:pt x="1888" y="4"/>
                </a:cubicBezTo>
                <a:cubicBezTo>
                  <a:pt x="1887" y="4"/>
                  <a:pt x="1886" y="4"/>
                  <a:pt x="1885" y="4"/>
                </a:cubicBezTo>
                <a:cubicBezTo>
                  <a:pt x="1883" y="4"/>
                  <a:pt x="1855" y="3"/>
                  <a:pt x="1845" y="4"/>
                </a:cubicBezTo>
                <a:cubicBezTo>
                  <a:pt x="1844" y="4"/>
                  <a:pt x="1846" y="5"/>
                  <a:pt x="1849" y="5"/>
                </a:cubicBezTo>
                <a:cubicBezTo>
                  <a:pt x="1851" y="5"/>
                  <a:pt x="1853" y="5"/>
                  <a:pt x="1858" y="5"/>
                </a:cubicBezTo>
                <a:cubicBezTo>
                  <a:pt x="1855" y="5"/>
                  <a:pt x="1851" y="5"/>
                  <a:pt x="1849" y="5"/>
                </a:cubicBezTo>
                <a:cubicBezTo>
                  <a:pt x="1847" y="5"/>
                  <a:pt x="1845" y="5"/>
                  <a:pt x="1842" y="5"/>
                </a:cubicBezTo>
                <a:cubicBezTo>
                  <a:pt x="1842" y="4"/>
                  <a:pt x="1844" y="4"/>
                  <a:pt x="1845" y="4"/>
                </a:cubicBezTo>
                <a:cubicBezTo>
                  <a:pt x="1846" y="4"/>
                  <a:pt x="1847" y="4"/>
                  <a:pt x="1849" y="4"/>
                </a:cubicBezTo>
                <a:cubicBezTo>
                  <a:pt x="1844" y="3"/>
                  <a:pt x="1831" y="5"/>
                  <a:pt x="1836" y="3"/>
                </a:cubicBezTo>
                <a:cubicBezTo>
                  <a:pt x="1829" y="5"/>
                  <a:pt x="1764" y="6"/>
                  <a:pt x="1759" y="6"/>
                </a:cubicBezTo>
                <a:cubicBezTo>
                  <a:pt x="1754" y="6"/>
                  <a:pt x="1747" y="3"/>
                  <a:pt x="1744" y="2"/>
                </a:cubicBezTo>
                <a:cubicBezTo>
                  <a:pt x="1727" y="2"/>
                  <a:pt x="1719" y="5"/>
                  <a:pt x="1701" y="5"/>
                </a:cubicBezTo>
                <a:cubicBezTo>
                  <a:pt x="1697" y="4"/>
                  <a:pt x="1687" y="2"/>
                  <a:pt x="1677" y="2"/>
                </a:cubicBezTo>
                <a:cubicBezTo>
                  <a:pt x="1679" y="2"/>
                  <a:pt x="1673" y="1"/>
                  <a:pt x="1673" y="1"/>
                </a:cubicBezTo>
                <a:cubicBezTo>
                  <a:pt x="1667" y="0"/>
                  <a:pt x="1647" y="1"/>
                  <a:pt x="1638" y="2"/>
                </a:cubicBezTo>
                <a:cubicBezTo>
                  <a:pt x="1636" y="1"/>
                  <a:pt x="1635" y="2"/>
                  <a:pt x="1630" y="3"/>
                </a:cubicBezTo>
                <a:cubicBezTo>
                  <a:pt x="1631" y="2"/>
                  <a:pt x="1629" y="3"/>
                  <a:pt x="1620" y="3"/>
                </a:cubicBezTo>
                <a:cubicBezTo>
                  <a:pt x="1619" y="3"/>
                  <a:pt x="1590" y="6"/>
                  <a:pt x="1578" y="6"/>
                </a:cubicBezTo>
                <a:cubicBezTo>
                  <a:pt x="1577" y="6"/>
                  <a:pt x="1496" y="3"/>
                  <a:pt x="1483" y="2"/>
                </a:cubicBezTo>
                <a:cubicBezTo>
                  <a:pt x="1483" y="2"/>
                  <a:pt x="1454" y="7"/>
                  <a:pt x="1451" y="6"/>
                </a:cubicBezTo>
                <a:cubicBezTo>
                  <a:pt x="1453" y="6"/>
                  <a:pt x="1447" y="4"/>
                  <a:pt x="1432" y="3"/>
                </a:cubicBezTo>
                <a:cubicBezTo>
                  <a:pt x="1426" y="3"/>
                  <a:pt x="1423" y="6"/>
                  <a:pt x="1426" y="5"/>
                </a:cubicBezTo>
                <a:cubicBezTo>
                  <a:pt x="1378" y="6"/>
                  <a:pt x="1327" y="6"/>
                  <a:pt x="1329" y="6"/>
                </a:cubicBezTo>
                <a:cubicBezTo>
                  <a:pt x="1321" y="6"/>
                  <a:pt x="1313" y="3"/>
                  <a:pt x="1313" y="3"/>
                </a:cubicBezTo>
                <a:cubicBezTo>
                  <a:pt x="1311" y="3"/>
                  <a:pt x="1305" y="3"/>
                  <a:pt x="1304" y="3"/>
                </a:cubicBezTo>
                <a:cubicBezTo>
                  <a:pt x="1300" y="3"/>
                  <a:pt x="1276" y="2"/>
                  <a:pt x="1249" y="3"/>
                </a:cubicBezTo>
                <a:cubicBezTo>
                  <a:pt x="1249" y="3"/>
                  <a:pt x="1249" y="4"/>
                  <a:pt x="1249" y="5"/>
                </a:cubicBezTo>
                <a:cubicBezTo>
                  <a:pt x="1232" y="4"/>
                  <a:pt x="1195" y="2"/>
                  <a:pt x="1159" y="2"/>
                </a:cubicBezTo>
                <a:cubicBezTo>
                  <a:pt x="1151" y="2"/>
                  <a:pt x="1144" y="4"/>
                  <a:pt x="1137" y="4"/>
                </a:cubicBezTo>
                <a:cubicBezTo>
                  <a:pt x="1134" y="4"/>
                  <a:pt x="1130" y="2"/>
                  <a:pt x="1127" y="2"/>
                </a:cubicBezTo>
                <a:cubicBezTo>
                  <a:pt x="1090" y="2"/>
                  <a:pt x="1060" y="3"/>
                  <a:pt x="1060" y="2"/>
                </a:cubicBezTo>
                <a:cubicBezTo>
                  <a:pt x="1050" y="4"/>
                  <a:pt x="1034" y="2"/>
                  <a:pt x="1019" y="5"/>
                </a:cubicBezTo>
                <a:cubicBezTo>
                  <a:pt x="1016" y="4"/>
                  <a:pt x="1022" y="4"/>
                  <a:pt x="1020" y="4"/>
                </a:cubicBezTo>
                <a:cubicBezTo>
                  <a:pt x="1016" y="4"/>
                  <a:pt x="1012" y="5"/>
                  <a:pt x="1003" y="4"/>
                </a:cubicBezTo>
                <a:cubicBezTo>
                  <a:pt x="1002" y="4"/>
                  <a:pt x="1004" y="4"/>
                  <a:pt x="1004" y="4"/>
                </a:cubicBezTo>
                <a:cubicBezTo>
                  <a:pt x="980" y="4"/>
                  <a:pt x="969" y="6"/>
                  <a:pt x="942" y="5"/>
                </a:cubicBezTo>
                <a:cubicBezTo>
                  <a:pt x="941" y="5"/>
                  <a:pt x="881" y="5"/>
                  <a:pt x="883" y="5"/>
                </a:cubicBezTo>
                <a:cubicBezTo>
                  <a:pt x="876" y="4"/>
                  <a:pt x="863" y="1"/>
                  <a:pt x="859" y="1"/>
                </a:cubicBezTo>
                <a:cubicBezTo>
                  <a:pt x="863" y="1"/>
                  <a:pt x="812" y="0"/>
                  <a:pt x="788" y="1"/>
                </a:cubicBezTo>
                <a:cubicBezTo>
                  <a:pt x="787" y="1"/>
                  <a:pt x="776" y="1"/>
                  <a:pt x="756" y="1"/>
                </a:cubicBezTo>
                <a:cubicBezTo>
                  <a:pt x="755" y="1"/>
                  <a:pt x="737" y="4"/>
                  <a:pt x="737" y="4"/>
                </a:cubicBezTo>
                <a:cubicBezTo>
                  <a:pt x="738" y="4"/>
                  <a:pt x="738" y="4"/>
                  <a:pt x="739" y="4"/>
                </a:cubicBezTo>
                <a:cubicBezTo>
                  <a:pt x="738" y="4"/>
                  <a:pt x="737" y="4"/>
                  <a:pt x="737" y="4"/>
                </a:cubicBezTo>
                <a:cubicBezTo>
                  <a:pt x="719" y="5"/>
                  <a:pt x="728" y="3"/>
                  <a:pt x="716" y="5"/>
                </a:cubicBezTo>
                <a:cubicBezTo>
                  <a:pt x="714" y="5"/>
                  <a:pt x="714" y="6"/>
                  <a:pt x="713" y="5"/>
                </a:cubicBezTo>
                <a:cubicBezTo>
                  <a:pt x="708" y="6"/>
                  <a:pt x="709" y="3"/>
                  <a:pt x="699" y="3"/>
                </a:cubicBezTo>
                <a:cubicBezTo>
                  <a:pt x="708" y="2"/>
                  <a:pt x="693" y="3"/>
                  <a:pt x="702" y="2"/>
                </a:cubicBezTo>
                <a:cubicBezTo>
                  <a:pt x="681" y="1"/>
                  <a:pt x="674" y="4"/>
                  <a:pt x="669" y="4"/>
                </a:cubicBezTo>
                <a:cubicBezTo>
                  <a:pt x="673" y="5"/>
                  <a:pt x="647" y="4"/>
                  <a:pt x="646" y="4"/>
                </a:cubicBezTo>
                <a:cubicBezTo>
                  <a:pt x="646" y="4"/>
                  <a:pt x="644" y="4"/>
                  <a:pt x="643" y="4"/>
                </a:cubicBezTo>
                <a:cubicBezTo>
                  <a:pt x="641" y="4"/>
                  <a:pt x="614" y="3"/>
                  <a:pt x="604" y="4"/>
                </a:cubicBezTo>
                <a:cubicBezTo>
                  <a:pt x="602" y="4"/>
                  <a:pt x="604" y="5"/>
                  <a:pt x="607" y="5"/>
                </a:cubicBezTo>
                <a:cubicBezTo>
                  <a:pt x="610" y="5"/>
                  <a:pt x="612" y="5"/>
                  <a:pt x="616" y="5"/>
                </a:cubicBezTo>
                <a:cubicBezTo>
                  <a:pt x="613" y="5"/>
                  <a:pt x="610" y="5"/>
                  <a:pt x="607" y="5"/>
                </a:cubicBezTo>
                <a:cubicBezTo>
                  <a:pt x="606" y="5"/>
                  <a:pt x="604" y="5"/>
                  <a:pt x="601" y="5"/>
                </a:cubicBezTo>
                <a:cubicBezTo>
                  <a:pt x="601" y="4"/>
                  <a:pt x="602" y="4"/>
                  <a:pt x="604" y="4"/>
                </a:cubicBezTo>
                <a:cubicBezTo>
                  <a:pt x="605" y="4"/>
                  <a:pt x="606" y="4"/>
                  <a:pt x="607" y="4"/>
                </a:cubicBezTo>
                <a:cubicBezTo>
                  <a:pt x="603" y="3"/>
                  <a:pt x="590" y="5"/>
                  <a:pt x="594" y="3"/>
                </a:cubicBezTo>
                <a:cubicBezTo>
                  <a:pt x="587" y="5"/>
                  <a:pt x="522" y="6"/>
                  <a:pt x="517" y="6"/>
                </a:cubicBezTo>
                <a:cubicBezTo>
                  <a:pt x="512" y="6"/>
                  <a:pt x="506" y="3"/>
                  <a:pt x="503" y="2"/>
                </a:cubicBezTo>
                <a:cubicBezTo>
                  <a:pt x="485" y="2"/>
                  <a:pt x="477" y="5"/>
                  <a:pt x="459" y="5"/>
                </a:cubicBezTo>
                <a:cubicBezTo>
                  <a:pt x="455" y="4"/>
                  <a:pt x="445" y="2"/>
                  <a:pt x="435" y="2"/>
                </a:cubicBezTo>
                <a:cubicBezTo>
                  <a:pt x="438" y="2"/>
                  <a:pt x="431" y="1"/>
                  <a:pt x="432" y="1"/>
                </a:cubicBezTo>
                <a:cubicBezTo>
                  <a:pt x="425" y="0"/>
                  <a:pt x="406" y="1"/>
                  <a:pt x="397" y="2"/>
                </a:cubicBezTo>
                <a:cubicBezTo>
                  <a:pt x="394" y="1"/>
                  <a:pt x="393" y="2"/>
                  <a:pt x="388" y="3"/>
                </a:cubicBezTo>
                <a:cubicBezTo>
                  <a:pt x="389" y="2"/>
                  <a:pt x="387" y="3"/>
                  <a:pt x="379" y="3"/>
                </a:cubicBezTo>
                <a:cubicBezTo>
                  <a:pt x="377" y="3"/>
                  <a:pt x="349" y="6"/>
                  <a:pt x="336" y="6"/>
                </a:cubicBezTo>
                <a:cubicBezTo>
                  <a:pt x="335" y="6"/>
                  <a:pt x="254" y="3"/>
                  <a:pt x="242" y="2"/>
                </a:cubicBezTo>
                <a:cubicBezTo>
                  <a:pt x="241" y="2"/>
                  <a:pt x="213" y="7"/>
                  <a:pt x="210" y="6"/>
                </a:cubicBezTo>
                <a:cubicBezTo>
                  <a:pt x="212" y="6"/>
                  <a:pt x="205" y="4"/>
                  <a:pt x="190" y="3"/>
                </a:cubicBezTo>
                <a:cubicBezTo>
                  <a:pt x="185" y="3"/>
                  <a:pt x="181" y="6"/>
                  <a:pt x="185" y="5"/>
                </a:cubicBezTo>
                <a:cubicBezTo>
                  <a:pt x="137" y="6"/>
                  <a:pt x="86" y="6"/>
                  <a:pt x="88" y="6"/>
                </a:cubicBezTo>
                <a:cubicBezTo>
                  <a:pt x="80" y="6"/>
                  <a:pt x="72" y="3"/>
                  <a:pt x="72" y="3"/>
                </a:cubicBezTo>
                <a:cubicBezTo>
                  <a:pt x="69" y="3"/>
                  <a:pt x="63" y="3"/>
                  <a:pt x="62" y="3"/>
                </a:cubicBezTo>
                <a:cubicBezTo>
                  <a:pt x="59" y="3"/>
                  <a:pt x="35" y="2"/>
                  <a:pt x="7" y="3"/>
                </a:cubicBezTo>
                <a:cubicBezTo>
                  <a:pt x="7" y="6"/>
                  <a:pt x="10" y="45"/>
                  <a:pt x="10" y="50"/>
                </a:cubicBezTo>
                <a:cubicBezTo>
                  <a:pt x="11" y="43"/>
                  <a:pt x="7" y="104"/>
                  <a:pt x="6" y="105"/>
                </a:cubicBezTo>
                <a:cubicBezTo>
                  <a:pt x="7" y="112"/>
                  <a:pt x="10" y="128"/>
                  <a:pt x="9" y="133"/>
                </a:cubicBezTo>
                <a:cubicBezTo>
                  <a:pt x="11" y="129"/>
                  <a:pt x="6" y="150"/>
                  <a:pt x="6" y="158"/>
                </a:cubicBezTo>
                <a:cubicBezTo>
                  <a:pt x="6" y="159"/>
                  <a:pt x="6" y="179"/>
                  <a:pt x="6" y="180"/>
                </a:cubicBezTo>
                <a:cubicBezTo>
                  <a:pt x="6" y="196"/>
                  <a:pt x="10" y="251"/>
                  <a:pt x="9" y="255"/>
                </a:cubicBezTo>
                <a:cubicBezTo>
                  <a:pt x="8" y="256"/>
                  <a:pt x="5" y="293"/>
                  <a:pt x="6" y="300"/>
                </a:cubicBezTo>
                <a:cubicBezTo>
                  <a:pt x="5" y="298"/>
                  <a:pt x="5" y="308"/>
                  <a:pt x="5" y="314"/>
                </a:cubicBezTo>
                <a:cubicBezTo>
                  <a:pt x="5" y="331"/>
                  <a:pt x="7" y="342"/>
                  <a:pt x="7" y="351"/>
                </a:cubicBezTo>
                <a:cubicBezTo>
                  <a:pt x="8" y="353"/>
                  <a:pt x="3" y="418"/>
                  <a:pt x="3" y="420"/>
                </a:cubicBezTo>
                <a:cubicBezTo>
                  <a:pt x="3" y="427"/>
                  <a:pt x="9" y="437"/>
                  <a:pt x="9" y="438"/>
                </a:cubicBezTo>
                <a:cubicBezTo>
                  <a:pt x="9" y="439"/>
                  <a:pt x="10" y="439"/>
                  <a:pt x="10" y="440"/>
                </a:cubicBezTo>
                <a:cubicBezTo>
                  <a:pt x="10" y="446"/>
                  <a:pt x="6" y="454"/>
                  <a:pt x="6" y="463"/>
                </a:cubicBezTo>
                <a:cubicBezTo>
                  <a:pt x="6" y="469"/>
                  <a:pt x="7" y="491"/>
                  <a:pt x="7" y="493"/>
                </a:cubicBezTo>
                <a:cubicBezTo>
                  <a:pt x="7" y="501"/>
                  <a:pt x="5" y="520"/>
                  <a:pt x="5" y="522"/>
                </a:cubicBezTo>
                <a:cubicBezTo>
                  <a:pt x="5" y="523"/>
                  <a:pt x="6" y="623"/>
                  <a:pt x="6" y="628"/>
                </a:cubicBezTo>
                <a:cubicBezTo>
                  <a:pt x="6" y="629"/>
                  <a:pt x="3" y="642"/>
                  <a:pt x="3" y="645"/>
                </a:cubicBezTo>
                <a:cubicBezTo>
                  <a:pt x="3" y="645"/>
                  <a:pt x="3" y="645"/>
                  <a:pt x="4" y="645"/>
                </a:cubicBezTo>
                <a:cubicBezTo>
                  <a:pt x="4" y="654"/>
                  <a:pt x="4" y="671"/>
                  <a:pt x="4" y="678"/>
                </a:cubicBezTo>
                <a:cubicBezTo>
                  <a:pt x="4" y="680"/>
                  <a:pt x="5" y="678"/>
                  <a:pt x="5" y="675"/>
                </a:cubicBezTo>
                <a:cubicBezTo>
                  <a:pt x="5" y="672"/>
                  <a:pt x="5" y="671"/>
                  <a:pt x="5" y="666"/>
                </a:cubicBezTo>
                <a:cubicBezTo>
                  <a:pt x="5" y="669"/>
                  <a:pt x="5" y="672"/>
                  <a:pt x="5" y="675"/>
                </a:cubicBezTo>
                <a:cubicBezTo>
                  <a:pt x="5" y="676"/>
                  <a:pt x="5" y="678"/>
                  <a:pt x="4" y="682"/>
                </a:cubicBezTo>
                <a:cubicBezTo>
                  <a:pt x="4" y="681"/>
                  <a:pt x="4" y="680"/>
                  <a:pt x="4" y="678"/>
                </a:cubicBezTo>
                <a:cubicBezTo>
                  <a:pt x="4" y="678"/>
                  <a:pt x="4" y="676"/>
                  <a:pt x="3" y="675"/>
                </a:cubicBezTo>
                <a:cubicBezTo>
                  <a:pt x="3" y="679"/>
                  <a:pt x="4" y="692"/>
                  <a:pt x="3" y="688"/>
                </a:cubicBezTo>
                <a:cubicBezTo>
                  <a:pt x="5" y="695"/>
                  <a:pt x="6" y="760"/>
                  <a:pt x="6" y="765"/>
                </a:cubicBezTo>
                <a:cubicBezTo>
                  <a:pt x="6" y="770"/>
                  <a:pt x="3" y="776"/>
                  <a:pt x="2" y="779"/>
                </a:cubicBezTo>
                <a:cubicBezTo>
                  <a:pt x="2" y="797"/>
                  <a:pt x="5" y="805"/>
                  <a:pt x="5" y="823"/>
                </a:cubicBezTo>
                <a:cubicBezTo>
                  <a:pt x="4" y="827"/>
                  <a:pt x="2" y="837"/>
                  <a:pt x="1" y="847"/>
                </a:cubicBezTo>
                <a:cubicBezTo>
                  <a:pt x="2" y="844"/>
                  <a:pt x="1" y="851"/>
                  <a:pt x="1" y="850"/>
                </a:cubicBezTo>
                <a:cubicBezTo>
                  <a:pt x="0" y="857"/>
                  <a:pt x="1" y="876"/>
                  <a:pt x="2" y="885"/>
                </a:cubicBezTo>
                <a:cubicBezTo>
                  <a:pt x="1" y="888"/>
                  <a:pt x="2" y="889"/>
                  <a:pt x="2" y="894"/>
                </a:cubicBezTo>
                <a:cubicBezTo>
                  <a:pt x="2" y="893"/>
                  <a:pt x="3" y="895"/>
                  <a:pt x="3" y="903"/>
                </a:cubicBezTo>
                <a:cubicBezTo>
                  <a:pt x="3" y="905"/>
                  <a:pt x="6" y="933"/>
                  <a:pt x="6" y="946"/>
                </a:cubicBezTo>
                <a:cubicBezTo>
                  <a:pt x="6" y="947"/>
                  <a:pt x="3" y="1028"/>
                  <a:pt x="1" y="1041"/>
                </a:cubicBezTo>
                <a:cubicBezTo>
                  <a:pt x="2" y="1041"/>
                  <a:pt x="7" y="1069"/>
                  <a:pt x="6" y="1072"/>
                </a:cubicBezTo>
                <a:cubicBezTo>
                  <a:pt x="6" y="1071"/>
                  <a:pt x="4" y="1077"/>
                  <a:pt x="3" y="1092"/>
                </a:cubicBezTo>
                <a:cubicBezTo>
                  <a:pt x="3" y="1097"/>
                  <a:pt x="6" y="1101"/>
                  <a:pt x="5" y="1097"/>
                </a:cubicBezTo>
                <a:cubicBezTo>
                  <a:pt x="5" y="1146"/>
                  <a:pt x="6" y="1196"/>
                  <a:pt x="6" y="1194"/>
                </a:cubicBezTo>
                <a:cubicBezTo>
                  <a:pt x="5" y="1202"/>
                  <a:pt x="2" y="1210"/>
                  <a:pt x="2" y="1211"/>
                </a:cubicBezTo>
                <a:cubicBezTo>
                  <a:pt x="3" y="1213"/>
                  <a:pt x="3" y="1219"/>
                  <a:pt x="3" y="1220"/>
                </a:cubicBezTo>
                <a:cubicBezTo>
                  <a:pt x="3" y="1223"/>
                  <a:pt x="2" y="1248"/>
                  <a:pt x="3" y="1275"/>
                </a:cubicBezTo>
                <a:cubicBezTo>
                  <a:pt x="3" y="1275"/>
                  <a:pt x="5" y="1275"/>
                  <a:pt x="7" y="1275"/>
                </a:cubicBezTo>
                <a:cubicBezTo>
                  <a:pt x="6" y="1291"/>
                  <a:pt x="4" y="1328"/>
                  <a:pt x="4" y="1366"/>
                </a:cubicBezTo>
                <a:cubicBezTo>
                  <a:pt x="4" y="1373"/>
                  <a:pt x="6" y="1380"/>
                  <a:pt x="6" y="1387"/>
                </a:cubicBezTo>
                <a:cubicBezTo>
                  <a:pt x="6" y="1391"/>
                  <a:pt x="4" y="1394"/>
                  <a:pt x="4" y="1397"/>
                </a:cubicBezTo>
                <a:cubicBezTo>
                  <a:pt x="4" y="1435"/>
                  <a:pt x="5" y="1465"/>
                  <a:pt x="4" y="1465"/>
                </a:cubicBezTo>
                <a:cubicBezTo>
                  <a:pt x="6" y="1474"/>
                  <a:pt x="4" y="1490"/>
                  <a:pt x="7" y="1505"/>
                </a:cubicBezTo>
                <a:cubicBezTo>
                  <a:pt x="6" y="1509"/>
                  <a:pt x="6" y="1503"/>
                  <a:pt x="6" y="1504"/>
                </a:cubicBezTo>
                <a:cubicBezTo>
                  <a:pt x="7" y="1508"/>
                  <a:pt x="7" y="1513"/>
                  <a:pt x="6" y="1522"/>
                </a:cubicBezTo>
                <a:cubicBezTo>
                  <a:pt x="6" y="1522"/>
                  <a:pt x="6" y="1520"/>
                  <a:pt x="6" y="1521"/>
                </a:cubicBezTo>
                <a:cubicBezTo>
                  <a:pt x="6" y="1545"/>
                  <a:pt x="8" y="1555"/>
                  <a:pt x="7" y="1583"/>
                </a:cubicBezTo>
                <a:cubicBezTo>
                  <a:pt x="7" y="1584"/>
                  <a:pt x="7" y="1643"/>
                  <a:pt x="7" y="1642"/>
                </a:cubicBezTo>
                <a:cubicBezTo>
                  <a:pt x="6" y="1649"/>
                  <a:pt x="3" y="1661"/>
                  <a:pt x="3" y="1665"/>
                </a:cubicBezTo>
                <a:cubicBezTo>
                  <a:pt x="3" y="1661"/>
                  <a:pt x="2" y="1713"/>
                  <a:pt x="3" y="1736"/>
                </a:cubicBezTo>
                <a:cubicBezTo>
                  <a:pt x="3" y="1737"/>
                  <a:pt x="3" y="1749"/>
                  <a:pt x="3" y="1769"/>
                </a:cubicBezTo>
                <a:cubicBezTo>
                  <a:pt x="3" y="1769"/>
                  <a:pt x="6" y="1787"/>
                  <a:pt x="6" y="1787"/>
                </a:cubicBezTo>
                <a:cubicBezTo>
                  <a:pt x="6" y="1787"/>
                  <a:pt x="6" y="1786"/>
                  <a:pt x="6" y="1786"/>
                </a:cubicBezTo>
                <a:cubicBezTo>
                  <a:pt x="6" y="1787"/>
                  <a:pt x="6" y="1787"/>
                  <a:pt x="6" y="1787"/>
                </a:cubicBezTo>
                <a:cubicBezTo>
                  <a:pt x="7" y="1805"/>
                  <a:pt x="6" y="1796"/>
                  <a:pt x="7" y="1809"/>
                </a:cubicBezTo>
                <a:cubicBezTo>
                  <a:pt x="7" y="1810"/>
                  <a:pt x="8" y="1810"/>
                  <a:pt x="8" y="1812"/>
                </a:cubicBezTo>
                <a:cubicBezTo>
                  <a:pt x="8" y="1816"/>
                  <a:pt x="5" y="1815"/>
                  <a:pt x="5" y="1825"/>
                </a:cubicBezTo>
                <a:cubicBezTo>
                  <a:pt x="5" y="1817"/>
                  <a:pt x="5" y="1832"/>
                  <a:pt x="4" y="1823"/>
                </a:cubicBezTo>
                <a:cubicBezTo>
                  <a:pt x="3" y="1844"/>
                  <a:pt x="6" y="1850"/>
                  <a:pt x="6" y="1856"/>
                </a:cubicBezTo>
                <a:cubicBezTo>
                  <a:pt x="7" y="1851"/>
                  <a:pt x="6" y="1878"/>
                  <a:pt x="6" y="1878"/>
                </a:cubicBezTo>
                <a:cubicBezTo>
                  <a:pt x="6" y="1879"/>
                  <a:pt x="6" y="1881"/>
                  <a:pt x="7" y="1884"/>
                </a:cubicBezTo>
                <a:cubicBezTo>
                  <a:pt x="6" y="1888"/>
                  <a:pt x="2" y="1910"/>
                  <a:pt x="2" y="1917"/>
                </a:cubicBezTo>
                <a:cubicBezTo>
                  <a:pt x="3" y="1919"/>
                  <a:pt x="3" y="1953"/>
                  <a:pt x="3" y="1958"/>
                </a:cubicBezTo>
                <a:cubicBezTo>
                  <a:pt x="3" y="1958"/>
                  <a:pt x="1" y="1985"/>
                  <a:pt x="1" y="2000"/>
                </a:cubicBezTo>
                <a:cubicBezTo>
                  <a:pt x="0" y="2002"/>
                  <a:pt x="4" y="2038"/>
                  <a:pt x="4" y="2063"/>
                </a:cubicBezTo>
                <a:cubicBezTo>
                  <a:pt x="3" y="2074"/>
                  <a:pt x="5" y="2103"/>
                  <a:pt x="5" y="2120"/>
                </a:cubicBezTo>
                <a:cubicBezTo>
                  <a:pt x="5" y="2122"/>
                  <a:pt x="5" y="2159"/>
                  <a:pt x="5" y="2192"/>
                </a:cubicBezTo>
                <a:cubicBezTo>
                  <a:pt x="5" y="2191"/>
                  <a:pt x="3" y="2198"/>
                  <a:pt x="3" y="2200"/>
                </a:cubicBezTo>
                <a:cubicBezTo>
                  <a:pt x="3" y="2201"/>
                  <a:pt x="3" y="2202"/>
                  <a:pt x="3" y="2204"/>
                </a:cubicBezTo>
                <a:cubicBezTo>
                  <a:pt x="3" y="2211"/>
                  <a:pt x="6" y="2218"/>
                  <a:pt x="6" y="2219"/>
                </a:cubicBezTo>
                <a:cubicBezTo>
                  <a:pt x="7" y="2224"/>
                  <a:pt x="5" y="2224"/>
                  <a:pt x="5" y="2230"/>
                </a:cubicBezTo>
                <a:cubicBezTo>
                  <a:pt x="5" y="2230"/>
                  <a:pt x="7" y="2233"/>
                  <a:pt x="7" y="2234"/>
                </a:cubicBezTo>
                <a:cubicBezTo>
                  <a:pt x="7" y="2273"/>
                  <a:pt x="5" y="2273"/>
                  <a:pt x="5" y="2312"/>
                </a:cubicBezTo>
                <a:cubicBezTo>
                  <a:pt x="5" y="2316"/>
                  <a:pt x="8" y="2316"/>
                  <a:pt x="8" y="2320"/>
                </a:cubicBezTo>
                <a:cubicBezTo>
                  <a:pt x="8" y="2327"/>
                  <a:pt x="1" y="2327"/>
                  <a:pt x="1" y="2334"/>
                </a:cubicBezTo>
                <a:cubicBezTo>
                  <a:pt x="0" y="2380"/>
                  <a:pt x="2" y="2380"/>
                  <a:pt x="2" y="2425"/>
                </a:cubicBezTo>
                <a:cubicBezTo>
                  <a:pt x="2" y="2471"/>
                  <a:pt x="5" y="2525"/>
                  <a:pt x="5" y="2525"/>
                </a:cubicBezTo>
                <a:cubicBezTo>
                  <a:pt x="5" y="2525"/>
                  <a:pt x="16" y="2524"/>
                  <a:pt x="23" y="2524"/>
                </a:cubicBezTo>
                <a:cubicBezTo>
                  <a:pt x="24" y="2525"/>
                  <a:pt x="74" y="2527"/>
                  <a:pt x="123" y="2528"/>
                </a:cubicBezTo>
                <a:cubicBezTo>
                  <a:pt x="130" y="2528"/>
                  <a:pt x="137" y="2525"/>
                  <a:pt x="144" y="2525"/>
                </a:cubicBezTo>
                <a:cubicBezTo>
                  <a:pt x="147" y="2525"/>
                  <a:pt x="151" y="2528"/>
                  <a:pt x="154" y="2528"/>
                </a:cubicBezTo>
                <a:cubicBezTo>
                  <a:pt x="191" y="2528"/>
                  <a:pt x="222" y="2527"/>
                  <a:pt x="221" y="2527"/>
                </a:cubicBezTo>
                <a:cubicBezTo>
                  <a:pt x="231" y="2526"/>
                  <a:pt x="247" y="2527"/>
                  <a:pt x="262" y="2525"/>
                </a:cubicBezTo>
                <a:cubicBezTo>
                  <a:pt x="266" y="2526"/>
                  <a:pt x="259" y="2526"/>
                  <a:pt x="261" y="2526"/>
                </a:cubicBezTo>
                <a:cubicBezTo>
                  <a:pt x="265" y="2525"/>
                  <a:pt x="270" y="2525"/>
                  <a:pt x="278" y="2525"/>
                </a:cubicBezTo>
                <a:cubicBezTo>
                  <a:pt x="279" y="2525"/>
                  <a:pt x="277" y="2526"/>
                  <a:pt x="277" y="2526"/>
                </a:cubicBezTo>
                <a:cubicBezTo>
                  <a:pt x="302" y="2526"/>
                  <a:pt x="312" y="2524"/>
                  <a:pt x="340" y="2525"/>
                </a:cubicBezTo>
                <a:cubicBezTo>
                  <a:pt x="341" y="2525"/>
                  <a:pt x="400" y="2525"/>
                  <a:pt x="398" y="2525"/>
                </a:cubicBezTo>
                <a:cubicBezTo>
                  <a:pt x="405" y="2526"/>
                  <a:pt x="418" y="2529"/>
                  <a:pt x="422" y="2529"/>
                </a:cubicBezTo>
                <a:cubicBezTo>
                  <a:pt x="418" y="2529"/>
                  <a:pt x="469" y="2530"/>
                  <a:pt x="493" y="2528"/>
                </a:cubicBezTo>
                <a:cubicBezTo>
                  <a:pt x="494" y="2528"/>
                  <a:pt x="506" y="2529"/>
                  <a:pt x="526" y="2528"/>
                </a:cubicBezTo>
                <a:cubicBezTo>
                  <a:pt x="526" y="2528"/>
                  <a:pt x="544" y="2526"/>
                  <a:pt x="544" y="2526"/>
                </a:cubicBezTo>
                <a:cubicBezTo>
                  <a:pt x="543" y="2526"/>
                  <a:pt x="543" y="2526"/>
                  <a:pt x="543" y="2526"/>
                </a:cubicBezTo>
                <a:cubicBezTo>
                  <a:pt x="543" y="2526"/>
                  <a:pt x="544" y="2526"/>
                  <a:pt x="544" y="2526"/>
                </a:cubicBezTo>
                <a:cubicBezTo>
                  <a:pt x="562" y="2525"/>
                  <a:pt x="553" y="2526"/>
                  <a:pt x="566" y="2525"/>
                </a:cubicBezTo>
                <a:cubicBezTo>
                  <a:pt x="567" y="2525"/>
                  <a:pt x="567" y="2524"/>
                  <a:pt x="568" y="2524"/>
                </a:cubicBezTo>
                <a:cubicBezTo>
                  <a:pt x="573" y="2524"/>
                  <a:pt x="572" y="2527"/>
                  <a:pt x="582" y="2527"/>
                </a:cubicBezTo>
                <a:cubicBezTo>
                  <a:pt x="574" y="2527"/>
                  <a:pt x="589" y="2527"/>
                  <a:pt x="580" y="2527"/>
                </a:cubicBezTo>
                <a:cubicBezTo>
                  <a:pt x="600" y="2529"/>
                  <a:pt x="607" y="2526"/>
                  <a:pt x="613" y="2525"/>
                </a:cubicBezTo>
                <a:cubicBezTo>
                  <a:pt x="608" y="2525"/>
                  <a:pt x="634" y="2526"/>
                  <a:pt x="635" y="2526"/>
                </a:cubicBezTo>
                <a:cubicBezTo>
                  <a:pt x="636" y="2526"/>
                  <a:pt x="637" y="2526"/>
                  <a:pt x="638" y="2525"/>
                </a:cubicBezTo>
                <a:cubicBezTo>
                  <a:pt x="640" y="2526"/>
                  <a:pt x="668" y="2526"/>
                  <a:pt x="677" y="2526"/>
                </a:cubicBezTo>
                <a:cubicBezTo>
                  <a:pt x="679" y="2525"/>
                  <a:pt x="677" y="2525"/>
                  <a:pt x="674" y="2525"/>
                </a:cubicBezTo>
                <a:cubicBezTo>
                  <a:pt x="672" y="2525"/>
                  <a:pt x="670" y="2525"/>
                  <a:pt x="665" y="2525"/>
                </a:cubicBezTo>
                <a:cubicBezTo>
                  <a:pt x="668" y="2525"/>
                  <a:pt x="671" y="2525"/>
                  <a:pt x="674" y="2525"/>
                </a:cubicBezTo>
                <a:cubicBezTo>
                  <a:pt x="675" y="2525"/>
                  <a:pt x="677" y="2525"/>
                  <a:pt x="681" y="2525"/>
                </a:cubicBezTo>
                <a:cubicBezTo>
                  <a:pt x="680" y="2525"/>
                  <a:pt x="679" y="2526"/>
                  <a:pt x="677" y="2526"/>
                </a:cubicBezTo>
                <a:cubicBezTo>
                  <a:pt x="677" y="2526"/>
                  <a:pt x="676" y="2526"/>
                  <a:pt x="674" y="2526"/>
                </a:cubicBezTo>
                <a:cubicBezTo>
                  <a:pt x="679" y="2527"/>
                  <a:pt x="692" y="2525"/>
                  <a:pt x="687" y="2527"/>
                </a:cubicBezTo>
                <a:cubicBezTo>
                  <a:pt x="694" y="2525"/>
                  <a:pt x="759" y="2524"/>
                  <a:pt x="764" y="2524"/>
                </a:cubicBezTo>
                <a:cubicBezTo>
                  <a:pt x="769" y="2524"/>
                  <a:pt x="775" y="2527"/>
                  <a:pt x="779" y="2527"/>
                </a:cubicBezTo>
                <a:cubicBezTo>
                  <a:pt x="796" y="2527"/>
                  <a:pt x="804" y="2524"/>
                  <a:pt x="822" y="2525"/>
                </a:cubicBezTo>
                <a:cubicBezTo>
                  <a:pt x="826" y="2526"/>
                  <a:pt x="836" y="2528"/>
                  <a:pt x="846" y="2528"/>
                </a:cubicBezTo>
                <a:cubicBezTo>
                  <a:pt x="844" y="2528"/>
                  <a:pt x="850" y="2529"/>
                  <a:pt x="849" y="2529"/>
                </a:cubicBezTo>
                <a:cubicBezTo>
                  <a:pt x="856" y="2530"/>
                  <a:pt x="875" y="2528"/>
                  <a:pt x="884" y="2528"/>
                </a:cubicBezTo>
                <a:cubicBezTo>
                  <a:pt x="887" y="2528"/>
                  <a:pt x="888" y="2527"/>
                  <a:pt x="893" y="2527"/>
                </a:cubicBezTo>
                <a:cubicBezTo>
                  <a:pt x="892" y="2528"/>
                  <a:pt x="894" y="2527"/>
                  <a:pt x="903" y="2526"/>
                </a:cubicBezTo>
                <a:cubicBezTo>
                  <a:pt x="904" y="2527"/>
                  <a:pt x="932" y="2523"/>
                  <a:pt x="945" y="2524"/>
                </a:cubicBezTo>
                <a:cubicBezTo>
                  <a:pt x="946" y="2524"/>
                  <a:pt x="1027" y="2527"/>
                  <a:pt x="1040" y="2528"/>
                </a:cubicBezTo>
                <a:cubicBezTo>
                  <a:pt x="1040" y="2528"/>
                  <a:pt x="1069" y="2523"/>
                  <a:pt x="1071" y="2523"/>
                </a:cubicBezTo>
                <a:cubicBezTo>
                  <a:pt x="1070" y="2523"/>
                  <a:pt x="1076" y="2526"/>
                  <a:pt x="1091" y="2527"/>
                </a:cubicBezTo>
                <a:cubicBezTo>
                  <a:pt x="1096" y="2527"/>
                  <a:pt x="1100" y="2524"/>
                  <a:pt x="1097" y="2524"/>
                </a:cubicBezTo>
                <a:cubicBezTo>
                  <a:pt x="1145" y="2524"/>
                  <a:pt x="1196" y="2524"/>
                  <a:pt x="1193" y="2524"/>
                </a:cubicBezTo>
                <a:cubicBezTo>
                  <a:pt x="1202" y="2524"/>
                  <a:pt x="1210" y="2527"/>
                  <a:pt x="1210" y="2527"/>
                </a:cubicBezTo>
                <a:cubicBezTo>
                  <a:pt x="1212" y="2527"/>
                  <a:pt x="1218" y="2527"/>
                  <a:pt x="1219" y="2527"/>
                </a:cubicBezTo>
                <a:cubicBezTo>
                  <a:pt x="1222" y="2527"/>
                  <a:pt x="1247" y="2528"/>
                  <a:pt x="1274" y="2527"/>
                </a:cubicBezTo>
                <a:cubicBezTo>
                  <a:pt x="1274" y="2527"/>
                  <a:pt x="1274" y="2526"/>
                  <a:pt x="1274" y="2525"/>
                </a:cubicBezTo>
                <a:cubicBezTo>
                  <a:pt x="1291" y="2526"/>
                  <a:pt x="1327" y="2527"/>
                  <a:pt x="1364" y="2528"/>
                </a:cubicBezTo>
                <a:cubicBezTo>
                  <a:pt x="1371" y="2528"/>
                  <a:pt x="1378" y="2525"/>
                  <a:pt x="1386" y="2525"/>
                </a:cubicBezTo>
                <a:cubicBezTo>
                  <a:pt x="1389" y="2525"/>
                  <a:pt x="1392" y="2528"/>
                  <a:pt x="1396" y="2528"/>
                </a:cubicBezTo>
                <a:cubicBezTo>
                  <a:pt x="1433" y="2528"/>
                  <a:pt x="1463" y="2527"/>
                  <a:pt x="1463" y="2527"/>
                </a:cubicBezTo>
                <a:cubicBezTo>
                  <a:pt x="1472" y="2526"/>
                  <a:pt x="1488" y="2527"/>
                  <a:pt x="1504" y="2525"/>
                </a:cubicBezTo>
                <a:cubicBezTo>
                  <a:pt x="1507" y="2526"/>
                  <a:pt x="1501" y="2526"/>
                  <a:pt x="1503" y="2526"/>
                </a:cubicBezTo>
                <a:cubicBezTo>
                  <a:pt x="1506" y="2525"/>
                  <a:pt x="1511" y="2525"/>
                  <a:pt x="1520" y="2525"/>
                </a:cubicBezTo>
                <a:cubicBezTo>
                  <a:pt x="1520" y="2525"/>
                  <a:pt x="1518" y="2526"/>
                  <a:pt x="1519" y="2526"/>
                </a:cubicBezTo>
                <a:cubicBezTo>
                  <a:pt x="1543" y="2526"/>
                  <a:pt x="1554" y="2524"/>
                  <a:pt x="1581" y="2525"/>
                </a:cubicBezTo>
                <a:cubicBezTo>
                  <a:pt x="1582" y="2525"/>
                  <a:pt x="1641" y="2525"/>
                  <a:pt x="1640" y="2525"/>
                </a:cubicBezTo>
                <a:cubicBezTo>
                  <a:pt x="1647" y="2526"/>
                  <a:pt x="1659" y="2529"/>
                  <a:pt x="1663" y="2529"/>
                </a:cubicBezTo>
                <a:cubicBezTo>
                  <a:pt x="1659" y="2529"/>
                  <a:pt x="1711" y="2530"/>
                  <a:pt x="1735" y="2528"/>
                </a:cubicBezTo>
                <a:cubicBezTo>
                  <a:pt x="1736" y="2528"/>
                  <a:pt x="1747" y="2529"/>
                  <a:pt x="1767" y="2528"/>
                </a:cubicBezTo>
                <a:cubicBezTo>
                  <a:pt x="1768" y="2528"/>
                  <a:pt x="1785" y="2526"/>
                  <a:pt x="1785" y="2526"/>
                </a:cubicBezTo>
                <a:cubicBezTo>
                  <a:pt x="1785" y="2526"/>
                  <a:pt x="1785" y="2526"/>
                  <a:pt x="1784" y="2526"/>
                </a:cubicBezTo>
                <a:cubicBezTo>
                  <a:pt x="1785" y="2526"/>
                  <a:pt x="1785" y="2526"/>
                  <a:pt x="1785" y="2526"/>
                </a:cubicBezTo>
                <a:cubicBezTo>
                  <a:pt x="1803" y="2525"/>
                  <a:pt x="1794" y="2526"/>
                  <a:pt x="1807" y="2525"/>
                </a:cubicBezTo>
                <a:cubicBezTo>
                  <a:pt x="1809" y="2525"/>
                  <a:pt x="1808" y="2524"/>
                  <a:pt x="1810" y="2524"/>
                </a:cubicBezTo>
                <a:cubicBezTo>
                  <a:pt x="1814" y="2524"/>
                  <a:pt x="1813" y="2527"/>
                  <a:pt x="1823" y="2527"/>
                </a:cubicBezTo>
                <a:cubicBezTo>
                  <a:pt x="1815" y="2527"/>
                  <a:pt x="1830" y="2527"/>
                  <a:pt x="1821" y="2527"/>
                </a:cubicBezTo>
                <a:cubicBezTo>
                  <a:pt x="1842" y="2529"/>
                  <a:pt x="1849" y="2526"/>
                  <a:pt x="1854" y="2525"/>
                </a:cubicBezTo>
                <a:cubicBezTo>
                  <a:pt x="1850" y="2525"/>
                  <a:pt x="1876" y="2526"/>
                  <a:pt x="1877" y="2526"/>
                </a:cubicBezTo>
                <a:cubicBezTo>
                  <a:pt x="1877" y="2526"/>
                  <a:pt x="1878" y="2526"/>
                  <a:pt x="1879" y="2525"/>
                </a:cubicBezTo>
                <a:cubicBezTo>
                  <a:pt x="1881" y="2526"/>
                  <a:pt x="1909" y="2526"/>
                  <a:pt x="1919" y="2526"/>
                </a:cubicBezTo>
                <a:cubicBezTo>
                  <a:pt x="1921" y="2525"/>
                  <a:pt x="1919" y="2525"/>
                  <a:pt x="1915" y="2525"/>
                </a:cubicBezTo>
                <a:cubicBezTo>
                  <a:pt x="1913" y="2525"/>
                  <a:pt x="1911" y="2525"/>
                  <a:pt x="1907" y="2525"/>
                </a:cubicBezTo>
                <a:cubicBezTo>
                  <a:pt x="1910" y="2525"/>
                  <a:pt x="1913" y="2525"/>
                  <a:pt x="1915" y="2525"/>
                </a:cubicBezTo>
                <a:cubicBezTo>
                  <a:pt x="1917" y="2525"/>
                  <a:pt x="1919" y="2525"/>
                  <a:pt x="1922" y="2525"/>
                </a:cubicBezTo>
                <a:cubicBezTo>
                  <a:pt x="1922" y="2525"/>
                  <a:pt x="1921" y="2526"/>
                  <a:pt x="1919" y="2526"/>
                </a:cubicBezTo>
                <a:cubicBezTo>
                  <a:pt x="1918" y="2526"/>
                  <a:pt x="1917" y="2526"/>
                  <a:pt x="1915" y="2526"/>
                </a:cubicBezTo>
                <a:cubicBezTo>
                  <a:pt x="1920" y="2527"/>
                  <a:pt x="1933" y="2525"/>
                  <a:pt x="1928" y="2527"/>
                </a:cubicBezTo>
                <a:cubicBezTo>
                  <a:pt x="1935" y="2525"/>
                  <a:pt x="2000" y="2524"/>
                  <a:pt x="2005" y="2524"/>
                </a:cubicBezTo>
                <a:cubicBezTo>
                  <a:pt x="2010" y="2524"/>
                  <a:pt x="2017" y="2527"/>
                  <a:pt x="2020" y="2527"/>
                </a:cubicBezTo>
                <a:cubicBezTo>
                  <a:pt x="2037" y="2527"/>
                  <a:pt x="2046" y="2524"/>
                  <a:pt x="2064" y="2525"/>
                </a:cubicBezTo>
                <a:cubicBezTo>
                  <a:pt x="2067" y="2526"/>
                  <a:pt x="2078" y="2528"/>
                  <a:pt x="2087" y="2528"/>
                </a:cubicBezTo>
                <a:cubicBezTo>
                  <a:pt x="2085" y="2528"/>
                  <a:pt x="2091" y="2529"/>
                  <a:pt x="2091" y="2529"/>
                </a:cubicBezTo>
                <a:cubicBezTo>
                  <a:pt x="2097" y="2530"/>
                  <a:pt x="2117" y="2528"/>
                  <a:pt x="2126" y="2528"/>
                </a:cubicBezTo>
                <a:cubicBezTo>
                  <a:pt x="2129" y="2528"/>
                  <a:pt x="2129" y="2527"/>
                  <a:pt x="2135" y="2527"/>
                </a:cubicBezTo>
                <a:cubicBezTo>
                  <a:pt x="2133" y="2528"/>
                  <a:pt x="2136" y="2527"/>
                  <a:pt x="2144" y="2526"/>
                </a:cubicBezTo>
                <a:cubicBezTo>
                  <a:pt x="2145" y="2527"/>
                  <a:pt x="2174" y="2523"/>
                  <a:pt x="2187" y="2524"/>
                </a:cubicBezTo>
                <a:cubicBezTo>
                  <a:pt x="2187" y="2524"/>
                  <a:pt x="2268" y="2527"/>
                  <a:pt x="2281" y="2528"/>
                </a:cubicBezTo>
                <a:cubicBezTo>
                  <a:pt x="2282" y="2528"/>
                  <a:pt x="2310" y="2523"/>
                  <a:pt x="2313" y="2523"/>
                </a:cubicBezTo>
                <a:cubicBezTo>
                  <a:pt x="2311" y="2523"/>
                  <a:pt x="2318" y="2526"/>
                  <a:pt x="2333" y="2527"/>
                </a:cubicBezTo>
                <a:cubicBezTo>
                  <a:pt x="2338" y="2527"/>
                  <a:pt x="2342" y="2524"/>
                  <a:pt x="2338" y="2524"/>
                </a:cubicBezTo>
                <a:cubicBezTo>
                  <a:pt x="2386" y="2524"/>
                  <a:pt x="2437" y="2524"/>
                  <a:pt x="2435" y="2524"/>
                </a:cubicBezTo>
                <a:cubicBezTo>
                  <a:pt x="2443" y="2524"/>
                  <a:pt x="2451" y="2527"/>
                  <a:pt x="2451" y="2527"/>
                </a:cubicBezTo>
                <a:cubicBezTo>
                  <a:pt x="2454" y="2527"/>
                  <a:pt x="2460" y="2527"/>
                  <a:pt x="2461" y="2527"/>
                </a:cubicBezTo>
                <a:cubicBezTo>
                  <a:pt x="2464" y="2527"/>
                  <a:pt x="2488" y="2528"/>
                  <a:pt x="2515" y="2527"/>
                </a:cubicBezTo>
                <a:cubicBezTo>
                  <a:pt x="2516" y="2524"/>
                  <a:pt x="2513" y="2485"/>
                  <a:pt x="2513" y="2480"/>
                </a:cubicBezTo>
                <a:cubicBezTo>
                  <a:pt x="2512" y="2487"/>
                  <a:pt x="2516" y="2426"/>
                  <a:pt x="2516" y="2424"/>
                </a:cubicBezTo>
                <a:cubicBezTo>
                  <a:pt x="2516" y="2418"/>
                  <a:pt x="2513" y="2402"/>
                  <a:pt x="2514" y="2397"/>
                </a:cubicBezTo>
                <a:cubicBezTo>
                  <a:pt x="2512" y="2401"/>
                  <a:pt x="2517" y="2379"/>
                  <a:pt x="2516" y="2371"/>
                </a:cubicBezTo>
                <a:cubicBezTo>
                  <a:pt x="2517" y="2371"/>
                  <a:pt x="2517" y="2351"/>
                  <a:pt x="2517" y="2349"/>
                </a:cubicBezTo>
                <a:cubicBezTo>
                  <a:pt x="2517" y="2334"/>
                  <a:pt x="2512" y="2279"/>
                  <a:pt x="2513" y="2274"/>
                </a:cubicBezTo>
                <a:cubicBezTo>
                  <a:pt x="2515" y="2273"/>
                  <a:pt x="2518" y="2237"/>
                  <a:pt x="2517" y="2229"/>
                </a:cubicBezTo>
                <a:cubicBezTo>
                  <a:pt x="2518" y="2232"/>
                  <a:pt x="2517" y="2221"/>
                  <a:pt x="2517" y="2216"/>
                </a:cubicBezTo>
                <a:cubicBezTo>
                  <a:pt x="2518" y="2199"/>
                  <a:pt x="2515" y="2188"/>
                  <a:pt x="2516" y="2179"/>
                </a:cubicBezTo>
                <a:cubicBezTo>
                  <a:pt x="2515" y="2177"/>
                  <a:pt x="2520" y="2111"/>
                  <a:pt x="2520" y="2110"/>
                </a:cubicBezTo>
                <a:cubicBezTo>
                  <a:pt x="2520" y="2102"/>
                  <a:pt x="2514" y="2093"/>
                  <a:pt x="2514" y="2092"/>
                </a:cubicBezTo>
                <a:cubicBezTo>
                  <a:pt x="2514" y="2091"/>
                  <a:pt x="2513" y="2091"/>
                  <a:pt x="2513" y="2090"/>
                </a:cubicBezTo>
                <a:cubicBezTo>
                  <a:pt x="2513" y="2083"/>
                  <a:pt x="2517" y="2075"/>
                  <a:pt x="2517" y="2067"/>
                </a:cubicBezTo>
                <a:cubicBezTo>
                  <a:pt x="2517" y="2061"/>
                  <a:pt x="2516" y="2039"/>
                  <a:pt x="2516" y="2037"/>
                </a:cubicBezTo>
                <a:cubicBezTo>
                  <a:pt x="2516" y="2029"/>
                  <a:pt x="2518" y="2009"/>
                  <a:pt x="2518" y="2008"/>
                </a:cubicBezTo>
                <a:cubicBezTo>
                  <a:pt x="2518" y="2007"/>
                  <a:pt x="2516" y="1907"/>
                  <a:pt x="2517" y="1902"/>
                </a:cubicBezTo>
                <a:cubicBezTo>
                  <a:pt x="2517" y="1901"/>
                  <a:pt x="2520" y="1888"/>
                  <a:pt x="2520" y="1885"/>
                </a:cubicBezTo>
                <a:cubicBezTo>
                  <a:pt x="2520" y="1885"/>
                  <a:pt x="2519" y="1885"/>
                  <a:pt x="2519" y="1885"/>
                </a:cubicBezTo>
                <a:cubicBezTo>
                  <a:pt x="2519" y="1876"/>
                  <a:pt x="2519" y="1859"/>
                  <a:pt x="2519" y="1852"/>
                </a:cubicBezTo>
                <a:cubicBezTo>
                  <a:pt x="2518" y="1850"/>
                  <a:pt x="2518" y="1852"/>
                  <a:pt x="2518" y="1855"/>
                </a:cubicBezTo>
                <a:cubicBezTo>
                  <a:pt x="2518" y="1857"/>
                  <a:pt x="2518" y="1859"/>
                  <a:pt x="2518" y="1864"/>
                </a:cubicBezTo>
                <a:cubicBezTo>
                  <a:pt x="2518" y="1861"/>
                  <a:pt x="2518" y="1858"/>
                  <a:pt x="2518" y="1855"/>
                </a:cubicBezTo>
                <a:cubicBezTo>
                  <a:pt x="2518" y="1853"/>
                  <a:pt x="2518" y="1852"/>
                  <a:pt x="2518" y="1848"/>
                </a:cubicBezTo>
                <a:cubicBezTo>
                  <a:pt x="2519" y="1848"/>
                  <a:pt x="2519" y="1850"/>
                  <a:pt x="2519" y="1852"/>
                </a:cubicBezTo>
                <a:cubicBezTo>
                  <a:pt x="2519" y="1852"/>
                  <a:pt x="2519" y="1853"/>
                  <a:pt x="2519" y="1855"/>
                </a:cubicBezTo>
                <a:cubicBezTo>
                  <a:pt x="2520" y="1850"/>
                  <a:pt x="2518" y="1837"/>
                  <a:pt x="2520" y="1842"/>
                </a:cubicBezTo>
                <a:cubicBezTo>
                  <a:pt x="2518" y="1835"/>
                  <a:pt x="2517" y="1770"/>
                  <a:pt x="2517" y="1765"/>
                </a:cubicBezTo>
                <a:cubicBezTo>
                  <a:pt x="2517" y="1760"/>
                  <a:pt x="2520" y="1753"/>
                  <a:pt x="2521" y="1750"/>
                </a:cubicBezTo>
                <a:cubicBezTo>
                  <a:pt x="2520" y="1733"/>
                  <a:pt x="2517" y="1725"/>
                  <a:pt x="2518" y="1707"/>
                </a:cubicBezTo>
                <a:cubicBezTo>
                  <a:pt x="2519" y="1703"/>
                  <a:pt x="2521" y="1693"/>
                  <a:pt x="2521" y="1683"/>
                </a:cubicBezTo>
                <a:cubicBezTo>
                  <a:pt x="2521" y="1685"/>
                  <a:pt x="2522" y="1679"/>
                  <a:pt x="2522" y="1680"/>
                </a:cubicBezTo>
                <a:cubicBezTo>
                  <a:pt x="2523" y="1673"/>
                  <a:pt x="2522" y="1654"/>
                  <a:pt x="2521" y="1645"/>
                </a:cubicBezTo>
                <a:cubicBezTo>
                  <a:pt x="2522" y="1642"/>
                  <a:pt x="2520" y="1641"/>
                  <a:pt x="2520" y="1636"/>
                </a:cubicBezTo>
                <a:cubicBezTo>
                  <a:pt x="2521" y="1637"/>
                  <a:pt x="2520" y="1635"/>
                  <a:pt x="2519" y="1626"/>
                </a:cubicBezTo>
                <a:cubicBezTo>
                  <a:pt x="2520" y="1625"/>
                  <a:pt x="2516" y="1596"/>
                  <a:pt x="2517" y="1584"/>
                </a:cubicBezTo>
                <a:cubicBezTo>
                  <a:pt x="2517" y="1583"/>
                  <a:pt x="2520" y="1502"/>
                  <a:pt x="2521" y="1489"/>
                </a:cubicBezTo>
                <a:cubicBezTo>
                  <a:pt x="2521" y="1489"/>
                  <a:pt x="2516" y="1460"/>
                  <a:pt x="2517" y="1458"/>
                </a:cubicBezTo>
                <a:cubicBezTo>
                  <a:pt x="2517" y="1459"/>
                  <a:pt x="2519" y="1453"/>
                  <a:pt x="2520" y="1438"/>
                </a:cubicBezTo>
                <a:cubicBezTo>
                  <a:pt x="2520" y="1433"/>
                  <a:pt x="2517" y="1429"/>
                  <a:pt x="2517" y="1432"/>
                </a:cubicBezTo>
                <a:cubicBezTo>
                  <a:pt x="2517" y="1384"/>
                  <a:pt x="2517" y="1333"/>
                  <a:pt x="2517" y="1335"/>
                </a:cubicBezTo>
                <a:cubicBezTo>
                  <a:pt x="2517" y="1327"/>
                  <a:pt x="2520" y="1319"/>
                  <a:pt x="2520" y="1319"/>
                </a:cubicBezTo>
                <a:cubicBezTo>
                  <a:pt x="2520" y="1317"/>
                  <a:pt x="2520" y="1311"/>
                  <a:pt x="2520" y="1310"/>
                </a:cubicBezTo>
                <a:cubicBezTo>
                  <a:pt x="2520" y="1306"/>
                  <a:pt x="2521" y="1282"/>
                  <a:pt x="2520" y="1255"/>
                </a:cubicBezTo>
                <a:cubicBezTo>
                  <a:pt x="2520" y="1255"/>
                  <a:pt x="2518" y="1255"/>
                  <a:pt x="2516" y="1255"/>
                </a:cubicBezTo>
                <a:cubicBezTo>
                  <a:pt x="2517" y="1239"/>
                  <a:pt x="2518" y="1201"/>
                  <a:pt x="2519" y="1164"/>
                </a:cubicBezTo>
                <a:cubicBezTo>
                  <a:pt x="2519" y="1157"/>
                  <a:pt x="2516" y="1150"/>
                  <a:pt x="2516" y="1143"/>
                </a:cubicBezTo>
                <a:cubicBezTo>
                  <a:pt x="2516" y="1139"/>
                  <a:pt x="2519" y="1136"/>
                  <a:pt x="2519" y="1132"/>
                </a:cubicBezTo>
                <a:cubicBezTo>
                  <a:pt x="2519" y="1095"/>
                  <a:pt x="2518" y="1065"/>
                  <a:pt x="2518" y="1065"/>
                </a:cubicBezTo>
                <a:cubicBezTo>
                  <a:pt x="2517" y="1056"/>
                  <a:pt x="2518" y="1040"/>
                  <a:pt x="2516" y="1024"/>
                </a:cubicBezTo>
                <a:cubicBezTo>
                  <a:pt x="2516" y="1021"/>
                  <a:pt x="2517" y="1027"/>
                  <a:pt x="2517" y="1025"/>
                </a:cubicBezTo>
                <a:cubicBezTo>
                  <a:pt x="2516" y="1022"/>
                  <a:pt x="2516" y="1017"/>
                  <a:pt x="2516" y="1008"/>
                </a:cubicBezTo>
                <a:cubicBezTo>
                  <a:pt x="2516" y="1008"/>
                  <a:pt x="2517" y="1010"/>
                  <a:pt x="2517" y="1009"/>
                </a:cubicBezTo>
                <a:cubicBezTo>
                  <a:pt x="2517" y="985"/>
                  <a:pt x="2515" y="974"/>
                  <a:pt x="2516" y="947"/>
                </a:cubicBezTo>
                <a:cubicBezTo>
                  <a:pt x="2516" y="946"/>
                  <a:pt x="2516" y="887"/>
                  <a:pt x="2516" y="888"/>
                </a:cubicBezTo>
                <a:cubicBezTo>
                  <a:pt x="2517" y="881"/>
                  <a:pt x="2520" y="869"/>
                  <a:pt x="2520" y="865"/>
                </a:cubicBezTo>
                <a:cubicBezTo>
                  <a:pt x="2520" y="869"/>
                  <a:pt x="2520" y="817"/>
                  <a:pt x="2519" y="793"/>
                </a:cubicBezTo>
                <a:cubicBezTo>
                  <a:pt x="2519" y="792"/>
                  <a:pt x="2520" y="781"/>
                  <a:pt x="2519" y="761"/>
                </a:cubicBezTo>
                <a:cubicBezTo>
                  <a:pt x="2519" y="761"/>
                  <a:pt x="2517" y="743"/>
                  <a:pt x="2517" y="743"/>
                </a:cubicBezTo>
                <a:cubicBezTo>
                  <a:pt x="2517" y="743"/>
                  <a:pt x="2517" y="743"/>
                  <a:pt x="2517" y="744"/>
                </a:cubicBezTo>
                <a:cubicBezTo>
                  <a:pt x="2517" y="743"/>
                  <a:pt x="2517" y="743"/>
                  <a:pt x="2517" y="743"/>
                </a:cubicBezTo>
                <a:cubicBezTo>
                  <a:pt x="2516" y="725"/>
                  <a:pt x="2517" y="734"/>
                  <a:pt x="2516" y="721"/>
                </a:cubicBezTo>
                <a:cubicBezTo>
                  <a:pt x="2516" y="719"/>
                  <a:pt x="2515" y="720"/>
                  <a:pt x="2515" y="718"/>
                </a:cubicBezTo>
                <a:cubicBezTo>
                  <a:pt x="2515" y="714"/>
                  <a:pt x="2518" y="715"/>
                  <a:pt x="2518" y="705"/>
                </a:cubicBezTo>
                <a:cubicBezTo>
                  <a:pt x="2518" y="713"/>
                  <a:pt x="2518" y="698"/>
                  <a:pt x="2518" y="707"/>
                </a:cubicBezTo>
                <a:cubicBezTo>
                  <a:pt x="2520" y="686"/>
                  <a:pt x="2517" y="679"/>
                  <a:pt x="2516" y="674"/>
                </a:cubicBezTo>
                <a:cubicBezTo>
                  <a:pt x="2516" y="678"/>
                  <a:pt x="2517" y="652"/>
                  <a:pt x="2517" y="651"/>
                </a:cubicBezTo>
                <a:cubicBezTo>
                  <a:pt x="2517" y="650"/>
                  <a:pt x="2516" y="648"/>
                  <a:pt x="2516" y="646"/>
                </a:cubicBezTo>
                <a:cubicBezTo>
                  <a:pt x="2517" y="642"/>
                  <a:pt x="2521" y="620"/>
                  <a:pt x="2521" y="612"/>
                </a:cubicBezTo>
                <a:cubicBezTo>
                  <a:pt x="2520" y="611"/>
                  <a:pt x="2520" y="577"/>
                  <a:pt x="2520" y="572"/>
                </a:cubicBezTo>
                <a:cubicBezTo>
                  <a:pt x="2520" y="571"/>
                  <a:pt x="2522" y="545"/>
                  <a:pt x="2522" y="529"/>
                </a:cubicBezTo>
                <a:cubicBezTo>
                  <a:pt x="2523" y="528"/>
                  <a:pt x="2519" y="492"/>
                  <a:pt x="2519" y="467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C8E8209-6ADC-40AA-B4AE-F5350D887F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9446" y="299997"/>
            <a:ext cx="6200108" cy="815569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title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0592EA7-F402-4302-8B94-CD2548C1D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ECCE-3745-4D97-8E74-C030DEA25084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23" name="Graphic 18">
            <a:extLst>
              <a:ext uri="{FF2B5EF4-FFF2-40B4-BE49-F238E27FC236}">
                <a16:creationId xmlns:a16="http://schemas.microsoft.com/office/drawing/2014/main" id="{73207E16-E625-4854-975C-27393B5CC9FB}"/>
              </a:ext>
            </a:extLst>
          </p:cNvPr>
          <p:cNvSpPr/>
          <p:nvPr userDrawn="1"/>
        </p:nvSpPr>
        <p:spPr>
          <a:xfrm rot="10800000">
            <a:off x="11162852" y="5838860"/>
            <a:ext cx="1029148" cy="1019140"/>
          </a:xfrm>
          <a:custGeom>
            <a:avLst/>
            <a:gdLst>
              <a:gd name="connsiteX0" fmla="*/ 3516579 w 3518348"/>
              <a:gd name="connsiteY0" fmla="*/ 1758261 h 3484132"/>
              <a:gd name="connsiteX1" fmla="*/ 3506432 w 3518348"/>
              <a:gd name="connsiteY1" fmla="*/ 1731894 h 3484132"/>
              <a:gd name="connsiteX2" fmla="*/ 3495968 w 3518348"/>
              <a:gd name="connsiteY2" fmla="*/ 168722 h 3484132"/>
              <a:gd name="connsiteX3" fmla="*/ 3496792 w 3518348"/>
              <a:gd name="connsiteY3" fmla="*/ 83791 h 3484132"/>
              <a:gd name="connsiteX4" fmla="*/ 3488674 w 3518348"/>
              <a:gd name="connsiteY4" fmla="*/ 88418 h 3484132"/>
              <a:gd name="connsiteX5" fmla="*/ 3486645 w 3518348"/>
              <a:gd name="connsiteY5" fmla="*/ 69720 h 3484132"/>
              <a:gd name="connsiteX6" fmla="*/ 3484045 w 3518348"/>
              <a:gd name="connsiteY6" fmla="*/ 52417 h 3484132"/>
              <a:gd name="connsiteX7" fmla="*/ 3479161 w 3518348"/>
              <a:gd name="connsiteY7" fmla="*/ 23325 h 3484132"/>
              <a:gd name="connsiteX8" fmla="*/ 3472819 w 3518348"/>
              <a:gd name="connsiteY8" fmla="*/ 1 h 3484132"/>
              <a:gd name="connsiteX9" fmla="*/ -1 w 3518348"/>
              <a:gd name="connsiteY9" fmla="*/ 1 h 3484132"/>
              <a:gd name="connsiteX10" fmla="*/ -1 w 3518348"/>
              <a:gd name="connsiteY10" fmla="*/ 3459541 h 3484132"/>
              <a:gd name="connsiteX11" fmla="*/ 17567 w 3518348"/>
              <a:gd name="connsiteY11" fmla="*/ 3461126 h 3484132"/>
              <a:gd name="connsiteX12" fmla="*/ 429797 w 3518348"/>
              <a:gd name="connsiteY12" fmla="*/ 3455738 h 3484132"/>
              <a:gd name="connsiteX13" fmla="*/ 795097 w 3518348"/>
              <a:gd name="connsiteY13" fmla="*/ 3455738 h 3484132"/>
              <a:gd name="connsiteX14" fmla="*/ 823953 w 3518348"/>
              <a:gd name="connsiteY14" fmla="*/ 3467337 h 3484132"/>
              <a:gd name="connsiteX15" fmla="*/ 657983 w 3518348"/>
              <a:gd name="connsiteY15" fmla="*/ 3465626 h 3484132"/>
              <a:gd name="connsiteX16" fmla="*/ 799092 w 3518348"/>
              <a:gd name="connsiteY16" fmla="*/ 3476274 h 3484132"/>
              <a:gd name="connsiteX17" fmla="*/ 772583 w 3518348"/>
              <a:gd name="connsiteY17" fmla="*/ 3465499 h 3484132"/>
              <a:gd name="connsiteX18" fmla="*/ 839237 w 3518348"/>
              <a:gd name="connsiteY18" fmla="*/ 3470443 h 3484132"/>
              <a:gd name="connsiteX19" fmla="*/ 881348 w 3518348"/>
              <a:gd name="connsiteY19" fmla="*/ 3461633 h 3484132"/>
              <a:gd name="connsiteX20" fmla="*/ 1183545 w 3518348"/>
              <a:gd name="connsiteY20" fmla="*/ 3456562 h 3484132"/>
              <a:gd name="connsiteX21" fmla="*/ 1187477 w 3518348"/>
              <a:gd name="connsiteY21" fmla="*/ 3455738 h 3484132"/>
              <a:gd name="connsiteX22" fmla="*/ 1264405 w 3518348"/>
              <a:gd name="connsiteY22" fmla="*/ 3455738 h 3484132"/>
              <a:gd name="connsiteX23" fmla="*/ 1322942 w 3518348"/>
              <a:gd name="connsiteY23" fmla="*/ 3472788 h 3484132"/>
              <a:gd name="connsiteX24" fmla="*/ 1456124 w 3518348"/>
              <a:gd name="connsiteY24" fmla="*/ 3471964 h 3484132"/>
              <a:gd name="connsiteX25" fmla="*/ 1484854 w 3518348"/>
              <a:gd name="connsiteY25" fmla="*/ 3480013 h 3484132"/>
              <a:gd name="connsiteX26" fmla="*/ 1534258 w 3518348"/>
              <a:gd name="connsiteY26" fmla="*/ 3474309 h 3484132"/>
              <a:gd name="connsiteX27" fmla="*/ 1570154 w 3518348"/>
              <a:gd name="connsiteY27" fmla="*/ 3481344 h 3484132"/>
              <a:gd name="connsiteX28" fmla="*/ 1532545 w 3518348"/>
              <a:gd name="connsiteY28" fmla="*/ 3457450 h 3484132"/>
              <a:gd name="connsiteX29" fmla="*/ 1625393 w 3518348"/>
              <a:gd name="connsiteY29" fmla="*/ 3459034 h 3484132"/>
              <a:gd name="connsiteX30" fmla="*/ 1624695 w 3518348"/>
              <a:gd name="connsiteY30" fmla="*/ 3462583 h 3484132"/>
              <a:gd name="connsiteX31" fmla="*/ 3510237 w 3518348"/>
              <a:gd name="connsiteY31" fmla="*/ 3484133 h 3484132"/>
              <a:gd name="connsiteX32" fmla="*/ 3502373 w 3518348"/>
              <a:gd name="connsiteY32" fmla="*/ 3241319 h 3484132"/>
              <a:gd name="connsiteX33" fmla="*/ 3510364 w 3518348"/>
              <a:gd name="connsiteY33" fmla="*/ 3097444 h 3484132"/>
              <a:gd name="connsiteX34" fmla="*/ 3504022 w 3518348"/>
              <a:gd name="connsiteY34" fmla="*/ 3075324 h 3484132"/>
              <a:gd name="connsiteX35" fmla="*/ 3502056 w 3518348"/>
              <a:gd name="connsiteY35" fmla="*/ 3276560 h 3484132"/>
              <a:gd name="connsiteX36" fmla="*/ 3482269 w 3518348"/>
              <a:gd name="connsiteY36" fmla="*/ 3286954 h 3484132"/>
              <a:gd name="connsiteX37" fmla="*/ 3510047 w 3518348"/>
              <a:gd name="connsiteY37" fmla="*/ 2947864 h 3484132"/>
              <a:gd name="connsiteX38" fmla="*/ 3504085 w 3518348"/>
              <a:gd name="connsiteY38" fmla="*/ 2810770 h 3484132"/>
              <a:gd name="connsiteX39" fmla="*/ 3507891 w 3518348"/>
              <a:gd name="connsiteY39" fmla="*/ 2805003 h 3484132"/>
              <a:gd name="connsiteX40" fmla="*/ 3498314 w 3518348"/>
              <a:gd name="connsiteY40" fmla="*/ 2781171 h 3484132"/>
              <a:gd name="connsiteX41" fmla="*/ 3501485 w 3518348"/>
              <a:gd name="connsiteY41" fmla="*/ 2749481 h 3484132"/>
              <a:gd name="connsiteX42" fmla="*/ 3497934 w 3518348"/>
              <a:gd name="connsiteY42" fmla="*/ 2757467 h 3484132"/>
              <a:gd name="connsiteX43" fmla="*/ 3500280 w 3518348"/>
              <a:gd name="connsiteY43" fmla="*/ 2723114 h 3484132"/>
              <a:gd name="connsiteX44" fmla="*/ 3484235 w 3518348"/>
              <a:gd name="connsiteY44" fmla="*/ 2767481 h 3484132"/>
              <a:gd name="connsiteX45" fmla="*/ 3489562 w 3518348"/>
              <a:gd name="connsiteY45" fmla="*/ 2805510 h 3484132"/>
              <a:gd name="connsiteX46" fmla="*/ 3481127 w 3518348"/>
              <a:gd name="connsiteY46" fmla="*/ 2835045 h 3484132"/>
              <a:gd name="connsiteX47" fmla="*/ 3481127 w 3518348"/>
              <a:gd name="connsiteY47" fmla="*/ 2783009 h 3484132"/>
              <a:gd name="connsiteX48" fmla="*/ 3484235 w 3518348"/>
              <a:gd name="connsiteY48" fmla="*/ 2767734 h 3484132"/>
              <a:gd name="connsiteX49" fmla="*/ 3482459 w 3518348"/>
              <a:gd name="connsiteY49" fmla="*/ 2755882 h 3484132"/>
              <a:gd name="connsiteX50" fmla="*/ 3481127 w 3518348"/>
              <a:gd name="connsiteY50" fmla="*/ 2769699 h 3484132"/>
              <a:gd name="connsiteX51" fmla="*/ 3481127 w 3518348"/>
              <a:gd name="connsiteY51" fmla="*/ 2747009 h 3484132"/>
              <a:gd name="connsiteX52" fmla="*/ 3482459 w 3518348"/>
              <a:gd name="connsiteY52" fmla="*/ 2755882 h 3484132"/>
              <a:gd name="connsiteX53" fmla="*/ 3502817 w 3518348"/>
              <a:gd name="connsiteY53" fmla="*/ 2673930 h 3484132"/>
              <a:gd name="connsiteX54" fmla="*/ 3497173 w 3518348"/>
              <a:gd name="connsiteY54" fmla="*/ 2594133 h 3484132"/>
              <a:gd name="connsiteX55" fmla="*/ 3511823 w 3518348"/>
              <a:gd name="connsiteY55" fmla="*/ 2402532 h 3484132"/>
              <a:gd name="connsiteX56" fmla="*/ 3503197 w 3518348"/>
              <a:gd name="connsiteY56" fmla="*/ 2406144 h 3484132"/>
              <a:gd name="connsiteX57" fmla="*/ 3500153 w 3518348"/>
              <a:gd name="connsiteY57" fmla="*/ 2184944 h 3484132"/>
              <a:gd name="connsiteX58" fmla="*/ 3511062 w 3518348"/>
              <a:gd name="connsiteY58" fmla="*/ 2114210 h 3484132"/>
              <a:gd name="connsiteX59" fmla="*/ 3507700 w 3518348"/>
              <a:gd name="connsiteY59" fmla="*/ 2107872 h 3484132"/>
              <a:gd name="connsiteX60" fmla="*/ 3514550 w 3518348"/>
              <a:gd name="connsiteY60" fmla="*/ 2057167 h 3484132"/>
              <a:gd name="connsiteX61" fmla="*/ 3506876 w 3518348"/>
              <a:gd name="connsiteY61" fmla="*/ 2046646 h 3484132"/>
              <a:gd name="connsiteX62" fmla="*/ 3510301 w 3518348"/>
              <a:gd name="connsiteY62" fmla="*/ 1979842 h 3484132"/>
              <a:gd name="connsiteX63" fmla="*/ 3511632 w 3518348"/>
              <a:gd name="connsiteY63" fmla="*/ 1921594 h 3484132"/>
              <a:gd name="connsiteX64" fmla="*/ 3511125 w 3518348"/>
              <a:gd name="connsiteY64" fmla="*/ 1866263 h 3484132"/>
              <a:gd name="connsiteX65" fmla="*/ 3510174 w 3518348"/>
              <a:gd name="connsiteY65" fmla="*/ 1837868 h 3484132"/>
              <a:gd name="connsiteX66" fmla="*/ 3507383 w 3518348"/>
              <a:gd name="connsiteY66" fmla="*/ 1808015 h 3484132"/>
              <a:gd name="connsiteX67" fmla="*/ 3516579 w 3518348"/>
              <a:gd name="connsiteY67" fmla="*/ 1758261 h 3484132"/>
              <a:gd name="connsiteX68" fmla="*/ 3155465 w 3518348"/>
              <a:gd name="connsiteY68" fmla="*/ 1880397 h 3484132"/>
              <a:gd name="connsiteX69" fmla="*/ 3160666 w 3518348"/>
              <a:gd name="connsiteY69" fmla="*/ 1880397 h 3484132"/>
              <a:gd name="connsiteX70" fmla="*/ 3155465 w 3518348"/>
              <a:gd name="connsiteY70" fmla="*/ 1880397 h 3484132"/>
              <a:gd name="connsiteX71" fmla="*/ 3493875 w 3518348"/>
              <a:gd name="connsiteY71" fmla="*/ 2840053 h 3484132"/>
              <a:gd name="connsiteX72" fmla="*/ 3495270 w 3518348"/>
              <a:gd name="connsiteY72" fmla="*/ 2900772 h 3484132"/>
              <a:gd name="connsiteX73" fmla="*/ 3493875 w 3518348"/>
              <a:gd name="connsiteY73" fmla="*/ 2840053 h 3484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3518348" h="3484132">
                <a:moveTo>
                  <a:pt x="3516579" y="1758261"/>
                </a:moveTo>
                <a:cubicBezTo>
                  <a:pt x="3512292" y="1749850"/>
                  <a:pt x="3508893" y="1741008"/>
                  <a:pt x="3506432" y="1731894"/>
                </a:cubicBezTo>
                <a:cubicBezTo>
                  <a:pt x="3503007" y="1719218"/>
                  <a:pt x="3500407" y="199462"/>
                  <a:pt x="3495968" y="168722"/>
                </a:cubicBezTo>
                <a:cubicBezTo>
                  <a:pt x="3495968" y="135764"/>
                  <a:pt x="3500851" y="139630"/>
                  <a:pt x="3496792" y="83791"/>
                </a:cubicBezTo>
                <a:lnTo>
                  <a:pt x="3488674" y="88418"/>
                </a:lnTo>
                <a:cubicBezTo>
                  <a:pt x="3487977" y="82080"/>
                  <a:pt x="3487342" y="75742"/>
                  <a:pt x="3486645" y="69720"/>
                </a:cubicBezTo>
                <a:cubicBezTo>
                  <a:pt x="3485947" y="63699"/>
                  <a:pt x="3484869" y="57931"/>
                  <a:pt x="3484045" y="52417"/>
                </a:cubicBezTo>
                <a:cubicBezTo>
                  <a:pt x="3482332" y="41452"/>
                  <a:pt x="3480747" y="31565"/>
                  <a:pt x="3479161" y="23325"/>
                </a:cubicBezTo>
                <a:cubicBezTo>
                  <a:pt x="3477982" y="15327"/>
                  <a:pt x="3475851" y="7497"/>
                  <a:pt x="3472819" y="1"/>
                </a:cubicBezTo>
                <a:lnTo>
                  <a:pt x="-1" y="1"/>
                </a:lnTo>
                <a:lnTo>
                  <a:pt x="-1" y="3459541"/>
                </a:lnTo>
                <a:lnTo>
                  <a:pt x="17567" y="3461126"/>
                </a:lnTo>
                <a:cubicBezTo>
                  <a:pt x="138382" y="3455865"/>
                  <a:pt x="347351" y="3459287"/>
                  <a:pt x="429797" y="3455738"/>
                </a:cubicBezTo>
                <a:lnTo>
                  <a:pt x="795097" y="3455738"/>
                </a:lnTo>
                <a:cubicBezTo>
                  <a:pt x="813679" y="3459478"/>
                  <a:pt x="824080" y="3463407"/>
                  <a:pt x="823953" y="3467337"/>
                </a:cubicBezTo>
                <a:cubicBezTo>
                  <a:pt x="773788" y="3464041"/>
                  <a:pt x="673394" y="3457386"/>
                  <a:pt x="657983" y="3465626"/>
                </a:cubicBezTo>
                <a:cubicBezTo>
                  <a:pt x="708084" y="3468922"/>
                  <a:pt x="794653" y="3470950"/>
                  <a:pt x="799092" y="3476274"/>
                </a:cubicBezTo>
                <a:cubicBezTo>
                  <a:pt x="851033" y="3466766"/>
                  <a:pt x="704470" y="3473422"/>
                  <a:pt x="772583" y="3465499"/>
                </a:cubicBezTo>
                <a:cubicBezTo>
                  <a:pt x="794881" y="3465727"/>
                  <a:pt x="817148" y="3467382"/>
                  <a:pt x="839237" y="3470443"/>
                </a:cubicBezTo>
                <a:cubicBezTo>
                  <a:pt x="815772" y="3466513"/>
                  <a:pt x="870947" y="3464105"/>
                  <a:pt x="881348" y="3461633"/>
                </a:cubicBezTo>
                <a:cubicBezTo>
                  <a:pt x="995504" y="3461633"/>
                  <a:pt x="1061144" y="3457386"/>
                  <a:pt x="1183545" y="3456562"/>
                </a:cubicBezTo>
                <a:lnTo>
                  <a:pt x="1187477" y="3455738"/>
                </a:lnTo>
                <a:lnTo>
                  <a:pt x="1264405" y="3455738"/>
                </a:lnTo>
                <a:cubicBezTo>
                  <a:pt x="1305311" y="3461189"/>
                  <a:pt x="1337719" y="3468922"/>
                  <a:pt x="1322942" y="3472788"/>
                </a:cubicBezTo>
                <a:cubicBezTo>
                  <a:pt x="1392704" y="3473548"/>
                  <a:pt x="1396700" y="3469048"/>
                  <a:pt x="1456124" y="3471964"/>
                </a:cubicBezTo>
                <a:cubicBezTo>
                  <a:pt x="1360994" y="3480077"/>
                  <a:pt x="1474770" y="3470379"/>
                  <a:pt x="1484854" y="3480013"/>
                </a:cubicBezTo>
                <a:cubicBezTo>
                  <a:pt x="1545737" y="3482105"/>
                  <a:pt x="1506163" y="3475957"/>
                  <a:pt x="1534258" y="3474309"/>
                </a:cubicBezTo>
                <a:cubicBezTo>
                  <a:pt x="1544342" y="3475387"/>
                  <a:pt x="1568632" y="3478809"/>
                  <a:pt x="1570154" y="3481344"/>
                </a:cubicBezTo>
                <a:cubicBezTo>
                  <a:pt x="1603449" y="3475703"/>
                  <a:pt x="1521066" y="3464928"/>
                  <a:pt x="1532545" y="3457450"/>
                </a:cubicBezTo>
                <a:cubicBezTo>
                  <a:pt x="1564002" y="3457912"/>
                  <a:pt x="1594951" y="3458445"/>
                  <a:pt x="1625393" y="3459034"/>
                </a:cubicBezTo>
                <a:lnTo>
                  <a:pt x="1624695" y="3462583"/>
                </a:lnTo>
                <a:cubicBezTo>
                  <a:pt x="1624695" y="3462583"/>
                  <a:pt x="3496792" y="3455675"/>
                  <a:pt x="3510237" y="3484133"/>
                </a:cubicBezTo>
                <a:cubicBezTo>
                  <a:pt x="3507447" y="3446548"/>
                  <a:pt x="3509159" y="3238087"/>
                  <a:pt x="3502373" y="3241319"/>
                </a:cubicBezTo>
                <a:lnTo>
                  <a:pt x="3510364" y="3097444"/>
                </a:lnTo>
                <a:cubicBezTo>
                  <a:pt x="3508969" y="3108155"/>
                  <a:pt x="3505037" y="3117409"/>
                  <a:pt x="3504022" y="3075324"/>
                </a:cubicBezTo>
                <a:cubicBezTo>
                  <a:pt x="3505798" y="3156008"/>
                  <a:pt x="3493241" y="3233777"/>
                  <a:pt x="3502056" y="3276560"/>
                </a:cubicBezTo>
                <a:cubicBezTo>
                  <a:pt x="3493748" y="3278651"/>
                  <a:pt x="3489372" y="3248355"/>
                  <a:pt x="3482269" y="3286954"/>
                </a:cubicBezTo>
                <a:cubicBezTo>
                  <a:pt x="3486264" y="3131290"/>
                  <a:pt x="3500407" y="3046105"/>
                  <a:pt x="3510047" y="2947864"/>
                </a:cubicBezTo>
                <a:lnTo>
                  <a:pt x="3504085" y="2810770"/>
                </a:lnTo>
                <a:lnTo>
                  <a:pt x="3507891" y="2805003"/>
                </a:lnTo>
                <a:lnTo>
                  <a:pt x="3498314" y="2781171"/>
                </a:lnTo>
                <a:cubicBezTo>
                  <a:pt x="3500306" y="2770720"/>
                  <a:pt x="3501365" y="2760116"/>
                  <a:pt x="3501485" y="2749481"/>
                </a:cubicBezTo>
                <a:cubicBezTo>
                  <a:pt x="3500661" y="2746375"/>
                  <a:pt x="3499392" y="2750685"/>
                  <a:pt x="3497934" y="2757467"/>
                </a:cubicBezTo>
                <a:cubicBezTo>
                  <a:pt x="3498441" y="2743016"/>
                  <a:pt x="3499265" y="2729896"/>
                  <a:pt x="3500280" y="2723114"/>
                </a:cubicBezTo>
                <a:cubicBezTo>
                  <a:pt x="3495270" y="2717727"/>
                  <a:pt x="3489499" y="2742129"/>
                  <a:pt x="3484235" y="2767481"/>
                </a:cubicBezTo>
                <a:cubicBezTo>
                  <a:pt x="3485947" y="2780157"/>
                  <a:pt x="3487786" y="2792453"/>
                  <a:pt x="3489562" y="2805510"/>
                </a:cubicBezTo>
                <a:cubicBezTo>
                  <a:pt x="3486645" y="2821672"/>
                  <a:pt x="3483727" y="2834982"/>
                  <a:pt x="3481127" y="2835045"/>
                </a:cubicBezTo>
                <a:lnTo>
                  <a:pt x="3481127" y="2783009"/>
                </a:lnTo>
                <a:cubicBezTo>
                  <a:pt x="3482142" y="2778129"/>
                  <a:pt x="3483157" y="2773058"/>
                  <a:pt x="3484235" y="2767734"/>
                </a:cubicBezTo>
                <a:cubicBezTo>
                  <a:pt x="3483664" y="2763741"/>
                  <a:pt x="3483030" y="2759749"/>
                  <a:pt x="3482459" y="2755882"/>
                </a:cubicBezTo>
                <a:cubicBezTo>
                  <a:pt x="3482015" y="2760572"/>
                  <a:pt x="3481571" y="2765199"/>
                  <a:pt x="3481127" y="2769699"/>
                </a:cubicBezTo>
                <a:lnTo>
                  <a:pt x="3481127" y="2747009"/>
                </a:lnTo>
                <a:cubicBezTo>
                  <a:pt x="3481571" y="2749861"/>
                  <a:pt x="3482015" y="2752840"/>
                  <a:pt x="3482459" y="2755882"/>
                </a:cubicBezTo>
                <a:cubicBezTo>
                  <a:pt x="3488801" y="2690219"/>
                  <a:pt x="3496348" y="2615303"/>
                  <a:pt x="3502817" y="2673930"/>
                </a:cubicBezTo>
                <a:lnTo>
                  <a:pt x="3497173" y="2594133"/>
                </a:lnTo>
                <a:cubicBezTo>
                  <a:pt x="3506686" y="2500392"/>
                  <a:pt x="3504720" y="2516681"/>
                  <a:pt x="3511823" y="2402532"/>
                </a:cubicBezTo>
                <a:cubicBezTo>
                  <a:pt x="3508461" y="2396194"/>
                  <a:pt x="3505481" y="2426680"/>
                  <a:pt x="3503197" y="2406144"/>
                </a:cubicBezTo>
                <a:cubicBezTo>
                  <a:pt x="3513979" y="2322925"/>
                  <a:pt x="3490513" y="2203324"/>
                  <a:pt x="3500153" y="2184944"/>
                </a:cubicBezTo>
                <a:cubicBezTo>
                  <a:pt x="3502436" y="2117696"/>
                  <a:pt x="3508398" y="2156929"/>
                  <a:pt x="3511062" y="2114210"/>
                </a:cubicBezTo>
                <a:cubicBezTo>
                  <a:pt x="3509983" y="2116239"/>
                  <a:pt x="3507891" y="2120231"/>
                  <a:pt x="3507700" y="2107872"/>
                </a:cubicBezTo>
                <a:lnTo>
                  <a:pt x="3514550" y="2057167"/>
                </a:lnTo>
                <a:cubicBezTo>
                  <a:pt x="3512076" y="2036631"/>
                  <a:pt x="3509793" y="2103943"/>
                  <a:pt x="3506876" y="2046646"/>
                </a:cubicBezTo>
                <a:cubicBezTo>
                  <a:pt x="3508144" y="2022180"/>
                  <a:pt x="3509286" y="2000251"/>
                  <a:pt x="3510301" y="1979842"/>
                </a:cubicBezTo>
                <a:cubicBezTo>
                  <a:pt x="3511315" y="1959433"/>
                  <a:pt x="3511379" y="1940165"/>
                  <a:pt x="3511632" y="1921594"/>
                </a:cubicBezTo>
                <a:cubicBezTo>
                  <a:pt x="3511886" y="1903024"/>
                  <a:pt x="3511632" y="1884897"/>
                  <a:pt x="3511125" y="1866263"/>
                </a:cubicBezTo>
                <a:cubicBezTo>
                  <a:pt x="3511125" y="1857009"/>
                  <a:pt x="3510491" y="1847565"/>
                  <a:pt x="3510174" y="1837868"/>
                </a:cubicBezTo>
                <a:cubicBezTo>
                  <a:pt x="3509857" y="1828171"/>
                  <a:pt x="3508398" y="1818283"/>
                  <a:pt x="3507383" y="1808015"/>
                </a:cubicBezTo>
                <a:cubicBezTo>
                  <a:pt x="3501231" y="1690380"/>
                  <a:pt x="3524824" y="1857643"/>
                  <a:pt x="3516579" y="1758261"/>
                </a:cubicBezTo>
                <a:close/>
                <a:moveTo>
                  <a:pt x="3155465" y="1880397"/>
                </a:moveTo>
                <a:lnTo>
                  <a:pt x="3160666" y="1880397"/>
                </a:lnTo>
                <a:cubicBezTo>
                  <a:pt x="3143035" y="1881474"/>
                  <a:pt x="3146079" y="1881284"/>
                  <a:pt x="3155465" y="1880397"/>
                </a:cubicBezTo>
                <a:close/>
                <a:moveTo>
                  <a:pt x="3493875" y="2840053"/>
                </a:moveTo>
                <a:cubicBezTo>
                  <a:pt x="3496538" y="2860182"/>
                  <a:pt x="3497008" y="2880541"/>
                  <a:pt x="3495270" y="2900772"/>
                </a:cubicBezTo>
                <a:cubicBezTo>
                  <a:pt x="3493748" y="2880572"/>
                  <a:pt x="3493278" y="2860303"/>
                  <a:pt x="3493875" y="2840053"/>
                </a:cubicBezTo>
                <a:close/>
              </a:path>
            </a:pathLst>
          </a:custGeom>
          <a:solidFill>
            <a:srgbClr val="3F3A31"/>
          </a:solidFill>
          <a:ln w="633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000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831A2BD1-8B02-4ABB-9D7D-08C4B077A2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83016" y="1098959"/>
            <a:ext cx="2727612" cy="356319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C34E379C-F60D-48CC-9B24-5794032F22D8}"/>
              </a:ext>
            </a:extLst>
          </p:cNvPr>
          <p:cNvSpPr>
            <a:spLocks/>
          </p:cNvSpPr>
          <p:nvPr userDrawn="1"/>
        </p:nvSpPr>
        <p:spPr bwMode="auto">
          <a:xfrm>
            <a:off x="1512801" y="1802334"/>
            <a:ext cx="5840641" cy="5956681"/>
          </a:xfrm>
          <a:custGeom>
            <a:avLst/>
            <a:gdLst>
              <a:gd name="T0" fmla="*/ 270 w 376"/>
              <a:gd name="T1" fmla="*/ 3 h 381"/>
              <a:gd name="T2" fmla="*/ 172 w 376"/>
              <a:gd name="T3" fmla="*/ 2 h 381"/>
              <a:gd name="T4" fmla="*/ 159 w 376"/>
              <a:gd name="T5" fmla="*/ 3 h 381"/>
              <a:gd name="T6" fmla="*/ 131 w 376"/>
              <a:gd name="T7" fmla="*/ 5 h 381"/>
              <a:gd name="T8" fmla="*/ 83 w 376"/>
              <a:gd name="T9" fmla="*/ 5 h 381"/>
              <a:gd name="T10" fmla="*/ 17 w 376"/>
              <a:gd name="T11" fmla="*/ 2 h 381"/>
              <a:gd name="T12" fmla="*/ 2 w 376"/>
              <a:gd name="T13" fmla="*/ 2 h 381"/>
              <a:gd name="T14" fmla="*/ 4 w 376"/>
              <a:gd name="T15" fmla="*/ 56 h 381"/>
              <a:gd name="T16" fmla="*/ 0 w 376"/>
              <a:gd name="T17" fmla="*/ 116 h 381"/>
              <a:gd name="T18" fmla="*/ 1 w 376"/>
              <a:gd name="T19" fmla="*/ 132 h 381"/>
              <a:gd name="T20" fmla="*/ 2 w 376"/>
              <a:gd name="T21" fmla="*/ 191 h 381"/>
              <a:gd name="T22" fmla="*/ 4 w 376"/>
              <a:gd name="T23" fmla="*/ 286 h 381"/>
              <a:gd name="T24" fmla="*/ 3 w 376"/>
              <a:gd name="T25" fmla="*/ 380 h 381"/>
              <a:gd name="T26" fmla="*/ 19 w 376"/>
              <a:gd name="T27" fmla="*/ 380 h 381"/>
              <a:gd name="T28" fmla="*/ 39 w 376"/>
              <a:gd name="T29" fmla="*/ 380 h 381"/>
              <a:gd name="T30" fmla="*/ 70 w 376"/>
              <a:gd name="T31" fmla="*/ 379 h 381"/>
              <a:gd name="T32" fmla="*/ 94 w 376"/>
              <a:gd name="T33" fmla="*/ 376 h 381"/>
              <a:gd name="T34" fmla="*/ 112 w 376"/>
              <a:gd name="T35" fmla="*/ 374 h 381"/>
              <a:gd name="T36" fmla="*/ 138 w 376"/>
              <a:gd name="T37" fmla="*/ 370 h 381"/>
              <a:gd name="T38" fmla="*/ 153 w 376"/>
              <a:gd name="T39" fmla="*/ 366 h 381"/>
              <a:gd name="T40" fmla="*/ 170 w 376"/>
              <a:gd name="T41" fmla="*/ 361 h 381"/>
              <a:gd name="T42" fmla="*/ 187 w 376"/>
              <a:gd name="T43" fmla="*/ 357 h 381"/>
              <a:gd name="T44" fmla="*/ 203 w 376"/>
              <a:gd name="T45" fmla="*/ 351 h 381"/>
              <a:gd name="T46" fmla="*/ 219 w 376"/>
              <a:gd name="T47" fmla="*/ 345 h 381"/>
              <a:gd name="T48" fmla="*/ 233 w 376"/>
              <a:gd name="T49" fmla="*/ 338 h 381"/>
              <a:gd name="T50" fmla="*/ 256 w 376"/>
              <a:gd name="T51" fmla="*/ 326 h 381"/>
              <a:gd name="T52" fmla="*/ 264 w 376"/>
              <a:gd name="T53" fmla="*/ 320 h 381"/>
              <a:gd name="T54" fmla="*/ 273 w 376"/>
              <a:gd name="T55" fmla="*/ 313 h 381"/>
              <a:gd name="T56" fmla="*/ 275 w 376"/>
              <a:gd name="T57" fmla="*/ 311 h 381"/>
              <a:gd name="T58" fmla="*/ 290 w 376"/>
              <a:gd name="T59" fmla="*/ 300 h 381"/>
              <a:gd name="T60" fmla="*/ 295 w 376"/>
              <a:gd name="T61" fmla="*/ 294 h 381"/>
              <a:gd name="T62" fmla="*/ 298 w 376"/>
              <a:gd name="T63" fmla="*/ 290 h 381"/>
              <a:gd name="T64" fmla="*/ 314 w 376"/>
              <a:gd name="T65" fmla="*/ 277 h 381"/>
              <a:gd name="T66" fmla="*/ 339 w 376"/>
              <a:gd name="T67" fmla="*/ 240 h 381"/>
              <a:gd name="T68" fmla="*/ 340 w 376"/>
              <a:gd name="T69" fmla="*/ 234 h 381"/>
              <a:gd name="T70" fmla="*/ 356 w 376"/>
              <a:gd name="T71" fmla="*/ 196 h 381"/>
              <a:gd name="T72" fmla="*/ 362 w 376"/>
              <a:gd name="T73" fmla="*/ 184 h 381"/>
              <a:gd name="T74" fmla="*/ 366 w 376"/>
              <a:gd name="T75" fmla="*/ 162 h 381"/>
              <a:gd name="T76" fmla="*/ 369 w 376"/>
              <a:gd name="T77" fmla="*/ 145 h 381"/>
              <a:gd name="T78" fmla="*/ 372 w 376"/>
              <a:gd name="T79" fmla="*/ 128 h 381"/>
              <a:gd name="T80" fmla="*/ 373 w 376"/>
              <a:gd name="T81" fmla="*/ 99 h 381"/>
              <a:gd name="T82" fmla="*/ 374 w 376"/>
              <a:gd name="T83" fmla="*/ 86 h 381"/>
              <a:gd name="T84" fmla="*/ 375 w 376"/>
              <a:gd name="T85" fmla="*/ 58 h 381"/>
              <a:gd name="T86" fmla="*/ 375 w 376"/>
              <a:gd name="T87" fmla="*/ 37 h 381"/>
              <a:gd name="T88" fmla="*/ 375 w 376"/>
              <a:gd name="T89" fmla="*/ 3 h 381"/>
              <a:gd name="T90" fmla="*/ 310 w 376"/>
              <a:gd name="T91" fmla="*/ 1 h 3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76" h="381">
                <a:moveTo>
                  <a:pt x="292" y="1"/>
                </a:moveTo>
                <a:cubicBezTo>
                  <a:pt x="290" y="1"/>
                  <a:pt x="270" y="3"/>
                  <a:pt x="270" y="3"/>
                </a:cubicBezTo>
                <a:cubicBezTo>
                  <a:pt x="270" y="3"/>
                  <a:pt x="203" y="2"/>
                  <a:pt x="202" y="2"/>
                </a:cubicBezTo>
                <a:cubicBezTo>
                  <a:pt x="193" y="2"/>
                  <a:pt x="173" y="2"/>
                  <a:pt x="172" y="2"/>
                </a:cubicBezTo>
                <a:cubicBezTo>
                  <a:pt x="166" y="2"/>
                  <a:pt x="164" y="3"/>
                  <a:pt x="165" y="2"/>
                </a:cubicBezTo>
                <a:cubicBezTo>
                  <a:pt x="161" y="2"/>
                  <a:pt x="161" y="3"/>
                  <a:pt x="159" y="3"/>
                </a:cubicBezTo>
                <a:cubicBezTo>
                  <a:pt x="152" y="3"/>
                  <a:pt x="138" y="4"/>
                  <a:pt x="134" y="4"/>
                </a:cubicBezTo>
                <a:cubicBezTo>
                  <a:pt x="134" y="3"/>
                  <a:pt x="130" y="4"/>
                  <a:pt x="131" y="5"/>
                </a:cubicBezTo>
                <a:cubicBezTo>
                  <a:pt x="124" y="5"/>
                  <a:pt x="117" y="3"/>
                  <a:pt x="114" y="3"/>
                </a:cubicBezTo>
                <a:cubicBezTo>
                  <a:pt x="101" y="2"/>
                  <a:pt x="95" y="4"/>
                  <a:pt x="83" y="5"/>
                </a:cubicBezTo>
                <a:cubicBezTo>
                  <a:pt x="81" y="4"/>
                  <a:pt x="76" y="3"/>
                  <a:pt x="73" y="3"/>
                </a:cubicBezTo>
                <a:cubicBezTo>
                  <a:pt x="69" y="3"/>
                  <a:pt x="22" y="1"/>
                  <a:pt x="17" y="2"/>
                </a:cubicBezTo>
                <a:cubicBezTo>
                  <a:pt x="21" y="1"/>
                  <a:pt x="10" y="2"/>
                  <a:pt x="11" y="2"/>
                </a:cubicBezTo>
                <a:cubicBezTo>
                  <a:pt x="9" y="2"/>
                  <a:pt x="6" y="2"/>
                  <a:pt x="2" y="2"/>
                </a:cubicBezTo>
                <a:cubicBezTo>
                  <a:pt x="2" y="2"/>
                  <a:pt x="2" y="36"/>
                  <a:pt x="2" y="50"/>
                </a:cubicBezTo>
                <a:cubicBezTo>
                  <a:pt x="2" y="52"/>
                  <a:pt x="4" y="55"/>
                  <a:pt x="4" y="56"/>
                </a:cubicBezTo>
                <a:cubicBezTo>
                  <a:pt x="4" y="82"/>
                  <a:pt x="1" y="82"/>
                  <a:pt x="1" y="109"/>
                </a:cubicBezTo>
                <a:cubicBezTo>
                  <a:pt x="1" y="109"/>
                  <a:pt x="1" y="114"/>
                  <a:pt x="0" y="116"/>
                </a:cubicBezTo>
                <a:cubicBezTo>
                  <a:pt x="1" y="117"/>
                  <a:pt x="1" y="131"/>
                  <a:pt x="1" y="131"/>
                </a:cubicBezTo>
                <a:cubicBezTo>
                  <a:pt x="1" y="131"/>
                  <a:pt x="1" y="131"/>
                  <a:pt x="1" y="132"/>
                </a:cubicBezTo>
                <a:cubicBezTo>
                  <a:pt x="1" y="136"/>
                  <a:pt x="1" y="143"/>
                  <a:pt x="1" y="144"/>
                </a:cubicBezTo>
                <a:cubicBezTo>
                  <a:pt x="1" y="168"/>
                  <a:pt x="2" y="168"/>
                  <a:pt x="2" y="191"/>
                </a:cubicBezTo>
                <a:cubicBezTo>
                  <a:pt x="2" y="215"/>
                  <a:pt x="1" y="215"/>
                  <a:pt x="1" y="238"/>
                </a:cubicBezTo>
                <a:cubicBezTo>
                  <a:pt x="1" y="262"/>
                  <a:pt x="4" y="262"/>
                  <a:pt x="4" y="286"/>
                </a:cubicBezTo>
                <a:cubicBezTo>
                  <a:pt x="4" y="309"/>
                  <a:pt x="2" y="309"/>
                  <a:pt x="2" y="333"/>
                </a:cubicBezTo>
                <a:cubicBezTo>
                  <a:pt x="2" y="356"/>
                  <a:pt x="3" y="356"/>
                  <a:pt x="3" y="380"/>
                </a:cubicBezTo>
                <a:cubicBezTo>
                  <a:pt x="5" y="380"/>
                  <a:pt x="6" y="381"/>
                  <a:pt x="6" y="381"/>
                </a:cubicBezTo>
                <a:cubicBezTo>
                  <a:pt x="10" y="381"/>
                  <a:pt x="14" y="380"/>
                  <a:pt x="19" y="380"/>
                </a:cubicBezTo>
                <a:cubicBezTo>
                  <a:pt x="22" y="381"/>
                  <a:pt x="25" y="380"/>
                  <a:pt x="24" y="380"/>
                </a:cubicBezTo>
                <a:cubicBezTo>
                  <a:pt x="28" y="380"/>
                  <a:pt x="33" y="380"/>
                  <a:pt x="39" y="380"/>
                </a:cubicBezTo>
                <a:cubicBezTo>
                  <a:pt x="42" y="380"/>
                  <a:pt x="44" y="380"/>
                  <a:pt x="48" y="380"/>
                </a:cubicBezTo>
                <a:cubicBezTo>
                  <a:pt x="51" y="380"/>
                  <a:pt x="63" y="379"/>
                  <a:pt x="70" y="379"/>
                </a:cubicBezTo>
                <a:cubicBezTo>
                  <a:pt x="71" y="379"/>
                  <a:pt x="69" y="379"/>
                  <a:pt x="69" y="379"/>
                </a:cubicBezTo>
                <a:cubicBezTo>
                  <a:pt x="79" y="378"/>
                  <a:pt x="86" y="377"/>
                  <a:pt x="94" y="376"/>
                </a:cubicBezTo>
                <a:cubicBezTo>
                  <a:pt x="98" y="376"/>
                  <a:pt x="101" y="375"/>
                  <a:pt x="106" y="374"/>
                </a:cubicBezTo>
                <a:cubicBezTo>
                  <a:pt x="108" y="374"/>
                  <a:pt x="110" y="374"/>
                  <a:pt x="112" y="374"/>
                </a:cubicBezTo>
                <a:cubicBezTo>
                  <a:pt x="115" y="373"/>
                  <a:pt x="130" y="371"/>
                  <a:pt x="132" y="370"/>
                </a:cubicBezTo>
                <a:cubicBezTo>
                  <a:pt x="134" y="370"/>
                  <a:pt x="136" y="370"/>
                  <a:pt x="138" y="370"/>
                </a:cubicBezTo>
                <a:cubicBezTo>
                  <a:pt x="142" y="369"/>
                  <a:pt x="146" y="368"/>
                  <a:pt x="149" y="367"/>
                </a:cubicBezTo>
                <a:cubicBezTo>
                  <a:pt x="150" y="367"/>
                  <a:pt x="153" y="366"/>
                  <a:pt x="153" y="366"/>
                </a:cubicBezTo>
                <a:cubicBezTo>
                  <a:pt x="155" y="366"/>
                  <a:pt x="154" y="365"/>
                  <a:pt x="161" y="363"/>
                </a:cubicBezTo>
                <a:cubicBezTo>
                  <a:pt x="162" y="363"/>
                  <a:pt x="169" y="362"/>
                  <a:pt x="170" y="361"/>
                </a:cubicBezTo>
                <a:cubicBezTo>
                  <a:pt x="171" y="361"/>
                  <a:pt x="177" y="360"/>
                  <a:pt x="179" y="360"/>
                </a:cubicBezTo>
                <a:cubicBezTo>
                  <a:pt x="182" y="359"/>
                  <a:pt x="185" y="357"/>
                  <a:pt x="187" y="357"/>
                </a:cubicBezTo>
                <a:cubicBezTo>
                  <a:pt x="183" y="358"/>
                  <a:pt x="193" y="355"/>
                  <a:pt x="195" y="354"/>
                </a:cubicBezTo>
                <a:cubicBezTo>
                  <a:pt x="198" y="353"/>
                  <a:pt x="200" y="351"/>
                  <a:pt x="203" y="351"/>
                </a:cubicBezTo>
                <a:cubicBezTo>
                  <a:pt x="206" y="349"/>
                  <a:pt x="208" y="349"/>
                  <a:pt x="211" y="348"/>
                </a:cubicBezTo>
                <a:cubicBezTo>
                  <a:pt x="213" y="347"/>
                  <a:pt x="216" y="346"/>
                  <a:pt x="219" y="345"/>
                </a:cubicBezTo>
                <a:cubicBezTo>
                  <a:pt x="222" y="344"/>
                  <a:pt x="225" y="344"/>
                  <a:pt x="227" y="343"/>
                </a:cubicBezTo>
                <a:cubicBezTo>
                  <a:pt x="230" y="342"/>
                  <a:pt x="231" y="339"/>
                  <a:pt x="233" y="338"/>
                </a:cubicBezTo>
                <a:cubicBezTo>
                  <a:pt x="236" y="336"/>
                  <a:pt x="251" y="329"/>
                  <a:pt x="251" y="329"/>
                </a:cubicBezTo>
                <a:cubicBezTo>
                  <a:pt x="253" y="328"/>
                  <a:pt x="254" y="327"/>
                  <a:pt x="256" y="326"/>
                </a:cubicBezTo>
                <a:cubicBezTo>
                  <a:pt x="257" y="325"/>
                  <a:pt x="261" y="323"/>
                  <a:pt x="262" y="322"/>
                </a:cubicBezTo>
                <a:cubicBezTo>
                  <a:pt x="263" y="322"/>
                  <a:pt x="263" y="321"/>
                  <a:pt x="264" y="320"/>
                </a:cubicBezTo>
                <a:cubicBezTo>
                  <a:pt x="264" y="320"/>
                  <a:pt x="263" y="321"/>
                  <a:pt x="264" y="321"/>
                </a:cubicBezTo>
                <a:cubicBezTo>
                  <a:pt x="266" y="319"/>
                  <a:pt x="269" y="316"/>
                  <a:pt x="273" y="313"/>
                </a:cubicBezTo>
                <a:cubicBezTo>
                  <a:pt x="272" y="314"/>
                  <a:pt x="272" y="313"/>
                  <a:pt x="272" y="313"/>
                </a:cubicBezTo>
                <a:cubicBezTo>
                  <a:pt x="273" y="313"/>
                  <a:pt x="277" y="309"/>
                  <a:pt x="275" y="311"/>
                </a:cubicBezTo>
                <a:cubicBezTo>
                  <a:pt x="281" y="306"/>
                  <a:pt x="284" y="306"/>
                  <a:pt x="285" y="305"/>
                </a:cubicBezTo>
                <a:cubicBezTo>
                  <a:pt x="286" y="304"/>
                  <a:pt x="287" y="304"/>
                  <a:pt x="290" y="300"/>
                </a:cubicBezTo>
                <a:cubicBezTo>
                  <a:pt x="291" y="299"/>
                  <a:pt x="290" y="298"/>
                  <a:pt x="291" y="297"/>
                </a:cubicBezTo>
                <a:cubicBezTo>
                  <a:pt x="293" y="296"/>
                  <a:pt x="294" y="296"/>
                  <a:pt x="295" y="294"/>
                </a:cubicBezTo>
                <a:cubicBezTo>
                  <a:pt x="296" y="293"/>
                  <a:pt x="297" y="292"/>
                  <a:pt x="300" y="289"/>
                </a:cubicBezTo>
                <a:cubicBezTo>
                  <a:pt x="296" y="294"/>
                  <a:pt x="303" y="285"/>
                  <a:pt x="298" y="290"/>
                </a:cubicBezTo>
                <a:cubicBezTo>
                  <a:pt x="301" y="287"/>
                  <a:pt x="304" y="285"/>
                  <a:pt x="307" y="282"/>
                </a:cubicBezTo>
                <a:cubicBezTo>
                  <a:pt x="309" y="279"/>
                  <a:pt x="313" y="279"/>
                  <a:pt x="314" y="277"/>
                </a:cubicBezTo>
                <a:cubicBezTo>
                  <a:pt x="318" y="272"/>
                  <a:pt x="329" y="253"/>
                  <a:pt x="330" y="251"/>
                </a:cubicBezTo>
                <a:cubicBezTo>
                  <a:pt x="331" y="250"/>
                  <a:pt x="338" y="242"/>
                  <a:pt x="339" y="240"/>
                </a:cubicBezTo>
                <a:cubicBezTo>
                  <a:pt x="340" y="238"/>
                  <a:pt x="340" y="237"/>
                  <a:pt x="341" y="236"/>
                </a:cubicBezTo>
                <a:cubicBezTo>
                  <a:pt x="341" y="235"/>
                  <a:pt x="342" y="230"/>
                  <a:pt x="340" y="234"/>
                </a:cubicBezTo>
                <a:cubicBezTo>
                  <a:pt x="342" y="231"/>
                  <a:pt x="345" y="225"/>
                  <a:pt x="343" y="229"/>
                </a:cubicBezTo>
                <a:cubicBezTo>
                  <a:pt x="344" y="227"/>
                  <a:pt x="355" y="197"/>
                  <a:pt x="356" y="196"/>
                </a:cubicBezTo>
                <a:cubicBezTo>
                  <a:pt x="356" y="195"/>
                  <a:pt x="357" y="192"/>
                  <a:pt x="358" y="190"/>
                </a:cubicBezTo>
                <a:cubicBezTo>
                  <a:pt x="358" y="191"/>
                  <a:pt x="362" y="186"/>
                  <a:pt x="362" y="184"/>
                </a:cubicBezTo>
                <a:cubicBezTo>
                  <a:pt x="363" y="183"/>
                  <a:pt x="363" y="181"/>
                  <a:pt x="363" y="179"/>
                </a:cubicBezTo>
                <a:cubicBezTo>
                  <a:pt x="364" y="178"/>
                  <a:pt x="365" y="164"/>
                  <a:pt x="366" y="162"/>
                </a:cubicBezTo>
                <a:cubicBezTo>
                  <a:pt x="366" y="161"/>
                  <a:pt x="367" y="158"/>
                  <a:pt x="367" y="159"/>
                </a:cubicBezTo>
                <a:cubicBezTo>
                  <a:pt x="367" y="159"/>
                  <a:pt x="369" y="147"/>
                  <a:pt x="369" y="145"/>
                </a:cubicBezTo>
                <a:cubicBezTo>
                  <a:pt x="372" y="131"/>
                  <a:pt x="370" y="134"/>
                  <a:pt x="371" y="128"/>
                </a:cubicBezTo>
                <a:cubicBezTo>
                  <a:pt x="371" y="127"/>
                  <a:pt x="371" y="128"/>
                  <a:pt x="372" y="128"/>
                </a:cubicBezTo>
                <a:cubicBezTo>
                  <a:pt x="372" y="126"/>
                  <a:pt x="372" y="118"/>
                  <a:pt x="372" y="118"/>
                </a:cubicBezTo>
                <a:cubicBezTo>
                  <a:pt x="372" y="117"/>
                  <a:pt x="373" y="102"/>
                  <a:pt x="373" y="99"/>
                </a:cubicBezTo>
                <a:cubicBezTo>
                  <a:pt x="373" y="96"/>
                  <a:pt x="374" y="87"/>
                  <a:pt x="374" y="86"/>
                </a:cubicBezTo>
                <a:cubicBezTo>
                  <a:pt x="374" y="85"/>
                  <a:pt x="374" y="85"/>
                  <a:pt x="374" y="86"/>
                </a:cubicBezTo>
                <a:cubicBezTo>
                  <a:pt x="374" y="80"/>
                  <a:pt x="376" y="72"/>
                  <a:pt x="376" y="69"/>
                </a:cubicBezTo>
                <a:cubicBezTo>
                  <a:pt x="376" y="70"/>
                  <a:pt x="375" y="61"/>
                  <a:pt x="375" y="58"/>
                </a:cubicBezTo>
                <a:cubicBezTo>
                  <a:pt x="375" y="55"/>
                  <a:pt x="375" y="50"/>
                  <a:pt x="375" y="42"/>
                </a:cubicBezTo>
                <a:cubicBezTo>
                  <a:pt x="375" y="42"/>
                  <a:pt x="375" y="35"/>
                  <a:pt x="375" y="37"/>
                </a:cubicBezTo>
                <a:cubicBezTo>
                  <a:pt x="376" y="29"/>
                  <a:pt x="374" y="18"/>
                  <a:pt x="374" y="7"/>
                </a:cubicBezTo>
                <a:cubicBezTo>
                  <a:pt x="374" y="7"/>
                  <a:pt x="375" y="6"/>
                  <a:pt x="375" y="3"/>
                </a:cubicBezTo>
                <a:cubicBezTo>
                  <a:pt x="375" y="3"/>
                  <a:pt x="375" y="1"/>
                  <a:pt x="375" y="0"/>
                </a:cubicBezTo>
                <a:cubicBezTo>
                  <a:pt x="365" y="0"/>
                  <a:pt x="337" y="1"/>
                  <a:pt x="310" y="1"/>
                </a:cubicBezTo>
                <a:cubicBezTo>
                  <a:pt x="313" y="1"/>
                  <a:pt x="291" y="1"/>
                  <a:pt x="292" y="1"/>
                </a:cubicBezTo>
              </a:path>
            </a:pathLst>
          </a:custGeom>
          <a:noFill/>
          <a:ln w="19050"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noProof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ABC6A00-72B2-4703-8324-F1DE4ED957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43225" y="6111413"/>
            <a:ext cx="450779" cy="40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36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8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>
            <a:extLst>
              <a:ext uri="{FF2B5EF4-FFF2-40B4-BE49-F238E27FC236}">
                <a16:creationId xmlns:a16="http://schemas.microsoft.com/office/drawing/2014/main" id="{11865F0E-4B44-4E70-89BB-64CB314AA6A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50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63AADCFF-338D-4B33-96C1-C3F18DAA6C45}"/>
              </a:ext>
            </a:extLst>
          </p:cNvPr>
          <p:cNvSpPr>
            <a:spLocks/>
          </p:cNvSpPr>
          <p:nvPr userDrawn="1"/>
        </p:nvSpPr>
        <p:spPr bwMode="auto">
          <a:xfrm>
            <a:off x="6519301" y="-1032821"/>
            <a:ext cx="6126440" cy="6146428"/>
          </a:xfrm>
          <a:custGeom>
            <a:avLst/>
            <a:gdLst>
              <a:gd name="T0" fmla="*/ 378 w 381"/>
              <a:gd name="T1" fmla="*/ 171 h 380"/>
              <a:gd name="T2" fmla="*/ 367 w 381"/>
              <a:gd name="T3" fmla="*/ 114 h 380"/>
              <a:gd name="T4" fmla="*/ 351 w 381"/>
              <a:gd name="T5" fmla="*/ 84 h 380"/>
              <a:gd name="T6" fmla="*/ 340 w 381"/>
              <a:gd name="T7" fmla="*/ 67 h 380"/>
              <a:gd name="T8" fmla="*/ 310 w 381"/>
              <a:gd name="T9" fmla="*/ 35 h 380"/>
              <a:gd name="T10" fmla="*/ 271 w 381"/>
              <a:gd name="T11" fmla="*/ 13 h 380"/>
              <a:gd name="T12" fmla="*/ 238 w 381"/>
              <a:gd name="T13" fmla="*/ 4 h 380"/>
              <a:gd name="T14" fmla="*/ 121 w 381"/>
              <a:gd name="T15" fmla="*/ 4 h 380"/>
              <a:gd name="T16" fmla="*/ 94 w 381"/>
              <a:gd name="T17" fmla="*/ 3 h 380"/>
              <a:gd name="T18" fmla="*/ 70 w 381"/>
              <a:gd name="T19" fmla="*/ 4 h 380"/>
              <a:gd name="T20" fmla="*/ 50 w 381"/>
              <a:gd name="T21" fmla="*/ 4 h 380"/>
              <a:gd name="T22" fmla="*/ 23 w 381"/>
              <a:gd name="T23" fmla="*/ 5 h 380"/>
              <a:gd name="T24" fmla="*/ 3 w 381"/>
              <a:gd name="T25" fmla="*/ 36 h 380"/>
              <a:gd name="T26" fmla="*/ 5 w 381"/>
              <a:gd name="T27" fmla="*/ 51 h 380"/>
              <a:gd name="T28" fmla="*/ 3 w 381"/>
              <a:gd name="T29" fmla="*/ 111 h 380"/>
              <a:gd name="T30" fmla="*/ 2 w 381"/>
              <a:gd name="T31" fmla="*/ 141 h 380"/>
              <a:gd name="T32" fmla="*/ 3 w 381"/>
              <a:gd name="T33" fmla="*/ 221 h 380"/>
              <a:gd name="T34" fmla="*/ 2 w 381"/>
              <a:gd name="T35" fmla="*/ 231 h 380"/>
              <a:gd name="T36" fmla="*/ 2 w 381"/>
              <a:gd name="T37" fmla="*/ 254 h 380"/>
              <a:gd name="T38" fmla="*/ 3 w 381"/>
              <a:gd name="T39" fmla="*/ 293 h 380"/>
              <a:gd name="T40" fmla="*/ 4 w 381"/>
              <a:gd name="T41" fmla="*/ 375 h 380"/>
              <a:gd name="T42" fmla="*/ 25 w 381"/>
              <a:gd name="T43" fmla="*/ 377 h 380"/>
              <a:gd name="T44" fmla="*/ 68 w 381"/>
              <a:gd name="T45" fmla="*/ 377 h 380"/>
              <a:gd name="T46" fmla="*/ 86 w 381"/>
              <a:gd name="T47" fmla="*/ 378 h 380"/>
              <a:gd name="T48" fmla="*/ 99 w 381"/>
              <a:gd name="T49" fmla="*/ 379 h 380"/>
              <a:gd name="T50" fmla="*/ 136 w 381"/>
              <a:gd name="T51" fmla="*/ 379 h 380"/>
              <a:gd name="T52" fmla="*/ 178 w 381"/>
              <a:gd name="T53" fmla="*/ 379 h 380"/>
              <a:gd name="T54" fmla="*/ 226 w 381"/>
              <a:gd name="T55" fmla="*/ 376 h 380"/>
              <a:gd name="T56" fmla="*/ 255 w 381"/>
              <a:gd name="T57" fmla="*/ 368 h 380"/>
              <a:gd name="T58" fmla="*/ 271 w 381"/>
              <a:gd name="T59" fmla="*/ 363 h 380"/>
              <a:gd name="T60" fmla="*/ 299 w 381"/>
              <a:gd name="T61" fmla="*/ 347 h 380"/>
              <a:gd name="T62" fmla="*/ 361 w 381"/>
              <a:gd name="T63" fmla="*/ 271 h 380"/>
              <a:gd name="T64" fmla="*/ 371 w 381"/>
              <a:gd name="T65" fmla="*/ 235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81" h="380">
                <a:moveTo>
                  <a:pt x="378" y="193"/>
                </a:moveTo>
                <a:cubicBezTo>
                  <a:pt x="381" y="192"/>
                  <a:pt x="377" y="190"/>
                  <a:pt x="378" y="171"/>
                </a:cubicBezTo>
                <a:cubicBezTo>
                  <a:pt x="378" y="171"/>
                  <a:pt x="377" y="169"/>
                  <a:pt x="375" y="150"/>
                </a:cubicBezTo>
                <a:cubicBezTo>
                  <a:pt x="376" y="152"/>
                  <a:pt x="371" y="126"/>
                  <a:pt x="367" y="114"/>
                </a:cubicBezTo>
                <a:cubicBezTo>
                  <a:pt x="359" y="103"/>
                  <a:pt x="363" y="112"/>
                  <a:pt x="357" y="92"/>
                </a:cubicBezTo>
                <a:cubicBezTo>
                  <a:pt x="358" y="94"/>
                  <a:pt x="352" y="86"/>
                  <a:pt x="351" y="84"/>
                </a:cubicBezTo>
                <a:cubicBezTo>
                  <a:pt x="351" y="83"/>
                  <a:pt x="351" y="84"/>
                  <a:pt x="351" y="84"/>
                </a:cubicBezTo>
                <a:cubicBezTo>
                  <a:pt x="348" y="80"/>
                  <a:pt x="353" y="86"/>
                  <a:pt x="340" y="67"/>
                </a:cubicBezTo>
                <a:cubicBezTo>
                  <a:pt x="340" y="67"/>
                  <a:pt x="341" y="68"/>
                  <a:pt x="341" y="68"/>
                </a:cubicBezTo>
                <a:cubicBezTo>
                  <a:pt x="331" y="53"/>
                  <a:pt x="338" y="60"/>
                  <a:pt x="310" y="35"/>
                </a:cubicBezTo>
                <a:cubicBezTo>
                  <a:pt x="308" y="36"/>
                  <a:pt x="304" y="31"/>
                  <a:pt x="305" y="31"/>
                </a:cubicBezTo>
                <a:cubicBezTo>
                  <a:pt x="306" y="31"/>
                  <a:pt x="278" y="15"/>
                  <a:pt x="271" y="13"/>
                </a:cubicBezTo>
                <a:cubicBezTo>
                  <a:pt x="268" y="14"/>
                  <a:pt x="274" y="12"/>
                  <a:pt x="237" y="4"/>
                </a:cubicBezTo>
                <a:cubicBezTo>
                  <a:pt x="239" y="5"/>
                  <a:pt x="238" y="4"/>
                  <a:pt x="238" y="4"/>
                </a:cubicBezTo>
                <a:cubicBezTo>
                  <a:pt x="224" y="4"/>
                  <a:pt x="240" y="2"/>
                  <a:pt x="206" y="0"/>
                </a:cubicBezTo>
                <a:cubicBezTo>
                  <a:pt x="210" y="2"/>
                  <a:pt x="165" y="3"/>
                  <a:pt x="121" y="4"/>
                </a:cubicBezTo>
                <a:cubicBezTo>
                  <a:pt x="114" y="3"/>
                  <a:pt x="110" y="3"/>
                  <a:pt x="107" y="3"/>
                </a:cubicBezTo>
                <a:cubicBezTo>
                  <a:pt x="104" y="3"/>
                  <a:pt x="94" y="3"/>
                  <a:pt x="94" y="3"/>
                </a:cubicBezTo>
                <a:cubicBezTo>
                  <a:pt x="90" y="4"/>
                  <a:pt x="90" y="4"/>
                  <a:pt x="87" y="4"/>
                </a:cubicBezTo>
                <a:cubicBezTo>
                  <a:pt x="81" y="4"/>
                  <a:pt x="76" y="4"/>
                  <a:pt x="70" y="4"/>
                </a:cubicBezTo>
                <a:cubicBezTo>
                  <a:pt x="71" y="4"/>
                  <a:pt x="65" y="3"/>
                  <a:pt x="63" y="3"/>
                </a:cubicBezTo>
                <a:cubicBezTo>
                  <a:pt x="66" y="4"/>
                  <a:pt x="57" y="4"/>
                  <a:pt x="50" y="4"/>
                </a:cubicBezTo>
                <a:cubicBezTo>
                  <a:pt x="34" y="6"/>
                  <a:pt x="23" y="5"/>
                  <a:pt x="23" y="5"/>
                </a:cubicBezTo>
                <a:cubicBezTo>
                  <a:pt x="24" y="6"/>
                  <a:pt x="23" y="5"/>
                  <a:pt x="23" y="5"/>
                </a:cubicBezTo>
                <a:cubicBezTo>
                  <a:pt x="16" y="5"/>
                  <a:pt x="4" y="4"/>
                  <a:pt x="3" y="4"/>
                </a:cubicBezTo>
                <a:cubicBezTo>
                  <a:pt x="4" y="20"/>
                  <a:pt x="3" y="34"/>
                  <a:pt x="3" y="36"/>
                </a:cubicBezTo>
                <a:cubicBezTo>
                  <a:pt x="4" y="36"/>
                  <a:pt x="3" y="40"/>
                  <a:pt x="3" y="41"/>
                </a:cubicBezTo>
                <a:cubicBezTo>
                  <a:pt x="5" y="43"/>
                  <a:pt x="5" y="46"/>
                  <a:pt x="5" y="51"/>
                </a:cubicBezTo>
                <a:cubicBezTo>
                  <a:pt x="5" y="51"/>
                  <a:pt x="5" y="80"/>
                  <a:pt x="5" y="107"/>
                </a:cubicBezTo>
                <a:cubicBezTo>
                  <a:pt x="6" y="104"/>
                  <a:pt x="3" y="108"/>
                  <a:pt x="3" y="111"/>
                </a:cubicBezTo>
                <a:cubicBezTo>
                  <a:pt x="3" y="121"/>
                  <a:pt x="5" y="123"/>
                  <a:pt x="5" y="122"/>
                </a:cubicBezTo>
                <a:cubicBezTo>
                  <a:pt x="5" y="124"/>
                  <a:pt x="3" y="140"/>
                  <a:pt x="2" y="141"/>
                </a:cubicBezTo>
                <a:cubicBezTo>
                  <a:pt x="6" y="148"/>
                  <a:pt x="5" y="196"/>
                  <a:pt x="5" y="196"/>
                </a:cubicBezTo>
                <a:cubicBezTo>
                  <a:pt x="7" y="203"/>
                  <a:pt x="3" y="220"/>
                  <a:pt x="3" y="221"/>
                </a:cubicBezTo>
                <a:cubicBezTo>
                  <a:pt x="0" y="227"/>
                  <a:pt x="3" y="227"/>
                  <a:pt x="3" y="226"/>
                </a:cubicBezTo>
                <a:cubicBezTo>
                  <a:pt x="3" y="230"/>
                  <a:pt x="2" y="230"/>
                  <a:pt x="2" y="231"/>
                </a:cubicBezTo>
                <a:cubicBezTo>
                  <a:pt x="1" y="236"/>
                  <a:pt x="2" y="248"/>
                  <a:pt x="2" y="252"/>
                </a:cubicBezTo>
                <a:cubicBezTo>
                  <a:pt x="0" y="252"/>
                  <a:pt x="3" y="255"/>
                  <a:pt x="2" y="254"/>
                </a:cubicBezTo>
                <a:cubicBezTo>
                  <a:pt x="6" y="260"/>
                  <a:pt x="4" y="266"/>
                  <a:pt x="4" y="268"/>
                </a:cubicBezTo>
                <a:cubicBezTo>
                  <a:pt x="5" y="279"/>
                  <a:pt x="3" y="283"/>
                  <a:pt x="3" y="293"/>
                </a:cubicBezTo>
                <a:cubicBezTo>
                  <a:pt x="3" y="295"/>
                  <a:pt x="5" y="299"/>
                  <a:pt x="5" y="302"/>
                </a:cubicBezTo>
                <a:cubicBezTo>
                  <a:pt x="4" y="306"/>
                  <a:pt x="4" y="374"/>
                  <a:pt x="4" y="375"/>
                </a:cubicBezTo>
                <a:cubicBezTo>
                  <a:pt x="4" y="376"/>
                  <a:pt x="10" y="377"/>
                  <a:pt x="11" y="377"/>
                </a:cubicBezTo>
                <a:cubicBezTo>
                  <a:pt x="15" y="376"/>
                  <a:pt x="27" y="376"/>
                  <a:pt x="25" y="377"/>
                </a:cubicBezTo>
                <a:cubicBezTo>
                  <a:pt x="27" y="376"/>
                  <a:pt x="44" y="378"/>
                  <a:pt x="61" y="378"/>
                </a:cubicBezTo>
                <a:cubicBezTo>
                  <a:pt x="56" y="379"/>
                  <a:pt x="61" y="377"/>
                  <a:pt x="68" y="377"/>
                </a:cubicBezTo>
                <a:cubicBezTo>
                  <a:pt x="68" y="377"/>
                  <a:pt x="77" y="379"/>
                  <a:pt x="79" y="378"/>
                </a:cubicBezTo>
                <a:cubicBezTo>
                  <a:pt x="82" y="379"/>
                  <a:pt x="84" y="378"/>
                  <a:pt x="86" y="378"/>
                </a:cubicBezTo>
                <a:cubicBezTo>
                  <a:pt x="84" y="379"/>
                  <a:pt x="86" y="379"/>
                  <a:pt x="86" y="379"/>
                </a:cubicBezTo>
                <a:cubicBezTo>
                  <a:pt x="89" y="378"/>
                  <a:pt x="97" y="378"/>
                  <a:pt x="99" y="379"/>
                </a:cubicBezTo>
                <a:cubicBezTo>
                  <a:pt x="99" y="379"/>
                  <a:pt x="102" y="379"/>
                  <a:pt x="102" y="379"/>
                </a:cubicBezTo>
                <a:cubicBezTo>
                  <a:pt x="116" y="379"/>
                  <a:pt x="138" y="379"/>
                  <a:pt x="136" y="379"/>
                </a:cubicBezTo>
                <a:cubicBezTo>
                  <a:pt x="140" y="379"/>
                  <a:pt x="141" y="378"/>
                  <a:pt x="144" y="377"/>
                </a:cubicBezTo>
                <a:cubicBezTo>
                  <a:pt x="154" y="378"/>
                  <a:pt x="170" y="378"/>
                  <a:pt x="178" y="379"/>
                </a:cubicBezTo>
                <a:cubicBezTo>
                  <a:pt x="188" y="378"/>
                  <a:pt x="178" y="380"/>
                  <a:pt x="219" y="378"/>
                </a:cubicBezTo>
                <a:cubicBezTo>
                  <a:pt x="220" y="377"/>
                  <a:pt x="219" y="378"/>
                  <a:pt x="226" y="376"/>
                </a:cubicBezTo>
                <a:cubicBezTo>
                  <a:pt x="233" y="376"/>
                  <a:pt x="245" y="372"/>
                  <a:pt x="255" y="368"/>
                </a:cubicBezTo>
                <a:cubicBezTo>
                  <a:pt x="253" y="368"/>
                  <a:pt x="255" y="368"/>
                  <a:pt x="255" y="368"/>
                </a:cubicBezTo>
                <a:cubicBezTo>
                  <a:pt x="253" y="369"/>
                  <a:pt x="260" y="367"/>
                  <a:pt x="264" y="365"/>
                </a:cubicBezTo>
                <a:cubicBezTo>
                  <a:pt x="267" y="365"/>
                  <a:pt x="263" y="365"/>
                  <a:pt x="271" y="363"/>
                </a:cubicBezTo>
                <a:cubicBezTo>
                  <a:pt x="270" y="364"/>
                  <a:pt x="273" y="361"/>
                  <a:pt x="284" y="357"/>
                </a:cubicBezTo>
                <a:cubicBezTo>
                  <a:pt x="287" y="355"/>
                  <a:pt x="300" y="347"/>
                  <a:pt x="299" y="347"/>
                </a:cubicBezTo>
                <a:cubicBezTo>
                  <a:pt x="305" y="340"/>
                  <a:pt x="314" y="345"/>
                  <a:pt x="351" y="294"/>
                </a:cubicBezTo>
                <a:cubicBezTo>
                  <a:pt x="350" y="292"/>
                  <a:pt x="359" y="276"/>
                  <a:pt x="361" y="271"/>
                </a:cubicBezTo>
                <a:cubicBezTo>
                  <a:pt x="360" y="267"/>
                  <a:pt x="366" y="253"/>
                  <a:pt x="368" y="249"/>
                </a:cubicBezTo>
                <a:cubicBezTo>
                  <a:pt x="367" y="245"/>
                  <a:pt x="372" y="227"/>
                  <a:pt x="371" y="235"/>
                </a:cubicBezTo>
                <a:cubicBezTo>
                  <a:pt x="372" y="223"/>
                  <a:pt x="378" y="205"/>
                  <a:pt x="378" y="193"/>
                </a:cubicBezTo>
              </a:path>
            </a:pathLst>
          </a:custGeom>
          <a:noFill/>
          <a:ln w="22225">
            <a:solidFill>
              <a:schemeClr val="accent5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2000" noProof="0"/>
          </a:p>
        </p:txBody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AE30A588-4D27-4A98-ACCE-58D73E3A859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72025" y="397823"/>
            <a:ext cx="5244878" cy="6167569"/>
          </a:xfrm>
          <a:custGeom>
            <a:avLst/>
            <a:gdLst>
              <a:gd name="T0" fmla="*/ 2516 w 2523"/>
              <a:gd name="T1" fmla="*/ 2424 h 2530"/>
              <a:gd name="T2" fmla="*/ 2517 w 2523"/>
              <a:gd name="T3" fmla="*/ 311 h 2530"/>
              <a:gd name="T4" fmla="*/ 2521 w 2523"/>
              <a:gd name="T5" fmla="*/ 105 h 2530"/>
              <a:gd name="T6" fmla="*/ 2301 w 2523"/>
              <a:gd name="T7" fmla="*/ 2 h 2530"/>
              <a:gd name="T8" fmla="*/ 2124 w 2523"/>
              <a:gd name="T9" fmla="*/ 5 h 2530"/>
              <a:gd name="T10" fmla="*/ 1979 w 2523"/>
              <a:gd name="T11" fmla="*/ 4 h 2530"/>
              <a:gd name="T12" fmla="*/ 1888 w 2523"/>
              <a:gd name="T13" fmla="*/ 4 h 2530"/>
              <a:gd name="T14" fmla="*/ 1842 w 2523"/>
              <a:gd name="T15" fmla="*/ 5 h 2530"/>
              <a:gd name="T16" fmla="*/ 1701 w 2523"/>
              <a:gd name="T17" fmla="*/ 5 h 2530"/>
              <a:gd name="T18" fmla="*/ 1578 w 2523"/>
              <a:gd name="T19" fmla="*/ 6 h 2530"/>
              <a:gd name="T20" fmla="*/ 1313 w 2523"/>
              <a:gd name="T21" fmla="*/ 3 h 2530"/>
              <a:gd name="T22" fmla="*/ 1127 w 2523"/>
              <a:gd name="T23" fmla="*/ 2 h 2530"/>
              <a:gd name="T24" fmla="*/ 942 w 2523"/>
              <a:gd name="T25" fmla="*/ 5 h 2530"/>
              <a:gd name="T26" fmla="*/ 739 w 2523"/>
              <a:gd name="T27" fmla="*/ 4 h 2530"/>
              <a:gd name="T28" fmla="*/ 669 w 2523"/>
              <a:gd name="T29" fmla="*/ 4 h 2530"/>
              <a:gd name="T30" fmla="*/ 607 w 2523"/>
              <a:gd name="T31" fmla="*/ 5 h 2530"/>
              <a:gd name="T32" fmla="*/ 503 w 2523"/>
              <a:gd name="T33" fmla="*/ 2 h 2530"/>
              <a:gd name="T34" fmla="*/ 379 w 2523"/>
              <a:gd name="T35" fmla="*/ 3 h 2530"/>
              <a:gd name="T36" fmla="*/ 88 w 2523"/>
              <a:gd name="T37" fmla="*/ 6 h 2530"/>
              <a:gd name="T38" fmla="*/ 9 w 2523"/>
              <a:gd name="T39" fmla="*/ 133 h 2530"/>
              <a:gd name="T40" fmla="*/ 7 w 2523"/>
              <a:gd name="T41" fmla="*/ 351 h 2530"/>
              <a:gd name="T42" fmla="*/ 5 w 2523"/>
              <a:gd name="T43" fmla="*/ 522 h 2530"/>
              <a:gd name="T44" fmla="*/ 5 w 2523"/>
              <a:gd name="T45" fmla="*/ 666 h 2530"/>
              <a:gd name="T46" fmla="*/ 6 w 2523"/>
              <a:gd name="T47" fmla="*/ 765 h 2530"/>
              <a:gd name="T48" fmla="*/ 2 w 2523"/>
              <a:gd name="T49" fmla="*/ 894 h 2530"/>
              <a:gd name="T50" fmla="*/ 5 w 2523"/>
              <a:gd name="T51" fmla="*/ 1097 h 2530"/>
              <a:gd name="T52" fmla="*/ 4 w 2523"/>
              <a:gd name="T53" fmla="*/ 1366 h 2530"/>
              <a:gd name="T54" fmla="*/ 6 w 2523"/>
              <a:gd name="T55" fmla="*/ 1522 h 2530"/>
              <a:gd name="T56" fmla="*/ 3 w 2523"/>
              <a:gd name="T57" fmla="*/ 1769 h 2530"/>
              <a:gd name="T58" fmla="*/ 5 w 2523"/>
              <a:gd name="T59" fmla="*/ 1825 h 2530"/>
              <a:gd name="T60" fmla="*/ 3 w 2523"/>
              <a:gd name="T61" fmla="*/ 1958 h 2530"/>
              <a:gd name="T62" fmla="*/ 3 w 2523"/>
              <a:gd name="T63" fmla="*/ 2204 h 2530"/>
              <a:gd name="T64" fmla="*/ 1 w 2523"/>
              <a:gd name="T65" fmla="*/ 2334 h 2530"/>
              <a:gd name="T66" fmla="*/ 154 w 2523"/>
              <a:gd name="T67" fmla="*/ 2528 h 2530"/>
              <a:gd name="T68" fmla="*/ 340 w 2523"/>
              <a:gd name="T69" fmla="*/ 2525 h 2530"/>
              <a:gd name="T70" fmla="*/ 543 w 2523"/>
              <a:gd name="T71" fmla="*/ 2526 h 2530"/>
              <a:gd name="T72" fmla="*/ 613 w 2523"/>
              <a:gd name="T73" fmla="*/ 2525 h 2530"/>
              <a:gd name="T74" fmla="*/ 674 w 2523"/>
              <a:gd name="T75" fmla="*/ 2525 h 2530"/>
              <a:gd name="T76" fmla="*/ 779 w 2523"/>
              <a:gd name="T77" fmla="*/ 2527 h 2530"/>
              <a:gd name="T78" fmla="*/ 903 w 2523"/>
              <a:gd name="T79" fmla="*/ 2526 h 2530"/>
              <a:gd name="T80" fmla="*/ 1193 w 2523"/>
              <a:gd name="T81" fmla="*/ 2524 h 2530"/>
              <a:gd name="T82" fmla="*/ 1386 w 2523"/>
              <a:gd name="T83" fmla="*/ 2525 h 2530"/>
              <a:gd name="T84" fmla="*/ 1519 w 2523"/>
              <a:gd name="T85" fmla="*/ 2526 h 2530"/>
              <a:gd name="T86" fmla="*/ 1785 w 2523"/>
              <a:gd name="T87" fmla="*/ 2526 h 2530"/>
              <a:gd name="T88" fmla="*/ 1821 w 2523"/>
              <a:gd name="T89" fmla="*/ 2527 h 2530"/>
              <a:gd name="T90" fmla="*/ 1907 w 2523"/>
              <a:gd name="T91" fmla="*/ 2525 h 2530"/>
              <a:gd name="T92" fmla="*/ 2005 w 2523"/>
              <a:gd name="T93" fmla="*/ 2524 h 2530"/>
              <a:gd name="T94" fmla="*/ 2135 w 2523"/>
              <a:gd name="T95" fmla="*/ 2527 h 2530"/>
              <a:gd name="T96" fmla="*/ 2338 w 2523"/>
              <a:gd name="T97" fmla="*/ 2524 h 2530"/>
              <a:gd name="T98" fmla="*/ 2516 w 2523"/>
              <a:gd name="T99" fmla="*/ 2424 h 2530"/>
              <a:gd name="T100" fmla="*/ 2517 w 2523"/>
              <a:gd name="T101" fmla="*/ 2216 h 2530"/>
              <a:gd name="T102" fmla="*/ 2516 w 2523"/>
              <a:gd name="T103" fmla="*/ 2037 h 2530"/>
              <a:gd name="T104" fmla="*/ 2518 w 2523"/>
              <a:gd name="T105" fmla="*/ 1855 h 2530"/>
              <a:gd name="T106" fmla="*/ 2520 w 2523"/>
              <a:gd name="T107" fmla="*/ 1842 h 2530"/>
              <a:gd name="T108" fmla="*/ 2521 w 2523"/>
              <a:gd name="T109" fmla="*/ 1645 h 2530"/>
              <a:gd name="T110" fmla="*/ 2520 w 2523"/>
              <a:gd name="T111" fmla="*/ 1438 h 2530"/>
              <a:gd name="T112" fmla="*/ 2516 w 2523"/>
              <a:gd name="T113" fmla="*/ 1255 h 2530"/>
              <a:gd name="T114" fmla="*/ 2517 w 2523"/>
              <a:gd name="T115" fmla="*/ 1025 h 2530"/>
              <a:gd name="T116" fmla="*/ 2519 w 2523"/>
              <a:gd name="T117" fmla="*/ 793 h 2530"/>
              <a:gd name="T118" fmla="*/ 2515 w 2523"/>
              <a:gd name="T119" fmla="*/ 718 h 2530"/>
              <a:gd name="T120" fmla="*/ 2521 w 2523"/>
              <a:gd name="T121" fmla="*/ 612 h 2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523" h="2530">
                <a:moveTo>
                  <a:pt x="6" y="105"/>
                </a:moveTo>
                <a:cubicBezTo>
                  <a:pt x="6" y="105"/>
                  <a:pt x="6" y="105"/>
                  <a:pt x="6" y="104"/>
                </a:cubicBezTo>
                <a:cubicBezTo>
                  <a:pt x="6" y="105"/>
                  <a:pt x="6" y="106"/>
                  <a:pt x="6" y="105"/>
                </a:cubicBezTo>
                <a:moveTo>
                  <a:pt x="2516" y="2424"/>
                </a:moveTo>
                <a:cubicBezTo>
                  <a:pt x="2516" y="2425"/>
                  <a:pt x="2516" y="2425"/>
                  <a:pt x="2516" y="2425"/>
                </a:cubicBezTo>
                <a:cubicBezTo>
                  <a:pt x="2516" y="2425"/>
                  <a:pt x="2516" y="2424"/>
                  <a:pt x="2516" y="2424"/>
                </a:cubicBezTo>
                <a:moveTo>
                  <a:pt x="2519" y="467"/>
                </a:moveTo>
                <a:cubicBezTo>
                  <a:pt x="2520" y="455"/>
                  <a:pt x="2517" y="427"/>
                  <a:pt x="2518" y="410"/>
                </a:cubicBezTo>
                <a:cubicBezTo>
                  <a:pt x="2518" y="407"/>
                  <a:pt x="2517" y="371"/>
                  <a:pt x="2518" y="338"/>
                </a:cubicBezTo>
                <a:cubicBezTo>
                  <a:pt x="2518" y="338"/>
                  <a:pt x="2519" y="332"/>
                  <a:pt x="2520" y="329"/>
                </a:cubicBezTo>
                <a:cubicBezTo>
                  <a:pt x="2519" y="329"/>
                  <a:pt x="2520" y="328"/>
                  <a:pt x="2520" y="326"/>
                </a:cubicBezTo>
                <a:cubicBezTo>
                  <a:pt x="2520" y="319"/>
                  <a:pt x="2517" y="311"/>
                  <a:pt x="2517" y="311"/>
                </a:cubicBezTo>
                <a:cubicBezTo>
                  <a:pt x="2516" y="305"/>
                  <a:pt x="2518" y="305"/>
                  <a:pt x="2518" y="300"/>
                </a:cubicBezTo>
                <a:cubicBezTo>
                  <a:pt x="2518" y="299"/>
                  <a:pt x="2516" y="297"/>
                  <a:pt x="2516" y="296"/>
                </a:cubicBezTo>
                <a:cubicBezTo>
                  <a:pt x="2516" y="257"/>
                  <a:pt x="2518" y="257"/>
                  <a:pt x="2518" y="218"/>
                </a:cubicBezTo>
                <a:cubicBezTo>
                  <a:pt x="2517" y="214"/>
                  <a:pt x="2515" y="214"/>
                  <a:pt x="2515" y="210"/>
                </a:cubicBezTo>
                <a:cubicBezTo>
                  <a:pt x="2515" y="203"/>
                  <a:pt x="2522" y="203"/>
                  <a:pt x="2522" y="196"/>
                </a:cubicBezTo>
                <a:cubicBezTo>
                  <a:pt x="2523" y="150"/>
                  <a:pt x="2520" y="150"/>
                  <a:pt x="2521" y="105"/>
                </a:cubicBezTo>
                <a:cubicBezTo>
                  <a:pt x="2521" y="59"/>
                  <a:pt x="2517" y="5"/>
                  <a:pt x="2517" y="5"/>
                </a:cubicBezTo>
                <a:cubicBezTo>
                  <a:pt x="2517" y="5"/>
                  <a:pt x="2507" y="6"/>
                  <a:pt x="2500" y="6"/>
                </a:cubicBezTo>
                <a:cubicBezTo>
                  <a:pt x="2498" y="5"/>
                  <a:pt x="2449" y="2"/>
                  <a:pt x="2400" y="2"/>
                </a:cubicBezTo>
                <a:cubicBezTo>
                  <a:pt x="2393" y="2"/>
                  <a:pt x="2386" y="4"/>
                  <a:pt x="2379" y="4"/>
                </a:cubicBezTo>
                <a:cubicBezTo>
                  <a:pt x="2375" y="4"/>
                  <a:pt x="2372" y="2"/>
                  <a:pt x="2369" y="2"/>
                </a:cubicBezTo>
                <a:cubicBezTo>
                  <a:pt x="2331" y="2"/>
                  <a:pt x="2301" y="3"/>
                  <a:pt x="2301" y="2"/>
                </a:cubicBezTo>
                <a:cubicBezTo>
                  <a:pt x="2292" y="4"/>
                  <a:pt x="2276" y="2"/>
                  <a:pt x="2261" y="5"/>
                </a:cubicBezTo>
                <a:cubicBezTo>
                  <a:pt x="2257" y="4"/>
                  <a:pt x="2264" y="4"/>
                  <a:pt x="2262" y="4"/>
                </a:cubicBezTo>
                <a:cubicBezTo>
                  <a:pt x="2258" y="4"/>
                  <a:pt x="2253" y="5"/>
                  <a:pt x="2244" y="4"/>
                </a:cubicBezTo>
                <a:cubicBezTo>
                  <a:pt x="2244" y="4"/>
                  <a:pt x="2246" y="4"/>
                  <a:pt x="2245" y="4"/>
                </a:cubicBezTo>
                <a:cubicBezTo>
                  <a:pt x="2221" y="4"/>
                  <a:pt x="2211" y="6"/>
                  <a:pt x="2183" y="5"/>
                </a:cubicBezTo>
                <a:cubicBezTo>
                  <a:pt x="2182" y="5"/>
                  <a:pt x="2123" y="5"/>
                  <a:pt x="2124" y="5"/>
                </a:cubicBezTo>
                <a:cubicBezTo>
                  <a:pt x="2117" y="4"/>
                  <a:pt x="2105" y="1"/>
                  <a:pt x="2101" y="1"/>
                </a:cubicBezTo>
                <a:cubicBezTo>
                  <a:pt x="2105" y="1"/>
                  <a:pt x="2053" y="0"/>
                  <a:pt x="2030" y="1"/>
                </a:cubicBezTo>
                <a:cubicBezTo>
                  <a:pt x="2029" y="1"/>
                  <a:pt x="2017" y="1"/>
                  <a:pt x="1997" y="1"/>
                </a:cubicBezTo>
                <a:cubicBezTo>
                  <a:pt x="1997" y="1"/>
                  <a:pt x="1979" y="4"/>
                  <a:pt x="1979" y="4"/>
                </a:cubicBezTo>
                <a:cubicBezTo>
                  <a:pt x="1979" y="4"/>
                  <a:pt x="1980" y="4"/>
                  <a:pt x="1980" y="4"/>
                </a:cubicBezTo>
                <a:cubicBezTo>
                  <a:pt x="1979" y="4"/>
                  <a:pt x="1979" y="4"/>
                  <a:pt x="1979" y="4"/>
                </a:cubicBezTo>
                <a:cubicBezTo>
                  <a:pt x="1961" y="5"/>
                  <a:pt x="1970" y="3"/>
                  <a:pt x="1957" y="5"/>
                </a:cubicBezTo>
                <a:cubicBezTo>
                  <a:pt x="1956" y="5"/>
                  <a:pt x="1956" y="6"/>
                  <a:pt x="1954" y="5"/>
                </a:cubicBezTo>
                <a:cubicBezTo>
                  <a:pt x="1950" y="6"/>
                  <a:pt x="1951" y="3"/>
                  <a:pt x="1941" y="3"/>
                </a:cubicBezTo>
                <a:cubicBezTo>
                  <a:pt x="1949" y="2"/>
                  <a:pt x="1934" y="3"/>
                  <a:pt x="1943" y="2"/>
                </a:cubicBezTo>
                <a:cubicBezTo>
                  <a:pt x="1922" y="1"/>
                  <a:pt x="1916" y="4"/>
                  <a:pt x="1910" y="4"/>
                </a:cubicBezTo>
                <a:cubicBezTo>
                  <a:pt x="1915" y="5"/>
                  <a:pt x="1888" y="4"/>
                  <a:pt x="1888" y="4"/>
                </a:cubicBezTo>
                <a:cubicBezTo>
                  <a:pt x="1887" y="4"/>
                  <a:pt x="1886" y="4"/>
                  <a:pt x="1885" y="4"/>
                </a:cubicBezTo>
                <a:cubicBezTo>
                  <a:pt x="1883" y="4"/>
                  <a:pt x="1855" y="3"/>
                  <a:pt x="1845" y="4"/>
                </a:cubicBezTo>
                <a:cubicBezTo>
                  <a:pt x="1844" y="4"/>
                  <a:pt x="1846" y="5"/>
                  <a:pt x="1849" y="5"/>
                </a:cubicBezTo>
                <a:cubicBezTo>
                  <a:pt x="1851" y="5"/>
                  <a:pt x="1853" y="5"/>
                  <a:pt x="1858" y="5"/>
                </a:cubicBezTo>
                <a:cubicBezTo>
                  <a:pt x="1855" y="5"/>
                  <a:pt x="1851" y="5"/>
                  <a:pt x="1849" y="5"/>
                </a:cubicBezTo>
                <a:cubicBezTo>
                  <a:pt x="1847" y="5"/>
                  <a:pt x="1845" y="5"/>
                  <a:pt x="1842" y="5"/>
                </a:cubicBezTo>
                <a:cubicBezTo>
                  <a:pt x="1842" y="4"/>
                  <a:pt x="1844" y="4"/>
                  <a:pt x="1845" y="4"/>
                </a:cubicBezTo>
                <a:cubicBezTo>
                  <a:pt x="1846" y="4"/>
                  <a:pt x="1847" y="4"/>
                  <a:pt x="1849" y="4"/>
                </a:cubicBezTo>
                <a:cubicBezTo>
                  <a:pt x="1844" y="3"/>
                  <a:pt x="1831" y="5"/>
                  <a:pt x="1836" y="3"/>
                </a:cubicBezTo>
                <a:cubicBezTo>
                  <a:pt x="1829" y="5"/>
                  <a:pt x="1764" y="6"/>
                  <a:pt x="1759" y="6"/>
                </a:cubicBezTo>
                <a:cubicBezTo>
                  <a:pt x="1754" y="6"/>
                  <a:pt x="1747" y="3"/>
                  <a:pt x="1744" y="2"/>
                </a:cubicBezTo>
                <a:cubicBezTo>
                  <a:pt x="1727" y="2"/>
                  <a:pt x="1719" y="5"/>
                  <a:pt x="1701" y="5"/>
                </a:cubicBezTo>
                <a:cubicBezTo>
                  <a:pt x="1697" y="4"/>
                  <a:pt x="1687" y="2"/>
                  <a:pt x="1677" y="2"/>
                </a:cubicBezTo>
                <a:cubicBezTo>
                  <a:pt x="1679" y="2"/>
                  <a:pt x="1673" y="1"/>
                  <a:pt x="1673" y="1"/>
                </a:cubicBezTo>
                <a:cubicBezTo>
                  <a:pt x="1667" y="0"/>
                  <a:pt x="1647" y="1"/>
                  <a:pt x="1638" y="2"/>
                </a:cubicBezTo>
                <a:cubicBezTo>
                  <a:pt x="1636" y="1"/>
                  <a:pt x="1635" y="2"/>
                  <a:pt x="1630" y="3"/>
                </a:cubicBezTo>
                <a:cubicBezTo>
                  <a:pt x="1631" y="2"/>
                  <a:pt x="1629" y="3"/>
                  <a:pt x="1620" y="3"/>
                </a:cubicBezTo>
                <a:cubicBezTo>
                  <a:pt x="1619" y="3"/>
                  <a:pt x="1590" y="6"/>
                  <a:pt x="1578" y="6"/>
                </a:cubicBezTo>
                <a:cubicBezTo>
                  <a:pt x="1577" y="6"/>
                  <a:pt x="1496" y="3"/>
                  <a:pt x="1483" y="2"/>
                </a:cubicBezTo>
                <a:cubicBezTo>
                  <a:pt x="1483" y="2"/>
                  <a:pt x="1454" y="7"/>
                  <a:pt x="1451" y="6"/>
                </a:cubicBezTo>
                <a:cubicBezTo>
                  <a:pt x="1453" y="6"/>
                  <a:pt x="1447" y="4"/>
                  <a:pt x="1432" y="3"/>
                </a:cubicBezTo>
                <a:cubicBezTo>
                  <a:pt x="1426" y="3"/>
                  <a:pt x="1423" y="6"/>
                  <a:pt x="1426" y="5"/>
                </a:cubicBezTo>
                <a:cubicBezTo>
                  <a:pt x="1378" y="6"/>
                  <a:pt x="1327" y="6"/>
                  <a:pt x="1329" y="6"/>
                </a:cubicBezTo>
                <a:cubicBezTo>
                  <a:pt x="1321" y="6"/>
                  <a:pt x="1313" y="3"/>
                  <a:pt x="1313" y="3"/>
                </a:cubicBezTo>
                <a:cubicBezTo>
                  <a:pt x="1311" y="3"/>
                  <a:pt x="1305" y="3"/>
                  <a:pt x="1304" y="3"/>
                </a:cubicBezTo>
                <a:cubicBezTo>
                  <a:pt x="1300" y="3"/>
                  <a:pt x="1276" y="2"/>
                  <a:pt x="1249" y="3"/>
                </a:cubicBezTo>
                <a:cubicBezTo>
                  <a:pt x="1249" y="3"/>
                  <a:pt x="1249" y="4"/>
                  <a:pt x="1249" y="5"/>
                </a:cubicBezTo>
                <a:cubicBezTo>
                  <a:pt x="1232" y="4"/>
                  <a:pt x="1195" y="2"/>
                  <a:pt x="1159" y="2"/>
                </a:cubicBezTo>
                <a:cubicBezTo>
                  <a:pt x="1151" y="2"/>
                  <a:pt x="1144" y="4"/>
                  <a:pt x="1137" y="4"/>
                </a:cubicBezTo>
                <a:cubicBezTo>
                  <a:pt x="1134" y="4"/>
                  <a:pt x="1130" y="2"/>
                  <a:pt x="1127" y="2"/>
                </a:cubicBezTo>
                <a:cubicBezTo>
                  <a:pt x="1090" y="2"/>
                  <a:pt x="1060" y="3"/>
                  <a:pt x="1060" y="2"/>
                </a:cubicBezTo>
                <a:cubicBezTo>
                  <a:pt x="1050" y="4"/>
                  <a:pt x="1034" y="2"/>
                  <a:pt x="1019" y="5"/>
                </a:cubicBezTo>
                <a:cubicBezTo>
                  <a:pt x="1016" y="4"/>
                  <a:pt x="1022" y="4"/>
                  <a:pt x="1020" y="4"/>
                </a:cubicBezTo>
                <a:cubicBezTo>
                  <a:pt x="1016" y="4"/>
                  <a:pt x="1012" y="5"/>
                  <a:pt x="1003" y="4"/>
                </a:cubicBezTo>
                <a:cubicBezTo>
                  <a:pt x="1002" y="4"/>
                  <a:pt x="1004" y="4"/>
                  <a:pt x="1004" y="4"/>
                </a:cubicBezTo>
                <a:cubicBezTo>
                  <a:pt x="980" y="4"/>
                  <a:pt x="969" y="6"/>
                  <a:pt x="942" y="5"/>
                </a:cubicBezTo>
                <a:cubicBezTo>
                  <a:pt x="941" y="5"/>
                  <a:pt x="881" y="5"/>
                  <a:pt x="883" y="5"/>
                </a:cubicBezTo>
                <a:cubicBezTo>
                  <a:pt x="876" y="4"/>
                  <a:pt x="863" y="1"/>
                  <a:pt x="859" y="1"/>
                </a:cubicBezTo>
                <a:cubicBezTo>
                  <a:pt x="863" y="1"/>
                  <a:pt x="812" y="0"/>
                  <a:pt x="788" y="1"/>
                </a:cubicBezTo>
                <a:cubicBezTo>
                  <a:pt x="787" y="1"/>
                  <a:pt x="776" y="1"/>
                  <a:pt x="756" y="1"/>
                </a:cubicBezTo>
                <a:cubicBezTo>
                  <a:pt x="755" y="1"/>
                  <a:pt x="737" y="4"/>
                  <a:pt x="737" y="4"/>
                </a:cubicBezTo>
                <a:cubicBezTo>
                  <a:pt x="738" y="4"/>
                  <a:pt x="738" y="4"/>
                  <a:pt x="739" y="4"/>
                </a:cubicBezTo>
                <a:cubicBezTo>
                  <a:pt x="738" y="4"/>
                  <a:pt x="737" y="4"/>
                  <a:pt x="737" y="4"/>
                </a:cubicBezTo>
                <a:cubicBezTo>
                  <a:pt x="719" y="5"/>
                  <a:pt x="728" y="3"/>
                  <a:pt x="716" y="5"/>
                </a:cubicBezTo>
                <a:cubicBezTo>
                  <a:pt x="714" y="5"/>
                  <a:pt x="714" y="6"/>
                  <a:pt x="713" y="5"/>
                </a:cubicBezTo>
                <a:cubicBezTo>
                  <a:pt x="708" y="6"/>
                  <a:pt x="709" y="3"/>
                  <a:pt x="699" y="3"/>
                </a:cubicBezTo>
                <a:cubicBezTo>
                  <a:pt x="708" y="2"/>
                  <a:pt x="693" y="3"/>
                  <a:pt x="702" y="2"/>
                </a:cubicBezTo>
                <a:cubicBezTo>
                  <a:pt x="681" y="1"/>
                  <a:pt x="674" y="4"/>
                  <a:pt x="669" y="4"/>
                </a:cubicBezTo>
                <a:cubicBezTo>
                  <a:pt x="673" y="5"/>
                  <a:pt x="647" y="4"/>
                  <a:pt x="646" y="4"/>
                </a:cubicBezTo>
                <a:cubicBezTo>
                  <a:pt x="646" y="4"/>
                  <a:pt x="644" y="4"/>
                  <a:pt x="643" y="4"/>
                </a:cubicBezTo>
                <a:cubicBezTo>
                  <a:pt x="641" y="4"/>
                  <a:pt x="614" y="3"/>
                  <a:pt x="604" y="4"/>
                </a:cubicBezTo>
                <a:cubicBezTo>
                  <a:pt x="602" y="4"/>
                  <a:pt x="604" y="5"/>
                  <a:pt x="607" y="5"/>
                </a:cubicBezTo>
                <a:cubicBezTo>
                  <a:pt x="610" y="5"/>
                  <a:pt x="612" y="5"/>
                  <a:pt x="616" y="5"/>
                </a:cubicBezTo>
                <a:cubicBezTo>
                  <a:pt x="613" y="5"/>
                  <a:pt x="610" y="5"/>
                  <a:pt x="607" y="5"/>
                </a:cubicBezTo>
                <a:cubicBezTo>
                  <a:pt x="606" y="5"/>
                  <a:pt x="604" y="5"/>
                  <a:pt x="601" y="5"/>
                </a:cubicBezTo>
                <a:cubicBezTo>
                  <a:pt x="601" y="4"/>
                  <a:pt x="602" y="4"/>
                  <a:pt x="604" y="4"/>
                </a:cubicBezTo>
                <a:cubicBezTo>
                  <a:pt x="605" y="4"/>
                  <a:pt x="606" y="4"/>
                  <a:pt x="607" y="4"/>
                </a:cubicBezTo>
                <a:cubicBezTo>
                  <a:pt x="603" y="3"/>
                  <a:pt x="590" y="5"/>
                  <a:pt x="594" y="3"/>
                </a:cubicBezTo>
                <a:cubicBezTo>
                  <a:pt x="587" y="5"/>
                  <a:pt x="522" y="6"/>
                  <a:pt x="517" y="6"/>
                </a:cubicBezTo>
                <a:cubicBezTo>
                  <a:pt x="512" y="6"/>
                  <a:pt x="506" y="3"/>
                  <a:pt x="503" y="2"/>
                </a:cubicBezTo>
                <a:cubicBezTo>
                  <a:pt x="485" y="2"/>
                  <a:pt x="477" y="5"/>
                  <a:pt x="459" y="5"/>
                </a:cubicBezTo>
                <a:cubicBezTo>
                  <a:pt x="455" y="4"/>
                  <a:pt x="445" y="2"/>
                  <a:pt x="435" y="2"/>
                </a:cubicBezTo>
                <a:cubicBezTo>
                  <a:pt x="438" y="2"/>
                  <a:pt x="431" y="1"/>
                  <a:pt x="432" y="1"/>
                </a:cubicBezTo>
                <a:cubicBezTo>
                  <a:pt x="425" y="0"/>
                  <a:pt x="406" y="1"/>
                  <a:pt x="397" y="2"/>
                </a:cubicBezTo>
                <a:cubicBezTo>
                  <a:pt x="394" y="1"/>
                  <a:pt x="393" y="2"/>
                  <a:pt x="388" y="3"/>
                </a:cubicBezTo>
                <a:cubicBezTo>
                  <a:pt x="389" y="2"/>
                  <a:pt x="387" y="3"/>
                  <a:pt x="379" y="3"/>
                </a:cubicBezTo>
                <a:cubicBezTo>
                  <a:pt x="377" y="3"/>
                  <a:pt x="349" y="6"/>
                  <a:pt x="336" y="6"/>
                </a:cubicBezTo>
                <a:cubicBezTo>
                  <a:pt x="335" y="6"/>
                  <a:pt x="254" y="3"/>
                  <a:pt x="242" y="2"/>
                </a:cubicBezTo>
                <a:cubicBezTo>
                  <a:pt x="241" y="2"/>
                  <a:pt x="213" y="7"/>
                  <a:pt x="210" y="6"/>
                </a:cubicBezTo>
                <a:cubicBezTo>
                  <a:pt x="212" y="6"/>
                  <a:pt x="205" y="4"/>
                  <a:pt x="190" y="3"/>
                </a:cubicBezTo>
                <a:cubicBezTo>
                  <a:pt x="185" y="3"/>
                  <a:pt x="181" y="6"/>
                  <a:pt x="185" y="5"/>
                </a:cubicBezTo>
                <a:cubicBezTo>
                  <a:pt x="137" y="6"/>
                  <a:pt x="86" y="6"/>
                  <a:pt x="88" y="6"/>
                </a:cubicBezTo>
                <a:cubicBezTo>
                  <a:pt x="80" y="6"/>
                  <a:pt x="72" y="3"/>
                  <a:pt x="72" y="3"/>
                </a:cubicBezTo>
                <a:cubicBezTo>
                  <a:pt x="69" y="3"/>
                  <a:pt x="63" y="3"/>
                  <a:pt x="62" y="3"/>
                </a:cubicBezTo>
                <a:cubicBezTo>
                  <a:pt x="59" y="3"/>
                  <a:pt x="35" y="2"/>
                  <a:pt x="7" y="3"/>
                </a:cubicBezTo>
                <a:cubicBezTo>
                  <a:pt x="7" y="6"/>
                  <a:pt x="10" y="45"/>
                  <a:pt x="10" y="50"/>
                </a:cubicBezTo>
                <a:cubicBezTo>
                  <a:pt x="11" y="43"/>
                  <a:pt x="7" y="104"/>
                  <a:pt x="6" y="105"/>
                </a:cubicBezTo>
                <a:cubicBezTo>
                  <a:pt x="7" y="112"/>
                  <a:pt x="10" y="128"/>
                  <a:pt x="9" y="133"/>
                </a:cubicBezTo>
                <a:cubicBezTo>
                  <a:pt x="11" y="129"/>
                  <a:pt x="6" y="150"/>
                  <a:pt x="6" y="158"/>
                </a:cubicBezTo>
                <a:cubicBezTo>
                  <a:pt x="6" y="159"/>
                  <a:pt x="6" y="179"/>
                  <a:pt x="6" y="180"/>
                </a:cubicBezTo>
                <a:cubicBezTo>
                  <a:pt x="6" y="196"/>
                  <a:pt x="10" y="251"/>
                  <a:pt x="9" y="255"/>
                </a:cubicBezTo>
                <a:cubicBezTo>
                  <a:pt x="8" y="256"/>
                  <a:pt x="5" y="293"/>
                  <a:pt x="6" y="300"/>
                </a:cubicBezTo>
                <a:cubicBezTo>
                  <a:pt x="5" y="298"/>
                  <a:pt x="5" y="308"/>
                  <a:pt x="5" y="314"/>
                </a:cubicBezTo>
                <a:cubicBezTo>
                  <a:pt x="5" y="331"/>
                  <a:pt x="7" y="342"/>
                  <a:pt x="7" y="351"/>
                </a:cubicBezTo>
                <a:cubicBezTo>
                  <a:pt x="8" y="353"/>
                  <a:pt x="3" y="418"/>
                  <a:pt x="3" y="420"/>
                </a:cubicBezTo>
                <a:cubicBezTo>
                  <a:pt x="3" y="427"/>
                  <a:pt x="9" y="437"/>
                  <a:pt x="9" y="438"/>
                </a:cubicBezTo>
                <a:cubicBezTo>
                  <a:pt x="9" y="439"/>
                  <a:pt x="10" y="439"/>
                  <a:pt x="10" y="440"/>
                </a:cubicBezTo>
                <a:cubicBezTo>
                  <a:pt x="10" y="446"/>
                  <a:pt x="6" y="454"/>
                  <a:pt x="6" y="463"/>
                </a:cubicBezTo>
                <a:cubicBezTo>
                  <a:pt x="6" y="469"/>
                  <a:pt x="7" y="491"/>
                  <a:pt x="7" y="493"/>
                </a:cubicBezTo>
                <a:cubicBezTo>
                  <a:pt x="7" y="501"/>
                  <a:pt x="5" y="520"/>
                  <a:pt x="5" y="522"/>
                </a:cubicBezTo>
                <a:cubicBezTo>
                  <a:pt x="5" y="523"/>
                  <a:pt x="6" y="623"/>
                  <a:pt x="6" y="628"/>
                </a:cubicBezTo>
                <a:cubicBezTo>
                  <a:pt x="6" y="629"/>
                  <a:pt x="3" y="642"/>
                  <a:pt x="3" y="645"/>
                </a:cubicBezTo>
                <a:cubicBezTo>
                  <a:pt x="3" y="645"/>
                  <a:pt x="3" y="645"/>
                  <a:pt x="4" y="645"/>
                </a:cubicBezTo>
                <a:cubicBezTo>
                  <a:pt x="4" y="654"/>
                  <a:pt x="4" y="671"/>
                  <a:pt x="4" y="678"/>
                </a:cubicBezTo>
                <a:cubicBezTo>
                  <a:pt x="4" y="680"/>
                  <a:pt x="5" y="678"/>
                  <a:pt x="5" y="675"/>
                </a:cubicBezTo>
                <a:cubicBezTo>
                  <a:pt x="5" y="672"/>
                  <a:pt x="5" y="671"/>
                  <a:pt x="5" y="666"/>
                </a:cubicBezTo>
                <a:cubicBezTo>
                  <a:pt x="5" y="669"/>
                  <a:pt x="5" y="672"/>
                  <a:pt x="5" y="675"/>
                </a:cubicBezTo>
                <a:cubicBezTo>
                  <a:pt x="5" y="676"/>
                  <a:pt x="5" y="678"/>
                  <a:pt x="4" y="682"/>
                </a:cubicBezTo>
                <a:cubicBezTo>
                  <a:pt x="4" y="681"/>
                  <a:pt x="4" y="680"/>
                  <a:pt x="4" y="678"/>
                </a:cubicBezTo>
                <a:cubicBezTo>
                  <a:pt x="4" y="678"/>
                  <a:pt x="4" y="676"/>
                  <a:pt x="3" y="675"/>
                </a:cubicBezTo>
                <a:cubicBezTo>
                  <a:pt x="3" y="679"/>
                  <a:pt x="4" y="692"/>
                  <a:pt x="3" y="688"/>
                </a:cubicBezTo>
                <a:cubicBezTo>
                  <a:pt x="5" y="695"/>
                  <a:pt x="6" y="760"/>
                  <a:pt x="6" y="765"/>
                </a:cubicBezTo>
                <a:cubicBezTo>
                  <a:pt x="6" y="770"/>
                  <a:pt x="3" y="776"/>
                  <a:pt x="2" y="779"/>
                </a:cubicBezTo>
                <a:cubicBezTo>
                  <a:pt x="2" y="797"/>
                  <a:pt x="5" y="805"/>
                  <a:pt x="5" y="823"/>
                </a:cubicBezTo>
                <a:cubicBezTo>
                  <a:pt x="4" y="827"/>
                  <a:pt x="2" y="837"/>
                  <a:pt x="1" y="847"/>
                </a:cubicBezTo>
                <a:cubicBezTo>
                  <a:pt x="2" y="844"/>
                  <a:pt x="1" y="851"/>
                  <a:pt x="1" y="850"/>
                </a:cubicBezTo>
                <a:cubicBezTo>
                  <a:pt x="0" y="857"/>
                  <a:pt x="1" y="876"/>
                  <a:pt x="2" y="885"/>
                </a:cubicBezTo>
                <a:cubicBezTo>
                  <a:pt x="1" y="888"/>
                  <a:pt x="2" y="889"/>
                  <a:pt x="2" y="894"/>
                </a:cubicBezTo>
                <a:cubicBezTo>
                  <a:pt x="2" y="893"/>
                  <a:pt x="3" y="895"/>
                  <a:pt x="3" y="903"/>
                </a:cubicBezTo>
                <a:cubicBezTo>
                  <a:pt x="3" y="905"/>
                  <a:pt x="6" y="933"/>
                  <a:pt x="6" y="946"/>
                </a:cubicBezTo>
                <a:cubicBezTo>
                  <a:pt x="6" y="947"/>
                  <a:pt x="3" y="1028"/>
                  <a:pt x="1" y="1041"/>
                </a:cubicBezTo>
                <a:cubicBezTo>
                  <a:pt x="2" y="1041"/>
                  <a:pt x="7" y="1069"/>
                  <a:pt x="6" y="1072"/>
                </a:cubicBezTo>
                <a:cubicBezTo>
                  <a:pt x="6" y="1071"/>
                  <a:pt x="4" y="1077"/>
                  <a:pt x="3" y="1092"/>
                </a:cubicBezTo>
                <a:cubicBezTo>
                  <a:pt x="3" y="1097"/>
                  <a:pt x="6" y="1101"/>
                  <a:pt x="5" y="1097"/>
                </a:cubicBezTo>
                <a:cubicBezTo>
                  <a:pt x="5" y="1146"/>
                  <a:pt x="6" y="1196"/>
                  <a:pt x="6" y="1194"/>
                </a:cubicBezTo>
                <a:cubicBezTo>
                  <a:pt x="5" y="1202"/>
                  <a:pt x="2" y="1210"/>
                  <a:pt x="2" y="1211"/>
                </a:cubicBezTo>
                <a:cubicBezTo>
                  <a:pt x="3" y="1213"/>
                  <a:pt x="3" y="1219"/>
                  <a:pt x="3" y="1220"/>
                </a:cubicBezTo>
                <a:cubicBezTo>
                  <a:pt x="3" y="1223"/>
                  <a:pt x="2" y="1248"/>
                  <a:pt x="3" y="1275"/>
                </a:cubicBezTo>
                <a:cubicBezTo>
                  <a:pt x="3" y="1275"/>
                  <a:pt x="5" y="1275"/>
                  <a:pt x="7" y="1275"/>
                </a:cubicBezTo>
                <a:cubicBezTo>
                  <a:pt x="6" y="1291"/>
                  <a:pt x="4" y="1328"/>
                  <a:pt x="4" y="1366"/>
                </a:cubicBezTo>
                <a:cubicBezTo>
                  <a:pt x="4" y="1373"/>
                  <a:pt x="6" y="1380"/>
                  <a:pt x="6" y="1387"/>
                </a:cubicBezTo>
                <a:cubicBezTo>
                  <a:pt x="6" y="1391"/>
                  <a:pt x="4" y="1394"/>
                  <a:pt x="4" y="1397"/>
                </a:cubicBezTo>
                <a:cubicBezTo>
                  <a:pt x="4" y="1435"/>
                  <a:pt x="5" y="1465"/>
                  <a:pt x="4" y="1465"/>
                </a:cubicBezTo>
                <a:cubicBezTo>
                  <a:pt x="6" y="1474"/>
                  <a:pt x="4" y="1490"/>
                  <a:pt x="7" y="1505"/>
                </a:cubicBezTo>
                <a:cubicBezTo>
                  <a:pt x="6" y="1509"/>
                  <a:pt x="6" y="1503"/>
                  <a:pt x="6" y="1504"/>
                </a:cubicBezTo>
                <a:cubicBezTo>
                  <a:pt x="7" y="1508"/>
                  <a:pt x="7" y="1513"/>
                  <a:pt x="6" y="1522"/>
                </a:cubicBezTo>
                <a:cubicBezTo>
                  <a:pt x="6" y="1522"/>
                  <a:pt x="6" y="1520"/>
                  <a:pt x="6" y="1521"/>
                </a:cubicBezTo>
                <a:cubicBezTo>
                  <a:pt x="6" y="1545"/>
                  <a:pt x="8" y="1555"/>
                  <a:pt x="7" y="1583"/>
                </a:cubicBezTo>
                <a:cubicBezTo>
                  <a:pt x="7" y="1584"/>
                  <a:pt x="7" y="1643"/>
                  <a:pt x="7" y="1642"/>
                </a:cubicBezTo>
                <a:cubicBezTo>
                  <a:pt x="6" y="1649"/>
                  <a:pt x="3" y="1661"/>
                  <a:pt x="3" y="1665"/>
                </a:cubicBezTo>
                <a:cubicBezTo>
                  <a:pt x="3" y="1661"/>
                  <a:pt x="2" y="1713"/>
                  <a:pt x="3" y="1736"/>
                </a:cubicBezTo>
                <a:cubicBezTo>
                  <a:pt x="3" y="1737"/>
                  <a:pt x="3" y="1749"/>
                  <a:pt x="3" y="1769"/>
                </a:cubicBezTo>
                <a:cubicBezTo>
                  <a:pt x="3" y="1769"/>
                  <a:pt x="6" y="1787"/>
                  <a:pt x="6" y="1787"/>
                </a:cubicBezTo>
                <a:cubicBezTo>
                  <a:pt x="6" y="1787"/>
                  <a:pt x="6" y="1786"/>
                  <a:pt x="6" y="1786"/>
                </a:cubicBezTo>
                <a:cubicBezTo>
                  <a:pt x="6" y="1787"/>
                  <a:pt x="6" y="1787"/>
                  <a:pt x="6" y="1787"/>
                </a:cubicBezTo>
                <a:cubicBezTo>
                  <a:pt x="7" y="1805"/>
                  <a:pt x="6" y="1796"/>
                  <a:pt x="7" y="1809"/>
                </a:cubicBezTo>
                <a:cubicBezTo>
                  <a:pt x="7" y="1810"/>
                  <a:pt x="8" y="1810"/>
                  <a:pt x="8" y="1812"/>
                </a:cubicBezTo>
                <a:cubicBezTo>
                  <a:pt x="8" y="1816"/>
                  <a:pt x="5" y="1815"/>
                  <a:pt x="5" y="1825"/>
                </a:cubicBezTo>
                <a:cubicBezTo>
                  <a:pt x="5" y="1817"/>
                  <a:pt x="5" y="1832"/>
                  <a:pt x="4" y="1823"/>
                </a:cubicBezTo>
                <a:cubicBezTo>
                  <a:pt x="3" y="1844"/>
                  <a:pt x="6" y="1850"/>
                  <a:pt x="6" y="1856"/>
                </a:cubicBezTo>
                <a:cubicBezTo>
                  <a:pt x="7" y="1851"/>
                  <a:pt x="6" y="1878"/>
                  <a:pt x="6" y="1878"/>
                </a:cubicBezTo>
                <a:cubicBezTo>
                  <a:pt x="6" y="1879"/>
                  <a:pt x="6" y="1881"/>
                  <a:pt x="7" y="1884"/>
                </a:cubicBezTo>
                <a:cubicBezTo>
                  <a:pt x="6" y="1888"/>
                  <a:pt x="2" y="1910"/>
                  <a:pt x="2" y="1917"/>
                </a:cubicBezTo>
                <a:cubicBezTo>
                  <a:pt x="3" y="1919"/>
                  <a:pt x="3" y="1953"/>
                  <a:pt x="3" y="1958"/>
                </a:cubicBezTo>
                <a:cubicBezTo>
                  <a:pt x="3" y="1958"/>
                  <a:pt x="1" y="1985"/>
                  <a:pt x="1" y="2000"/>
                </a:cubicBezTo>
                <a:cubicBezTo>
                  <a:pt x="0" y="2002"/>
                  <a:pt x="4" y="2038"/>
                  <a:pt x="4" y="2063"/>
                </a:cubicBezTo>
                <a:cubicBezTo>
                  <a:pt x="3" y="2074"/>
                  <a:pt x="5" y="2103"/>
                  <a:pt x="5" y="2120"/>
                </a:cubicBezTo>
                <a:cubicBezTo>
                  <a:pt x="5" y="2122"/>
                  <a:pt x="5" y="2159"/>
                  <a:pt x="5" y="2192"/>
                </a:cubicBezTo>
                <a:cubicBezTo>
                  <a:pt x="5" y="2191"/>
                  <a:pt x="3" y="2198"/>
                  <a:pt x="3" y="2200"/>
                </a:cubicBezTo>
                <a:cubicBezTo>
                  <a:pt x="3" y="2201"/>
                  <a:pt x="3" y="2202"/>
                  <a:pt x="3" y="2204"/>
                </a:cubicBezTo>
                <a:cubicBezTo>
                  <a:pt x="3" y="2211"/>
                  <a:pt x="6" y="2218"/>
                  <a:pt x="6" y="2219"/>
                </a:cubicBezTo>
                <a:cubicBezTo>
                  <a:pt x="7" y="2224"/>
                  <a:pt x="5" y="2224"/>
                  <a:pt x="5" y="2230"/>
                </a:cubicBezTo>
                <a:cubicBezTo>
                  <a:pt x="5" y="2230"/>
                  <a:pt x="7" y="2233"/>
                  <a:pt x="7" y="2234"/>
                </a:cubicBezTo>
                <a:cubicBezTo>
                  <a:pt x="7" y="2273"/>
                  <a:pt x="5" y="2273"/>
                  <a:pt x="5" y="2312"/>
                </a:cubicBezTo>
                <a:cubicBezTo>
                  <a:pt x="5" y="2316"/>
                  <a:pt x="8" y="2316"/>
                  <a:pt x="8" y="2320"/>
                </a:cubicBezTo>
                <a:cubicBezTo>
                  <a:pt x="8" y="2327"/>
                  <a:pt x="1" y="2327"/>
                  <a:pt x="1" y="2334"/>
                </a:cubicBezTo>
                <a:cubicBezTo>
                  <a:pt x="0" y="2380"/>
                  <a:pt x="2" y="2380"/>
                  <a:pt x="2" y="2425"/>
                </a:cubicBezTo>
                <a:cubicBezTo>
                  <a:pt x="2" y="2471"/>
                  <a:pt x="5" y="2525"/>
                  <a:pt x="5" y="2525"/>
                </a:cubicBezTo>
                <a:cubicBezTo>
                  <a:pt x="5" y="2525"/>
                  <a:pt x="16" y="2524"/>
                  <a:pt x="23" y="2524"/>
                </a:cubicBezTo>
                <a:cubicBezTo>
                  <a:pt x="24" y="2525"/>
                  <a:pt x="74" y="2527"/>
                  <a:pt x="123" y="2528"/>
                </a:cubicBezTo>
                <a:cubicBezTo>
                  <a:pt x="130" y="2528"/>
                  <a:pt x="137" y="2525"/>
                  <a:pt x="144" y="2525"/>
                </a:cubicBezTo>
                <a:cubicBezTo>
                  <a:pt x="147" y="2525"/>
                  <a:pt x="151" y="2528"/>
                  <a:pt x="154" y="2528"/>
                </a:cubicBezTo>
                <a:cubicBezTo>
                  <a:pt x="191" y="2528"/>
                  <a:pt x="222" y="2527"/>
                  <a:pt x="221" y="2527"/>
                </a:cubicBezTo>
                <a:cubicBezTo>
                  <a:pt x="231" y="2526"/>
                  <a:pt x="247" y="2527"/>
                  <a:pt x="262" y="2525"/>
                </a:cubicBezTo>
                <a:cubicBezTo>
                  <a:pt x="266" y="2526"/>
                  <a:pt x="259" y="2526"/>
                  <a:pt x="261" y="2526"/>
                </a:cubicBezTo>
                <a:cubicBezTo>
                  <a:pt x="265" y="2525"/>
                  <a:pt x="270" y="2525"/>
                  <a:pt x="278" y="2525"/>
                </a:cubicBezTo>
                <a:cubicBezTo>
                  <a:pt x="279" y="2525"/>
                  <a:pt x="277" y="2526"/>
                  <a:pt x="277" y="2526"/>
                </a:cubicBezTo>
                <a:cubicBezTo>
                  <a:pt x="302" y="2526"/>
                  <a:pt x="312" y="2524"/>
                  <a:pt x="340" y="2525"/>
                </a:cubicBezTo>
                <a:cubicBezTo>
                  <a:pt x="341" y="2525"/>
                  <a:pt x="400" y="2525"/>
                  <a:pt x="398" y="2525"/>
                </a:cubicBezTo>
                <a:cubicBezTo>
                  <a:pt x="405" y="2526"/>
                  <a:pt x="418" y="2529"/>
                  <a:pt x="422" y="2529"/>
                </a:cubicBezTo>
                <a:cubicBezTo>
                  <a:pt x="418" y="2529"/>
                  <a:pt x="469" y="2530"/>
                  <a:pt x="493" y="2528"/>
                </a:cubicBezTo>
                <a:cubicBezTo>
                  <a:pt x="494" y="2528"/>
                  <a:pt x="506" y="2529"/>
                  <a:pt x="526" y="2528"/>
                </a:cubicBezTo>
                <a:cubicBezTo>
                  <a:pt x="526" y="2528"/>
                  <a:pt x="544" y="2526"/>
                  <a:pt x="544" y="2526"/>
                </a:cubicBezTo>
                <a:cubicBezTo>
                  <a:pt x="543" y="2526"/>
                  <a:pt x="543" y="2526"/>
                  <a:pt x="543" y="2526"/>
                </a:cubicBezTo>
                <a:cubicBezTo>
                  <a:pt x="543" y="2526"/>
                  <a:pt x="544" y="2526"/>
                  <a:pt x="544" y="2526"/>
                </a:cubicBezTo>
                <a:cubicBezTo>
                  <a:pt x="562" y="2525"/>
                  <a:pt x="553" y="2526"/>
                  <a:pt x="566" y="2525"/>
                </a:cubicBezTo>
                <a:cubicBezTo>
                  <a:pt x="567" y="2525"/>
                  <a:pt x="567" y="2524"/>
                  <a:pt x="568" y="2524"/>
                </a:cubicBezTo>
                <a:cubicBezTo>
                  <a:pt x="573" y="2524"/>
                  <a:pt x="572" y="2527"/>
                  <a:pt x="582" y="2527"/>
                </a:cubicBezTo>
                <a:cubicBezTo>
                  <a:pt x="574" y="2527"/>
                  <a:pt x="589" y="2527"/>
                  <a:pt x="580" y="2527"/>
                </a:cubicBezTo>
                <a:cubicBezTo>
                  <a:pt x="600" y="2529"/>
                  <a:pt x="607" y="2526"/>
                  <a:pt x="613" y="2525"/>
                </a:cubicBezTo>
                <a:cubicBezTo>
                  <a:pt x="608" y="2525"/>
                  <a:pt x="634" y="2526"/>
                  <a:pt x="635" y="2526"/>
                </a:cubicBezTo>
                <a:cubicBezTo>
                  <a:pt x="636" y="2526"/>
                  <a:pt x="637" y="2526"/>
                  <a:pt x="638" y="2525"/>
                </a:cubicBezTo>
                <a:cubicBezTo>
                  <a:pt x="640" y="2526"/>
                  <a:pt x="668" y="2526"/>
                  <a:pt x="677" y="2526"/>
                </a:cubicBezTo>
                <a:cubicBezTo>
                  <a:pt x="679" y="2525"/>
                  <a:pt x="677" y="2525"/>
                  <a:pt x="674" y="2525"/>
                </a:cubicBezTo>
                <a:cubicBezTo>
                  <a:pt x="672" y="2525"/>
                  <a:pt x="670" y="2525"/>
                  <a:pt x="665" y="2525"/>
                </a:cubicBezTo>
                <a:cubicBezTo>
                  <a:pt x="668" y="2525"/>
                  <a:pt x="671" y="2525"/>
                  <a:pt x="674" y="2525"/>
                </a:cubicBezTo>
                <a:cubicBezTo>
                  <a:pt x="675" y="2525"/>
                  <a:pt x="677" y="2525"/>
                  <a:pt x="681" y="2525"/>
                </a:cubicBezTo>
                <a:cubicBezTo>
                  <a:pt x="680" y="2525"/>
                  <a:pt x="679" y="2526"/>
                  <a:pt x="677" y="2526"/>
                </a:cubicBezTo>
                <a:cubicBezTo>
                  <a:pt x="677" y="2526"/>
                  <a:pt x="676" y="2526"/>
                  <a:pt x="674" y="2526"/>
                </a:cubicBezTo>
                <a:cubicBezTo>
                  <a:pt x="679" y="2527"/>
                  <a:pt x="692" y="2525"/>
                  <a:pt x="687" y="2527"/>
                </a:cubicBezTo>
                <a:cubicBezTo>
                  <a:pt x="694" y="2525"/>
                  <a:pt x="759" y="2524"/>
                  <a:pt x="764" y="2524"/>
                </a:cubicBezTo>
                <a:cubicBezTo>
                  <a:pt x="769" y="2524"/>
                  <a:pt x="775" y="2527"/>
                  <a:pt x="779" y="2527"/>
                </a:cubicBezTo>
                <a:cubicBezTo>
                  <a:pt x="796" y="2527"/>
                  <a:pt x="804" y="2524"/>
                  <a:pt x="822" y="2525"/>
                </a:cubicBezTo>
                <a:cubicBezTo>
                  <a:pt x="826" y="2526"/>
                  <a:pt x="836" y="2528"/>
                  <a:pt x="846" y="2528"/>
                </a:cubicBezTo>
                <a:cubicBezTo>
                  <a:pt x="844" y="2528"/>
                  <a:pt x="850" y="2529"/>
                  <a:pt x="849" y="2529"/>
                </a:cubicBezTo>
                <a:cubicBezTo>
                  <a:pt x="856" y="2530"/>
                  <a:pt x="875" y="2528"/>
                  <a:pt x="884" y="2528"/>
                </a:cubicBezTo>
                <a:cubicBezTo>
                  <a:pt x="887" y="2528"/>
                  <a:pt x="888" y="2527"/>
                  <a:pt x="893" y="2527"/>
                </a:cubicBezTo>
                <a:cubicBezTo>
                  <a:pt x="892" y="2528"/>
                  <a:pt x="894" y="2527"/>
                  <a:pt x="903" y="2526"/>
                </a:cubicBezTo>
                <a:cubicBezTo>
                  <a:pt x="904" y="2527"/>
                  <a:pt x="932" y="2523"/>
                  <a:pt x="945" y="2524"/>
                </a:cubicBezTo>
                <a:cubicBezTo>
                  <a:pt x="946" y="2524"/>
                  <a:pt x="1027" y="2527"/>
                  <a:pt x="1040" y="2528"/>
                </a:cubicBezTo>
                <a:cubicBezTo>
                  <a:pt x="1040" y="2528"/>
                  <a:pt x="1069" y="2523"/>
                  <a:pt x="1071" y="2523"/>
                </a:cubicBezTo>
                <a:cubicBezTo>
                  <a:pt x="1070" y="2523"/>
                  <a:pt x="1076" y="2526"/>
                  <a:pt x="1091" y="2527"/>
                </a:cubicBezTo>
                <a:cubicBezTo>
                  <a:pt x="1096" y="2527"/>
                  <a:pt x="1100" y="2524"/>
                  <a:pt x="1097" y="2524"/>
                </a:cubicBezTo>
                <a:cubicBezTo>
                  <a:pt x="1145" y="2524"/>
                  <a:pt x="1196" y="2524"/>
                  <a:pt x="1193" y="2524"/>
                </a:cubicBezTo>
                <a:cubicBezTo>
                  <a:pt x="1202" y="2524"/>
                  <a:pt x="1210" y="2527"/>
                  <a:pt x="1210" y="2527"/>
                </a:cubicBezTo>
                <a:cubicBezTo>
                  <a:pt x="1212" y="2527"/>
                  <a:pt x="1218" y="2527"/>
                  <a:pt x="1219" y="2527"/>
                </a:cubicBezTo>
                <a:cubicBezTo>
                  <a:pt x="1222" y="2527"/>
                  <a:pt x="1247" y="2528"/>
                  <a:pt x="1274" y="2527"/>
                </a:cubicBezTo>
                <a:cubicBezTo>
                  <a:pt x="1274" y="2527"/>
                  <a:pt x="1274" y="2526"/>
                  <a:pt x="1274" y="2525"/>
                </a:cubicBezTo>
                <a:cubicBezTo>
                  <a:pt x="1291" y="2526"/>
                  <a:pt x="1327" y="2527"/>
                  <a:pt x="1364" y="2528"/>
                </a:cubicBezTo>
                <a:cubicBezTo>
                  <a:pt x="1371" y="2528"/>
                  <a:pt x="1378" y="2525"/>
                  <a:pt x="1386" y="2525"/>
                </a:cubicBezTo>
                <a:cubicBezTo>
                  <a:pt x="1389" y="2525"/>
                  <a:pt x="1392" y="2528"/>
                  <a:pt x="1396" y="2528"/>
                </a:cubicBezTo>
                <a:cubicBezTo>
                  <a:pt x="1433" y="2528"/>
                  <a:pt x="1463" y="2527"/>
                  <a:pt x="1463" y="2527"/>
                </a:cubicBezTo>
                <a:cubicBezTo>
                  <a:pt x="1472" y="2526"/>
                  <a:pt x="1488" y="2527"/>
                  <a:pt x="1504" y="2525"/>
                </a:cubicBezTo>
                <a:cubicBezTo>
                  <a:pt x="1507" y="2526"/>
                  <a:pt x="1501" y="2526"/>
                  <a:pt x="1503" y="2526"/>
                </a:cubicBezTo>
                <a:cubicBezTo>
                  <a:pt x="1506" y="2525"/>
                  <a:pt x="1511" y="2525"/>
                  <a:pt x="1520" y="2525"/>
                </a:cubicBezTo>
                <a:cubicBezTo>
                  <a:pt x="1520" y="2525"/>
                  <a:pt x="1518" y="2526"/>
                  <a:pt x="1519" y="2526"/>
                </a:cubicBezTo>
                <a:cubicBezTo>
                  <a:pt x="1543" y="2526"/>
                  <a:pt x="1554" y="2524"/>
                  <a:pt x="1581" y="2525"/>
                </a:cubicBezTo>
                <a:cubicBezTo>
                  <a:pt x="1582" y="2525"/>
                  <a:pt x="1641" y="2525"/>
                  <a:pt x="1640" y="2525"/>
                </a:cubicBezTo>
                <a:cubicBezTo>
                  <a:pt x="1647" y="2526"/>
                  <a:pt x="1659" y="2529"/>
                  <a:pt x="1663" y="2529"/>
                </a:cubicBezTo>
                <a:cubicBezTo>
                  <a:pt x="1659" y="2529"/>
                  <a:pt x="1711" y="2530"/>
                  <a:pt x="1735" y="2528"/>
                </a:cubicBezTo>
                <a:cubicBezTo>
                  <a:pt x="1736" y="2528"/>
                  <a:pt x="1747" y="2529"/>
                  <a:pt x="1767" y="2528"/>
                </a:cubicBezTo>
                <a:cubicBezTo>
                  <a:pt x="1768" y="2528"/>
                  <a:pt x="1785" y="2526"/>
                  <a:pt x="1785" y="2526"/>
                </a:cubicBezTo>
                <a:cubicBezTo>
                  <a:pt x="1785" y="2526"/>
                  <a:pt x="1785" y="2526"/>
                  <a:pt x="1784" y="2526"/>
                </a:cubicBezTo>
                <a:cubicBezTo>
                  <a:pt x="1785" y="2526"/>
                  <a:pt x="1785" y="2526"/>
                  <a:pt x="1785" y="2526"/>
                </a:cubicBezTo>
                <a:cubicBezTo>
                  <a:pt x="1803" y="2525"/>
                  <a:pt x="1794" y="2526"/>
                  <a:pt x="1807" y="2525"/>
                </a:cubicBezTo>
                <a:cubicBezTo>
                  <a:pt x="1809" y="2525"/>
                  <a:pt x="1808" y="2524"/>
                  <a:pt x="1810" y="2524"/>
                </a:cubicBezTo>
                <a:cubicBezTo>
                  <a:pt x="1814" y="2524"/>
                  <a:pt x="1813" y="2527"/>
                  <a:pt x="1823" y="2527"/>
                </a:cubicBezTo>
                <a:cubicBezTo>
                  <a:pt x="1815" y="2527"/>
                  <a:pt x="1830" y="2527"/>
                  <a:pt x="1821" y="2527"/>
                </a:cubicBezTo>
                <a:cubicBezTo>
                  <a:pt x="1842" y="2529"/>
                  <a:pt x="1849" y="2526"/>
                  <a:pt x="1854" y="2525"/>
                </a:cubicBezTo>
                <a:cubicBezTo>
                  <a:pt x="1850" y="2525"/>
                  <a:pt x="1876" y="2526"/>
                  <a:pt x="1877" y="2526"/>
                </a:cubicBezTo>
                <a:cubicBezTo>
                  <a:pt x="1877" y="2526"/>
                  <a:pt x="1878" y="2526"/>
                  <a:pt x="1879" y="2525"/>
                </a:cubicBezTo>
                <a:cubicBezTo>
                  <a:pt x="1881" y="2526"/>
                  <a:pt x="1909" y="2526"/>
                  <a:pt x="1919" y="2526"/>
                </a:cubicBezTo>
                <a:cubicBezTo>
                  <a:pt x="1921" y="2525"/>
                  <a:pt x="1919" y="2525"/>
                  <a:pt x="1915" y="2525"/>
                </a:cubicBezTo>
                <a:cubicBezTo>
                  <a:pt x="1913" y="2525"/>
                  <a:pt x="1911" y="2525"/>
                  <a:pt x="1907" y="2525"/>
                </a:cubicBezTo>
                <a:cubicBezTo>
                  <a:pt x="1910" y="2525"/>
                  <a:pt x="1913" y="2525"/>
                  <a:pt x="1915" y="2525"/>
                </a:cubicBezTo>
                <a:cubicBezTo>
                  <a:pt x="1917" y="2525"/>
                  <a:pt x="1919" y="2525"/>
                  <a:pt x="1922" y="2525"/>
                </a:cubicBezTo>
                <a:cubicBezTo>
                  <a:pt x="1922" y="2525"/>
                  <a:pt x="1921" y="2526"/>
                  <a:pt x="1919" y="2526"/>
                </a:cubicBezTo>
                <a:cubicBezTo>
                  <a:pt x="1918" y="2526"/>
                  <a:pt x="1917" y="2526"/>
                  <a:pt x="1915" y="2526"/>
                </a:cubicBezTo>
                <a:cubicBezTo>
                  <a:pt x="1920" y="2527"/>
                  <a:pt x="1933" y="2525"/>
                  <a:pt x="1928" y="2527"/>
                </a:cubicBezTo>
                <a:cubicBezTo>
                  <a:pt x="1935" y="2525"/>
                  <a:pt x="2000" y="2524"/>
                  <a:pt x="2005" y="2524"/>
                </a:cubicBezTo>
                <a:cubicBezTo>
                  <a:pt x="2010" y="2524"/>
                  <a:pt x="2017" y="2527"/>
                  <a:pt x="2020" y="2527"/>
                </a:cubicBezTo>
                <a:cubicBezTo>
                  <a:pt x="2037" y="2527"/>
                  <a:pt x="2046" y="2524"/>
                  <a:pt x="2064" y="2525"/>
                </a:cubicBezTo>
                <a:cubicBezTo>
                  <a:pt x="2067" y="2526"/>
                  <a:pt x="2078" y="2528"/>
                  <a:pt x="2087" y="2528"/>
                </a:cubicBezTo>
                <a:cubicBezTo>
                  <a:pt x="2085" y="2528"/>
                  <a:pt x="2091" y="2529"/>
                  <a:pt x="2091" y="2529"/>
                </a:cubicBezTo>
                <a:cubicBezTo>
                  <a:pt x="2097" y="2530"/>
                  <a:pt x="2117" y="2528"/>
                  <a:pt x="2126" y="2528"/>
                </a:cubicBezTo>
                <a:cubicBezTo>
                  <a:pt x="2129" y="2528"/>
                  <a:pt x="2129" y="2527"/>
                  <a:pt x="2135" y="2527"/>
                </a:cubicBezTo>
                <a:cubicBezTo>
                  <a:pt x="2133" y="2528"/>
                  <a:pt x="2136" y="2527"/>
                  <a:pt x="2144" y="2526"/>
                </a:cubicBezTo>
                <a:cubicBezTo>
                  <a:pt x="2145" y="2527"/>
                  <a:pt x="2174" y="2523"/>
                  <a:pt x="2187" y="2524"/>
                </a:cubicBezTo>
                <a:cubicBezTo>
                  <a:pt x="2187" y="2524"/>
                  <a:pt x="2268" y="2527"/>
                  <a:pt x="2281" y="2528"/>
                </a:cubicBezTo>
                <a:cubicBezTo>
                  <a:pt x="2282" y="2528"/>
                  <a:pt x="2310" y="2523"/>
                  <a:pt x="2313" y="2523"/>
                </a:cubicBezTo>
                <a:cubicBezTo>
                  <a:pt x="2311" y="2523"/>
                  <a:pt x="2318" y="2526"/>
                  <a:pt x="2333" y="2527"/>
                </a:cubicBezTo>
                <a:cubicBezTo>
                  <a:pt x="2338" y="2527"/>
                  <a:pt x="2342" y="2524"/>
                  <a:pt x="2338" y="2524"/>
                </a:cubicBezTo>
                <a:cubicBezTo>
                  <a:pt x="2386" y="2524"/>
                  <a:pt x="2437" y="2524"/>
                  <a:pt x="2435" y="2524"/>
                </a:cubicBezTo>
                <a:cubicBezTo>
                  <a:pt x="2443" y="2524"/>
                  <a:pt x="2451" y="2527"/>
                  <a:pt x="2451" y="2527"/>
                </a:cubicBezTo>
                <a:cubicBezTo>
                  <a:pt x="2454" y="2527"/>
                  <a:pt x="2460" y="2527"/>
                  <a:pt x="2461" y="2527"/>
                </a:cubicBezTo>
                <a:cubicBezTo>
                  <a:pt x="2464" y="2527"/>
                  <a:pt x="2488" y="2528"/>
                  <a:pt x="2515" y="2527"/>
                </a:cubicBezTo>
                <a:cubicBezTo>
                  <a:pt x="2516" y="2524"/>
                  <a:pt x="2513" y="2485"/>
                  <a:pt x="2513" y="2480"/>
                </a:cubicBezTo>
                <a:cubicBezTo>
                  <a:pt x="2512" y="2487"/>
                  <a:pt x="2516" y="2426"/>
                  <a:pt x="2516" y="2424"/>
                </a:cubicBezTo>
                <a:cubicBezTo>
                  <a:pt x="2516" y="2418"/>
                  <a:pt x="2513" y="2402"/>
                  <a:pt x="2514" y="2397"/>
                </a:cubicBezTo>
                <a:cubicBezTo>
                  <a:pt x="2512" y="2401"/>
                  <a:pt x="2517" y="2379"/>
                  <a:pt x="2516" y="2371"/>
                </a:cubicBezTo>
                <a:cubicBezTo>
                  <a:pt x="2517" y="2371"/>
                  <a:pt x="2517" y="2351"/>
                  <a:pt x="2517" y="2349"/>
                </a:cubicBezTo>
                <a:cubicBezTo>
                  <a:pt x="2517" y="2334"/>
                  <a:pt x="2512" y="2279"/>
                  <a:pt x="2513" y="2274"/>
                </a:cubicBezTo>
                <a:cubicBezTo>
                  <a:pt x="2515" y="2273"/>
                  <a:pt x="2518" y="2237"/>
                  <a:pt x="2517" y="2229"/>
                </a:cubicBezTo>
                <a:cubicBezTo>
                  <a:pt x="2518" y="2232"/>
                  <a:pt x="2517" y="2221"/>
                  <a:pt x="2517" y="2216"/>
                </a:cubicBezTo>
                <a:cubicBezTo>
                  <a:pt x="2518" y="2199"/>
                  <a:pt x="2515" y="2188"/>
                  <a:pt x="2516" y="2179"/>
                </a:cubicBezTo>
                <a:cubicBezTo>
                  <a:pt x="2515" y="2177"/>
                  <a:pt x="2520" y="2111"/>
                  <a:pt x="2520" y="2110"/>
                </a:cubicBezTo>
                <a:cubicBezTo>
                  <a:pt x="2520" y="2102"/>
                  <a:pt x="2514" y="2093"/>
                  <a:pt x="2514" y="2092"/>
                </a:cubicBezTo>
                <a:cubicBezTo>
                  <a:pt x="2514" y="2091"/>
                  <a:pt x="2513" y="2091"/>
                  <a:pt x="2513" y="2090"/>
                </a:cubicBezTo>
                <a:cubicBezTo>
                  <a:pt x="2513" y="2083"/>
                  <a:pt x="2517" y="2075"/>
                  <a:pt x="2517" y="2067"/>
                </a:cubicBezTo>
                <a:cubicBezTo>
                  <a:pt x="2517" y="2061"/>
                  <a:pt x="2516" y="2039"/>
                  <a:pt x="2516" y="2037"/>
                </a:cubicBezTo>
                <a:cubicBezTo>
                  <a:pt x="2516" y="2029"/>
                  <a:pt x="2518" y="2009"/>
                  <a:pt x="2518" y="2008"/>
                </a:cubicBezTo>
                <a:cubicBezTo>
                  <a:pt x="2518" y="2007"/>
                  <a:pt x="2516" y="1907"/>
                  <a:pt x="2517" y="1902"/>
                </a:cubicBezTo>
                <a:cubicBezTo>
                  <a:pt x="2517" y="1901"/>
                  <a:pt x="2520" y="1888"/>
                  <a:pt x="2520" y="1885"/>
                </a:cubicBezTo>
                <a:cubicBezTo>
                  <a:pt x="2520" y="1885"/>
                  <a:pt x="2519" y="1885"/>
                  <a:pt x="2519" y="1885"/>
                </a:cubicBezTo>
                <a:cubicBezTo>
                  <a:pt x="2519" y="1876"/>
                  <a:pt x="2519" y="1859"/>
                  <a:pt x="2519" y="1852"/>
                </a:cubicBezTo>
                <a:cubicBezTo>
                  <a:pt x="2518" y="1850"/>
                  <a:pt x="2518" y="1852"/>
                  <a:pt x="2518" y="1855"/>
                </a:cubicBezTo>
                <a:cubicBezTo>
                  <a:pt x="2518" y="1857"/>
                  <a:pt x="2518" y="1859"/>
                  <a:pt x="2518" y="1864"/>
                </a:cubicBezTo>
                <a:cubicBezTo>
                  <a:pt x="2518" y="1861"/>
                  <a:pt x="2518" y="1858"/>
                  <a:pt x="2518" y="1855"/>
                </a:cubicBezTo>
                <a:cubicBezTo>
                  <a:pt x="2518" y="1853"/>
                  <a:pt x="2518" y="1852"/>
                  <a:pt x="2518" y="1848"/>
                </a:cubicBezTo>
                <a:cubicBezTo>
                  <a:pt x="2519" y="1848"/>
                  <a:pt x="2519" y="1850"/>
                  <a:pt x="2519" y="1852"/>
                </a:cubicBezTo>
                <a:cubicBezTo>
                  <a:pt x="2519" y="1852"/>
                  <a:pt x="2519" y="1853"/>
                  <a:pt x="2519" y="1855"/>
                </a:cubicBezTo>
                <a:cubicBezTo>
                  <a:pt x="2520" y="1850"/>
                  <a:pt x="2518" y="1837"/>
                  <a:pt x="2520" y="1842"/>
                </a:cubicBezTo>
                <a:cubicBezTo>
                  <a:pt x="2518" y="1835"/>
                  <a:pt x="2517" y="1770"/>
                  <a:pt x="2517" y="1765"/>
                </a:cubicBezTo>
                <a:cubicBezTo>
                  <a:pt x="2517" y="1760"/>
                  <a:pt x="2520" y="1753"/>
                  <a:pt x="2521" y="1750"/>
                </a:cubicBezTo>
                <a:cubicBezTo>
                  <a:pt x="2520" y="1733"/>
                  <a:pt x="2517" y="1725"/>
                  <a:pt x="2518" y="1707"/>
                </a:cubicBezTo>
                <a:cubicBezTo>
                  <a:pt x="2519" y="1703"/>
                  <a:pt x="2521" y="1693"/>
                  <a:pt x="2521" y="1683"/>
                </a:cubicBezTo>
                <a:cubicBezTo>
                  <a:pt x="2521" y="1685"/>
                  <a:pt x="2522" y="1679"/>
                  <a:pt x="2522" y="1680"/>
                </a:cubicBezTo>
                <a:cubicBezTo>
                  <a:pt x="2523" y="1673"/>
                  <a:pt x="2522" y="1654"/>
                  <a:pt x="2521" y="1645"/>
                </a:cubicBezTo>
                <a:cubicBezTo>
                  <a:pt x="2522" y="1642"/>
                  <a:pt x="2520" y="1641"/>
                  <a:pt x="2520" y="1636"/>
                </a:cubicBezTo>
                <a:cubicBezTo>
                  <a:pt x="2521" y="1637"/>
                  <a:pt x="2520" y="1635"/>
                  <a:pt x="2519" y="1626"/>
                </a:cubicBezTo>
                <a:cubicBezTo>
                  <a:pt x="2520" y="1625"/>
                  <a:pt x="2516" y="1596"/>
                  <a:pt x="2517" y="1584"/>
                </a:cubicBezTo>
                <a:cubicBezTo>
                  <a:pt x="2517" y="1583"/>
                  <a:pt x="2520" y="1502"/>
                  <a:pt x="2521" y="1489"/>
                </a:cubicBezTo>
                <a:cubicBezTo>
                  <a:pt x="2521" y="1489"/>
                  <a:pt x="2516" y="1460"/>
                  <a:pt x="2517" y="1458"/>
                </a:cubicBezTo>
                <a:cubicBezTo>
                  <a:pt x="2517" y="1459"/>
                  <a:pt x="2519" y="1453"/>
                  <a:pt x="2520" y="1438"/>
                </a:cubicBezTo>
                <a:cubicBezTo>
                  <a:pt x="2520" y="1433"/>
                  <a:pt x="2517" y="1429"/>
                  <a:pt x="2517" y="1432"/>
                </a:cubicBezTo>
                <a:cubicBezTo>
                  <a:pt x="2517" y="1384"/>
                  <a:pt x="2517" y="1333"/>
                  <a:pt x="2517" y="1335"/>
                </a:cubicBezTo>
                <a:cubicBezTo>
                  <a:pt x="2517" y="1327"/>
                  <a:pt x="2520" y="1319"/>
                  <a:pt x="2520" y="1319"/>
                </a:cubicBezTo>
                <a:cubicBezTo>
                  <a:pt x="2520" y="1317"/>
                  <a:pt x="2520" y="1311"/>
                  <a:pt x="2520" y="1310"/>
                </a:cubicBezTo>
                <a:cubicBezTo>
                  <a:pt x="2520" y="1306"/>
                  <a:pt x="2521" y="1282"/>
                  <a:pt x="2520" y="1255"/>
                </a:cubicBezTo>
                <a:cubicBezTo>
                  <a:pt x="2520" y="1255"/>
                  <a:pt x="2518" y="1255"/>
                  <a:pt x="2516" y="1255"/>
                </a:cubicBezTo>
                <a:cubicBezTo>
                  <a:pt x="2517" y="1239"/>
                  <a:pt x="2518" y="1201"/>
                  <a:pt x="2519" y="1164"/>
                </a:cubicBezTo>
                <a:cubicBezTo>
                  <a:pt x="2519" y="1157"/>
                  <a:pt x="2516" y="1150"/>
                  <a:pt x="2516" y="1143"/>
                </a:cubicBezTo>
                <a:cubicBezTo>
                  <a:pt x="2516" y="1139"/>
                  <a:pt x="2519" y="1136"/>
                  <a:pt x="2519" y="1132"/>
                </a:cubicBezTo>
                <a:cubicBezTo>
                  <a:pt x="2519" y="1095"/>
                  <a:pt x="2518" y="1065"/>
                  <a:pt x="2518" y="1065"/>
                </a:cubicBezTo>
                <a:cubicBezTo>
                  <a:pt x="2517" y="1056"/>
                  <a:pt x="2518" y="1040"/>
                  <a:pt x="2516" y="1024"/>
                </a:cubicBezTo>
                <a:cubicBezTo>
                  <a:pt x="2516" y="1021"/>
                  <a:pt x="2517" y="1027"/>
                  <a:pt x="2517" y="1025"/>
                </a:cubicBezTo>
                <a:cubicBezTo>
                  <a:pt x="2516" y="1022"/>
                  <a:pt x="2516" y="1017"/>
                  <a:pt x="2516" y="1008"/>
                </a:cubicBezTo>
                <a:cubicBezTo>
                  <a:pt x="2516" y="1008"/>
                  <a:pt x="2517" y="1010"/>
                  <a:pt x="2517" y="1009"/>
                </a:cubicBezTo>
                <a:cubicBezTo>
                  <a:pt x="2517" y="985"/>
                  <a:pt x="2515" y="974"/>
                  <a:pt x="2516" y="947"/>
                </a:cubicBezTo>
                <a:cubicBezTo>
                  <a:pt x="2516" y="946"/>
                  <a:pt x="2516" y="887"/>
                  <a:pt x="2516" y="888"/>
                </a:cubicBezTo>
                <a:cubicBezTo>
                  <a:pt x="2517" y="881"/>
                  <a:pt x="2520" y="869"/>
                  <a:pt x="2520" y="865"/>
                </a:cubicBezTo>
                <a:cubicBezTo>
                  <a:pt x="2520" y="869"/>
                  <a:pt x="2520" y="817"/>
                  <a:pt x="2519" y="793"/>
                </a:cubicBezTo>
                <a:cubicBezTo>
                  <a:pt x="2519" y="792"/>
                  <a:pt x="2520" y="781"/>
                  <a:pt x="2519" y="761"/>
                </a:cubicBezTo>
                <a:cubicBezTo>
                  <a:pt x="2519" y="761"/>
                  <a:pt x="2517" y="743"/>
                  <a:pt x="2517" y="743"/>
                </a:cubicBezTo>
                <a:cubicBezTo>
                  <a:pt x="2517" y="743"/>
                  <a:pt x="2517" y="743"/>
                  <a:pt x="2517" y="744"/>
                </a:cubicBezTo>
                <a:cubicBezTo>
                  <a:pt x="2517" y="743"/>
                  <a:pt x="2517" y="743"/>
                  <a:pt x="2517" y="743"/>
                </a:cubicBezTo>
                <a:cubicBezTo>
                  <a:pt x="2516" y="725"/>
                  <a:pt x="2517" y="734"/>
                  <a:pt x="2516" y="721"/>
                </a:cubicBezTo>
                <a:cubicBezTo>
                  <a:pt x="2516" y="719"/>
                  <a:pt x="2515" y="720"/>
                  <a:pt x="2515" y="718"/>
                </a:cubicBezTo>
                <a:cubicBezTo>
                  <a:pt x="2515" y="714"/>
                  <a:pt x="2518" y="715"/>
                  <a:pt x="2518" y="705"/>
                </a:cubicBezTo>
                <a:cubicBezTo>
                  <a:pt x="2518" y="713"/>
                  <a:pt x="2518" y="698"/>
                  <a:pt x="2518" y="707"/>
                </a:cubicBezTo>
                <a:cubicBezTo>
                  <a:pt x="2520" y="686"/>
                  <a:pt x="2517" y="679"/>
                  <a:pt x="2516" y="674"/>
                </a:cubicBezTo>
                <a:cubicBezTo>
                  <a:pt x="2516" y="678"/>
                  <a:pt x="2517" y="652"/>
                  <a:pt x="2517" y="651"/>
                </a:cubicBezTo>
                <a:cubicBezTo>
                  <a:pt x="2517" y="650"/>
                  <a:pt x="2516" y="648"/>
                  <a:pt x="2516" y="646"/>
                </a:cubicBezTo>
                <a:cubicBezTo>
                  <a:pt x="2517" y="642"/>
                  <a:pt x="2521" y="620"/>
                  <a:pt x="2521" y="612"/>
                </a:cubicBezTo>
                <a:cubicBezTo>
                  <a:pt x="2520" y="611"/>
                  <a:pt x="2520" y="577"/>
                  <a:pt x="2520" y="572"/>
                </a:cubicBezTo>
                <a:cubicBezTo>
                  <a:pt x="2520" y="571"/>
                  <a:pt x="2522" y="545"/>
                  <a:pt x="2522" y="529"/>
                </a:cubicBezTo>
                <a:cubicBezTo>
                  <a:pt x="2523" y="528"/>
                  <a:pt x="2519" y="492"/>
                  <a:pt x="2519" y="467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C8E8209-6ADC-40AA-B4AE-F5350D887F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630" y="638140"/>
            <a:ext cx="4812705" cy="826318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Click to edit title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0592EA7-F402-4302-8B94-CD2548C1D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ECCE-3745-4D97-8E74-C030DEA25084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23" name="Graphic 18">
            <a:extLst>
              <a:ext uri="{FF2B5EF4-FFF2-40B4-BE49-F238E27FC236}">
                <a16:creationId xmlns:a16="http://schemas.microsoft.com/office/drawing/2014/main" id="{73207E16-E625-4854-975C-27393B5CC9FB}"/>
              </a:ext>
            </a:extLst>
          </p:cNvPr>
          <p:cNvSpPr/>
          <p:nvPr userDrawn="1"/>
        </p:nvSpPr>
        <p:spPr>
          <a:xfrm rot="10800000">
            <a:off x="11162852" y="5838860"/>
            <a:ext cx="1029148" cy="1019140"/>
          </a:xfrm>
          <a:custGeom>
            <a:avLst/>
            <a:gdLst>
              <a:gd name="connsiteX0" fmla="*/ 3516579 w 3518348"/>
              <a:gd name="connsiteY0" fmla="*/ 1758261 h 3484132"/>
              <a:gd name="connsiteX1" fmla="*/ 3506432 w 3518348"/>
              <a:gd name="connsiteY1" fmla="*/ 1731894 h 3484132"/>
              <a:gd name="connsiteX2" fmla="*/ 3495968 w 3518348"/>
              <a:gd name="connsiteY2" fmla="*/ 168722 h 3484132"/>
              <a:gd name="connsiteX3" fmla="*/ 3496792 w 3518348"/>
              <a:gd name="connsiteY3" fmla="*/ 83791 h 3484132"/>
              <a:gd name="connsiteX4" fmla="*/ 3488674 w 3518348"/>
              <a:gd name="connsiteY4" fmla="*/ 88418 h 3484132"/>
              <a:gd name="connsiteX5" fmla="*/ 3486645 w 3518348"/>
              <a:gd name="connsiteY5" fmla="*/ 69720 h 3484132"/>
              <a:gd name="connsiteX6" fmla="*/ 3484045 w 3518348"/>
              <a:gd name="connsiteY6" fmla="*/ 52417 h 3484132"/>
              <a:gd name="connsiteX7" fmla="*/ 3479161 w 3518348"/>
              <a:gd name="connsiteY7" fmla="*/ 23325 h 3484132"/>
              <a:gd name="connsiteX8" fmla="*/ 3472819 w 3518348"/>
              <a:gd name="connsiteY8" fmla="*/ 1 h 3484132"/>
              <a:gd name="connsiteX9" fmla="*/ -1 w 3518348"/>
              <a:gd name="connsiteY9" fmla="*/ 1 h 3484132"/>
              <a:gd name="connsiteX10" fmla="*/ -1 w 3518348"/>
              <a:gd name="connsiteY10" fmla="*/ 3459541 h 3484132"/>
              <a:gd name="connsiteX11" fmla="*/ 17567 w 3518348"/>
              <a:gd name="connsiteY11" fmla="*/ 3461126 h 3484132"/>
              <a:gd name="connsiteX12" fmla="*/ 429797 w 3518348"/>
              <a:gd name="connsiteY12" fmla="*/ 3455738 h 3484132"/>
              <a:gd name="connsiteX13" fmla="*/ 795097 w 3518348"/>
              <a:gd name="connsiteY13" fmla="*/ 3455738 h 3484132"/>
              <a:gd name="connsiteX14" fmla="*/ 823953 w 3518348"/>
              <a:gd name="connsiteY14" fmla="*/ 3467337 h 3484132"/>
              <a:gd name="connsiteX15" fmla="*/ 657983 w 3518348"/>
              <a:gd name="connsiteY15" fmla="*/ 3465626 h 3484132"/>
              <a:gd name="connsiteX16" fmla="*/ 799092 w 3518348"/>
              <a:gd name="connsiteY16" fmla="*/ 3476274 h 3484132"/>
              <a:gd name="connsiteX17" fmla="*/ 772583 w 3518348"/>
              <a:gd name="connsiteY17" fmla="*/ 3465499 h 3484132"/>
              <a:gd name="connsiteX18" fmla="*/ 839237 w 3518348"/>
              <a:gd name="connsiteY18" fmla="*/ 3470443 h 3484132"/>
              <a:gd name="connsiteX19" fmla="*/ 881348 w 3518348"/>
              <a:gd name="connsiteY19" fmla="*/ 3461633 h 3484132"/>
              <a:gd name="connsiteX20" fmla="*/ 1183545 w 3518348"/>
              <a:gd name="connsiteY20" fmla="*/ 3456562 h 3484132"/>
              <a:gd name="connsiteX21" fmla="*/ 1187477 w 3518348"/>
              <a:gd name="connsiteY21" fmla="*/ 3455738 h 3484132"/>
              <a:gd name="connsiteX22" fmla="*/ 1264405 w 3518348"/>
              <a:gd name="connsiteY22" fmla="*/ 3455738 h 3484132"/>
              <a:gd name="connsiteX23" fmla="*/ 1322942 w 3518348"/>
              <a:gd name="connsiteY23" fmla="*/ 3472788 h 3484132"/>
              <a:gd name="connsiteX24" fmla="*/ 1456124 w 3518348"/>
              <a:gd name="connsiteY24" fmla="*/ 3471964 h 3484132"/>
              <a:gd name="connsiteX25" fmla="*/ 1484854 w 3518348"/>
              <a:gd name="connsiteY25" fmla="*/ 3480013 h 3484132"/>
              <a:gd name="connsiteX26" fmla="*/ 1534258 w 3518348"/>
              <a:gd name="connsiteY26" fmla="*/ 3474309 h 3484132"/>
              <a:gd name="connsiteX27" fmla="*/ 1570154 w 3518348"/>
              <a:gd name="connsiteY27" fmla="*/ 3481344 h 3484132"/>
              <a:gd name="connsiteX28" fmla="*/ 1532545 w 3518348"/>
              <a:gd name="connsiteY28" fmla="*/ 3457450 h 3484132"/>
              <a:gd name="connsiteX29" fmla="*/ 1625393 w 3518348"/>
              <a:gd name="connsiteY29" fmla="*/ 3459034 h 3484132"/>
              <a:gd name="connsiteX30" fmla="*/ 1624695 w 3518348"/>
              <a:gd name="connsiteY30" fmla="*/ 3462583 h 3484132"/>
              <a:gd name="connsiteX31" fmla="*/ 3510237 w 3518348"/>
              <a:gd name="connsiteY31" fmla="*/ 3484133 h 3484132"/>
              <a:gd name="connsiteX32" fmla="*/ 3502373 w 3518348"/>
              <a:gd name="connsiteY32" fmla="*/ 3241319 h 3484132"/>
              <a:gd name="connsiteX33" fmla="*/ 3510364 w 3518348"/>
              <a:gd name="connsiteY33" fmla="*/ 3097444 h 3484132"/>
              <a:gd name="connsiteX34" fmla="*/ 3504022 w 3518348"/>
              <a:gd name="connsiteY34" fmla="*/ 3075324 h 3484132"/>
              <a:gd name="connsiteX35" fmla="*/ 3502056 w 3518348"/>
              <a:gd name="connsiteY35" fmla="*/ 3276560 h 3484132"/>
              <a:gd name="connsiteX36" fmla="*/ 3482269 w 3518348"/>
              <a:gd name="connsiteY36" fmla="*/ 3286954 h 3484132"/>
              <a:gd name="connsiteX37" fmla="*/ 3510047 w 3518348"/>
              <a:gd name="connsiteY37" fmla="*/ 2947864 h 3484132"/>
              <a:gd name="connsiteX38" fmla="*/ 3504085 w 3518348"/>
              <a:gd name="connsiteY38" fmla="*/ 2810770 h 3484132"/>
              <a:gd name="connsiteX39" fmla="*/ 3507891 w 3518348"/>
              <a:gd name="connsiteY39" fmla="*/ 2805003 h 3484132"/>
              <a:gd name="connsiteX40" fmla="*/ 3498314 w 3518348"/>
              <a:gd name="connsiteY40" fmla="*/ 2781171 h 3484132"/>
              <a:gd name="connsiteX41" fmla="*/ 3501485 w 3518348"/>
              <a:gd name="connsiteY41" fmla="*/ 2749481 h 3484132"/>
              <a:gd name="connsiteX42" fmla="*/ 3497934 w 3518348"/>
              <a:gd name="connsiteY42" fmla="*/ 2757467 h 3484132"/>
              <a:gd name="connsiteX43" fmla="*/ 3500280 w 3518348"/>
              <a:gd name="connsiteY43" fmla="*/ 2723114 h 3484132"/>
              <a:gd name="connsiteX44" fmla="*/ 3484235 w 3518348"/>
              <a:gd name="connsiteY44" fmla="*/ 2767481 h 3484132"/>
              <a:gd name="connsiteX45" fmla="*/ 3489562 w 3518348"/>
              <a:gd name="connsiteY45" fmla="*/ 2805510 h 3484132"/>
              <a:gd name="connsiteX46" fmla="*/ 3481127 w 3518348"/>
              <a:gd name="connsiteY46" fmla="*/ 2835045 h 3484132"/>
              <a:gd name="connsiteX47" fmla="*/ 3481127 w 3518348"/>
              <a:gd name="connsiteY47" fmla="*/ 2783009 h 3484132"/>
              <a:gd name="connsiteX48" fmla="*/ 3484235 w 3518348"/>
              <a:gd name="connsiteY48" fmla="*/ 2767734 h 3484132"/>
              <a:gd name="connsiteX49" fmla="*/ 3482459 w 3518348"/>
              <a:gd name="connsiteY49" fmla="*/ 2755882 h 3484132"/>
              <a:gd name="connsiteX50" fmla="*/ 3481127 w 3518348"/>
              <a:gd name="connsiteY50" fmla="*/ 2769699 h 3484132"/>
              <a:gd name="connsiteX51" fmla="*/ 3481127 w 3518348"/>
              <a:gd name="connsiteY51" fmla="*/ 2747009 h 3484132"/>
              <a:gd name="connsiteX52" fmla="*/ 3482459 w 3518348"/>
              <a:gd name="connsiteY52" fmla="*/ 2755882 h 3484132"/>
              <a:gd name="connsiteX53" fmla="*/ 3502817 w 3518348"/>
              <a:gd name="connsiteY53" fmla="*/ 2673930 h 3484132"/>
              <a:gd name="connsiteX54" fmla="*/ 3497173 w 3518348"/>
              <a:gd name="connsiteY54" fmla="*/ 2594133 h 3484132"/>
              <a:gd name="connsiteX55" fmla="*/ 3511823 w 3518348"/>
              <a:gd name="connsiteY55" fmla="*/ 2402532 h 3484132"/>
              <a:gd name="connsiteX56" fmla="*/ 3503197 w 3518348"/>
              <a:gd name="connsiteY56" fmla="*/ 2406144 h 3484132"/>
              <a:gd name="connsiteX57" fmla="*/ 3500153 w 3518348"/>
              <a:gd name="connsiteY57" fmla="*/ 2184944 h 3484132"/>
              <a:gd name="connsiteX58" fmla="*/ 3511062 w 3518348"/>
              <a:gd name="connsiteY58" fmla="*/ 2114210 h 3484132"/>
              <a:gd name="connsiteX59" fmla="*/ 3507700 w 3518348"/>
              <a:gd name="connsiteY59" fmla="*/ 2107872 h 3484132"/>
              <a:gd name="connsiteX60" fmla="*/ 3514550 w 3518348"/>
              <a:gd name="connsiteY60" fmla="*/ 2057167 h 3484132"/>
              <a:gd name="connsiteX61" fmla="*/ 3506876 w 3518348"/>
              <a:gd name="connsiteY61" fmla="*/ 2046646 h 3484132"/>
              <a:gd name="connsiteX62" fmla="*/ 3510301 w 3518348"/>
              <a:gd name="connsiteY62" fmla="*/ 1979842 h 3484132"/>
              <a:gd name="connsiteX63" fmla="*/ 3511632 w 3518348"/>
              <a:gd name="connsiteY63" fmla="*/ 1921594 h 3484132"/>
              <a:gd name="connsiteX64" fmla="*/ 3511125 w 3518348"/>
              <a:gd name="connsiteY64" fmla="*/ 1866263 h 3484132"/>
              <a:gd name="connsiteX65" fmla="*/ 3510174 w 3518348"/>
              <a:gd name="connsiteY65" fmla="*/ 1837868 h 3484132"/>
              <a:gd name="connsiteX66" fmla="*/ 3507383 w 3518348"/>
              <a:gd name="connsiteY66" fmla="*/ 1808015 h 3484132"/>
              <a:gd name="connsiteX67" fmla="*/ 3516579 w 3518348"/>
              <a:gd name="connsiteY67" fmla="*/ 1758261 h 3484132"/>
              <a:gd name="connsiteX68" fmla="*/ 3155465 w 3518348"/>
              <a:gd name="connsiteY68" fmla="*/ 1880397 h 3484132"/>
              <a:gd name="connsiteX69" fmla="*/ 3160666 w 3518348"/>
              <a:gd name="connsiteY69" fmla="*/ 1880397 h 3484132"/>
              <a:gd name="connsiteX70" fmla="*/ 3155465 w 3518348"/>
              <a:gd name="connsiteY70" fmla="*/ 1880397 h 3484132"/>
              <a:gd name="connsiteX71" fmla="*/ 3493875 w 3518348"/>
              <a:gd name="connsiteY71" fmla="*/ 2840053 h 3484132"/>
              <a:gd name="connsiteX72" fmla="*/ 3495270 w 3518348"/>
              <a:gd name="connsiteY72" fmla="*/ 2900772 h 3484132"/>
              <a:gd name="connsiteX73" fmla="*/ 3493875 w 3518348"/>
              <a:gd name="connsiteY73" fmla="*/ 2840053 h 3484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3518348" h="3484132">
                <a:moveTo>
                  <a:pt x="3516579" y="1758261"/>
                </a:moveTo>
                <a:cubicBezTo>
                  <a:pt x="3512292" y="1749850"/>
                  <a:pt x="3508893" y="1741008"/>
                  <a:pt x="3506432" y="1731894"/>
                </a:cubicBezTo>
                <a:cubicBezTo>
                  <a:pt x="3503007" y="1719218"/>
                  <a:pt x="3500407" y="199462"/>
                  <a:pt x="3495968" y="168722"/>
                </a:cubicBezTo>
                <a:cubicBezTo>
                  <a:pt x="3495968" y="135764"/>
                  <a:pt x="3500851" y="139630"/>
                  <a:pt x="3496792" y="83791"/>
                </a:cubicBezTo>
                <a:lnTo>
                  <a:pt x="3488674" y="88418"/>
                </a:lnTo>
                <a:cubicBezTo>
                  <a:pt x="3487977" y="82080"/>
                  <a:pt x="3487342" y="75742"/>
                  <a:pt x="3486645" y="69720"/>
                </a:cubicBezTo>
                <a:cubicBezTo>
                  <a:pt x="3485947" y="63699"/>
                  <a:pt x="3484869" y="57931"/>
                  <a:pt x="3484045" y="52417"/>
                </a:cubicBezTo>
                <a:cubicBezTo>
                  <a:pt x="3482332" y="41452"/>
                  <a:pt x="3480747" y="31565"/>
                  <a:pt x="3479161" y="23325"/>
                </a:cubicBezTo>
                <a:cubicBezTo>
                  <a:pt x="3477982" y="15327"/>
                  <a:pt x="3475851" y="7497"/>
                  <a:pt x="3472819" y="1"/>
                </a:cubicBezTo>
                <a:lnTo>
                  <a:pt x="-1" y="1"/>
                </a:lnTo>
                <a:lnTo>
                  <a:pt x="-1" y="3459541"/>
                </a:lnTo>
                <a:lnTo>
                  <a:pt x="17567" y="3461126"/>
                </a:lnTo>
                <a:cubicBezTo>
                  <a:pt x="138382" y="3455865"/>
                  <a:pt x="347351" y="3459287"/>
                  <a:pt x="429797" y="3455738"/>
                </a:cubicBezTo>
                <a:lnTo>
                  <a:pt x="795097" y="3455738"/>
                </a:lnTo>
                <a:cubicBezTo>
                  <a:pt x="813679" y="3459478"/>
                  <a:pt x="824080" y="3463407"/>
                  <a:pt x="823953" y="3467337"/>
                </a:cubicBezTo>
                <a:cubicBezTo>
                  <a:pt x="773788" y="3464041"/>
                  <a:pt x="673394" y="3457386"/>
                  <a:pt x="657983" y="3465626"/>
                </a:cubicBezTo>
                <a:cubicBezTo>
                  <a:pt x="708084" y="3468922"/>
                  <a:pt x="794653" y="3470950"/>
                  <a:pt x="799092" y="3476274"/>
                </a:cubicBezTo>
                <a:cubicBezTo>
                  <a:pt x="851033" y="3466766"/>
                  <a:pt x="704470" y="3473422"/>
                  <a:pt x="772583" y="3465499"/>
                </a:cubicBezTo>
                <a:cubicBezTo>
                  <a:pt x="794881" y="3465727"/>
                  <a:pt x="817148" y="3467382"/>
                  <a:pt x="839237" y="3470443"/>
                </a:cubicBezTo>
                <a:cubicBezTo>
                  <a:pt x="815772" y="3466513"/>
                  <a:pt x="870947" y="3464105"/>
                  <a:pt x="881348" y="3461633"/>
                </a:cubicBezTo>
                <a:cubicBezTo>
                  <a:pt x="995504" y="3461633"/>
                  <a:pt x="1061144" y="3457386"/>
                  <a:pt x="1183545" y="3456562"/>
                </a:cubicBezTo>
                <a:lnTo>
                  <a:pt x="1187477" y="3455738"/>
                </a:lnTo>
                <a:lnTo>
                  <a:pt x="1264405" y="3455738"/>
                </a:lnTo>
                <a:cubicBezTo>
                  <a:pt x="1305311" y="3461189"/>
                  <a:pt x="1337719" y="3468922"/>
                  <a:pt x="1322942" y="3472788"/>
                </a:cubicBezTo>
                <a:cubicBezTo>
                  <a:pt x="1392704" y="3473548"/>
                  <a:pt x="1396700" y="3469048"/>
                  <a:pt x="1456124" y="3471964"/>
                </a:cubicBezTo>
                <a:cubicBezTo>
                  <a:pt x="1360994" y="3480077"/>
                  <a:pt x="1474770" y="3470379"/>
                  <a:pt x="1484854" y="3480013"/>
                </a:cubicBezTo>
                <a:cubicBezTo>
                  <a:pt x="1545737" y="3482105"/>
                  <a:pt x="1506163" y="3475957"/>
                  <a:pt x="1534258" y="3474309"/>
                </a:cubicBezTo>
                <a:cubicBezTo>
                  <a:pt x="1544342" y="3475387"/>
                  <a:pt x="1568632" y="3478809"/>
                  <a:pt x="1570154" y="3481344"/>
                </a:cubicBezTo>
                <a:cubicBezTo>
                  <a:pt x="1603449" y="3475703"/>
                  <a:pt x="1521066" y="3464928"/>
                  <a:pt x="1532545" y="3457450"/>
                </a:cubicBezTo>
                <a:cubicBezTo>
                  <a:pt x="1564002" y="3457912"/>
                  <a:pt x="1594951" y="3458445"/>
                  <a:pt x="1625393" y="3459034"/>
                </a:cubicBezTo>
                <a:lnTo>
                  <a:pt x="1624695" y="3462583"/>
                </a:lnTo>
                <a:cubicBezTo>
                  <a:pt x="1624695" y="3462583"/>
                  <a:pt x="3496792" y="3455675"/>
                  <a:pt x="3510237" y="3484133"/>
                </a:cubicBezTo>
                <a:cubicBezTo>
                  <a:pt x="3507447" y="3446548"/>
                  <a:pt x="3509159" y="3238087"/>
                  <a:pt x="3502373" y="3241319"/>
                </a:cubicBezTo>
                <a:lnTo>
                  <a:pt x="3510364" y="3097444"/>
                </a:lnTo>
                <a:cubicBezTo>
                  <a:pt x="3508969" y="3108155"/>
                  <a:pt x="3505037" y="3117409"/>
                  <a:pt x="3504022" y="3075324"/>
                </a:cubicBezTo>
                <a:cubicBezTo>
                  <a:pt x="3505798" y="3156008"/>
                  <a:pt x="3493241" y="3233777"/>
                  <a:pt x="3502056" y="3276560"/>
                </a:cubicBezTo>
                <a:cubicBezTo>
                  <a:pt x="3493748" y="3278651"/>
                  <a:pt x="3489372" y="3248355"/>
                  <a:pt x="3482269" y="3286954"/>
                </a:cubicBezTo>
                <a:cubicBezTo>
                  <a:pt x="3486264" y="3131290"/>
                  <a:pt x="3500407" y="3046105"/>
                  <a:pt x="3510047" y="2947864"/>
                </a:cubicBezTo>
                <a:lnTo>
                  <a:pt x="3504085" y="2810770"/>
                </a:lnTo>
                <a:lnTo>
                  <a:pt x="3507891" y="2805003"/>
                </a:lnTo>
                <a:lnTo>
                  <a:pt x="3498314" y="2781171"/>
                </a:lnTo>
                <a:cubicBezTo>
                  <a:pt x="3500306" y="2770720"/>
                  <a:pt x="3501365" y="2760116"/>
                  <a:pt x="3501485" y="2749481"/>
                </a:cubicBezTo>
                <a:cubicBezTo>
                  <a:pt x="3500661" y="2746375"/>
                  <a:pt x="3499392" y="2750685"/>
                  <a:pt x="3497934" y="2757467"/>
                </a:cubicBezTo>
                <a:cubicBezTo>
                  <a:pt x="3498441" y="2743016"/>
                  <a:pt x="3499265" y="2729896"/>
                  <a:pt x="3500280" y="2723114"/>
                </a:cubicBezTo>
                <a:cubicBezTo>
                  <a:pt x="3495270" y="2717727"/>
                  <a:pt x="3489499" y="2742129"/>
                  <a:pt x="3484235" y="2767481"/>
                </a:cubicBezTo>
                <a:cubicBezTo>
                  <a:pt x="3485947" y="2780157"/>
                  <a:pt x="3487786" y="2792453"/>
                  <a:pt x="3489562" y="2805510"/>
                </a:cubicBezTo>
                <a:cubicBezTo>
                  <a:pt x="3486645" y="2821672"/>
                  <a:pt x="3483727" y="2834982"/>
                  <a:pt x="3481127" y="2835045"/>
                </a:cubicBezTo>
                <a:lnTo>
                  <a:pt x="3481127" y="2783009"/>
                </a:lnTo>
                <a:cubicBezTo>
                  <a:pt x="3482142" y="2778129"/>
                  <a:pt x="3483157" y="2773058"/>
                  <a:pt x="3484235" y="2767734"/>
                </a:cubicBezTo>
                <a:cubicBezTo>
                  <a:pt x="3483664" y="2763741"/>
                  <a:pt x="3483030" y="2759749"/>
                  <a:pt x="3482459" y="2755882"/>
                </a:cubicBezTo>
                <a:cubicBezTo>
                  <a:pt x="3482015" y="2760572"/>
                  <a:pt x="3481571" y="2765199"/>
                  <a:pt x="3481127" y="2769699"/>
                </a:cubicBezTo>
                <a:lnTo>
                  <a:pt x="3481127" y="2747009"/>
                </a:lnTo>
                <a:cubicBezTo>
                  <a:pt x="3481571" y="2749861"/>
                  <a:pt x="3482015" y="2752840"/>
                  <a:pt x="3482459" y="2755882"/>
                </a:cubicBezTo>
                <a:cubicBezTo>
                  <a:pt x="3488801" y="2690219"/>
                  <a:pt x="3496348" y="2615303"/>
                  <a:pt x="3502817" y="2673930"/>
                </a:cubicBezTo>
                <a:lnTo>
                  <a:pt x="3497173" y="2594133"/>
                </a:lnTo>
                <a:cubicBezTo>
                  <a:pt x="3506686" y="2500392"/>
                  <a:pt x="3504720" y="2516681"/>
                  <a:pt x="3511823" y="2402532"/>
                </a:cubicBezTo>
                <a:cubicBezTo>
                  <a:pt x="3508461" y="2396194"/>
                  <a:pt x="3505481" y="2426680"/>
                  <a:pt x="3503197" y="2406144"/>
                </a:cubicBezTo>
                <a:cubicBezTo>
                  <a:pt x="3513979" y="2322925"/>
                  <a:pt x="3490513" y="2203324"/>
                  <a:pt x="3500153" y="2184944"/>
                </a:cubicBezTo>
                <a:cubicBezTo>
                  <a:pt x="3502436" y="2117696"/>
                  <a:pt x="3508398" y="2156929"/>
                  <a:pt x="3511062" y="2114210"/>
                </a:cubicBezTo>
                <a:cubicBezTo>
                  <a:pt x="3509983" y="2116239"/>
                  <a:pt x="3507891" y="2120231"/>
                  <a:pt x="3507700" y="2107872"/>
                </a:cubicBezTo>
                <a:lnTo>
                  <a:pt x="3514550" y="2057167"/>
                </a:lnTo>
                <a:cubicBezTo>
                  <a:pt x="3512076" y="2036631"/>
                  <a:pt x="3509793" y="2103943"/>
                  <a:pt x="3506876" y="2046646"/>
                </a:cubicBezTo>
                <a:cubicBezTo>
                  <a:pt x="3508144" y="2022180"/>
                  <a:pt x="3509286" y="2000251"/>
                  <a:pt x="3510301" y="1979842"/>
                </a:cubicBezTo>
                <a:cubicBezTo>
                  <a:pt x="3511315" y="1959433"/>
                  <a:pt x="3511379" y="1940165"/>
                  <a:pt x="3511632" y="1921594"/>
                </a:cubicBezTo>
                <a:cubicBezTo>
                  <a:pt x="3511886" y="1903024"/>
                  <a:pt x="3511632" y="1884897"/>
                  <a:pt x="3511125" y="1866263"/>
                </a:cubicBezTo>
                <a:cubicBezTo>
                  <a:pt x="3511125" y="1857009"/>
                  <a:pt x="3510491" y="1847565"/>
                  <a:pt x="3510174" y="1837868"/>
                </a:cubicBezTo>
                <a:cubicBezTo>
                  <a:pt x="3509857" y="1828171"/>
                  <a:pt x="3508398" y="1818283"/>
                  <a:pt x="3507383" y="1808015"/>
                </a:cubicBezTo>
                <a:cubicBezTo>
                  <a:pt x="3501231" y="1690380"/>
                  <a:pt x="3524824" y="1857643"/>
                  <a:pt x="3516579" y="1758261"/>
                </a:cubicBezTo>
                <a:close/>
                <a:moveTo>
                  <a:pt x="3155465" y="1880397"/>
                </a:moveTo>
                <a:lnTo>
                  <a:pt x="3160666" y="1880397"/>
                </a:lnTo>
                <a:cubicBezTo>
                  <a:pt x="3143035" y="1881474"/>
                  <a:pt x="3146079" y="1881284"/>
                  <a:pt x="3155465" y="1880397"/>
                </a:cubicBezTo>
                <a:close/>
                <a:moveTo>
                  <a:pt x="3493875" y="2840053"/>
                </a:moveTo>
                <a:cubicBezTo>
                  <a:pt x="3496538" y="2860182"/>
                  <a:pt x="3497008" y="2880541"/>
                  <a:pt x="3495270" y="2900772"/>
                </a:cubicBezTo>
                <a:cubicBezTo>
                  <a:pt x="3493748" y="2880572"/>
                  <a:pt x="3493278" y="2860303"/>
                  <a:pt x="3493875" y="2840053"/>
                </a:cubicBezTo>
                <a:close/>
              </a:path>
            </a:pathLst>
          </a:custGeom>
          <a:solidFill>
            <a:srgbClr val="3F3A31"/>
          </a:solidFill>
          <a:ln w="633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000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831A2BD1-8B02-4ABB-9D7D-08C4B077A2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4630" y="1544284"/>
            <a:ext cx="4812704" cy="4812066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6DBFC9A-255A-49CE-A548-ADEE7755AD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43225" y="6111413"/>
            <a:ext cx="450779" cy="40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63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F0070E34-8224-4488-8FD4-68422B7F22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8763000" cy="637946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C05BB38-8D4C-4EF3-935A-2A3121DC43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7676"/>
            <a:ext cx="9589442" cy="1036435"/>
          </a:xfrm>
        </p:spPr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20" name="Graphic 18">
            <a:extLst>
              <a:ext uri="{FF2B5EF4-FFF2-40B4-BE49-F238E27FC236}">
                <a16:creationId xmlns:a16="http://schemas.microsoft.com/office/drawing/2014/main" id="{F0692B0A-C6FC-4BC4-89E0-EC8DAB24DB9C}"/>
              </a:ext>
            </a:extLst>
          </p:cNvPr>
          <p:cNvSpPr/>
          <p:nvPr userDrawn="1"/>
        </p:nvSpPr>
        <p:spPr>
          <a:xfrm rot="10800000">
            <a:off x="11162852" y="5838860"/>
            <a:ext cx="1029148" cy="1019140"/>
          </a:xfrm>
          <a:custGeom>
            <a:avLst/>
            <a:gdLst>
              <a:gd name="connsiteX0" fmla="*/ 3516579 w 3518348"/>
              <a:gd name="connsiteY0" fmla="*/ 1758261 h 3484132"/>
              <a:gd name="connsiteX1" fmla="*/ 3506432 w 3518348"/>
              <a:gd name="connsiteY1" fmla="*/ 1731894 h 3484132"/>
              <a:gd name="connsiteX2" fmla="*/ 3495968 w 3518348"/>
              <a:gd name="connsiteY2" fmla="*/ 168722 h 3484132"/>
              <a:gd name="connsiteX3" fmla="*/ 3496792 w 3518348"/>
              <a:gd name="connsiteY3" fmla="*/ 83791 h 3484132"/>
              <a:gd name="connsiteX4" fmla="*/ 3488674 w 3518348"/>
              <a:gd name="connsiteY4" fmla="*/ 88418 h 3484132"/>
              <a:gd name="connsiteX5" fmla="*/ 3486645 w 3518348"/>
              <a:gd name="connsiteY5" fmla="*/ 69720 h 3484132"/>
              <a:gd name="connsiteX6" fmla="*/ 3484045 w 3518348"/>
              <a:gd name="connsiteY6" fmla="*/ 52417 h 3484132"/>
              <a:gd name="connsiteX7" fmla="*/ 3479161 w 3518348"/>
              <a:gd name="connsiteY7" fmla="*/ 23325 h 3484132"/>
              <a:gd name="connsiteX8" fmla="*/ 3472819 w 3518348"/>
              <a:gd name="connsiteY8" fmla="*/ 1 h 3484132"/>
              <a:gd name="connsiteX9" fmla="*/ -1 w 3518348"/>
              <a:gd name="connsiteY9" fmla="*/ 1 h 3484132"/>
              <a:gd name="connsiteX10" fmla="*/ -1 w 3518348"/>
              <a:gd name="connsiteY10" fmla="*/ 3459541 h 3484132"/>
              <a:gd name="connsiteX11" fmla="*/ 17567 w 3518348"/>
              <a:gd name="connsiteY11" fmla="*/ 3461126 h 3484132"/>
              <a:gd name="connsiteX12" fmla="*/ 429797 w 3518348"/>
              <a:gd name="connsiteY12" fmla="*/ 3455738 h 3484132"/>
              <a:gd name="connsiteX13" fmla="*/ 795097 w 3518348"/>
              <a:gd name="connsiteY13" fmla="*/ 3455738 h 3484132"/>
              <a:gd name="connsiteX14" fmla="*/ 823953 w 3518348"/>
              <a:gd name="connsiteY14" fmla="*/ 3467337 h 3484132"/>
              <a:gd name="connsiteX15" fmla="*/ 657983 w 3518348"/>
              <a:gd name="connsiteY15" fmla="*/ 3465626 h 3484132"/>
              <a:gd name="connsiteX16" fmla="*/ 799092 w 3518348"/>
              <a:gd name="connsiteY16" fmla="*/ 3476274 h 3484132"/>
              <a:gd name="connsiteX17" fmla="*/ 772583 w 3518348"/>
              <a:gd name="connsiteY17" fmla="*/ 3465499 h 3484132"/>
              <a:gd name="connsiteX18" fmla="*/ 839237 w 3518348"/>
              <a:gd name="connsiteY18" fmla="*/ 3470443 h 3484132"/>
              <a:gd name="connsiteX19" fmla="*/ 881348 w 3518348"/>
              <a:gd name="connsiteY19" fmla="*/ 3461633 h 3484132"/>
              <a:gd name="connsiteX20" fmla="*/ 1183545 w 3518348"/>
              <a:gd name="connsiteY20" fmla="*/ 3456562 h 3484132"/>
              <a:gd name="connsiteX21" fmla="*/ 1187477 w 3518348"/>
              <a:gd name="connsiteY21" fmla="*/ 3455738 h 3484132"/>
              <a:gd name="connsiteX22" fmla="*/ 1264405 w 3518348"/>
              <a:gd name="connsiteY22" fmla="*/ 3455738 h 3484132"/>
              <a:gd name="connsiteX23" fmla="*/ 1322942 w 3518348"/>
              <a:gd name="connsiteY23" fmla="*/ 3472788 h 3484132"/>
              <a:gd name="connsiteX24" fmla="*/ 1456124 w 3518348"/>
              <a:gd name="connsiteY24" fmla="*/ 3471964 h 3484132"/>
              <a:gd name="connsiteX25" fmla="*/ 1484854 w 3518348"/>
              <a:gd name="connsiteY25" fmla="*/ 3480013 h 3484132"/>
              <a:gd name="connsiteX26" fmla="*/ 1534258 w 3518348"/>
              <a:gd name="connsiteY26" fmla="*/ 3474309 h 3484132"/>
              <a:gd name="connsiteX27" fmla="*/ 1570154 w 3518348"/>
              <a:gd name="connsiteY27" fmla="*/ 3481344 h 3484132"/>
              <a:gd name="connsiteX28" fmla="*/ 1532545 w 3518348"/>
              <a:gd name="connsiteY28" fmla="*/ 3457450 h 3484132"/>
              <a:gd name="connsiteX29" fmla="*/ 1625393 w 3518348"/>
              <a:gd name="connsiteY29" fmla="*/ 3459034 h 3484132"/>
              <a:gd name="connsiteX30" fmla="*/ 1624695 w 3518348"/>
              <a:gd name="connsiteY30" fmla="*/ 3462583 h 3484132"/>
              <a:gd name="connsiteX31" fmla="*/ 3510237 w 3518348"/>
              <a:gd name="connsiteY31" fmla="*/ 3484133 h 3484132"/>
              <a:gd name="connsiteX32" fmla="*/ 3502373 w 3518348"/>
              <a:gd name="connsiteY32" fmla="*/ 3241319 h 3484132"/>
              <a:gd name="connsiteX33" fmla="*/ 3510364 w 3518348"/>
              <a:gd name="connsiteY33" fmla="*/ 3097444 h 3484132"/>
              <a:gd name="connsiteX34" fmla="*/ 3504022 w 3518348"/>
              <a:gd name="connsiteY34" fmla="*/ 3075324 h 3484132"/>
              <a:gd name="connsiteX35" fmla="*/ 3502056 w 3518348"/>
              <a:gd name="connsiteY35" fmla="*/ 3276560 h 3484132"/>
              <a:gd name="connsiteX36" fmla="*/ 3482269 w 3518348"/>
              <a:gd name="connsiteY36" fmla="*/ 3286954 h 3484132"/>
              <a:gd name="connsiteX37" fmla="*/ 3510047 w 3518348"/>
              <a:gd name="connsiteY37" fmla="*/ 2947864 h 3484132"/>
              <a:gd name="connsiteX38" fmla="*/ 3504085 w 3518348"/>
              <a:gd name="connsiteY38" fmla="*/ 2810770 h 3484132"/>
              <a:gd name="connsiteX39" fmla="*/ 3507891 w 3518348"/>
              <a:gd name="connsiteY39" fmla="*/ 2805003 h 3484132"/>
              <a:gd name="connsiteX40" fmla="*/ 3498314 w 3518348"/>
              <a:gd name="connsiteY40" fmla="*/ 2781171 h 3484132"/>
              <a:gd name="connsiteX41" fmla="*/ 3501485 w 3518348"/>
              <a:gd name="connsiteY41" fmla="*/ 2749481 h 3484132"/>
              <a:gd name="connsiteX42" fmla="*/ 3497934 w 3518348"/>
              <a:gd name="connsiteY42" fmla="*/ 2757467 h 3484132"/>
              <a:gd name="connsiteX43" fmla="*/ 3500280 w 3518348"/>
              <a:gd name="connsiteY43" fmla="*/ 2723114 h 3484132"/>
              <a:gd name="connsiteX44" fmla="*/ 3484235 w 3518348"/>
              <a:gd name="connsiteY44" fmla="*/ 2767481 h 3484132"/>
              <a:gd name="connsiteX45" fmla="*/ 3489562 w 3518348"/>
              <a:gd name="connsiteY45" fmla="*/ 2805510 h 3484132"/>
              <a:gd name="connsiteX46" fmla="*/ 3481127 w 3518348"/>
              <a:gd name="connsiteY46" fmla="*/ 2835045 h 3484132"/>
              <a:gd name="connsiteX47" fmla="*/ 3481127 w 3518348"/>
              <a:gd name="connsiteY47" fmla="*/ 2783009 h 3484132"/>
              <a:gd name="connsiteX48" fmla="*/ 3484235 w 3518348"/>
              <a:gd name="connsiteY48" fmla="*/ 2767734 h 3484132"/>
              <a:gd name="connsiteX49" fmla="*/ 3482459 w 3518348"/>
              <a:gd name="connsiteY49" fmla="*/ 2755882 h 3484132"/>
              <a:gd name="connsiteX50" fmla="*/ 3481127 w 3518348"/>
              <a:gd name="connsiteY50" fmla="*/ 2769699 h 3484132"/>
              <a:gd name="connsiteX51" fmla="*/ 3481127 w 3518348"/>
              <a:gd name="connsiteY51" fmla="*/ 2747009 h 3484132"/>
              <a:gd name="connsiteX52" fmla="*/ 3482459 w 3518348"/>
              <a:gd name="connsiteY52" fmla="*/ 2755882 h 3484132"/>
              <a:gd name="connsiteX53" fmla="*/ 3502817 w 3518348"/>
              <a:gd name="connsiteY53" fmla="*/ 2673930 h 3484132"/>
              <a:gd name="connsiteX54" fmla="*/ 3497173 w 3518348"/>
              <a:gd name="connsiteY54" fmla="*/ 2594133 h 3484132"/>
              <a:gd name="connsiteX55" fmla="*/ 3511823 w 3518348"/>
              <a:gd name="connsiteY55" fmla="*/ 2402532 h 3484132"/>
              <a:gd name="connsiteX56" fmla="*/ 3503197 w 3518348"/>
              <a:gd name="connsiteY56" fmla="*/ 2406144 h 3484132"/>
              <a:gd name="connsiteX57" fmla="*/ 3500153 w 3518348"/>
              <a:gd name="connsiteY57" fmla="*/ 2184944 h 3484132"/>
              <a:gd name="connsiteX58" fmla="*/ 3511062 w 3518348"/>
              <a:gd name="connsiteY58" fmla="*/ 2114210 h 3484132"/>
              <a:gd name="connsiteX59" fmla="*/ 3507700 w 3518348"/>
              <a:gd name="connsiteY59" fmla="*/ 2107872 h 3484132"/>
              <a:gd name="connsiteX60" fmla="*/ 3514550 w 3518348"/>
              <a:gd name="connsiteY60" fmla="*/ 2057167 h 3484132"/>
              <a:gd name="connsiteX61" fmla="*/ 3506876 w 3518348"/>
              <a:gd name="connsiteY61" fmla="*/ 2046646 h 3484132"/>
              <a:gd name="connsiteX62" fmla="*/ 3510301 w 3518348"/>
              <a:gd name="connsiteY62" fmla="*/ 1979842 h 3484132"/>
              <a:gd name="connsiteX63" fmla="*/ 3511632 w 3518348"/>
              <a:gd name="connsiteY63" fmla="*/ 1921594 h 3484132"/>
              <a:gd name="connsiteX64" fmla="*/ 3511125 w 3518348"/>
              <a:gd name="connsiteY64" fmla="*/ 1866263 h 3484132"/>
              <a:gd name="connsiteX65" fmla="*/ 3510174 w 3518348"/>
              <a:gd name="connsiteY65" fmla="*/ 1837868 h 3484132"/>
              <a:gd name="connsiteX66" fmla="*/ 3507383 w 3518348"/>
              <a:gd name="connsiteY66" fmla="*/ 1808015 h 3484132"/>
              <a:gd name="connsiteX67" fmla="*/ 3516579 w 3518348"/>
              <a:gd name="connsiteY67" fmla="*/ 1758261 h 3484132"/>
              <a:gd name="connsiteX68" fmla="*/ 3155465 w 3518348"/>
              <a:gd name="connsiteY68" fmla="*/ 1880397 h 3484132"/>
              <a:gd name="connsiteX69" fmla="*/ 3160666 w 3518348"/>
              <a:gd name="connsiteY69" fmla="*/ 1880397 h 3484132"/>
              <a:gd name="connsiteX70" fmla="*/ 3155465 w 3518348"/>
              <a:gd name="connsiteY70" fmla="*/ 1880397 h 3484132"/>
              <a:gd name="connsiteX71" fmla="*/ 3493875 w 3518348"/>
              <a:gd name="connsiteY71" fmla="*/ 2840053 h 3484132"/>
              <a:gd name="connsiteX72" fmla="*/ 3495270 w 3518348"/>
              <a:gd name="connsiteY72" fmla="*/ 2900772 h 3484132"/>
              <a:gd name="connsiteX73" fmla="*/ 3493875 w 3518348"/>
              <a:gd name="connsiteY73" fmla="*/ 2840053 h 3484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3518348" h="3484132">
                <a:moveTo>
                  <a:pt x="3516579" y="1758261"/>
                </a:moveTo>
                <a:cubicBezTo>
                  <a:pt x="3512292" y="1749850"/>
                  <a:pt x="3508893" y="1741008"/>
                  <a:pt x="3506432" y="1731894"/>
                </a:cubicBezTo>
                <a:cubicBezTo>
                  <a:pt x="3503007" y="1719218"/>
                  <a:pt x="3500407" y="199462"/>
                  <a:pt x="3495968" y="168722"/>
                </a:cubicBezTo>
                <a:cubicBezTo>
                  <a:pt x="3495968" y="135764"/>
                  <a:pt x="3500851" y="139630"/>
                  <a:pt x="3496792" y="83791"/>
                </a:cubicBezTo>
                <a:lnTo>
                  <a:pt x="3488674" y="88418"/>
                </a:lnTo>
                <a:cubicBezTo>
                  <a:pt x="3487977" y="82080"/>
                  <a:pt x="3487342" y="75742"/>
                  <a:pt x="3486645" y="69720"/>
                </a:cubicBezTo>
                <a:cubicBezTo>
                  <a:pt x="3485947" y="63699"/>
                  <a:pt x="3484869" y="57931"/>
                  <a:pt x="3484045" y="52417"/>
                </a:cubicBezTo>
                <a:cubicBezTo>
                  <a:pt x="3482332" y="41452"/>
                  <a:pt x="3480747" y="31565"/>
                  <a:pt x="3479161" y="23325"/>
                </a:cubicBezTo>
                <a:cubicBezTo>
                  <a:pt x="3477982" y="15327"/>
                  <a:pt x="3475851" y="7497"/>
                  <a:pt x="3472819" y="1"/>
                </a:cubicBezTo>
                <a:lnTo>
                  <a:pt x="-1" y="1"/>
                </a:lnTo>
                <a:lnTo>
                  <a:pt x="-1" y="3459541"/>
                </a:lnTo>
                <a:lnTo>
                  <a:pt x="17567" y="3461126"/>
                </a:lnTo>
                <a:cubicBezTo>
                  <a:pt x="138382" y="3455865"/>
                  <a:pt x="347351" y="3459287"/>
                  <a:pt x="429797" y="3455738"/>
                </a:cubicBezTo>
                <a:lnTo>
                  <a:pt x="795097" y="3455738"/>
                </a:lnTo>
                <a:cubicBezTo>
                  <a:pt x="813679" y="3459478"/>
                  <a:pt x="824080" y="3463407"/>
                  <a:pt x="823953" y="3467337"/>
                </a:cubicBezTo>
                <a:cubicBezTo>
                  <a:pt x="773788" y="3464041"/>
                  <a:pt x="673394" y="3457386"/>
                  <a:pt x="657983" y="3465626"/>
                </a:cubicBezTo>
                <a:cubicBezTo>
                  <a:pt x="708084" y="3468922"/>
                  <a:pt x="794653" y="3470950"/>
                  <a:pt x="799092" y="3476274"/>
                </a:cubicBezTo>
                <a:cubicBezTo>
                  <a:pt x="851033" y="3466766"/>
                  <a:pt x="704470" y="3473422"/>
                  <a:pt x="772583" y="3465499"/>
                </a:cubicBezTo>
                <a:cubicBezTo>
                  <a:pt x="794881" y="3465727"/>
                  <a:pt x="817148" y="3467382"/>
                  <a:pt x="839237" y="3470443"/>
                </a:cubicBezTo>
                <a:cubicBezTo>
                  <a:pt x="815772" y="3466513"/>
                  <a:pt x="870947" y="3464105"/>
                  <a:pt x="881348" y="3461633"/>
                </a:cubicBezTo>
                <a:cubicBezTo>
                  <a:pt x="995504" y="3461633"/>
                  <a:pt x="1061144" y="3457386"/>
                  <a:pt x="1183545" y="3456562"/>
                </a:cubicBezTo>
                <a:lnTo>
                  <a:pt x="1187477" y="3455738"/>
                </a:lnTo>
                <a:lnTo>
                  <a:pt x="1264405" y="3455738"/>
                </a:lnTo>
                <a:cubicBezTo>
                  <a:pt x="1305311" y="3461189"/>
                  <a:pt x="1337719" y="3468922"/>
                  <a:pt x="1322942" y="3472788"/>
                </a:cubicBezTo>
                <a:cubicBezTo>
                  <a:pt x="1392704" y="3473548"/>
                  <a:pt x="1396700" y="3469048"/>
                  <a:pt x="1456124" y="3471964"/>
                </a:cubicBezTo>
                <a:cubicBezTo>
                  <a:pt x="1360994" y="3480077"/>
                  <a:pt x="1474770" y="3470379"/>
                  <a:pt x="1484854" y="3480013"/>
                </a:cubicBezTo>
                <a:cubicBezTo>
                  <a:pt x="1545737" y="3482105"/>
                  <a:pt x="1506163" y="3475957"/>
                  <a:pt x="1534258" y="3474309"/>
                </a:cubicBezTo>
                <a:cubicBezTo>
                  <a:pt x="1544342" y="3475387"/>
                  <a:pt x="1568632" y="3478809"/>
                  <a:pt x="1570154" y="3481344"/>
                </a:cubicBezTo>
                <a:cubicBezTo>
                  <a:pt x="1603449" y="3475703"/>
                  <a:pt x="1521066" y="3464928"/>
                  <a:pt x="1532545" y="3457450"/>
                </a:cubicBezTo>
                <a:cubicBezTo>
                  <a:pt x="1564002" y="3457912"/>
                  <a:pt x="1594951" y="3458445"/>
                  <a:pt x="1625393" y="3459034"/>
                </a:cubicBezTo>
                <a:lnTo>
                  <a:pt x="1624695" y="3462583"/>
                </a:lnTo>
                <a:cubicBezTo>
                  <a:pt x="1624695" y="3462583"/>
                  <a:pt x="3496792" y="3455675"/>
                  <a:pt x="3510237" y="3484133"/>
                </a:cubicBezTo>
                <a:cubicBezTo>
                  <a:pt x="3507447" y="3446548"/>
                  <a:pt x="3509159" y="3238087"/>
                  <a:pt x="3502373" y="3241319"/>
                </a:cubicBezTo>
                <a:lnTo>
                  <a:pt x="3510364" y="3097444"/>
                </a:lnTo>
                <a:cubicBezTo>
                  <a:pt x="3508969" y="3108155"/>
                  <a:pt x="3505037" y="3117409"/>
                  <a:pt x="3504022" y="3075324"/>
                </a:cubicBezTo>
                <a:cubicBezTo>
                  <a:pt x="3505798" y="3156008"/>
                  <a:pt x="3493241" y="3233777"/>
                  <a:pt x="3502056" y="3276560"/>
                </a:cubicBezTo>
                <a:cubicBezTo>
                  <a:pt x="3493748" y="3278651"/>
                  <a:pt x="3489372" y="3248355"/>
                  <a:pt x="3482269" y="3286954"/>
                </a:cubicBezTo>
                <a:cubicBezTo>
                  <a:pt x="3486264" y="3131290"/>
                  <a:pt x="3500407" y="3046105"/>
                  <a:pt x="3510047" y="2947864"/>
                </a:cubicBezTo>
                <a:lnTo>
                  <a:pt x="3504085" y="2810770"/>
                </a:lnTo>
                <a:lnTo>
                  <a:pt x="3507891" y="2805003"/>
                </a:lnTo>
                <a:lnTo>
                  <a:pt x="3498314" y="2781171"/>
                </a:lnTo>
                <a:cubicBezTo>
                  <a:pt x="3500306" y="2770720"/>
                  <a:pt x="3501365" y="2760116"/>
                  <a:pt x="3501485" y="2749481"/>
                </a:cubicBezTo>
                <a:cubicBezTo>
                  <a:pt x="3500661" y="2746375"/>
                  <a:pt x="3499392" y="2750685"/>
                  <a:pt x="3497934" y="2757467"/>
                </a:cubicBezTo>
                <a:cubicBezTo>
                  <a:pt x="3498441" y="2743016"/>
                  <a:pt x="3499265" y="2729896"/>
                  <a:pt x="3500280" y="2723114"/>
                </a:cubicBezTo>
                <a:cubicBezTo>
                  <a:pt x="3495270" y="2717727"/>
                  <a:pt x="3489499" y="2742129"/>
                  <a:pt x="3484235" y="2767481"/>
                </a:cubicBezTo>
                <a:cubicBezTo>
                  <a:pt x="3485947" y="2780157"/>
                  <a:pt x="3487786" y="2792453"/>
                  <a:pt x="3489562" y="2805510"/>
                </a:cubicBezTo>
                <a:cubicBezTo>
                  <a:pt x="3486645" y="2821672"/>
                  <a:pt x="3483727" y="2834982"/>
                  <a:pt x="3481127" y="2835045"/>
                </a:cubicBezTo>
                <a:lnTo>
                  <a:pt x="3481127" y="2783009"/>
                </a:lnTo>
                <a:cubicBezTo>
                  <a:pt x="3482142" y="2778129"/>
                  <a:pt x="3483157" y="2773058"/>
                  <a:pt x="3484235" y="2767734"/>
                </a:cubicBezTo>
                <a:cubicBezTo>
                  <a:pt x="3483664" y="2763741"/>
                  <a:pt x="3483030" y="2759749"/>
                  <a:pt x="3482459" y="2755882"/>
                </a:cubicBezTo>
                <a:cubicBezTo>
                  <a:pt x="3482015" y="2760572"/>
                  <a:pt x="3481571" y="2765199"/>
                  <a:pt x="3481127" y="2769699"/>
                </a:cubicBezTo>
                <a:lnTo>
                  <a:pt x="3481127" y="2747009"/>
                </a:lnTo>
                <a:cubicBezTo>
                  <a:pt x="3481571" y="2749861"/>
                  <a:pt x="3482015" y="2752840"/>
                  <a:pt x="3482459" y="2755882"/>
                </a:cubicBezTo>
                <a:cubicBezTo>
                  <a:pt x="3488801" y="2690219"/>
                  <a:pt x="3496348" y="2615303"/>
                  <a:pt x="3502817" y="2673930"/>
                </a:cubicBezTo>
                <a:lnTo>
                  <a:pt x="3497173" y="2594133"/>
                </a:lnTo>
                <a:cubicBezTo>
                  <a:pt x="3506686" y="2500392"/>
                  <a:pt x="3504720" y="2516681"/>
                  <a:pt x="3511823" y="2402532"/>
                </a:cubicBezTo>
                <a:cubicBezTo>
                  <a:pt x="3508461" y="2396194"/>
                  <a:pt x="3505481" y="2426680"/>
                  <a:pt x="3503197" y="2406144"/>
                </a:cubicBezTo>
                <a:cubicBezTo>
                  <a:pt x="3513979" y="2322925"/>
                  <a:pt x="3490513" y="2203324"/>
                  <a:pt x="3500153" y="2184944"/>
                </a:cubicBezTo>
                <a:cubicBezTo>
                  <a:pt x="3502436" y="2117696"/>
                  <a:pt x="3508398" y="2156929"/>
                  <a:pt x="3511062" y="2114210"/>
                </a:cubicBezTo>
                <a:cubicBezTo>
                  <a:pt x="3509983" y="2116239"/>
                  <a:pt x="3507891" y="2120231"/>
                  <a:pt x="3507700" y="2107872"/>
                </a:cubicBezTo>
                <a:lnTo>
                  <a:pt x="3514550" y="2057167"/>
                </a:lnTo>
                <a:cubicBezTo>
                  <a:pt x="3512076" y="2036631"/>
                  <a:pt x="3509793" y="2103943"/>
                  <a:pt x="3506876" y="2046646"/>
                </a:cubicBezTo>
                <a:cubicBezTo>
                  <a:pt x="3508144" y="2022180"/>
                  <a:pt x="3509286" y="2000251"/>
                  <a:pt x="3510301" y="1979842"/>
                </a:cubicBezTo>
                <a:cubicBezTo>
                  <a:pt x="3511315" y="1959433"/>
                  <a:pt x="3511379" y="1940165"/>
                  <a:pt x="3511632" y="1921594"/>
                </a:cubicBezTo>
                <a:cubicBezTo>
                  <a:pt x="3511886" y="1903024"/>
                  <a:pt x="3511632" y="1884897"/>
                  <a:pt x="3511125" y="1866263"/>
                </a:cubicBezTo>
                <a:cubicBezTo>
                  <a:pt x="3511125" y="1857009"/>
                  <a:pt x="3510491" y="1847565"/>
                  <a:pt x="3510174" y="1837868"/>
                </a:cubicBezTo>
                <a:cubicBezTo>
                  <a:pt x="3509857" y="1828171"/>
                  <a:pt x="3508398" y="1818283"/>
                  <a:pt x="3507383" y="1808015"/>
                </a:cubicBezTo>
                <a:cubicBezTo>
                  <a:pt x="3501231" y="1690380"/>
                  <a:pt x="3524824" y="1857643"/>
                  <a:pt x="3516579" y="1758261"/>
                </a:cubicBezTo>
                <a:close/>
                <a:moveTo>
                  <a:pt x="3155465" y="1880397"/>
                </a:moveTo>
                <a:lnTo>
                  <a:pt x="3160666" y="1880397"/>
                </a:lnTo>
                <a:cubicBezTo>
                  <a:pt x="3143035" y="1881474"/>
                  <a:pt x="3146079" y="1881284"/>
                  <a:pt x="3155465" y="1880397"/>
                </a:cubicBezTo>
                <a:close/>
                <a:moveTo>
                  <a:pt x="3493875" y="2840053"/>
                </a:moveTo>
                <a:cubicBezTo>
                  <a:pt x="3496538" y="2860182"/>
                  <a:pt x="3497008" y="2880541"/>
                  <a:pt x="3495270" y="2900772"/>
                </a:cubicBezTo>
                <a:cubicBezTo>
                  <a:pt x="3493748" y="2880572"/>
                  <a:pt x="3493278" y="2860303"/>
                  <a:pt x="3493875" y="2840053"/>
                </a:cubicBezTo>
                <a:close/>
              </a:path>
            </a:pathLst>
          </a:custGeom>
          <a:solidFill>
            <a:srgbClr val="3F3A31"/>
          </a:solidFill>
          <a:ln w="633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000" noProof="0"/>
          </a:p>
        </p:txBody>
      </p:sp>
      <p:sp>
        <p:nvSpPr>
          <p:cNvPr id="27" name="Tijdelijke aanduiding voor dianummer 4">
            <a:extLst>
              <a:ext uri="{FF2B5EF4-FFF2-40B4-BE49-F238E27FC236}">
                <a16:creationId xmlns:a16="http://schemas.microsoft.com/office/drawing/2014/main" id="{79CC5334-7C1D-49D5-8211-6471E0B39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5564" y="6356350"/>
            <a:ext cx="533400" cy="365125"/>
          </a:xfrm>
        </p:spPr>
        <p:txBody>
          <a:bodyPr/>
          <a:lstStyle/>
          <a:p>
            <a:fld id="{B5AEECCE-3745-4D97-8E74-C030DEA25084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79BB9205-1C04-460B-A1E4-E3880C089D8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273918" y="1804151"/>
            <a:ext cx="3307059" cy="4148828"/>
          </a:xfrm>
          <a:custGeom>
            <a:avLst/>
            <a:gdLst>
              <a:gd name="T0" fmla="*/ 2516 w 2523"/>
              <a:gd name="T1" fmla="*/ 2424 h 2530"/>
              <a:gd name="T2" fmla="*/ 2517 w 2523"/>
              <a:gd name="T3" fmla="*/ 311 h 2530"/>
              <a:gd name="T4" fmla="*/ 2521 w 2523"/>
              <a:gd name="T5" fmla="*/ 105 h 2530"/>
              <a:gd name="T6" fmla="*/ 2301 w 2523"/>
              <a:gd name="T7" fmla="*/ 2 h 2530"/>
              <a:gd name="T8" fmla="*/ 2124 w 2523"/>
              <a:gd name="T9" fmla="*/ 5 h 2530"/>
              <a:gd name="T10" fmla="*/ 1979 w 2523"/>
              <a:gd name="T11" fmla="*/ 4 h 2530"/>
              <a:gd name="T12" fmla="*/ 1888 w 2523"/>
              <a:gd name="T13" fmla="*/ 4 h 2530"/>
              <a:gd name="T14" fmla="*/ 1842 w 2523"/>
              <a:gd name="T15" fmla="*/ 5 h 2530"/>
              <a:gd name="T16" fmla="*/ 1701 w 2523"/>
              <a:gd name="T17" fmla="*/ 5 h 2530"/>
              <a:gd name="T18" fmla="*/ 1578 w 2523"/>
              <a:gd name="T19" fmla="*/ 6 h 2530"/>
              <a:gd name="T20" fmla="*/ 1313 w 2523"/>
              <a:gd name="T21" fmla="*/ 3 h 2530"/>
              <a:gd name="T22" fmla="*/ 1127 w 2523"/>
              <a:gd name="T23" fmla="*/ 2 h 2530"/>
              <a:gd name="T24" fmla="*/ 942 w 2523"/>
              <a:gd name="T25" fmla="*/ 5 h 2530"/>
              <a:gd name="T26" fmla="*/ 739 w 2523"/>
              <a:gd name="T27" fmla="*/ 4 h 2530"/>
              <a:gd name="T28" fmla="*/ 669 w 2523"/>
              <a:gd name="T29" fmla="*/ 4 h 2530"/>
              <a:gd name="T30" fmla="*/ 607 w 2523"/>
              <a:gd name="T31" fmla="*/ 5 h 2530"/>
              <a:gd name="T32" fmla="*/ 503 w 2523"/>
              <a:gd name="T33" fmla="*/ 2 h 2530"/>
              <a:gd name="T34" fmla="*/ 379 w 2523"/>
              <a:gd name="T35" fmla="*/ 3 h 2530"/>
              <a:gd name="T36" fmla="*/ 88 w 2523"/>
              <a:gd name="T37" fmla="*/ 6 h 2530"/>
              <a:gd name="T38" fmla="*/ 9 w 2523"/>
              <a:gd name="T39" fmla="*/ 133 h 2530"/>
              <a:gd name="T40" fmla="*/ 7 w 2523"/>
              <a:gd name="T41" fmla="*/ 351 h 2530"/>
              <a:gd name="T42" fmla="*/ 5 w 2523"/>
              <a:gd name="T43" fmla="*/ 522 h 2530"/>
              <a:gd name="T44" fmla="*/ 5 w 2523"/>
              <a:gd name="T45" fmla="*/ 666 h 2530"/>
              <a:gd name="T46" fmla="*/ 6 w 2523"/>
              <a:gd name="T47" fmla="*/ 765 h 2530"/>
              <a:gd name="T48" fmla="*/ 2 w 2523"/>
              <a:gd name="T49" fmla="*/ 894 h 2530"/>
              <a:gd name="T50" fmla="*/ 5 w 2523"/>
              <a:gd name="T51" fmla="*/ 1097 h 2530"/>
              <a:gd name="T52" fmla="*/ 4 w 2523"/>
              <a:gd name="T53" fmla="*/ 1366 h 2530"/>
              <a:gd name="T54" fmla="*/ 6 w 2523"/>
              <a:gd name="T55" fmla="*/ 1522 h 2530"/>
              <a:gd name="T56" fmla="*/ 3 w 2523"/>
              <a:gd name="T57" fmla="*/ 1769 h 2530"/>
              <a:gd name="T58" fmla="*/ 5 w 2523"/>
              <a:gd name="T59" fmla="*/ 1825 h 2530"/>
              <a:gd name="T60" fmla="*/ 3 w 2523"/>
              <a:gd name="T61" fmla="*/ 1958 h 2530"/>
              <a:gd name="T62" fmla="*/ 3 w 2523"/>
              <a:gd name="T63" fmla="*/ 2204 h 2530"/>
              <a:gd name="T64" fmla="*/ 1 w 2523"/>
              <a:gd name="T65" fmla="*/ 2334 h 2530"/>
              <a:gd name="T66" fmla="*/ 154 w 2523"/>
              <a:gd name="T67" fmla="*/ 2528 h 2530"/>
              <a:gd name="T68" fmla="*/ 340 w 2523"/>
              <a:gd name="T69" fmla="*/ 2525 h 2530"/>
              <a:gd name="T70" fmla="*/ 543 w 2523"/>
              <a:gd name="T71" fmla="*/ 2526 h 2530"/>
              <a:gd name="T72" fmla="*/ 613 w 2523"/>
              <a:gd name="T73" fmla="*/ 2525 h 2530"/>
              <a:gd name="T74" fmla="*/ 674 w 2523"/>
              <a:gd name="T75" fmla="*/ 2525 h 2530"/>
              <a:gd name="T76" fmla="*/ 779 w 2523"/>
              <a:gd name="T77" fmla="*/ 2527 h 2530"/>
              <a:gd name="T78" fmla="*/ 903 w 2523"/>
              <a:gd name="T79" fmla="*/ 2526 h 2530"/>
              <a:gd name="T80" fmla="*/ 1193 w 2523"/>
              <a:gd name="T81" fmla="*/ 2524 h 2530"/>
              <a:gd name="T82" fmla="*/ 1386 w 2523"/>
              <a:gd name="T83" fmla="*/ 2525 h 2530"/>
              <a:gd name="T84" fmla="*/ 1519 w 2523"/>
              <a:gd name="T85" fmla="*/ 2526 h 2530"/>
              <a:gd name="T86" fmla="*/ 1785 w 2523"/>
              <a:gd name="T87" fmla="*/ 2526 h 2530"/>
              <a:gd name="T88" fmla="*/ 1821 w 2523"/>
              <a:gd name="T89" fmla="*/ 2527 h 2530"/>
              <a:gd name="T90" fmla="*/ 1907 w 2523"/>
              <a:gd name="T91" fmla="*/ 2525 h 2530"/>
              <a:gd name="T92" fmla="*/ 2005 w 2523"/>
              <a:gd name="T93" fmla="*/ 2524 h 2530"/>
              <a:gd name="T94" fmla="*/ 2135 w 2523"/>
              <a:gd name="T95" fmla="*/ 2527 h 2530"/>
              <a:gd name="T96" fmla="*/ 2338 w 2523"/>
              <a:gd name="T97" fmla="*/ 2524 h 2530"/>
              <a:gd name="T98" fmla="*/ 2516 w 2523"/>
              <a:gd name="T99" fmla="*/ 2424 h 2530"/>
              <a:gd name="T100" fmla="*/ 2517 w 2523"/>
              <a:gd name="T101" fmla="*/ 2216 h 2530"/>
              <a:gd name="T102" fmla="*/ 2516 w 2523"/>
              <a:gd name="T103" fmla="*/ 2037 h 2530"/>
              <a:gd name="T104" fmla="*/ 2518 w 2523"/>
              <a:gd name="T105" fmla="*/ 1855 h 2530"/>
              <a:gd name="T106" fmla="*/ 2520 w 2523"/>
              <a:gd name="T107" fmla="*/ 1842 h 2530"/>
              <a:gd name="T108" fmla="*/ 2521 w 2523"/>
              <a:gd name="T109" fmla="*/ 1645 h 2530"/>
              <a:gd name="T110" fmla="*/ 2520 w 2523"/>
              <a:gd name="T111" fmla="*/ 1438 h 2530"/>
              <a:gd name="T112" fmla="*/ 2516 w 2523"/>
              <a:gd name="T113" fmla="*/ 1255 h 2530"/>
              <a:gd name="T114" fmla="*/ 2517 w 2523"/>
              <a:gd name="T115" fmla="*/ 1025 h 2530"/>
              <a:gd name="T116" fmla="*/ 2519 w 2523"/>
              <a:gd name="T117" fmla="*/ 793 h 2530"/>
              <a:gd name="T118" fmla="*/ 2515 w 2523"/>
              <a:gd name="T119" fmla="*/ 718 h 2530"/>
              <a:gd name="T120" fmla="*/ 2521 w 2523"/>
              <a:gd name="T121" fmla="*/ 612 h 2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523" h="2530">
                <a:moveTo>
                  <a:pt x="6" y="105"/>
                </a:moveTo>
                <a:cubicBezTo>
                  <a:pt x="6" y="105"/>
                  <a:pt x="6" y="105"/>
                  <a:pt x="6" y="104"/>
                </a:cubicBezTo>
                <a:cubicBezTo>
                  <a:pt x="6" y="105"/>
                  <a:pt x="6" y="106"/>
                  <a:pt x="6" y="105"/>
                </a:cubicBezTo>
                <a:moveTo>
                  <a:pt x="2516" y="2424"/>
                </a:moveTo>
                <a:cubicBezTo>
                  <a:pt x="2516" y="2425"/>
                  <a:pt x="2516" y="2425"/>
                  <a:pt x="2516" y="2425"/>
                </a:cubicBezTo>
                <a:cubicBezTo>
                  <a:pt x="2516" y="2425"/>
                  <a:pt x="2516" y="2424"/>
                  <a:pt x="2516" y="2424"/>
                </a:cubicBezTo>
                <a:moveTo>
                  <a:pt x="2519" y="467"/>
                </a:moveTo>
                <a:cubicBezTo>
                  <a:pt x="2520" y="455"/>
                  <a:pt x="2517" y="427"/>
                  <a:pt x="2518" y="410"/>
                </a:cubicBezTo>
                <a:cubicBezTo>
                  <a:pt x="2518" y="407"/>
                  <a:pt x="2517" y="371"/>
                  <a:pt x="2518" y="338"/>
                </a:cubicBezTo>
                <a:cubicBezTo>
                  <a:pt x="2518" y="338"/>
                  <a:pt x="2519" y="332"/>
                  <a:pt x="2520" y="329"/>
                </a:cubicBezTo>
                <a:cubicBezTo>
                  <a:pt x="2519" y="329"/>
                  <a:pt x="2520" y="328"/>
                  <a:pt x="2520" y="326"/>
                </a:cubicBezTo>
                <a:cubicBezTo>
                  <a:pt x="2520" y="319"/>
                  <a:pt x="2517" y="311"/>
                  <a:pt x="2517" y="311"/>
                </a:cubicBezTo>
                <a:cubicBezTo>
                  <a:pt x="2516" y="305"/>
                  <a:pt x="2518" y="305"/>
                  <a:pt x="2518" y="300"/>
                </a:cubicBezTo>
                <a:cubicBezTo>
                  <a:pt x="2518" y="299"/>
                  <a:pt x="2516" y="297"/>
                  <a:pt x="2516" y="296"/>
                </a:cubicBezTo>
                <a:cubicBezTo>
                  <a:pt x="2516" y="257"/>
                  <a:pt x="2518" y="257"/>
                  <a:pt x="2518" y="218"/>
                </a:cubicBezTo>
                <a:cubicBezTo>
                  <a:pt x="2517" y="214"/>
                  <a:pt x="2515" y="214"/>
                  <a:pt x="2515" y="210"/>
                </a:cubicBezTo>
                <a:cubicBezTo>
                  <a:pt x="2515" y="203"/>
                  <a:pt x="2522" y="203"/>
                  <a:pt x="2522" y="196"/>
                </a:cubicBezTo>
                <a:cubicBezTo>
                  <a:pt x="2523" y="150"/>
                  <a:pt x="2520" y="150"/>
                  <a:pt x="2521" y="105"/>
                </a:cubicBezTo>
                <a:cubicBezTo>
                  <a:pt x="2521" y="59"/>
                  <a:pt x="2517" y="5"/>
                  <a:pt x="2517" y="5"/>
                </a:cubicBezTo>
                <a:cubicBezTo>
                  <a:pt x="2517" y="5"/>
                  <a:pt x="2507" y="6"/>
                  <a:pt x="2500" y="6"/>
                </a:cubicBezTo>
                <a:cubicBezTo>
                  <a:pt x="2498" y="5"/>
                  <a:pt x="2449" y="2"/>
                  <a:pt x="2400" y="2"/>
                </a:cubicBezTo>
                <a:cubicBezTo>
                  <a:pt x="2393" y="2"/>
                  <a:pt x="2386" y="4"/>
                  <a:pt x="2379" y="4"/>
                </a:cubicBezTo>
                <a:cubicBezTo>
                  <a:pt x="2375" y="4"/>
                  <a:pt x="2372" y="2"/>
                  <a:pt x="2369" y="2"/>
                </a:cubicBezTo>
                <a:cubicBezTo>
                  <a:pt x="2331" y="2"/>
                  <a:pt x="2301" y="3"/>
                  <a:pt x="2301" y="2"/>
                </a:cubicBezTo>
                <a:cubicBezTo>
                  <a:pt x="2292" y="4"/>
                  <a:pt x="2276" y="2"/>
                  <a:pt x="2261" y="5"/>
                </a:cubicBezTo>
                <a:cubicBezTo>
                  <a:pt x="2257" y="4"/>
                  <a:pt x="2264" y="4"/>
                  <a:pt x="2262" y="4"/>
                </a:cubicBezTo>
                <a:cubicBezTo>
                  <a:pt x="2258" y="4"/>
                  <a:pt x="2253" y="5"/>
                  <a:pt x="2244" y="4"/>
                </a:cubicBezTo>
                <a:cubicBezTo>
                  <a:pt x="2244" y="4"/>
                  <a:pt x="2246" y="4"/>
                  <a:pt x="2245" y="4"/>
                </a:cubicBezTo>
                <a:cubicBezTo>
                  <a:pt x="2221" y="4"/>
                  <a:pt x="2211" y="6"/>
                  <a:pt x="2183" y="5"/>
                </a:cubicBezTo>
                <a:cubicBezTo>
                  <a:pt x="2182" y="5"/>
                  <a:pt x="2123" y="5"/>
                  <a:pt x="2124" y="5"/>
                </a:cubicBezTo>
                <a:cubicBezTo>
                  <a:pt x="2117" y="4"/>
                  <a:pt x="2105" y="1"/>
                  <a:pt x="2101" y="1"/>
                </a:cubicBezTo>
                <a:cubicBezTo>
                  <a:pt x="2105" y="1"/>
                  <a:pt x="2053" y="0"/>
                  <a:pt x="2030" y="1"/>
                </a:cubicBezTo>
                <a:cubicBezTo>
                  <a:pt x="2029" y="1"/>
                  <a:pt x="2017" y="1"/>
                  <a:pt x="1997" y="1"/>
                </a:cubicBezTo>
                <a:cubicBezTo>
                  <a:pt x="1997" y="1"/>
                  <a:pt x="1979" y="4"/>
                  <a:pt x="1979" y="4"/>
                </a:cubicBezTo>
                <a:cubicBezTo>
                  <a:pt x="1979" y="4"/>
                  <a:pt x="1980" y="4"/>
                  <a:pt x="1980" y="4"/>
                </a:cubicBezTo>
                <a:cubicBezTo>
                  <a:pt x="1979" y="4"/>
                  <a:pt x="1979" y="4"/>
                  <a:pt x="1979" y="4"/>
                </a:cubicBezTo>
                <a:cubicBezTo>
                  <a:pt x="1961" y="5"/>
                  <a:pt x="1970" y="3"/>
                  <a:pt x="1957" y="5"/>
                </a:cubicBezTo>
                <a:cubicBezTo>
                  <a:pt x="1956" y="5"/>
                  <a:pt x="1956" y="6"/>
                  <a:pt x="1954" y="5"/>
                </a:cubicBezTo>
                <a:cubicBezTo>
                  <a:pt x="1950" y="6"/>
                  <a:pt x="1951" y="3"/>
                  <a:pt x="1941" y="3"/>
                </a:cubicBezTo>
                <a:cubicBezTo>
                  <a:pt x="1949" y="2"/>
                  <a:pt x="1934" y="3"/>
                  <a:pt x="1943" y="2"/>
                </a:cubicBezTo>
                <a:cubicBezTo>
                  <a:pt x="1922" y="1"/>
                  <a:pt x="1916" y="4"/>
                  <a:pt x="1910" y="4"/>
                </a:cubicBezTo>
                <a:cubicBezTo>
                  <a:pt x="1915" y="5"/>
                  <a:pt x="1888" y="4"/>
                  <a:pt x="1888" y="4"/>
                </a:cubicBezTo>
                <a:cubicBezTo>
                  <a:pt x="1887" y="4"/>
                  <a:pt x="1886" y="4"/>
                  <a:pt x="1885" y="4"/>
                </a:cubicBezTo>
                <a:cubicBezTo>
                  <a:pt x="1883" y="4"/>
                  <a:pt x="1855" y="3"/>
                  <a:pt x="1845" y="4"/>
                </a:cubicBezTo>
                <a:cubicBezTo>
                  <a:pt x="1844" y="4"/>
                  <a:pt x="1846" y="5"/>
                  <a:pt x="1849" y="5"/>
                </a:cubicBezTo>
                <a:cubicBezTo>
                  <a:pt x="1851" y="5"/>
                  <a:pt x="1853" y="5"/>
                  <a:pt x="1858" y="5"/>
                </a:cubicBezTo>
                <a:cubicBezTo>
                  <a:pt x="1855" y="5"/>
                  <a:pt x="1851" y="5"/>
                  <a:pt x="1849" y="5"/>
                </a:cubicBezTo>
                <a:cubicBezTo>
                  <a:pt x="1847" y="5"/>
                  <a:pt x="1845" y="5"/>
                  <a:pt x="1842" y="5"/>
                </a:cubicBezTo>
                <a:cubicBezTo>
                  <a:pt x="1842" y="4"/>
                  <a:pt x="1844" y="4"/>
                  <a:pt x="1845" y="4"/>
                </a:cubicBezTo>
                <a:cubicBezTo>
                  <a:pt x="1846" y="4"/>
                  <a:pt x="1847" y="4"/>
                  <a:pt x="1849" y="4"/>
                </a:cubicBezTo>
                <a:cubicBezTo>
                  <a:pt x="1844" y="3"/>
                  <a:pt x="1831" y="5"/>
                  <a:pt x="1836" y="3"/>
                </a:cubicBezTo>
                <a:cubicBezTo>
                  <a:pt x="1829" y="5"/>
                  <a:pt x="1764" y="6"/>
                  <a:pt x="1759" y="6"/>
                </a:cubicBezTo>
                <a:cubicBezTo>
                  <a:pt x="1754" y="6"/>
                  <a:pt x="1747" y="3"/>
                  <a:pt x="1744" y="2"/>
                </a:cubicBezTo>
                <a:cubicBezTo>
                  <a:pt x="1727" y="2"/>
                  <a:pt x="1719" y="5"/>
                  <a:pt x="1701" y="5"/>
                </a:cubicBezTo>
                <a:cubicBezTo>
                  <a:pt x="1697" y="4"/>
                  <a:pt x="1687" y="2"/>
                  <a:pt x="1677" y="2"/>
                </a:cubicBezTo>
                <a:cubicBezTo>
                  <a:pt x="1679" y="2"/>
                  <a:pt x="1673" y="1"/>
                  <a:pt x="1673" y="1"/>
                </a:cubicBezTo>
                <a:cubicBezTo>
                  <a:pt x="1667" y="0"/>
                  <a:pt x="1647" y="1"/>
                  <a:pt x="1638" y="2"/>
                </a:cubicBezTo>
                <a:cubicBezTo>
                  <a:pt x="1636" y="1"/>
                  <a:pt x="1635" y="2"/>
                  <a:pt x="1630" y="3"/>
                </a:cubicBezTo>
                <a:cubicBezTo>
                  <a:pt x="1631" y="2"/>
                  <a:pt x="1629" y="3"/>
                  <a:pt x="1620" y="3"/>
                </a:cubicBezTo>
                <a:cubicBezTo>
                  <a:pt x="1619" y="3"/>
                  <a:pt x="1590" y="6"/>
                  <a:pt x="1578" y="6"/>
                </a:cubicBezTo>
                <a:cubicBezTo>
                  <a:pt x="1577" y="6"/>
                  <a:pt x="1496" y="3"/>
                  <a:pt x="1483" y="2"/>
                </a:cubicBezTo>
                <a:cubicBezTo>
                  <a:pt x="1483" y="2"/>
                  <a:pt x="1454" y="7"/>
                  <a:pt x="1451" y="6"/>
                </a:cubicBezTo>
                <a:cubicBezTo>
                  <a:pt x="1453" y="6"/>
                  <a:pt x="1447" y="4"/>
                  <a:pt x="1432" y="3"/>
                </a:cubicBezTo>
                <a:cubicBezTo>
                  <a:pt x="1426" y="3"/>
                  <a:pt x="1423" y="6"/>
                  <a:pt x="1426" y="5"/>
                </a:cubicBezTo>
                <a:cubicBezTo>
                  <a:pt x="1378" y="6"/>
                  <a:pt x="1327" y="6"/>
                  <a:pt x="1329" y="6"/>
                </a:cubicBezTo>
                <a:cubicBezTo>
                  <a:pt x="1321" y="6"/>
                  <a:pt x="1313" y="3"/>
                  <a:pt x="1313" y="3"/>
                </a:cubicBezTo>
                <a:cubicBezTo>
                  <a:pt x="1311" y="3"/>
                  <a:pt x="1305" y="3"/>
                  <a:pt x="1304" y="3"/>
                </a:cubicBezTo>
                <a:cubicBezTo>
                  <a:pt x="1300" y="3"/>
                  <a:pt x="1276" y="2"/>
                  <a:pt x="1249" y="3"/>
                </a:cubicBezTo>
                <a:cubicBezTo>
                  <a:pt x="1249" y="3"/>
                  <a:pt x="1249" y="4"/>
                  <a:pt x="1249" y="5"/>
                </a:cubicBezTo>
                <a:cubicBezTo>
                  <a:pt x="1232" y="4"/>
                  <a:pt x="1195" y="2"/>
                  <a:pt x="1159" y="2"/>
                </a:cubicBezTo>
                <a:cubicBezTo>
                  <a:pt x="1151" y="2"/>
                  <a:pt x="1144" y="4"/>
                  <a:pt x="1137" y="4"/>
                </a:cubicBezTo>
                <a:cubicBezTo>
                  <a:pt x="1134" y="4"/>
                  <a:pt x="1130" y="2"/>
                  <a:pt x="1127" y="2"/>
                </a:cubicBezTo>
                <a:cubicBezTo>
                  <a:pt x="1090" y="2"/>
                  <a:pt x="1060" y="3"/>
                  <a:pt x="1060" y="2"/>
                </a:cubicBezTo>
                <a:cubicBezTo>
                  <a:pt x="1050" y="4"/>
                  <a:pt x="1034" y="2"/>
                  <a:pt x="1019" y="5"/>
                </a:cubicBezTo>
                <a:cubicBezTo>
                  <a:pt x="1016" y="4"/>
                  <a:pt x="1022" y="4"/>
                  <a:pt x="1020" y="4"/>
                </a:cubicBezTo>
                <a:cubicBezTo>
                  <a:pt x="1016" y="4"/>
                  <a:pt x="1012" y="5"/>
                  <a:pt x="1003" y="4"/>
                </a:cubicBezTo>
                <a:cubicBezTo>
                  <a:pt x="1002" y="4"/>
                  <a:pt x="1004" y="4"/>
                  <a:pt x="1004" y="4"/>
                </a:cubicBezTo>
                <a:cubicBezTo>
                  <a:pt x="980" y="4"/>
                  <a:pt x="969" y="6"/>
                  <a:pt x="942" y="5"/>
                </a:cubicBezTo>
                <a:cubicBezTo>
                  <a:pt x="941" y="5"/>
                  <a:pt x="881" y="5"/>
                  <a:pt x="883" y="5"/>
                </a:cubicBezTo>
                <a:cubicBezTo>
                  <a:pt x="876" y="4"/>
                  <a:pt x="863" y="1"/>
                  <a:pt x="859" y="1"/>
                </a:cubicBezTo>
                <a:cubicBezTo>
                  <a:pt x="863" y="1"/>
                  <a:pt x="812" y="0"/>
                  <a:pt x="788" y="1"/>
                </a:cubicBezTo>
                <a:cubicBezTo>
                  <a:pt x="787" y="1"/>
                  <a:pt x="776" y="1"/>
                  <a:pt x="756" y="1"/>
                </a:cubicBezTo>
                <a:cubicBezTo>
                  <a:pt x="755" y="1"/>
                  <a:pt x="737" y="4"/>
                  <a:pt x="737" y="4"/>
                </a:cubicBezTo>
                <a:cubicBezTo>
                  <a:pt x="738" y="4"/>
                  <a:pt x="738" y="4"/>
                  <a:pt x="739" y="4"/>
                </a:cubicBezTo>
                <a:cubicBezTo>
                  <a:pt x="738" y="4"/>
                  <a:pt x="737" y="4"/>
                  <a:pt x="737" y="4"/>
                </a:cubicBezTo>
                <a:cubicBezTo>
                  <a:pt x="719" y="5"/>
                  <a:pt x="728" y="3"/>
                  <a:pt x="716" y="5"/>
                </a:cubicBezTo>
                <a:cubicBezTo>
                  <a:pt x="714" y="5"/>
                  <a:pt x="714" y="6"/>
                  <a:pt x="713" y="5"/>
                </a:cubicBezTo>
                <a:cubicBezTo>
                  <a:pt x="708" y="6"/>
                  <a:pt x="709" y="3"/>
                  <a:pt x="699" y="3"/>
                </a:cubicBezTo>
                <a:cubicBezTo>
                  <a:pt x="708" y="2"/>
                  <a:pt x="693" y="3"/>
                  <a:pt x="702" y="2"/>
                </a:cubicBezTo>
                <a:cubicBezTo>
                  <a:pt x="681" y="1"/>
                  <a:pt x="674" y="4"/>
                  <a:pt x="669" y="4"/>
                </a:cubicBezTo>
                <a:cubicBezTo>
                  <a:pt x="673" y="5"/>
                  <a:pt x="647" y="4"/>
                  <a:pt x="646" y="4"/>
                </a:cubicBezTo>
                <a:cubicBezTo>
                  <a:pt x="646" y="4"/>
                  <a:pt x="644" y="4"/>
                  <a:pt x="643" y="4"/>
                </a:cubicBezTo>
                <a:cubicBezTo>
                  <a:pt x="641" y="4"/>
                  <a:pt x="614" y="3"/>
                  <a:pt x="604" y="4"/>
                </a:cubicBezTo>
                <a:cubicBezTo>
                  <a:pt x="602" y="4"/>
                  <a:pt x="604" y="5"/>
                  <a:pt x="607" y="5"/>
                </a:cubicBezTo>
                <a:cubicBezTo>
                  <a:pt x="610" y="5"/>
                  <a:pt x="612" y="5"/>
                  <a:pt x="616" y="5"/>
                </a:cubicBezTo>
                <a:cubicBezTo>
                  <a:pt x="613" y="5"/>
                  <a:pt x="610" y="5"/>
                  <a:pt x="607" y="5"/>
                </a:cubicBezTo>
                <a:cubicBezTo>
                  <a:pt x="606" y="5"/>
                  <a:pt x="604" y="5"/>
                  <a:pt x="601" y="5"/>
                </a:cubicBezTo>
                <a:cubicBezTo>
                  <a:pt x="601" y="4"/>
                  <a:pt x="602" y="4"/>
                  <a:pt x="604" y="4"/>
                </a:cubicBezTo>
                <a:cubicBezTo>
                  <a:pt x="605" y="4"/>
                  <a:pt x="606" y="4"/>
                  <a:pt x="607" y="4"/>
                </a:cubicBezTo>
                <a:cubicBezTo>
                  <a:pt x="603" y="3"/>
                  <a:pt x="590" y="5"/>
                  <a:pt x="594" y="3"/>
                </a:cubicBezTo>
                <a:cubicBezTo>
                  <a:pt x="587" y="5"/>
                  <a:pt x="522" y="6"/>
                  <a:pt x="517" y="6"/>
                </a:cubicBezTo>
                <a:cubicBezTo>
                  <a:pt x="512" y="6"/>
                  <a:pt x="506" y="3"/>
                  <a:pt x="503" y="2"/>
                </a:cubicBezTo>
                <a:cubicBezTo>
                  <a:pt x="485" y="2"/>
                  <a:pt x="477" y="5"/>
                  <a:pt x="459" y="5"/>
                </a:cubicBezTo>
                <a:cubicBezTo>
                  <a:pt x="455" y="4"/>
                  <a:pt x="445" y="2"/>
                  <a:pt x="435" y="2"/>
                </a:cubicBezTo>
                <a:cubicBezTo>
                  <a:pt x="438" y="2"/>
                  <a:pt x="431" y="1"/>
                  <a:pt x="432" y="1"/>
                </a:cubicBezTo>
                <a:cubicBezTo>
                  <a:pt x="425" y="0"/>
                  <a:pt x="406" y="1"/>
                  <a:pt x="397" y="2"/>
                </a:cubicBezTo>
                <a:cubicBezTo>
                  <a:pt x="394" y="1"/>
                  <a:pt x="393" y="2"/>
                  <a:pt x="388" y="3"/>
                </a:cubicBezTo>
                <a:cubicBezTo>
                  <a:pt x="389" y="2"/>
                  <a:pt x="387" y="3"/>
                  <a:pt x="379" y="3"/>
                </a:cubicBezTo>
                <a:cubicBezTo>
                  <a:pt x="377" y="3"/>
                  <a:pt x="349" y="6"/>
                  <a:pt x="336" y="6"/>
                </a:cubicBezTo>
                <a:cubicBezTo>
                  <a:pt x="335" y="6"/>
                  <a:pt x="254" y="3"/>
                  <a:pt x="242" y="2"/>
                </a:cubicBezTo>
                <a:cubicBezTo>
                  <a:pt x="241" y="2"/>
                  <a:pt x="213" y="7"/>
                  <a:pt x="210" y="6"/>
                </a:cubicBezTo>
                <a:cubicBezTo>
                  <a:pt x="212" y="6"/>
                  <a:pt x="205" y="4"/>
                  <a:pt x="190" y="3"/>
                </a:cubicBezTo>
                <a:cubicBezTo>
                  <a:pt x="185" y="3"/>
                  <a:pt x="181" y="6"/>
                  <a:pt x="185" y="5"/>
                </a:cubicBezTo>
                <a:cubicBezTo>
                  <a:pt x="137" y="6"/>
                  <a:pt x="86" y="6"/>
                  <a:pt x="88" y="6"/>
                </a:cubicBezTo>
                <a:cubicBezTo>
                  <a:pt x="80" y="6"/>
                  <a:pt x="72" y="3"/>
                  <a:pt x="72" y="3"/>
                </a:cubicBezTo>
                <a:cubicBezTo>
                  <a:pt x="69" y="3"/>
                  <a:pt x="63" y="3"/>
                  <a:pt x="62" y="3"/>
                </a:cubicBezTo>
                <a:cubicBezTo>
                  <a:pt x="59" y="3"/>
                  <a:pt x="35" y="2"/>
                  <a:pt x="7" y="3"/>
                </a:cubicBezTo>
                <a:cubicBezTo>
                  <a:pt x="7" y="6"/>
                  <a:pt x="10" y="45"/>
                  <a:pt x="10" y="50"/>
                </a:cubicBezTo>
                <a:cubicBezTo>
                  <a:pt x="11" y="43"/>
                  <a:pt x="7" y="104"/>
                  <a:pt x="6" y="105"/>
                </a:cubicBezTo>
                <a:cubicBezTo>
                  <a:pt x="7" y="112"/>
                  <a:pt x="10" y="128"/>
                  <a:pt x="9" y="133"/>
                </a:cubicBezTo>
                <a:cubicBezTo>
                  <a:pt x="11" y="129"/>
                  <a:pt x="6" y="150"/>
                  <a:pt x="6" y="158"/>
                </a:cubicBezTo>
                <a:cubicBezTo>
                  <a:pt x="6" y="159"/>
                  <a:pt x="6" y="179"/>
                  <a:pt x="6" y="180"/>
                </a:cubicBezTo>
                <a:cubicBezTo>
                  <a:pt x="6" y="196"/>
                  <a:pt x="10" y="251"/>
                  <a:pt x="9" y="255"/>
                </a:cubicBezTo>
                <a:cubicBezTo>
                  <a:pt x="8" y="256"/>
                  <a:pt x="5" y="293"/>
                  <a:pt x="6" y="300"/>
                </a:cubicBezTo>
                <a:cubicBezTo>
                  <a:pt x="5" y="298"/>
                  <a:pt x="5" y="308"/>
                  <a:pt x="5" y="314"/>
                </a:cubicBezTo>
                <a:cubicBezTo>
                  <a:pt x="5" y="331"/>
                  <a:pt x="7" y="342"/>
                  <a:pt x="7" y="351"/>
                </a:cubicBezTo>
                <a:cubicBezTo>
                  <a:pt x="8" y="353"/>
                  <a:pt x="3" y="418"/>
                  <a:pt x="3" y="420"/>
                </a:cubicBezTo>
                <a:cubicBezTo>
                  <a:pt x="3" y="427"/>
                  <a:pt x="9" y="437"/>
                  <a:pt x="9" y="438"/>
                </a:cubicBezTo>
                <a:cubicBezTo>
                  <a:pt x="9" y="439"/>
                  <a:pt x="10" y="439"/>
                  <a:pt x="10" y="440"/>
                </a:cubicBezTo>
                <a:cubicBezTo>
                  <a:pt x="10" y="446"/>
                  <a:pt x="6" y="454"/>
                  <a:pt x="6" y="463"/>
                </a:cubicBezTo>
                <a:cubicBezTo>
                  <a:pt x="6" y="469"/>
                  <a:pt x="7" y="491"/>
                  <a:pt x="7" y="493"/>
                </a:cubicBezTo>
                <a:cubicBezTo>
                  <a:pt x="7" y="501"/>
                  <a:pt x="5" y="520"/>
                  <a:pt x="5" y="522"/>
                </a:cubicBezTo>
                <a:cubicBezTo>
                  <a:pt x="5" y="523"/>
                  <a:pt x="6" y="623"/>
                  <a:pt x="6" y="628"/>
                </a:cubicBezTo>
                <a:cubicBezTo>
                  <a:pt x="6" y="629"/>
                  <a:pt x="3" y="642"/>
                  <a:pt x="3" y="645"/>
                </a:cubicBezTo>
                <a:cubicBezTo>
                  <a:pt x="3" y="645"/>
                  <a:pt x="3" y="645"/>
                  <a:pt x="4" y="645"/>
                </a:cubicBezTo>
                <a:cubicBezTo>
                  <a:pt x="4" y="654"/>
                  <a:pt x="4" y="671"/>
                  <a:pt x="4" y="678"/>
                </a:cubicBezTo>
                <a:cubicBezTo>
                  <a:pt x="4" y="680"/>
                  <a:pt x="5" y="678"/>
                  <a:pt x="5" y="675"/>
                </a:cubicBezTo>
                <a:cubicBezTo>
                  <a:pt x="5" y="672"/>
                  <a:pt x="5" y="671"/>
                  <a:pt x="5" y="666"/>
                </a:cubicBezTo>
                <a:cubicBezTo>
                  <a:pt x="5" y="669"/>
                  <a:pt x="5" y="672"/>
                  <a:pt x="5" y="675"/>
                </a:cubicBezTo>
                <a:cubicBezTo>
                  <a:pt x="5" y="676"/>
                  <a:pt x="5" y="678"/>
                  <a:pt x="4" y="682"/>
                </a:cubicBezTo>
                <a:cubicBezTo>
                  <a:pt x="4" y="681"/>
                  <a:pt x="4" y="680"/>
                  <a:pt x="4" y="678"/>
                </a:cubicBezTo>
                <a:cubicBezTo>
                  <a:pt x="4" y="678"/>
                  <a:pt x="4" y="676"/>
                  <a:pt x="3" y="675"/>
                </a:cubicBezTo>
                <a:cubicBezTo>
                  <a:pt x="3" y="679"/>
                  <a:pt x="4" y="692"/>
                  <a:pt x="3" y="688"/>
                </a:cubicBezTo>
                <a:cubicBezTo>
                  <a:pt x="5" y="695"/>
                  <a:pt x="6" y="760"/>
                  <a:pt x="6" y="765"/>
                </a:cubicBezTo>
                <a:cubicBezTo>
                  <a:pt x="6" y="770"/>
                  <a:pt x="3" y="776"/>
                  <a:pt x="2" y="779"/>
                </a:cubicBezTo>
                <a:cubicBezTo>
                  <a:pt x="2" y="797"/>
                  <a:pt x="5" y="805"/>
                  <a:pt x="5" y="823"/>
                </a:cubicBezTo>
                <a:cubicBezTo>
                  <a:pt x="4" y="827"/>
                  <a:pt x="2" y="837"/>
                  <a:pt x="1" y="847"/>
                </a:cubicBezTo>
                <a:cubicBezTo>
                  <a:pt x="2" y="844"/>
                  <a:pt x="1" y="851"/>
                  <a:pt x="1" y="850"/>
                </a:cubicBezTo>
                <a:cubicBezTo>
                  <a:pt x="0" y="857"/>
                  <a:pt x="1" y="876"/>
                  <a:pt x="2" y="885"/>
                </a:cubicBezTo>
                <a:cubicBezTo>
                  <a:pt x="1" y="888"/>
                  <a:pt x="2" y="889"/>
                  <a:pt x="2" y="894"/>
                </a:cubicBezTo>
                <a:cubicBezTo>
                  <a:pt x="2" y="893"/>
                  <a:pt x="3" y="895"/>
                  <a:pt x="3" y="903"/>
                </a:cubicBezTo>
                <a:cubicBezTo>
                  <a:pt x="3" y="905"/>
                  <a:pt x="6" y="933"/>
                  <a:pt x="6" y="946"/>
                </a:cubicBezTo>
                <a:cubicBezTo>
                  <a:pt x="6" y="947"/>
                  <a:pt x="3" y="1028"/>
                  <a:pt x="1" y="1041"/>
                </a:cubicBezTo>
                <a:cubicBezTo>
                  <a:pt x="2" y="1041"/>
                  <a:pt x="7" y="1069"/>
                  <a:pt x="6" y="1072"/>
                </a:cubicBezTo>
                <a:cubicBezTo>
                  <a:pt x="6" y="1071"/>
                  <a:pt x="4" y="1077"/>
                  <a:pt x="3" y="1092"/>
                </a:cubicBezTo>
                <a:cubicBezTo>
                  <a:pt x="3" y="1097"/>
                  <a:pt x="6" y="1101"/>
                  <a:pt x="5" y="1097"/>
                </a:cubicBezTo>
                <a:cubicBezTo>
                  <a:pt x="5" y="1146"/>
                  <a:pt x="6" y="1196"/>
                  <a:pt x="6" y="1194"/>
                </a:cubicBezTo>
                <a:cubicBezTo>
                  <a:pt x="5" y="1202"/>
                  <a:pt x="2" y="1210"/>
                  <a:pt x="2" y="1211"/>
                </a:cubicBezTo>
                <a:cubicBezTo>
                  <a:pt x="3" y="1213"/>
                  <a:pt x="3" y="1219"/>
                  <a:pt x="3" y="1220"/>
                </a:cubicBezTo>
                <a:cubicBezTo>
                  <a:pt x="3" y="1223"/>
                  <a:pt x="2" y="1248"/>
                  <a:pt x="3" y="1275"/>
                </a:cubicBezTo>
                <a:cubicBezTo>
                  <a:pt x="3" y="1275"/>
                  <a:pt x="5" y="1275"/>
                  <a:pt x="7" y="1275"/>
                </a:cubicBezTo>
                <a:cubicBezTo>
                  <a:pt x="6" y="1291"/>
                  <a:pt x="4" y="1328"/>
                  <a:pt x="4" y="1366"/>
                </a:cubicBezTo>
                <a:cubicBezTo>
                  <a:pt x="4" y="1373"/>
                  <a:pt x="6" y="1380"/>
                  <a:pt x="6" y="1387"/>
                </a:cubicBezTo>
                <a:cubicBezTo>
                  <a:pt x="6" y="1391"/>
                  <a:pt x="4" y="1394"/>
                  <a:pt x="4" y="1397"/>
                </a:cubicBezTo>
                <a:cubicBezTo>
                  <a:pt x="4" y="1435"/>
                  <a:pt x="5" y="1465"/>
                  <a:pt x="4" y="1465"/>
                </a:cubicBezTo>
                <a:cubicBezTo>
                  <a:pt x="6" y="1474"/>
                  <a:pt x="4" y="1490"/>
                  <a:pt x="7" y="1505"/>
                </a:cubicBezTo>
                <a:cubicBezTo>
                  <a:pt x="6" y="1509"/>
                  <a:pt x="6" y="1503"/>
                  <a:pt x="6" y="1504"/>
                </a:cubicBezTo>
                <a:cubicBezTo>
                  <a:pt x="7" y="1508"/>
                  <a:pt x="7" y="1513"/>
                  <a:pt x="6" y="1522"/>
                </a:cubicBezTo>
                <a:cubicBezTo>
                  <a:pt x="6" y="1522"/>
                  <a:pt x="6" y="1520"/>
                  <a:pt x="6" y="1521"/>
                </a:cubicBezTo>
                <a:cubicBezTo>
                  <a:pt x="6" y="1545"/>
                  <a:pt x="8" y="1555"/>
                  <a:pt x="7" y="1583"/>
                </a:cubicBezTo>
                <a:cubicBezTo>
                  <a:pt x="7" y="1584"/>
                  <a:pt x="7" y="1643"/>
                  <a:pt x="7" y="1642"/>
                </a:cubicBezTo>
                <a:cubicBezTo>
                  <a:pt x="6" y="1649"/>
                  <a:pt x="3" y="1661"/>
                  <a:pt x="3" y="1665"/>
                </a:cubicBezTo>
                <a:cubicBezTo>
                  <a:pt x="3" y="1661"/>
                  <a:pt x="2" y="1713"/>
                  <a:pt x="3" y="1736"/>
                </a:cubicBezTo>
                <a:cubicBezTo>
                  <a:pt x="3" y="1737"/>
                  <a:pt x="3" y="1749"/>
                  <a:pt x="3" y="1769"/>
                </a:cubicBezTo>
                <a:cubicBezTo>
                  <a:pt x="3" y="1769"/>
                  <a:pt x="6" y="1787"/>
                  <a:pt x="6" y="1787"/>
                </a:cubicBezTo>
                <a:cubicBezTo>
                  <a:pt x="6" y="1787"/>
                  <a:pt x="6" y="1786"/>
                  <a:pt x="6" y="1786"/>
                </a:cubicBezTo>
                <a:cubicBezTo>
                  <a:pt x="6" y="1787"/>
                  <a:pt x="6" y="1787"/>
                  <a:pt x="6" y="1787"/>
                </a:cubicBezTo>
                <a:cubicBezTo>
                  <a:pt x="7" y="1805"/>
                  <a:pt x="6" y="1796"/>
                  <a:pt x="7" y="1809"/>
                </a:cubicBezTo>
                <a:cubicBezTo>
                  <a:pt x="7" y="1810"/>
                  <a:pt x="8" y="1810"/>
                  <a:pt x="8" y="1812"/>
                </a:cubicBezTo>
                <a:cubicBezTo>
                  <a:pt x="8" y="1816"/>
                  <a:pt x="5" y="1815"/>
                  <a:pt x="5" y="1825"/>
                </a:cubicBezTo>
                <a:cubicBezTo>
                  <a:pt x="5" y="1817"/>
                  <a:pt x="5" y="1832"/>
                  <a:pt x="4" y="1823"/>
                </a:cubicBezTo>
                <a:cubicBezTo>
                  <a:pt x="3" y="1844"/>
                  <a:pt x="6" y="1850"/>
                  <a:pt x="6" y="1856"/>
                </a:cubicBezTo>
                <a:cubicBezTo>
                  <a:pt x="7" y="1851"/>
                  <a:pt x="6" y="1878"/>
                  <a:pt x="6" y="1878"/>
                </a:cubicBezTo>
                <a:cubicBezTo>
                  <a:pt x="6" y="1879"/>
                  <a:pt x="6" y="1881"/>
                  <a:pt x="7" y="1884"/>
                </a:cubicBezTo>
                <a:cubicBezTo>
                  <a:pt x="6" y="1888"/>
                  <a:pt x="2" y="1910"/>
                  <a:pt x="2" y="1917"/>
                </a:cubicBezTo>
                <a:cubicBezTo>
                  <a:pt x="3" y="1919"/>
                  <a:pt x="3" y="1953"/>
                  <a:pt x="3" y="1958"/>
                </a:cubicBezTo>
                <a:cubicBezTo>
                  <a:pt x="3" y="1958"/>
                  <a:pt x="1" y="1985"/>
                  <a:pt x="1" y="2000"/>
                </a:cubicBezTo>
                <a:cubicBezTo>
                  <a:pt x="0" y="2002"/>
                  <a:pt x="4" y="2038"/>
                  <a:pt x="4" y="2063"/>
                </a:cubicBezTo>
                <a:cubicBezTo>
                  <a:pt x="3" y="2074"/>
                  <a:pt x="5" y="2103"/>
                  <a:pt x="5" y="2120"/>
                </a:cubicBezTo>
                <a:cubicBezTo>
                  <a:pt x="5" y="2122"/>
                  <a:pt x="5" y="2159"/>
                  <a:pt x="5" y="2192"/>
                </a:cubicBezTo>
                <a:cubicBezTo>
                  <a:pt x="5" y="2191"/>
                  <a:pt x="3" y="2198"/>
                  <a:pt x="3" y="2200"/>
                </a:cubicBezTo>
                <a:cubicBezTo>
                  <a:pt x="3" y="2201"/>
                  <a:pt x="3" y="2202"/>
                  <a:pt x="3" y="2204"/>
                </a:cubicBezTo>
                <a:cubicBezTo>
                  <a:pt x="3" y="2211"/>
                  <a:pt x="6" y="2218"/>
                  <a:pt x="6" y="2219"/>
                </a:cubicBezTo>
                <a:cubicBezTo>
                  <a:pt x="7" y="2224"/>
                  <a:pt x="5" y="2224"/>
                  <a:pt x="5" y="2230"/>
                </a:cubicBezTo>
                <a:cubicBezTo>
                  <a:pt x="5" y="2230"/>
                  <a:pt x="7" y="2233"/>
                  <a:pt x="7" y="2234"/>
                </a:cubicBezTo>
                <a:cubicBezTo>
                  <a:pt x="7" y="2273"/>
                  <a:pt x="5" y="2273"/>
                  <a:pt x="5" y="2312"/>
                </a:cubicBezTo>
                <a:cubicBezTo>
                  <a:pt x="5" y="2316"/>
                  <a:pt x="8" y="2316"/>
                  <a:pt x="8" y="2320"/>
                </a:cubicBezTo>
                <a:cubicBezTo>
                  <a:pt x="8" y="2327"/>
                  <a:pt x="1" y="2327"/>
                  <a:pt x="1" y="2334"/>
                </a:cubicBezTo>
                <a:cubicBezTo>
                  <a:pt x="0" y="2380"/>
                  <a:pt x="2" y="2380"/>
                  <a:pt x="2" y="2425"/>
                </a:cubicBezTo>
                <a:cubicBezTo>
                  <a:pt x="2" y="2471"/>
                  <a:pt x="5" y="2525"/>
                  <a:pt x="5" y="2525"/>
                </a:cubicBezTo>
                <a:cubicBezTo>
                  <a:pt x="5" y="2525"/>
                  <a:pt x="16" y="2524"/>
                  <a:pt x="23" y="2524"/>
                </a:cubicBezTo>
                <a:cubicBezTo>
                  <a:pt x="24" y="2525"/>
                  <a:pt x="74" y="2527"/>
                  <a:pt x="123" y="2528"/>
                </a:cubicBezTo>
                <a:cubicBezTo>
                  <a:pt x="130" y="2528"/>
                  <a:pt x="137" y="2525"/>
                  <a:pt x="144" y="2525"/>
                </a:cubicBezTo>
                <a:cubicBezTo>
                  <a:pt x="147" y="2525"/>
                  <a:pt x="151" y="2528"/>
                  <a:pt x="154" y="2528"/>
                </a:cubicBezTo>
                <a:cubicBezTo>
                  <a:pt x="191" y="2528"/>
                  <a:pt x="222" y="2527"/>
                  <a:pt x="221" y="2527"/>
                </a:cubicBezTo>
                <a:cubicBezTo>
                  <a:pt x="231" y="2526"/>
                  <a:pt x="247" y="2527"/>
                  <a:pt x="262" y="2525"/>
                </a:cubicBezTo>
                <a:cubicBezTo>
                  <a:pt x="266" y="2526"/>
                  <a:pt x="259" y="2526"/>
                  <a:pt x="261" y="2526"/>
                </a:cubicBezTo>
                <a:cubicBezTo>
                  <a:pt x="265" y="2525"/>
                  <a:pt x="270" y="2525"/>
                  <a:pt x="278" y="2525"/>
                </a:cubicBezTo>
                <a:cubicBezTo>
                  <a:pt x="279" y="2525"/>
                  <a:pt x="277" y="2526"/>
                  <a:pt x="277" y="2526"/>
                </a:cubicBezTo>
                <a:cubicBezTo>
                  <a:pt x="302" y="2526"/>
                  <a:pt x="312" y="2524"/>
                  <a:pt x="340" y="2525"/>
                </a:cubicBezTo>
                <a:cubicBezTo>
                  <a:pt x="341" y="2525"/>
                  <a:pt x="400" y="2525"/>
                  <a:pt x="398" y="2525"/>
                </a:cubicBezTo>
                <a:cubicBezTo>
                  <a:pt x="405" y="2526"/>
                  <a:pt x="418" y="2529"/>
                  <a:pt x="422" y="2529"/>
                </a:cubicBezTo>
                <a:cubicBezTo>
                  <a:pt x="418" y="2529"/>
                  <a:pt x="469" y="2530"/>
                  <a:pt x="493" y="2528"/>
                </a:cubicBezTo>
                <a:cubicBezTo>
                  <a:pt x="494" y="2528"/>
                  <a:pt x="506" y="2529"/>
                  <a:pt x="526" y="2528"/>
                </a:cubicBezTo>
                <a:cubicBezTo>
                  <a:pt x="526" y="2528"/>
                  <a:pt x="544" y="2526"/>
                  <a:pt x="544" y="2526"/>
                </a:cubicBezTo>
                <a:cubicBezTo>
                  <a:pt x="543" y="2526"/>
                  <a:pt x="543" y="2526"/>
                  <a:pt x="543" y="2526"/>
                </a:cubicBezTo>
                <a:cubicBezTo>
                  <a:pt x="543" y="2526"/>
                  <a:pt x="544" y="2526"/>
                  <a:pt x="544" y="2526"/>
                </a:cubicBezTo>
                <a:cubicBezTo>
                  <a:pt x="562" y="2525"/>
                  <a:pt x="553" y="2526"/>
                  <a:pt x="566" y="2525"/>
                </a:cubicBezTo>
                <a:cubicBezTo>
                  <a:pt x="567" y="2525"/>
                  <a:pt x="567" y="2524"/>
                  <a:pt x="568" y="2524"/>
                </a:cubicBezTo>
                <a:cubicBezTo>
                  <a:pt x="573" y="2524"/>
                  <a:pt x="572" y="2527"/>
                  <a:pt x="582" y="2527"/>
                </a:cubicBezTo>
                <a:cubicBezTo>
                  <a:pt x="574" y="2527"/>
                  <a:pt x="589" y="2527"/>
                  <a:pt x="580" y="2527"/>
                </a:cubicBezTo>
                <a:cubicBezTo>
                  <a:pt x="600" y="2529"/>
                  <a:pt x="607" y="2526"/>
                  <a:pt x="613" y="2525"/>
                </a:cubicBezTo>
                <a:cubicBezTo>
                  <a:pt x="608" y="2525"/>
                  <a:pt x="634" y="2526"/>
                  <a:pt x="635" y="2526"/>
                </a:cubicBezTo>
                <a:cubicBezTo>
                  <a:pt x="636" y="2526"/>
                  <a:pt x="637" y="2526"/>
                  <a:pt x="638" y="2525"/>
                </a:cubicBezTo>
                <a:cubicBezTo>
                  <a:pt x="640" y="2526"/>
                  <a:pt x="668" y="2526"/>
                  <a:pt x="677" y="2526"/>
                </a:cubicBezTo>
                <a:cubicBezTo>
                  <a:pt x="679" y="2525"/>
                  <a:pt x="677" y="2525"/>
                  <a:pt x="674" y="2525"/>
                </a:cubicBezTo>
                <a:cubicBezTo>
                  <a:pt x="672" y="2525"/>
                  <a:pt x="670" y="2525"/>
                  <a:pt x="665" y="2525"/>
                </a:cubicBezTo>
                <a:cubicBezTo>
                  <a:pt x="668" y="2525"/>
                  <a:pt x="671" y="2525"/>
                  <a:pt x="674" y="2525"/>
                </a:cubicBezTo>
                <a:cubicBezTo>
                  <a:pt x="675" y="2525"/>
                  <a:pt x="677" y="2525"/>
                  <a:pt x="681" y="2525"/>
                </a:cubicBezTo>
                <a:cubicBezTo>
                  <a:pt x="680" y="2525"/>
                  <a:pt x="679" y="2526"/>
                  <a:pt x="677" y="2526"/>
                </a:cubicBezTo>
                <a:cubicBezTo>
                  <a:pt x="677" y="2526"/>
                  <a:pt x="676" y="2526"/>
                  <a:pt x="674" y="2526"/>
                </a:cubicBezTo>
                <a:cubicBezTo>
                  <a:pt x="679" y="2527"/>
                  <a:pt x="692" y="2525"/>
                  <a:pt x="687" y="2527"/>
                </a:cubicBezTo>
                <a:cubicBezTo>
                  <a:pt x="694" y="2525"/>
                  <a:pt x="759" y="2524"/>
                  <a:pt x="764" y="2524"/>
                </a:cubicBezTo>
                <a:cubicBezTo>
                  <a:pt x="769" y="2524"/>
                  <a:pt x="775" y="2527"/>
                  <a:pt x="779" y="2527"/>
                </a:cubicBezTo>
                <a:cubicBezTo>
                  <a:pt x="796" y="2527"/>
                  <a:pt x="804" y="2524"/>
                  <a:pt x="822" y="2525"/>
                </a:cubicBezTo>
                <a:cubicBezTo>
                  <a:pt x="826" y="2526"/>
                  <a:pt x="836" y="2528"/>
                  <a:pt x="846" y="2528"/>
                </a:cubicBezTo>
                <a:cubicBezTo>
                  <a:pt x="844" y="2528"/>
                  <a:pt x="850" y="2529"/>
                  <a:pt x="849" y="2529"/>
                </a:cubicBezTo>
                <a:cubicBezTo>
                  <a:pt x="856" y="2530"/>
                  <a:pt x="875" y="2528"/>
                  <a:pt x="884" y="2528"/>
                </a:cubicBezTo>
                <a:cubicBezTo>
                  <a:pt x="887" y="2528"/>
                  <a:pt x="888" y="2527"/>
                  <a:pt x="893" y="2527"/>
                </a:cubicBezTo>
                <a:cubicBezTo>
                  <a:pt x="892" y="2528"/>
                  <a:pt x="894" y="2527"/>
                  <a:pt x="903" y="2526"/>
                </a:cubicBezTo>
                <a:cubicBezTo>
                  <a:pt x="904" y="2527"/>
                  <a:pt x="932" y="2523"/>
                  <a:pt x="945" y="2524"/>
                </a:cubicBezTo>
                <a:cubicBezTo>
                  <a:pt x="946" y="2524"/>
                  <a:pt x="1027" y="2527"/>
                  <a:pt x="1040" y="2528"/>
                </a:cubicBezTo>
                <a:cubicBezTo>
                  <a:pt x="1040" y="2528"/>
                  <a:pt x="1069" y="2523"/>
                  <a:pt x="1071" y="2523"/>
                </a:cubicBezTo>
                <a:cubicBezTo>
                  <a:pt x="1070" y="2523"/>
                  <a:pt x="1076" y="2526"/>
                  <a:pt x="1091" y="2527"/>
                </a:cubicBezTo>
                <a:cubicBezTo>
                  <a:pt x="1096" y="2527"/>
                  <a:pt x="1100" y="2524"/>
                  <a:pt x="1097" y="2524"/>
                </a:cubicBezTo>
                <a:cubicBezTo>
                  <a:pt x="1145" y="2524"/>
                  <a:pt x="1196" y="2524"/>
                  <a:pt x="1193" y="2524"/>
                </a:cubicBezTo>
                <a:cubicBezTo>
                  <a:pt x="1202" y="2524"/>
                  <a:pt x="1210" y="2527"/>
                  <a:pt x="1210" y="2527"/>
                </a:cubicBezTo>
                <a:cubicBezTo>
                  <a:pt x="1212" y="2527"/>
                  <a:pt x="1218" y="2527"/>
                  <a:pt x="1219" y="2527"/>
                </a:cubicBezTo>
                <a:cubicBezTo>
                  <a:pt x="1222" y="2527"/>
                  <a:pt x="1247" y="2528"/>
                  <a:pt x="1274" y="2527"/>
                </a:cubicBezTo>
                <a:cubicBezTo>
                  <a:pt x="1274" y="2527"/>
                  <a:pt x="1274" y="2526"/>
                  <a:pt x="1274" y="2525"/>
                </a:cubicBezTo>
                <a:cubicBezTo>
                  <a:pt x="1291" y="2526"/>
                  <a:pt x="1327" y="2527"/>
                  <a:pt x="1364" y="2528"/>
                </a:cubicBezTo>
                <a:cubicBezTo>
                  <a:pt x="1371" y="2528"/>
                  <a:pt x="1378" y="2525"/>
                  <a:pt x="1386" y="2525"/>
                </a:cubicBezTo>
                <a:cubicBezTo>
                  <a:pt x="1389" y="2525"/>
                  <a:pt x="1392" y="2528"/>
                  <a:pt x="1396" y="2528"/>
                </a:cubicBezTo>
                <a:cubicBezTo>
                  <a:pt x="1433" y="2528"/>
                  <a:pt x="1463" y="2527"/>
                  <a:pt x="1463" y="2527"/>
                </a:cubicBezTo>
                <a:cubicBezTo>
                  <a:pt x="1472" y="2526"/>
                  <a:pt x="1488" y="2527"/>
                  <a:pt x="1504" y="2525"/>
                </a:cubicBezTo>
                <a:cubicBezTo>
                  <a:pt x="1507" y="2526"/>
                  <a:pt x="1501" y="2526"/>
                  <a:pt x="1503" y="2526"/>
                </a:cubicBezTo>
                <a:cubicBezTo>
                  <a:pt x="1506" y="2525"/>
                  <a:pt x="1511" y="2525"/>
                  <a:pt x="1520" y="2525"/>
                </a:cubicBezTo>
                <a:cubicBezTo>
                  <a:pt x="1520" y="2525"/>
                  <a:pt x="1518" y="2526"/>
                  <a:pt x="1519" y="2526"/>
                </a:cubicBezTo>
                <a:cubicBezTo>
                  <a:pt x="1543" y="2526"/>
                  <a:pt x="1554" y="2524"/>
                  <a:pt x="1581" y="2525"/>
                </a:cubicBezTo>
                <a:cubicBezTo>
                  <a:pt x="1582" y="2525"/>
                  <a:pt x="1641" y="2525"/>
                  <a:pt x="1640" y="2525"/>
                </a:cubicBezTo>
                <a:cubicBezTo>
                  <a:pt x="1647" y="2526"/>
                  <a:pt x="1659" y="2529"/>
                  <a:pt x="1663" y="2529"/>
                </a:cubicBezTo>
                <a:cubicBezTo>
                  <a:pt x="1659" y="2529"/>
                  <a:pt x="1711" y="2530"/>
                  <a:pt x="1735" y="2528"/>
                </a:cubicBezTo>
                <a:cubicBezTo>
                  <a:pt x="1736" y="2528"/>
                  <a:pt x="1747" y="2529"/>
                  <a:pt x="1767" y="2528"/>
                </a:cubicBezTo>
                <a:cubicBezTo>
                  <a:pt x="1768" y="2528"/>
                  <a:pt x="1785" y="2526"/>
                  <a:pt x="1785" y="2526"/>
                </a:cubicBezTo>
                <a:cubicBezTo>
                  <a:pt x="1785" y="2526"/>
                  <a:pt x="1785" y="2526"/>
                  <a:pt x="1784" y="2526"/>
                </a:cubicBezTo>
                <a:cubicBezTo>
                  <a:pt x="1785" y="2526"/>
                  <a:pt x="1785" y="2526"/>
                  <a:pt x="1785" y="2526"/>
                </a:cubicBezTo>
                <a:cubicBezTo>
                  <a:pt x="1803" y="2525"/>
                  <a:pt x="1794" y="2526"/>
                  <a:pt x="1807" y="2525"/>
                </a:cubicBezTo>
                <a:cubicBezTo>
                  <a:pt x="1809" y="2525"/>
                  <a:pt x="1808" y="2524"/>
                  <a:pt x="1810" y="2524"/>
                </a:cubicBezTo>
                <a:cubicBezTo>
                  <a:pt x="1814" y="2524"/>
                  <a:pt x="1813" y="2527"/>
                  <a:pt x="1823" y="2527"/>
                </a:cubicBezTo>
                <a:cubicBezTo>
                  <a:pt x="1815" y="2527"/>
                  <a:pt x="1830" y="2527"/>
                  <a:pt x="1821" y="2527"/>
                </a:cubicBezTo>
                <a:cubicBezTo>
                  <a:pt x="1842" y="2529"/>
                  <a:pt x="1849" y="2526"/>
                  <a:pt x="1854" y="2525"/>
                </a:cubicBezTo>
                <a:cubicBezTo>
                  <a:pt x="1850" y="2525"/>
                  <a:pt x="1876" y="2526"/>
                  <a:pt x="1877" y="2526"/>
                </a:cubicBezTo>
                <a:cubicBezTo>
                  <a:pt x="1877" y="2526"/>
                  <a:pt x="1878" y="2526"/>
                  <a:pt x="1879" y="2525"/>
                </a:cubicBezTo>
                <a:cubicBezTo>
                  <a:pt x="1881" y="2526"/>
                  <a:pt x="1909" y="2526"/>
                  <a:pt x="1919" y="2526"/>
                </a:cubicBezTo>
                <a:cubicBezTo>
                  <a:pt x="1921" y="2525"/>
                  <a:pt x="1919" y="2525"/>
                  <a:pt x="1915" y="2525"/>
                </a:cubicBezTo>
                <a:cubicBezTo>
                  <a:pt x="1913" y="2525"/>
                  <a:pt x="1911" y="2525"/>
                  <a:pt x="1907" y="2525"/>
                </a:cubicBezTo>
                <a:cubicBezTo>
                  <a:pt x="1910" y="2525"/>
                  <a:pt x="1913" y="2525"/>
                  <a:pt x="1915" y="2525"/>
                </a:cubicBezTo>
                <a:cubicBezTo>
                  <a:pt x="1917" y="2525"/>
                  <a:pt x="1919" y="2525"/>
                  <a:pt x="1922" y="2525"/>
                </a:cubicBezTo>
                <a:cubicBezTo>
                  <a:pt x="1922" y="2525"/>
                  <a:pt x="1921" y="2526"/>
                  <a:pt x="1919" y="2526"/>
                </a:cubicBezTo>
                <a:cubicBezTo>
                  <a:pt x="1918" y="2526"/>
                  <a:pt x="1917" y="2526"/>
                  <a:pt x="1915" y="2526"/>
                </a:cubicBezTo>
                <a:cubicBezTo>
                  <a:pt x="1920" y="2527"/>
                  <a:pt x="1933" y="2525"/>
                  <a:pt x="1928" y="2527"/>
                </a:cubicBezTo>
                <a:cubicBezTo>
                  <a:pt x="1935" y="2525"/>
                  <a:pt x="2000" y="2524"/>
                  <a:pt x="2005" y="2524"/>
                </a:cubicBezTo>
                <a:cubicBezTo>
                  <a:pt x="2010" y="2524"/>
                  <a:pt x="2017" y="2527"/>
                  <a:pt x="2020" y="2527"/>
                </a:cubicBezTo>
                <a:cubicBezTo>
                  <a:pt x="2037" y="2527"/>
                  <a:pt x="2046" y="2524"/>
                  <a:pt x="2064" y="2525"/>
                </a:cubicBezTo>
                <a:cubicBezTo>
                  <a:pt x="2067" y="2526"/>
                  <a:pt x="2078" y="2528"/>
                  <a:pt x="2087" y="2528"/>
                </a:cubicBezTo>
                <a:cubicBezTo>
                  <a:pt x="2085" y="2528"/>
                  <a:pt x="2091" y="2529"/>
                  <a:pt x="2091" y="2529"/>
                </a:cubicBezTo>
                <a:cubicBezTo>
                  <a:pt x="2097" y="2530"/>
                  <a:pt x="2117" y="2528"/>
                  <a:pt x="2126" y="2528"/>
                </a:cubicBezTo>
                <a:cubicBezTo>
                  <a:pt x="2129" y="2528"/>
                  <a:pt x="2129" y="2527"/>
                  <a:pt x="2135" y="2527"/>
                </a:cubicBezTo>
                <a:cubicBezTo>
                  <a:pt x="2133" y="2528"/>
                  <a:pt x="2136" y="2527"/>
                  <a:pt x="2144" y="2526"/>
                </a:cubicBezTo>
                <a:cubicBezTo>
                  <a:pt x="2145" y="2527"/>
                  <a:pt x="2174" y="2523"/>
                  <a:pt x="2187" y="2524"/>
                </a:cubicBezTo>
                <a:cubicBezTo>
                  <a:pt x="2187" y="2524"/>
                  <a:pt x="2268" y="2527"/>
                  <a:pt x="2281" y="2528"/>
                </a:cubicBezTo>
                <a:cubicBezTo>
                  <a:pt x="2282" y="2528"/>
                  <a:pt x="2310" y="2523"/>
                  <a:pt x="2313" y="2523"/>
                </a:cubicBezTo>
                <a:cubicBezTo>
                  <a:pt x="2311" y="2523"/>
                  <a:pt x="2318" y="2526"/>
                  <a:pt x="2333" y="2527"/>
                </a:cubicBezTo>
                <a:cubicBezTo>
                  <a:pt x="2338" y="2527"/>
                  <a:pt x="2342" y="2524"/>
                  <a:pt x="2338" y="2524"/>
                </a:cubicBezTo>
                <a:cubicBezTo>
                  <a:pt x="2386" y="2524"/>
                  <a:pt x="2437" y="2524"/>
                  <a:pt x="2435" y="2524"/>
                </a:cubicBezTo>
                <a:cubicBezTo>
                  <a:pt x="2443" y="2524"/>
                  <a:pt x="2451" y="2527"/>
                  <a:pt x="2451" y="2527"/>
                </a:cubicBezTo>
                <a:cubicBezTo>
                  <a:pt x="2454" y="2527"/>
                  <a:pt x="2460" y="2527"/>
                  <a:pt x="2461" y="2527"/>
                </a:cubicBezTo>
                <a:cubicBezTo>
                  <a:pt x="2464" y="2527"/>
                  <a:pt x="2488" y="2528"/>
                  <a:pt x="2515" y="2527"/>
                </a:cubicBezTo>
                <a:cubicBezTo>
                  <a:pt x="2516" y="2524"/>
                  <a:pt x="2513" y="2485"/>
                  <a:pt x="2513" y="2480"/>
                </a:cubicBezTo>
                <a:cubicBezTo>
                  <a:pt x="2512" y="2487"/>
                  <a:pt x="2516" y="2426"/>
                  <a:pt x="2516" y="2424"/>
                </a:cubicBezTo>
                <a:cubicBezTo>
                  <a:pt x="2516" y="2418"/>
                  <a:pt x="2513" y="2402"/>
                  <a:pt x="2514" y="2397"/>
                </a:cubicBezTo>
                <a:cubicBezTo>
                  <a:pt x="2512" y="2401"/>
                  <a:pt x="2517" y="2379"/>
                  <a:pt x="2516" y="2371"/>
                </a:cubicBezTo>
                <a:cubicBezTo>
                  <a:pt x="2517" y="2371"/>
                  <a:pt x="2517" y="2351"/>
                  <a:pt x="2517" y="2349"/>
                </a:cubicBezTo>
                <a:cubicBezTo>
                  <a:pt x="2517" y="2334"/>
                  <a:pt x="2512" y="2279"/>
                  <a:pt x="2513" y="2274"/>
                </a:cubicBezTo>
                <a:cubicBezTo>
                  <a:pt x="2515" y="2273"/>
                  <a:pt x="2518" y="2237"/>
                  <a:pt x="2517" y="2229"/>
                </a:cubicBezTo>
                <a:cubicBezTo>
                  <a:pt x="2518" y="2232"/>
                  <a:pt x="2517" y="2221"/>
                  <a:pt x="2517" y="2216"/>
                </a:cubicBezTo>
                <a:cubicBezTo>
                  <a:pt x="2518" y="2199"/>
                  <a:pt x="2515" y="2188"/>
                  <a:pt x="2516" y="2179"/>
                </a:cubicBezTo>
                <a:cubicBezTo>
                  <a:pt x="2515" y="2177"/>
                  <a:pt x="2520" y="2111"/>
                  <a:pt x="2520" y="2110"/>
                </a:cubicBezTo>
                <a:cubicBezTo>
                  <a:pt x="2520" y="2102"/>
                  <a:pt x="2514" y="2093"/>
                  <a:pt x="2514" y="2092"/>
                </a:cubicBezTo>
                <a:cubicBezTo>
                  <a:pt x="2514" y="2091"/>
                  <a:pt x="2513" y="2091"/>
                  <a:pt x="2513" y="2090"/>
                </a:cubicBezTo>
                <a:cubicBezTo>
                  <a:pt x="2513" y="2083"/>
                  <a:pt x="2517" y="2075"/>
                  <a:pt x="2517" y="2067"/>
                </a:cubicBezTo>
                <a:cubicBezTo>
                  <a:pt x="2517" y="2061"/>
                  <a:pt x="2516" y="2039"/>
                  <a:pt x="2516" y="2037"/>
                </a:cubicBezTo>
                <a:cubicBezTo>
                  <a:pt x="2516" y="2029"/>
                  <a:pt x="2518" y="2009"/>
                  <a:pt x="2518" y="2008"/>
                </a:cubicBezTo>
                <a:cubicBezTo>
                  <a:pt x="2518" y="2007"/>
                  <a:pt x="2516" y="1907"/>
                  <a:pt x="2517" y="1902"/>
                </a:cubicBezTo>
                <a:cubicBezTo>
                  <a:pt x="2517" y="1901"/>
                  <a:pt x="2520" y="1888"/>
                  <a:pt x="2520" y="1885"/>
                </a:cubicBezTo>
                <a:cubicBezTo>
                  <a:pt x="2520" y="1885"/>
                  <a:pt x="2519" y="1885"/>
                  <a:pt x="2519" y="1885"/>
                </a:cubicBezTo>
                <a:cubicBezTo>
                  <a:pt x="2519" y="1876"/>
                  <a:pt x="2519" y="1859"/>
                  <a:pt x="2519" y="1852"/>
                </a:cubicBezTo>
                <a:cubicBezTo>
                  <a:pt x="2518" y="1850"/>
                  <a:pt x="2518" y="1852"/>
                  <a:pt x="2518" y="1855"/>
                </a:cubicBezTo>
                <a:cubicBezTo>
                  <a:pt x="2518" y="1857"/>
                  <a:pt x="2518" y="1859"/>
                  <a:pt x="2518" y="1864"/>
                </a:cubicBezTo>
                <a:cubicBezTo>
                  <a:pt x="2518" y="1861"/>
                  <a:pt x="2518" y="1858"/>
                  <a:pt x="2518" y="1855"/>
                </a:cubicBezTo>
                <a:cubicBezTo>
                  <a:pt x="2518" y="1853"/>
                  <a:pt x="2518" y="1852"/>
                  <a:pt x="2518" y="1848"/>
                </a:cubicBezTo>
                <a:cubicBezTo>
                  <a:pt x="2519" y="1848"/>
                  <a:pt x="2519" y="1850"/>
                  <a:pt x="2519" y="1852"/>
                </a:cubicBezTo>
                <a:cubicBezTo>
                  <a:pt x="2519" y="1852"/>
                  <a:pt x="2519" y="1853"/>
                  <a:pt x="2519" y="1855"/>
                </a:cubicBezTo>
                <a:cubicBezTo>
                  <a:pt x="2520" y="1850"/>
                  <a:pt x="2518" y="1837"/>
                  <a:pt x="2520" y="1842"/>
                </a:cubicBezTo>
                <a:cubicBezTo>
                  <a:pt x="2518" y="1835"/>
                  <a:pt x="2517" y="1770"/>
                  <a:pt x="2517" y="1765"/>
                </a:cubicBezTo>
                <a:cubicBezTo>
                  <a:pt x="2517" y="1760"/>
                  <a:pt x="2520" y="1753"/>
                  <a:pt x="2521" y="1750"/>
                </a:cubicBezTo>
                <a:cubicBezTo>
                  <a:pt x="2520" y="1733"/>
                  <a:pt x="2517" y="1725"/>
                  <a:pt x="2518" y="1707"/>
                </a:cubicBezTo>
                <a:cubicBezTo>
                  <a:pt x="2519" y="1703"/>
                  <a:pt x="2521" y="1693"/>
                  <a:pt x="2521" y="1683"/>
                </a:cubicBezTo>
                <a:cubicBezTo>
                  <a:pt x="2521" y="1685"/>
                  <a:pt x="2522" y="1679"/>
                  <a:pt x="2522" y="1680"/>
                </a:cubicBezTo>
                <a:cubicBezTo>
                  <a:pt x="2523" y="1673"/>
                  <a:pt x="2522" y="1654"/>
                  <a:pt x="2521" y="1645"/>
                </a:cubicBezTo>
                <a:cubicBezTo>
                  <a:pt x="2522" y="1642"/>
                  <a:pt x="2520" y="1641"/>
                  <a:pt x="2520" y="1636"/>
                </a:cubicBezTo>
                <a:cubicBezTo>
                  <a:pt x="2521" y="1637"/>
                  <a:pt x="2520" y="1635"/>
                  <a:pt x="2519" y="1626"/>
                </a:cubicBezTo>
                <a:cubicBezTo>
                  <a:pt x="2520" y="1625"/>
                  <a:pt x="2516" y="1596"/>
                  <a:pt x="2517" y="1584"/>
                </a:cubicBezTo>
                <a:cubicBezTo>
                  <a:pt x="2517" y="1583"/>
                  <a:pt x="2520" y="1502"/>
                  <a:pt x="2521" y="1489"/>
                </a:cubicBezTo>
                <a:cubicBezTo>
                  <a:pt x="2521" y="1489"/>
                  <a:pt x="2516" y="1460"/>
                  <a:pt x="2517" y="1458"/>
                </a:cubicBezTo>
                <a:cubicBezTo>
                  <a:pt x="2517" y="1459"/>
                  <a:pt x="2519" y="1453"/>
                  <a:pt x="2520" y="1438"/>
                </a:cubicBezTo>
                <a:cubicBezTo>
                  <a:pt x="2520" y="1433"/>
                  <a:pt x="2517" y="1429"/>
                  <a:pt x="2517" y="1432"/>
                </a:cubicBezTo>
                <a:cubicBezTo>
                  <a:pt x="2517" y="1384"/>
                  <a:pt x="2517" y="1333"/>
                  <a:pt x="2517" y="1335"/>
                </a:cubicBezTo>
                <a:cubicBezTo>
                  <a:pt x="2517" y="1327"/>
                  <a:pt x="2520" y="1319"/>
                  <a:pt x="2520" y="1319"/>
                </a:cubicBezTo>
                <a:cubicBezTo>
                  <a:pt x="2520" y="1317"/>
                  <a:pt x="2520" y="1311"/>
                  <a:pt x="2520" y="1310"/>
                </a:cubicBezTo>
                <a:cubicBezTo>
                  <a:pt x="2520" y="1306"/>
                  <a:pt x="2521" y="1282"/>
                  <a:pt x="2520" y="1255"/>
                </a:cubicBezTo>
                <a:cubicBezTo>
                  <a:pt x="2520" y="1255"/>
                  <a:pt x="2518" y="1255"/>
                  <a:pt x="2516" y="1255"/>
                </a:cubicBezTo>
                <a:cubicBezTo>
                  <a:pt x="2517" y="1239"/>
                  <a:pt x="2518" y="1201"/>
                  <a:pt x="2519" y="1164"/>
                </a:cubicBezTo>
                <a:cubicBezTo>
                  <a:pt x="2519" y="1157"/>
                  <a:pt x="2516" y="1150"/>
                  <a:pt x="2516" y="1143"/>
                </a:cubicBezTo>
                <a:cubicBezTo>
                  <a:pt x="2516" y="1139"/>
                  <a:pt x="2519" y="1136"/>
                  <a:pt x="2519" y="1132"/>
                </a:cubicBezTo>
                <a:cubicBezTo>
                  <a:pt x="2519" y="1095"/>
                  <a:pt x="2518" y="1065"/>
                  <a:pt x="2518" y="1065"/>
                </a:cubicBezTo>
                <a:cubicBezTo>
                  <a:pt x="2517" y="1056"/>
                  <a:pt x="2518" y="1040"/>
                  <a:pt x="2516" y="1024"/>
                </a:cubicBezTo>
                <a:cubicBezTo>
                  <a:pt x="2516" y="1021"/>
                  <a:pt x="2517" y="1027"/>
                  <a:pt x="2517" y="1025"/>
                </a:cubicBezTo>
                <a:cubicBezTo>
                  <a:pt x="2516" y="1022"/>
                  <a:pt x="2516" y="1017"/>
                  <a:pt x="2516" y="1008"/>
                </a:cubicBezTo>
                <a:cubicBezTo>
                  <a:pt x="2516" y="1008"/>
                  <a:pt x="2517" y="1010"/>
                  <a:pt x="2517" y="1009"/>
                </a:cubicBezTo>
                <a:cubicBezTo>
                  <a:pt x="2517" y="985"/>
                  <a:pt x="2515" y="974"/>
                  <a:pt x="2516" y="947"/>
                </a:cubicBezTo>
                <a:cubicBezTo>
                  <a:pt x="2516" y="946"/>
                  <a:pt x="2516" y="887"/>
                  <a:pt x="2516" y="888"/>
                </a:cubicBezTo>
                <a:cubicBezTo>
                  <a:pt x="2517" y="881"/>
                  <a:pt x="2520" y="869"/>
                  <a:pt x="2520" y="865"/>
                </a:cubicBezTo>
                <a:cubicBezTo>
                  <a:pt x="2520" y="869"/>
                  <a:pt x="2520" y="817"/>
                  <a:pt x="2519" y="793"/>
                </a:cubicBezTo>
                <a:cubicBezTo>
                  <a:pt x="2519" y="792"/>
                  <a:pt x="2520" y="781"/>
                  <a:pt x="2519" y="761"/>
                </a:cubicBezTo>
                <a:cubicBezTo>
                  <a:pt x="2519" y="761"/>
                  <a:pt x="2517" y="743"/>
                  <a:pt x="2517" y="743"/>
                </a:cubicBezTo>
                <a:cubicBezTo>
                  <a:pt x="2517" y="743"/>
                  <a:pt x="2517" y="743"/>
                  <a:pt x="2517" y="744"/>
                </a:cubicBezTo>
                <a:cubicBezTo>
                  <a:pt x="2517" y="743"/>
                  <a:pt x="2517" y="743"/>
                  <a:pt x="2517" y="743"/>
                </a:cubicBezTo>
                <a:cubicBezTo>
                  <a:pt x="2516" y="725"/>
                  <a:pt x="2517" y="734"/>
                  <a:pt x="2516" y="721"/>
                </a:cubicBezTo>
                <a:cubicBezTo>
                  <a:pt x="2516" y="719"/>
                  <a:pt x="2515" y="720"/>
                  <a:pt x="2515" y="718"/>
                </a:cubicBezTo>
                <a:cubicBezTo>
                  <a:pt x="2515" y="714"/>
                  <a:pt x="2518" y="715"/>
                  <a:pt x="2518" y="705"/>
                </a:cubicBezTo>
                <a:cubicBezTo>
                  <a:pt x="2518" y="713"/>
                  <a:pt x="2518" y="698"/>
                  <a:pt x="2518" y="707"/>
                </a:cubicBezTo>
                <a:cubicBezTo>
                  <a:pt x="2520" y="686"/>
                  <a:pt x="2517" y="679"/>
                  <a:pt x="2516" y="674"/>
                </a:cubicBezTo>
                <a:cubicBezTo>
                  <a:pt x="2516" y="678"/>
                  <a:pt x="2517" y="652"/>
                  <a:pt x="2517" y="651"/>
                </a:cubicBezTo>
                <a:cubicBezTo>
                  <a:pt x="2517" y="650"/>
                  <a:pt x="2516" y="648"/>
                  <a:pt x="2516" y="646"/>
                </a:cubicBezTo>
                <a:cubicBezTo>
                  <a:pt x="2517" y="642"/>
                  <a:pt x="2521" y="620"/>
                  <a:pt x="2521" y="612"/>
                </a:cubicBezTo>
                <a:cubicBezTo>
                  <a:pt x="2520" y="611"/>
                  <a:pt x="2520" y="577"/>
                  <a:pt x="2520" y="572"/>
                </a:cubicBezTo>
                <a:cubicBezTo>
                  <a:pt x="2520" y="571"/>
                  <a:pt x="2522" y="545"/>
                  <a:pt x="2522" y="529"/>
                </a:cubicBezTo>
                <a:cubicBezTo>
                  <a:pt x="2523" y="528"/>
                  <a:pt x="2519" y="492"/>
                  <a:pt x="2519" y="467"/>
                </a:cubicBezTo>
              </a:path>
            </a:pathLst>
          </a:cu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noProof="0"/>
          </a:p>
        </p:txBody>
      </p:sp>
      <p:sp>
        <p:nvSpPr>
          <p:cNvPr id="31" name="Freeform 5">
            <a:extLst>
              <a:ext uri="{FF2B5EF4-FFF2-40B4-BE49-F238E27FC236}">
                <a16:creationId xmlns:a16="http://schemas.microsoft.com/office/drawing/2014/main" id="{B3923FC3-47B4-40D2-8281-BFD6B6EDA0E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708413" y="1804151"/>
            <a:ext cx="3307059" cy="4148828"/>
          </a:xfrm>
          <a:custGeom>
            <a:avLst/>
            <a:gdLst>
              <a:gd name="T0" fmla="*/ 2516 w 2523"/>
              <a:gd name="T1" fmla="*/ 2424 h 2530"/>
              <a:gd name="T2" fmla="*/ 2517 w 2523"/>
              <a:gd name="T3" fmla="*/ 311 h 2530"/>
              <a:gd name="T4" fmla="*/ 2521 w 2523"/>
              <a:gd name="T5" fmla="*/ 105 h 2530"/>
              <a:gd name="T6" fmla="*/ 2301 w 2523"/>
              <a:gd name="T7" fmla="*/ 2 h 2530"/>
              <a:gd name="T8" fmla="*/ 2124 w 2523"/>
              <a:gd name="T9" fmla="*/ 5 h 2530"/>
              <a:gd name="T10" fmla="*/ 1979 w 2523"/>
              <a:gd name="T11" fmla="*/ 4 h 2530"/>
              <a:gd name="T12" fmla="*/ 1888 w 2523"/>
              <a:gd name="T13" fmla="*/ 4 h 2530"/>
              <a:gd name="T14" fmla="*/ 1842 w 2523"/>
              <a:gd name="T15" fmla="*/ 5 h 2530"/>
              <a:gd name="T16" fmla="*/ 1701 w 2523"/>
              <a:gd name="T17" fmla="*/ 5 h 2530"/>
              <a:gd name="T18" fmla="*/ 1578 w 2523"/>
              <a:gd name="T19" fmla="*/ 6 h 2530"/>
              <a:gd name="T20" fmla="*/ 1313 w 2523"/>
              <a:gd name="T21" fmla="*/ 3 h 2530"/>
              <a:gd name="T22" fmla="*/ 1127 w 2523"/>
              <a:gd name="T23" fmla="*/ 2 h 2530"/>
              <a:gd name="T24" fmla="*/ 942 w 2523"/>
              <a:gd name="T25" fmla="*/ 5 h 2530"/>
              <a:gd name="T26" fmla="*/ 739 w 2523"/>
              <a:gd name="T27" fmla="*/ 4 h 2530"/>
              <a:gd name="T28" fmla="*/ 669 w 2523"/>
              <a:gd name="T29" fmla="*/ 4 h 2530"/>
              <a:gd name="T30" fmla="*/ 607 w 2523"/>
              <a:gd name="T31" fmla="*/ 5 h 2530"/>
              <a:gd name="T32" fmla="*/ 503 w 2523"/>
              <a:gd name="T33" fmla="*/ 2 h 2530"/>
              <a:gd name="T34" fmla="*/ 379 w 2523"/>
              <a:gd name="T35" fmla="*/ 3 h 2530"/>
              <a:gd name="T36" fmla="*/ 88 w 2523"/>
              <a:gd name="T37" fmla="*/ 6 h 2530"/>
              <a:gd name="T38" fmla="*/ 9 w 2523"/>
              <a:gd name="T39" fmla="*/ 133 h 2530"/>
              <a:gd name="T40" fmla="*/ 7 w 2523"/>
              <a:gd name="T41" fmla="*/ 351 h 2530"/>
              <a:gd name="T42" fmla="*/ 5 w 2523"/>
              <a:gd name="T43" fmla="*/ 522 h 2530"/>
              <a:gd name="T44" fmla="*/ 5 w 2523"/>
              <a:gd name="T45" fmla="*/ 666 h 2530"/>
              <a:gd name="T46" fmla="*/ 6 w 2523"/>
              <a:gd name="T47" fmla="*/ 765 h 2530"/>
              <a:gd name="T48" fmla="*/ 2 w 2523"/>
              <a:gd name="T49" fmla="*/ 894 h 2530"/>
              <a:gd name="T50" fmla="*/ 5 w 2523"/>
              <a:gd name="T51" fmla="*/ 1097 h 2530"/>
              <a:gd name="T52" fmla="*/ 4 w 2523"/>
              <a:gd name="T53" fmla="*/ 1366 h 2530"/>
              <a:gd name="T54" fmla="*/ 6 w 2523"/>
              <a:gd name="T55" fmla="*/ 1522 h 2530"/>
              <a:gd name="T56" fmla="*/ 3 w 2523"/>
              <a:gd name="T57" fmla="*/ 1769 h 2530"/>
              <a:gd name="T58" fmla="*/ 5 w 2523"/>
              <a:gd name="T59" fmla="*/ 1825 h 2530"/>
              <a:gd name="T60" fmla="*/ 3 w 2523"/>
              <a:gd name="T61" fmla="*/ 1958 h 2530"/>
              <a:gd name="T62" fmla="*/ 3 w 2523"/>
              <a:gd name="T63" fmla="*/ 2204 h 2530"/>
              <a:gd name="T64" fmla="*/ 1 w 2523"/>
              <a:gd name="T65" fmla="*/ 2334 h 2530"/>
              <a:gd name="T66" fmla="*/ 154 w 2523"/>
              <a:gd name="T67" fmla="*/ 2528 h 2530"/>
              <a:gd name="T68" fmla="*/ 340 w 2523"/>
              <a:gd name="T69" fmla="*/ 2525 h 2530"/>
              <a:gd name="T70" fmla="*/ 543 w 2523"/>
              <a:gd name="T71" fmla="*/ 2526 h 2530"/>
              <a:gd name="T72" fmla="*/ 613 w 2523"/>
              <a:gd name="T73" fmla="*/ 2525 h 2530"/>
              <a:gd name="T74" fmla="*/ 674 w 2523"/>
              <a:gd name="T75" fmla="*/ 2525 h 2530"/>
              <a:gd name="T76" fmla="*/ 779 w 2523"/>
              <a:gd name="T77" fmla="*/ 2527 h 2530"/>
              <a:gd name="T78" fmla="*/ 903 w 2523"/>
              <a:gd name="T79" fmla="*/ 2526 h 2530"/>
              <a:gd name="T80" fmla="*/ 1193 w 2523"/>
              <a:gd name="T81" fmla="*/ 2524 h 2530"/>
              <a:gd name="T82" fmla="*/ 1386 w 2523"/>
              <a:gd name="T83" fmla="*/ 2525 h 2530"/>
              <a:gd name="T84" fmla="*/ 1519 w 2523"/>
              <a:gd name="T85" fmla="*/ 2526 h 2530"/>
              <a:gd name="T86" fmla="*/ 1785 w 2523"/>
              <a:gd name="T87" fmla="*/ 2526 h 2530"/>
              <a:gd name="T88" fmla="*/ 1821 w 2523"/>
              <a:gd name="T89" fmla="*/ 2527 h 2530"/>
              <a:gd name="T90" fmla="*/ 1907 w 2523"/>
              <a:gd name="T91" fmla="*/ 2525 h 2530"/>
              <a:gd name="T92" fmla="*/ 2005 w 2523"/>
              <a:gd name="T93" fmla="*/ 2524 h 2530"/>
              <a:gd name="T94" fmla="*/ 2135 w 2523"/>
              <a:gd name="T95" fmla="*/ 2527 h 2530"/>
              <a:gd name="T96" fmla="*/ 2338 w 2523"/>
              <a:gd name="T97" fmla="*/ 2524 h 2530"/>
              <a:gd name="T98" fmla="*/ 2516 w 2523"/>
              <a:gd name="T99" fmla="*/ 2424 h 2530"/>
              <a:gd name="T100" fmla="*/ 2517 w 2523"/>
              <a:gd name="T101" fmla="*/ 2216 h 2530"/>
              <a:gd name="T102" fmla="*/ 2516 w 2523"/>
              <a:gd name="T103" fmla="*/ 2037 h 2530"/>
              <a:gd name="T104" fmla="*/ 2518 w 2523"/>
              <a:gd name="T105" fmla="*/ 1855 h 2530"/>
              <a:gd name="T106" fmla="*/ 2520 w 2523"/>
              <a:gd name="T107" fmla="*/ 1842 h 2530"/>
              <a:gd name="T108" fmla="*/ 2521 w 2523"/>
              <a:gd name="T109" fmla="*/ 1645 h 2530"/>
              <a:gd name="T110" fmla="*/ 2520 w 2523"/>
              <a:gd name="T111" fmla="*/ 1438 h 2530"/>
              <a:gd name="T112" fmla="*/ 2516 w 2523"/>
              <a:gd name="T113" fmla="*/ 1255 h 2530"/>
              <a:gd name="T114" fmla="*/ 2517 w 2523"/>
              <a:gd name="T115" fmla="*/ 1025 h 2530"/>
              <a:gd name="T116" fmla="*/ 2519 w 2523"/>
              <a:gd name="T117" fmla="*/ 793 h 2530"/>
              <a:gd name="T118" fmla="*/ 2515 w 2523"/>
              <a:gd name="T119" fmla="*/ 718 h 2530"/>
              <a:gd name="T120" fmla="*/ 2521 w 2523"/>
              <a:gd name="T121" fmla="*/ 612 h 2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523" h="2530">
                <a:moveTo>
                  <a:pt x="6" y="105"/>
                </a:moveTo>
                <a:cubicBezTo>
                  <a:pt x="6" y="105"/>
                  <a:pt x="6" y="105"/>
                  <a:pt x="6" y="104"/>
                </a:cubicBezTo>
                <a:cubicBezTo>
                  <a:pt x="6" y="105"/>
                  <a:pt x="6" y="106"/>
                  <a:pt x="6" y="105"/>
                </a:cubicBezTo>
                <a:moveTo>
                  <a:pt x="2516" y="2424"/>
                </a:moveTo>
                <a:cubicBezTo>
                  <a:pt x="2516" y="2425"/>
                  <a:pt x="2516" y="2425"/>
                  <a:pt x="2516" y="2425"/>
                </a:cubicBezTo>
                <a:cubicBezTo>
                  <a:pt x="2516" y="2425"/>
                  <a:pt x="2516" y="2424"/>
                  <a:pt x="2516" y="2424"/>
                </a:cubicBezTo>
                <a:moveTo>
                  <a:pt x="2519" y="467"/>
                </a:moveTo>
                <a:cubicBezTo>
                  <a:pt x="2520" y="455"/>
                  <a:pt x="2517" y="427"/>
                  <a:pt x="2518" y="410"/>
                </a:cubicBezTo>
                <a:cubicBezTo>
                  <a:pt x="2518" y="407"/>
                  <a:pt x="2517" y="371"/>
                  <a:pt x="2518" y="338"/>
                </a:cubicBezTo>
                <a:cubicBezTo>
                  <a:pt x="2518" y="338"/>
                  <a:pt x="2519" y="332"/>
                  <a:pt x="2520" y="329"/>
                </a:cubicBezTo>
                <a:cubicBezTo>
                  <a:pt x="2519" y="329"/>
                  <a:pt x="2520" y="328"/>
                  <a:pt x="2520" y="326"/>
                </a:cubicBezTo>
                <a:cubicBezTo>
                  <a:pt x="2520" y="319"/>
                  <a:pt x="2517" y="311"/>
                  <a:pt x="2517" y="311"/>
                </a:cubicBezTo>
                <a:cubicBezTo>
                  <a:pt x="2516" y="305"/>
                  <a:pt x="2518" y="305"/>
                  <a:pt x="2518" y="300"/>
                </a:cubicBezTo>
                <a:cubicBezTo>
                  <a:pt x="2518" y="299"/>
                  <a:pt x="2516" y="297"/>
                  <a:pt x="2516" y="296"/>
                </a:cubicBezTo>
                <a:cubicBezTo>
                  <a:pt x="2516" y="257"/>
                  <a:pt x="2518" y="257"/>
                  <a:pt x="2518" y="218"/>
                </a:cubicBezTo>
                <a:cubicBezTo>
                  <a:pt x="2517" y="214"/>
                  <a:pt x="2515" y="214"/>
                  <a:pt x="2515" y="210"/>
                </a:cubicBezTo>
                <a:cubicBezTo>
                  <a:pt x="2515" y="203"/>
                  <a:pt x="2522" y="203"/>
                  <a:pt x="2522" y="196"/>
                </a:cubicBezTo>
                <a:cubicBezTo>
                  <a:pt x="2523" y="150"/>
                  <a:pt x="2520" y="150"/>
                  <a:pt x="2521" y="105"/>
                </a:cubicBezTo>
                <a:cubicBezTo>
                  <a:pt x="2521" y="59"/>
                  <a:pt x="2517" y="5"/>
                  <a:pt x="2517" y="5"/>
                </a:cubicBezTo>
                <a:cubicBezTo>
                  <a:pt x="2517" y="5"/>
                  <a:pt x="2507" y="6"/>
                  <a:pt x="2500" y="6"/>
                </a:cubicBezTo>
                <a:cubicBezTo>
                  <a:pt x="2498" y="5"/>
                  <a:pt x="2449" y="2"/>
                  <a:pt x="2400" y="2"/>
                </a:cubicBezTo>
                <a:cubicBezTo>
                  <a:pt x="2393" y="2"/>
                  <a:pt x="2386" y="4"/>
                  <a:pt x="2379" y="4"/>
                </a:cubicBezTo>
                <a:cubicBezTo>
                  <a:pt x="2375" y="4"/>
                  <a:pt x="2372" y="2"/>
                  <a:pt x="2369" y="2"/>
                </a:cubicBezTo>
                <a:cubicBezTo>
                  <a:pt x="2331" y="2"/>
                  <a:pt x="2301" y="3"/>
                  <a:pt x="2301" y="2"/>
                </a:cubicBezTo>
                <a:cubicBezTo>
                  <a:pt x="2292" y="4"/>
                  <a:pt x="2276" y="2"/>
                  <a:pt x="2261" y="5"/>
                </a:cubicBezTo>
                <a:cubicBezTo>
                  <a:pt x="2257" y="4"/>
                  <a:pt x="2264" y="4"/>
                  <a:pt x="2262" y="4"/>
                </a:cubicBezTo>
                <a:cubicBezTo>
                  <a:pt x="2258" y="4"/>
                  <a:pt x="2253" y="5"/>
                  <a:pt x="2244" y="4"/>
                </a:cubicBezTo>
                <a:cubicBezTo>
                  <a:pt x="2244" y="4"/>
                  <a:pt x="2246" y="4"/>
                  <a:pt x="2245" y="4"/>
                </a:cubicBezTo>
                <a:cubicBezTo>
                  <a:pt x="2221" y="4"/>
                  <a:pt x="2211" y="6"/>
                  <a:pt x="2183" y="5"/>
                </a:cubicBezTo>
                <a:cubicBezTo>
                  <a:pt x="2182" y="5"/>
                  <a:pt x="2123" y="5"/>
                  <a:pt x="2124" y="5"/>
                </a:cubicBezTo>
                <a:cubicBezTo>
                  <a:pt x="2117" y="4"/>
                  <a:pt x="2105" y="1"/>
                  <a:pt x="2101" y="1"/>
                </a:cubicBezTo>
                <a:cubicBezTo>
                  <a:pt x="2105" y="1"/>
                  <a:pt x="2053" y="0"/>
                  <a:pt x="2030" y="1"/>
                </a:cubicBezTo>
                <a:cubicBezTo>
                  <a:pt x="2029" y="1"/>
                  <a:pt x="2017" y="1"/>
                  <a:pt x="1997" y="1"/>
                </a:cubicBezTo>
                <a:cubicBezTo>
                  <a:pt x="1997" y="1"/>
                  <a:pt x="1979" y="4"/>
                  <a:pt x="1979" y="4"/>
                </a:cubicBezTo>
                <a:cubicBezTo>
                  <a:pt x="1979" y="4"/>
                  <a:pt x="1980" y="4"/>
                  <a:pt x="1980" y="4"/>
                </a:cubicBezTo>
                <a:cubicBezTo>
                  <a:pt x="1979" y="4"/>
                  <a:pt x="1979" y="4"/>
                  <a:pt x="1979" y="4"/>
                </a:cubicBezTo>
                <a:cubicBezTo>
                  <a:pt x="1961" y="5"/>
                  <a:pt x="1970" y="3"/>
                  <a:pt x="1957" y="5"/>
                </a:cubicBezTo>
                <a:cubicBezTo>
                  <a:pt x="1956" y="5"/>
                  <a:pt x="1956" y="6"/>
                  <a:pt x="1954" y="5"/>
                </a:cubicBezTo>
                <a:cubicBezTo>
                  <a:pt x="1950" y="6"/>
                  <a:pt x="1951" y="3"/>
                  <a:pt x="1941" y="3"/>
                </a:cubicBezTo>
                <a:cubicBezTo>
                  <a:pt x="1949" y="2"/>
                  <a:pt x="1934" y="3"/>
                  <a:pt x="1943" y="2"/>
                </a:cubicBezTo>
                <a:cubicBezTo>
                  <a:pt x="1922" y="1"/>
                  <a:pt x="1916" y="4"/>
                  <a:pt x="1910" y="4"/>
                </a:cubicBezTo>
                <a:cubicBezTo>
                  <a:pt x="1915" y="5"/>
                  <a:pt x="1888" y="4"/>
                  <a:pt x="1888" y="4"/>
                </a:cubicBezTo>
                <a:cubicBezTo>
                  <a:pt x="1887" y="4"/>
                  <a:pt x="1886" y="4"/>
                  <a:pt x="1885" y="4"/>
                </a:cubicBezTo>
                <a:cubicBezTo>
                  <a:pt x="1883" y="4"/>
                  <a:pt x="1855" y="3"/>
                  <a:pt x="1845" y="4"/>
                </a:cubicBezTo>
                <a:cubicBezTo>
                  <a:pt x="1844" y="4"/>
                  <a:pt x="1846" y="5"/>
                  <a:pt x="1849" y="5"/>
                </a:cubicBezTo>
                <a:cubicBezTo>
                  <a:pt x="1851" y="5"/>
                  <a:pt x="1853" y="5"/>
                  <a:pt x="1858" y="5"/>
                </a:cubicBezTo>
                <a:cubicBezTo>
                  <a:pt x="1855" y="5"/>
                  <a:pt x="1851" y="5"/>
                  <a:pt x="1849" y="5"/>
                </a:cubicBezTo>
                <a:cubicBezTo>
                  <a:pt x="1847" y="5"/>
                  <a:pt x="1845" y="5"/>
                  <a:pt x="1842" y="5"/>
                </a:cubicBezTo>
                <a:cubicBezTo>
                  <a:pt x="1842" y="4"/>
                  <a:pt x="1844" y="4"/>
                  <a:pt x="1845" y="4"/>
                </a:cubicBezTo>
                <a:cubicBezTo>
                  <a:pt x="1846" y="4"/>
                  <a:pt x="1847" y="4"/>
                  <a:pt x="1849" y="4"/>
                </a:cubicBezTo>
                <a:cubicBezTo>
                  <a:pt x="1844" y="3"/>
                  <a:pt x="1831" y="5"/>
                  <a:pt x="1836" y="3"/>
                </a:cubicBezTo>
                <a:cubicBezTo>
                  <a:pt x="1829" y="5"/>
                  <a:pt x="1764" y="6"/>
                  <a:pt x="1759" y="6"/>
                </a:cubicBezTo>
                <a:cubicBezTo>
                  <a:pt x="1754" y="6"/>
                  <a:pt x="1747" y="3"/>
                  <a:pt x="1744" y="2"/>
                </a:cubicBezTo>
                <a:cubicBezTo>
                  <a:pt x="1727" y="2"/>
                  <a:pt x="1719" y="5"/>
                  <a:pt x="1701" y="5"/>
                </a:cubicBezTo>
                <a:cubicBezTo>
                  <a:pt x="1697" y="4"/>
                  <a:pt x="1687" y="2"/>
                  <a:pt x="1677" y="2"/>
                </a:cubicBezTo>
                <a:cubicBezTo>
                  <a:pt x="1679" y="2"/>
                  <a:pt x="1673" y="1"/>
                  <a:pt x="1673" y="1"/>
                </a:cubicBezTo>
                <a:cubicBezTo>
                  <a:pt x="1667" y="0"/>
                  <a:pt x="1647" y="1"/>
                  <a:pt x="1638" y="2"/>
                </a:cubicBezTo>
                <a:cubicBezTo>
                  <a:pt x="1636" y="1"/>
                  <a:pt x="1635" y="2"/>
                  <a:pt x="1630" y="3"/>
                </a:cubicBezTo>
                <a:cubicBezTo>
                  <a:pt x="1631" y="2"/>
                  <a:pt x="1629" y="3"/>
                  <a:pt x="1620" y="3"/>
                </a:cubicBezTo>
                <a:cubicBezTo>
                  <a:pt x="1619" y="3"/>
                  <a:pt x="1590" y="6"/>
                  <a:pt x="1578" y="6"/>
                </a:cubicBezTo>
                <a:cubicBezTo>
                  <a:pt x="1577" y="6"/>
                  <a:pt x="1496" y="3"/>
                  <a:pt x="1483" y="2"/>
                </a:cubicBezTo>
                <a:cubicBezTo>
                  <a:pt x="1483" y="2"/>
                  <a:pt x="1454" y="7"/>
                  <a:pt x="1451" y="6"/>
                </a:cubicBezTo>
                <a:cubicBezTo>
                  <a:pt x="1453" y="6"/>
                  <a:pt x="1447" y="4"/>
                  <a:pt x="1432" y="3"/>
                </a:cubicBezTo>
                <a:cubicBezTo>
                  <a:pt x="1426" y="3"/>
                  <a:pt x="1423" y="6"/>
                  <a:pt x="1426" y="5"/>
                </a:cubicBezTo>
                <a:cubicBezTo>
                  <a:pt x="1378" y="6"/>
                  <a:pt x="1327" y="6"/>
                  <a:pt x="1329" y="6"/>
                </a:cubicBezTo>
                <a:cubicBezTo>
                  <a:pt x="1321" y="6"/>
                  <a:pt x="1313" y="3"/>
                  <a:pt x="1313" y="3"/>
                </a:cubicBezTo>
                <a:cubicBezTo>
                  <a:pt x="1311" y="3"/>
                  <a:pt x="1305" y="3"/>
                  <a:pt x="1304" y="3"/>
                </a:cubicBezTo>
                <a:cubicBezTo>
                  <a:pt x="1300" y="3"/>
                  <a:pt x="1276" y="2"/>
                  <a:pt x="1249" y="3"/>
                </a:cubicBezTo>
                <a:cubicBezTo>
                  <a:pt x="1249" y="3"/>
                  <a:pt x="1249" y="4"/>
                  <a:pt x="1249" y="5"/>
                </a:cubicBezTo>
                <a:cubicBezTo>
                  <a:pt x="1232" y="4"/>
                  <a:pt x="1195" y="2"/>
                  <a:pt x="1159" y="2"/>
                </a:cubicBezTo>
                <a:cubicBezTo>
                  <a:pt x="1151" y="2"/>
                  <a:pt x="1144" y="4"/>
                  <a:pt x="1137" y="4"/>
                </a:cubicBezTo>
                <a:cubicBezTo>
                  <a:pt x="1134" y="4"/>
                  <a:pt x="1130" y="2"/>
                  <a:pt x="1127" y="2"/>
                </a:cubicBezTo>
                <a:cubicBezTo>
                  <a:pt x="1090" y="2"/>
                  <a:pt x="1060" y="3"/>
                  <a:pt x="1060" y="2"/>
                </a:cubicBezTo>
                <a:cubicBezTo>
                  <a:pt x="1050" y="4"/>
                  <a:pt x="1034" y="2"/>
                  <a:pt x="1019" y="5"/>
                </a:cubicBezTo>
                <a:cubicBezTo>
                  <a:pt x="1016" y="4"/>
                  <a:pt x="1022" y="4"/>
                  <a:pt x="1020" y="4"/>
                </a:cubicBezTo>
                <a:cubicBezTo>
                  <a:pt x="1016" y="4"/>
                  <a:pt x="1012" y="5"/>
                  <a:pt x="1003" y="4"/>
                </a:cubicBezTo>
                <a:cubicBezTo>
                  <a:pt x="1002" y="4"/>
                  <a:pt x="1004" y="4"/>
                  <a:pt x="1004" y="4"/>
                </a:cubicBezTo>
                <a:cubicBezTo>
                  <a:pt x="980" y="4"/>
                  <a:pt x="969" y="6"/>
                  <a:pt x="942" y="5"/>
                </a:cubicBezTo>
                <a:cubicBezTo>
                  <a:pt x="941" y="5"/>
                  <a:pt x="881" y="5"/>
                  <a:pt x="883" y="5"/>
                </a:cubicBezTo>
                <a:cubicBezTo>
                  <a:pt x="876" y="4"/>
                  <a:pt x="863" y="1"/>
                  <a:pt x="859" y="1"/>
                </a:cubicBezTo>
                <a:cubicBezTo>
                  <a:pt x="863" y="1"/>
                  <a:pt x="812" y="0"/>
                  <a:pt x="788" y="1"/>
                </a:cubicBezTo>
                <a:cubicBezTo>
                  <a:pt x="787" y="1"/>
                  <a:pt x="776" y="1"/>
                  <a:pt x="756" y="1"/>
                </a:cubicBezTo>
                <a:cubicBezTo>
                  <a:pt x="755" y="1"/>
                  <a:pt x="737" y="4"/>
                  <a:pt x="737" y="4"/>
                </a:cubicBezTo>
                <a:cubicBezTo>
                  <a:pt x="738" y="4"/>
                  <a:pt x="738" y="4"/>
                  <a:pt x="739" y="4"/>
                </a:cubicBezTo>
                <a:cubicBezTo>
                  <a:pt x="738" y="4"/>
                  <a:pt x="737" y="4"/>
                  <a:pt x="737" y="4"/>
                </a:cubicBezTo>
                <a:cubicBezTo>
                  <a:pt x="719" y="5"/>
                  <a:pt x="728" y="3"/>
                  <a:pt x="716" y="5"/>
                </a:cubicBezTo>
                <a:cubicBezTo>
                  <a:pt x="714" y="5"/>
                  <a:pt x="714" y="6"/>
                  <a:pt x="713" y="5"/>
                </a:cubicBezTo>
                <a:cubicBezTo>
                  <a:pt x="708" y="6"/>
                  <a:pt x="709" y="3"/>
                  <a:pt x="699" y="3"/>
                </a:cubicBezTo>
                <a:cubicBezTo>
                  <a:pt x="708" y="2"/>
                  <a:pt x="693" y="3"/>
                  <a:pt x="702" y="2"/>
                </a:cubicBezTo>
                <a:cubicBezTo>
                  <a:pt x="681" y="1"/>
                  <a:pt x="674" y="4"/>
                  <a:pt x="669" y="4"/>
                </a:cubicBezTo>
                <a:cubicBezTo>
                  <a:pt x="673" y="5"/>
                  <a:pt x="647" y="4"/>
                  <a:pt x="646" y="4"/>
                </a:cubicBezTo>
                <a:cubicBezTo>
                  <a:pt x="646" y="4"/>
                  <a:pt x="644" y="4"/>
                  <a:pt x="643" y="4"/>
                </a:cubicBezTo>
                <a:cubicBezTo>
                  <a:pt x="641" y="4"/>
                  <a:pt x="614" y="3"/>
                  <a:pt x="604" y="4"/>
                </a:cubicBezTo>
                <a:cubicBezTo>
                  <a:pt x="602" y="4"/>
                  <a:pt x="604" y="5"/>
                  <a:pt x="607" y="5"/>
                </a:cubicBezTo>
                <a:cubicBezTo>
                  <a:pt x="610" y="5"/>
                  <a:pt x="612" y="5"/>
                  <a:pt x="616" y="5"/>
                </a:cubicBezTo>
                <a:cubicBezTo>
                  <a:pt x="613" y="5"/>
                  <a:pt x="610" y="5"/>
                  <a:pt x="607" y="5"/>
                </a:cubicBezTo>
                <a:cubicBezTo>
                  <a:pt x="606" y="5"/>
                  <a:pt x="604" y="5"/>
                  <a:pt x="601" y="5"/>
                </a:cubicBezTo>
                <a:cubicBezTo>
                  <a:pt x="601" y="4"/>
                  <a:pt x="602" y="4"/>
                  <a:pt x="604" y="4"/>
                </a:cubicBezTo>
                <a:cubicBezTo>
                  <a:pt x="605" y="4"/>
                  <a:pt x="606" y="4"/>
                  <a:pt x="607" y="4"/>
                </a:cubicBezTo>
                <a:cubicBezTo>
                  <a:pt x="603" y="3"/>
                  <a:pt x="590" y="5"/>
                  <a:pt x="594" y="3"/>
                </a:cubicBezTo>
                <a:cubicBezTo>
                  <a:pt x="587" y="5"/>
                  <a:pt x="522" y="6"/>
                  <a:pt x="517" y="6"/>
                </a:cubicBezTo>
                <a:cubicBezTo>
                  <a:pt x="512" y="6"/>
                  <a:pt x="506" y="3"/>
                  <a:pt x="503" y="2"/>
                </a:cubicBezTo>
                <a:cubicBezTo>
                  <a:pt x="485" y="2"/>
                  <a:pt x="477" y="5"/>
                  <a:pt x="459" y="5"/>
                </a:cubicBezTo>
                <a:cubicBezTo>
                  <a:pt x="455" y="4"/>
                  <a:pt x="445" y="2"/>
                  <a:pt x="435" y="2"/>
                </a:cubicBezTo>
                <a:cubicBezTo>
                  <a:pt x="438" y="2"/>
                  <a:pt x="431" y="1"/>
                  <a:pt x="432" y="1"/>
                </a:cubicBezTo>
                <a:cubicBezTo>
                  <a:pt x="425" y="0"/>
                  <a:pt x="406" y="1"/>
                  <a:pt x="397" y="2"/>
                </a:cubicBezTo>
                <a:cubicBezTo>
                  <a:pt x="394" y="1"/>
                  <a:pt x="393" y="2"/>
                  <a:pt x="388" y="3"/>
                </a:cubicBezTo>
                <a:cubicBezTo>
                  <a:pt x="389" y="2"/>
                  <a:pt x="387" y="3"/>
                  <a:pt x="379" y="3"/>
                </a:cubicBezTo>
                <a:cubicBezTo>
                  <a:pt x="377" y="3"/>
                  <a:pt x="349" y="6"/>
                  <a:pt x="336" y="6"/>
                </a:cubicBezTo>
                <a:cubicBezTo>
                  <a:pt x="335" y="6"/>
                  <a:pt x="254" y="3"/>
                  <a:pt x="242" y="2"/>
                </a:cubicBezTo>
                <a:cubicBezTo>
                  <a:pt x="241" y="2"/>
                  <a:pt x="213" y="7"/>
                  <a:pt x="210" y="6"/>
                </a:cubicBezTo>
                <a:cubicBezTo>
                  <a:pt x="212" y="6"/>
                  <a:pt x="205" y="4"/>
                  <a:pt x="190" y="3"/>
                </a:cubicBezTo>
                <a:cubicBezTo>
                  <a:pt x="185" y="3"/>
                  <a:pt x="181" y="6"/>
                  <a:pt x="185" y="5"/>
                </a:cubicBezTo>
                <a:cubicBezTo>
                  <a:pt x="137" y="6"/>
                  <a:pt x="86" y="6"/>
                  <a:pt x="88" y="6"/>
                </a:cubicBezTo>
                <a:cubicBezTo>
                  <a:pt x="80" y="6"/>
                  <a:pt x="72" y="3"/>
                  <a:pt x="72" y="3"/>
                </a:cubicBezTo>
                <a:cubicBezTo>
                  <a:pt x="69" y="3"/>
                  <a:pt x="63" y="3"/>
                  <a:pt x="62" y="3"/>
                </a:cubicBezTo>
                <a:cubicBezTo>
                  <a:pt x="59" y="3"/>
                  <a:pt x="35" y="2"/>
                  <a:pt x="7" y="3"/>
                </a:cubicBezTo>
                <a:cubicBezTo>
                  <a:pt x="7" y="6"/>
                  <a:pt x="10" y="45"/>
                  <a:pt x="10" y="50"/>
                </a:cubicBezTo>
                <a:cubicBezTo>
                  <a:pt x="11" y="43"/>
                  <a:pt x="7" y="104"/>
                  <a:pt x="6" y="105"/>
                </a:cubicBezTo>
                <a:cubicBezTo>
                  <a:pt x="7" y="112"/>
                  <a:pt x="10" y="128"/>
                  <a:pt x="9" y="133"/>
                </a:cubicBezTo>
                <a:cubicBezTo>
                  <a:pt x="11" y="129"/>
                  <a:pt x="6" y="150"/>
                  <a:pt x="6" y="158"/>
                </a:cubicBezTo>
                <a:cubicBezTo>
                  <a:pt x="6" y="159"/>
                  <a:pt x="6" y="179"/>
                  <a:pt x="6" y="180"/>
                </a:cubicBezTo>
                <a:cubicBezTo>
                  <a:pt x="6" y="196"/>
                  <a:pt x="10" y="251"/>
                  <a:pt x="9" y="255"/>
                </a:cubicBezTo>
                <a:cubicBezTo>
                  <a:pt x="8" y="256"/>
                  <a:pt x="5" y="293"/>
                  <a:pt x="6" y="300"/>
                </a:cubicBezTo>
                <a:cubicBezTo>
                  <a:pt x="5" y="298"/>
                  <a:pt x="5" y="308"/>
                  <a:pt x="5" y="314"/>
                </a:cubicBezTo>
                <a:cubicBezTo>
                  <a:pt x="5" y="331"/>
                  <a:pt x="7" y="342"/>
                  <a:pt x="7" y="351"/>
                </a:cubicBezTo>
                <a:cubicBezTo>
                  <a:pt x="8" y="353"/>
                  <a:pt x="3" y="418"/>
                  <a:pt x="3" y="420"/>
                </a:cubicBezTo>
                <a:cubicBezTo>
                  <a:pt x="3" y="427"/>
                  <a:pt x="9" y="437"/>
                  <a:pt x="9" y="438"/>
                </a:cubicBezTo>
                <a:cubicBezTo>
                  <a:pt x="9" y="439"/>
                  <a:pt x="10" y="439"/>
                  <a:pt x="10" y="440"/>
                </a:cubicBezTo>
                <a:cubicBezTo>
                  <a:pt x="10" y="446"/>
                  <a:pt x="6" y="454"/>
                  <a:pt x="6" y="463"/>
                </a:cubicBezTo>
                <a:cubicBezTo>
                  <a:pt x="6" y="469"/>
                  <a:pt x="7" y="491"/>
                  <a:pt x="7" y="493"/>
                </a:cubicBezTo>
                <a:cubicBezTo>
                  <a:pt x="7" y="501"/>
                  <a:pt x="5" y="520"/>
                  <a:pt x="5" y="522"/>
                </a:cubicBezTo>
                <a:cubicBezTo>
                  <a:pt x="5" y="523"/>
                  <a:pt x="6" y="623"/>
                  <a:pt x="6" y="628"/>
                </a:cubicBezTo>
                <a:cubicBezTo>
                  <a:pt x="6" y="629"/>
                  <a:pt x="3" y="642"/>
                  <a:pt x="3" y="645"/>
                </a:cubicBezTo>
                <a:cubicBezTo>
                  <a:pt x="3" y="645"/>
                  <a:pt x="3" y="645"/>
                  <a:pt x="4" y="645"/>
                </a:cubicBezTo>
                <a:cubicBezTo>
                  <a:pt x="4" y="654"/>
                  <a:pt x="4" y="671"/>
                  <a:pt x="4" y="678"/>
                </a:cubicBezTo>
                <a:cubicBezTo>
                  <a:pt x="4" y="680"/>
                  <a:pt x="5" y="678"/>
                  <a:pt x="5" y="675"/>
                </a:cubicBezTo>
                <a:cubicBezTo>
                  <a:pt x="5" y="672"/>
                  <a:pt x="5" y="671"/>
                  <a:pt x="5" y="666"/>
                </a:cubicBezTo>
                <a:cubicBezTo>
                  <a:pt x="5" y="669"/>
                  <a:pt x="5" y="672"/>
                  <a:pt x="5" y="675"/>
                </a:cubicBezTo>
                <a:cubicBezTo>
                  <a:pt x="5" y="676"/>
                  <a:pt x="5" y="678"/>
                  <a:pt x="4" y="682"/>
                </a:cubicBezTo>
                <a:cubicBezTo>
                  <a:pt x="4" y="681"/>
                  <a:pt x="4" y="680"/>
                  <a:pt x="4" y="678"/>
                </a:cubicBezTo>
                <a:cubicBezTo>
                  <a:pt x="4" y="678"/>
                  <a:pt x="4" y="676"/>
                  <a:pt x="3" y="675"/>
                </a:cubicBezTo>
                <a:cubicBezTo>
                  <a:pt x="3" y="679"/>
                  <a:pt x="4" y="692"/>
                  <a:pt x="3" y="688"/>
                </a:cubicBezTo>
                <a:cubicBezTo>
                  <a:pt x="5" y="695"/>
                  <a:pt x="6" y="760"/>
                  <a:pt x="6" y="765"/>
                </a:cubicBezTo>
                <a:cubicBezTo>
                  <a:pt x="6" y="770"/>
                  <a:pt x="3" y="776"/>
                  <a:pt x="2" y="779"/>
                </a:cubicBezTo>
                <a:cubicBezTo>
                  <a:pt x="2" y="797"/>
                  <a:pt x="5" y="805"/>
                  <a:pt x="5" y="823"/>
                </a:cubicBezTo>
                <a:cubicBezTo>
                  <a:pt x="4" y="827"/>
                  <a:pt x="2" y="837"/>
                  <a:pt x="1" y="847"/>
                </a:cubicBezTo>
                <a:cubicBezTo>
                  <a:pt x="2" y="844"/>
                  <a:pt x="1" y="851"/>
                  <a:pt x="1" y="850"/>
                </a:cubicBezTo>
                <a:cubicBezTo>
                  <a:pt x="0" y="857"/>
                  <a:pt x="1" y="876"/>
                  <a:pt x="2" y="885"/>
                </a:cubicBezTo>
                <a:cubicBezTo>
                  <a:pt x="1" y="888"/>
                  <a:pt x="2" y="889"/>
                  <a:pt x="2" y="894"/>
                </a:cubicBezTo>
                <a:cubicBezTo>
                  <a:pt x="2" y="893"/>
                  <a:pt x="3" y="895"/>
                  <a:pt x="3" y="903"/>
                </a:cubicBezTo>
                <a:cubicBezTo>
                  <a:pt x="3" y="905"/>
                  <a:pt x="6" y="933"/>
                  <a:pt x="6" y="946"/>
                </a:cubicBezTo>
                <a:cubicBezTo>
                  <a:pt x="6" y="947"/>
                  <a:pt x="3" y="1028"/>
                  <a:pt x="1" y="1041"/>
                </a:cubicBezTo>
                <a:cubicBezTo>
                  <a:pt x="2" y="1041"/>
                  <a:pt x="7" y="1069"/>
                  <a:pt x="6" y="1072"/>
                </a:cubicBezTo>
                <a:cubicBezTo>
                  <a:pt x="6" y="1071"/>
                  <a:pt x="4" y="1077"/>
                  <a:pt x="3" y="1092"/>
                </a:cubicBezTo>
                <a:cubicBezTo>
                  <a:pt x="3" y="1097"/>
                  <a:pt x="6" y="1101"/>
                  <a:pt x="5" y="1097"/>
                </a:cubicBezTo>
                <a:cubicBezTo>
                  <a:pt x="5" y="1146"/>
                  <a:pt x="6" y="1196"/>
                  <a:pt x="6" y="1194"/>
                </a:cubicBezTo>
                <a:cubicBezTo>
                  <a:pt x="5" y="1202"/>
                  <a:pt x="2" y="1210"/>
                  <a:pt x="2" y="1211"/>
                </a:cubicBezTo>
                <a:cubicBezTo>
                  <a:pt x="3" y="1213"/>
                  <a:pt x="3" y="1219"/>
                  <a:pt x="3" y="1220"/>
                </a:cubicBezTo>
                <a:cubicBezTo>
                  <a:pt x="3" y="1223"/>
                  <a:pt x="2" y="1248"/>
                  <a:pt x="3" y="1275"/>
                </a:cubicBezTo>
                <a:cubicBezTo>
                  <a:pt x="3" y="1275"/>
                  <a:pt x="5" y="1275"/>
                  <a:pt x="7" y="1275"/>
                </a:cubicBezTo>
                <a:cubicBezTo>
                  <a:pt x="6" y="1291"/>
                  <a:pt x="4" y="1328"/>
                  <a:pt x="4" y="1366"/>
                </a:cubicBezTo>
                <a:cubicBezTo>
                  <a:pt x="4" y="1373"/>
                  <a:pt x="6" y="1380"/>
                  <a:pt x="6" y="1387"/>
                </a:cubicBezTo>
                <a:cubicBezTo>
                  <a:pt x="6" y="1391"/>
                  <a:pt x="4" y="1394"/>
                  <a:pt x="4" y="1397"/>
                </a:cubicBezTo>
                <a:cubicBezTo>
                  <a:pt x="4" y="1435"/>
                  <a:pt x="5" y="1465"/>
                  <a:pt x="4" y="1465"/>
                </a:cubicBezTo>
                <a:cubicBezTo>
                  <a:pt x="6" y="1474"/>
                  <a:pt x="4" y="1490"/>
                  <a:pt x="7" y="1505"/>
                </a:cubicBezTo>
                <a:cubicBezTo>
                  <a:pt x="6" y="1509"/>
                  <a:pt x="6" y="1503"/>
                  <a:pt x="6" y="1504"/>
                </a:cubicBezTo>
                <a:cubicBezTo>
                  <a:pt x="7" y="1508"/>
                  <a:pt x="7" y="1513"/>
                  <a:pt x="6" y="1522"/>
                </a:cubicBezTo>
                <a:cubicBezTo>
                  <a:pt x="6" y="1522"/>
                  <a:pt x="6" y="1520"/>
                  <a:pt x="6" y="1521"/>
                </a:cubicBezTo>
                <a:cubicBezTo>
                  <a:pt x="6" y="1545"/>
                  <a:pt x="8" y="1555"/>
                  <a:pt x="7" y="1583"/>
                </a:cubicBezTo>
                <a:cubicBezTo>
                  <a:pt x="7" y="1584"/>
                  <a:pt x="7" y="1643"/>
                  <a:pt x="7" y="1642"/>
                </a:cubicBezTo>
                <a:cubicBezTo>
                  <a:pt x="6" y="1649"/>
                  <a:pt x="3" y="1661"/>
                  <a:pt x="3" y="1665"/>
                </a:cubicBezTo>
                <a:cubicBezTo>
                  <a:pt x="3" y="1661"/>
                  <a:pt x="2" y="1713"/>
                  <a:pt x="3" y="1736"/>
                </a:cubicBezTo>
                <a:cubicBezTo>
                  <a:pt x="3" y="1737"/>
                  <a:pt x="3" y="1749"/>
                  <a:pt x="3" y="1769"/>
                </a:cubicBezTo>
                <a:cubicBezTo>
                  <a:pt x="3" y="1769"/>
                  <a:pt x="6" y="1787"/>
                  <a:pt x="6" y="1787"/>
                </a:cubicBezTo>
                <a:cubicBezTo>
                  <a:pt x="6" y="1787"/>
                  <a:pt x="6" y="1786"/>
                  <a:pt x="6" y="1786"/>
                </a:cubicBezTo>
                <a:cubicBezTo>
                  <a:pt x="6" y="1787"/>
                  <a:pt x="6" y="1787"/>
                  <a:pt x="6" y="1787"/>
                </a:cubicBezTo>
                <a:cubicBezTo>
                  <a:pt x="7" y="1805"/>
                  <a:pt x="6" y="1796"/>
                  <a:pt x="7" y="1809"/>
                </a:cubicBezTo>
                <a:cubicBezTo>
                  <a:pt x="7" y="1810"/>
                  <a:pt x="8" y="1810"/>
                  <a:pt x="8" y="1812"/>
                </a:cubicBezTo>
                <a:cubicBezTo>
                  <a:pt x="8" y="1816"/>
                  <a:pt x="5" y="1815"/>
                  <a:pt x="5" y="1825"/>
                </a:cubicBezTo>
                <a:cubicBezTo>
                  <a:pt x="5" y="1817"/>
                  <a:pt x="5" y="1832"/>
                  <a:pt x="4" y="1823"/>
                </a:cubicBezTo>
                <a:cubicBezTo>
                  <a:pt x="3" y="1844"/>
                  <a:pt x="6" y="1850"/>
                  <a:pt x="6" y="1856"/>
                </a:cubicBezTo>
                <a:cubicBezTo>
                  <a:pt x="7" y="1851"/>
                  <a:pt x="6" y="1878"/>
                  <a:pt x="6" y="1878"/>
                </a:cubicBezTo>
                <a:cubicBezTo>
                  <a:pt x="6" y="1879"/>
                  <a:pt x="6" y="1881"/>
                  <a:pt x="7" y="1884"/>
                </a:cubicBezTo>
                <a:cubicBezTo>
                  <a:pt x="6" y="1888"/>
                  <a:pt x="2" y="1910"/>
                  <a:pt x="2" y="1917"/>
                </a:cubicBezTo>
                <a:cubicBezTo>
                  <a:pt x="3" y="1919"/>
                  <a:pt x="3" y="1953"/>
                  <a:pt x="3" y="1958"/>
                </a:cubicBezTo>
                <a:cubicBezTo>
                  <a:pt x="3" y="1958"/>
                  <a:pt x="1" y="1985"/>
                  <a:pt x="1" y="2000"/>
                </a:cubicBezTo>
                <a:cubicBezTo>
                  <a:pt x="0" y="2002"/>
                  <a:pt x="4" y="2038"/>
                  <a:pt x="4" y="2063"/>
                </a:cubicBezTo>
                <a:cubicBezTo>
                  <a:pt x="3" y="2074"/>
                  <a:pt x="5" y="2103"/>
                  <a:pt x="5" y="2120"/>
                </a:cubicBezTo>
                <a:cubicBezTo>
                  <a:pt x="5" y="2122"/>
                  <a:pt x="5" y="2159"/>
                  <a:pt x="5" y="2192"/>
                </a:cubicBezTo>
                <a:cubicBezTo>
                  <a:pt x="5" y="2191"/>
                  <a:pt x="3" y="2198"/>
                  <a:pt x="3" y="2200"/>
                </a:cubicBezTo>
                <a:cubicBezTo>
                  <a:pt x="3" y="2201"/>
                  <a:pt x="3" y="2202"/>
                  <a:pt x="3" y="2204"/>
                </a:cubicBezTo>
                <a:cubicBezTo>
                  <a:pt x="3" y="2211"/>
                  <a:pt x="6" y="2218"/>
                  <a:pt x="6" y="2219"/>
                </a:cubicBezTo>
                <a:cubicBezTo>
                  <a:pt x="7" y="2224"/>
                  <a:pt x="5" y="2224"/>
                  <a:pt x="5" y="2230"/>
                </a:cubicBezTo>
                <a:cubicBezTo>
                  <a:pt x="5" y="2230"/>
                  <a:pt x="7" y="2233"/>
                  <a:pt x="7" y="2234"/>
                </a:cubicBezTo>
                <a:cubicBezTo>
                  <a:pt x="7" y="2273"/>
                  <a:pt x="5" y="2273"/>
                  <a:pt x="5" y="2312"/>
                </a:cubicBezTo>
                <a:cubicBezTo>
                  <a:pt x="5" y="2316"/>
                  <a:pt x="8" y="2316"/>
                  <a:pt x="8" y="2320"/>
                </a:cubicBezTo>
                <a:cubicBezTo>
                  <a:pt x="8" y="2327"/>
                  <a:pt x="1" y="2327"/>
                  <a:pt x="1" y="2334"/>
                </a:cubicBezTo>
                <a:cubicBezTo>
                  <a:pt x="0" y="2380"/>
                  <a:pt x="2" y="2380"/>
                  <a:pt x="2" y="2425"/>
                </a:cubicBezTo>
                <a:cubicBezTo>
                  <a:pt x="2" y="2471"/>
                  <a:pt x="5" y="2525"/>
                  <a:pt x="5" y="2525"/>
                </a:cubicBezTo>
                <a:cubicBezTo>
                  <a:pt x="5" y="2525"/>
                  <a:pt x="16" y="2524"/>
                  <a:pt x="23" y="2524"/>
                </a:cubicBezTo>
                <a:cubicBezTo>
                  <a:pt x="24" y="2525"/>
                  <a:pt x="74" y="2527"/>
                  <a:pt x="123" y="2528"/>
                </a:cubicBezTo>
                <a:cubicBezTo>
                  <a:pt x="130" y="2528"/>
                  <a:pt x="137" y="2525"/>
                  <a:pt x="144" y="2525"/>
                </a:cubicBezTo>
                <a:cubicBezTo>
                  <a:pt x="147" y="2525"/>
                  <a:pt x="151" y="2528"/>
                  <a:pt x="154" y="2528"/>
                </a:cubicBezTo>
                <a:cubicBezTo>
                  <a:pt x="191" y="2528"/>
                  <a:pt x="222" y="2527"/>
                  <a:pt x="221" y="2527"/>
                </a:cubicBezTo>
                <a:cubicBezTo>
                  <a:pt x="231" y="2526"/>
                  <a:pt x="247" y="2527"/>
                  <a:pt x="262" y="2525"/>
                </a:cubicBezTo>
                <a:cubicBezTo>
                  <a:pt x="266" y="2526"/>
                  <a:pt x="259" y="2526"/>
                  <a:pt x="261" y="2526"/>
                </a:cubicBezTo>
                <a:cubicBezTo>
                  <a:pt x="265" y="2525"/>
                  <a:pt x="270" y="2525"/>
                  <a:pt x="278" y="2525"/>
                </a:cubicBezTo>
                <a:cubicBezTo>
                  <a:pt x="279" y="2525"/>
                  <a:pt x="277" y="2526"/>
                  <a:pt x="277" y="2526"/>
                </a:cubicBezTo>
                <a:cubicBezTo>
                  <a:pt x="302" y="2526"/>
                  <a:pt x="312" y="2524"/>
                  <a:pt x="340" y="2525"/>
                </a:cubicBezTo>
                <a:cubicBezTo>
                  <a:pt x="341" y="2525"/>
                  <a:pt x="400" y="2525"/>
                  <a:pt x="398" y="2525"/>
                </a:cubicBezTo>
                <a:cubicBezTo>
                  <a:pt x="405" y="2526"/>
                  <a:pt x="418" y="2529"/>
                  <a:pt x="422" y="2529"/>
                </a:cubicBezTo>
                <a:cubicBezTo>
                  <a:pt x="418" y="2529"/>
                  <a:pt x="469" y="2530"/>
                  <a:pt x="493" y="2528"/>
                </a:cubicBezTo>
                <a:cubicBezTo>
                  <a:pt x="494" y="2528"/>
                  <a:pt x="506" y="2529"/>
                  <a:pt x="526" y="2528"/>
                </a:cubicBezTo>
                <a:cubicBezTo>
                  <a:pt x="526" y="2528"/>
                  <a:pt x="544" y="2526"/>
                  <a:pt x="544" y="2526"/>
                </a:cubicBezTo>
                <a:cubicBezTo>
                  <a:pt x="543" y="2526"/>
                  <a:pt x="543" y="2526"/>
                  <a:pt x="543" y="2526"/>
                </a:cubicBezTo>
                <a:cubicBezTo>
                  <a:pt x="543" y="2526"/>
                  <a:pt x="544" y="2526"/>
                  <a:pt x="544" y="2526"/>
                </a:cubicBezTo>
                <a:cubicBezTo>
                  <a:pt x="562" y="2525"/>
                  <a:pt x="553" y="2526"/>
                  <a:pt x="566" y="2525"/>
                </a:cubicBezTo>
                <a:cubicBezTo>
                  <a:pt x="567" y="2525"/>
                  <a:pt x="567" y="2524"/>
                  <a:pt x="568" y="2524"/>
                </a:cubicBezTo>
                <a:cubicBezTo>
                  <a:pt x="573" y="2524"/>
                  <a:pt x="572" y="2527"/>
                  <a:pt x="582" y="2527"/>
                </a:cubicBezTo>
                <a:cubicBezTo>
                  <a:pt x="574" y="2527"/>
                  <a:pt x="589" y="2527"/>
                  <a:pt x="580" y="2527"/>
                </a:cubicBezTo>
                <a:cubicBezTo>
                  <a:pt x="600" y="2529"/>
                  <a:pt x="607" y="2526"/>
                  <a:pt x="613" y="2525"/>
                </a:cubicBezTo>
                <a:cubicBezTo>
                  <a:pt x="608" y="2525"/>
                  <a:pt x="634" y="2526"/>
                  <a:pt x="635" y="2526"/>
                </a:cubicBezTo>
                <a:cubicBezTo>
                  <a:pt x="636" y="2526"/>
                  <a:pt x="637" y="2526"/>
                  <a:pt x="638" y="2525"/>
                </a:cubicBezTo>
                <a:cubicBezTo>
                  <a:pt x="640" y="2526"/>
                  <a:pt x="668" y="2526"/>
                  <a:pt x="677" y="2526"/>
                </a:cubicBezTo>
                <a:cubicBezTo>
                  <a:pt x="679" y="2525"/>
                  <a:pt x="677" y="2525"/>
                  <a:pt x="674" y="2525"/>
                </a:cubicBezTo>
                <a:cubicBezTo>
                  <a:pt x="672" y="2525"/>
                  <a:pt x="670" y="2525"/>
                  <a:pt x="665" y="2525"/>
                </a:cubicBezTo>
                <a:cubicBezTo>
                  <a:pt x="668" y="2525"/>
                  <a:pt x="671" y="2525"/>
                  <a:pt x="674" y="2525"/>
                </a:cubicBezTo>
                <a:cubicBezTo>
                  <a:pt x="675" y="2525"/>
                  <a:pt x="677" y="2525"/>
                  <a:pt x="681" y="2525"/>
                </a:cubicBezTo>
                <a:cubicBezTo>
                  <a:pt x="680" y="2525"/>
                  <a:pt x="679" y="2526"/>
                  <a:pt x="677" y="2526"/>
                </a:cubicBezTo>
                <a:cubicBezTo>
                  <a:pt x="677" y="2526"/>
                  <a:pt x="676" y="2526"/>
                  <a:pt x="674" y="2526"/>
                </a:cubicBezTo>
                <a:cubicBezTo>
                  <a:pt x="679" y="2527"/>
                  <a:pt x="692" y="2525"/>
                  <a:pt x="687" y="2527"/>
                </a:cubicBezTo>
                <a:cubicBezTo>
                  <a:pt x="694" y="2525"/>
                  <a:pt x="759" y="2524"/>
                  <a:pt x="764" y="2524"/>
                </a:cubicBezTo>
                <a:cubicBezTo>
                  <a:pt x="769" y="2524"/>
                  <a:pt x="775" y="2527"/>
                  <a:pt x="779" y="2527"/>
                </a:cubicBezTo>
                <a:cubicBezTo>
                  <a:pt x="796" y="2527"/>
                  <a:pt x="804" y="2524"/>
                  <a:pt x="822" y="2525"/>
                </a:cubicBezTo>
                <a:cubicBezTo>
                  <a:pt x="826" y="2526"/>
                  <a:pt x="836" y="2528"/>
                  <a:pt x="846" y="2528"/>
                </a:cubicBezTo>
                <a:cubicBezTo>
                  <a:pt x="844" y="2528"/>
                  <a:pt x="850" y="2529"/>
                  <a:pt x="849" y="2529"/>
                </a:cubicBezTo>
                <a:cubicBezTo>
                  <a:pt x="856" y="2530"/>
                  <a:pt x="875" y="2528"/>
                  <a:pt x="884" y="2528"/>
                </a:cubicBezTo>
                <a:cubicBezTo>
                  <a:pt x="887" y="2528"/>
                  <a:pt x="888" y="2527"/>
                  <a:pt x="893" y="2527"/>
                </a:cubicBezTo>
                <a:cubicBezTo>
                  <a:pt x="892" y="2528"/>
                  <a:pt x="894" y="2527"/>
                  <a:pt x="903" y="2526"/>
                </a:cubicBezTo>
                <a:cubicBezTo>
                  <a:pt x="904" y="2527"/>
                  <a:pt x="932" y="2523"/>
                  <a:pt x="945" y="2524"/>
                </a:cubicBezTo>
                <a:cubicBezTo>
                  <a:pt x="946" y="2524"/>
                  <a:pt x="1027" y="2527"/>
                  <a:pt x="1040" y="2528"/>
                </a:cubicBezTo>
                <a:cubicBezTo>
                  <a:pt x="1040" y="2528"/>
                  <a:pt x="1069" y="2523"/>
                  <a:pt x="1071" y="2523"/>
                </a:cubicBezTo>
                <a:cubicBezTo>
                  <a:pt x="1070" y="2523"/>
                  <a:pt x="1076" y="2526"/>
                  <a:pt x="1091" y="2527"/>
                </a:cubicBezTo>
                <a:cubicBezTo>
                  <a:pt x="1096" y="2527"/>
                  <a:pt x="1100" y="2524"/>
                  <a:pt x="1097" y="2524"/>
                </a:cubicBezTo>
                <a:cubicBezTo>
                  <a:pt x="1145" y="2524"/>
                  <a:pt x="1196" y="2524"/>
                  <a:pt x="1193" y="2524"/>
                </a:cubicBezTo>
                <a:cubicBezTo>
                  <a:pt x="1202" y="2524"/>
                  <a:pt x="1210" y="2527"/>
                  <a:pt x="1210" y="2527"/>
                </a:cubicBezTo>
                <a:cubicBezTo>
                  <a:pt x="1212" y="2527"/>
                  <a:pt x="1218" y="2527"/>
                  <a:pt x="1219" y="2527"/>
                </a:cubicBezTo>
                <a:cubicBezTo>
                  <a:pt x="1222" y="2527"/>
                  <a:pt x="1247" y="2528"/>
                  <a:pt x="1274" y="2527"/>
                </a:cubicBezTo>
                <a:cubicBezTo>
                  <a:pt x="1274" y="2527"/>
                  <a:pt x="1274" y="2526"/>
                  <a:pt x="1274" y="2525"/>
                </a:cubicBezTo>
                <a:cubicBezTo>
                  <a:pt x="1291" y="2526"/>
                  <a:pt x="1327" y="2527"/>
                  <a:pt x="1364" y="2528"/>
                </a:cubicBezTo>
                <a:cubicBezTo>
                  <a:pt x="1371" y="2528"/>
                  <a:pt x="1378" y="2525"/>
                  <a:pt x="1386" y="2525"/>
                </a:cubicBezTo>
                <a:cubicBezTo>
                  <a:pt x="1389" y="2525"/>
                  <a:pt x="1392" y="2528"/>
                  <a:pt x="1396" y="2528"/>
                </a:cubicBezTo>
                <a:cubicBezTo>
                  <a:pt x="1433" y="2528"/>
                  <a:pt x="1463" y="2527"/>
                  <a:pt x="1463" y="2527"/>
                </a:cubicBezTo>
                <a:cubicBezTo>
                  <a:pt x="1472" y="2526"/>
                  <a:pt x="1488" y="2527"/>
                  <a:pt x="1504" y="2525"/>
                </a:cubicBezTo>
                <a:cubicBezTo>
                  <a:pt x="1507" y="2526"/>
                  <a:pt x="1501" y="2526"/>
                  <a:pt x="1503" y="2526"/>
                </a:cubicBezTo>
                <a:cubicBezTo>
                  <a:pt x="1506" y="2525"/>
                  <a:pt x="1511" y="2525"/>
                  <a:pt x="1520" y="2525"/>
                </a:cubicBezTo>
                <a:cubicBezTo>
                  <a:pt x="1520" y="2525"/>
                  <a:pt x="1518" y="2526"/>
                  <a:pt x="1519" y="2526"/>
                </a:cubicBezTo>
                <a:cubicBezTo>
                  <a:pt x="1543" y="2526"/>
                  <a:pt x="1554" y="2524"/>
                  <a:pt x="1581" y="2525"/>
                </a:cubicBezTo>
                <a:cubicBezTo>
                  <a:pt x="1582" y="2525"/>
                  <a:pt x="1641" y="2525"/>
                  <a:pt x="1640" y="2525"/>
                </a:cubicBezTo>
                <a:cubicBezTo>
                  <a:pt x="1647" y="2526"/>
                  <a:pt x="1659" y="2529"/>
                  <a:pt x="1663" y="2529"/>
                </a:cubicBezTo>
                <a:cubicBezTo>
                  <a:pt x="1659" y="2529"/>
                  <a:pt x="1711" y="2530"/>
                  <a:pt x="1735" y="2528"/>
                </a:cubicBezTo>
                <a:cubicBezTo>
                  <a:pt x="1736" y="2528"/>
                  <a:pt x="1747" y="2529"/>
                  <a:pt x="1767" y="2528"/>
                </a:cubicBezTo>
                <a:cubicBezTo>
                  <a:pt x="1768" y="2528"/>
                  <a:pt x="1785" y="2526"/>
                  <a:pt x="1785" y="2526"/>
                </a:cubicBezTo>
                <a:cubicBezTo>
                  <a:pt x="1785" y="2526"/>
                  <a:pt x="1785" y="2526"/>
                  <a:pt x="1784" y="2526"/>
                </a:cubicBezTo>
                <a:cubicBezTo>
                  <a:pt x="1785" y="2526"/>
                  <a:pt x="1785" y="2526"/>
                  <a:pt x="1785" y="2526"/>
                </a:cubicBezTo>
                <a:cubicBezTo>
                  <a:pt x="1803" y="2525"/>
                  <a:pt x="1794" y="2526"/>
                  <a:pt x="1807" y="2525"/>
                </a:cubicBezTo>
                <a:cubicBezTo>
                  <a:pt x="1809" y="2525"/>
                  <a:pt x="1808" y="2524"/>
                  <a:pt x="1810" y="2524"/>
                </a:cubicBezTo>
                <a:cubicBezTo>
                  <a:pt x="1814" y="2524"/>
                  <a:pt x="1813" y="2527"/>
                  <a:pt x="1823" y="2527"/>
                </a:cubicBezTo>
                <a:cubicBezTo>
                  <a:pt x="1815" y="2527"/>
                  <a:pt x="1830" y="2527"/>
                  <a:pt x="1821" y="2527"/>
                </a:cubicBezTo>
                <a:cubicBezTo>
                  <a:pt x="1842" y="2529"/>
                  <a:pt x="1849" y="2526"/>
                  <a:pt x="1854" y="2525"/>
                </a:cubicBezTo>
                <a:cubicBezTo>
                  <a:pt x="1850" y="2525"/>
                  <a:pt x="1876" y="2526"/>
                  <a:pt x="1877" y="2526"/>
                </a:cubicBezTo>
                <a:cubicBezTo>
                  <a:pt x="1877" y="2526"/>
                  <a:pt x="1878" y="2526"/>
                  <a:pt x="1879" y="2525"/>
                </a:cubicBezTo>
                <a:cubicBezTo>
                  <a:pt x="1881" y="2526"/>
                  <a:pt x="1909" y="2526"/>
                  <a:pt x="1919" y="2526"/>
                </a:cubicBezTo>
                <a:cubicBezTo>
                  <a:pt x="1921" y="2525"/>
                  <a:pt x="1919" y="2525"/>
                  <a:pt x="1915" y="2525"/>
                </a:cubicBezTo>
                <a:cubicBezTo>
                  <a:pt x="1913" y="2525"/>
                  <a:pt x="1911" y="2525"/>
                  <a:pt x="1907" y="2525"/>
                </a:cubicBezTo>
                <a:cubicBezTo>
                  <a:pt x="1910" y="2525"/>
                  <a:pt x="1913" y="2525"/>
                  <a:pt x="1915" y="2525"/>
                </a:cubicBezTo>
                <a:cubicBezTo>
                  <a:pt x="1917" y="2525"/>
                  <a:pt x="1919" y="2525"/>
                  <a:pt x="1922" y="2525"/>
                </a:cubicBezTo>
                <a:cubicBezTo>
                  <a:pt x="1922" y="2525"/>
                  <a:pt x="1921" y="2526"/>
                  <a:pt x="1919" y="2526"/>
                </a:cubicBezTo>
                <a:cubicBezTo>
                  <a:pt x="1918" y="2526"/>
                  <a:pt x="1917" y="2526"/>
                  <a:pt x="1915" y="2526"/>
                </a:cubicBezTo>
                <a:cubicBezTo>
                  <a:pt x="1920" y="2527"/>
                  <a:pt x="1933" y="2525"/>
                  <a:pt x="1928" y="2527"/>
                </a:cubicBezTo>
                <a:cubicBezTo>
                  <a:pt x="1935" y="2525"/>
                  <a:pt x="2000" y="2524"/>
                  <a:pt x="2005" y="2524"/>
                </a:cubicBezTo>
                <a:cubicBezTo>
                  <a:pt x="2010" y="2524"/>
                  <a:pt x="2017" y="2527"/>
                  <a:pt x="2020" y="2527"/>
                </a:cubicBezTo>
                <a:cubicBezTo>
                  <a:pt x="2037" y="2527"/>
                  <a:pt x="2046" y="2524"/>
                  <a:pt x="2064" y="2525"/>
                </a:cubicBezTo>
                <a:cubicBezTo>
                  <a:pt x="2067" y="2526"/>
                  <a:pt x="2078" y="2528"/>
                  <a:pt x="2087" y="2528"/>
                </a:cubicBezTo>
                <a:cubicBezTo>
                  <a:pt x="2085" y="2528"/>
                  <a:pt x="2091" y="2529"/>
                  <a:pt x="2091" y="2529"/>
                </a:cubicBezTo>
                <a:cubicBezTo>
                  <a:pt x="2097" y="2530"/>
                  <a:pt x="2117" y="2528"/>
                  <a:pt x="2126" y="2528"/>
                </a:cubicBezTo>
                <a:cubicBezTo>
                  <a:pt x="2129" y="2528"/>
                  <a:pt x="2129" y="2527"/>
                  <a:pt x="2135" y="2527"/>
                </a:cubicBezTo>
                <a:cubicBezTo>
                  <a:pt x="2133" y="2528"/>
                  <a:pt x="2136" y="2527"/>
                  <a:pt x="2144" y="2526"/>
                </a:cubicBezTo>
                <a:cubicBezTo>
                  <a:pt x="2145" y="2527"/>
                  <a:pt x="2174" y="2523"/>
                  <a:pt x="2187" y="2524"/>
                </a:cubicBezTo>
                <a:cubicBezTo>
                  <a:pt x="2187" y="2524"/>
                  <a:pt x="2268" y="2527"/>
                  <a:pt x="2281" y="2528"/>
                </a:cubicBezTo>
                <a:cubicBezTo>
                  <a:pt x="2282" y="2528"/>
                  <a:pt x="2310" y="2523"/>
                  <a:pt x="2313" y="2523"/>
                </a:cubicBezTo>
                <a:cubicBezTo>
                  <a:pt x="2311" y="2523"/>
                  <a:pt x="2318" y="2526"/>
                  <a:pt x="2333" y="2527"/>
                </a:cubicBezTo>
                <a:cubicBezTo>
                  <a:pt x="2338" y="2527"/>
                  <a:pt x="2342" y="2524"/>
                  <a:pt x="2338" y="2524"/>
                </a:cubicBezTo>
                <a:cubicBezTo>
                  <a:pt x="2386" y="2524"/>
                  <a:pt x="2437" y="2524"/>
                  <a:pt x="2435" y="2524"/>
                </a:cubicBezTo>
                <a:cubicBezTo>
                  <a:pt x="2443" y="2524"/>
                  <a:pt x="2451" y="2527"/>
                  <a:pt x="2451" y="2527"/>
                </a:cubicBezTo>
                <a:cubicBezTo>
                  <a:pt x="2454" y="2527"/>
                  <a:pt x="2460" y="2527"/>
                  <a:pt x="2461" y="2527"/>
                </a:cubicBezTo>
                <a:cubicBezTo>
                  <a:pt x="2464" y="2527"/>
                  <a:pt x="2488" y="2528"/>
                  <a:pt x="2515" y="2527"/>
                </a:cubicBezTo>
                <a:cubicBezTo>
                  <a:pt x="2516" y="2524"/>
                  <a:pt x="2513" y="2485"/>
                  <a:pt x="2513" y="2480"/>
                </a:cubicBezTo>
                <a:cubicBezTo>
                  <a:pt x="2512" y="2487"/>
                  <a:pt x="2516" y="2426"/>
                  <a:pt x="2516" y="2424"/>
                </a:cubicBezTo>
                <a:cubicBezTo>
                  <a:pt x="2516" y="2418"/>
                  <a:pt x="2513" y="2402"/>
                  <a:pt x="2514" y="2397"/>
                </a:cubicBezTo>
                <a:cubicBezTo>
                  <a:pt x="2512" y="2401"/>
                  <a:pt x="2517" y="2379"/>
                  <a:pt x="2516" y="2371"/>
                </a:cubicBezTo>
                <a:cubicBezTo>
                  <a:pt x="2517" y="2371"/>
                  <a:pt x="2517" y="2351"/>
                  <a:pt x="2517" y="2349"/>
                </a:cubicBezTo>
                <a:cubicBezTo>
                  <a:pt x="2517" y="2334"/>
                  <a:pt x="2512" y="2279"/>
                  <a:pt x="2513" y="2274"/>
                </a:cubicBezTo>
                <a:cubicBezTo>
                  <a:pt x="2515" y="2273"/>
                  <a:pt x="2518" y="2237"/>
                  <a:pt x="2517" y="2229"/>
                </a:cubicBezTo>
                <a:cubicBezTo>
                  <a:pt x="2518" y="2232"/>
                  <a:pt x="2517" y="2221"/>
                  <a:pt x="2517" y="2216"/>
                </a:cubicBezTo>
                <a:cubicBezTo>
                  <a:pt x="2518" y="2199"/>
                  <a:pt x="2515" y="2188"/>
                  <a:pt x="2516" y="2179"/>
                </a:cubicBezTo>
                <a:cubicBezTo>
                  <a:pt x="2515" y="2177"/>
                  <a:pt x="2520" y="2111"/>
                  <a:pt x="2520" y="2110"/>
                </a:cubicBezTo>
                <a:cubicBezTo>
                  <a:pt x="2520" y="2102"/>
                  <a:pt x="2514" y="2093"/>
                  <a:pt x="2514" y="2092"/>
                </a:cubicBezTo>
                <a:cubicBezTo>
                  <a:pt x="2514" y="2091"/>
                  <a:pt x="2513" y="2091"/>
                  <a:pt x="2513" y="2090"/>
                </a:cubicBezTo>
                <a:cubicBezTo>
                  <a:pt x="2513" y="2083"/>
                  <a:pt x="2517" y="2075"/>
                  <a:pt x="2517" y="2067"/>
                </a:cubicBezTo>
                <a:cubicBezTo>
                  <a:pt x="2517" y="2061"/>
                  <a:pt x="2516" y="2039"/>
                  <a:pt x="2516" y="2037"/>
                </a:cubicBezTo>
                <a:cubicBezTo>
                  <a:pt x="2516" y="2029"/>
                  <a:pt x="2518" y="2009"/>
                  <a:pt x="2518" y="2008"/>
                </a:cubicBezTo>
                <a:cubicBezTo>
                  <a:pt x="2518" y="2007"/>
                  <a:pt x="2516" y="1907"/>
                  <a:pt x="2517" y="1902"/>
                </a:cubicBezTo>
                <a:cubicBezTo>
                  <a:pt x="2517" y="1901"/>
                  <a:pt x="2520" y="1888"/>
                  <a:pt x="2520" y="1885"/>
                </a:cubicBezTo>
                <a:cubicBezTo>
                  <a:pt x="2520" y="1885"/>
                  <a:pt x="2519" y="1885"/>
                  <a:pt x="2519" y="1885"/>
                </a:cubicBezTo>
                <a:cubicBezTo>
                  <a:pt x="2519" y="1876"/>
                  <a:pt x="2519" y="1859"/>
                  <a:pt x="2519" y="1852"/>
                </a:cubicBezTo>
                <a:cubicBezTo>
                  <a:pt x="2518" y="1850"/>
                  <a:pt x="2518" y="1852"/>
                  <a:pt x="2518" y="1855"/>
                </a:cubicBezTo>
                <a:cubicBezTo>
                  <a:pt x="2518" y="1857"/>
                  <a:pt x="2518" y="1859"/>
                  <a:pt x="2518" y="1864"/>
                </a:cubicBezTo>
                <a:cubicBezTo>
                  <a:pt x="2518" y="1861"/>
                  <a:pt x="2518" y="1858"/>
                  <a:pt x="2518" y="1855"/>
                </a:cubicBezTo>
                <a:cubicBezTo>
                  <a:pt x="2518" y="1853"/>
                  <a:pt x="2518" y="1852"/>
                  <a:pt x="2518" y="1848"/>
                </a:cubicBezTo>
                <a:cubicBezTo>
                  <a:pt x="2519" y="1848"/>
                  <a:pt x="2519" y="1850"/>
                  <a:pt x="2519" y="1852"/>
                </a:cubicBezTo>
                <a:cubicBezTo>
                  <a:pt x="2519" y="1852"/>
                  <a:pt x="2519" y="1853"/>
                  <a:pt x="2519" y="1855"/>
                </a:cubicBezTo>
                <a:cubicBezTo>
                  <a:pt x="2520" y="1850"/>
                  <a:pt x="2518" y="1837"/>
                  <a:pt x="2520" y="1842"/>
                </a:cubicBezTo>
                <a:cubicBezTo>
                  <a:pt x="2518" y="1835"/>
                  <a:pt x="2517" y="1770"/>
                  <a:pt x="2517" y="1765"/>
                </a:cubicBezTo>
                <a:cubicBezTo>
                  <a:pt x="2517" y="1760"/>
                  <a:pt x="2520" y="1753"/>
                  <a:pt x="2521" y="1750"/>
                </a:cubicBezTo>
                <a:cubicBezTo>
                  <a:pt x="2520" y="1733"/>
                  <a:pt x="2517" y="1725"/>
                  <a:pt x="2518" y="1707"/>
                </a:cubicBezTo>
                <a:cubicBezTo>
                  <a:pt x="2519" y="1703"/>
                  <a:pt x="2521" y="1693"/>
                  <a:pt x="2521" y="1683"/>
                </a:cubicBezTo>
                <a:cubicBezTo>
                  <a:pt x="2521" y="1685"/>
                  <a:pt x="2522" y="1679"/>
                  <a:pt x="2522" y="1680"/>
                </a:cubicBezTo>
                <a:cubicBezTo>
                  <a:pt x="2523" y="1673"/>
                  <a:pt x="2522" y="1654"/>
                  <a:pt x="2521" y="1645"/>
                </a:cubicBezTo>
                <a:cubicBezTo>
                  <a:pt x="2522" y="1642"/>
                  <a:pt x="2520" y="1641"/>
                  <a:pt x="2520" y="1636"/>
                </a:cubicBezTo>
                <a:cubicBezTo>
                  <a:pt x="2521" y="1637"/>
                  <a:pt x="2520" y="1635"/>
                  <a:pt x="2519" y="1626"/>
                </a:cubicBezTo>
                <a:cubicBezTo>
                  <a:pt x="2520" y="1625"/>
                  <a:pt x="2516" y="1596"/>
                  <a:pt x="2517" y="1584"/>
                </a:cubicBezTo>
                <a:cubicBezTo>
                  <a:pt x="2517" y="1583"/>
                  <a:pt x="2520" y="1502"/>
                  <a:pt x="2521" y="1489"/>
                </a:cubicBezTo>
                <a:cubicBezTo>
                  <a:pt x="2521" y="1489"/>
                  <a:pt x="2516" y="1460"/>
                  <a:pt x="2517" y="1458"/>
                </a:cubicBezTo>
                <a:cubicBezTo>
                  <a:pt x="2517" y="1459"/>
                  <a:pt x="2519" y="1453"/>
                  <a:pt x="2520" y="1438"/>
                </a:cubicBezTo>
                <a:cubicBezTo>
                  <a:pt x="2520" y="1433"/>
                  <a:pt x="2517" y="1429"/>
                  <a:pt x="2517" y="1432"/>
                </a:cubicBezTo>
                <a:cubicBezTo>
                  <a:pt x="2517" y="1384"/>
                  <a:pt x="2517" y="1333"/>
                  <a:pt x="2517" y="1335"/>
                </a:cubicBezTo>
                <a:cubicBezTo>
                  <a:pt x="2517" y="1327"/>
                  <a:pt x="2520" y="1319"/>
                  <a:pt x="2520" y="1319"/>
                </a:cubicBezTo>
                <a:cubicBezTo>
                  <a:pt x="2520" y="1317"/>
                  <a:pt x="2520" y="1311"/>
                  <a:pt x="2520" y="1310"/>
                </a:cubicBezTo>
                <a:cubicBezTo>
                  <a:pt x="2520" y="1306"/>
                  <a:pt x="2521" y="1282"/>
                  <a:pt x="2520" y="1255"/>
                </a:cubicBezTo>
                <a:cubicBezTo>
                  <a:pt x="2520" y="1255"/>
                  <a:pt x="2518" y="1255"/>
                  <a:pt x="2516" y="1255"/>
                </a:cubicBezTo>
                <a:cubicBezTo>
                  <a:pt x="2517" y="1239"/>
                  <a:pt x="2518" y="1201"/>
                  <a:pt x="2519" y="1164"/>
                </a:cubicBezTo>
                <a:cubicBezTo>
                  <a:pt x="2519" y="1157"/>
                  <a:pt x="2516" y="1150"/>
                  <a:pt x="2516" y="1143"/>
                </a:cubicBezTo>
                <a:cubicBezTo>
                  <a:pt x="2516" y="1139"/>
                  <a:pt x="2519" y="1136"/>
                  <a:pt x="2519" y="1132"/>
                </a:cubicBezTo>
                <a:cubicBezTo>
                  <a:pt x="2519" y="1095"/>
                  <a:pt x="2518" y="1065"/>
                  <a:pt x="2518" y="1065"/>
                </a:cubicBezTo>
                <a:cubicBezTo>
                  <a:pt x="2517" y="1056"/>
                  <a:pt x="2518" y="1040"/>
                  <a:pt x="2516" y="1024"/>
                </a:cubicBezTo>
                <a:cubicBezTo>
                  <a:pt x="2516" y="1021"/>
                  <a:pt x="2517" y="1027"/>
                  <a:pt x="2517" y="1025"/>
                </a:cubicBezTo>
                <a:cubicBezTo>
                  <a:pt x="2516" y="1022"/>
                  <a:pt x="2516" y="1017"/>
                  <a:pt x="2516" y="1008"/>
                </a:cubicBezTo>
                <a:cubicBezTo>
                  <a:pt x="2516" y="1008"/>
                  <a:pt x="2517" y="1010"/>
                  <a:pt x="2517" y="1009"/>
                </a:cubicBezTo>
                <a:cubicBezTo>
                  <a:pt x="2517" y="985"/>
                  <a:pt x="2515" y="974"/>
                  <a:pt x="2516" y="947"/>
                </a:cubicBezTo>
                <a:cubicBezTo>
                  <a:pt x="2516" y="946"/>
                  <a:pt x="2516" y="887"/>
                  <a:pt x="2516" y="888"/>
                </a:cubicBezTo>
                <a:cubicBezTo>
                  <a:pt x="2517" y="881"/>
                  <a:pt x="2520" y="869"/>
                  <a:pt x="2520" y="865"/>
                </a:cubicBezTo>
                <a:cubicBezTo>
                  <a:pt x="2520" y="869"/>
                  <a:pt x="2520" y="817"/>
                  <a:pt x="2519" y="793"/>
                </a:cubicBezTo>
                <a:cubicBezTo>
                  <a:pt x="2519" y="792"/>
                  <a:pt x="2520" y="781"/>
                  <a:pt x="2519" y="761"/>
                </a:cubicBezTo>
                <a:cubicBezTo>
                  <a:pt x="2519" y="761"/>
                  <a:pt x="2517" y="743"/>
                  <a:pt x="2517" y="743"/>
                </a:cubicBezTo>
                <a:cubicBezTo>
                  <a:pt x="2517" y="743"/>
                  <a:pt x="2517" y="743"/>
                  <a:pt x="2517" y="744"/>
                </a:cubicBezTo>
                <a:cubicBezTo>
                  <a:pt x="2517" y="743"/>
                  <a:pt x="2517" y="743"/>
                  <a:pt x="2517" y="743"/>
                </a:cubicBezTo>
                <a:cubicBezTo>
                  <a:pt x="2516" y="725"/>
                  <a:pt x="2517" y="734"/>
                  <a:pt x="2516" y="721"/>
                </a:cubicBezTo>
                <a:cubicBezTo>
                  <a:pt x="2516" y="719"/>
                  <a:pt x="2515" y="720"/>
                  <a:pt x="2515" y="718"/>
                </a:cubicBezTo>
                <a:cubicBezTo>
                  <a:pt x="2515" y="714"/>
                  <a:pt x="2518" y="715"/>
                  <a:pt x="2518" y="705"/>
                </a:cubicBezTo>
                <a:cubicBezTo>
                  <a:pt x="2518" y="713"/>
                  <a:pt x="2518" y="698"/>
                  <a:pt x="2518" y="707"/>
                </a:cubicBezTo>
                <a:cubicBezTo>
                  <a:pt x="2520" y="686"/>
                  <a:pt x="2517" y="679"/>
                  <a:pt x="2516" y="674"/>
                </a:cubicBezTo>
                <a:cubicBezTo>
                  <a:pt x="2516" y="678"/>
                  <a:pt x="2517" y="652"/>
                  <a:pt x="2517" y="651"/>
                </a:cubicBezTo>
                <a:cubicBezTo>
                  <a:pt x="2517" y="650"/>
                  <a:pt x="2516" y="648"/>
                  <a:pt x="2516" y="646"/>
                </a:cubicBezTo>
                <a:cubicBezTo>
                  <a:pt x="2517" y="642"/>
                  <a:pt x="2521" y="620"/>
                  <a:pt x="2521" y="612"/>
                </a:cubicBezTo>
                <a:cubicBezTo>
                  <a:pt x="2520" y="611"/>
                  <a:pt x="2520" y="577"/>
                  <a:pt x="2520" y="572"/>
                </a:cubicBezTo>
                <a:cubicBezTo>
                  <a:pt x="2520" y="571"/>
                  <a:pt x="2522" y="545"/>
                  <a:pt x="2522" y="529"/>
                </a:cubicBezTo>
                <a:cubicBezTo>
                  <a:pt x="2523" y="528"/>
                  <a:pt x="2519" y="492"/>
                  <a:pt x="2519" y="467"/>
                </a:cubicBezTo>
              </a:path>
            </a:pathLst>
          </a:cu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noProof="0"/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65941C75-8678-4E1A-AE99-0FCA87600D4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8200" y="1804151"/>
            <a:ext cx="3307059" cy="4148828"/>
          </a:xfrm>
          <a:custGeom>
            <a:avLst/>
            <a:gdLst>
              <a:gd name="T0" fmla="*/ 2516 w 2523"/>
              <a:gd name="T1" fmla="*/ 2424 h 2530"/>
              <a:gd name="T2" fmla="*/ 2517 w 2523"/>
              <a:gd name="T3" fmla="*/ 311 h 2530"/>
              <a:gd name="T4" fmla="*/ 2521 w 2523"/>
              <a:gd name="T5" fmla="*/ 105 h 2530"/>
              <a:gd name="T6" fmla="*/ 2301 w 2523"/>
              <a:gd name="T7" fmla="*/ 2 h 2530"/>
              <a:gd name="T8" fmla="*/ 2124 w 2523"/>
              <a:gd name="T9" fmla="*/ 5 h 2530"/>
              <a:gd name="T10" fmla="*/ 1979 w 2523"/>
              <a:gd name="T11" fmla="*/ 4 h 2530"/>
              <a:gd name="T12" fmla="*/ 1888 w 2523"/>
              <a:gd name="T13" fmla="*/ 4 h 2530"/>
              <a:gd name="T14" fmla="*/ 1842 w 2523"/>
              <a:gd name="T15" fmla="*/ 5 h 2530"/>
              <a:gd name="T16" fmla="*/ 1701 w 2523"/>
              <a:gd name="T17" fmla="*/ 5 h 2530"/>
              <a:gd name="T18" fmla="*/ 1578 w 2523"/>
              <a:gd name="T19" fmla="*/ 6 h 2530"/>
              <a:gd name="T20" fmla="*/ 1313 w 2523"/>
              <a:gd name="T21" fmla="*/ 3 h 2530"/>
              <a:gd name="T22" fmla="*/ 1127 w 2523"/>
              <a:gd name="T23" fmla="*/ 2 h 2530"/>
              <a:gd name="T24" fmla="*/ 942 w 2523"/>
              <a:gd name="T25" fmla="*/ 5 h 2530"/>
              <a:gd name="T26" fmla="*/ 739 w 2523"/>
              <a:gd name="T27" fmla="*/ 4 h 2530"/>
              <a:gd name="T28" fmla="*/ 669 w 2523"/>
              <a:gd name="T29" fmla="*/ 4 h 2530"/>
              <a:gd name="T30" fmla="*/ 607 w 2523"/>
              <a:gd name="T31" fmla="*/ 5 h 2530"/>
              <a:gd name="T32" fmla="*/ 503 w 2523"/>
              <a:gd name="T33" fmla="*/ 2 h 2530"/>
              <a:gd name="T34" fmla="*/ 379 w 2523"/>
              <a:gd name="T35" fmla="*/ 3 h 2530"/>
              <a:gd name="T36" fmla="*/ 88 w 2523"/>
              <a:gd name="T37" fmla="*/ 6 h 2530"/>
              <a:gd name="T38" fmla="*/ 9 w 2523"/>
              <a:gd name="T39" fmla="*/ 133 h 2530"/>
              <a:gd name="T40" fmla="*/ 7 w 2523"/>
              <a:gd name="T41" fmla="*/ 351 h 2530"/>
              <a:gd name="T42" fmla="*/ 5 w 2523"/>
              <a:gd name="T43" fmla="*/ 522 h 2530"/>
              <a:gd name="T44" fmla="*/ 5 w 2523"/>
              <a:gd name="T45" fmla="*/ 666 h 2530"/>
              <a:gd name="T46" fmla="*/ 6 w 2523"/>
              <a:gd name="T47" fmla="*/ 765 h 2530"/>
              <a:gd name="T48" fmla="*/ 2 w 2523"/>
              <a:gd name="T49" fmla="*/ 894 h 2530"/>
              <a:gd name="T50" fmla="*/ 5 w 2523"/>
              <a:gd name="T51" fmla="*/ 1097 h 2530"/>
              <a:gd name="T52" fmla="*/ 4 w 2523"/>
              <a:gd name="T53" fmla="*/ 1366 h 2530"/>
              <a:gd name="T54" fmla="*/ 6 w 2523"/>
              <a:gd name="T55" fmla="*/ 1522 h 2530"/>
              <a:gd name="T56" fmla="*/ 3 w 2523"/>
              <a:gd name="T57" fmla="*/ 1769 h 2530"/>
              <a:gd name="T58" fmla="*/ 5 w 2523"/>
              <a:gd name="T59" fmla="*/ 1825 h 2530"/>
              <a:gd name="T60" fmla="*/ 3 w 2523"/>
              <a:gd name="T61" fmla="*/ 1958 h 2530"/>
              <a:gd name="T62" fmla="*/ 3 w 2523"/>
              <a:gd name="T63" fmla="*/ 2204 h 2530"/>
              <a:gd name="T64" fmla="*/ 1 w 2523"/>
              <a:gd name="T65" fmla="*/ 2334 h 2530"/>
              <a:gd name="T66" fmla="*/ 154 w 2523"/>
              <a:gd name="T67" fmla="*/ 2528 h 2530"/>
              <a:gd name="T68" fmla="*/ 340 w 2523"/>
              <a:gd name="T69" fmla="*/ 2525 h 2530"/>
              <a:gd name="T70" fmla="*/ 543 w 2523"/>
              <a:gd name="T71" fmla="*/ 2526 h 2530"/>
              <a:gd name="T72" fmla="*/ 613 w 2523"/>
              <a:gd name="T73" fmla="*/ 2525 h 2530"/>
              <a:gd name="T74" fmla="*/ 674 w 2523"/>
              <a:gd name="T75" fmla="*/ 2525 h 2530"/>
              <a:gd name="T76" fmla="*/ 779 w 2523"/>
              <a:gd name="T77" fmla="*/ 2527 h 2530"/>
              <a:gd name="T78" fmla="*/ 903 w 2523"/>
              <a:gd name="T79" fmla="*/ 2526 h 2530"/>
              <a:gd name="T80" fmla="*/ 1193 w 2523"/>
              <a:gd name="T81" fmla="*/ 2524 h 2530"/>
              <a:gd name="T82" fmla="*/ 1386 w 2523"/>
              <a:gd name="T83" fmla="*/ 2525 h 2530"/>
              <a:gd name="T84" fmla="*/ 1519 w 2523"/>
              <a:gd name="T85" fmla="*/ 2526 h 2530"/>
              <a:gd name="T86" fmla="*/ 1785 w 2523"/>
              <a:gd name="T87" fmla="*/ 2526 h 2530"/>
              <a:gd name="T88" fmla="*/ 1821 w 2523"/>
              <a:gd name="T89" fmla="*/ 2527 h 2530"/>
              <a:gd name="T90" fmla="*/ 1907 w 2523"/>
              <a:gd name="T91" fmla="*/ 2525 h 2530"/>
              <a:gd name="T92" fmla="*/ 2005 w 2523"/>
              <a:gd name="T93" fmla="*/ 2524 h 2530"/>
              <a:gd name="T94" fmla="*/ 2135 w 2523"/>
              <a:gd name="T95" fmla="*/ 2527 h 2530"/>
              <a:gd name="T96" fmla="*/ 2338 w 2523"/>
              <a:gd name="T97" fmla="*/ 2524 h 2530"/>
              <a:gd name="T98" fmla="*/ 2516 w 2523"/>
              <a:gd name="T99" fmla="*/ 2424 h 2530"/>
              <a:gd name="T100" fmla="*/ 2517 w 2523"/>
              <a:gd name="T101" fmla="*/ 2216 h 2530"/>
              <a:gd name="T102" fmla="*/ 2516 w 2523"/>
              <a:gd name="T103" fmla="*/ 2037 h 2530"/>
              <a:gd name="T104" fmla="*/ 2518 w 2523"/>
              <a:gd name="T105" fmla="*/ 1855 h 2530"/>
              <a:gd name="T106" fmla="*/ 2520 w 2523"/>
              <a:gd name="T107" fmla="*/ 1842 h 2530"/>
              <a:gd name="T108" fmla="*/ 2521 w 2523"/>
              <a:gd name="T109" fmla="*/ 1645 h 2530"/>
              <a:gd name="T110" fmla="*/ 2520 w 2523"/>
              <a:gd name="T111" fmla="*/ 1438 h 2530"/>
              <a:gd name="T112" fmla="*/ 2516 w 2523"/>
              <a:gd name="T113" fmla="*/ 1255 h 2530"/>
              <a:gd name="T114" fmla="*/ 2517 w 2523"/>
              <a:gd name="T115" fmla="*/ 1025 h 2530"/>
              <a:gd name="T116" fmla="*/ 2519 w 2523"/>
              <a:gd name="T117" fmla="*/ 793 h 2530"/>
              <a:gd name="T118" fmla="*/ 2515 w 2523"/>
              <a:gd name="T119" fmla="*/ 718 h 2530"/>
              <a:gd name="T120" fmla="*/ 2521 w 2523"/>
              <a:gd name="T121" fmla="*/ 612 h 2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523" h="2530">
                <a:moveTo>
                  <a:pt x="6" y="105"/>
                </a:moveTo>
                <a:cubicBezTo>
                  <a:pt x="6" y="105"/>
                  <a:pt x="6" y="105"/>
                  <a:pt x="6" y="104"/>
                </a:cubicBezTo>
                <a:cubicBezTo>
                  <a:pt x="6" y="105"/>
                  <a:pt x="6" y="106"/>
                  <a:pt x="6" y="105"/>
                </a:cubicBezTo>
                <a:moveTo>
                  <a:pt x="2516" y="2424"/>
                </a:moveTo>
                <a:cubicBezTo>
                  <a:pt x="2516" y="2425"/>
                  <a:pt x="2516" y="2425"/>
                  <a:pt x="2516" y="2425"/>
                </a:cubicBezTo>
                <a:cubicBezTo>
                  <a:pt x="2516" y="2425"/>
                  <a:pt x="2516" y="2424"/>
                  <a:pt x="2516" y="2424"/>
                </a:cubicBezTo>
                <a:moveTo>
                  <a:pt x="2519" y="467"/>
                </a:moveTo>
                <a:cubicBezTo>
                  <a:pt x="2520" y="455"/>
                  <a:pt x="2517" y="427"/>
                  <a:pt x="2518" y="410"/>
                </a:cubicBezTo>
                <a:cubicBezTo>
                  <a:pt x="2518" y="407"/>
                  <a:pt x="2517" y="371"/>
                  <a:pt x="2518" y="338"/>
                </a:cubicBezTo>
                <a:cubicBezTo>
                  <a:pt x="2518" y="338"/>
                  <a:pt x="2519" y="332"/>
                  <a:pt x="2520" y="329"/>
                </a:cubicBezTo>
                <a:cubicBezTo>
                  <a:pt x="2519" y="329"/>
                  <a:pt x="2520" y="328"/>
                  <a:pt x="2520" y="326"/>
                </a:cubicBezTo>
                <a:cubicBezTo>
                  <a:pt x="2520" y="319"/>
                  <a:pt x="2517" y="311"/>
                  <a:pt x="2517" y="311"/>
                </a:cubicBezTo>
                <a:cubicBezTo>
                  <a:pt x="2516" y="305"/>
                  <a:pt x="2518" y="305"/>
                  <a:pt x="2518" y="300"/>
                </a:cubicBezTo>
                <a:cubicBezTo>
                  <a:pt x="2518" y="299"/>
                  <a:pt x="2516" y="297"/>
                  <a:pt x="2516" y="296"/>
                </a:cubicBezTo>
                <a:cubicBezTo>
                  <a:pt x="2516" y="257"/>
                  <a:pt x="2518" y="257"/>
                  <a:pt x="2518" y="218"/>
                </a:cubicBezTo>
                <a:cubicBezTo>
                  <a:pt x="2517" y="214"/>
                  <a:pt x="2515" y="214"/>
                  <a:pt x="2515" y="210"/>
                </a:cubicBezTo>
                <a:cubicBezTo>
                  <a:pt x="2515" y="203"/>
                  <a:pt x="2522" y="203"/>
                  <a:pt x="2522" y="196"/>
                </a:cubicBezTo>
                <a:cubicBezTo>
                  <a:pt x="2523" y="150"/>
                  <a:pt x="2520" y="150"/>
                  <a:pt x="2521" y="105"/>
                </a:cubicBezTo>
                <a:cubicBezTo>
                  <a:pt x="2521" y="59"/>
                  <a:pt x="2517" y="5"/>
                  <a:pt x="2517" y="5"/>
                </a:cubicBezTo>
                <a:cubicBezTo>
                  <a:pt x="2517" y="5"/>
                  <a:pt x="2507" y="6"/>
                  <a:pt x="2500" y="6"/>
                </a:cubicBezTo>
                <a:cubicBezTo>
                  <a:pt x="2498" y="5"/>
                  <a:pt x="2449" y="2"/>
                  <a:pt x="2400" y="2"/>
                </a:cubicBezTo>
                <a:cubicBezTo>
                  <a:pt x="2393" y="2"/>
                  <a:pt x="2386" y="4"/>
                  <a:pt x="2379" y="4"/>
                </a:cubicBezTo>
                <a:cubicBezTo>
                  <a:pt x="2375" y="4"/>
                  <a:pt x="2372" y="2"/>
                  <a:pt x="2369" y="2"/>
                </a:cubicBezTo>
                <a:cubicBezTo>
                  <a:pt x="2331" y="2"/>
                  <a:pt x="2301" y="3"/>
                  <a:pt x="2301" y="2"/>
                </a:cubicBezTo>
                <a:cubicBezTo>
                  <a:pt x="2292" y="4"/>
                  <a:pt x="2276" y="2"/>
                  <a:pt x="2261" y="5"/>
                </a:cubicBezTo>
                <a:cubicBezTo>
                  <a:pt x="2257" y="4"/>
                  <a:pt x="2264" y="4"/>
                  <a:pt x="2262" y="4"/>
                </a:cubicBezTo>
                <a:cubicBezTo>
                  <a:pt x="2258" y="4"/>
                  <a:pt x="2253" y="5"/>
                  <a:pt x="2244" y="4"/>
                </a:cubicBezTo>
                <a:cubicBezTo>
                  <a:pt x="2244" y="4"/>
                  <a:pt x="2246" y="4"/>
                  <a:pt x="2245" y="4"/>
                </a:cubicBezTo>
                <a:cubicBezTo>
                  <a:pt x="2221" y="4"/>
                  <a:pt x="2211" y="6"/>
                  <a:pt x="2183" y="5"/>
                </a:cubicBezTo>
                <a:cubicBezTo>
                  <a:pt x="2182" y="5"/>
                  <a:pt x="2123" y="5"/>
                  <a:pt x="2124" y="5"/>
                </a:cubicBezTo>
                <a:cubicBezTo>
                  <a:pt x="2117" y="4"/>
                  <a:pt x="2105" y="1"/>
                  <a:pt x="2101" y="1"/>
                </a:cubicBezTo>
                <a:cubicBezTo>
                  <a:pt x="2105" y="1"/>
                  <a:pt x="2053" y="0"/>
                  <a:pt x="2030" y="1"/>
                </a:cubicBezTo>
                <a:cubicBezTo>
                  <a:pt x="2029" y="1"/>
                  <a:pt x="2017" y="1"/>
                  <a:pt x="1997" y="1"/>
                </a:cubicBezTo>
                <a:cubicBezTo>
                  <a:pt x="1997" y="1"/>
                  <a:pt x="1979" y="4"/>
                  <a:pt x="1979" y="4"/>
                </a:cubicBezTo>
                <a:cubicBezTo>
                  <a:pt x="1979" y="4"/>
                  <a:pt x="1980" y="4"/>
                  <a:pt x="1980" y="4"/>
                </a:cubicBezTo>
                <a:cubicBezTo>
                  <a:pt x="1979" y="4"/>
                  <a:pt x="1979" y="4"/>
                  <a:pt x="1979" y="4"/>
                </a:cubicBezTo>
                <a:cubicBezTo>
                  <a:pt x="1961" y="5"/>
                  <a:pt x="1970" y="3"/>
                  <a:pt x="1957" y="5"/>
                </a:cubicBezTo>
                <a:cubicBezTo>
                  <a:pt x="1956" y="5"/>
                  <a:pt x="1956" y="6"/>
                  <a:pt x="1954" y="5"/>
                </a:cubicBezTo>
                <a:cubicBezTo>
                  <a:pt x="1950" y="6"/>
                  <a:pt x="1951" y="3"/>
                  <a:pt x="1941" y="3"/>
                </a:cubicBezTo>
                <a:cubicBezTo>
                  <a:pt x="1949" y="2"/>
                  <a:pt x="1934" y="3"/>
                  <a:pt x="1943" y="2"/>
                </a:cubicBezTo>
                <a:cubicBezTo>
                  <a:pt x="1922" y="1"/>
                  <a:pt x="1916" y="4"/>
                  <a:pt x="1910" y="4"/>
                </a:cubicBezTo>
                <a:cubicBezTo>
                  <a:pt x="1915" y="5"/>
                  <a:pt x="1888" y="4"/>
                  <a:pt x="1888" y="4"/>
                </a:cubicBezTo>
                <a:cubicBezTo>
                  <a:pt x="1887" y="4"/>
                  <a:pt x="1886" y="4"/>
                  <a:pt x="1885" y="4"/>
                </a:cubicBezTo>
                <a:cubicBezTo>
                  <a:pt x="1883" y="4"/>
                  <a:pt x="1855" y="3"/>
                  <a:pt x="1845" y="4"/>
                </a:cubicBezTo>
                <a:cubicBezTo>
                  <a:pt x="1844" y="4"/>
                  <a:pt x="1846" y="5"/>
                  <a:pt x="1849" y="5"/>
                </a:cubicBezTo>
                <a:cubicBezTo>
                  <a:pt x="1851" y="5"/>
                  <a:pt x="1853" y="5"/>
                  <a:pt x="1858" y="5"/>
                </a:cubicBezTo>
                <a:cubicBezTo>
                  <a:pt x="1855" y="5"/>
                  <a:pt x="1851" y="5"/>
                  <a:pt x="1849" y="5"/>
                </a:cubicBezTo>
                <a:cubicBezTo>
                  <a:pt x="1847" y="5"/>
                  <a:pt x="1845" y="5"/>
                  <a:pt x="1842" y="5"/>
                </a:cubicBezTo>
                <a:cubicBezTo>
                  <a:pt x="1842" y="4"/>
                  <a:pt x="1844" y="4"/>
                  <a:pt x="1845" y="4"/>
                </a:cubicBezTo>
                <a:cubicBezTo>
                  <a:pt x="1846" y="4"/>
                  <a:pt x="1847" y="4"/>
                  <a:pt x="1849" y="4"/>
                </a:cubicBezTo>
                <a:cubicBezTo>
                  <a:pt x="1844" y="3"/>
                  <a:pt x="1831" y="5"/>
                  <a:pt x="1836" y="3"/>
                </a:cubicBezTo>
                <a:cubicBezTo>
                  <a:pt x="1829" y="5"/>
                  <a:pt x="1764" y="6"/>
                  <a:pt x="1759" y="6"/>
                </a:cubicBezTo>
                <a:cubicBezTo>
                  <a:pt x="1754" y="6"/>
                  <a:pt x="1747" y="3"/>
                  <a:pt x="1744" y="2"/>
                </a:cubicBezTo>
                <a:cubicBezTo>
                  <a:pt x="1727" y="2"/>
                  <a:pt x="1719" y="5"/>
                  <a:pt x="1701" y="5"/>
                </a:cubicBezTo>
                <a:cubicBezTo>
                  <a:pt x="1697" y="4"/>
                  <a:pt x="1687" y="2"/>
                  <a:pt x="1677" y="2"/>
                </a:cubicBezTo>
                <a:cubicBezTo>
                  <a:pt x="1679" y="2"/>
                  <a:pt x="1673" y="1"/>
                  <a:pt x="1673" y="1"/>
                </a:cubicBezTo>
                <a:cubicBezTo>
                  <a:pt x="1667" y="0"/>
                  <a:pt x="1647" y="1"/>
                  <a:pt x="1638" y="2"/>
                </a:cubicBezTo>
                <a:cubicBezTo>
                  <a:pt x="1636" y="1"/>
                  <a:pt x="1635" y="2"/>
                  <a:pt x="1630" y="3"/>
                </a:cubicBezTo>
                <a:cubicBezTo>
                  <a:pt x="1631" y="2"/>
                  <a:pt x="1629" y="3"/>
                  <a:pt x="1620" y="3"/>
                </a:cubicBezTo>
                <a:cubicBezTo>
                  <a:pt x="1619" y="3"/>
                  <a:pt x="1590" y="6"/>
                  <a:pt x="1578" y="6"/>
                </a:cubicBezTo>
                <a:cubicBezTo>
                  <a:pt x="1577" y="6"/>
                  <a:pt x="1496" y="3"/>
                  <a:pt x="1483" y="2"/>
                </a:cubicBezTo>
                <a:cubicBezTo>
                  <a:pt x="1483" y="2"/>
                  <a:pt x="1454" y="7"/>
                  <a:pt x="1451" y="6"/>
                </a:cubicBezTo>
                <a:cubicBezTo>
                  <a:pt x="1453" y="6"/>
                  <a:pt x="1447" y="4"/>
                  <a:pt x="1432" y="3"/>
                </a:cubicBezTo>
                <a:cubicBezTo>
                  <a:pt x="1426" y="3"/>
                  <a:pt x="1423" y="6"/>
                  <a:pt x="1426" y="5"/>
                </a:cubicBezTo>
                <a:cubicBezTo>
                  <a:pt x="1378" y="6"/>
                  <a:pt x="1327" y="6"/>
                  <a:pt x="1329" y="6"/>
                </a:cubicBezTo>
                <a:cubicBezTo>
                  <a:pt x="1321" y="6"/>
                  <a:pt x="1313" y="3"/>
                  <a:pt x="1313" y="3"/>
                </a:cubicBezTo>
                <a:cubicBezTo>
                  <a:pt x="1311" y="3"/>
                  <a:pt x="1305" y="3"/>
                  <a:pt x="1304" y="3"/>
                </a:cubicBezTo>
                <a:cubicBezTo>
                  <a:pt x="1300" y="3"/>
                  <a:pt x="1276" y="2"/>
                  <a:pt x="1249" y="3"/>
                </a:cubicBezTo>
                <a:cubicBezTo>
                  <a:pt x="1249" y="3"/>
                  <a:pt x="1249" y="4"/>
                  <a:pt x="1249" y="5"/>
                </a:cubicBezTo>
                <a:cubicBezTo>
                  <a:pt x="1232" y="4"/>
                  <a:pt x="1195" y="2"/>
                  <a:pt x="1159" y="2"/>
                </a:cubicBezTo>
                <a:cubicBezTo>
                  <a:pt x="1151" y="2"/>
                  <a:pt x="1144" y="4"/>
                  <a:pt x="1137" y="4"/>
                </a:cubicBezTo>
                <a:cubicBezTo>
                  <a:pt x="1134" y="4"/>
                  <a:pt x="1130" y="2"/>
                  <a:pt x="1127" y="2"/>
                </a:cubicBezTo>
                <a:cubicBezTo>
                  <a:pt x="1090" y="2"/>
                  <a:pt x="1060" y="3"/>
                  <a:pt x="1060" y="2"/>
                </a:cubicBezTo>
                <a:cubicBezTo>
                  <a:pt x="1050" y="4"/>
                  <a:pt x="1034" y="2"/>
                  <a:pt x="1019" y="5"/>
                </a:cubicBezTo>
                <a:cubicBezTo>
                  <a:pt x="1016" y="4"/>
                  <a:pt x="1022" y="4"/>
                  <a:pt x="1020" y="4"/>
                </a:cubicBezTo>
                <a:cubicBezTo>
                  <a:pt x="1016" y="4"/>
                  <a:pt x="1012" y="5"/>
                  <a:pt x="1003" y="4"/>
                </a:cubicBezTo>
                <a:cubicBezTo>
                  <a:pt x="1002" y="4"/>
                  <a:pt x="1004" y="4"/>
                  <a:pt x="1004" y="4"/>
                </a:cubicBezTo>
                <a:cubicBezTo>
                  <a:pt x="980" y="4"/>
                  <a:pt x="969" y="6"/>
                  <a:pt x="942" y="5"/>
                </a:cubicBezTo>
                <a:cubicBezTo>
                  <a:pt x="941" y="5"/>
                  <a:pt x="881" y="5"/>
                  <a:pt x="883" y="5"/>
                </a:cubicBezTo>
                <a:cubicBezTo>
                  <a:pt x="876" y="4"/>
                  <a:pt x="863" y="1"/>
                  <a:pt x="859" y="1"/>
                </a:cubicBezTo>
                <a:cubicBezTo>
                  <a:pt x="863" y="1"/>
                  <a:pt x="812" y="0"/>
                  <a:pt x="788" y="1"/>
                </a:cubicBezTo>
                <a:cubicBezTo>
                  <a:pt x="787" y="1"/>
                  <a:pt x="776" y="1"/>
                  <a:pt x="756" y="1"/>
                </a:cubicBezTo>
                <a:cubicBezTo>
                  <a:pt x="755" y="1"/>
                  <a:pt x="737" y="4"/>
                  <a:pt x="737" y="4"/>
                </a:cubicBezTo>
                <a:cubicBezTo>
                  <a:pt x="738" y="4"/>
                  <a:pt x="738" y="4"/>
                  <a:pt x="739" y="4"/>
                </a:cubicBezTo>
                <a:cubicBezTo>
                  <a:pt x="738" y="4"/>
                  <a:pt x="737" y="4"/>
                  <a:pt x="737" y="4"/>
                </a:cubicBezTo>
                <a:cubicBezTo>
                  <a:pt x="719" y="5"/>
                  <a:pt x="728" y="3"/>
                  <a:pt x="716" y="5"/>
                </a:cubicBezTo>
                <a:cubicBezTo>
                  <a:pt x="714" y="5"/>
                  <a:pt x="714" y="6"/>
                  <a:pt x="713" y="5"/>
                </a:cubicBezTo>
                <a:cubicBezTo>
                  <a:pt x="708" y="6"/>
                  <a:pt x="709" y="3"/>
                  <a:pt x="699" y="3"/>
                </a:cubicBezTo>
                <a:cubicBezTo>
                  <a:pt x="708" y="2"/>
                  <a:pt x="693" y="3"/>
                  <a:pt x="702" y="2"/>
                </a:cubicBezTo>
                <a:cubicBezTo>
                  <a:pt x="681" y="1"/>
                  <a:pt x="674" y="4"/>
                  <a:pt x="669" y="4"/>
                </a:cubicBezTo>
                <a:cubicBezTo>
                  <a:pt x="673" y="5"/>
                  <a:pt x="647" y="4"/>
                  <a:pt x="646" y="4"/>
                </a:cubicBezTo>
                <a:cubicBezTo>
                  <a:pt x="646" y="4"/>
                  <a:pt x="644" y="4"/>
                  <a:pt x="643" y="4"/>
                </a:cubicBezTo>
                <a:cubicBezTo>
                  <a:pt x="641" y="4"/>
                  <a:pt x="614" y="3"/>
                  <a:pt x="604" y="4"/>
                </a:cubicBezTo>
                <a:cubicBezTo>
                  <a:pt x="602" y="4"/>
                  <a:pt x="604" y="5"/>
                  <a:pt x="607" y="5"/>
                </a:cubicBezTo>
                <a:cubicBezTo>
                  <a:pt x="610" y="5"/>
                  <a:pt x="612" y="5"/>
                  <a:pt x="616" y="5"/>
                </a:cubicBezTo>
                <a:cubicBezTo>
                  <a:pt x="613" y="5"/>
                  <a:pt x="610" y="5"/>
                  <a:pt x="607" y="5"/>
                </a:cubicBezTo>
                <a:cubicBezTo>
                  <a:pt x="606" y="5"/>
                  <a:pt x="604" y="5"/>
                  <a:pt x="601" y="5"/>
                </a:cubicBezTo>
                <a:cubicBezTo>
                  <a:pt x="601" y="4"/>
                  <a:pt x="602" y="4"/>
                  <a:pt x="604" y="4"/>
                </a:cubicBezTo>
                <a:cubicBezTo>
                  <a:pt x="605" y="4"/>
                  <a:pt x="606" y="4"/>
                  <a:pt x="607" y="4"/>
                </a:cubicBezTo>
                <a:cubicBezTo>
                  <a:pt x="603" y="3"/>
                  <a:pt x="590" y="5"/>
                  <a:pt x="594" y="3"/>
                </a:cubicBezTo>
                <a:cubicBezTo>
                  <a:pt x="587" y="5"/>
                  <a:pt x="522" y="6"/>
                  <a:pt x="517" y="6"/>
                </a:cubicBezTo>
                <a:cubicBezTo>
                  <a:pt x="512" y="6"/>
                  <a:pt x="506" y="3"/>
                  <a:pt x="503" y="2"/>
                </a:cubicBezTo>
                <a:cubicBezTo>
                  <a:pt x="485" y="2"/>
                  <a:pt x="477" y="5"/>
                  <a:pt x="459" y="5"/>
                </a:cubicBezTo>
                <a:cubicBezTo>
                  <a:pt x="455" y="4"/>
                  <a:pt x="445" y="2"/>
                  <a:pt x="435" y="2"/>
                </a:cubicBezTo>
                <a:cubicBezTo>
                  <a:pt x="438" y="2"/>
                  <a:pt x="431" y="1"/>
                  <a:pt x="432" y="1"/>
                </a:cubicBezTo>
                <a:cubicBezTo>
                  <a:pt x="425" y="0"/>
                  <a:pt x="406" y="1"/>
                  <a:pt x="397" y="2"/>
                </a:cubicBezTo>
                <a:cubicBezTo>
                  <a:pt x="394" y="1"/>
                  <a:pt x="393" y="2"/>
                  <a:pt x="388" y="3"/>
                </a:cubicBezTo>
                <a:cubicBezTo>
                  <a:pt x="389" y="2"/>
                  <a:pt x="387" y="3"/>
                  <a:pt x="379" y="3"/>
                </a:cubicBezTo>
                <a:cubicBezTo>
                  <a:pt x="377" y="3"/>
                  <a:pt x="349" y="6"/>
                  <a:pt x="336" y="6"/>
                </a:cubicBezTo>
                <a:cubicBezTo>
                  <a:pt x="335" y="6"/>
                  <a:pt x="254" y="3"/>
                  <a:pt x="242" y="2"/>
                </a:cubicBezTo>
                <a:cubicBezTo>
                  <a:pt x="241" y="2"/>
                  <a:pt x="213" y="7"/>
                  <a:pt x="210" y="6"/>
                </a:cubicBezTo>
                <a:cubicBezTo>
                  <a:pt x="212" y="6"/>
                  <a:pt x="205" y="4"/>
                  <a:pt x="190" y="3"/>
                </a:cubicBezTo>
                <a:cubicBezTo>
                  <a:pt x="185" y="3"/>
                  <a:pt x="181" y="6"/>
                  <a:pt x="185" y="5"/>
                </a:cubicBezTo>
                <a:cubicBezTo>
                  <a:pt x="137" y="6"/>
                  <a:pt x="86" y="6"/>
                  <a:pt x="88" y="6"/>
                </a:cubicBezTo>
                <a:cubicBezTo>
                  <a:pt x="80" y="6"/>
                  <a:pt x="72" y="3"/>
                  <a:pt x="72" y="3"/>
                </a:cubicBezTo>
                <a:cubicBezTo>
                  <a:pt x="69" y="3"/>
                  <a:pt x="63" y="3"/>
                  <a:pt x="62" y="3"/>
                </a:cubicBezTo>
                <a:cubicBezTo>
                  <a:pt x="59" y="3"/>
                  <a:pt x="35" y="2"/>
                  <a:pt x="7" y="3"/>
                </a:cubicBezTo>
                <a:cubicBezTo>
                  <a:pt x="7" y="6"/>
                  <a:pt x="10" y="45"/>
                  <a:pt x="10" y="50"/>
                </a:cubicBezTo>
                <a:cubicBezTo>
                  <a:pt x="11" y="43"/>
                  <a:pt x="7" y="104"/>
                  <a:pt x="6" y="105"/>
                </a:cubicBezTo>
                <a:cubicBezTo>
                  <a:pt x="7" y="112"/>
                  <a:pt x="10" y="128"/>
                  <a:pt x="9" y="133"/>
                </a:cubicBezTo>
                <a:cubicBezTo>
                  <a:pt x="11" y="129"/>
                  <a:pt x="6" y="150"/>
                  <a:pt x="6" y="158"/>
                </a:cubicBezTo>
                <a:cubicBezTo>
                  <a:pt x="6" y="159"/>
                  <a:pt x="6" y="179"/>
                  <a:pt x="6" y="180"/>
                </a:cubicBezTo>
                <a:cubicBezTo>
                  <a:pt x="6" y="196"/>
                  <a:pt x="10" y="251"/>
                  <a:pt x="9" y="255"/>
                </a:cubicBezTo>
                <a:cubicBezTo>
                  <a:pt x="8" y="256"/>
                  <a:pt x="5" y="293"/>
                  <a:pt x="6" y="300"/>
                </a:cubicBezTo>
                <a:cubicBezTo>
                  <a:pt x="5" y="298"/>
                  <a:pt x="5" y="308"/>
                  <a:pt x="5" y="314"/>
                </a:cubicBezTo>
                <a:cubicBezTo>
                  <a:pt x="5" y="331"/>
                  <a:pt x="7" y="342"/>
                  <a:pt x="7" y="351"/>
                </a:cubicBezTo>
                <a:cubicBezTo>
                  <a:pt x="8" y="353"/>
                  <a:pt x="3" y="418"/>
                  <a:pt x="3" y="420"/>
                </a:cubicBezTo>
                <a:cubicBezTo>
                  <a:pt x="3" y="427"/>
                  <a:pt x="9" y="437"/>
                  <a:pt x="9" y="438"/>
                </a:cubicBezTo>
                <a:cubicBezTo>
                  <a:pt x="9" y="439"/>
                  <a:pt x="10" y="439"/>
                  <a:pt x="10" y="440"/>
                </a:cubicBezTo>
                <a:cubicBezTo>
                  <a:pt x="10" y="446"/>
                  <a:pt x="6" y="454"/>
                  <a:pt x="6" y="463"/>
                </a:cubicBezTo>
                <a:cubicBezTo>
                  <a:pt x="6" y="469"/>
                  <a:pt x="7" y="491"/>
                  <a:pt x="7" y="493"/>
                </a:cubicBezTo>
                <a:cubicBezTo>
                  <a:pt x="7" y="501"/>
                  <a:pt x="5" y="520"/>
                  <a:pt x="5" y="522"/>
                </a:cubicBezTo>
                <a:cubicBezTo>
                  <a:pt x="5" y="523"/>
                  <a:pt x="6" y="623"/>
                  <a:pt x="6" y="628"/>
                </a:cubicBezTo>
                <a:cubicBezTo>
                  <a:pt x="6" y="629"/>
                  <a:pt x="3" y="642"/>
                  <a:pt x="3" y="645"/>
                </a:cubicBezTo>
                <a:cubicBezTo>
                  <a:pt x="3" y="645"/>
                  <a:pt x="3" y="645"/>
                  <a:pt x="4" y="645"/>
                </a:cubicBezTo>
                <a:cubicBezTo>
                  <a:pt x="4" y="654"/>
                  <a:pt x="4" y="671"/>
                  <a:pt x="4" y="678"/>
                </a:cubicBezTo>
                <a:cubicBezTo>
                  <a:pt x="4" y="680"/>
                  <a:pt x="5" y="678"/>
                  <a:pt x="5" y="675"/>
                </a:cubicBezTo>
                <a:cubicBezTo>
                  <a:pt x="5" y="672"/>
                  <a:pt x="5" y="671"/>
                  <a:pt x="5" y="666"/>
                </a:cubicBezTo>
                <a:cubicBezTo>
                  <a:pt x="5" y="669"/>
                  <a:pt x="5" y="672"/>
                  <a:pt x="5" y="675"/>
                </a:cubicBezTo>
                <a:cubicBezTo>
                  <a:pt x="5" y="676"/>
                  <a:pt x="5" y="678"/>
                  <a:pt x="4" y="682"/>
                </a:cubicBezTo>
                <a:cubicBezTo>
                  <a:pt x="4" y="681"/>
                  <a:pt x="4" y="680"/>
                  <a:pt x="4" y="678"/>
                </a:cubicBezTo>
                <a:cubicBezTo>
                  <a:pt x="4" y="678"/>
                  <a:pt x="4" y="676"/>
                  <a:pt x="3" y="675"/>
                </a:cubicBezTo>
                <a:cubicBezTo>
                  <a:pt x="3" y="679"/>
                  <a:pt x="4" y="692"/>
                  <a:pt x="3" y="688"/>
                </a:cubicBezTo>
                <a:cubicBezTo>
                  <a:pt x="5" y="695"/>
                  <a:pt x="6" y="760"/>
                  <a:pt x="6" y="765"/>
                </a:cubicBezTo>
                <a:cubicBezTo>
                  <a:pt x="6" y="770"/>
                  <a:pt x="3" y="776"/>
                  <a:pt x="2" y="779"/>
                </a:cubicBezTo>
                <a:cubicBezTo>
                  <a:pt x="2" y="797"/>
                  <a:pt x="5" y="805"/>
                  <a:pt x="5" y="823"/>
                </a:cubicBezTo>
                <a:cubicBezTo>
                  <a:pt x="4" y="827"/>
                  <a:pt x="2" y="837"/>
                  <a:pt x="1" y="847"/>
                </a:cubicBezTo>
                <a:cubicBezTo>
                  <a:pt x="2" y="844"/>
                  <a:pt x="1" y="851"/>
                  <a:pt x="1" y="850"/>
                </a:cubicBezTo>
                <a:cubicBezTo>
                  <a:pt x="0" y="857"/>
                  <a:pt x="1" y="876"/>
                  <a:pt x="2" y="885"/>
                </a:cubicBezTo>
                <a:cubicBezTo>
                  <a:pt x="1" y="888"/>
                  <a:pt x="2" y="889"/>
                  <a:pt x="2" y="894"/>
                </a:cubicBezTo>
                <a:cubicBezTo>
                  <a:pt x="2" y="893"/>
                  <a:pt x="3" y="895"/>
                  <a:pt x="3" y="903"/>
                </a:cubicBezTo>
                <a:cubicBezTo>
                  <a:pt x="3" y="905"/>
                  <a:pt x="6" y="933"/>
                  <a:pt x="6" y="946"/>
                </a:cubicBezTo>
                <a:cubicBezTo>
                  <a:pt x="6" y="947"/>
                  <a:pt x="3" y="1028"/>
                  <a:pt x="1" y="1041"/>
                </a:cubicBezTo>
                <a:cubicBezTo>
                  <a:pt x="2" y="1041"/>
                  <a:pt x="7" y="1069"/>
                  <a:pt x="6" y="1072"/>
                </a:cubicBezTo>
                <a:cubicBezTo>
                  <a:pt x="6" y="1071"/>
                  <a:pt x="4" y="1077"/>
                  <a:pt x="3" y="1092"/>
                </a:cubicBezTo>
                <a:cubicBezTo>
                  <a:pt x="3" y="1097"/>
                  <a:pt x="6" y="1101"/>
                  <a:pt x="5" y="1097"/>
                </a:cubicBezTo>
                <a:cubicBezTo>
                  <a:pt x="5" y="1146"/>
                  <a:pt x="6" y="1196"/>
                  <a:pt x="6" y="1194"/>
                </a:cubicBezTo>
                <a:cubicBezTo>
                  <a:pt x="5" y="1202"/>
                  <a:pt x="2" y="1210"/>
                  <a:pt x="2" y="1211"/>
                </a:cubicBezTo>
                <a:cubicBezTo>
                  <a:pt x="3" y="1213"/>
                  <a:pt x="3" y="1219"/>
                  <a:pt x="3" y="1220"/>
                </a:cubicBezTo>
                <a:cubicBezTo>
                  <a:pt x="3" y="1223"/>
                  <a:pt x="2" y="1248"/>
                  <a:pt x="3" y="1275"/>
                </a:cubicBezTo>
                <a:cubicBezTo>
                  <a:pt x="3" y="1275"/>
                  <a:pt x="5" y="1275"/>
                  <a:pt x="7" y="1275"/>
                </a:cubicBezTo>
                <a:cubicBezTo>
                  <a:pt x="6" y="1291"/>
                  <a:pt x="4" y="1328"/>
                  <a:pt x="4" y="1366"/>
                </a:cubicBezTo>
                <a:cubicBezTo>
                  <a:pt x="4" y="1373"/>
                  <a:pt x="6" y="1380"/>
                  <a:pt x="6" y="1387"/>
                </a:cubicBezTo>
                <a:cubicBezTo>
                  <a:pt x="6" y="1391"/>
                  <a:pt x="4" y="1394"/>
                  <a:pt x="4" y="1397"/>
                </a:cubicBezTo>
                <a:cubicBezTo>
                  <a:pt x="4" y="1435"/>
                  <a:pt x="5" y="1465"/>
                  <a:pt x="4" y="1465"/>
                </a:cubicBezTo>
                <a:cubicBezTo>
                  <a:pt x="6" y="1474"/>
                  <a:pt x="4" y="1490"/>
                  <a:pt x="7" y="1505"/>
                </a:cubicBezTo>
                <a:cubicBezTo>
                  <a:pt x="6" y="1509"/>
                  <a:pt x="6" y="1503"/>
                  <a:pt x="6" y="1504"/>
                </a:cubicBezTo>
                <a:cubicBezTo>
                  <a:pt x="7" y="1508"/>
                  <a:pt x="7" y="1513"/>
                  <a:pt x="6" y="1522"/>
                </a:cubicBezTo>
                <a:cubicBezTo>
                  <a:pt x="6" y="1522"/>
                  <a:pt x="6" y="1520"/>
                  <a:pt x="6" y="1521"/>
                </a:cubicBezTo>
                <a:cubicBezTo>
                  <a:pt x="6" y="1545"/>
                  <a:pt x="8" y="1555"/>
                  <a:pt x="7" y="1583"/>
                </a:cubicBezTo>
                <a:cubicBezTo>
                  <a:pt x="7" y="1584"/>
                  <a:pt x="7" y="1643"/>
                  <a:pt x="7" y="1642"/>
                </a:cubicBezTo>
                <a:cubicBezTo>
                  <a:pt x="6" y="1649"/>
                  <a:pt x="3" y="1661"/>
                  <a:pt x="3" y="1665"/>
                </a:cubicBezTo>
                <a:cubicBezTo>
                  <a:pt x="3" y="1661"/>
                  <a:pt x="2" y="1713"/>
                  <a:pt x="3" y="1736"/>
                </a:cubicBezTo>
                <a:cubicBezTo>
                  <a:pt x="3" y="1737"/>
                  <a:pt x="3" y="1749"/>
                  <a:pt x="3" y="1769"/>
                </a:cubicBezTo>
                <a:cubicBezTo>
                  <a:pt x="3" y="1769"/>
                  <a:pt x="6" y="1787"/>
                  <a:pt x="6" y="1787"/>
                </a:cubicBezTo>
                <a:cubicBezTo>
                  <a:pt x="6" y="1787"/>
                  <a:pt x="6" y="1786"/>
                  <a:pt x="6" y="1786"/>
                </a:cubicBezTo>
                <a:cubicBezTo>
                  <a:pt x="6" y="1787"/>
                  <a:pt x="6" y="1787"/>
                  <a:pt x="6" y="1787"/>
                </a:cubicBezTo>
                <a:cubicBezTo>
                  <a:pt x="7" y="1805"/>
                  <a:pt x="6" y="1796"/>
                  <a:pt x="7" y="1809"/>
                </a:cubicBezTo>
                <a:cubicBezTo>
                  <a:pt x="7" y="1810"/>
                  <a:pt x="8" y="1810"/>
                  <a:pt x="8" y="1812"/>
                </a:cubicBezTo>
                <a:cubicBezTo>
                  <a:pt x="8" y="1816"/>
                  <a:pt x="5" y="1815"/>
                  <a:pt x="5" y="1825"/>
                </a:cubicBezTo>
                <a:cubicBezTo>
                  <a:pt x="5" y="1817"/>
                  <a:pt x="5" y="1832"/>
                  <a:pt x="4" y="1823"/>
                </a:cubicBezTo>
                <a:cubicBezTo>
                  <a:pt x="3" y="1844"/>
                  <a:pt x="6" y="1850"/>
                  <a:pt x="6" y="1856"/>
                </a:cubicBezTo>
                <a:cubicBezTo>
                  <a:pt x="7" y="1851"/>
                  <a:pt x="6" y="1878"/>
                  <a:pt x="6" y="1878"/>
                </a:cubicBezTo>
                <a:cubicBezTo>
                  <a:pt x="6" y="1879"/>
                  <a:pt x="6" y="1881"/>
                  <a:pt x="7" y="1884"/>
                </a:cubicBezTo>
                <a:cubicBezTo>
                  <a:pt x="6" y="1888"/>
                  <a:pt x="2" y="1910"/>
                  <a:pt x="2" y="1917"/>
                </a:cubicBezTo>
                <a:cubicBezTo>
                  <a:pt x="3" y="1919"/>
                  <a:pt x="3" y="1953"/>
                  <a:pt x="3" y="1958"/>
                </a:cubicBezTo>
                <a:cubicBezTo>
                  <a:pt x="3" y="1958"/>
                  <a:pt x="1" y="1985"/>
                  <a:pt x="1" y="2000"/>
                </a:cubicBezTo>
                <a:cubicBezTo>
                  <a:pt x="0" y="2002"/>
                  <a:pt x="4" y="2038"/>
                  <a:pt x="4" y="2063"/>
                </a:cubicBezTo>
                <a:cubicBezTo>
                  <a:pt x="3" y="2074"/>
                  <a:pt x="5" y="2103"/>
                  <a:pt x="5" y="2120"/>
                </a:cubicBezTo>
                <a:cubicBezTo>
                  <a:pt x="5" y="2122"/>
                  <a:pt x="5" y="2159"/>
                  <a:pt x="5" y="2192"/>
                </a:cubicBezTo>
                <a:cubicBezTo>
                  <a:pt x="5" y="2191"/>
                  <a:pt x="3" y="2198"/>
                  <a:pt x="3" y="2200"/>
                </a:cubicBezTo>
                <a:cubicBezTo>
                  <a:pt x="3" y="2201"/>
                  <a:pt x="3" y="2202"/>
                  <a:pt x="3" y="2204"/>
                </a:cubicBezTo>
                <a:cubicBezTo>
                  <a:pt x="3" y="2211"/>
                  <a:pt x="6" y="2218"/>
                  <a:pt x="6" y="2219"/>
                </a:cubicBezTo>
                <a:cubicBezTo>
                  <a:pt x="7" y="2224"/>
                  <a:pt x="5" y="2224"/>
                  <a:pt x="5" y="2230"/>
                </a:cubicBezTo>
                <a:cubicBezTo>
                  <a:pt x="5" y="2230"/>
                  <a:pt x="7" y="2233"/>
                  <a:pt x="7" y="2234"/>
                </a:cubicBezTo>
                <a:cubicBezTo>
                  <a:pt x="7" y="2273"/>
                  <a:pt x="5" y="2273"/>
                  <a:pt x="5" y="2312"/>
                </a:cubicBezTo>
                <a:cubicBezTo>
                  <a:pt x="5" y="2316"/>
                  <a:pt x="8" y="2316"/>
                  <a:pt x="8" y="2320"/>
                </a:cubicBezTo>
                <a:cubicBezTo>
                  <a:pt x="8" y="2327"/>
                  <a:pt x="1" y="2327"/>
                  <a:pt x="1" y="2334"/>
                </a:cubicBezTo>
                <a:cubicBezTo>
                  <a:pt x="0" y="2380"/>
                  <a:pt x="2" y="2380"/>
                  <a:pt x="2" y="2425"/>
                </a:cubicBezTo>
                <a:cubicBezTo>
                  <a:pt x="2" y="2471"/>
                  <a:pt x="5" y="2525"/>
                  <a:pt x="5" y="2525"/>
                </a:cubicBezTo>
                <a:cubicBezTo>
                  <a:pt x="5" y="2525"/>
                  <a:pt x="16" y="2524"/>
                  <a:pt x="23" y="2524"/>
                </a:cubicBezTo>
                <a:cubicBezTo>
                  <a:pt x="24" y="2525"/>
                  <a:pt x="74" y="2527"/>
                  <a:pt x="123" y="2528"/>
                </a:cubicBezTo>
                <a:cubicBezTo>
                  <a:pt x="130" y="2528"/>
                  <a:pt x="137" y="2525"/>
                  <a:pt x="144" y="2525"/>
                </a:cubicBezTo>
                <a:cubicBezTo>
                  <a:pt x="147" y="2525"/>
                  <a:pt x="151" y="2528"/>
                  <a:pt x="154" y="2528"/>
                </a:cubicBezTo>
                <a:cubicBezTo>
                  <a:pt x="191" y="2528"/>
                  <a:pt x="222" y="2527"/>
                  <a:pt x="221" y="2527"/>
                </a:cubicBezTo>
                <a:cubicBezTo>
                  <a:pt x="231" y="2526"/>
                  <a:pt x="247" y="2527"/>
                  <a:pt x="262" y="2525"/>
                </a:cubicBezTo>
                <a:cubicBezTo>
                  <a:pt x="266" y="2526"/>
                  <a:pt x="259" y="2526"/>
                  <a:pt x="261" y="2526"/>
                </a:cubicBezTo>
                <a:cubicBezTo>
                  <a:pt x="265" y="2525"/>
                  <a:pt x="270" y="2525"/>
                  <a:pt x="278" y="2525"/>
                </a:cubicBezTo>
                <a:cubicBezTo>
                  <a:pt x="279" y="2525"/>
                  <a:pt x="277" y="2526"/>
                  <a:pt x="277" y="2526"/>
                </a:cubicBezTo>
                <a:cubicBezTo>
                  <a:pt x="302" y="2526"/>
                  <a:pt x="312" y="2524"/>
                  <a:pt x="340" y="2525"/>
                </a:cubicBezTo>
                <a:cubicBezTo>
                  <a:pt x="341" y="2525"/>
                  <a:pt x="400" y="2525"/>
                  <a:pt x="398" y="2525"/>
                </a:cubicBezTo>
                <a:cubicBezTo>
                  <a:pt x="405" y="2526"/>
                  <a:pt x="418" y="2529"/>
                  <a:pt x="422" y="2529"/>
                </a:cubicBezTo>
                <a:cubicBezTo>
                  <a:pt x="418" y="2529"/>
                  <a:pt x="469" y="2530"/>
                  <a:pt x="493" y="2528"/>
                </a:cubicBezTo>
                <a:cubicBezTo>
                  <a:pt x="494" y="2528"/>
                  <a:pt x="506" y="2529"/>
                  <a:pt x="526" y="2528"/>
                </a:cubicBezTo>
                <a:cubicBezTo>
                  <a:pt x="526" y="2528"/>
                  <a:pt x="544" y="2526"/>
                  <a:pt x="544" y="2526"/>
                </a:cubicBezTo>
                <a:cubicBezTo>
                  <a:pt x="543" y="2526"/>
                  <a:pt x="543" y="2526"/>
                  <a:pt x="543" y="2526"/>
                </a:cubicBezTo>
                <a:cubicBezTo>
                  <a:pt x="543" y="2526"/>
                  <a:pt x="544" y="2526"/>
                  <a:pt x="544" y="2526"/>
                </a:cubicBezTo>
                <a:cubicBezTo>
                  <a:pt x="562" y="2525"/>
                  <a:pt x="553" y="2526"/>
                  <a:pt x="566" y="2525"/>
                </a:cubicBezTo>
                <a:cubicBezTo>
                  <a:pt x="567" y="2525"/>
                  <a:pt x="567" y="2524"/>
                  <a:pt x="568" y="2524"/>
                </a:cubicBezTo>
                <a:cubicBezTo>
                  <a:pt x="573" y="2524"/>
                  <a:pt x="572" y="2527"/>
                  <a:pt x="582" y="2527"/>
                </a:cubicBezTo>
                <a:cubicBezTo>
                  <a:pt x="574" y="2527"/>
                  <a:pt x="589" y="2527"/>
                  <a:pt x="580" y="2527"/>
                </a:cubicBezTo>
                <a:cubicBezTo>
                  <a:pt x="600" y="2529"/>
                  <a:pt x="607" y="2526"/>
                  <a:pt x="613" y="2525"/>
                </a:cubicBezTo>
                <a:cubicBezTo>
                  <a:pt x="608" y="2525"/>
                  <a:pt x="634" y="2526"/>
                  <a:pt x="635" y="2526"/>
                </a:cubicBezTo>
                <a:cubicBezTo>
                  <a:pt x="636" y="2526"/>
                  <a:pt x="637" y="2526"/>
                  <a:pt x="638" y="2525"/>
                </a:cubicBezTo>
                <a:cubicBezTo>
                  <a:pt x="640" y="2526"/>
                  <a:pt x="668" y="2526"/>
                  <a:pt x="677" y="2526"/>
                </a:cubicBezTo>
                <a:cubicBezTo>
                  <a:pt x="679" y="2525"/>
                  <a:pt x="677" y="2525"/>
                  <a:pt x="674" y="2525"/>
                </a:cubicBezTo>
                <a:cubicBezTo>
                  <a:pt x="672" y="2525"/>
                  <a:pt x="670" y="2525"/>
                  <a:pt x="665" y="2525"/>
                </a:cubicBezTo>
                <a:cubicBezTo>
                  <a:pt x="668" y="2525"/>
                  <a:pt x="671" y="2525"/>
                  <a:pt x="674" y="2525"/>
                </a:cubicBezTo>
                <a:cubicBezTo>
                  <a:pt x="675" y="2525"/>
                  <a:pt x="677" y="2525"/>
                  <a:pt x="681" y="2525"/>
                </a:cubicBezTo>
                <a:cubicBezTo>
                  <a:pt x="680" y="2525"/>
                  <a:pt x="679" y="2526"/>
                  <a:pt x="677" y="2526"/>
                </a:cubicBezTo>
                <a:cubicBezTo>
                  <a:pt x="677" y="2526"/>
                  <a:pt x="676" y="2526"/>
                  <a:pt x="674" y="2526"/>
                </a:cubicBezTo>
                <a:cubicBezTo>
                  <a:pt x="679" y="2527"/>
                  <a:pt x="692" y="2525"/>
                  <a:pt x="687" y="2527"/>
                </a:cubicBezTo>
                <a:cubicBezTo>
                  <a:pt x="694" y="2525"/>
                  <a:pt x="759" y="2524"/>
                  <a:pt x="764" y="2524"/>
                </a:cubicBezTo>
                <a:cubicBezTo>
                  <a:pt x="769" y="2524"/>
                  <a:pt x="775" y="2527"/>
                  <a:pt x="779" y="2527"/>
                </a:cubicBezTo>
                <a:cubicBezTo>
                  <a:pt x="796" y="2527"/>
                  <a:pt x="804" y="2524"/>
                  <a:pt x="822" y="2525"/>
                </a:cubicBezTo>
                <a:cubicBezTo>
                  <a:pt x="826" y="2526"/>
                  <a:pt x="836" y="2528"/>
                  <a:pt x="846" y="2528"/>
                </a:cubicBezTo>
                <a:cubicBezTo>
                  <a:pt x="844" y="2528"/>
                  <a:pt x="850" y="2529"/>
                  <a:pt x="849" y="2529"/>
                </a:cubicBezTo>
                <a:cubicBezTo>
                  <a:pt x="856" y="2530"/>
                  <a:pt x="875" y="2528"/>
                  <a:pt x="884" y="2528"/>
                </a:cubicBezTo>
                <a:cubicBezTo>
                  <a:pt x="887" y="2528"/>
                  <a:pt x="888" y="2527"/>
                  <a:pt x="893" y="2527"/>
                </a:cubicBezTo>
                <a:cubicBezTo>
                  <a:pt x="892" y="2528"/>
                  <a:pt x="894" y="2527"/>
                  <a:pt x="903" y="2526"/>
                </a:cubicBezTo>
                <a:cubicBezTo>
                  <a:pt x="904" y="2527"/>
                  <a:pt x="932" y="2523"/>
                  <a:pt x="945" y="2524"/>
                </a:cubicBezTo>
                <a:cubicBezTo>
                  <a:pt x="946" y="2524"/>
                  <a:pt x="1027" y="2527"/>
                  <a:pt x="1040" y="2528"/>
                </a:cubicBezTo>
                <a:cubicBezTo>
                  <a:pt x="1040" y="2528"/>
                  <a:pt x="1069" y="2523"/>
                  <a:pt x="1071" y="2523"/>
                </a:cubicBezTo>
                <a:cubicBezTo>
                  <a:pt x="1070" y="2523"/>
                  <a:pt x="1076" y="2526"/>
                  <a:pt x="1091" y="2527"/>
                </a:cubicBezTo>
                <a:cubicBezTo>
                  <a:pt x="1096" y="2527"/>
                  <a:pt x="1100" y="2524"/>
                  <a:pt x="1097" y="2524"/>
                </a:cubicBezTo>
                <a:cubicBezTo>
                  <a:pt x="1145" y="2524"/>
                  <a:pt x="1196" y="2524"/>
                  <a:pt x="1193" y="2524"/>
                </a:cubicBezTo>
                <a:cubicBezTo>
                  <a:pt x="1202" y="2524"/>
                  <a:pt x="1210" y="2527"/>
                  <a:pt x="1210" y="2527"/>
                </a:cubicBezTo>
                <a:cubicBezTo>
                  <a:pt x="1212" y="2527"/>
                  <a:pt x="1218" y="2527"/>
                  <a:pt x="1219" y="2527"/>
                </a:cubicBezTo>
                <a:cubicBezTo>
                  <a:pt x="1222" y="2527"/>
                  <a:pt x="1247" y="2528"/>
                  <a:pt x="1274" y="2527"/>
                </a:cubicBezTo>
                <a:cubicBezTo>
                  <a:pt x="1274" y="2527"/>
                  <a:pt x="1274" y="2526"/>
                  <a:pt x="1274" y="2525"/>
                </a:cubicBezTo>
                <a:cubicBezTo>
                  <a:pt x="1291" y="2526"/>
                  <a:pt x="1327" y="2527"/>
                  <a:pt x="1364" y="2528"/>
                </a:cubicBezTo>
                <a:cubicBezTo>
                  <a:pt x="1371" y="2528"/>
                  <a:pt x="1378" y="2525"/>
                  <a:pt x="1386" y="2525"/>
                </a:cubicBezTo>
                <a:cubicBezTo>
                  <a:pt x="1389" y="2525"/>
                  <a:pt x="1392" y="2528"/>
                  <a:pt x="1396" y="2528"/>
                </a:cubicBezTo>
                <a:cubicBezTo>
                  <a:pt x="1433" y="2528"/>
                  <a:pt x="1463" y="2527"/>
                  <a:pt x="1463" y="2527"/>
                </a:cubicBezTo>
                <a:cubicBezTo>
                  <a:pt x="1472" y="2526"/>
                  <a:pt x="1488" y="2527"/>
                  <a:pt x="1504" y="2525"/>
                </a:cubicBezTo>
                <a:cubicBezTo>
                  <a:pt x="1507" y="2526"/>
                  <a:pt x="1501" y="2526"/>
                  <a:pt x="1503" y="2526"/>
                </a:cubicBezTo>
                <a:cubicBezTo>
                  <a:pt x="1506" y="2525"/>
                  <a:pt x="1511" y="2525"/>
                  <a:pt x="1520" y="2525"/>
                </a:cubicBezTo>
                <a:cubicBezTo>
                  <a:pt x="1520" y="2525"/>
                  <a:pt x="1518" y="2526"/>
                  <a:pt x="1519" y="2526"/>
                </a:cubicBezTo>
                <a:cubicBezTo>
                  <a:pt x="1543" y="2526"/>
                  <a:pt x="1554" y="2524"/>
                  <a:pt x="1581" y="2525"/>
                </a:cubicBezTo>
                <a:cubicBezTo>
                  <a:pt x="1582" y="2525"/>
                  <a:pt x="1641" y="2525"/>
                  <a:pt x="1640" y="2525"/>
                </a:cubicBezTo>
                <a:cubicBezTo>
                  <a:pt x="1647" y="2526"/>
                  <a:pt x="1659" y="2529"/>
                  <a:pt x="1663" y="2529"/>
                </a:cubicBezTo>
                <a:cubicBezTo>
                  <a:pt x="1659" y="2529"/>
                  <a:pt x="1711" y="2530"/>
                  <a:pt x="1735" y="2528"/>
                </a:cubicBezTo>
                <a:cubicBezTo>
                  <a:pt x="1736" y="2528"/>
                  <a:pt x="1747" y="2529"/>
                  <a:pt x="1767" y="2528"/>
                </a:cubicBezTo>
                <a:cubicBezTo>
                  <a:pt x="1768" y="2528"/>
                  <a:pt x="1785" y="2526"/>
                  <a:pt x="1785" y="2526"/>
                </a:cubicBezTo>
                <a:cubicBezTo>
                  <a:pt x="1785" y="2526"/>
                  <a:pt x="1785" y="2526"/>
                  <a:pt x="1784" y="2526"/>
                </a:cubicBezTo>
                <a:cubicBezTo>
                  <a:pt x="1785" y="2526"/>
                  <a:pt x="1785" y="2526"/>
                  <a:pt x="1785" y="2526"/>
                </a:cubicBezTo>
                <a:cubicBezTo>
                  <a:pt x="1803" y="2525"/>
                  <a:pt x="1794" y="2526"/>
                  <a:pt x="1807" y="2525"/>
                </a:cubicBezTo>
                <a:cubicBezTo>
                  <a:pt x="1809" y="2525"/>
                  <a:pt x="1808" y="2524"/>
                  <a:pt x="1810" y="2524"/>
                </a:cubicBezTo>
                <a:cubicBezTo>
                  <a:pt x="1814" y="2524"/>
                  <a:pt x="1813" y="2527"/>
                  <a:pt x="1823" y="2527"/>
                </a:cubicBezTo>
                <a:cubicBezTo>
                  <a:pt x="1815" y="2527"/>
                  <a:pt x="1830" y="2527"/>
                  <a:pt x="1821" y="2527"/>
                </a:cubicBezTo>
                <a:cubicBezTo>
                  <a:pt x="1842" y="2529"/>
                  <a:pt x="1849" y="2526"/>
                  <a:pt x="1854" y="2525"/>
                </a:cubicBezTo>
                <a:cubicBezTo>
                  <a:pt x="1850" y="2525"/>
                  <a:pt x="1876" y="2526"/>
                  <a:pt x="1877" y="2526"/>
                </a:cubicBezTo>
                <a:cubicBezTo>
                  <a:pt x="1877" y="2526"/>
                  <a:pt x="1878" y="2526"/>
                  <a:pt x="1879" y="2525"/>
                </a:cubicBezTo>
                <a:cubicBezTo>
                  <a:pt x="1881" y="2526"/>
                  <a:pt x="1909" y="2526"/>
                  <a:pt x="1919" y="2526"/>
                </a:cubicBezTo>
                <a:cubicBezTo>
                  <a:pt x="1921" y="2525"/>
                  <a:pt x="1919" y="2525"/>
                  <a:pt x="1915" y="2525"/>
                </a:cubicBezTo>
                <a:cubicBezTo>
                  <a:pt x="1913" y="2525"/>
                  <a:pt x="1911" y="2525"/>
                  <a:pt x="1907" y="2525"/>
                </a:cubicBezTo>
                <a:cubicBezTo>
                  <a:pt x="1910" y="2525"/>
                  <a:pt x="1913" y="2525"/>
                  <a:pt x="1915" y="2525"/>
                </a:cubicBezTo>
                <a:cubicBezTo>
                  <a:pt x="1917" y="2525"/>
                  <a:pt x="1919" y="2525"/>
                  <a:pt x="1922" y="2525"/>
                </a:cubicBezTo>
                <a:cubicBezTo>
                  <a:pt x="1922" y="2525"/>
                  <a:pt x="1921" y="2526"/>
                  <a:pt x="1919" y="2526"/>
                </a:cubicBezTo>
                <a:cubicBezTo>
                  <a:pt x="1918" y="2526"/>
                  <a:pt x="1917" y="2526"/>
                  <a:pt x="1915" y="2526"/>
                </a:cubicBezTo>
                <a:cubicBezTo>
                  <a:pt x="1920" y="2527"/>
                  <a:pt x="1933" y="2525"/>
                  <a:pt x="1928" y="2527"/>
                </a:cubicBezTo>
                <a:cubicBezTo>
                  <a:pt x="1935" y="2525"/>
                  <a:pt x="2000" y="2524"/>
                  <a:pt x="2005" y="2524"/>
                </a:cubicBezTo>
                <a:cubicBezTo>
                  <a:pt x="2010" y="2524"/>
                  <a:pt x="2017" y="2527"/>
                  <a:pt x="2020" y="2527"/>
                </a:cubicBezTo>
                <a:cubicBezTo>
                  <a:pt x="2037" y="2527"/>
                  <a:pt x="2046" y="2524"/>
                  <a:pt x="2064" y="2525"/>
                </a:cubicBezTo>
                <a:cubicBezTo>
                  <a:pt x="2067" y="2526"/>
                  <a:pt x="2078" y="2528"/>
                  <a:pt x="2087" y="2528"/>
                </a:cubicBezTo>
                <a:cubicBezTo>
                  <a:pt x="2085" y="2528"/>
                  <a:pt x="2091" y="2529"/>
                  <a:pt x="2091" y="2529"/>
                </a:cubicBezTo>
                <a:cubicBezTo>
                  <a:pt x="2097" y="2530"/>
                  <a:pt x="2117" y="2528"/>
                  <a:pt x="2126" y="2528"/>
                </a:cubicBezTo>
                <a:cubicBezTo>
                  <a:pt x="2129" y="2528"/>
                  <a:pt x="2129" y="2527"/>
                  <a:pt x="2135" y="2527"/>
                </a:cubicBezTo>
                <a:cubicBezTo>
                  <a:pt x="2133" y="2528"/>
                  <a:pt x="2136" y="2527"/>
                  <a:pt x="2144" y="2526"/>
                </a:cubicBezTo>
                <a:cubicBezTo>
                  <a:pt x="2145" y="2527"/>
                  <a:pt x="2174" y="2523"/>
                  <a:pt x="2187" y="2524"/>
                </a:cubicBezTo>
                <a:cubicBezTo>
                  <a:pt x="2187" y="2524"/>
                  <a:pt x="2268" y="2527"/>
                  <a:pt x="2281" y="2528"/>
                </a:cubicBezTo>
                <a:cubicBezTo>
                  <a:pt x="2282" y="2528"/>
                  <a:pt x="2310" y="2523"/>
                  <a:pt x="2313" y="2523"/>
                </a:cubicBezTo>
                <a:cubicBezTo>
                  <a:pt x="2311" y="2523"/>
                  <a:pt x="2318" y="2526"/>
                  <a:pt x="2333" y="2527"/>
                </a:cubicBezTo>
                <a:cubicBezTo>
                  <a:pt x="2338" y="2527"/>
                  <a:pt x="2342" y="2524"/>
                  <a:pt x="2338" y="2524"/>
                </a:cubicBezTo>
                <a:cubicBezTo>
                  <a:pt x="2386" y="2524"/>
                  <a:pt x="2437" y="2524"/>
                  <a:pt x="2435" y="2524"/>
                </a:cubicBezTo>
                <a:cubicBezTo>
                  <a:pt x="2443" y="2524"/>
                  <a:pt x="2451" y="2527"/>
                  <a:pt x="2451" y="2527"/>
                </a:cubicBezTo>
                <a:cubicBezTo>
                  <a:pt x="2454" y="2527"/>
                  <a:pt x="2460" y="2527"/>
                  <a:pt x="2461" y="2527"/>
                </a:cubicBezTo>
                <a:cubicBezTo>
                  <a:pt x="2464" y="2527"/>
                  <a:pt x="2488" y="2528"/>
                  <a:pt x="2515" y="2527"/>
                </a:cubicBezTo>
                <a:cubicBezTo>
                  <a:pt x="2516" y="2524"/>
                  <a:pt x="2513" y="2485"/>
                  <a:pt x="2513" y="2480"/>
                </a:cubicBezTo>
                <a:cubicBezTo>
                  <a:pt x="2512" y="2487"/>
                  <a:pt x="2516" y="2426"/>
                  <a:pt x="2516" y="2424"/>
                </a:cubicBezTo>
                <a:cubicBezTo>
                  <a:pt x="2516" y="2418"/>
                  <a:pt x="2513" y="2402"/>
                  <a:pt x="2514" y="2397"/>
                </a:cubicBezTo>
                <a:cubicBezTo>
                  <a:pt x="2512" y="2401"/>
                  <a:pt x="2517" y="2379"/>
                  <a:pt x="2516" y="2371"/>
                </a:cubicBezTo>
                <a:cubicBezTo>
                  <a:pt x="2517" y="2371"/>
                  <a:pt x="2517" y="2351"/>
                  <a:pt x="2517" y="2349"/>
                </a:cubicBezTo>
                <a:cubicBezTo>
                  <a:pt x="2517" y="2334"/>
                  <a:pt x="2512" y="2279"/>
                  <a:pt x="2513" y="2274"/>
                </a:cubicBezTo>
                <a:cubicBezTo>
                  <a:pt x="2515" y="2273"/>
                  <a:pt x="2518" y="2237"/>
                  <a:pt x="2517" y="2229"/>
                </a:cubicBezTo>
                <a:cubicBezTo>
                  <a:pt x="2518" y="2232"/>
                  <a:pt x="2517" y="2221"/>
                  <a:pt x="2517" y="2216"/>
                </a:cubicBezTo>
                <a:cubicBezTo>
                  <a:pt x="2518" y="2199"/>
                  <a:pt x="2515" y="2188"/>
                  <a:pt x="2516" y="2179"/>
                </a:cubicBezTo>
                <a:cubicBezTo>
                  <a:pt x="2515" y="2177"/>
                  <a:pt x="2520" y="2111"/>
                  <a:pt x="2520" y="2110"/>
                </a:cubicBezTo>
                <a:cubicBezTo>
                  <a:pt x="2520" y="2102"/>
                  <a:pt x="2514" y="2093"/>
                  <a:pt x="2514" y="2092"/>
                </a:cubicBezTo>
                <a:cubicBezTo>
                  <a:pt x="2514" y="2091"/>
                  <a:pt x="2513" y="2091"/>
                  <a:pt x="2513" y="2090"/>
                </a:cubicBezTo>
                <a:cubicBezTo>
                  <a:pt x="2513" y="2083"/>
                  <a:pt x="2517" y="2075"/>
                  <a:pt x="2517" y="2067"/>
                </a:cubicBezTo>
                <a:cubicBezTo>
                  <a:pt x="2517" y="2061"/>
                  <a:pt x="2516" y="2039"/>
                  <a:pt x="2516" y="2037"/>
                </a:cubicBezTo>
                <a:cubicBezTo>
                  <a:pt x="2516" y="2029"/>
                  <a:pt x="2518" y="2009"/>
                  <a:pt x="2518" y="2008"/>
                </a:cubicBezTo>
                <a:cubicBezTo>
                  <a:pt x="2518" y="2007"/>
                  <a:pt x="2516" y="1907"/>
                  <a:pt x="2517" y="1902"/>
                </a:cubicBezTo>
                <a:cubicBezTo>
                  <a:pt x="2517" y="1901"/>
                  <a:pt x="2520" y="1888"/>
                  <a:pt x="2520" y="1885"/>
                </a:cubicBezTo>
                <a:cubicBezTo>
                  <a:pt x="2520" y="1885"/>
                  <a:pt x="2519" y="1885"/>
                  <a:pt x="2519" y="1885"/>
                </a:cubicBezTo>
                <a:cubicBezTo>
                  <a:pt x="2519" y="1876"/>
                  <a:pt x="2519" y="1859"/>
                  <a:pt x="2519" y="1852"/>
                </a:cubicBezTo>
                <a:cubicBezTo>
                  <a:pt x="2518" y="1850"/>
                  <a:pt x="2518" y="1852"/>
                  <a:pt x="2518" y="1855"/>
                </a:cubicBezTo>
                <a:cubicBezTo>
                  <a:pt x="2518" y="1857"/>
                  <a:pt x="2518" y="1859"/>
                  <a:pt x="2518" y="1864"/>
                </a:cubicBezTo>
                <a:cubicBezTo>
                  <a:pt x="2518" y="1861"/>
                  <a:pt x="2518" y="1858"/>
                  <a:pt x="2518" y="1855"/>
                </a:cubicBezTo>
                <a:cubicBezTo>
                  <a:pt x="2518" y="1853"/>
                  <a:pt x="2518" y="1852"/>
                  <a:pt x="2518" y="1848"/>
                </a:cubicBezTo>
                <a:cubicBezTo>
                  <a:pt x="2519" y="1848"/>
                  <a:pt x="2519" y="1850"/>
                  <a:pt x="2519" y="1852"/>
                </a:cubicBezTo>
                <a:cubicBezTo>
                  <a:pt x="2519" y="1852"/>
                  <a:pt x="2519" y="1853"/>
                  <a:pt x="2519" y="1855"/>
                </a:cubicBezTo>
                <a:cubicBezTo>
                  <a:pt x="2520" y="1850"/>
                  <a:pt x="2518" y="1837"/>
                  <a:pt x="2520" y="1842"/>
                </a:cubicBezTo>
                <a:cubicBezTo>
                  <a:pt x="2518" y="1835"/>
                  <a:pt x="2517" y="1770"/>
                  <a:pt x="2517" y="1765"/>
                </a:cubicBezTo>
                <a:cubicBezTo>
                  <a:pt x="2517" y="1760"/>
                  <a:pt x="2520" y="1753"/>
                  <a:pt x="2521" y="1750"/>
                </a:cubicBezTo>
                <a:cubicBezTo>
                  <a:pt x="2520" y="1733"/>
                  <a:pt x="2517" y="1725"/>
                  <a:pt x="2518" y="1707"/>
                </a:cubicBezTo>
                <a:cubicBezTo>
                  <a:pt x="2519" y="1703"/>
                  <a:pt x="2521" y="1693"/>
                  <a:pt x="2521" y="1683"/>
                </a:cubicBezTo>
                <a:cubicBezTo>
                  <a:pt x="2521" y="1685"/>
                  <a:pt x="2522" y="1679"/>
                  <a:pt x="2522" y="1680"/>
                </a:cubicBezTo>
                <a:cubicBezTo>
                  <a:pt x="2523" y="1673"/>
                  <a:pt x="2522" y="1654"/>
                  <a:pt x="2521" y="1645"/>
                </a:cubicBezTo>
                <a:cubicBezTo>
                  <a:pt x="2522" y="1642"/>
                  <a:pt x="2520" y="1641"/>
                  <a:pt x="2520" y="1636"/>
                </a:cubicBezTo>
                <a:cubicBezTo>
                  <a:pt x="2521" y="1637"/>
                  <a:pt x="2520" y="1635"/>
                  <a:pt x="2519" y="1626"/>
                </a:cubicBezTo>
                <a:cubicBezTo>
                  <a:pt x="2520" y="1625"/>
                  <a:pt x="2516" y="1596"/>
                  <a:pt x="2517" y="1584"/>
                </a:cubicBezTo>
                <a:cubicBezTo>
                  <a:pt x="2517" y="1583"/>
                  <a:pt x="2520" y="1502"/>
                  <a:pt x="2521" y="1489"/>
                </a:cubicBezTo>
                <a:cubicBezTo>
                  <a:pt x="2521" y="1489"/>
                  <a:pt x="2516" y="1460"/>
                  <a:pt x="2517" y="1458"/>
                </a:cubicBezTo>
                <a:cubicBezTo>
                  <a:pt x="2517" y="1459"/>
                  <a:pt x="2519" y="1453"/>
                  <a:pt x="2520" y="1438"/>
                </a:cubicBezTo>
                <a:cubicBezTo>
                  <a:pt x="2520" y="1433"/>
                  <a:pt x="2517" y="1429"/>
                  <a:pt x="2517" y="1432"/>
                </a:cubicBezTo>
                <a:cubicBezTo>
                  <a:pt x="2517" y="1384"/>
                  <a:pt x="2517" y="1333"/>
                  <a:pt x="2517" y="1335"/>
                </a:cubicBezTo>
                <a:cubicBezTo>
                  <a:pt x="2517" y="1327"/>
                  <a:pt x="2520" y="1319"/>
                  <a:pt x="2520" y="1319"/>
                </a:cubicBezTo>
                <a:cubicBezTo>
                  <a:pt x="2520" y="1317"/>
                  <a:pt x="2520" y="1311"/>
                  <a:pt x="2520" y="1310"/>
                </a:cubicBezTo>
                <a:cubicBezTo>
                  <a:pt x="2520" y="1306"/>
                  <a:pt x="2521" y="1282"/>
                  <a:pt x="2520" y="1255"/>
                </a:cubicBezTo>
                <a:cubicBezTo>
                  <a:pt x="2520" y="1255"/>
                  <a:pt x="2518" y="1255"/>
                  <a:pt x="2516" y="1255"/>
                </a:cubicBezTo>
                <a:cubicBezTo>
                  <a:pt x="2517" y="1239"/>
                  <a:pt x="2518" y="1201"/>
                  <a:pt x="2519" y="1164"/>
                </a:cubicBezTo>
                <a:cubicBezTo>
                  <a:pt x="2519" y="1157"/>
                  <a:pt x="2516" y="1150"/>
                  <a:pt x="2516" y="1143"/>
                </a:cubicBezTo>
                <a:cubicBezTo>
                  <a:pt x="2516" y="1139"/>
                  <a:pt x="2519" y="1136"/>
                  <a:pt x="2519" y="1132"/>
                </a:cubicBezTo>
                <a:cubicBezTo>
                  <a:pt x="2519" y="1095"/>
                  <a:pt x="2518" y="1065"/>
                  <a:pt x="2518" y="1065"/>
                </a:cubicBezTo>
                <a:cubicBezTo>
                  <a:pt x="2517" y="1056"/>
                  <a:pt x="2518" y="1040"/>
                  <a:pt x="2516" y="1024"/>
                </a:cubicBezTo>
                <a:cubicBezTo>
                  <a:pt x="2516" y="1021"/>
                  <a:pt x="2517" y="1027"/>
                  <a:pt x="2517" y="1025"/>
                </a:cubicBezTo>
                <a:cubicBezTo>
                  <a:pt x="2516" y="1022"/>
                  <a:pt x="2516" y="1017"/>
                  <a:pt x="2516" y="1008"/>
                </a:cubicBezTo>
                <a:cubicBezTo>
                  <a:pt x="2516" y="1008"/>
                  <a:pt x="2517" y="1010"/>
                  <a:pt x="2517" y="1009"/>
                </a:cubicBezTo>
                <a:cubicBezTo>
                  <a:pt x="2517" y="985"/>
                  <a:pt x="2515" y="974"/>
                  <a:pt x="2516" y="947"/>
                </a:cubicBezTo>
                <a:cubicBezTo>
                  <a:pt x="2516" y="946"/>
                  <a:pt x="2516" y="887"/>
                  <a:pt x="2516" y="888"/>
                </a:cubicBezTo>
                <a:cubicBezTo>
                  <a:pt x="2517" y="881"/>
                  <a:pt x="2520" y="869"/>
                  <a:pt x="2520" y="865"/>
                </a:cubicBezTo>
                <a:cubicBezTo>
                  <a:pt x="2520" y="869"/>
                  <a:pt x="2520" y="817"/>
                  <a:pt x="2519" y="793"/>
                </a:cubicBezTo>
                <a:cubicBezTo>
                  <a:pt x="2519" y="792"/>
                  <a:pt x="2520" y="781"/>
                  <a:pt x="2519" y="761"/>
                </a:cubicBezTo>
                <a:cubicBezTo>
                  <a:pt x="2519" y="761"/>
                  <a:pt x="2517" y="743"/>
                  <a:pt x="2517" y="743"/>
                </a:cubicBezTo>
                <a:cubicBezTo>
                  <a:pt x="2517" y="743"/>
                  <a:pt x="2517" y="743"/>
                  <a:pt x="2517" y="744"/>
                </a:cubicBezTo>
                <a:cubicBezTo>
                  <a:pt x="2517" y="743"/>
                  <a:pt x="2517" y="743"/>
                  <a:pt x="2517" y="743"/>
                </a:cubicBezTo>
                <a:cubicBezTo>
                  <a:pt x="2516" y="725"/>
                  <a:pt x="2517" y="734"/>
                  <a:pt x="2516" y="721"/>
                </a:cubicBezTo>
                <a:cubicBezTo>
                  <a:pt x="2516" y="719"/>
                  <a:pt x="2515" y="720"/>
                  <a:pt x="2515" y="718"/>
                </a:cubicBezTo>
                <a:cubicBezTo>
                  <a:pt x="2515" y="714"/>
                  <a:pt x="2518" y="715"/>
                  <a:pt x="2518" y="705"/>
                </a:cubicBezTo>
                <a:cubicBezTo>
                  <a:pt x="2518" y="713"/>
                  <a:pt x="2518" y="698"/>
                  <a:pt x="2518" y="707"/>
                </a:cubicBezTo>
                <a:cubicBezTo>
                  <a:pt x="2520" y="686"/>
                  <a:pt x="2517" y="679"/>
                  <a:pt x="2516" y="674"/>
                </a:cubicBezTo>
                <a:cubicBezTo>
                  <a:pt x="2516" y="678"/>
                  <a:pt x="2517" y="652"/>
                  <a:pt x="2517" y="651"/>
                </a:cubicBezTo>
                <a:cubicBezTo>
                  <a:pt x="2517" y="650"/>
                  <a:pt x="2516" y="648"/>
                  <a:pt x="2516" y="646"/>
                </a:cubicBezTo>
                <a:cubicBezTo>
                  <a:pt x="2517" y="642"/>
                  <a:pt x="2521" y="620"/>
                  <a:pt x="2521" y="612"/>
                </a:cubicBezTo>
                <a:cubicBezTo>
                  <a:pt x="2520" y="611"/>
                  <a:pt x="2520" y="577"/>
                  <a:pt x="2520" y="572"/>
                </a:cubicBezTo>
                <a:cubicBezTo>
                  <a:pt x="2520" y="571"/>
                  <a:pt x="2522" y="545"/>
                  <a:pt x="2522" y="529"/>
                </a:cubicBezTo>
                <a:cubicBezTo>
                  <a:pt x="2523" y="528"/>
                  <a:pt x="2519" y="492"/>
                  <a:pt x="2519" y="467"/>
                </a:cubicBezTo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noProof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2ECCFFAE-864B-44AF-A331-681A6CD1A5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3869" y="1956816"/>
            <a:ext cx="2994490" cy="3882043"/>
          </a:xfrm>
          <a:noFill/>
        </p:spPr>
        <p:txBody>
          <a:bodyPr anchor="t">
            <a:noAutofit/>
          </a:bodyPr>
          <a:lstStyle>
            <a:lvl1pPr marL="0" indent="0" algn="l">
              <a:buNone/>
              <a:defRPr lang="en-GB" sz="1200" b="0" i="0" kern="1200" cap="none" spc="-2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2pPr>
            <a:lvl3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3pPr>
            <a:lvl4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4pPr>
            <a:lvl5pPr>
              <a:defRPr lang="en-NL" sz="6600" b="0" i="0" kern="1200" cap="all" spc="-100" baseline="0" dirty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5pPr>
          </a:lstStyle>
          <a:p>
            <a:pPr lvl="0"/>
            <a:r>
              <a:rPr lang="en-GB" noProof="0"/>
              <a:t>Text…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88837B80-7D38-4B63-9ECC-D51A70AEF4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13106" y="1956816"/>
            <a:ext cx="2995639" cy="3882043"/>
          </a:xfrm>
          <a:noFill/>
        </p:spPr>
        <p:txBody>
          <a:bodyPr anchor="t">
            <a:noAutofit/>
          </a:bodyPr>
          <a:lstStyle>
            <a:lvl1pPr marL="0" indent="0" algn="l">
              <a:buNone/>
              <a:defRPr lang="en-GB" sz="1200" b="0" i="0" kern="1200" cap="none" spc="-2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2pPr>
            <a:lvl3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3pPr>
            <a:lvl4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4pPr>
            <a:lvl5pPr>
              <a:defRPr lang="en-NL" sz="6600" b="0" i="0" kern="1200" cap="all" spc="-100" baseline="0" dirty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5pPr>
          </a:lstStyle>
          <a:p>
            <a:pPr lvl="0"/>
            <a:r>
              <a:rPr lang="en-GB" noProof="0"/>
              <a:t>Text…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5CA2DB9A-0D70-491D-B68E-BF933EB4845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60897" y="1956816"/>
            <a:ext cx="2995639" cy="3882043"/>
          </a:xfrm>
          <a:noFill/>
        </p:spPr>
        <p:txBody>
          <a:bodyPr anchor="t">
            <a:noAutofit/>
          </a:bodyPr>
          <a:lstStyle>
            <a:lvl1pPr marL="0" indent="0" algn="l">
              <a:buNone/>
              <a:defRPr lang="en-GB" sz="1200" b="0" i="0" kern="1200" cap="none" spc="-2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2pPr>
            <a:lvl3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3pPr>
            <a:lvl4pPr>
              <a:defRPr lang="en-GB" sz="6600" b="0" i="0" kern="1200" cap="all" spc="-100" baseline="0" dirty="0" smtClean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4pPr>
            <a:lvl5pPr>
              <a:defRPr lang="en-NL" sz="6600" b="0" i="0" kern="1200" cap="all" spc="-100" baseline="0" dirty="0">
                <a:solidFill>
                  <a:schemeClr val="tx1"/>
                </a:solidFill>
                <a:latin typeface="Tw Cen MT Condensed" panose="020B0606020104020203" pitchFamily="34" charset="77"/>
                <a:ea typeface="+mj-ea"/>
                <a:cs typeface="+mj-cs"/>
              </a:defRPr>
            </a:lvl5pPr>
          </a:lstStyle>
          <a:p>
            <a:pPr lvl="0"/>
            <a:r>
              <a:rPr lang="en-GB" noProof="0"/>
              <a:t>Text…</a:t>
            </a:r>
          </a:p>
        </p:txBody>
      </p:sp>
      <p:sp>
        <p:nvSpPr>
          <p:cNvPr id="41" name="Tijdelijke aanduiding voor tekst 32">
            <a:extLst>
              <a:ext uri="{FF2B5EF4-FFF2-40B4-BE49-F238E27FC236}">
                <a16:creationId xmlns:a16="http://schemas.microsoft.com/office/drawing/2014/main" id="{1740A0F8-C5D9-470B-8ABC-8B43C6F6109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5101" y="1319467"/>
            <a:ext cx="3323270" cy="507362"/>
          </a:xfrm>
          <a:custGeom>
            <a:avLst/>
            <a:gdLst>
              <a:gd name="connsiteX0" fmla="*/ 5047 w 2291036"/>
              <a:gd name="connsiteY0" fmla="*/ 496336 h 507362"/>
              <a:gd name="connsiteX1" fmla="*/ 13426 w 2291036"/>
              <a:gd name="connsiteY1" fmla="*/ 496437 h 507362"/>
              <a:gd name="connsiteX2" fmla="*/ 5011 w 2291036"/>
              <a:gd name="connsiteY2" fmla="*/ 496619 h 507362"/>
              <a:gd name="connsiteX3" fmla="*/ 2284943 w 2291036"/>
              <a:gd name="connsiteY3" fmla="*/ 96445 h 507362"/>
              <a:gd name="connsiteX4" fmla="*/ 2284943 w 2291036"/>
              <a:gd name="connsiteY4" fmla="*/ 97637 h 507362"/>
              <a:gd name="connsiteX5" fmla="*/ 2284943 w 2291036"/>
              <a:gd name="connsiteY5" fmla="*/ 98829 h 507362"/>
              <a:gd name="connsiteX6" fmla="*/ 2284887 w 2291036"/>
              <a:gd name="connsiteY6" fmla="*/ 96558 h 507362"/>
              <a:gd name="connsiteX7" fmla="*/ 1492164 w 2291036"/>
              <a:gd name="connsiteY7" fmla="*/ 54 h 507362"/>
              <a:gd name="connsiteX8" fmla="*/ 1517204 w 2291036"/>
              <a:gd name="connsiteY8" fmla="*/ 1060 h 507362"/>
              <a:gd name="connsiteX9" fmla="*/ 1525581 w 2291036"/>
              <a:gd name="connsiteY9" fmla="*/ 1060 h 507362"/>
              <a:gd name="connsiteX10" fmla="*/ 1529387 w 2291036"/>
              <a:gd name="connsiteY10" fmla="*/ 1060 h 507362"/>
              <a:gd name="connsiteX11" fmla="*/ 1614693 w 2291036"/>
              <a:gd name="connsiteY11" fmla="*/ 5829 h 507362"/>
              <a:gd name="connsiteX12" fmla="*/ 1767023 w 2291036"/>
              <a:gd name="connsiteY12" fmla="*/ 3444 h 507362"/>
              <a:gd name="connsiteX13" fmla="*/ 1821861 w 2291036"/>
              <a:gd name="connsiteY13" fmla="*/ 8214 h 507362"/>
              <a:gd name="connsiteX14" fmla="*/ 2096055 w 2291036"/>
              <a:gd name="connsiteY14" fmla="*/ 3444 h 507362"/>
              <a:gd name="connsiteX15" fmla="*/ 2144800 w 2291036"/>
              <a:gd name="connsiteY15" fmla="*/ 3444 h 507362"/>
              <a:gd name="connsiteX16" fmla="*/ 2132615 w 2291036"/>
              <a:gd name="connsiteY16" fmla="*/ 5531 h 507362"/>
              <a:gd name="connsiteX17" fmla="*/ 2140103 w 2291036"/>
              <a:gd name="connsiteY17" fmla="*/ 5584 h 507362"/>
              <a:gd name="connsiteX18" fmla="*/ 2120427 w 2291036"/>
              <a:gd name="connsiteY18" fmla="*/ 5829 h 507362"/>
              <a:gd name="connsiteX19" fmla="*/ 2175266 w 2291036"/>
              <a:gd name="connsiteY19" fmla="*/ 5829 h 507362"/>
              <a:gd name="connsiteX20" fmla="*/ 2140103 w 2291036"/>
              <a:gd name="connsiteY20" fmla="*/ 5584 h 507362"/>
              <a:gd name="connsiteX21" fmla="*/ 2192023 w 2291036"/>
              <a:gd name="connsiteY21" fmla="*/ 4935 h 507362"/>
              <a:gd name="connsiteX22" fmla="*/ 2272758 w 2291036"/>
              <a:gd name="connsiteY22" fmla="*/ 5829 h 507362"/>
              <a:gd name="connsiteX23" fmla="*/ 2278851 w 2291036"/>
              <a:gd name="connsiteY23" fmla="*/ 22521 h 507362"/>
              <a:gd name="connsiteX24" fmla="*/ 2278851 w 2291036"/>
              <a:gd name="connsiteY24" fmla="*/ 51696 h 507362"/>
              <a:gd name="connsiteX25" fmla="*/ 2278851 w 2291036"/>
              <a:gd name="connsiteY25" fmla="*/ 53521 h 507362"/>
              <a:gd name="connsiteX26" fmla="*/ 2284182 w 2291036"/>
              <a:gd name="connsiteY26" fmla="*/ 68127 h 507362"/>
              <a:gd name="connsiteX27" fmla="*/ 2284887 w 2291036"/>
              <a:gd name="connsiteY27" fmla="*/ 96558 h 507362"/>
              <a:gd name="connsiteX28" fmla="*/ 2278851 w 2291036"/>
              <a:gd name="connsiteY28" fmla="*/ 108666 h 507362"/>
              <a:gd name="connsiteX29" fmla="*/ 2272758 w 2291036"/>
              <a:gd name="connsiteY29" fmla="*/ 115522 h 507362"/>
              <a:gd name="connsiteX30" fmla="*/ 2272758 w 2291036"/>
              <a:gd name="connsiteY30" fmla="*/ 120291 h 507362"/>
              <a:gd name="connsiteX31" fmla="*/ 2278851 w 2291036"/>
              <a:gd name="connsiteY31" fmla="*/ 151292 h 507362"/>
              <a:gd name="connsiteX32" fmla="*/ 2291036 w 2291036"/>
              <a:gd name="connsiteY32" fmla="*/ 175137 h 507362"/>
              <a:gd name="connsiteX33" fmla="*/ 2291036 w 2291036"/>
              <a:gd name="connsiteY33" fmla="*/ 220445 h 507362"/>
              <a:gd name="connsiteX34" fmla="*/ 2291036 w 2291036"/>
              <a:gd name="connsiteY34" fmla="*/ 320600 h 507362"/>
              <a:gd name="connsiteX35" fmla="*/ 2278851 w 2291036"/>
              <a:gd name="connsiteY35" fmla="*/ 351600 h 507362"/>
              <a:gd name="connsiteX36" fmla="*/ 2272758 w 2291036"/>
              <a:gd name="connsiteY36" fmla="*/ 435061 h 507362"/>
              <a:gd name="connsiteX37" fmla="*/ 2275805 w 2291036"/>
              <a:gd name="connsiteY37" fmla="*/ 479773 h 507362"/>
              <a:gd name="connsiteX38" fmla="*/ 2277471 w 2291036"/>
              <a:gd name="connsiteY38" fmla="*/ 502273 h 507362"/>
              <a:gd name="connsiteX39" fmla="*/ 2232653 w 2291036"/>
              <a:gd name="connsiteY39" fmla="*/ 501280 h 507362"/>
              <a:gd name="connsiteX40" fmla="*/ 2207872 w 2291036"/>
              <a:gd name="connsiteY40" fmla="*/ 500624 h 507362"/>
              <a:gd name="connsiteX41" fmla="*/ 2166497 w 2291036"/>
              <a:gd name="connsiteY41" fmla="*/ 500624 h 507362"/>
              <a:gd name="connsiteX42" fmla="*/ 2104435 w 2291036"/>
              <a:gd name="connsiteY42" fmla="*/ 491291 h 507362"/>
              <a:gd name="connsiteX43" fmla="*/ 1711374 w 2291036"/>
              <a:gd name="connsiteY43" fmla="*/ 495957 h 507362"/>
              <a:gd name="connsiteX44" fmla="*/ 1690687 w 2291036"/>
              <a:gd name="connsiteY44" fmla="*/ 500624 h 507362"/>
              <a:gd name="connsiteX45" fmla="*/ 1614833 w 2291036"/>
              <a:gd name="connsiteY45" fmla="*/ 491291 h 507362"/>
              <a:gd name="connsiteX46" fmla="*/ 1483813 w 2291036"/>
              <a:gd name="connsiteY46" fmla="*/ 505288 h 507362"/>
              <a:gd name="connsiteX47" fmla="*/ 1104542 w 2291036"/>
              <a:gd name="connsiteY47" fmla="*/ 491291 h 507362"/>
              <a:gd name="connsiteX48" fmla="*/ 932148 w 2291036"/>
              <a:gd name="connsiteY48" fmla="*/ 500624 h 507362"/>
              <a:gd name="connsiteX49" fmla="*/ 890773 w 2291036"/>
              <a:gd name="connsiteY49" fmla="*/ 500624 h 507362"/>
              <a:gd name="connsiteX50" fmla="*/ 856294 w 2291036"/>
              <a:gd name="connsiteY50" fmla="*/ 505288 h 507362"/>
              <a:gd name="connsiteX51" fmla="*/ 784750 w 2291036"/>
              <a:gd name="connsiteY51" fmla="*/ 507040 h 507362"/>
              <a:gd name="connsiteX52" fmla="*/ 746716 w 2291036"/>
              <a:gd name="connsiteY52" fmla="*/ 507257 h 507362"/>
              <a:gd name="connsiteX53" fmla="*/ 718378 w 2291036"/>
              <a:gd name="connsiteY53" fmla="*/ 505288 h 507362"/>
              <a:gd name="connsiteX54" fmla="*/ 708897 w 2291036"/>
              <a:gd name="connsiteY54" fmla="*/ 505288 h 507362"/>
              <a:gd name="connsiteX55" fmla="*/ 704588 w 2291036"/>
              <a:gd name="connsiteY55" fmla="*/ 505288 h 507362"/>
              <a:gd name="connsiteX56" fmla="*/ 608047 w 2291036"/>
              <a:gd name="connsiteY56" fmla="*/ 495957 h 507362"/>
              <a:gd name="connsiteX57" fmla="*/ 435650 w 2291036"/>
              <a:gd name="connsiteY57" fmla="*/ 500624 h 507362"/>
              <a:gd name="connsiteX58" fmla="*/ 373589 w 2291036"/>
              <a:gd name="connsiteY58" fmla="*/ 491291 h 507362"/>
              <a:gd name="connsiteX59" fmla="*/ 63276 w 2291036"/>
              <a:gd name="connsiteY59" fmla="*/ 500624 h 507362"/>
              <a:gd name="connsiteX60" fmla="*/ 8111 w 2291036"/>
              <a:gd name="connsiteY60" fmla="*/ 500624 h 507362"/>
              <a:gd name="connsiteX61" fmla="*/ 21901 w 2291036"/>
              <a:gd name="connsiteY61" fmla="*/ 496542 h 507362"/>
              <a:gd name="connsiteX62" fmla="*/ 13426 w 2291036"/>
              <a:gd name="connsiteY62" fmla="*/ 496437 h 507362"/>
              <a:gd name="connsiteX63" fmla="*/ 35694 w 2291036"/>
              <a:gd name="connsiteY63" fmla="*/ 495957 h 507362"/>
              <a:gd name="connsiteX64" fmla="*/ 7249 w 2291036"/>
              <a:gd name="connsiteY64" fmla="*/ 495957 h 507362"/>
              <a:gd name="connsiteX65" fmla="*/ 5095 w 2291036"/>
              <a:gd name="connsiteY65" fmla="*/ 495957 h 507362"/>
              <a:gd name="connsiteX66" fmla="*/ 5570 w 2291036"/>
              <a:gd name="connsiteY66" fmla="*/ 492209 h 507362"/>
              <a:gd name="connsiteX67" fmla="*/ 6094 w 2291036"/>
              <a:gd name="connsiteY67" fmla="*/ 487523 h 507362"/>
              <a:gd name="connsiteX68" fmla="*/ 0 w 2291036"/>
              <a:gd name="connsiteY68" fmla="*/ 435061 h 507362"/>
              <a:gd name="connsiteX69" fmla="*/ 0 w 2291036"/>
              <a:gd name="connsiteY69" fmla="*/ 422244 h 507362"/>
              <a:gd name="connsiteX70" fmla="*/ 0 w 2291036"/>
              <a:gd name="connsiteY70" fmla="*/ 418368 h 507362"/>
              <a:gd name="connsiteX71" fmla="*/ 12188 w 2291036"/>
              <a:gd name="connsiteY71" fmla="*/ 353984 h 507362"/>
              <a:gd name="connsiteX72" fmla="*/ 0 w 2291036"/>
              <a:gd name="connsiteY72" fmla="*/ 249061 h 507362"/>
              <a:gd name="connsiteX73" fmla="*/ 6094 w 2291036"/>
              <a:gd name="connsiteY73" fmla="*/ 220445 h 507362"/>
              <a:gd name="connsiteX74" fmla="*/ 12188 w 2291036"/>
              <a:gd name="connsiteY74" fmla="*/ 184676 h 507362"/>
              <a:gd name="connsiteX75" fmla="*/ 6094 w 2291036"/>
              <a:gd name="connsiteY75" fmla="*/ 144137 h 507362"/>
              <a:gd name="connsiteX76" fmla="*/ 18278 w 2291036"/>
              <a:gd name="connsiteY76" fmla="*/ 67829 h 507362"/>
              <a:gd name="connsiteX77" fmla="*/ 6094 w 2291036"/>
              <a:gd name="connsiteY77" fmla="*/ 3444 h 507362"/>
              <a:gd name="connsiteX78" fmla="*/ 201075 w 2291036"/>
              <a:gd name="connsiteY78" fmla="*/ 3444 h 507362"/>
              <a:gd name="connsiteX79" fmla="*/ 237634 w 2291036"/>
              <a:gd name="connsiteY79" fmla="*/ 3444 h 507362"/>
              <a:gd name="connsiteX80" fmla="*/ 292473 w 2291036"/>
              <a:gd name="connsiteY80" fmla="*/ 8214 h 507362"/>
              <a:gd name="connsiteX81" fmla="*/ 639785 w 2291036"/>
              <a:gd name="connsiteY81" fmla="*/ 5829 h 507362"/>
              <a:gd name="connsiteX82" fmla="*/ 658063 w 2291036"/>
              <a:gd name="connsiteY82" fmla="*/ 3444 h 507362"/>
              <a:gd name="connsiteX83" fmla="*/ 725088 w 2291036"/>
              <a:gd name="connsiteY83" fmla="*/ 8214 h 507362"/>
              <a:gd name="connsiteX84" fmla="*/ 840859 w 2291036"/>
              <a:gd name="connsiteY84" fmla="*/ 1060 h 507362"/>
              <a:gd name="connsiteX85" fmla="*/ 1175986 w 2291036"/>
              <a:gd name="connsiteY85" fmla="*/ 8214 h 507362"/>
              <a:gd name="connsiteX86" fmla="*/ 1328314 w 2291036"/>
              <a:gd name="connsiteY86" fmla="*/ 3444 h 507362"/>
              <a:gd name="connsiteX87" fmla="*/ 1364873 w 2291036"/>
              <a:gd name="connsiteY87" fmla="*/ 3444 h 507362"/>
              <a:gd name="connsiteX88" fmla="*/ 1395339 w 2291036"/>
              <a:gd name="connsiteY88" fmla="*/ 1060 h 507362"/>
              <a:gd name="connsiteX89" fmla="*/ 1458556 w 2291036"/>
              <a:gd name="connsiteY89" fmla="*/ 165 h 507362"/>
              <a:gd name="connsiteX90" fmla="*/ 1492164 w 2291036"/>
              <a:gd name="connsiteY90" fmla="*/ 54 h 50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2291036" h="507362">
                <a:moveTo>
                  <a:pt x="5047" y="496336"/>
                </a:moveTo>
                <a:lnTo>
                  <a:pt x="13426" y="496437"/>
                </a:lnTo>
                <a:lnTo>
                  <a:pt x="5011" y="496619"/>
                </a:lnTo>
                <a:close/>
                <a:moveTo>
                  <a:pt x="2284943" y="96445"/>
                </a:moveTo>
                <a:lnTo>
                  <a:pt x="2284943" y="97637"/>
                </a:lnTo>
                <a:lnTo>
                  <a:pt x="2284943" y="98829"/>
                </a:lnTo>
                <a:lnTo>
                  <a:pt x="2284887" y="96558"/>
                </a:lnTo>
                <a:close/>
                <a:moveTo>
                  <a:pt x="1492164" y="54"/>
                </a:moveTo>
                <a:cubicBezTo>
                  <a:pt x="1502351" y="166"/>
                  <a:pt x="1511109" y="464"/>
                  <a:pt x="1517204" y="1060"/>
                </a:cubicBezTo>
                <a:cubicBezTo>
                  <a:pt x="1517204" y="1060"/>
                  <a:pt x="1521773" y="1060"/>
                  <a:pt x="1525581" y="1060"/>
                </a:cubicBezTo>
                <a:lnTo>
                  <a:pt x="1529387" y="1060"/>
                </a:lnTo>
                <a:cubicBezTo>
                  <a:pt x="1565948" y="1060"/>
                  <a:pt x="1602508" y="5829"/>
                  <a:pt x="1614693" y="5829"/>
                </a:cubicBezTo>
                <a:cubicBezTo>
                  <a:pt x="1681718" y="5829"/>
                  <a:pt x="1706091" y="3444"/>
                  <a:pt x="1767023" y="3444"/>
                </a:cubicBezTo>
                <a:cubicBezTo>
                  <a:pt x="1779209" y="3444"/>
                  <a:pt x="1803583" y="8214"/>
                  <a:pt x="1821861" y="8214"/>
                </a:cubicBezTo>
                <a:cubicBezTo>
                  <a:pt x="1840143" y="5829"/>
                  <a:pt x="2071683" y="5829"/>
                  <a:pt x="2096055" y="3444"/>
                </a:cubicBezTo>
                <a:cubicBezTo>
                  <a:pt x="2077777" y="5829"/>
                  <a:pt x="2126521" y="3444"/>
                  <a:pt x="2144800" y="3444"/>
                </a:cubicBezTo>
                <a:cubicBezTo>
                  <a:pt x="2126521" y="4637"/>
                  <a:pt x="2124998" y="5233"/>
                  <a:pt x="2132615" y="5531"/>
                </a:cubicBezTo>
                <a:lnTo>
                  <a:pt x="2140103" y="5584"/>
                </a:lnTo>
                <a:lnTo>
                  <a:pt x="2120427" y="5829"/>
                </a:lnTo>
                <a:cubicBezTo>
                  <a:pt x="2144800" y="5829"/>
                  <a:pt x="2144800" y="5829"/>
                  <a:pt x="2175266" y="5829"/>
                </a:cubicBezTo>
                <a:lnTo>
                  <a:pt x="2140103" y="5584"/>
                </a:lnTo>
                <a:lnTo>
                  <a:pt x="2192023" y="4935"/>
                </a:lnTo>
                <a:cubicBezTo>
                  <a:pt x="2228581" y="5233"/>
                  <a:pt x="2266664" y="5829"/>
                  <a:pt x="2272758" y="5829"/>
                </a:cubicBezTo>
                <a:cubicBezTo>
                  <a:pt x="2272758" y="10598"/>
                  <a:pt x="2278851" y="20137"/>
                  <a:pt x="2278851" y="22521"/>
                </a:cubicBezTo>
                <a:cubicBezTo>
                  <a:pt x="2278851" y="22521"/>
                  <a:pt x="2278851" y="43983"/>
                  <a:pt x="2278851" y="51696"/>
                </a:cubicBezTo>
                <a:lnTo>
                  <a:pt x="2278851" y="53521"/>
                </a:lnTo>
                <a:cubicBezTo>
                  <a:pt x="2278851" y="57098"/>
                  <a:pt x="2281898" y="61272"/>
                  <a:pt x="2284182" y="68127"/>
                </a:cubicBezTo>
                <a:lnTo>
                  <a:pt x="2284887" y="96558"/>
                </a:lnTo>
                <a:lnTo>
                  <a:pt x="2278851" y="108666"/>
                </a:lnTo>
                <a:cubicBezTo>
                  <a:pt x="2275804" y="110753"/>
                  <a:pt x="2272758" y="111945"/>
                  <a:pt x="2272758" y="115522"/>
                </a:cubicBezTo>
                <a:cubicBezTo>
                  <a:pt x="2272758" y="117906"/>
                  <a:pt x="2272758" y="117906"/>
                  <a:pt x="2272758" y="120291"/>
                </a:cubicBezTo>
                <a:cubicBezTo>
                  <a:pt x="2278851" y="136983"/>
                  <a:pt x="2278851" y="122676"/>
                  <a:pt x="2278851" y="151292"/>
                </a:cubicBezTo>
                <a:cubicBezTo>
                  <a:pt x="2278851" y="141752"/>
                  <a:pt x="2291036" y="175137"/>
                  <a:pt x="2291036" y="175137"/>
                </a:cubicBezTo>
                <a:cubicBezTo>
                  <a:pt x="2291036" y="203752"/>
                  <a:pt x="2291036" y="218060"/>
                  <a:pt x="2291036" y="220445"/>
                </a:cubicBezTo>
                <a:cubicBezTo>
                  <a:pt x="2291036" y="253829"/>
                  <a:pt x="2291036" y="325368"/>
                  <a:pt x="2291036" y="320600"/>
                </a:cubicBezTo>
                <a:cubicBezTo>
                  <a:pt x="2291036" y="325368"/>
                  <a:pt x="2278851" y="342061"/>
                  <a:pt x="2278851" y="351600"/>
                </a:cubicBezTo>
                <a:cubicBezTo>
                  <a:pt x="2278851" y="349215"/>
                  <a:pt x="2272758" y="432676"/>
                  <a:pt x="2272758" y="435061"/>
                </a:cubicBezTo>
                <a:cubicBezTo>
                  <a:pt x="2272758" y="454139"/>
                  <a:pt x="2274281" y="467254"/>
                  <a:pt x="2275805" y="479773"/>
                </a:cubicBezTo>
                <a:lnTo>
                  <a:pt x="2277471" y="502273"/>
                </a:lnTo>
                <a:lnTo>
                  <a:pt x="2232653" y="501280"/>
                </a:lnTo>
                <a:cubicBezTo>
                  <a:pt x="2219939" y="500915"/>
                  <a:pt x="2211320" y="500624"/>
                  <a:pt x="2207872" y="500624"/>
                </a:cubicBezTo>
                <a:cubicBezTo>
                  <a:pt x="2200976" y="500624"/>
                  <a:pt x="2180289" y="500624"/>
                  <a:pt x="2166497" y="500624"/>
                </a:cubicBezTo>
                <a:cubicBezTo>
                  <a:pt x="2166497" y="500624"/>
                  <a:pt x="2138914" y="495957"/>
                  <a:pt x="2104435" y="491291"/>
                </a:cubicBezTo>
                <a:cubicBezTo>
                  <a:pt x="2111332" y="491291"/>
                  <a:pt x="1904456" y="495957"/>
                  <a:pt x="1711374" y="495957"/>
                </a:cubicBezTo>
                <a:cubicBezTo>
                  <a:pt x="1725167" y="495957"/>
                  <a:pt x="1711374" y="500624"/>
                  <a:pt x="1690687" y="500624"/>
                </a:cubicBezTo>
                <a:cubicBezTo>
                  <a:pt x="1628623" y="500624"/>
                  <a:pt x="1607937" y="491291"/>
                  <a:pt x="1614833" y="491291"/>
                </a:cubicBezTo>
                <a:cubicBezTo>
                  <a:pt x="1601041" y="491291"/>
                  <a:pt x="1470020" y="505288"/>
                  <a:pt x="1483813" y="505288"/>
                </a:cubicBezTo>
                <a:cubicBezTo>
                  <a:pt x="1435541" y="500624"/>
                  <a:pt x="1104542" y="491291"/>
                  <a:pt x="1104542" y="491291"/>
                </a:cubicBezTo>
                <a:cubicBezTo>
                  <a:pt x="1049376" y="491291"/>
                  <a:pt x="939042" y="500624"/>
                  <a:pt x="932148" y="500624"/>
                </a:cubicBezTo>
                <a:cubicBezTo>
                  <a:pt x="897670" y="500624"/>
                  <a:pt x="890773" y="505288"/>
                  <a:pt x="890773" y="500624"/>
                </a:cubicBezTo>
                <a:cubicBezTo>
                  <a:pt x="870087" y="500624"/>
                  <a:pt x="870087" y="505288"/>
                  <a:pt x="856294" y="505288"/>
                </a:cubicBezTo>
                <a:cubicBezTo>
                  <a:pt x="839053" y="505288"/>
                  <a:pt x="811471" y="506456"/>
                  <a:pt x="784750" y="507040"/>
                </a:cubicBezTo>
                <a:cubicBezTo>
                  <a:pt x="771390" y="507330"/>
                  <a:pt x="758245" y="507476"/>
                  <a:pt x="746716" y="507257"/>
                </a:cubicBezTo>
                <a:cubicBezTo>
                  <a:pt x="735187" y="507038"/>
                  <a:pt x="725275" y="506454"/>
                  <a:pt x="718378" y="505288"/>
                </a:cubicBezTo>
                <a:cubicBezTo>
                  <a:pt x="718378" y="505288"/>
                  <a:pt x="713206" y="505288"/>
                  <a:pt x="708897" y="505288"/>
                </a:cubicBezTo>
                <a:lnTo>
                  <a:pt x="704588" y="505288"/>
                </a:lnTo>
                <a:cubicBezTo>
                  <a:pt x="663212" y="505288"/>
                  <a:pt x="621836" y="495957"/>
                  <a:pt x="608047" y="495957"/>
                </a:cubicBezTo>
                <a:cubicBezTo>
                  <a:pt x="532191" y="495957"/>
                  <a:pt x="504609" y="500624"/>
                  <a:pt x="435650" y="500624"/>
                </a:cubicBezTo>
                <a:cubicBezTo>
                  <a:pt x="421858" y="500624"/>
                  <a:pt x="394276" y="491291"/>
                  <a:pt x="373589" y="491291"/>
                </a:cubicBezTo>
                <a:cubicBezTo>
                  <a:pt x="352899" y="495957"/>
                  <a:pt x="90860" y="495957"/>
                  <a:pt x="63276" y="500624"/>
                </a:cubicBezTo>
                <a:cubicBezTo>
                  <a:pt x="83963" y="495957"/>
                  <a:pt x="28797" y="500624"/>
                  <a:pt x="8111" y="500624"/>
                </a:cubicBezTo>
                <a:cubicBezTo>
                  <a:pt x="28797" y="498290"/>
                  <a:pt x="30521" y="497125"/>
                  <a:pt x="21901" y="496542"/>
                </a:cubicBezTo>
                <a:lnTo>
                  <a:pt x="13426" y="496437"/>
                </a:lnTo>
                <a:lnTo>
                  <a:pt x="35694" y="495957"/>
                </a:lnTo>
                <a:cubicBezTo>
                  <a:pt x="21902" y="495957"/>
                  <a:pt x="15007" y="495957"/>
                  <a:pt x="7249" y="495957"/>
                </a:cubicBezTo>
                <a:lnTo>
                  <a:pt x="5095" y="495957"/>
                </a:lnTo>
                <a:lnTo>
                  <a:pt x="5570" y="492209"/>
                </a:lnTo>
                <a:cubicBezTo>
                  <a:pt x="5903" y="489498"/>
                  <a:pt x="6094" y="487821"/>
                  <a:pt x="6094" y="487523"/>
                </a:cubicBezTo>
                <a:cubicBezTo>
                  <a:pt x="6094" y="475600"/>
                  <a:pt x="0" y="458908"/>
                  <a:pt x="0" y="435061"/>
                </a:cubicBezTo>
                <a:cubicBezTo>
                  <a:pt x="0" y="431485"/>
                  <a:pt x="0" y="426119"/>
                  <a:pt x="0" y="422244"/>
                </a:cubicBezTo>
                <a:lnTo>
                  <a:pt x="0" y="418368"/>
                </a:lnTo>
                <a:cubicBezTo>
                  <a:pt x="0" y="406446"/>
                  <a:pt x="12188" y="356369"/>
                  <a:pt x="12188" y="353984"/>
                </a:cubicBezTo>
                <a:cubicBezTo>
                  <a:pt x="18278" y="349215"/>
                  <a:pt x="0" y="272908"/>
                  <a:pt x="0" y="249061"/>
                </a:cubicBezTo>
                <a:cubicBezTo>
                  <a:pt x="0" y="249061"/>
                  <a:pt x="0" y="220445"/>
                  <a:pt x="6094" y="220445"/>
                </a:cubicBezTo>
                <a:cubicBezTo>
                  <a:pt x="0" y="208522"/>
                  <a:pt x="18278" y="179907"/>
                  <a:pt x="12188" y="184676"/>
                </a:cubicBezTo>
                <a:cubicBezTo>
                  <a:pt x="18278" y="177522"/>
                  <a:pt x="6094" y="151292"/>
                  <a:pt x="6094" y="144137"/>
                </a:cubicBezTo>
                <a:cubicBezTo>
                  <a:pt x="6094" y="158446"/>
                  <a:pt x="18278" y="58291"/>
                  <a:pt x="18278" y="67829"/>
                </a:cubicBezTo>
                <a:cubicBezTo>
                  <a:pt x="18278" y="60675"/>
                  <a:pt x="6094" y="5829"/>
                  <a:pt x="6094" y="3444"/>
                </a:cubicBezTo>
                <a:cubicBezTo>
                  <a:pt x="103584" y="1060"/>
                  <a:pt x="188890" y="3444"/>
                  <a:pt x="201075" y="3444"/>
                </a:cubicBezTo>
                <a:cubicBezTo>
                  <a:pt x="207169" y="3444"/>
                  <a:pt x="225447" y="3444"/>
                  <a:pt x="237634" y="3444"/>
                </a:cubicBezTo>
                <a:cubicBezTo>
                  <a:pt x="237634" y="3444"/>
                  <a:pt x="262007" y="5829"/>
                  <a:pt x="292473" y="8214"/>
                </a:cubicBezTo>
                <a:cubicBezTo>
                  <a:pt x="286379" y="8214"/>
                  <a:pt x="469176" y="5829"/>
                  <a:pt x="639785" y="5829"/>
                </a:cubicBezTo>
                <a:cubicBezTo>
                  <a:pt x="627597" y="5829"/>
                  <a:pt x="639785" y="3444"/>
                  <a:pt x="658063" y="3444"/>
                </a:cubicBezTo>
                <a:cubicBezTo>
                  <a:pt x="712904" y="3444"/>
                  <a:pt x="731183" y="8214"/>
                  <a:pt x="725088" y="8214"/>
                </a:cubicBezTo>
                <a:cubicBezTo>
                  <a:pt x="737276" y="8214"/>
                  <a:pt x="853046" y="1060"/>
                  <a:pt x="840859" y="1060"/>
                </a:cubicBezTo>
                <a:cubicBezTo>
                  <a:pt x="883512" y="3444"/>
                  <a:pt x="1175986" y="8214"/>
                  <a:pt x="1175986" y="8214"/>
                </a:cubicBezTo>
                <a:cubicBezTo>
                  <a:pt x="1224730" y="8214"/>
                  <a:pt x="1322222" y="3444"/>
                  <a:pt x="1328314" y="3444"/>
                </a:cubicBezTo>
                <a:cubicBezTo>
                  <a:pt x="1358779" y="3444"/>
                  <a:pt x="1364873" y="1060"/>
                  <a:pt x="1364873" y="3444"/>
                </a:cubicBezTo>
                <a:cubicBezTo>
                  <a:pt x="1383152" y="3444"/>
                  <a:pt x="1383152" y="1060"/>
                  <a:pt x="1395339" y="1060"/>
                </a:cubicBezTo>
                <a:cubicBezTo>
                  <a:pt x="1410574" y="1060"/>
                  <a:pt x="1434945" y="464"/>
                  <a:pt x="1458556" y="165"/>
                </a:cubicBezTo>
                <a:cubicBezTo>
                  <a:pt x="1470361" y="17"/>
                  <a:pt x="1481976" y="-58"/>
                  <a:pt x="1492164" y="54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1800" cap="all" spc="-50" baseline="0">
                <a:solidFill>
                  <a:schemeClr val="bg2"/>
                </a:solidFill>
                <a:latin typeface="Tw Cen MT Condensed" panose="020B0606020104020203" pitchFamily="34" charset="0"/>
              </a:defRPr>
            </a:lvl1pPr>
          </a:lstStyle>
          <a:p>
            <a:pPr lvl="0"/>
            <a:r>
              <a:rPr lang="en-GB" noProof="0"/>
              <a:t>This is a heading</a:t>
            </a:r>
          </a:p>
        </p:txBody>
      </p:sp>
      <p:sp>
        <p:nvSpPr>
          <p:cNvPr id="42" name="Tijdelijke aanduiding voor tekst 35">
            <a:extLst>
              <a:ext uri="{FF2B5EF4-FFF2-40B4-BE49-F238E27FC236}">
                <a16:creationId xmlns:a16="http://schemas.microsoft.com/office/drawing/2014/main" id="{78D6786C-CA84-4370-B089-535918E7369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75391" y="1319467"/>
            <a:ext cx="3323270" cy="507362"/>
          </a:xfrm>
          <a:custGeom>
            <a:avLst/>
            <a:gdLst>
              <a:gd name="connsiteX0" fmla="*/ 5047 w 2291036"/>
              <a:gd name="connsiteY0" fmla="*/ 496336 h 507362"/>
              <a:gd name="connsiteX1" fmla="*/ 13426 w 2291036"/>
              <a:gd name="connsiteY1" fmla="*/ 496437 h 507362"/>
              <a:gd name="connsiteX2" fmla="*/ 5011 w 2291036"/>
              <a:gd name="connsiteY2" fmla="*/ 496619 h 507362"/>
              <a:gd name="connsiteX3" fmla="*/ 2284943 w 2291036"/>
              <a:gd name="connsiteY3" fmla="*/ 96445 h 507362"/>
              <a:gd name="connsiteX4" fmla="*/ 2284943 w 2291036"/>
              <a:gd name="connsiteY4" fmla="*/ 97637 h 507362"/>
              <a:gd name="connsiteX5" fmla="*/ 2284943 w 2291036"/>
              <a:gd name="connsiteY5" fmla="*/ 98829 h 507362"/>
              <a:gd name="connsiteX6" fmla="*/ 2284887 w 2291036"/>
              <a:gd name="connsiteY6" fmla="*/ 96558 h 507362"/>
              <a:gd name="connsiteX7" fmla="*/ 1492164 w 2291036"/>
              <a:gd name="connsiteY7" fmla="*/ 54 h 507362"/>
              <a:gd name="connsiteX8" fmla="*/ 1517204 w 2291036"/>
              <a:gd name="connsiteY8" fmla="*/ 1060 h 507362"/>
              <a:gd name="connsiteX9" fmla="*/ 1525581 w 2291036"/>
              <a:gd name="connsiteY9" fmla="*/ 1060 h 507362"/>
              <a:gd name="connsiteX10" fmla="*/ 1529387 w 2291036"/>
              <a:gd name="connsiteY10" fmla="*/ 1060 h 507362"/>
              <a:gd name="connsiteX11" fmla="*/ 1614693 w 2291036"/>
              <a:gd name="connsiteY11" fmla="*/ 5829 h 507362"/>
              <a:gd name="connsiteX12" fmla="*/ 1767023 w 2291036"/>
              <a:gd name="connsiteY12" fmla="*/ 3444 h 507362"/>
              <a:gd name="connsiteX13" fmla="*/ 1821861 w 2291036"/>
              <a:gd name="connsiteY13" fmla="*/ 8214 h 507362"/>
              <a:gd name="connsiteX14" fmla="*/ 2096055 w 2291036"/>
              <a:gd name="connsiteY14" fmla="*/ 3444 h 507362"/>
              <a:gd name="connsiteX15" fmla="*/ 2144800 w 2291036"/>
              <a:gd name="connsiteY15" fmla="*/ 3444 h 507362"/>
              <a:gd name="connsiteX16" fmla="*/ 2132615 w 2291036"/>
              <a:gd name="connsiteY16" fmla="*/ 5531 h 507362"/>
              <a:gd name="connsiteX17" fmla="*/ 2140103 w 2291036"/>
              <a:gd name="connsiteY17" fmla="*/ 5584 h 507362"/>
              <a:gd name="connsiteX18" fmla="*/ 2120427 w 2291036"/>
              <a:gd name="connsiteY18" fmla="*/ 5829 h 507362"/>
              <a:gd name="connsiteX19" fmla="*/ 2175266 w 2291036"/>
              <a:gd name="connsiteY19" fmla="*/ 5829 h 507362"/>
              <a:gd name="connsiteX20" fmla="*/ 2140103 w 2291036"/>
              <a:gd name="connsiteY20" fmla="*/ 5584 h 507362"/>
              <a:gd name="connsiteX21" fmla="*/ 2192023 w 2291036"/>
              <a:gd name="connsiteY21" fmla="*/ 4935 h 507362"/>
              <a:gd name="connsiteX22" fmla="*/ 2272758 w 2291036"/>
              <a:gd name="connsiteY22" fmla="*/ 5829 h 507362"/>
              <a:gd name="connsiteX23" fmla="*/ 2278851 w 2291036"/>
              <a:gd name="connsiteY23" fmla="*/ 22521 h 507362"/>
              <a:gd name="connsiteX24" fmla="*/ 2278851 w 2291036"/>
              <a:gd name="connsiteY24" fmla="*/ 51696 h 507362"/>
              <a:gd name="connsiteX25" fmla="*/ 2278851 w 2291036"/>
              <a:gd name="connsiteY25" fmla="*/ 53521 h 507362"/>
              <a:gd name="connsiteX26" fmla="*/ 2284182 w 2291036"/>
              <a:gd name="connsiteY26" fmla="*/ 68127 h 507362"/>
              <a:gd name="connsiteX27" fmla="*/ 2284887 w 2291036"/>
              <a:gd name="connsiteY27" fmla="*/ 96558 h 507362"/>
              <a:gd name="connsiteX28" fmla="*/ 2278851 w 2291036"/>
              <a:gd name="connsiteY28" fmla="*/ 108666 h 507362"/>
              <a:gd name="connsiteX29" fmla="*/ 2272758 w 2291036"/>
              <a:gd name="connsiteY29" fmla="*/ 115522 h 507362"/>
              <a:gd name="connsiteX30" fmla="*/ 2272758 w 2291036"/>
              <a:gd name="connsiteY30" fmla="*/ 120291 h 507362"/>
              <a:gd name="connsiteX31" fmla="*/ 2278851 w 2291036"/>
              <a:gd name="connsiteY31" fmla="*/ 151292 h 507362"/>
              <a:gd name="connsiteX32" fmla="*/ 2291036 w 2291036"/>
              <a:gd name="connsiteY32" fmla="*/ 175137 h 507362"/>
              <a:gd name="connsiteX33" fmla="*/ 2291036 w 2291036"/>
              <a:gd name="connsiteY33" fmla="*/ 220445 h 507362"/>
              <a:gd name="connsiteX34" fmla="*/ 2291036 w 2291036"/>
              <a:gd name="connsiteY34" fmla="*/ 320600 h 507362"/>
              <a:gd name="connsiteX35" fmla="*/ 2278851 w 2291036"/>
              <a:gd name="connsiteY35" fmla="*/ 351600 h 507362"/>
              <a:gd name="connsiteX36" fmla="*/ 2272758 w 2291036"/>
              <a:gd name="connsiteY36" fmla="*/ 435061 h 507362"/>
              <a:gd name="connsiteX37" fmla="*/ 2275805 w 2291036"/>
              <a:gd name="connsiteY37" fmla="*/ 479773 h 507362"/>
              <a:gd name="connsiteX38" fmla="*/ 2277471 w 2291036"/>
              <a:gd name="connsiteY38" fmla="*/ 502273 h 507362"/>
              <a:gd name="connsiteX39" fmla="*/ 2232653 w 2291036"/>
              <a:gd name="connsiteY39" fmla="*/ 501280 h 507362"/>
              <a:gd name="connsiteX40" fmla="*/ 2207872 w 2291036"/>
              <a:gd name="connsiteY40" fmla="*/ 500624 h 507362"/>
              <a:gd name="connsiteX41" fmla="*/ 2166497 w 2291036"/>
              <a:gd name="connsiteY41" fmla="*/ 500624 h 507362"/>
              <a:gd name="connsiteX42" fmla="*/ 2104435 w 2291036"/>
              <a:gd name="connsiteY42" fmla="*/ 491291 h 507362"/>
              <a:gd name="connsiteX43" fmla="*/ 1711374 w 2291036"/>
              <a:gd name="connsiteY43" fmla="*/ 495957 h 507362"/>
              <a:gd name="connsiteX44" fmla="*/ 1690687 w 2291036"/>
              <a:gd name="connsiteY44" fmla="*/ 500624 h 507362"/>
              <a:gd name="connsiteX45" fmla="*/ 1614833 w 2291036"/>
              <a:gd name="connsiteY45" fmla="*/ 491291 h 507362"/>
              <a:gd name="connsiteX46" fmla="*/ 1483813 w 2291036"/>
              <a:gd name="connsiteY46" fmla="*/ 505288 h 507362"/>
              <a:gd name="connsiteX47" fmla="*/ 1104542 w 2291036"/>
              <a:gd name="connsiteY47" fmla="*/ 491291 h 507362"/>
              <a:gd name="connsiteX48" fmla="*/ 932148 w 2291036"/>
              <a:gd name="connsiteY48" fmla="*/ 500624 h 507362"/>
              <a:gd name="connsiteX49" fmla="*/ 890773 w 2291036"/>
              <a:gd name="connsiteY49" fmla="*/ 500624 h 507362"/>
              <a:gd name="connsiteX50" fmla="*/ 856294 w 2291036"/>
              <a:gd name="connsiteY50" fmla="*/ 505288 h 507362"/>
              <a:gd name="connsiteX51" fmla="*/ 784750 w 2291036"/>
              <a:gd name="connsiteY51" fmla="*/ 507040 h 507362"/>
              <a:gd name="connsiteX52" fmla="*/ 746716 w 2291036"/>
              <a:gd name="connsiteY52" fmla="*/ 507257 h 507362"/>
              <a:gd name="connsiteX53" fmla="*/ 718378 w 2291036"/>
              <a:gd name="connsiteY53" fmla="*/ 505288 h 507362"/>
              <a:gd name="connsiteX54" fmla="*/ 708897 w 2291036"/>
              <a:gd name="connsiteY54" fmla="*/ 505288 h 507362"/>
              <a:gd name="connsiteX55" fmla="*/ 704588 w 2291036"/>
              <a:gd name="connsiteY55" fmla="*/ 505288 h 507362"/>
              <a:gd name="connsiteX56" fmla="*/ 608047 w 2291036"/>
              <a:gd name="connsiteY56" fmla="*/ 495957 h 507362"/>
              <a:gd name="connsiteX57" fmla="*/ 435650 w 2291036"/>
              <a:gd name="connsiteY57" fmla="*/ 500624 h 507362"/>
              <a:gd name="connsiteX58" fmla="*/ 373589 w 2291036"/>
              <a:gd name="connsiteY58" fmla="*/ 491291 h 507362"/>
              <a:gd name="connsiteX59" fmla="*/ 63276 w 2291036"/>
              <a:gd name="connsiteY59" fmla="*/ 500624 h 507362"/>
              <a:gd name="connsiteX60" fmla="*/ 8111 w 2291036"/>
              <a:gd name="connsiteY60" fmla="*/ 500624 h 507362"/>
              <a:gd name="connsiteX61" fmla="*/ 21901 w 2291036"/>
              <a:gd name="connsiteY61" fmla="*/ 496542 h 507362"/>
              <a:gd name="connsiteX62" fmla="*/ 13426 w 2291036"/>
              <a:gd name="connsiteY62" fmla="*/ 496437 h 507362"/>
              <a:gd name="connsiteX63" fmla="*/ 35694 w 2291036"/>
              <a:gd name="connsiteY63" fmla="*/ 495957 h 507362"/>
              <a:gd name="connsiteX64" fmla="*/ 7249 w 2291036"/>
              <a:gd name="connsiteY64" fmla="*/ 495957 h 507362"/>
              <a:gd name="connsiteX65" fmla="*/ 5095 w 2291036"/>
              <a:gd name="connsiteY65" fmla="*/ 495957 h 507362"/>
              <a:gd name="connsiteX66" fmla="*/ 5570 w 2291036"/>
              <a:gd name="connsiteY66" fmla="*/ 492209 h 507362"/>
              <a:gd name="connsiteX67" fmla="*/ 6094 w 2291036"/>
              <a:gd name="connsiteY67" fmla="*/ 487523 h 507362"/>
              <a:gd name="connsiteX68" fmla="*/ 0 w 2291036"/>
              <a:gd name="connsiteY68" fmla="*/ 435061 h 507362"/>
              <a:gd name="connsiteX69" fmla="*/ 0 w 2291036"/>
              <a:gd name="connsiteY69" fmla="*/ 422244 h 507362"/>
              <a:gd name="connsiteX70" fmla="*/ 0 w 2291036"/>
              <a:gd name="connsiteY70" fmla="*/ 418368 h 507362"/>
              <a:gd name="connsiteX71" fmla="*/ 12188 w 2291036"/>
              <a:gd name="connsiteY71" fmla="*/ 353984 h 507362"/>
              <a:gd name="connsiteX72" fmla="*/ 0 w 2291036"/>
              <a:gd name="connsiteY72" fmla="*/ 249061 h 507362"/>
              <a:gd name="connsiteX73" fmla="*/ 6094 w 2291036"/>
              <a:gd name="connsiteY73" fmla="*/ 220445 h 507362"/>
              <a:gd name="connsiteX74" fmla="*/ 12188 w 2291036"/>
              <a:gd name="connsiteY74" fmla="*/ 184676 h 507362"/>
              <a:gd name="connsiteX75" fmla="*/ 6094 w 2291036"/>
              <a:gd name="connsiteY75" fmla="*/ 144137 h 507362"/>
              <a:gd name="connsiteX76" fmla="*/ 18278 w 2291036"/>
              <a:gd name="connsiteY76" fmla="*/ 67829 h 507362"/>
              <a:gd name="connsiteX77" fmla="*/ 6094 w 2291036"/>
              <a:gd name="connsiteY77" fmla="*/ 3444 h 507362"/>
              <a:gd name="connsiteX78" fmla="*/ 201075 w 2291036"/>
              <a:gd name="connsiteY78" fmla="*/ 3444 h 507362"/>
              <a:gd name="connsiteX79" fmla="*/ 237634 w 2291036"/>
              <a:gd name="connsiteY79" fmla="*/ 3444 h 507362"/>
              <a:gd name="connsiteX80" fmla="*/ 292473 w 2291036"/>
              <a:gd name="connsiteY80" fmla="*/ 8214 h 507362"/>
              <a:gd name="connsiteX81" fmla="*/ 639785 w 2291036"/>
              <a:gd name="connsiteY81" fmla="*/ 5829 h 507362"/>
              <a:gd name="connsiteX82" fmla="*/ 658063 w 2291036"/>
              <a:gd name="connsiteY82" fmla="*/ 3444 h 507362"/>
              <a:gd name="connsiteX83" fmla="*/ 725088 w 2291036"/>
              <a:gd name="connsiteY83" fmla="*/ 8214 h 507362"/>
              <a:gd name="connsiteX84" fmla="*/ 840859 w 2291036"/>
              <a:gd name="connsiteY84" fmla="*/ 1060 h 507362"/>
              <a:gd name="connsiteX85" fmla="*/ 1175986 w 2291036"/>
              <a:gd name="connsiteY85" fmla="*/ 8214 h 507362"/>
              <a:gd name="connsiteX86" fmla="*/ 1328314 w 2291036"/>
              <a:gd name="connsiteY86" fmla="*/ 3444 h 507362"/>
              <a:gd name="connsiteX87" fmla="*/ 1364873 w 2291036"/>
              <a:gd name="connsiteY87" fmla="*/ 3444 h 507362"/>
              <a:gd name="connsiteX88" fmla="*/ 1395339 w 2291036"/>
              <a:gd name="connsiteY88" fmla="*/ 1060 h 507362"/>
              <a:gd name="connsiteX89" fmla="*/ 1458556 w 2291036"/>
              <a:gd name="connsiteY89" fmla="*/ 165 h 507362"/>
              <a:gd name="connsiteX90" fmla="*/ 1492164 w 2291036"/>
              <a:gd name="connsiteY90" fmla="*/ 54 h 50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2291036" h="507362">
                <a:moveTo>
                  <a:pt x="5047" y="496336"/>
                </a:moveTo>
                <a:lnTo>
                  <a:pt x="13426" y="496437"/>
                </a:lnTo>
                <a:lnTo>
                  <a:pt x="5011" y="496619"/>
                </a:lnTo>
                <a:close/>
                <a:moveTo>
                  <a:pt x="2284943" y="96445"/>
                </a:moveTo>
                <a:lnTo>
                  <a:pt x="2284943" y="97637"/>
                </a:lnTo>
                <a:lnTo>
                  <a:pt x="2284943" y="98829"/>
                </a:lnTo>
                <a:lnTo>
                  <a:pt x="2284887" y="96558"/>
                </a:lnTo>
                <a:close/>
                <a:moveTo>
                  <a:pt x="1492164" y="54"/>
                </a:moveTo>
                <a:cubicBezTo>
                  <a:pt x="1502351" y="166"/>
                  <a:pt x="1511109" y="464"/>
                  <a:pt x="1517204" y="1060"/>
                </a:cubicBezTo>
                <a:cubicBezTo>
                  <a:pt x="1517204" y="1060"/>
                  <a:pt x="1521773" y="1060"/>
                  <a:pt x="1525581" y="1060"/>
                </a:cubicBezTo>
                <a:lnTo>
                  <a:pt x="1529387" y="1060"/>
                </a:lnTo>
                <a:cubicBezTo>
                  <a:pt x="1565948" y="1060"/>
                  <a:pt x="1602508" y="5829"/>
                  <a:pt x="1614693" y="5829"/>
                </a:cubicBezTo>
                <a:cubicBezTo>
                  <a:pt x="1681718" y="5829"/>
                  <a:pt x="1706091" y="3444"/>
                  <a:pt x="1767023" y="3444"/>
                </a:cubicBezTo>
                <a:cubicBezTo>
                  <a:pt x="1779209" y="3444"/>
                  <a:pt x="1803583" y="8214"/>
                  <a:pt x="1821861" y="8214"/>
                </a:cubicBezTo>
                <a:cubicBezTo>
                  <a:pt x="1840143" y="5829"/>
                  <a:pt x="2071683" y="5829"/>
                  <a:pt x="2096055" y="3444"/>
                </a:cubicBezTo>
                <a:cubicBezTo>
                  <a:pt x="2077777" y="5829"/>
                  <a:pt x="2126521" y="3444"/>
                  <a:pt x="2144800" y="3444"/>
                </a:cubicBezTo>
                <a:cubicBezTo>
                  <a:pt x="2126521" y="4637"/>
                  <a:pt x="2124998" y="5233"/>
                  <a:pt x="2132615" y="5531"/>
                </a:cubicBezTo>
                <a:lnTo>
                  <a:pt x="2140103" y="5584"/>
                </a:lnTo>
                <a:lnTo>
                  <a:pt x="2120427" y="5829"/>
                </a:lnTo>
                <a:cubicBezTo>
                  <a:pt x="2144800" y="5829"/>
                  <a:pt x="2144800" y="5829"/>
                  <a:pt x="2175266" y="5829"/>
                </a:cubicBezTo>
                <a:lnTo>
                  <a:pt x="2140103" y="5584"/>
                </a:lnTo>
                <a:lnTo>
                  <a:pt x="2192023" y="4935"/>
                </a:lnTo>
                <a:cubicBezTo>
                  <a:pt x="2228581" y="5233"/>
                  <a:pt x="2266664" y="5829"/>
                  <a:pt x="2272758" y="5829"/>
                </a:cubicBezTo>
                <a:cubicBezTo>
                  <a:pt x="2272758" y="10598"/>
                  <a:pt x="2278851" y="20137"/>
                  <a:pt x="2278851" y="22521"/>
                </a:cubicBezTo>
                <a:cubicBezTo>
                  <a:pt x="2278851" y="22521"/>
                  <a:pt x="2278851" y="43983"/>
                  <a:pt x="2278851" y="51696"/>
                </a:cubicBezTo>
                <a:lnTo>
                  <a:pt x="2278851" y="53521"/>
                </a:lnTo>
                <a:cubicBezTo>
                  <a:pt x="2278851" y="57098"/>
                  <a:pt x="2281898" y="61272"/>
                  <a:pt x="2284182" y="68127"/>
                </a:cubicBezTo>
                <a:lnTo>
                  <a:pt x="2284887" y="96558"/>
                </a:lnTo>
                <a:lnTo>
                  <a:pt x="2278851" y="108666"/>
                </a:lnTo>
                <a:cubicBezTo>
                  <a:pt x="2275804" y="110753"/>
                  <a:pt x="2272758" y="111945"/>
                  <a:pt x="2272758" y="115522"/>
                </a:cubicBezTo>
                <a:cubicBezTo>
                  <a:pt x="2272758" y="117906"/>
                  <a:pt x="2272758" y="117906"/>
                  <a:pt x="2272758" y="120291"/>
                </a:cubicBezTo>
                <a:cubicBezTo>
                  <a:pt x="2278851" y="136983"/>
                  <a:pt x="2278851" y="122676"/>
                  <a:pt x="2278851" y="151292"/>
                </a:cubicBezTo>
                <a:cubicBezTo>
                  <a:pt x="2278851" y="141752"/>
                  <a:pt x="2291036" y="175137"/>
                  <a:pt x="2291036" y="175137"/>
                </a:cubicBezTo>
                <a:cubicBezTo>
                  <a:pt x="2291036" y="203752"/>
                  <a:pt x="2291036" y="218060"/>
                  <a:pt x="2291036" y="220445"/>
                </a:cubicBezTo>
                <a:cubicBezTo>
                  <a:pt x="2291036" y="253829"/>
                  <a:pt x="2291036" y="325368"/>
                  <a:pt x="2291036" y="320600"/>
                </a:cubicBezTo>
                <a:cubicBezTo>
                  <a:pt x="2291036" y="325368"/>
                  <a:pt x="2278851" y="342061"/>
                  <a:pt x="2278851" y="351600"/>
                </a:cubicBezTo>
                <a:cubicBezTo>
                  <a:pt x="2278851" y="349215"/>
                  <a:pt x="2272758" y="432676"/>
                  <a:pt x="2272758" y="435061"/>
                </a:cubicBezTo>
                <a:cubicBezTo>
                  <a:pt x="2272758" y="454139"/>
                  <a:pt x="2274281" y="467254"/>
                  <a:pt x="2275805" y="479773"/>
                </a:cubicBezTo>
                <a:lnTo>
                  <a:pt x="2277471" y="502273"/>
                </a:lnTo>
                <a:lnTo>
                  <a:pt x="2232653" y="501280"/>
                </a:lnTo>
                <a:cubicBezTo>
                  <a:pt x="2219939" y="500915"/>
                  <a:pt x="2211320" y="500624"/>
                  <a:pt x="2207872" y="500624"/>
                </a:cubicBezTo>
                <a:cubicBezTo>
                  <a:pt x="2200976" y="500624"/>
                  <a:pt x="2180289" y="500624"/>
                  <a:pt x="2166497" y="500624"/>
                </a:cubicBezTo>
                <a:cubicBezTo>
                  <a:pt x="2166497" y="500624"/>
                  <a:pt x="2138914" y="495957"/>
                  <a:pt x="2104435" y="491291"/>
                </a:cubicBezTo>
                <a:cubicBezTo>
                  <a:pt x="2111332" y="491291"/>
                  <a:pt x="1904456" y="495957"/>
                  <a:pt x="1711374" y="495957"/>
                </a:cubicBezTo>
                <a:cubicBezTo>
                  <a:pt x="1725167" y="495957"/>
                  <a:pt x="1711374" y="500624"/>
                  <a:pt x="1690687" y="500624"/>
                </a:cubicBezTo>
                <a:cubicBezTo>
                  <a:pt x="1628623" y="500624"/>
                  <a:pt x="1607937" y="491291"/>
                  <a:pt x="1614833" y="491291"/>
                </a:cubicBezTo>
                <a:cubicBezTo>
                  <a:pt x="1601041" y="491291"/>
                  <a:pt x="1470020" y="505288"/>
                  <a:pt x="1483813" y="505288"/>
                </a:cubicBezTo>
                <a:cubicBezTo>
                  <a:pt x="1435541" y="500624"/>
                  <a:pt x="1104542" y="491291"/>
                  <a:pt x="1104542" y="491291"/>
                </a:cubicBezTo>
                <a:cubicBezTo>
                  <a:pt x="1049376" y="491291"/>
                  <a:pt x="939042" y="500624"/>
                  <a:pt x="932148" y="500624"/>
                </a:cubicBezTo>
                <a:cubicBezTo>
                  <a:pt x="897670" y="500624"/>
                  <a:pt x="890773" y="505288"/>
                  <a:pt x="890773" y="500624"/>
                </a:cubicBezTo>
                <a:cubicBezTo>
                  <a:pt x="870087" y="500624"/>
                  <a:pt x="870087" y="505288"/>
                  <a:pt x="856294" y="505288"/>
                </a:cubicBezTo>
                <a:cubicBezTo>
                  <a:pt x="839053" y="505288"/>
                  <a:pt x="811471" y="506456"/>
                  <a:pt x="784750" y="507040"/>
                </a:cubicBezTo>
                <a:cubicBezTo>
                  <a:pt x="771390" y="507330"/>
                  <a:pt x="758245" y="507476"/>
                  <a:pt x="746716" y="507257"/>
                </a:cubicBezTo>
                <a:cubicBezTo>
                  <a:pt x="735187" y="507038"/>
                  <a:pt x="725275" y="506454"/>
                  <a:pt x="718378" y="505288"/>
                </a:cubicBezTo>
                <a:cubicBezTo>
                  <a:pt x="718378" y="505288"/>
                  <a:pt x="713206" y="505288"/>
                  <a:pt x="708897" y="505288"/>
                </a:cubicBezTo>
                <a:lnTo>
                  <a:pt x="704588" y="505288"/>
                </a:lnTo>
                <a:cubicBezTo>
                  <a:pt x="663212" y="505288"/>
                  <a:pt x="621836" y="495957"/>
                  <a:pt x="608047" y="495957"/>
                </a:cubicBezTo>
                <a:cubicBezTo>
                  <a:pt x="532191" y="495957"/>
                  <a:pt x="504609" y="500624"/>
                  <a:pt x="435650" y="500624"/>
                </a:cubicBezTo>
                <a:cubicBezTo>
                  <a:pt x="421858" y="500624"/>
                  <a:pt x="394276" y="491291"/>
                  <a:pt x="373589" y="491291"/>
                </a:cubicBezTo>
                <a:cubicBezTo>
                  <a:pt x="352899" y="495957"/>
                  <a:pt x="90860" y="495957"/>
                  <a:pt x="63276" y="500624"/>
                </a:cubicBezTo>
                <a:cubicBezTo>
                  <a:pt x="83963" y="495957"/>
                  <a:pt x="28797" y="500624"/>
                  <a:pt x="8111" y="500624"/>
                </a:cubicBezTo>
                <a:cubicBezTo>
                  <a:pt x="28797" y="498290"/>
                  <a:pt x="30521" y="497125"/>
                  <a:pt x="21901" y="496542"/>
                </a:cubicBezTo>
                <a:lnTo>
                  <a:pt x="13426" y="496437"/>
                </a:lnTo>
                <a:lnTo>
                  <a:pt x="35694" y="495957"/>
                </a:lnTo>
                <a:cubicBezTo>
                  <a:pt x="21902" y="495957"/>
                  <a:pt x="15007" y="495957"/>
                  <a:pt x="7249" y="495957"/>
                </a:cubicBezTo>
                <a:lnTo>
                  <a:pt x="5095" y="495957"/>
                </a:lnTo>
                <a:lnTo>
                  <a:pt x="5570" y="492209"/>
                </a:lnTo>
                <a:cubicBezTo>
                  <a:pt x="5903" y="489498"/>
                  <a:pt x="6094" y="487821"/>
                  <a:pt x="6094" y="487523"/>
                </a:cubicBezTo>
                <a:cubicBezTo>
                  <a:pt x="6094" y="475600"/>
                  <a:pt x="0" y="458908"/>
                  <a:pt x="0" y="435061"/>
                </a:cubicBezTo>
                <a:cubicBezTo>
                  <a:pt x="0" y="431485"/>
                  <a:pt x="0" y="426119"/>
                  <a:pt x="0" y="422244"/>
                </a:cubicBezTo>
                <a:lnTo>
                  <a:pt x="0" y="418368"/>
                </a:lnTo>
                <a:cubicBezTo>
                  <a:pt x="0" y="406446"/>
                  <a:pt x="12188" y="356369"/>
                  <a:pt x="12188" y="353984"/>
                </a:cubicBezTo>
                <a:cubicBezTo>
                  <a:pt x="18278" y="349215"/>
                  <a:pt x="0" y="272908"/>
                  <a:pt x="0" y="249061"/>
                </a:cubicBezTo>
                <a:cubicBezTo>
                  <a:pt x="0" y="249061"/>
                  <a:pt x="0" y="220445"/>
                  <a:pt x="6094" y="220445"/>
                </a:cubicBezTo>
                <a:cubicBezTo>
                  <a:pt x="0" y="208522"/>
                  <a:pt x="18278" y="179907"/>
                  <a:pt x="12188" y="184676"/>
                </a:cubicBezTo>
                <a:cubicBezTo>
                  <a:pt x="18278" y="177522"/>
                  <a:pt x="6094" y="151292"/>
                  <a:pt x="6094" y="144137"/>
                </a:cubicBezTo>
                <a:cubicBezTo>
                  <a:pt x="6094" y="158446"/>
                  <a:pt x="18278" y="58291"/>
                  <a:pt x="18278" y="67829"/>
                </a:cubicBezTo>
                <a:cubicBezTo>
                  <a:pt x="18278" y="60675"/>
                  <a:pt x="6094" y="5829"/>
                  <a:pt x="6094" y="3444"/>
                </a:cubicBezTo>
                <a:cubicBezTo>
                  <a:pt x="103584" y="1060"/>
                  <a:pt x="188890" y="3444"/>
                  <a:pt x="201075" y="3444"/>
                </a:cubicBezTo>
                <a:cubicBezTo>
                  <a:pt x="207169" y="3444"/>
                  <a:pt x="225447" y="3444"/>
                  <a:pt x="237634" y="3444"/>
                </a:cubicBezTo>
                <a:cubicBezTo>
                  <a:pt x="237634" y="3444"/>
                  <a:pt x="262007" y="5829"/>
                  <a:pt x="292473" y="8214"/>
                </a:cubicBezTo>
                <a:cubicBezTo>
                  <a:pt x="286379" y="8214"/>
                  <a:pt x="469176" y="5829"/>
                  <a:pt x="639785" y="5829"/>
                </a:cubicBezTo>
                <a:cubicBezTo>
                  <a:pt x="627597" y="5829"/>
                  <a:pt x="639785" y="3444"/>
                  <a:pt x="658063" y="3444"/>
                </a:cubicBezTo>
                <a:cubicBezTo>
                  <a:pt x="712904" y="3444"/>
                  <a:pt x="731183" y="8214"/>
                  <a:pt x="725088" y="8214"/>
                </a:cubicBezTo>
                <a:cubicBezTo>
                  <a:pt x="737276" y="8214"/>
                  <a:pt x="853046" y="1060"/>
                  <a:pt x="840859" y="1060"/>
                </a:cubicBezTo>
                <a:cubicBezTo>
                  <a:pt x="883512" y="3444"/>
                  <a:pt x="1175986" y="8214"/>
                  <a:pt x="1175986" y="8214"/>
                </a:cubicBezTo>
                <a:cubicBezTo>
                  <a:pt x="1224730" y="8214"/>
                  <a:pt x="1322222" y="3444"/>
                  <a:pt x="1328314" y="3444"/>
                </a:cubicBezTo>
                <a:cubicBezTo>
                  <a:pt x="1358779" y="3444"/>
                  <a:pt x="1364873" y="1060"/>
                  <a:pt x="1364873" y="3444"/>
                </a:cubicBezTo>
                <a:cubicBezTo>
                  <a:pt x="1383152" y="3444"/>
                  <a:pt x="1383152" y="1060"/>
                  <a:pt x="1395339" y="1060"/>
                </a:cubicBezTo>
                <a:cubicBezTo>
                  <a:pt x="1410574" y="1060"/>
                  <a:pt x="1434945" y="464"/>
                  <a:pt x="1458556" y="165"/>
                </a:cubicBezTo>
                <a:cubicBezTo>
                  <a:pt x="1470361" y="17"/>
                  <a:pt x="1481976" y="-58"/>
                  <a:pt x="1492164" y="54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1800" cap="all" spc="-50" baseline="0">
                <a:solidFill>
                  <a:schemeClr val="bg2"/>
                </a:solidFill>
                <a:latin typeface="Tw Cen MT Condensed" panose="020B0606020104020203" pitchFamily="34" charset="0"/>
              </a:defRPr>
            </a:lvl1pPr>
          </a:lstStyle>
          <a:p>
            <a:pPr lvl="0"/>
            <a:r>
              <a:rPr lang="en-GB" noProof="0"/>
              <a:t>This is a heading</a:t>
            </a:r>
          </a:p>
        </p:txBody>
      </p:sp>
      <p:sp>
        <p:nvSpPr>
          <p:cNvPr id="43" name="Tijdelijke aanduiding voor tekst 36">
            <a:extLst>
              <a:ext uri="{FF2B5EF4-FFF2-40B4-BE49-F238E27FC236}">
                <a16:creationId xmlns:a16="http://schemas.microsoft.com/office/drawing/2014/main" id="{FFBF1B4B-04D9-4796-B2D7-E4FF5343642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7949" y="1319467"/>
            <a:ext cx="3323270" cy="507362"/>
          </a:xfrm>
          <a:custGeom>
            <a:avLst/>
            <a:gdLst>
              <a:gd name="connsiteX0" fmla="*/ 5047 w 2291036"/>
              <a:gd name="connsiteY0" fmla="*/ 496336 h 507362"/>
              <a:gd name="connsiteX1" fmla="*/ 13426 w 2291036"/>
              <a:gd name="connsiteY1" fmla="*/ 496437 h 507362"/>
              <a:gd name="connsiteX2" fmla="*/ 5011 w 2291036"/>
              <a:gd name="connsiteY2" fmla="*/ 496619 h 507362"/>
              <a:gd name="connsiteX3" fmla="*/ 2284943 w 2291036"/>
              <a:gd name="connsiteY3" fmla="*/ 96445 h 507362"/>
              <a:gd name="connsiteX4" fmla="*/ 2284943 w 2291036"/>
              <a:gd name="connsiteY4" fmla="*/ 97637 h 507362"/>
              <a:gd name="connsiteX5" fmla="*/ 2284943 w 2291036"/>
              <a:gd name="connsiteY5" fmla="*/ 98829 h 507362"/>
              <a:gd name="connsiteX6" fmla="*/ 2284887 w 2291036"/>
              <a:gd name="connsiteY6" fmla="*/ 96558 h 507362"/>
              <a:gd name="connsiteX7" fmla="*/ 1492164 w 2291036"/>
              <a:gd name="connsiteY7" fmla="*/ 54 h 507362"/>
              <a:gd name="connsiteX8" fmla="*/ 1517204 w 2291036"/>
              <a:gd name="connsiteY8" fmla="*/ 1060 h 507362"/>
              <a:gd name="connsiteX9" fmla="*/ 1525581 w 2291036"/>
              <a:gd name="connsiteY9" fmla="*/ 1060 h 507362"/>
              <a:gd name="connsiteX10" fmla="*/ 1529387 w 2291036"/>
              <a:gd name="connsiteY10" fmla="*/ 1060 h 507362"/>
              <a:gd name="connsiteX11" fmla="*/ 1614693 w 2291036"/>
              <a:gd name="connsiteY11" fmla="*/ 5829 h 507362"/>
              <a:gd name="connsiteX12" fmla="*/ 1767023 w 2291036"/>
              <a:gd name="connsiteY12" fmla="*/ 3444 h 507362"/>
              <a:gd name="connsiteX13" fmla="*/ 1821861 w 2291036"/>
              <a:gd name="connsiteY13" fmla="*/ 8214 h 507362"/>
              <a:gd name="connsiteX14" fmla="*/ 2096055 w 2291036"/>
              <a:gd name="connsiteY14" fmla="*/ 3444 h 507362"/>
              <a:gd name="connsiteX15" fmla="*/ 2144800 w 2291036"/>
              <a:gd name="connsiteY15" fmla="*/ 3444 h 507362"/>
              <a:gd name="connsiteX16" fmla="*/ 2132615 w 2291036"/>
              <a:gd name="connsiteY16" fmla="*/ 5531 h 507362"/>
              <a:gd name="connsiteX17" fmla="*/ 2140103 w 2291036"/>
              <a:gd name="connsiteY17" fmla="*/ 5584 h 507362"/>
              <a:gd name="connsiteX18" fmla="*/ 2120427 w 2291036"/>
              <a:gd name="connsiteY18" fmla="*/ 5829 h 507362"/>
              <a:gd name="connsiteX19" fmla="*/ 2175266 w 2291036"/>
              <a:gd name="connsiteY19" fmla="*/ 5829 h 507362"/>
              <a:gd name="connsiteX20" fmla="*/ 2140103 w 2291036"/>
              <a:gd name="connsiteY20" fmla="*/ 5584 h 507362"/>
              <a:gd name="connsiteX21" fmla="*/ 2192023 w 2291036"/>
              <a:gd name="connsiteY21" fmla="*/ 4935 h 507362"/>
              <a:gd name="connsiteX22" fmla="*/ 2272758 w 2291036"/>
              <a:gd name="connsiteY22" fmla="*/ 5829 h 507362"/>
              <a:gd name="connsiteX23" fmla="*/ 2278851 w 2291036"/>
              <a:gd name="connsiteY23" fmla="*/ 22521 h 507362"/>
              <a:gd name="connsiteX24" fmla="*/ 2278851 w 2291036"/>
              <a:gd name="connsiteY24" fmla="*/ 51696 h 507362"/>
              <a:gd name="connsiteX25" fmla="*/ 2278851 w 2291036"/>
              <a:gd name="connsiteY25" fmla="*/ 53521 h 507362"/>
              <a:gd name="connsiteX26" fmla="*/ 2284182 w 2291036"/>
              <a:gd name="connsiteY26" fmla="*/ 68127 h 507362"/>
              <a:gd name="connsiteX27" fmla="*/ 2284887 w 2291036"/>
              <a:gd name="connsiteY27" fmla="*/ 96558 h 507362"/>
              <a:gd name="connsiteX28" fmla="*/ 2278851 w 2291036"/>
              <a:gd name="connsiteY28" fmla="*/ 108666 h 507362"/>
              <a:gd name="connsiteX29" fmla="*/ 2272758 w 2291036"/>
              <a:gd name="connsiteY29" fmla="*/ 115522 h 507362"/>
              <a:gd name="connsiteX30" fmla="*/ 2272758 w 2291036"/>
              <a:gd name="connsiteY30" fmla="*/ 120291 h 507362"/>
              <a:gd name="connsiteX31" fmla="*/ 2278851 w 2291036"/>
              <a:gd name="connsiteY31" fmla="*/ 151292 h 507362"/>
              <a:gd name="connsiteX32" fmla="*/ 2291036 w 2291036"/>
              <a:gd name="connsiteY32" fmla="*/ 175137 h 507362"/>
              <a:gd name="connsiteX33" fmla="*/ 2291036 w 2291036"/>
              <a:gd name="connsiteY33" fmla="*/ 220445 h 507362"/>
              <a:gd name="connsiteX34" fmla="*/ 2291036 w 2291036"/>
              <a:gd name="connsiteY34" fmla="*/ 320600 h 507362"/>
              <a:gd name="connsiteX35" fmla="*/ 2278851 w 2291036"/>
              <a:gd name="connsiteY35" fmla="*/ 351600 h 507362"/>
              <a:gd name="connsiteX36" fmla="*/ 2272758 w 2291036"/>
              <a:gd name="connsiteY36" fmla="*/ 435061 h 507362"/>
              <a:gd name="connsiteX37" fmla="*/ 2275805 w 2291036"/>
              <a:gd name="connsiteY37" fmla="*/ 479773 h 507362"/>
              <a:gd name="connsiteX38" fmla="*/ 2277471 w 2291036"/>
              <a:gd name="connsiteY38" fmla="*/ 502273 h 507362"/>
              <a:gd name="connsiteX39" fmla="*/ 2232653 w 2291036"/>
              <a:gd name="connsiteY39" fmla="*/ 501280 h 507362"/>
              <a:gd name="connsiteX40" fmla="*/ 2207872 w 2291036"/>
              <a:gd name="connsiteY40" fmla="*/ 500624 h 507362"/>
              <a:gd name="connsiteX41" fmla="*/ 2166497 w 2291036"/>
              <a:gd name="connsiteY41" fmla="*/ 500624 h 507362"/>
              <a:gd name="connsiteX42" fmla="*/ 2104435 w 2291036"/>
              <a:gd name="connsiteY42" fmla="*/ 491291 h 507362"/>
              <a:gd name="connsiteX43" fmla="*/ 1711374 w 2291036"/>
              <a:gd name="connsiteY43" fmla="*/ 495957 h 507362"/>
              <a:gd name="connsiteX44" fmla="*/ 1690687 w 2291036"/>
              <a:gd name="connsiteY44" fmla="*/ 500624 h 507362"/>
              <a:gd name="connsiteX45" fmla="*/ 1614833 w 2291036"/>
              <a:gd name="connsiteY45" fmla="*/ 491291 h 507362"/>
              <a:gd name="connsiteX46" fmla="*/ 1483813 w 2291036"/>
              <a:gd name="connsiteY46" fmla="*/ 505288 h 507362"/>
              <a:gd name="connsiteX47" fmla="*/ 1104542 w 2291036"/>
              <a:gd name="connsiteY47" fmla="*/ 491291 h 507362"/>
              <a:gd name="connsiteX48" fmla="*/ 932148 w 2291036"/>
              <a:gd name="connsiteY48" fmla="*/ 500624 h 507362"/>
              <a:gd name="connsiteX49" fmla="*/ 890773 w 2291036"/>
              <a:gd name="connsiteY49" fmla="*/ 500624 h 507362"/>
              <a:gd name="connsiteX50" fmla="*/ 856294 w 2291036"/>
              <a:gd name="connsiteY50" fmla="*/ 505288 h 507362"/>
              <a:gd name="connsiteX51" fmla="*/ 784750 w 2291036"/>
              <a:gd name="connsiteY51" fmla="*/ 507040 h 507362"/>
              <a:gd name="connsiteX52" fmla="*/ 746716 w 2291036"/>
              <a:gd name="connsiteY52" fmla="*/ 507257 h 507362"/>
              <a:gd name="connsiteX53" fmla="*/ 718378 w 2291036"/>
              <a:gd name="connsiteY53" fmla="*/ 505288 h 507362"/>
              <a:gd name="connsiteX54" fmla="*/ 708897 w 2291036"/>
              <a:gd name="connsiteY54" fmla="*/ 505288 h 507362"/>
              <a:gd name="connsiteX55" fmla="*/ 704588 w 2291036"/>
              <a:gd name="connsiteY55" fmla="*/ 505288 h 507362"/>
              <a:gd name="connsiteX56" fmla="*/ 608047 w 2291036"/>
              <a:gd name="connsiteY56" fmla="*/ 495957 h 507362"/>
              <a:gd name="connsiteX57" fmla="*/ 435650 w 2291036"/>
              <a:gd name="connsiteY57" fmla="*/ 500624 h 507362"/>
              <a:gd name="connsiteX58" fmla="*/ 373589 w 2291036"/>
              <a:gd name="connsiteY58" fmla="*/ 491291 h 507362"/>
              <a:gd name="connsiteX59" fmla="*/ 63276 w 2291036"/>
              <a:gd name="connsiteY59" fmla="*/ 500624 h 507362"/>
              <a:gd name="connsiteX60" fmla="*/ 8111 w 2291036"/>
              <a:gd name="connsiteY60" fmla="*/ 500624 h 507362"/>
              <a:gd name="connsiteX61" fmla="*/ 21901 w 2291036"/>
              <a:gd name="connsiteY61" fmla="*/ 496542 h 507362"/>
              <a:gd name="connsiteX62" fmla="*/ 13426 w 2291036"/>
              <a:gd name="connsiteY62" fmla="*/ 496437 h 507362"/>
              <a:gd name="connsiteX63" fmla="*/ 35694 w 2291036"/>
              <a:gd name="connsiteY63" fmla="*/ 495957 h 507362"/>
              <a:gd name="connsiteX64" fmla="*/ 7249 w 2291036"/>
              <a:gd name="connsiteY64" fmla="*/ 495957 h 507362"/>
              <a:gd name="connsiteX65" fmla="*/ 5095 w 2291036"/>
              <a:gd name="connsiteY65" fmla="*/ 495957 h 507362"/>
              <a:gd name="connsiteX66" fmla="*/ 5570 w 2291036"/>
              <a:gd name="connsiteY66" fmla="*/ 492209 h 507362"/>
              <a:gd name="connsiteX67" fmla="*/ 6094 w 2291036"/>
              <a:gd name="connsiteY67" fmla="*/ 487523 h 507362"/>
              <a:gd name="connsiteX68" fmla="*/ 0 w 2291036"/>
              <a:gd name="connsiteY68" fmla="*/ 435061 h 507362"/>
              <a:gd name="connsiteX69" fmla="*/ 0 w 2291036"/>
              <a:gd name="connsiteY69" fmla="*/ 422244 h 507362"/>
              <a:gd name="connsiteX70" fmla="*/ 0 w 2291036"/>
              <a:gd name="connsiteY70" fmla="*/ 418368 h 507362"/>
              <a:gd name="connsiteX71" fmla="*/ 12188 w 2291036"/>
              <a:gd name="connsiteY71" fmla="*/ 353984 h 507362"/>
              <a:gd name="connsiteX72" fmla="*/ 0 w 2291036"/>
              <a:gd name="connsiteY72" fmla="*/ 249061 h 507362"/>
              <a:gd name="connsiteX73" fmla="*/ 6094 w 2291036"/>
              <a:gd name="connsiteY73" fmla="*/ 220445 h 507362"/>
              <a:gd name="connsiteX74" fmla="*/ 12188 w 2291036"/>
              <a:gd name="connsiteY74" fmla="*/ 184676 h 507362"/>
              <a:gd name="connsiteX75" fmla="*/ 6094 w 2291036"/>
              <a:gd name="connsiteY75" fmla="*/ 144137 h 507362"/>
              <a:gd name="connsiteX76" fmla="*/ 18278 w 2291036"/>
              <a:gd name="connsiteY76" fmla="*/ 67829 h 507362"/>
              <a:gd name="connsiteX77" fmla="*/ 6094 w 2291036"/>
              <a:gd name="connsiteY77" fmla="*/ 3444 h 507362"/>
              <a:gd name="connsiteX78" fmla="*/ 201075 w 2291036"/>
              <a:gd name="connsiteY78" fmla="*/ 3444 h 507362"/>
              <a:gd name="connsiteX79" fmla="*/ 237634 w 2291036"/>
              <a:gd name="connsiteY79" fmla="*/ 3444 h 507362"/>
              <a:gd name="connsiteX80" fmla="*/ 292473 w 2291036"/>
              <a:gd name="connsiteY80" fmla="*/ 8214 h 507362"/>
              <a:gd name="connsiteX81" fmla="*/ 639785 w 2291036"/>
              <a:gd name="connsiteY81" fmla="*/ 5829 h 507362"/>
              <a:gd name="connsiteX82" fmla="*/ 658063 w 2291036"/>
              <a:gd name="connsiteY82" fmla="*/ 3444 h 507362"/>
              <a:gd name="connsiteX83" fmla="*/ 725088 w 2291036"/>
              <a:gd name="connsiteY83" fmla="*/ 8214 h 507362"/>
              <a:gd name="connsiteX84" fmla="*/ 840859 w 2291036"/>
              <a:gd name="connsiteY84" fmla="*/ 1060 h 507362"/>
              <a:gd name="connsiteX85" fmla="*/ 1175986 w 2291036"/>
              <a:gd name="connsiteY85" fmla="*/ 8214 h 507362"/>
              <a:gd name="connsiteX86" fmla="*/ 1328314 w 2291036"/>
              <a:gd name="connsiteY86" fmla="*/ 3444 h 507362"/>
              <a:gd name="connsiteX87" fmla="*/ 1364873 w 2291036"/>
              <a:gd name="connsiteY87" fmla="*/ 3444 h 507362"/>
              <a:gd name="connsiteX88" fmla="*/ 1395339 w 2291036"/>
              <a:gd name="connsiteY88" fmla="*/ 1060 h 507362"/>
              <a:gd name="connsiteX89" fmla="*/ 1458556 w 2291036"/>
              <a:gd name="connsiteY89" fmla="*/ 165 h 507362"/>
              <a:gd name="connsiteX90" fmla="*/ 1492164 w 2291036"/>
              <a:gd name="connsiteY90" fmla="*/ 54 h 50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2291036" h="507362">
                <a:moveTo>
                  <a:pt x="5047" y="496336"/>
                </a:moveTo>
                <a:lnTo>
                  <a:pt x="13426" y="496437"/>
                </a:lnTo>
                <a:lnTo>
                  <a:pt x="5011" y="496619"/>
                </a:lnTo>
                <a:close/>
                <a:moveTo>
                  <a:pt x="2284943" y="96445"/>
                </a:moveTo>
                <a:lnTo>
                  <a:pt x="2284943" y="97637"/>
                </a:lnTo>
                <a:lnTo>
                  <a:pt x="2284943" y="98829"/>
                </a:lnTo>
                <a:lnTo>
                  <a:pt x="2284887" y="96558"/>
                </a:lnTo>
                <a:close/>
                <a:moveTo>
                  <a:pt x="1492164" y="54"/>
                </a:moveTo>
                <a:cubicBezTo>
                  <a:pt x="1502351" y="166"/>
                  <a:pt x="1511109" y="464"/>
                  <a:pt x="1517204" y="1060"/>
                </a:cubicBezTo>
                <a:cubicBezTo>
                  <a:pt x="1517204" y="1060"/>
                  <a:pt x="1521773" y="1060"/>
                  <a:pt x="1525581" y="1060"/>
                </a:cubicBezTo>
                <a:lnTo>
                  <a:pt x="1529387" y="1060"/>
                </a:lnTo>
                <a:cubicBezTo>
                  <a:pt x="1565948" y="1060"/>
                  <a:pt x="1602508" y="5829"/>
                  <a:pt x="1614693" y="5829"/>
                </a:cubicBezTo>
                <a:cubicBezTo>
                  <a:pt x="1681718" y="5829"/>
                  <a:pt x="1706091" y="3444"/>
                  <a:pt x="1767023" y="3444"/>
                </a:cubicBezTo>
                <a:cubicBezTo>
                  <a:pt x="1779209" y="3444"/>
                  <a:pt x="1803583" y="8214"/>
                  <a:pt x="1821861" y="8214"/>
                </a:cubicBezTo>
                <a:cubicBezTo>
                  <a:pt x="1840143" y="5829"/>
                  <a:pt x="2071683" y="5829"/>
                  <a:pt x="2096055" y="3444"/>
                </a:cubicBezTo>
                <a:cubicBezTo>
                  <a:pt x="2077777" y="5829"/>
                  <a:pt x="2126521" y="3444"/>
                  <a:pt x="2144800" y="3444"/>
                </a:cubicBezTo>
                <a:cubicBezTo>
                  <a:pt x="2126521" y="4637"/>
                  <a:pt x="2124998" y="5233"/>
                  <a:pt x="2132615" y="5531"/>
                </a:cubicBezTo>
                <a:lnTo>
                  <a:pt x="2140103" y="5584"/>
                </a:lnTo>
                <a:lnTo>
                  <a:pt x="2120427" y="5829"/>
                </a:lnTo>
                <a:cubicBezTo>
                  <a:pt x="2144800" y="5829"/>
                  <a:pt x="2144800" y="5829"/>
                  <a:pt x="2175266" y="5829"/>
                </a:cubicBezTo>
                <a:lnTo>
                  <a:pt x="2140103" y="5584"/>
                </a:lnTo>
                <a:lnTo>
                  <a:pt x="2192023" y="4935"/>
                </a:lnTo>
                <a:cubicBezTo>
                  <a:pt x="2228581" y="5233"/>
                  <a:pt x="2266664" y="5829"/>
                  <a:pt x="2272758" y="5829"/>
                </a:cubicBezTo>
                <a:cubicBezTo>
                  <a:pt x="2272758" y="10598"/>
                  <a:pt x="2278851" y="20137"/>
                  <a:pt x="2278851" y="22521"/>
                </a:cubicBezTo>
                <a:cubicBezTo>
                  <a:pt x="2278851" y="22521"/>
                  <a:pt x="2278851" y="43983"/>
                  <a:pt x="2278851" y="51696"/>
                </a:cubicBezTo>
                <a:lnTo>
                  <a:pt x="2278851" y="53521"/>
                </a:lnTo>
                <a:cubicBezTo>
                  <a:pt x="2278851" y="57098"/>
                  <a:pt x="2281898" y="61272"/>
                  <a:pt x="2284182" y="68127"/>
                </a:cubicBezTo>
                <a:lnTo>
                  <a:pt x="2284887" y="96558"/>
                </a:lnTo>
                <a:lnTo>
                  <a:pt x="2278851" y="108666"/>
                </a:lnTo>
                <a:cubicBezTo>
                  <a:pt x="2275804" y="110753"/>
                  <a:pt x="2272758" y="111945"/>
                  <a:pt x="2272758" y="115522"/>
                </a:cubicBezTo>
                <a:cubicBezTo>
                  <a:pt x="2272758" y="117906"/>
                  <a:pt x="2272758" y="117906"/>
                  <a:pt x="2272758" y="120291"/>
                </a:cubicBezTo>
                <a:cubicBezTo>
                  <a:pt x="2278851" y="136983"/>
                  <a:pt x="2278851" y="122676"/>
                  <a:pt x="2278851" y="151292"/>
                </a:cubicBezTo>
                <a:cubicBezTo>
                  <a:pt x="2278851" y="141752"/>
                  <a:pt x="2291036" y="175137"/>
                  <a:pt x="2291036" y="175137"/>
                </a:cubicBezTo>
                <a:cubicBezTo>
                  <a:pt x="2291036" y="203752"/>
                  <a:pt x="2291036" y="218060"/>
                  <a:pt x="2291036" y="220445"/>
                </a:cubicBezTo>
                <a:cubicBezTo>
                  <a:pt x="2291036" y="253829"/>
                  <a:pt x="2291036" y="325368"/>
                  <a:pt x="2291036" y="320600"/>
                </a:cubicBezTo>
                <a:cubicBezTo>
                  <a:pt x="2291036" y="325368"/>
                  <a:pt x="2278851" y="342061"/>
                  <a:pt x="2278851" y="351600"/>
                </a:cubicBezTo>
                <a:cubicBezTo>
                  <a:pt x="2278851" y="349215"/>
                  <a:pt x="2272758" y="432676"/>
                  <a:pt x="2272758" y="435061"/>
                </a:cubicBezTo>
                <a:cubicBezTo>
                  <a:pt x="2272758" y="454139"/>
                  <a:pt x="2274281" y="467254"/>
                  <a:pt x="2275805" y="479773"/>
                </a:cubicBezTo>
                <a:lnTo>
                  <a:pt x="2277471" y="502273"/>
                </a:lnTo>
                <a:lnTo>
                  <a:pt x="2232653" y="501280"/>
                </a:lnTo>
                <a:cubicBezTo>
                  <a:pt x="2219939" y="500915"/>
                  <a:pt x="2211320" y="500624"/>
                  <a:pt x="2207872" y="500624"/>
                </a:cubicBezTo>
                <a:cubicBezTo>
                  <a:pt x="2200976" y="500624"/>
                  <a:pt x="2180289" y="500624"/>
                  <a:pt x="2166497" y="500624"/>
                </a:cubicBezTo>
                <a:cubicBezTo>
                  <a:pt x="2166497" y="500624"/>
                  <a:pt x="2138914" y="495957"/>
                  <a:pt x="2104435" y="491291"/>
                </a:cubicBezTo>
                <a:cubicBezTo>
                  <a:pt x="2111332" y="491291"/>
                  <a:pt x="1904456" y="495957"/>
                  <a:pt x="1711374" y="495957"/>
                </a:cubicBezTo>
                <a:cubicBezTo>
                  <a:pt x="1725167" y="495957"/>
                  <a:pt x="1711374" y="500624"/>
                  <a:pt x="1690687" y="500624"/>
                </a:cubicBezTo>
                <a:cubicBezTo>
                  <a:pt x="1628623" y="500624"/>
                  <a:pt x="1607937" y="491291"/>
                  <a:pt x="1614833" y="491291"/>
                </a:cubicBezTo>
                <a:cubicBezTo>
                  <a:pt x="1601041" y="491291"/>
                  <a:pt x="1470020" y="505288"/>
                  <a:pt x="1483813" y="505288"/>
                </a:cubicBezTo>
                <a:cubicBezTo>
                  <a:pt x="1435541" y="500624"/>
                  <a:pt x="1104542" y="491291"/>
                  <a:pt x="1104542" y="491291"/>
                </a:cubicBezTo>
                <a:cubicBezTo>
                  <a:pt x="1049376" y="491291"/>
                  <a:pt x="939042" y="500624"/>
                  <a:pt x="932148" y="500624"/>
                </a:cubicBezTo>
                <a:cubicBezTo>
                  <a:pt x="897670" y="500624"/>
                  <a:pt x="890773" y="505288"/>
                  <a:pt x="890773" y="500624"/>
                </a:cubicBezTo>
                <a:cubicBezTo>
                  <a:pt x="870087" y="500624"/>
                  <a:pt x="870087" y="505288"/>
                  <a:pt x="856294" y="505288"/>
                </a:cubicBezTo>
                <a:cubicBezTo>
                  <a:pt x="839053" y="505288"/>
                  <a:pt x="811471" y="506456"/>
                  <a:pt x="784750" y="507040"/>
                </a:cubicBezTo>
                <a:cubicBezTo>
                  <a:pt x="771390" y="507330"/>
                  <a:pt x="758245" y="507476"/>
                  <a:pt x="746716" y="507257"/>
                </a:cubicBezTo>
                <a:cubicBezTo>
                  <a:pt x="735187" y="507038"/>
                  <a:pt x="725275" y="506454"/>
                  <a:pt x="718378" y="505288"/>
                </a:cubicBezTo>
                <a:cubicBezTo>
                  <a:pt x="718378" y="505288"/>
                  <a:pt x="713206" y="505288"/>
                  <a:pt x="708897" y="505288"/>
                </a:cubicBezTo>
                <a:lnTo>
                  <a:pt x="704588" y="505288"/>
                </a:lnTo>
                <a:cubicBezTo>
                  <a:pt x="663212" y="505288"/>
                  <a:pt x="621836" y="495957"/>
                  <a:pt x="608047" y="495957"/>
                </a:cubicBezTo>
                <a:cubicBezTo>
                  <a:pt x="532191" y="495957"/>
                  <a:pt x="504609" y="500624"/>
                  <a:pt x="435650" y="500624"/>
                </a:cubicBezTo>
                <a:cubicBezTo>
                  <a:pt x="421858" y="500624"/>
                  <a:pt x="394276" y="491291"/>
                  <a:pt x="373589" y="491291"/>
                </a:cubicBezTo>
                <a:cubicBezTo>
                  <a:pt x="352899" y="495957"/>
                  <a:pt x="90860" y="495957"/>
                  <a:pt x="63276" y="500624"/>
                </a:cubicBezTo>
                <a:cubicBezTo>
                  <a:pt x="83963" y="495957"/>
                  <a:pt x="28797" y="500624"/>
                  <a:pt x="8111" y="500624"/>
                </a:cubicBezTo>
                <a:cubicBezTo>
                  <a:pt x="28797" y="498290"/>
                  <a:pt x="30521" y="497125"/>
                  <a:pt x="21901" y="496542"/>
                </a:cubicBezTo>
                <a:lnTo>
                  <a:pt x="13426" y="496437"/>
                </a:lnTo>
                <a:lnTo>
                  <a:pt x="35694" y="495957"/>
                </a:lnTo>
                <a:cubicBezTo>
                  <a:pt x="21902" y="495957"/>
                  <a:pt x="15007" y="495957"/>
                  <a:pt x="7249" y="495957"/>
                </a:cubicBezTo>
                <a:lnTo>
                  <a:pt x="5095" y="495957"/>
                </a:lnTo>
                <a:lnTo>
                  <a:pt x="5570" y="492209"/>
                </a:lnTo>
                <a:cubicBezTo>
                  <a:pt x="5903" y="489498"/>
                  <a:pt x="6094" y="487821"/>
                  <a:pt x="6094" y="487523"/>
                </a:cubicBezTo>
                <a:cubicBezTo>
                  <a:pt x="6094" y="475600"/>
                  <a:pt x="0" y="458908"/>
                  <a:pt x="0" y="435061"/>
                </a:cubicBezTo>
                <a:cubicBezTo>
                  <a:pt x="0" y="431485"/>
                  <a:pt x="0" y="426119"/>
                  <a:pt x="0" y="422244"/>
                </a:cubicBezTo>
                <a:lnTo>
                  <a:pt x="0" y="418368"/>
                </a:lnTo>
                <a:cubicBezTo>
                  <a:pt x="0" y="406446"/>
                  <a:pt x="12188" y="356369"/>
                  <a:pt x="12188" y="353984"/>
                </a:cubicBezTo>
                <a:cubicBezTo>
                  <a:pt x="18278" y="349215"/>
                  <a:pt x="0" y="272908"/>
                  <a:pt x="0" y="249061"/>
                </a:cubicBezTo>
                <a:cubicBezTo>
                  <a:pt x="0" y="249061"/>
                  <a:pt x="0" y="220445"/>
                  <a:pt x="6094" y="220445"/>
                </a:cubicBezTo>
                <a:cubicBezTo>
                  <a:pt x="0" y="208522"/>
                  <a:pt x="18278" y="179907"/>
                  <a:pt x="12188" y="184676"/>
                </a:cubicBezTo>
                <a:cubicBezTo>
                  <a:pt x="18278" y="177522"/>
                  <a:pt x="6094" y="151292"/>
                  <a:pt x="6094" y="144137"/>
                </a:cubicBezTo>
                <a:cubicBezTo>
                  <a:pt x="6094" y="158446"/>
                  <a:pt x="18278" y="58291"/>
                  <a:pt x="18278" y="67829"/>
                </a:cubicBezTo>
                <a:cubicBezTo>
                  <a:pt x="18278" y="60675"/>
                  <a:pt x="6094" y="5829"/>
                  <a:pt x="6094" y="3444"/>
                </a:cubicBezTo>
                <a:cubicBezTo>
                  <a:pt x="103584" y="1060"/>
                  <a:pt x="188890" y="3444"/>
                  <a:pt x="201075" y="3444"/>
                </a:cubicBezTo>
                <a:cubicBezTo>
                  <a:pt x="207169" y="3444"/>
                  <a:pt x="225447" y="3444"/>
                  <a:pt x="237634" y="3444"/>
                </a:cubicBezTo>
                <a:cubicBezTo>
                  <a:pt x="237634" y="3444"/>
                  <a:pt x="262007" y="5829"/>
                  <a:pt x="292473" y="8214"/>
                </a:cubicBezTo>
                <a:cubicBezTo>
                  <a:pt x="286379" y="8214"/>
                  <a:pt x="469176" y="5829"/>
                  <a:pt x="639785" y="5829"/>
                </a:cubicBezTo>
                <a:cubicBezTo>
                  <a:pt x="627597" y="5829"/>
                  <a:pt x="639785" y="3444"/>
                  <a:pt x="658063" y="3444"/>
                </a:cubicBezTo>
                <a:cubicBezTo>
                  <a:pt x="712904" y="3444"/>
                  <a:pt x="731183" y="8214"/>
                  <a:pt x="725088" y="8214"/>
                </a:cubicBezTo>
                <a:cubicBezTo>
                  <a:pt x="737276" y="8214"/>
                  <a:pt x="853046" y="1060"/>
                  <a:pt x="840859" y="1060"/>
                </a:cubicBezTo>
                <a:cubicBezTo>
                  <a:pt x="883512" y="3444"/>
                  <a:pt x="1175986" y="8214"/>
                  <a:pt x="1175986" y="8214"/>
                </a:cubicBezTo>
                <a:cubicBezTo>
                  <a:pt x="1224730" y="8214"/>
                  <a:pt x="1322222" y="3444"/>
                  <a:pt x="1328314" y="3444"/>
                </a:cubicBezTo>
                <a:cubicBezTo>
                  <a:pt x="1358779" y="3444"/>
                  <a:pt x="1364873" y="1060"/>
                  <a:pt x="1364873" y="3444"/>
                </a:cubicBezTo>
                <a:cubicBezTo>
                  <a:pt x="1383152" y="3444"/>
                  <a:pt x="1383152" y="1060"/>
                  <a:pt x="1395339" y="1060"/>
                </a:cubicBezTo>
                <a:cubicBezTo>
                  <a:pt x="1410574" y="1060"/>
                  <a:pt x="1434945" y="464"/>
                  <a:pt x="1458556" y="165"/>
                </a:cubicBezTo>
                <a:cubicBezTo>
                  <a:pt x="1470361" y="17"/>
                  <a:pt x="1481976" y="-58"/>
                  <a:pt x="1492164" y="54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1800" cap="all" spc="-50" baseline="0">
                <a:latin typeface="Tw Cen MT Condensed" panose="020B0606020104020203" pitchFamily="34" charset="0"/>
              </a:defRPr>
            </a:lvl1pPr>
          </a:lstStyle>
          <a:p>
            <a:pPr lvl="0"/>
            <a:r>
              <a:rPr lang="en-GB" noProof="0"/>
              <a:t>This is a heading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2B91C92-723E-42B4-AE89-E6FCCAA321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43225" y="6111413"/>
            <a:ext cx="450779" cy="40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464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4B74D0C-A540-44CD-845F-4C727BA89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7676"/>
            <a:ext cx="10515600" cy="1036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/>
              <a:t>Click to edit title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CAC6C81-438C-4EBE-AB8C-B33E71810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47216"/>
            <a:ext cx="10515600" cy="4585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975332E-2394-47C5-A027-9E4ECD6F46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5564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AEECCE-3745-4D97-8E74-C030DEA25084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7" name="Graphic 10">
            <a:extLst>
              <a:ext uri="{FF2B5EF4-FFF2-40B4-BE49-F238E27FC236}">
                <a16:creationId xmlns:a16="http://schemas.microsoft.com/office/drawing/2014/main" id="{C415B8AE-8E66-47EE-63F2-BDF530D08C36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1443225" y="6111413"/>
            <a:ext cx="450779" cy="40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833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hf hdr="0" dt="0"/>
  <p:txStyles>
    <p:titleStyle>
      <a:lvl1pPr algn="l" defTabSz="914400" rtl="0" eaLnBrk="1" latinLnBrk="0" hangingPunct="1">
        <a:lnSpc>
          <a:spcPct val="70000"/>
        </a:lnSpc>
        <a:spcBef>
          <a:spcPct val="0"/>
        </a:spcBef>
        <a:buNone/>
        <a:defRPr sz="4000" b="0" kern="1200" cap="all" baseline="0">
          <a:solidFill>
            <a:schemeClr val="tx1"/>
          </a:solidFill>
          <a:latin typeface="Tw Cen MT Condensed" panose="020B0606020104020203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0.png"/><Relationship Id="rId7" Type="http://schemas.openxmlformats.org/officeDocument/2006/relationships/image" Target="../media/image31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png"/><Relationship Id="rId11" Type="http://schemas.openxmlformats.org/officeDocument/2006/relationships/image" Target="../media/image43.png"/><Relationship Id="rId5" Type="http://schemas.openxmlformats.org/officeDocument/2006/relationships/image" Target="../media/image29.png"/><Relationship Id="rId10" Type="http://schemas.openxmlformats.org/officeDocument/2006/relationships/image" Target="../media/image2.svg"/><Relationship Id="rId4" Type="http://schemas.openxmlformats.org/officeDocument/2006/relationships/image" Target="../media/image41.png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.png"/><Relationship Id="rId11" Type="http://schemas.openxmlformats.org/officeDocument/2006/relationships/image" Target="../media/image44.svg"/><Relationship Id="rId5" Type="http://schemas.openxmlformats.org/officeDocument/2006/relationships/image" Target="../media/image45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1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tandard_Mode_Create_a_dynamic_animation_where (1)">
            <a:hlinkClick r:id="" action="ppaction://media"/>
            <a:extLst>
              <a:ext uri="{FF2B5EF4-FFF2-40B4-BE49-F238E27FC236}">
                <a16:creationId xmlns:a16="http://schemas.microsoft.com/office/drawing/2014/main" id="{FD836C40-BC61-B1C0-82C3-9F6EE26013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3175" y="1588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94482F0-D59E-9CEC-E087-3595BC628110}"/>
              </a:ext>
            </a:extLst>
          </p:cNvPr>
          <p:cNvSpPr/>
          <p:nvPr/>
        </p:nvSpPr>
        <p:spPr>
          <a:xfrm>
            <a:off x="-233917" y="-127591"/>
            <a:ext cx="12578317" cy="7113182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F9F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" name="Google Shape;176;p10">
            <a:extLst>
              <a:ext uri="{FF2B5EF4-FFF2-40B4-BE49-F238E27FC236}">
                <a16:creationId xmlns:a16="http://schemas.microsoft.com/office/drawing/2014/main" id="{5F7D491C-E3A3-3A7A-7E98-FA8F6AF386A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-1"/>
            <a:ext cx="3791407" cy="33815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C77A2333-875E-5776-9B97-AF3A9B62925A}"/>
              </a:ext>
            </a:extLst>
          </p:cNvPr>
          <p:cNvSpPr txBox="1">
            <a:spLocks/>
          </p:cNvSpPr>
          <p:nvPr/>
        </p:nvSpPr>
        <p:spPr>
          <a:xfrm>
            <a:off x="692575" y="5073511"/>
            <a:ext cx="5973049" cy="10364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6000" b="0" kern="1200" cap="all" baseline="0">
                <a:solidFill>
                  <a:schemeClr val="tx1"/>
                </a:solidFill>
                <a:latin typeface="Tw Cen MT Condensed" panose="020B0606020104020203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all" spc="0" normalizeH="0" baseline="0" noProof="0" dirty="0">
                <a:ln>
                  <a:noFill/>
                </a:ln>
                <a:solidFill>
                  <a:srgbClr val="FCF9F4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маркетинге</a:t>
            </a: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srgbClr val="FCF9F4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all" spc="0" normalizeH="0" baseline="0" noProof="0" dirty="0">
                <a:ln>
                  <a:noFill/>
                </a:ln>
                <a:solidFill>
                  <a:srgbClr val="FCF9F4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Эволюция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FCF9F4"/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all" spc="0" normalizeH="0" baseline="0" noProof="0" dirty="0">
                <a:ln>
                  <a:noFill/>
                </a:ln>
                <a:solidFill>
                  <a:srgbClr val="FCF9F4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риски 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FCF9F4"/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all" spc="0" normalizeH="0" baseline="0" noProof="0" dirty="0">
                <a:ln>
                  <a:noFill/>
                </a:ln>
                <a:solidFill>
                  <a:srgbClr val="FCF9F4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баланс с человеком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FCF9F4"/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BCB814A1-2751-7373-BFE6-D4BFEA47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50406" y="2516232"/>
            <a:ext cx="10515600" cy="3048000"/>
          </a:xfrm>
        </p:spPr>
        <p:txBody>
          <a:bodyPr>
            <a:noAutofit/>
          </a:bodyPr>
          <a:lstStyle/>
          <a:p>
            <a:r>
              <a:rPr lang="en-US" sz="33400" b="1" dirty="0">
                <a:solidFill>
                  <a:srgbClr val="B5C5C8"/>
                </a:solidFill>
              </a:rPr>
              <a:t>AI</a:t>
            </a:r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38DBAC55-E97B-E7DC-C036-73B3E35252C8}"/>
              </a:ext>
            </a:extLst>
          </p:cNvPr>
          <p:cNvSpPr txBox="1">
            <a:spLocks/>
          </p:cNvSpPr>
          <p:nvPr/>
        </p:nvSpPr>
        <p:spPr>
          <a:xfrm>
            <a:off x="-2975793" y="2475735"/>
            <a:ext cx="10515600" cy="3048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6000" b="0" kern="1200" cap="all" baseline="0">
                <a:solidFill>
                  <a:schemeClr val="tx1"/>
                </a:solidFill>
                <a:latin typeface="Tw Cen MT Condensed" panose="020B0606020104020203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400" b="1" i="0" u="none" strike="noStrike" kern="1200" cap="all" spc="0" normalizeH="0" baseline="0" noProof="0" dirty="0">
                <a:ln>
                  <a:noFill/>
                </a:ln>
                <a:solidFill>
                  <a:srgbClr val="FCF9F4"/>
                </a:solidFill>
                <a:effectLst/>
                <a:uLnTx/>
                <a:uFillTx/>
                <a:latin typeface="Tw Cen MT Condensed" panose="020B0606020104020203" pitchFamily="34" charset="0"/>
                <a:ea typeface="+mj-ea"/>
                <a:cs typeface="Arial" panose="020B0604020202020204" pitchFamily="34" charset="0"/>
              </a:rPr>
              <a:t>AI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68C9E9-7AEC-34A6-3405-A4F832C8676A}"/>
              </a:ext>
            </a:extLst>
          </p:cNvPr>
          <p:cNvSpPr txBox="1"/>
          <p:nvPr/>
        </p:nvSpPr>
        <p:spPr>
          <a:xfrm>
            <a:off x="3038764" y="55418"/>
            <a:ext cx="184731" cy="293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800" cap="none" spc="-300" normalizeH="0" baseline="0" noProof="0" dirty="0">
              <a:ln>
                <a:noFill/>
              </a:ln>
              <a:solidFill>
                <a:srgbClr val="3F3A31"/>
              </a:solidFill>
              <a:effectLst/>
              <a:uLnTx/>
              <a:uFillTx/>
              <a:latin typeface="Arial"/>
              <a:ea typeface="Roboto Medium" panose="02000000000000000000" pitchFamily="2" charset="0"/>
              <a:cs typeface="Open Sans Light" panose="020B0306030504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C6DBEBF-D431-D9DE-6D61-3130438B3ED8}"/>
              </a:ext>
            </a:extLst>
          </p:cNvPr>
          <p:cNvCxnSpPr>
            <a:cxnSpLocks/>
          </p:cNvCxnSpPr>
          <p:nvPr/>
        </p:nvCxnSpPr>
        <p:spPr>
          <a:xfrm>
            <a:off x="478565" y="4741015"/>
            <a:ext cx="0" cy="79612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0815F66-BCBB-EB75-ECDF-C8F513E11132}"/>
              </a:ext>
            </a:extLst>
          </p:cNvPr>
          <p:cNvCxnSpPr>
            <a:cxnSpLocks/>
          </p:cNvCxnSpPr>
          <p:nvPr/>
        </p:nvCxnSpPr>
        <p:spPr>
          <a:xfrm>
            <a:off x="585570" y="4920511"/>
            <a:ext cx="0" cy="103372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26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8B91CE-DFA6-563B-367B-A114B62FB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tandard_Mode_Animate_the_cosmic_nebula_with_a">
            <a:hlinkClick r:id="" action="ppaction://media"/>
            <a:extLst>
              <a:ext uri="{FF2B5EF4-FFF2-40B4-BE49-F238E27FC236}">
                <a16:creationId xmlns:a16="http://schemas.microsoft.com/office/drawing/2014/main" id="{70C0F1B9-8D34-D25B-E28C-20D5D174E7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9E99067-7218-A123-59B7-86A62DED7011}"/>
              </a:ext>
            </a:extLst>
          </p:cNvPr>
          <p:cNvSpPr/>
          <p:nvPr/>
        </p:nvSpPr>
        <p:spPr>
          <a:xfrm>
            <a:off x="-132491" y="-118637"/>
            <a:ext cx="12514521" cy="7124838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F9F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6" name="Google Shape;78;p3">
            <a:extLst>
              <a:ext uri="{FF2B5EF4-FFF2-40B4-BE49-F238E27FC236}">
                <a16:creationId xmlns:a16="http://schemas.microsoft.com/office/drawing/2014/main" id="{4164CE0E-4592-D0BC-FC22-7BB885435FA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" y="3455357"/>
            <a:ext cx="5979404" cy="34026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D9EA756-F3EB-8631-7283-16E4041FD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7676"/>
            <a:ext cx="6303745" cy="1036435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ptos" panose="020B0004020202020204" pitchFamily="34" charset="0"/>
              </a:rPr>
              <a:t>ИЗМЕНЕНИЕ ЛАНДШАФТА:</a:t>
            </a:r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ptos" panose="020B0004020202020204" pitchFamily="34" charset="0"/>
              </a:rPr>
              <a:t>А</a:t>
            </a:r>
            <a:r>
              <a:rPr lang="ru-RU" sz="2800" dirty="0">
                <a:solidFill>
                  <a:schemeClr val="bg1"/>
                </a:solidFill>
                <a:latin typeface="Aptos" panose="020B0004020202020204" pitchFamily="34" charset="0"/>
              </a:rPr>
              <a:t>ДАПТАЦИЯ К НОВЫМ УСЛОВИЯМ</a:t>
            </a:r>
            <a:r>
              <a:rPr lang="en-US" sz="2800" dirty="0">
                <a:solidFill>
                  <a:schemeClr val="bg1"/>
                </a:solidFill>
                <a:latin typeface="Aptos" panose="020B0004020202020204" pitchFamily="34" charset="0"/>
              </a:rPr>
              <a:t>.</a:t>
            </a:r>
            <a:endParaRPr lang="ru-RU" sz="28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8D987C8-BD32-F9B8-BAC2-9FEF40402CDD}"/>
              </a:ext>
            </a:extLst>
          </p:cNvPr>
          <p:cNvSpPr/>
          <p:nvPr/>
        </p:nvSpPr>
        <p:spPr>
          <a:xfrm>
            <a:off x="6596409" y="2606043"/>
            <a:ext cx="635268" cy="6352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F9F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CB7D377-D0BB-EAD0-BA37-B86E54DAA785}"/>
              </a:ext>
            </a:extLst>
          </p:cNvPr>
          <p:cNvSpPr/>
          <p:nvPr/>
        </p:nvSpPr>
        <p:spPr>
          <a:xfrm>
            <a:off x="1308630" y="4140920"/>
            <a:ext cx="259882" cy="25988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CF9F4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2064E3A-6549-E921-88FB-18A86EA53513}"/>
              </a:ext>
            </a:extLst>
          </p:cNvPr>
          <p:cNvSpPr/>
          <p:nvPr/>
        </p:nvSpPr>
        <p:spPr>
          <a:xfrm>
            <a:off x="3401418" y="4283846"/>
            <a:ext cx="259882" cy="25988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F9F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89D38E5-29A5-0255-D0A5-56DB2A411B8C}"/>
              </a:ext>
            </a:extLst>
          </p:cNvPr>
          <p:cNvSpPr/>
          <p:nvPr/>
        </p:nvSpPr>
        <p:spPr>
          <a:xfrm>
            <a:off x="5994830" y="4230305"/>
            <a:ext cx="259882" cy="25988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F9F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D7B4671-56AD-D252-72C5-4539CF9A2B6F}"/>
              </a:ext>
            </a:extLst>
          </p:cNvPr>
          <p:cNvSpPr/>
          <p:nvPr/>
        </p:nvSpPr>
        <p:spPr>
          <a:xfrm>
            <a:off x="8192443" y="3899438"/>
            <a:ext cx="259882" cy="25988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F9F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Заголовок 2">
            <a:extLst>
              <a:ext uri="{FF2B5EF4-FFF2-40B4-BE49-F238E27FC236}">
                <a16:creationId xmlns:a16="http://schemas.microsoft.com/office/drawing/2014/main" id="{9977CB64-3842-2840-DF7F-0AD613FC03EB}"/>
              </a:ext>
            </a:extLst>
          </p:cNvPr>
          <p:cNvSpPr txBox="1">
            <a:spLocks/>
          </p:cNvSpPr>
          <p:nvPr/>
        </p:nvSpPr>
        <p:spPr>
          <a:xfrm>
            <a:off x="-448637" y="4543728"/>
            <a:ext cx="3791061" cy="707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4000" b="0" kern="1200" cap="all" baseline="0">
                <a:solidFill>
                  <a:schemeClr val="tx1"/>
                </a:solidFill>
                <a:latin typeface="Tw Cen MT Condensed" panose="020B0606020104020203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all" spc="0" normalizeH="0" baseline="0" noProof="0" dirty="0">
                <a:ln>
                  <a:noFill/>
                </a:ln>
                <a:solidFill>
                  <a:srgbClr val="FCF9F4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2000</a:t>
            </a:r>
            <a:endParaRPr kumimoji="0" lang="en-US" sz="2000" b="0" i="0" u="none" strike="noStrike" kern="1200" cap="all" spc="0" normalizeH="0" baseline="0" noProof="0" dirty="0">
              <a:ln>
                <a:noFill/>
              </a:ln>
              <a:solidFill>
                <a:srgbClr val="FCF9F4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CF9F4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ИНТЕРНЕТ РЕКЛАМА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CF9F4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2" name="Заголовок 2">
            <a:extLst>
              <a:ext uri="{FF2B5EF4-FFF2-40B4-BE49-F238E27FC236}">
                <a16:creationId xmlns:a16="http://schemas.microsoft.com/office/drawing/2014/main" id="{B4BB1D3D-8DAA-B8DC-792F-334E0C9AB5F5}"/>
              </a:ext>
            </a:extLst>
          </p:cNvPr>
          <p:cNvSpPr txBox="1">
            <a:spLocks/>
          </p:cNvSpPr>
          <p:nvPr/>
        </p:nvSpPr>
        <p:spPr>
          <a:xfrm>
            <a:off x="1675333" y="3512987"/>
            <a:ext cx="3791061" cy="707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4000" b="0" kern="1200" cap="all" baseline="0">
                <a:solidFill>
                  <a:schemeClr val="tx1"/>
                </a:solidFill>
                <a:latin typeface="Tw Cen MT Condensed" panose="020B0606020104020203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all" spc="0" normalizeH="0" baseline="0" noProof="0" dirty="0">
                <a:ln>
                  <a:noFill/>
                </a:ln>
                <a:solidFill>
                  <a:srgbClr val="FCF9F4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2010</a:t>
            </a:r>
            <a:endParaRPr kumimoji="0" lang="en-US" sz="2000" b="0" i="0" u="none" strike="noStrike" kern="1200" cap="all" spc="0" normalizeH="0" baseline="0" noProof="0" dirty="0">
              <a:ln>
                <a:noFill/>
              </a:ln>
              <a:solidFill>
                <a:srgbClr val="FCF9F4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srgbClr val="FCF9F4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WEB 2.0</a:t>
            </a:r>
          </a:p>
        </p:txBody>
      </p:sp>
      <p:sp>
        <p:nvSpPr>
          <p:cNvPr id="38" name="Заголовок 2">
            <a:extLst>
              <a:ext uri="{FF2B5EF4-FFF2-40B4-BE49-F238E27FC236}">
                <a16:creationId xmlns:a16="http://schemas.microsoft.com/office/drawing/2014/main" id="{A2725282-3817-F9E4-AA40-7AC307C76563}"/>
              </a:ext>
            </a:extLst>
          </p:cNvPr>
          <p:cNvSpPr txBox="1">
            <a:spLocks/>
          </p:cNvSpPr>
          <p:nvPr/>
        </p:nvSpPr>
        <p:spPr>
          <a:xfrm>
            <a:off x="4229240" y="4495001"/>
            <a:ext cx="3791061" cy="707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4000" b="0" kern="1200" cap="all" baseline="0">
                <a:solidFill>
                  <a:schemeClr val="tx1"/>
                </a:solidFill>
                <a:latin typeface="Tw Cen MT Condensed" panose="020B0606020104020203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all" spc="0" normalizeH="0" baseline="0" noProof="0" dirty="0">
                <a:ln>
                  <a:noFill/>
                </a:ln>
                <a:solidFill>
                  <a:srgbClr val="FCF9F4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2014</a:t>
            </a:r>
            <a:endParaRPr kumimoji="0" lang="en-US" sz="2000" b="0" i="0" u="none" strike="noStrike" kern="1200" cap="all" spc="0" normalizeH="0" baseline="0" noProof="0" dirty="0">
              <a:ln>
                <a:noFill/>
              </a:ln>
              <a:solidFill>
                <a:srgbClr val="FCF9F4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all" spc="0" normalizeH="0" baseline="0" noProof="0" dirty="0" err="1">
                <a:ln>
                  <a:noFill/>
                </a:ln>
                <a:solidFill>
                  <a:srgbClr val="FCF9F4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P</a:t>
            </a:r>
            <a:r>
              <a:rPr kumimoji="0" lang="en-US" sz="2000" b="0" i="0" u="none" strike="noStrike" kern="1200" cap="all" spc="0" normalizeH="0" baseline="0" noProof="0" dirty="0" err="1">
                <a:ln>
                  <a:noFill/>
                </a:ln>
                <a:solidFill>
                  <a:srgbClr val="FCF9F4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rogrammatic</a:t>
            </a:r>
            <a:endParaRPr kumimoji="0" lang="en-US" sz="2000" b="0" i="0" u="none" strike="noStrike" kern="1200" cap="all" spc="0" normalizeH="0" baseline="0" noProof="0" dirty="0">
              <a:ln>
                <a:noFill/>
              </a:ln>
              <a:solidFill>
                <a:srgbClr val="FCF9F4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Заголовок 2">
            <a:extLst>
              <a:ext uri="{FF2B5EF4-FFF2-40B4-BE49-F238E27FC236}">
                <a16:creationId xmlns:a16="http://schemas.microsoft.com/office/drawing/2014/main" id="{478A59B7-E79A-F4D7-7135-C1403FCDF925}"/>
              </a:ext>
            </a:extLst>
          </p:cNvPr>
          <p:cNvSpPr txBox="1">
            <a:spLocks/>
          </p:cNvSpPr>
          <p:nvPr/>
        </p:nvSpPr>
        <p:spPr>
          <a:xfrm>
            <a:off x="6453813" y="4187977"/>
            <a:ext cx="3791061" cy="707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4000" b="0" kern="1200" cap="all" baseline="0">
                <a:solidFill>
                  <a:schemeClr val="tx1"/>
                </a:solidFill>
                <a:latin typeface="Tw Cen MT Condensed" panose="020B0606020104020203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all" spc="0" normalizeH="0" baseline="0" noProof="0" dirty="0">
                <a:ln>
                  <a:noFill/>
                </a:ln>
                <a:solidFill>
                  <a:srgbClr val="FCF9F4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2018</a:t>
            </a:r>
            <a:endParaRPr kumimoji="0" lang="en-US" sz="2000" b="0" i="0" u="none" strike="noStrike" kern="1200" cap="all" spc="0" normalizeH="0" baseline="0" noProof="0" dirty="0">
              <a:ln>
                <a:noFill/>
              </a:ln>
              <a:solidFill>
                <a:srgbClr val="FCF9F4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srgbClr val="FCF9F4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Data-Driven </a:t>
            </a:r>
            <a:r>
              <a:rPr kumimoji="0" lang="en-US" sz="2000" b="0" i="0" u="none" strike="noStrike" kern="1200" cap="all" spc="0" normalizeH="0" baseline="0" noProof="0" dirty="0" err="1">
                <a:ln>
                  <a:noFill/>
                </a:ln>
                <a:solidFill>
                  <a:srgbClr val="FCF9F4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П</a:t>
            </a:r>
            <a:r>
              <a:rPr kumimoji="0" lang="ru-RU" sz="2000" b="0" i="0" u="none" strike="noStrike" kern="1200" cap="all" spc="0" normalizeH="0" baseline="0" noProof="0" dirty="0" err="1">
                <a:ln>
                  <a:noFill/>
                </a:ln>
                <a:solidFill>
                  <a:srgbClr val="FCF9F4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одходы</a:t>
            </a:r>
            <a:endParaRPr kumimoji="0" lang="en-US" sz="2000" b="0" i="0" u="none" strike="noStrike" kern="1200" cap="all" spc="0" normalizeH="0" baseline="0" noProof="0" dirty="0">
              <a:ln>
                <a:noFill/>
              </a:ln>
              <a:solidFill>
                <a:srgbClr val="FCF9F4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4" name="Заголовок 2">
            <a:extLst>
              <a:ext uri="{FF2B5EF4-FFF2-40B4-BE49-F238E27FC236}">
                <a16:creationId xmlns:a16="http://schemas.microsoft.com/office/drawing/2014/main" id="{E5A7C528-25D7-84F7-6077-241DF5916706}"/>
              </a:ext>
            </a:extLst>
          </p:cNvPr>
          <p:cNvSpPr txBox="1">
            <a:spLocks/>
          </p:cNvSpPr>
          <p:nvPr/>
        </p:nvSpPr>
        <p:spPr>
          <a:xfrm>
            <a:off x="5018512" y="1905790"/>
            <a:ext cx="3791061" cy="707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4000" b="0" kern="1200" cap="all" baseline="0">
                <a:solidFill>
                  <a:schemeClr val="tx1"/>
                </a:solidFill>
                <a:latin typeface="Tw Cen MT Condensed" panose="020B0606020104020203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srgbClr val="FCF9F4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2022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all" spc="0" normalizeH="0" baseline="0" noProof="0" dirty="0">
                <a:ln>
                  <a:noFill/>
                </a:ln>
                <a:solidFill>
                  <a:srgbClr val="FCF9F4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Релиз </a:t>
            </a:r>
            <a:r>
              <a:rPr kumimoji="0" lang="ru-RU" sz="2000" b="0" i="0" u="none" strike="noStrike" kern="1200" cap="all" spc="0" normalizeH="0" baseline="0" noProof="0" dirty="0" err="1">
                <a:ln>
                  <a:noFill/>
                </a:ln>
                <a:solidFill>
                  <a:srgbClr val="FCF9F4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C</a:t>
            </a: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srgbClr val="FCF9F4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HATGPT</a:t>
            </a:r>
          </a:p>
        </p:txBody>
      </p:sp>
      <p:pic>
        <p:nvPicPr>
          <p:cNvPr id="1074" name="Picture 50" descr="Black Hole PNG Vector Images with Transparent background - TransparentPNG">
            <a:extLst>
              <a:ext uri="{FF2B5EF4-FFF2-40B4-BE49-F238E27FC236}">
                <a16:creationId xmlns:a16="http://schemas.microsoft.com/office/drawing/2014/main" id="{673F7D8F-73E0-6C23-DD99-42F52E44D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824" y="850988"/>
            <a:ext cx="3655575" cy="327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D97225D-173C-6B4E-7450-A771E9599E4D}"/>
              </a:ext>
            </a:extLst>
          </p:cNvPr>
          <p:cNvCxnSpPr>
            <a:cxnSpLocks/>
          </p:cNvCxnSpPr>
          <p:nvPr/>
        </p:nvCxnSpPr>
        <p:spPr>
          <a:xfrm>
            <a:off x="527203" y="327832"/>
            <a:ext cx="0" cy="79612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B9C2C3E-6C91-F304-18B9-E17339CD2DF3}"/>
              </a:ext>
            </a:extLst>
          </p:cNvPr>
          <p:cNvCxnSpPr>
            <a:cxnSpLocks/>
          </p:cNvCxnSpPr>
          <p:nvPr/>
        </p:nvCxnSpPr>
        <p:spPr>
          <a:xfrm>
            <a:off x="634208" y="507328"/>
            <a:ext cx="0" cy="79612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2">
            <a:extLst>
              <a:ext uri="{FF2B5EF4-FFF2-40B4-BE49-F238E27FC236}">
                <a16:creationId xmlns:a16="http://schemas.microsoft.com/office/drawing/2014/main" id="{3C0AC221-1BC5-7FA3-99C5-940ABE945DB8}"/>
              </a:ext>
            </a:extLst>
          </p:cNvPr>
          <p:cNvSpPr txBox="1">
            <a:spLocks/>
          </p:cNvSpPr>
          <p:nvPr/>
        </p:nvSpPr>
        <p:spPr>
          <a:xfrm>
            <a:off x="8667016" y="2224261"/>
            <a:ext cx="3791061" cy="707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4000" b="0" kern="1200" cap="all" baseline="0">
                <a:solidFill>
                  <a:schemeClr val="tx1"/>
                </a:solidFill>
                <a:latin typeface="Tw Cen MT Condensed" panose="020B0606020104020203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FCF9F4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C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CF9F4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OVID 1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FCF9F4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9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CF9F4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,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FCF9F4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С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FCF9F4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ВО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CF9F4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2" name="Google Shape;109;p3">
            <a:extLst>
              <a:ext uri="{FF2B5EF4-FFF2-40B4-BE49-F238E27FC236}">
                <a16:creationId xmlns:a16="http://schemas.microsoft.com/office/drawing/2014/main" id="{E6244A5A-864D-2DAF-E421-B0006A24E7D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4828" y="6111413"/>
            <a:ext cx="1054602" cy="468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99;p3">
            <a:extLst>
              <a:ext uri="{FF2B5EF4-FFF2-40B4-BE49-F238E27FC236}">
                <a16:creationId xmlns:a16="http://schemas.microsoft.com/office/drawing/2014/main" id="{E50ABF8A-95F9-7392-5E44-1854C5D3228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209146" y="6517626"/>
            <a:ext cx="653378" cy="34037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Block Arc 6">
            <a:extLst>
              <a:ext uri="{FF2B5EF4-FFF2-40B4-BE49-F238E27FC236}">
                <a16:creationId xmlns:a16="http://schemas.microsoft.com/office/drawing/2014/main" id="{74295CA3-1723-E871-03CA-43C0B9B1FB95}"/>
              </a:ext>
            </a:extLst>
          </p:cNvPr>
          <p:cNvSpPr/>
          <p:nvPr/>
        </p:nvSpPr>
        <p:spPr>
          <a:xfrm rot="10800000">
            <a:off x="-362656" y="2906228"/>
            <a:ext cx="9259503" cy="1530417"/>
          </a:xfrm>
          <a:prstGeom prst="blockArc">
            <a:avLst>
              <a:gd name="adj1" fmla="val 9992032"/>
              <a:gd name="adj2" fmla="val 21375848"/>
              <a:gd name="adj3" fmla="val 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F254BA6B-B314-3E11-4949-AFACC2D4A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023" y="3906198"/>
            <a:ext cx="729326" cy="72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20AC36BF-7C0F-D8E8-82A2-E93CF3F83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506" y="4119746"/>
            <a:ext cx="707895" cy="70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Planet PNGs for Free Download">
            <a:extLst>
              <a:ext uri="{FF2B5EF4-FFF2-40B4-BE49-F238E27FC236}">
                <a16:creationId xmlns:a16="http://schemas.microsoft.com/office/drawing/2014/main" id="{660D53A0-9217-B7CE-8B3A-CE074DA48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40224" flipH="1">
            <a:off x="5714355" y="3958449"/>
            <a:ext cx="803595" cy="80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100+] Planets Png Images | Wallpapers.com">
            <a:extLst>
              <a:ext uri="{FF2B5EF4-FFF2-40B4-BE49-F238E27FC236}">
                <a16:creationId xmlns:a16="http://schemas.microsoft.com/office/drawing/2014/main" id="{2F03A725-264E-177A-1759-0B13513B1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920" y="3730715"/>
            <a:ext cx="536927" cy="52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Наклейка Планета PNG - AVATAN PLUS">
            <a:extLst>
              <a:ext uri="{FF2B5EF4-FFF2-40B4-BE49-F238E27FC236}">
                <a16:creationId xmlns:a16="http://schemas.microsoft.com/office/drawing/2014/main" id="{34766FB5-6CEA-3EF4-5813-FBA1FD467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253" y="2319720"/>
            <a:ext cx="1339615" cy="133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7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8B91CE-DFA6-563B-367B-A114B62FB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356272946863308806">
            <a:hlinkClick r:id="" action="ppaction://media"/>
            <a:extLst>
              <a:ext uri="{FF2B5EF4-FFF2-40B4-BE49-F238E27FC236}">
                <a16:creationId xmlns:a16="http://schemas.microsoft.com/office/drawing/2014/main" id="{5E96D097-6447-EEB3-943E-A8AB505E2B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-16066" y="0"/>
            <a:ext cx="12447275" cy="700159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8769D3A-7D4B-9595-AD4D-443654DB0C2F}"/>
              </a:ext>
            </a:extLst>
          </p:cNvPr>
          <p:cNvSpPr/>
          <p:nvPr/>
        </p:nvSpPr>
        <p:spPr>
          <a:xfrm>
            <a:off x="-235759" y="-253421"/>
            <a:ext cx="12886660" cy="7255013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F9F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Заголовок 2">
            <a:extLst>
              <a:ext uri="{FF2B5EF4-FFF2-40B4-BE49-F238E27FC236}">
                <a16:creationId xmlns:a16="http://schemas.microsoft.com/office/drawing/2014/main" id="{FFB33C7C-CBD2-BB01-0D64-16E5AE9C8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7676"/>
            <a:ext cx="9505593" cy="1036435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ptos" panose="020B0004020202020204" pitchFamily="34" charset="0"/>
              </a:rPr>
              <a:t>AI и Рекламный РЫНОК:</a:t>
            </a:r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b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</a:br>
            <a:r>
              <a:rPr lang="ru-RU" sz="2800" dirty="0">
                <a:solidFill>
                  <a:schemeClr val="bg1"/>
                </a:solidFill>
                <a:latin typeface="Aptos" panose="020B0004020202020204" pitchFamily="34" charset="0"/>
              </a:rPr>
              <a:t>РЕВОЛЮЦИЯ ИЛИ РИСК?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0DE6BEF-8139-F3E9-9DFE-0D82359E9288}"/>
              </a:ext>
            </a:extLst>
          </p:cNvPr>
          <p:cNvGrpSpPr/>
          <p:nvPr/>
        </p:nvGrpSpPr>
        <p:grpSpPr>
          <a:xfrm>
            <a:off x="509936" y="2665998"/>
            <a:ext cx="11474772" cy="3201300"/>
            <a:chOff x="616941" y="2885564"/>
            <a:chExt cx="11474772" cy="3201300"/>
          </a:xfrm>
        </p:grpSpPr>
        <p:sp>
          <p:nvSpPr>
            <p:cNvPr id="14" name="Заголовок 2">
              <a:extLst>
                <a:ext uri="{FF2B5EF4-FFF2-40B4-BE49-F238E27FC236}">
                  <a16:creationId xmlns:a16="http://schemas.microsoft.com/office/drawing/2014/main" id="{A2FDA153-9634-8384-93B6-FA39AF993865}"/>
                </a:ext>
              </a:extLst>
            </p:cNvPr>
            <p:cNvSpPr txBox="1">
              <a:spLocks/>
            </p:cNvSpPr>
            <p:nvPr/>
          </p:nvSpPr>
          <p:spPr>
            <a:xfrm>
              <a:off x="634208" y="2885564"/>
              <a:ext cx="3483915" cy="70789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4000" b="0" kern="1200" cap="all" baseline="0">
                  <a:solidFill>
                    <a:schemeClr val="tx1"/>
                  </a:solidFill>
                  <a:latin typeface="Tw Cen MT Condensed" panose="020B0606020104020203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7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all" spc="0" normalizeH="0" baseline="0" noProof="0" dirty="0">
                  <a:ln>
                    <a:noFill/>
                  </a:ln>
                  <a:solidFill>
                    <a:srgbClr val="FCF9F4"/>
                  </a:solidFill>
                  <a:effectLst/>
                  <a:uLnTx/>
                  <a:uFillTx/>
                  <a:latin typeface="Aptos" panose="020B0004020202020204" pitchFamily="34" charset="0"/>
                  <a:ea typeface="+mj-ea"/>
                  <a:cs typeface="Arial" panose="020B0604020202020204" pitchFamily="34" charset="0"/>
                </a:rPr>
                <a:t>ТО</a:t>
              </a:r>
              <a:r>
                <a:rPr kumimoji="0" lang="ru-RU" sz="1600" b="1" i="0" u="none" strike="noStrike" kern="1200" cap="all" spc="0" normalizeH="0" baseline="0" noProof="0" dirty="0">
                  <a:ln>
                    <a:noFill/>
                  </a:ln>
                  <a:solidFill>
                    <a:srgbClr val="FCF9F4"/>
                  </a:solidFill>
                  <a:effectLst/>
                  <a:uLnTx/>
                  <a:uFillTx/>
                  <a:latin typeface="Aptos" panose="020B0004020202020204" pitchFamily="34" charset="0"/>
                  <a:ea typeface="+mj-ea"/>
                  <a:cs typeface="Arial" panose="020B0604020202020204" pitchFamily="34" charset="0"/>
                </a:rPr>
                <a:t>ЧНОСТЬ АНАЛИЗА</a:t>
              </a:r>
              <a:r>
                <a:rPr kumimoji="0" lang="en-US" sz="1600" b="1" i="0" u="none" strike="noStrike" kern="1200" cap="all" spc="0" normalizeH="0" baseline="0" noProof="0" dirty="0">
                  <a:ln>
                    <a:noFill/>
                  </a:ln>
                  <a:solidFill>
                    <a:srgbClr val="FCF9F4"/>
                  </a:solidFill>
                  <a:effectLst/>
                  <a:uLnTx/>
                  <a:uFillTx/>
                  <a:latin typeface="Aptos" panose="020B0004020202020204" pitchFamily="34" charset="0"/>
                  <a:ea typeface="+mj-ea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5" name="Заголовок 2">
              <a:extLst>
                <a:ext uri="{FF2B5EF4-FFF2-40B4-BE49-F238E27FC236}">
                  <a16:creationId xmlns:a16="http://schemas.microsoft.com/office/drawing/2014/main" id="{5CC87C94-6E20-F79A-9575-03321436D84D}"/>
                </a:ext>
              </a:extLst>
            </p:cNvPr>
            <p:cNvSpPr txBox="1">
              <a:spLocks/>
            </p:cNvSpPr>
            <p:nvPr/>
          </p:nvSpPr>
          <p:spPr>
            <a:xfrm>
              <a:off x="616941" y="3476440"/>
              <a:ext cx="3715295" cy="209093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4000" b="0" kern="1200" cap="all" baseline="0">
                  <a:solidFill>
                    <a:schemeClr val="tx1"/>
                  </a:solidFill>
                  <a:latin typeface="Tw Cen MT Condensed" panose="020B0606020104020203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CF9F4"/>
                  </a:solidFill>
                  <a:effectLst/>
                  <a:uLnTx/>
                  <a:uFillTx/>
                  <a:latin typeface="Aptos" panose="020B0004020202020204" pitchFamily="34" charset="0"/>
                  <a:ea typeface="+mj-ea"/>
                  <a:cs typeface="Arial" panose="020B0604020202020204" pitchFamily="34" charset="0"/>
                </a:rPr>
                <a:t>AI</a:t>
              </a: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CF9F4"/>
                  </a:solidFill>
                  <a:effectLst/>
                  <a:uLnTx/>
                  <a:uFillTx/>
                  <a:latin typeface="Aptos" panose="020B0004020202020204" pitchFamily="34" charset="0"/>
                  <a:ea typeface="+mj-ea"/>
                  <a:cs typeface="Arial" panose="020B0604020202020204" pitchFamily="34" charset="0"/>
                </a:rPr>
                <a:t> обрабатывает миллионы данных и предсказывает, что сработает лучше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CF9F4"/>
                  </a:solidFill>
                  <a:effectLst/>
                  <a:uLnTx/>
                  <a:uFillTx/>
                  <a:latin typeface="Aptos" panose="020B0004020202020204" pitchFamily="34" charset="0"/>
                  <a:ea typeface="+mj-ea"/>
                  <a:cs typeface="Arial" panose="020B0604020202020204" pitchFamily="34" charset="0"/>
                </a:rPr>
                <a:t> - </a:t>
              </a: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CF9F4"/>
                  </a:solidFill>
                  <a:effectLst/>
                  <a:uLnTx/>
                  <a:uFillTx/>
                  <a:latin typeface="Aptos" panose="020B0004020202020204" pitchFamily="34" charset="0"/>
                  <a:ea typeface="+mj-ea"/>
                  <a:cs typeface="Arial" panose="020B0604020202020204" pitchFamily="34" charset="0"/>
                </a:rPr>
                <a:t> какую аудиторию охватить, когда показать рекламу, как повысить вовлечённость. Такой анализ невозможно выполнить вручную в сжатые сроки.</a:t>
              </a:r>
            </a:p>
          </p:txBody>
        </p:sp>
        <p:sp>
          <p:nvSpPr>
            <p:cNvPr id="16" name="Заголовок 2">
              <a:extLst>
                <a:ext uri="{FF2B5EF4-FFF2-40B4-BE49-F238E27FC236}">
                  <a16:creationId xmlns:a16="http://schemas.microsoft.com/office/drawing/2014/main" id="{B8B1B802-1F9F-1CD8-2769-6913F42E4E7D}"/>
                </a:ext>
              </a:extLst>
            </p:cNvPr>
            <p:cNvSpPr txBox="1">
              <a:spLocks/>
            </p:cNvSpPr>
            <p:nvPr/>
          </p:nvSpPr>
          <p:spPr>
            <a:xfrm>
              <a:off x="4692443" y="2885564"/>
              <a:ext cx="3483915" cy="70789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4000" b="0" kern="1200" cap="all" baseline="0">
                  <a:solidFill>
                    <a:schemeClr val="tx1"/>
                  </a:solidFill>
                  <a:latin typeface="Tw Cen MT Condensed" panose="020B0606020104020203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7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all" spc="0" normalizeH="0" baseline="0" noProof="0" dirty="0">
                  <a:ln>
                    <a:noFill/>
                  </a:ln>
                  <a:solidFill>
                    <a:srgbClr val="FCF9F4"/>
                  </a:solidFill>
                  <a:effectLst/>
                  <a:uLnTx/>
                  <a:uFillTx/>
                  <a:latin typeface="Aptos" panose="020B0004020202020204" pitchFamily="34" charset="0"/>
                  <a:ea typeface="+mj-ea"/>
                  <a:cs typeface="Arial" panose="020B0604020202020204" pitchFamily="34" charset="0"/>
                </a:rPr>
                <a:t>Автоматизация контента </a:t>
              </a:r>
              <a:r>
                <a:rPr kumimoji="0" lang="en-US" sz="1600" b="1" i="0" u="none" strike="noStrike" kern="1200" cap="all" spc="0" normalizeH="0" baseline="0" noProof="0" dirty="0">
                  <a:ln>
                    <a:noFill/>
                  </a:ln>
                  <a:solidFill>
                    <a:srgbClr val="FCF9F4"/>
                  </a:solidFill>
                  <a:effectLst/>
                  <a:uLnTx/>
                  <a:uFillTx/>
                  <a:latin typeface="Aptos" panose="020B0004020202020204" pitchFamily="34" charset="0"/>
                  <a:ea typeface="+mj-ea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7" name="Заголовок 2">
              <a:extLst>
                <a:ext uri="{FF2B5EF4-FFF2-40B4-BE49-F238E27FC236}">
                  <a16:creationId xmlns:a16="http://schemas.microsoft.com/office/drawing/2014/main" id="{264C75A7-9225-8B7F-5C37-74DCBA324E4D}"/>
                </a:ext>
              </a:extLst>
            </p:cNvPr>
            <p:cNvSpPr txBox="1">
              <a:spLocks/>
            </p:cNvSpPr>
            <p:nvPr/>
          </p:nvSpPr>
          <p:spPr>
            <a:xfrm>
              <a:off x="4650246" y="3158280"/>
              <a:ext cx="3584715" cy="25179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4000" b="0" kern="1200" cap="all" baseline="0">
                  <a:solidFill>
                    <a:schemeClr val="tx1"/>
                  </a:solidFill>
                  <a:latin typeface="Tw Cen MT Condensed" panose="020B0606020104020203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CF9F4"/>
                  </a:solidFill>
                  <a:effectLst/>
                  <a:uLnTx/>
                  <a:uFillTx/>
                  <a:latin typeface="Aptos" panose="020B0004020202020204" pitchFamily="34" charset="0"/>
                  <a:ea typeface="+mj-ea"/>
                  <a:cs typeface="Arial" panose="020B0604020202020204" pitchFamily="34" charset="0"/>
                </a:rPr>
                <a:t>A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CF9F4"/>
                  </a:solidFill>
                  <a:effectLst/>
                  <a:uLnTx/>
                  <a:uFillTx/>
                  <a:latin typeface="Aptos" panose="020B0004020202020204" pitchFamily="34" charset="0"/>
                  <a:ea typeface="+mj-ea"/>
                  <a:cs typeface="Arial" panose="020B0604020202020204" pitchFamily="34" charset="0"/>
                </a:rPr>
                <a:t>I</a:t>
              </a: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CF9F4"/>
                  </a:solidFill>
                  <a:effectLst/>
                  <a:uLnTx/>
                  <a:uFillTx/>
                  <a:latin typeface="Aptos" panose="020B0004020202020204" pitchFamily="34" charset="0"/>
                  <a:ea typeface="+mj-ea"/>
                  <a:cs typeface="Arial" panose="020B0604020202020204" pitchFamily="34" charset="0"/>
                </a:rPr>
                <a:t> создаёт рекламные тексты, видео и баннеры. Это экономит время, но несёт риск шаблонности и потери уникально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CF9F4"/>
                  </a:solidFill>
                  <a:effectLst/>
                  <a:uLnTx/>
                  <a:uFillTx/>
                  <a:latin typeface="Aptos" panose="020B0004020202020204" pitchFamily="34" charset="0"/>
                  <a:ea typeface="+mj-ea"/>
                  <a:cs typeface="Arial" panose="020B0604020202020204" pitchFamily="34" charset="0"/>
                </a:rPr>
                <a:t>cти</a:t>
              </a: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CF9F4"/>
                  </a:solidFill>
                  <a:effectLst/>
                  <a:uLnTx/>
                  <a:uFillTx/>
                  <a:latin typeface="Aptos" panose="020B0004020202020204" pitchFamily="34" charset="0"/>
                  <a:ea typeface="+mj-ea"/>
                  <a:cs typeface="Arial" panose="020B0604020202020204" pitchFamily="34" charset="0"/>
                </a:rPr>
                <a:t>. Финальная доработка и адаптация остаются за дизайнером-человеком, который обеспечивает соответствие бренду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CF9F4"/>
                  </a:solidFill>
                  <a:effectLst/>
                  <a:uLnTx/>
                  <a:uFillTx/>
                  <a:latin typeface="Aptos" panose="020B0004020202020204" pitchFamily="34" charset="0"/>
                  <a:ea typeface="+mj-ea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8" name="Заголовок 2">
              <a:extLst>
                <a:ext uri="{FF2B5EF4-FFF2-40B4-BE49-F238E27FC236}">
                  <a16:creationId xmlns:a16="http://schemas.microsoft.com/office/drawing/2014/main" id="{9A40F001-3F67-083D-AA84-7913C7D54818}"/>
                </a:ext>
              </a:extLst>
            </p:cNvPr>
            <p:cNvSpPr txBox="1">
              <a:spLocks/>
            </p:cNvSpPr>
            <p:nvPr/>
          </p:nvSpPr>
          <p:spPr>
            <a:xfrm>
              <a:off x="8607798" y="2885564"/>
              <a:ext cx="3483915" cy="70789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4000" b="0" kern="1200" cap="all" baseline="0">
                  <a:solidFill>
                    <a:schemeClr val="tx1"/>
                  </a:solidFill>
                  <a:latin typeface="Tw Cen MT Condensed" panose="020B0606020104020203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7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all" spc="0" normalizeH="0" baseline="0" noProof="0" dirty="0" err="1">
                  <a:ln>
                    <a:noFill/>
                  </a:ln>
                  <a:solidFill>
                    <a:srgbClr val="FCF9F4"/>
                  </a:solidFill>
                  <a:effectLst/>
                  <a:uLnTx/>
                  <a:uFillTx/>
                  <a:latin typeface="Aptos" panose="020B0004020202020204" pitchFamily="34" charset="0"/>
                  <a:ea typeface="+mj-ea"/>
                  <a:cs typeface="Arial" panose="020B0604020202020204" pitchFamily="34" charset="0"/>
                </a:rPr>
                <a:t>D</a:t>
              </a:r>
              <a:r>
                <a:rPr kumimoji="0" lang="en-US" sz="1600" b="1" i="0" u="none" strike="noStrike" kern="1200" cap="all" spc="0" normalizeH="0" baseline="0" noProof="0" dirty="0">
                  <a:ln>
                    <a:noFill/>
                  </a:ln>
                  <a:solidFill>
                    <a:srgbClr val="FCF9F4"/>
                  </a:solidFill>
                  <a:effectLst/>
                  <a:uLnTx/>
                  <a:uFillTx/>
                  <a:latin typeface="Aptos" panose="020B0004020202020204" pitchFamily="34" charset="0"/>
                  <a:ea typeface="+mj-ea"/>
                  <a:cs typeface="Arial" panose="020B0604020202020204" pitchFamily="34" charset="0"/>
                </a:rPr>
                <a:t>IRECT</a:t>
              </a:r>
              <a:r>
                <a:rPr kumimoji="0" lang="ru-RU" sz="1600" b="1" i="0" u="none" strike="noStrike" kern="1200" cap="all" spc="0" normalizeH="0" baseline="0" noProof="0" dirty="0">
                  <a:ln>
                    <a:noFill/>
                  </a:ln>
                  <a:solidFill>
                    <a:srgbClr val="FCF9F4"/>
                  </a:solidFill>
                  <a:effectLst/>
                  <a:uLnTx/>
                  <a:uFillTx/>
                  <a:latin typeface="Aptos" panose="020B0004020202020204" pitchFamily="34" charset="0"/>
                  <a:ea typeface="+mj-ea"/>
                  <a:cs typeface="Arial" panose="020B0604020202020204" pitchFamily="34" charset="0"/>
                </a:rPr>
                <a:t> </a:t>
              </a:r>
              <a:r>
                <a:rPr kumimoji="0" lang="en-US" sz="1600" b="1" i="0" u="none" strike="noStrike" kern="1200" cap="all" spc="0" normalizeH="0" baseline="0" noProof="0" dirty="0" err="1">
                  <a:ln>
                    <a:noFill/>
                  </a:ln>
                  <a:solidFill>
                    <a:srgbClr val="FCF9F4"/>
                  </a:solidFill>
                  <a:effectLst/>
                  <a:uLnTx/>
                  <a:uFillTx/>
                  <a:latin typeface="Aptos" panose="020B0004020202020204" pitchFamily="34" charset="0"/>
                  <a:ea typeface="+mj-ea"/>
                  <a:cs typeface="Arial" panose="020B0604020202020204" pitchFamily="34" charset="0"/>
                </a:rPr>
                <a:t>К</a:t>
              </a:r>
              <a:r>
                <a:rPr kumimoji="0" lang="ru-RU" sz="1600" b="1" i="0" u="none" strike="noStrike" kern="1200" cap="all" spc="0" normalizeH="0" baseline="0" noProof="0" dirty="0">
                  <a:ln>
                    <a:noFill/>
                  </a:ln>
                  <a:solidFill>
                    <a:srgbClr val="FCF9F4"/>
                  </a:solidFill>
                  <a:effectLst/>
                  <a:uLnTx/>
                  <a:uFillTx/>
                  <a:latin typeface="Aptos" panose="020B0004020202020204" pitchFamily="34" charset="0"/>
                  <a:ea typeface="+mj-ea"/>
                  <a:cs typeface="Arial" panose="020B0604020202020204" pitchFamily="34" charset="0"/>
                </a:rPr>
                <a:t>ОММУНИКАЦИЯ</a:t>
              </a:r>
              <a:r>
                <a:rPr kumimoji="0" lang="en-US" sz="1600" b="1" i="0" u="none" strike="noStrike" kern="1200" cap="all" spc="0" normalizeH="0" baseline="0" noProof="0" dirty="0">
                  <a:ln>
                    <a:noFill/>
                  </a:ln>
                  <a:solidFill>
                    <a:srgbClr val="FCF9F4"/>
                  </a:solidFill>
                  <a:effectLst/>
                  <a:uLnTx/>
                  <a:uFillTx/>
                  <a:latin typeface="Aptos" panose="020B0004020202020204" pitchFamily="34" charset="0"/>
                  <a:ea typeface="+mj-ea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2" name="Заголовок 2">
              <a:extLst>
                <a:ext uri="{FF2B5EF4-FFF2-40B4-BE49-F238E27FC236}">
                  <a16:creationId xmlns:a16="http://schemas.microsoft.com/office/drawing/2014/main" id="{54AD40CC-8957-C860-406F-FC647F0B7761}"/>
                </a:ext>
              </a:extLst>
            </p:cNvPr>
            <p:cNvSpPr txBox="1">
              <a:spLocks/>
            </p:cNvSpPr>
            <p:nvPr/>
          </p:nvSpPr>
          <p:spPr>
            <a:xfrm>
              <a:off x="8605815" y="3568910"/>
              <a:ext cx="3165987" cy="2517954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4000" b="0" kern="1200" cap="all" baseline="0">
                  <a:solidFill>
                    <a:schemeClr val="tx1"/>
                  </a:solidFill>
                  <a:latin typeface="Tw Cen MT Condensed" panose="020B0606020104020203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ts val="1900"/>
                </a:lnSpc>
                <a:spcBef>
                  <a:spcPct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>
                  <a:tab pos="457200" algn="l"/>
                </a:tabLst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CF9F4"/>
                  </a:solidFill>
                  <a:effectLst/>
                  <a:uLnTx/>
                  <a:uFillTx/>
                  <a:latin typeface="Aptos" panose="020B0004020202020204" pitchFamily="34" charset="0"/>
                  <a:ea typeface="+mj-ea"/>
                  <a:cs typeface="Arial" panose="020B0604020202020204" pitchFamily="34" charset="0"/>
                </a:rPr>
                <a:t>Чат-боты,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CF9F4"/>
                  </a:solidFill>
                  <a:effectLst/>
                  <a:uLnTx/>
                  <a:uFillTx/>
                  <a:latin typeface="Aptos" panose="020B0004020202020204" pitchFamily="34" charset="0"/>
                  <a:ea typeface="+mj-ea"/>
                  <a:cs typeface="Arial" panose="020B0604020202020204" pitchFamily="34" charset="0"/>
                </a:rPr>
                <a:t>email</a:t>
              </a: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CF9F4"/>
                  </a:solidFill>
                  <a:effectLst/>
                  <a:uLnTx/>
                  <a:uFillTx/>
                  <a:latin typeface="Aptos" panose="020B0004020202020204" pitchFamily="34" charset="0"/>
                  <a:ea typeface="+mj-ea"/>
                  <a:cs typeface="Arial" panose="020B0604020202020204" pitchFamily="34" charset="0"/>
                </a:rPr>
                <a:t>-рассылки и рекомендательные системы адаптируются под пользователя в реальном времени. </a:t>
              </a:r>
            </a:p>
            <a:p>
              <a:pPr marL="0" marR="0" lvl="0" indent="0" algn="l" defTabSz="914400" rtl="0" eaLnBrk="1" fontAlgn="auto" latinLnBrk="0" hangingPunct="1">
                <a:lnSpc>
                  <a:spcPts val="1900"/>
                </a:lnSpc>
                <a:spcBef>
                  <a:spcPct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>
                  <a:tab pos="457200" algn="l"/>
                </a:tabLst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CF9F4"/>
                  </a:solidFill>
                  <a:effectLst/>
                  <a:uLnTx/>
                  <a:uFillTx/>
                  <a:latin typeface="Aptos" panose="020B0004020202020204" pitchFamily="34" charset="0"/>
                  <a:ea typeface="+mj-ea"/>
                  <a:cs typeface="Arial" panose="020B0604020202020204" pitchFamily="34" charset="0"/>
                </a:rPr>
                <a:t>Новые возможности для D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CF9F4"/>
                  </a:solidFill>
                  <a:effectLst/>
                  <a:uLnTx/>
                  <a:uFillTx/>
                  <a:latin typeface="Aptos" panose="020B0004020202020204" pitchFamily="34" charset="0"/>
                  <a:ea typeface="+mj-ea"/>
                  <a:cs typeface="Arial" panose="020B0604020202020204" pitchFamily="34" charset="0"/>
                </a:rPr>
                <a:t>CO.</a:t>
              </a: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3DCF6E7-C2F7-6744-E05D-C8213936428A}"/>
              </a:ext>
            </a:extLst>
          </p:cNvPr>
          <p:cNvCxnSpPr>
            <a:cxnSpLocks/>
          </p:cNvCxnSpPr>
          <p:nvPr/>
        </p:nvCxnSpPr>
        <p:spPr>
          <a:xfrm>
            <a:off x="527203" y="327832"/>
            <a:ext cx="0" cy="79612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9A04BA-ABE8-E321-7031-0C97836F7D8F}"/>
              </a:ext>
            </a:extLst>
          </p:cNvPr>
          <p:cNvCxnSpPr>
            <a:cxnSpLocks/>
          </p:cNvCxnSpPr>
          <p:nvPr/>
        </p:nvCxnSpPr>
        <p:spPr>
          <a:xfrm>
            <a:off x="634208" y="507328"/>
            <a:ext cx="0" cy="79612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1AC4F9-09C0-2BED-B0D6-E4D4DC0A6829}"/>
              </a:ext>
            </a:extLst>
          </p:cNvPr>
          <p:cNvCxnSpPr>
            <a:cxnSpLocks/>
          </p:cNvCxnSpPr>
          <p:nvPr/>
        </p:nvCxnSpPr>
        <p:spPr>
          <a:xfrm>
            <a:off x="4256786" y="2392577"/>
            <a:ext cx="0" cy="2913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5F1746A-5931-CEEF-C807-198B3BE47278}"/>
              </a:ext>
            </a:extLst>
          </p:cNvPr>
          <p:cNvCxnSpPr>
            <a:cxnSpLocks/>
          </p:cNvCxnSpPr>
          <p:nvPr/>
        </p:nvCxnSpPr>
        <p:spPr>
          <a:xfrm>
            <a:off x="8233263" y="2392577"/>
            <a:ext cx="0" cy="2913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oogle Shape;109;p3">
            <a:extLst>
              <a:ext uri="{FF2B5EF4-FFF2-40B4-BE49-F238E27FC236}">
                <a16:creationId xmlns:a16="http://schemas.microsoft.com/office/drawing/2014/main" id="{AE6B7FAD-8630-F37E-33C8-EC614BAD161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4828" y="6111413"/>
            <a:ext cx="1054602" cy="468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07;p13">
            <a:extLst>
              <a:ext uri="{FF2B5EF4-FFF2-40B4-BE49-F238E27FC236}">
                <a16:creationId xmlns:a16="http://schemas.microsoft.com/office/drawing/2014/main" id="{12852B71-3DEE-E1CE-FE08-6298DC325E6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4866772" cy="32936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04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accent6">
                <a:lumMod val="40000"/>
                <a:lumOff val="60000"/>
              </a:schemeClr>
            </a:gs>
            <a:gs pos="64000">
              <a:schemeClr val="accent6">
                <a:lumMod val="95000"/>
                <a:lumOff val="5000"/>
              </a:schemeClr>
            </a:gs>
            <a:gs pos="89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8B91CE-DFA6-563B-367B-A114B62FB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24;p5">
            <a:extLst>
              <a:ext uri="{FF2B5EF4-FFF2-40B4-BE49-F238E27FC236}">
                <a16:creationId xmlns:a16="http://schemas.microsoft.com/office/drawing/2014/main" id="{8AC53BA3-57F3-B695-D5D7-0384F9D0861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32952" y="3266438"/>
            <a:ext cx="5859046" cy="3591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324B27-347C-3204-8C6E-D33806244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275" y="2046660"/>
            <a:ext cx="2809272" cy="2764680"/>
          </a:xfrm>
          <a:prstGeom prst="rect">
            <a:avLst/>
          </a:prstGeom>
        </p:spPr>
      </p:pic>
      <p:pic>
        <p:nvPicPr>
          <p:cNvPr id="15" name="Google Shape;78;p3">
            <a:extLst>
              <a:ext uri="{FF2B5EF4-FFF2-40B4-BE49-F238E27FC236}">
                <a16:creationId xmlns:a16="http://schemas.microsoft.com/office/drawing/2014/main" id="{4F6BCB1E-F722-3ACD-C0E3-2C26B52E9D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3455357"/>
            <a:ext cx="5979404" cy="340264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CC347D0-6075-9DB7-0631-C71CE83F26F3}"/>
              </a:ext>
            </a:extLst>
          </p:cNvPr>
          <p:cNvSpPr/>
          <p:nvPr/>
        </p:nvSpPr>
        <p:spPr>
          <a:xfrm>
            <a:off x="-193159" y="-101234"/>
            <a:ext cx="12578317" cy="7113182"/>
          </a:xfrm>
          <a:prstGeom prst="rect">
            <a:avLst/>
          </a:prstGeom>
          <a:solidFill>
            <a:srgbClr val="000000">
              <a:alpha val="1246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F9F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2" name="Рисунок 43">
            <a:extLst>
              <a:ext uri="{FF2B5EF4-FFF2-40B4-BE49-F238E27FC236}">
                <a16:creationId xmlns:a16="http://schemas.microsoft.com/office/drawing/2014/main" id="{6D9F879E-767B-7756-9BA1-FCBAB27962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7910" y="1572770"/>
            <a:ext cx="3940901" cy="3940901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D9EA756-F3EB-8631-7283-16E4041FD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7676"/>
            <a:ext cx="9505593" cy="1036435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ptos" panose="020B0004020202020204" pitchFamily="34" charset="0"/>
              </a:rPr>
              <a:t>ЧЕЛОВЕК </a:t>
            </a:r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vs. AI</a:t>
            </a:r>
            <a:r>
              <a:rPr lang="ru-RU" sz="2800" b="1" dirty="0">
                <a:solidFill>
                  <a:schemeClr val="bg1"/>
                </a:solidFill>
                <a:latin typeface="Aptos" panose="020B0004020202020204" pitchFamily="34" charset="0"/>
              </a:rPr>
              <a:t>:</a:t>
            </a:r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br>
              <a:rPr lang="ru-RU" sz="2800" b="1" dirty="0">
                <a:solidFill>
                  <a:schemeClr val="bg1"/>
                </a:solidFill>
                <a:latin typeface="Aptos" panose="020B0004020202020204" pitchFamily="34" charset="0"/>
              </a:rPr>
            </a:br>
            <a:r>
              <a:rPr lang="ru-RU" sz="2800" dirty="0">
                <a:solidFill>
                  <a:schemeClr val="bg1"/>
                </a:solidFill>
                <a:latin typeface="Aptos" panose="020B0004020202020204" pitchFamily="34" charset="0"/>
              </a:rPr>
              <a:t>Кто главный?</a:t>
            </a:r>
          </a:p>
        </p:txBody>
      </p:sp>
      <p:sp>
        <p:nvSpPr>
          <p:cNvPr id="10" name="Заголовок 2">
            <a:extLst>
              <a:ext uri="{FF2B5EF4-FFF2-40B4-BE49-F238E27FC236}">
                <a16:creationId xmlns:a16="http://schemas.microsoft.com/office/drawing/2014/main" id="{57B11ADA-5948-82B3-AB39-D08ED6B06AA2}"/>
              </a:ext>
            </a:extLst>
          </p:cNvPr>
          <p:cNvSpPr txBox="1">
            <a:spLocks/>
          </p:cNvSpPr>
          <p:nvPr/>
        </p:nvSpPr>
        <p:spPr>
          <a:xfrm>
            <a:off x="909917" y="1423304"/>
            <a:ext cx="3483915" cy="707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4000" b="0" kern="1200" cap="all" baseline="0">
                <a:solidFill>
                  <a:schemeClr val="tx1"/>
                </a:solidFill>
                <a:latin typeface="Tw Cen MT Condensed" panose="020B0606020104020203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all" spc="0" normalizeH="0" baseline="0" noProof="0" dirty="0">
                <a:ln>
                  <a:noFill/>
                </a:ln>
                <a:solidFill>
                  <a:srgbClr val="FCF9F4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Без участия человека:</a:t>
            </a:r>
            <a:endParaRPr kumimoji="0" lang="en-US" sz="1600" b="1" i="0" u="none" strike="noStrike" kern="1200" cap="all" spc="0" normalizeH="0" baseline="0" noProof="0" dirty="0">
              <a:ln>
                <a:noFill/>
              </a:ln>
              <a:solidFill>
                <a:srgbClr val="FCF9F4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Заголовок 2">
            <a:extLst>
              <a:ext uri="{FF2B5EF4-FFF2-40B4-BE49-F238E27FC236}">
                <a16:creationId xmlns:a16="http://schemas.microsoft.com/office/drawing/2014/main" id="{A7C49F38-7650-B4A1-4EC9-F6112836738E}"/>
              </a:ext>
            </a:extLst>
          </p:cNvPr>
          <p:cNvSpPr txBox="1">
            <a:spLocks/>
          </p:cNvSpPr>
          <p:nvPr/>
        </p:nvSpPr>
        <p:spPr>
          <a:xfrm>
            <a:off x="5665694" y="1423303"/>
            <a:ext cx="3483915" cy="707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4000" b="0" kern="1200" cap="all" baseline="0">
                <a:solidFill>
                  <a:schemeClr val="tx1"/>
                </a:solidFill>
                <a:latin typeface="Tw Cen MT Condensed" panose="020B0606020104020203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all" spc="0" normalizeH="0" baseline="0" noProof="0" dirty="0">
                <a:ln>
                  <a:noFill/>
                </a:ln>
                <a:solidFill>
                  <a:srgbClr val="FCF9F4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С участием человека</a:t>
            </a: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srgbClr val="FCF9F4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Заголовок 2">
            <a:extLst>
              <a:ext uri="{FF2B5EF4-FFF2-40B4-BE49-F238E27FC236}">
                <a16:creationId xmlns:a16="http://schemas.microsoft.com/office/drawing/2014/main" id="{7C124489-DF58-6507-19E4-2DB2F37329A1}"/>
              </a:ext>
            </a:extLst>
          </p:cNvPr>
          <p:cNvSpPr txBox="1">
            <a:spLocks/>
          </p:cNvSpPr>
          <p:nvPr/>
        </p:nvSpPr>
        <p:spPr>
          <a:xfrm>
            <a:off x="926928" y="5080748"/>
            <a:ext cx="3483915" cy="707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4000" b="0" kern="1200" cap="all" baseline="0">
                <a:solidFill>
                  <a:schemeClr val="tx1"/>
                </a:solidFill>
                <a:latin typeface="Tw Cen MT Condensed" panose="020B0606020104020203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CF9F4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Обычный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CF9F4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промпт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FCF9F4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CF9F4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Проприетарная модель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CF9F4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21CBF0B7-6620-CA2D-0F1F-DCAC259EEEA5}"/>
              </a:ext>
            </a:extLst>
          </p:cNvPr>
          <p:cNvCxnSpPr>
            <a:stCxn id="10" idx="1"/>
            <a:endCxn id="16" idx="1"/>
          </p:cNvCxnSpPr>
          <p:nvPr/>
        </p:nvCxnSpPr>
        <p:spPr>
          <a:xfrm rot="10800000" flipH="1" flipV="1">
            <a:off x="909916" y="1777252"/>
            <a:ext cx="17011" cy="3657444"/>
          </a:xfrm>
          <a:prstGeom prst="bentConnector3">
            <a:avLst>
              <a:gd name="adj1" fmla="val -1343836"/>
            </a:avLst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858E2EC-E2B0-E081-043F-B8C44D8F6CEC}"/>
              </a:ext>
            </a:extLst>
          </p:cNvPr>
          <p:cNvCxnSpPr/>
          <p:nvPr/>
        </p:nvCxnSpPr>
        <p:spPr>
          <a:xfrm>
            <a:off x="4867836" y="1244111"/>
            <a:ext cx="0" cy="496644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Заголовок 2">
            <a:extLst>
              <a:ext uri="{FF2B5EF4-FFF2-40B4-BE49-F238E27FC236}">
                <a16:creationId xmlns:a16="http://schemas.microsoft.com/office/drawing/2014/main" id="{961B7499-4071-353B-85D5-31EA0A8EE5E4}"/>
              </a:ext>
            </a:extLst>
          </p:cNvPr>
          <p:cNvSpPr txBox="1">
            <a:spLocks/>
          </p:cNvSpPr>
          <p:nvPr/>
        </p:nvSpPr>
        <p:spPr>
          <a:xfrm>
            <a:off x="8074941" y="3307171"/>
            <a:ext cx="3819063" cy="1037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4000" b="0" kern="1200" cap="all" baseline="0">
                <a:solidFill>
                  <a:schemeClr val="tx1"/>
                </a:solidFill>
                <a:latin typeface="Tw Cen MT Condensed" panose="020B0606020104020203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CF9F4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Промпт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CF9F4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 –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CF9F4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 CLIP + T5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CF9F4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CF9F4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Open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CF9F4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-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CF9F4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source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CF9F4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модель</a:t>
            </a:r>
          </a:p>
          <a:p>
            <a:pPr marL="285750" marR="0" lvl="0" indent="-285750" algn="l" defTabSz="9144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CF9F4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Обученная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CF9F4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CF9F4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ORA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CF9F4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 на брендбуке</a:t>
            </a: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CF9F4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3" name="Заголовок 2">
            <a:extLst>
              <a:ext uri="{FF2B5EF4-FFF2-40B4-BE49-F238E27FC236}">
                <a16:creationId xmlns:a16="http://schemas.microsoft.com/office/drawing/2014/main" id="{C33DE229-2A77-C41D-DB0F-3205981EE0D5}"/>
              </a:ext>
            </a:extLst>
          </p:cNvPr>
          <p:cNvSpPr txBox="1">
            <a:spLocks/>
          </p:cNvSpPr>
          <p:nvPr/>
        </p:nvSpPr>
        <p:spPr>
          <a:xfrm>
            <a:off x="8657134" y="4577335"/>
            <a:ext cx="3236870" cy="707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4000" b="0" kern="1200" cap="all" baseline="0">
                <a:solidFill>
                  <a:schemeClr val="tx1"/>
                </a:solidFill>
                <a:latin typeface="Tw Cen MT Condensed" panose="020B0606020104020203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CF9F4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Логотип бренда присутствует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CF9F4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7FAAD751-435C-FFC8-6396-57566ABFE9E2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6855297" y="4421171"/>
            <a:ext cx="3420272" cy="156164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98DAFE8B-B8AD-8BDB-5E7E-BF7AE68C74AE}"/>
              </a:ext>
            </a:extLst>
          </p:cNvPr>
          <p:cNvCxnSpPr>
            <a:cxnSpLocks/>
            <a:stCxn id="22" idx="2"/>
            <a:endCxn id="29" idx="0"/>
          </p:cNvCxnSpPr>
          <p:nvPr/>
        </p:nvCxnSpPr>
        <p:spPr>
          <a:xfrm rot="16200000" flipH="1">
            <a:off x="7937299" y="4444733"/>
            <a:ext cx="149467" cy="2287342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61D5B614-FEBE-BEBE-4850-E525C797D081}"/>
              </a:ext>
            </a:extLst>
          </p:cNvPr>
          <p:cNvSpPr txBox="1">
            <a:spLocks/>
          </p:cNvSpPr>
          <p:nvPr/>
        </p:nvSpPr>
        <p:spPr>
          <a:xfrm>
            <a:off x="7688101" y="5663138"/>
            <a:ext cx="2935204" cy="707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4000" b="0" kern="1200" cap="all" baseline="0">
                <a:solidFill>
                  <a:schemeClr val="tx1"/>
                </a:solidFill>
                <a:latin typeface="Tw Cen MT Condensed" panose="020B0606020104020203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CF9F4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Цвета и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CF9F4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CF9F4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OV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CF9F4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не утеряны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CF9F4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B9B77F5-2B76-723E-EB6C-6C3DE8B0AC88}"/>
              </a:ext>
            </a:extLst>
          </p:cNvPr>
          <p:cNvCxnSpPr>
            <a:cxnSpLocks/>
          </p:cNvCxnSpPr>
          <p:nvPr/>
        </p:nvCxnSpPr>
        <p:spPr>
          <a:xfrm>
            <a:off x="527203" y="327832"/>
            <a:ext cx="0" cy="79612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E6FF0D1-360E-6E12-472D-B3B3DA26B9D8}"/>
              </a:ext>
            </a:extLst>
          </p:cNvPr>
          <p:cNvCxnSpPr>
            <a:cxnSpLocks/>
          </p:cNvCxnSpPr>
          <p:nvPr/>
        </p:nvCxnSpPr>
        <p:spPr>
          <a:xfrm>
            <a:off x="634208" y="507328"/>
            <a:ext cx="0" cy="79612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ED6C8E20-1CCB-E7B7-B172-C090F8ABF049}"/>
              </a:ext>
            </a:extLst>
          </p:cNvPr>
          <p:cNvCxnSpPr>
            <a:cxnSpLocks/>
            <a:stCxn id="22" idx="0"/>
            <a:endCxn id="21" idx="0"/>
          </p:cNvCxnSpPr>
          <p:nvPr/>
        </p:nvCxnSpPr>
        <p:spPr>
          <a:xfrm rot="16200000" flipH="1">
            <a:off x="7559216" y="881914"/>
            <a:ext cx="1734401" cy="3116112"/>
          </a:xfrm>
          <a:prstGeom prst="bentConnector3">
            <a:avLst>
              <a:gd name="adj1" fmla="val -1318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oogle Shape;109;p3">
            <a:extLst>
              <a:ext uri="{FF2B5EF4-FFF2-40B4-BE49-F238E27FC236}">
                <a16:creationId xmlns:a16="http://schemas.microsoft.com/office/drawing/2014/main" id="{F3996EBE-B491-4335-EC3C-698DEA7F801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4828" y="6111413"/>
            <a:ext cx="1054602" cy="468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9;p3">
            <a:extLst>
              <a:ext uri="{FF2B5EF4-FFF2-40B4-BE49-F238E27FC236}">
                <a16:creationId xmlns:a16="http://schemas.microsoft.com/office/drawing/2014/main" id="{A5B2902E-123C-EDBC-11E1-51774F27EA8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09146" y="6517626"/>
            <a:ext cx="653378" cy="340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raphic 10">
            <a:extLst>
              <a:ext uri="{FF2B5EF4-FFF2-40B4-BE49-F238E27FC236}">
                <a16:creationId xmlns:a16="http://schemas.microsoft.com/office/drawing/2014/main" id="{2E1AEBE7-3EE4-DC0A-3495-42DEA266CE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443225" y="6111413"/>
            <a:ext cx="450779" cy="401603"/>
          </a:xfrm>
          <a:prstGeom prst="rect">
            <a:avLst/>
          </a:prstGeom>
        </p:spPr>
      </p:pic>
      <p:pic>
        <p:nvPicPr>
          <p:cNvPr id="30" name="Рисунок 39">
            <a:extLst>
              <a:ext uri="{FF2B5EF4-FFF2-40B4-BE49-F238E27FC236}">
                <a16:creationId xmlns:a16="http://schemas.microsoft.com/office/drawing/2014/main" id="{2882728B-560B-96AC-BC46-2E0CC6A1A33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623305" y="6252978"/>
            <a:ext cx="565299" cy="260038"/>
          </a:xfrm>
          <a:prstGeom prst="rect">
            <a:avLst/>
          </a:prstGeom>
        </p:spPr>
      </p:pic>
      <p:sp>
        <p:nvSpPr>
          <p:cNvPr id="31" name="Заголовок 2">
            <a:extLst>
              <a:ext uri="{FF2B5EF4-FFF2-40B4-BE49-F238E27FC236}">
                <a16:creationId xmlns:a16="http://schemas.microsoft.com/office/drawing/2014/main" id="{EAFDAF4E-5387-63B4-9474-379F33F45A5C}"/>
              </a:ext>
            </a:extLst>
          </p:cNvPr>
          <p:cNvSpPr txBox="1">
            <a:spLocks/>
          </p:cNvSpPr>
          <p:nvPr/>
        </p:nvSpPr>
        <p:spPr>
          <a:xfrm>
            <a:off x="11186595" y="5984936"/>
            <a:ext cx="675349" cy="7961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4000" b="0" kern="1200" cap="all" baseline="0">
                <a:solidFill>
                  <a:schemeClr val="tx1"/>
                </a:solidFill>
                <a:latin typeface="Tw Cen MT Condensed" panose="020B0606020104020203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CF9F4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X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FCF9F4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173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8B91CE-DFA6-563B-367B-A114B62FB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Standard_Mode_Animate_the_scene_with_a_menacin">
            <a:hlinkClick r:id="" action="ppaction://media"/>
            <a:extLst>
              <a:ext uri="{FF2B5EF4-FFF2-40B4-BE49-F238E27FC236}">
                <a16:creationId xmlns:a16="http://schemas.microsoft.com/office/drawing/2014/main" id="{193EAA4E-0F5F-9B46-3C9C-BC45008BEA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065" y="-113300"/>
            <a:ext cx="12393422" cy="69713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8769D3A-7D4B-9595-AD4D-443654DB0C2F}"/>
              </a:ext>
            </a:extLst>
          </p:cNvPr>
          <p:cNvSpPr/>
          <p:nvPr/>
        </p:nvSpPr>
        <p:spPr>
          <a:xfrm>
            <a:off x="-86174" y="-284182"/>
            <a:ext cx="12705906" cy="7155712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CF9F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D9EA756-F3EB-8631-7283-16E4041FD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7676"/>
            <a:ext cx="8540605" cy="1036435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ptos" panose="020B0004020202020204" pitchFamily="34" charset="0"/>
              </a:rPr>
              <a:t>ТЕМНАЯ СТОРОНА </a:t>
            </a:r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AI</a:t>
            </a:r>
            <a:r>
              <a:rPr lang="ru-RU" sz="2800" b="1" dirty="0">
                <a:solidFill>
                  <a:schemeClr val="bg1"/>
                </a:solidFill>
                <a:latin typeface="Aptos" panose="020B0004020202020204" pitchFamily="34" charset="0"/>
              </a:rPr>
              <a:t>:</a:t>
            </a:r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br>
              <a:rPr lang="ru-RU" sz="2800" b="1" dirty="0">
                <a:solidFill>
                  <a:schemeClr val="bg1"/>
                </a:solidFill>
                <a:latin typeface="Aptos" panose="020B0004020202020204" pitchFamily="34" charset="0"/>
              </a:rPr>
            </a:br>
            <a:r>
              <a:rPr lang="ru-RU" sz="2800" dirty="0">
                <a:solidFill>
                  <a:schemeClr val="bg1"/>
                </a:solidFill>
                <a:latin typeface="Aptos" panose="020B0004020202020204" pitchFamily="34" charset="0"/>
              </a:rPr>
              <a:t>УМНЫЙ ФРОД И ЭТИЧЕСКИЕ ВЫЗОВЫ</a:t>
            </a:r>
            <a:r>
              <a:rPr lang="en-US" sz="2800" dirty="0">
                <a:solidFill>
                  <a:schemeClr val="bg1"/>
                </a:solidFill>
                <a:latin typeface="Aptos" panose="020B0004020202020204" pitchFamily="34" charset="0"/>
              </a:rPr>
              <a:t>.</a:t>
            </a:r>
            <a:endParaRPr lang="ru-RU" sz="28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21" name="Graphic 10">
            <a:extLst>
              <a:ext uri="{FF2B5EF4-FFF2-40B4-BE49-F238E27FC236}">
                <a16:creationId xmlns:a16="http://schemas.microsoft.com/office/drawing/2014/main" id="{50303B7C-38CE-CD7C-4E58-26FBCAF0B8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43225" y="6111413"/>
            <a:ext cx="450779" cy="40160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819BA6B-869D-C5E7-9B9B-C0E53AA56734}"/>
              </a:ext>
            </a:extLst>
          </p:cNvPr>
          <p:cNvCxnSpPr>
            <a:cxnSpLocks/>
          </p:cNvCxnSpPr>
          <p:nvPr/>
        </p:nvCxnSpPr>
        <p:spPr>
          <a:xfrm>
            <a:off x="527203" y="327832"/>
            <a:ext cx="0" cy="79612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99FE1C9-6653-09D5-EBE7-A6ECC0B648A6}"/>
              </a:ext>
            </a:extLst>
          </p:cNvPr>
          <p:cNvCxnSpPr>
            <a:cxnSpLocks/>
          </p:cNvCxnSpPr>
          <p:nvPr/>
        </p:nvCxnSpPr>
        <p:spPr>
          <a:xfrm>
            <a:off x="634208" y="507328"/>
            <a:ext cx="0" cy="79612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oogle Shape;109;p3">
            <a:extLst>
              <a:ext uri="{FF2B5EF4-FFF2-40B4-BE49-F238E27FC236}">
                <a16:creationId xmlns:a16="http://schemas.microsoft.com/office/drawing/2014/main" id="{BD3ED628-2851-7AFA-1A68-8CE9CE36540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4828" y="6111413"/>
            <a:ext cx="1054602" cy="468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07;p13">
            <a:extLst>
              <a:ext uri="{FF2B5EF4-FFF2-40B4-BE49-F238E27FC236}">
                <a16:creationId xmlns:a16="http://schemas.microsoft.com/office/drawing/2014/main" id="{905C8E91-53DC-1ABE-0B5E-F094F40C632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0"/>
            <a:ext cx="4866772" cy="32936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7EEB253D-6335-D793-5C1A-128487833FEF}"/>
              </a:ext>
            </a:extLst>
          </p:cNvPr>
          <p:cNvGrpSpPr/>
          <p:nvPr/>
        </p:nvGrpSpPr>
        <p:grpSpPr>
          <a:xfrm>
            <a:off x="465578" y="1930943"/>
            <a:ext cx="11490245" cy="3387934"/>
            <a:chOff x="445381" y="1842043"/>
            <a:chExt cx="11490245" cy="3387934"/>
          </a:xfrm>
        </p:grpSpPr>
        <p:sp>
          <p:nvSpPr>
            <p:cNvPr id="9" name="Заголовок 2">
              <a:extLst>
                <a:ext uri="{FF2B5EF4-FFF2-40B4-BE49-F238E27FC236}">
                  <a16:creationId xmlns:a16="http://schemas.microsoft.com/office/drawing/2014/main" id="{68B257DF-847C-7E9F-B71E-266AA62B9E18}"/>
                </a:ext>
              </a:extLst>
            </p:cNvPr>
            <p:cNvSpPr txBox="1">
              <a:spLocks/>
            </p:cNvSpPr>
            <p:nvPr/>
          </p:nvSpPr>
          <p:spPr>
            <a:xfrm>
              <a:off x="498353" y="1842043"/>
              <a:ext cx="3483915" cy="70789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4000" b="0" kern="1200" cap="all" baseline="0">
                  <a:solidFill>
                    <a:schemeClr val="tx1"/>
                  </a:solidFill>
                  <a:latin typeface="Tw Cen MT Condensed" panose="020B0606020104020203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7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all" spc="0" normalizeH="0" baseline="0" noProof="0" dirty="0">
                  <a:ln>
                    <a:noFill/>
                  </a:ln>
                  <a:solidFill>
                    <a:srgbClr val="FCF9F4"/>
                  </a:solidFill>
                  <a:effectLst/>
                  <a:uLnTx/>
                  <a:uFillTx/>
                  <a:latin typeface="Aptos" panose="020B0004020202020204" pitchFamily="34" charset="0"/>
                  <a:ea typeface="+mj-ea"/>
                  <a:cs typeface="Arial" panose="020B0604020202020204" pitchFamily="34" charset="0"/>
                </a:rPr>
                <a:t>Галлюцинации</a:t>
              </a:r>
              <a:r>
                <a:rPr kumimoji="0" lang="en-US" sz="1600" b="1" i="0" u="none" strike="noStrike" kern="1200" cap="all" spc="0" normalizeH="0" baseline="0" noProof="0" dirty="0">
                  <a:ln>
                    <a:noFill/>
                  </a:ln>
                  <a:solidFill>
                    <a:srgbClr val="FCF9F4"/>
                  </a:solidFill>
                  <a:effectLst/>
                  <a:uLnTx/>
                  <a:uFillTx/>
                  <a:latin typeface="Aptos" panose="020B0004020202020204" pitchFamily="34" charset="0"/>
                  <a:ea typeface="+mj-ea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0" name="Заголовок 2">
              <a:extLst>
                <a:ext uri="{FF2B5EF4-FFF2-40B4-BE49-F238E27FC236}">
                  <a16:creationId xmlns:a16="http://schemas.microsoft.com/office/drawing/2014/main" id="{4360B7E6-3AD6-F13A-4569-548050367748}"/>
                </a:ext>
              </a:extLst>
            </p:cNvPr>
            <p:cNvSpPr txBox="1">
              <a:spLocks/>
            </p:cNvSpPr>
            <p:nvPr/>
          </p:nvSpPr>
          <p:spPr>
            <a:xfrm>
              <a:off x="445381" y="2614768"/>
              <a:ext cx="3584715" cy="25179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4000" b="0" kern="1200" cap="all" baseline="0">
                  <a:solidFill>
                    <a:schemeClr val="tx1"/>
                  </a:solidFill>
                  <a:latin typeface="Tw Cen MT Condensed" panose="020B0606020104020203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CF9F4"/>
                  </a:solidFill>
                  <a:effectLst/>
                  <a:uLnTx/>
                  <a:uFillTx/>
                  <a:latin typeface="Aptos" panose="020B0004020202020204" pitchFamily="34" charset="0"/>
                  <a:ea typeface="+mj-ea"/>
                  <a:cs typeface="Arial" panose="020B0604020202020204" pitchFamily="34" charset="0"/>
                </a:rPr>
                <a:t>Алгоритмы могут манипулировать рекламными кампаниями, подстраивая их под не существующую аудиторию, что ведёт к потере эффективности и денег. Кроме того, современные ИИ-алгоритмы могут искажать данные, выдавая ложные тренды. Это означает, что выводы, сделанные ИИ для оптимизации рекламных кампаний, могут быть ошибочными, что ставит перед рынком новые вызовы по обеспечению прозрачности.</a:t>
              </a:r>
            </a:p>
          </p:txBody>
        </p:sp>
        <p:sp>
          <p:nvSpPr>
            <p:cNvPr id="11" name="Заголовок 2">
              <a:extLst>
                <a:ext uri="{FF2B5EF4-FFF2-40B4-BE49-F238E27FC236}">
                  <a16:creationId xmlns:a16="http://schemas.microsoft.com/office/drawing/2014/main" id="{C3FAB4F4-5F6E-D4A1-7186-984112FD95B1}"/>
                </a:ext>
              </a:extLst>
            </p:cNvPr>
            <p:cNvSpPr txBox="1">
              <a:spLocks/>
            </p:cNvSpPr>
            <p:nvPr/>
          </p:nvSpPr>
          <p:spPr>
            <a:xfrm>
              <a:off x="8451711" y="1883900"/>
              <a:ext cx="3483915" cy="70789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4000" b="0" kern="1200" cap="all" baseline="0">
                  <a:solidFill>
                    <a:schemeClr val="tx1"/>
                  </a:solidFill>
                  <a:latin typeface="Tw Cen MT Condensed" panose="020B0606020104020203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7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all" spc="0" normalizeH="0" baseline="0" noProof="0" dirty="0" err="1">
                  <a:ln>
                    <a:noFill/>
                  </a:ln>
                  <a:solidFill>
                    <a:srgbClr val="FCF9F4"/>
                  </a:solidFill>
                  <a:effectLst/>
                  <a:uLnTx/>
                  <a:uFillTx/>
                  <a:latin typeface="Aptos" panose="020B0004020202020204" pitchFamily="34" charset="0"/>
                  <a:ea typeface="+mj-ea"/>
                  <a:cs typeface="Arial" panose="020B0604020202020204" pitchFamily="34" charset="0"/>
                </a:rPr>
                <a:t>A</a:t>
              </a:r>
              <a:r>
                <a:rPr kumimoji="0" lang="en-US" sz="1600" b="1" i="0" u="none" strike="noStrike" kern="1200" cap="all" spc="0" normalizeH="0" baseline="0" noProof="0" dirty="0">
                  <a:ln>
                    <a:noFill/>
                  </a:ln>
                  <a:solidFill>
                    <a:srgbClr val="FCF9F4"/>
                  </a:solidFill>
                  <a:effectLst/>
                  <a:uLnTx/>
                  <a:uFillTx/>
                  <a:latin typeface="Aptos" panose="020B0004020202020204" pitchFamily="34" charset="0"/>
                  <a:ea typeface="+mj-ea"/>
                  <a:cs typeface="Arial" panose="020B0604020202020204" pitchFamily="34" charset="0"/>
                </a:rPr>
                <a:t>I </a:t>
              </a:r>
              <a:r>
                <a:rPr kumimoji="0" lang="en-US" sz="1600" b="1" i="0" u="none" strike="noStrike" kern="1200" cap="all" spc="0" normalizeH="0" baseline="0" noProof="0" dirty="0" err="1">
                  <a:ln>
                    <a:noFill/>
                  </a:ln>
                  <a:solidFill>
                    <a:srgbClr val="FCF9F4"/>
                  </a:solidFill>
                  <a:effectLst/>
                  <a:uLnTx/>
                  <a:uFillTx/>
                  <a:latin typeface="Aptos" panose="020B0004020202020204" pitchFamily="34" charset="0"/>
                  <a:ea typeface="+mj-ea"/>
                  <a:cs typeface="Arial" panose="020B0604020202020204" pitchFamily="34" charset="0"/>
                </a:rPr>
                <a:t>А</a:t>
              </a:r>
              <a:r>
                <a:rPr kumimoji="0" lang="ru-RU" sz="1600" b="1" i="0" u="none" strike="noStrike" kern="1200" cap="all" spc="0" normalizeH="0" baseline="0" noProof="0" dirty="0" err="1">
                  <a:ln>
                    <a:noFill/>
                  </a:ln>
                  <a:solidFill>
                    <a:srgbClr val="FCF9F4"/>
                  </a:solidFill>
                  <a:effectLst/>
                  <a:uLnTx/>
                  <a:uFillTx/>
                  <a:latin typeface="Aptos" panose="020B0004020202020204" pitchFamily="34" charset="0"/>
                  <a:ea typeface="+mj-ea"/>
                  <a:cs typeface="Arial" panose="020B0604020202020204" pitchFamily="34" charset="0"/>
                </a:rPr>
                <a:t>генты</a:t>
              </a:r>
              <a:r>
                <a:rPr kumimoji="0" lang="ru-RU" sz="1600" b="1" i="0" u="none" strike="noStrike" kern="1200" cap="all" spc="0" normalizeH="0" baseline="0" noProof="0" dirty="0">
                  <a:ln>
                    <a:noFill/>
                  </a:ln>
                  <a:solidFill>
                    <a:srgbClr val="FCF9F4"/>
                  </a:solidFill>
                  <a:effectLst/>
                  <a:uLnTx/>
                  <a:uFillTx/>
                  <a:latin typeface="Aptos" panose="020B0004020202020204" pitchFamily="34" charset="0"/>
                  <a:ea typeface="+mj-ea"/>
                  <a:cs typeface="Arial" panose="020B0604020202020204" pitchFamily="34" charset="0"/>
                </a:rPr>
                <a:t> и БОТЫ</a:t>
              </a:r>
              <a:r>
                <a:rPr kumimoji="0" lang="en-US" sz="1600" b="1" i="0" u="none" strike="noStrike" kern="1200" cap="all" spc="0" normalizeH="0" baseline="0" noProof="0" dirty="0">
                  <a:ln>
                    <a:noFill/>
                  </a:ln>
                  <a:solidFill>
                    <a:srgbClr val="FCF9F4"/>
                  </a:solidFill>
                  <a:effectLst/>
                  <a:uLnTx/>
                  <a:uFillTx/>
                  <a:latin typeface="Aptos" panose="020B0004020202020204" pitchFamily="34" charset="0"/>
                  <a:ea typeface="+mj-ea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2" name="Заголовок 2">
              <a:extLst>
                <a:ext uri="{FF2B5EF4-FFF2-40B4-BE49-F238E27FC236}">
                  <a16:creationId xmlns:a16="http://schemas.microsoft.com/office/drawing/2014/main" id="{3410F668-9481-E434-48A5-AF007D21A11E}"/>
                </a:ext>
              </a:extLst>
            </p:cNvPr>
            <p:cNvSpPr txBox="1">
              <a:spLocks/>
            </p:cNvSpPr>
            <p:nvPr/>
          </p:nvSpPr>
          <p:spPr>
            <a:xfrm>
              <a:off x="8453422" y="2653950"/>
              <a:ext cx="3230734" cy="2517954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4000" b="0" kern="1200" cap="all" baseline="0">
                  <a:solidFill>
                    <a:schemeClr val="tx1"/>
                  </a:solidFill>
                  <a:latin typeface="Tw Cen MT Condensed" panose="020B0606020104020203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ts val="1900"/>
                </a:lnSpc>
                <a:spcBef>
                  <a:spcPct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>
                  <a:tab pos="457200" algn="l"/>
                </a:tabLst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CF9F4"/>
                  </a:solidFill>
                  <a:effectLst/>
                  <a:uLnTx/>
                  <a:uFillTx/>
                  <a:latin typeface="Aptos" panose="020B0004020202020204" pitchFamily="34" charset="0"/>
                  <a:ea typeface="+mj-ea"/>
                  <a:cs typeface="Arial" panose="020B0604020202020204" pitchFamily="34" charset="0"/>
                </a:rPr>
                <a:t>Бренды тратят миллионы на рекламу, но часть бюджета просто «съедают» боты, имитирующие реальных пользователей. Сейчас начали появляться ИИ-агенты, которые мимикрируют своё поведение под человеческое, что создаёт новый вызов для рынка и верификаторов.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CF9F4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  <p:sp>
          <p:nvSpPr>
            <p:cNvPr id="2" name="Заголовок 2">
              <a:extLst>
                <a:ext uri="{FF2B5EF4-FFF2-40B4-BE49-F238E27FC236}">
                  <a16:creationId xmlns:a16="http://schemas.microsoft.com/office/drawing/2014/main" id="{9A5CBCB9-8BA6-C516-A2DA-01E2F4970915}"/>
                </a:ext>
              </a:extLst>
            </p:cNvPr>
            <p:cNvSpPr txBox="1">
              <a:spLocks/>
            </p:cNvSpPr>
            <p:nvPr/>
          </p:nvSpPr>
          <p:spPr>
            <a:xfrm>
              <a:off x="4509740" y="1842043"/>
              <a:ext cx="3483915" cy="70789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4000" b="0" kern="1200" cap="all" baseline="0">
                  <a:solidFill>
                    <a:schemeClr val="tx1"/>
                  </a:solidFill>
                  <a:latin typeface="Tw Cen MT Condensed" panose="020B0606020104020203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7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all" spc="0" normalizeH="0" baseline="0" noProof="0" dirty="0" err="1">
                  <a:ln>
                    <a:noFill/>
                  </a:ln>
                  <a:solidFill>
                    <a:srgbClr val="FCF9F4"/>
                  </a:solidFill>
                  <a:effectLst/>
                  <a:uLnTx/>
                  <a:uFillTx/>
                  <a:latin typeface="Aptos" panose="020B0004020202020204" pitchFamily="34" charset="0"/>
                  <a:ea typeface="+mj-ea"/>
                  <a:cs typeface="Arial" panose="020B0604020202020204" pitchFamily="34" charset="0"/>
                </a:rPr>
                <a:t>D</a:t>
              </a:r>
              <a:r>
                <a:rPr kumimoji="0" lang="en-US" sz="1600" b="1" i="0" u="none" strike="noStrike" kern="1200" cap="all" spc="0" normalizeH="0" baseline="0" noProof="0" dirty="0" err="1">
                  <a:ln>
                    <a:noFill/>
                  </a:ln>
                  <a:solidFill>
                    <a:srgbClr val="FCF9F4"/>
                  </a:solidFill>
                  <a:effectLst/>
                  <a:uLnTx/>
                  <a:uFillTx/>
                  <a:latin typeface="Aptos" panose="020B0004020202020204" pitchFamily="34" charset="0"/>
                  <a:ea typeface="+mj-ea"/>
                  <a:cs typeface="Arial" panose="020B0604020202020204" pitchFamily="34" charset="0"/>
                </a:rPr>
                <a:t>eEpfake</a:t>
              </a:r>
              <a:r>
                <a:rPr kumimoji="0" lang="en-US" sz="1600" b="1" i="0" u="none" strike="noStrike" kern="1200" cap="all" spc="0" normalizeH="0" baseline="0" noProof="0" dirty="0">
                  <a:ln>
                    <a:noFill/>
                  </a:ln>
                  <a:solidFill>
                    <a:srgbClr val="FCF9F4"/>
                  </a:solidFill>
                  <a:effectLst/>
                  <a:uLnTx/>
                  <a:uFillTx/>
                  <a:latin typeface="Aptos" panose="020B0004020202020204" pitchFamily="34" charset="0"/>
                  <a:ea typeface="+mj-ea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4" name="Заголовок 2">
              <a:extLst>
                <a:ext uri="{FF2B5EF4-FFF2-40B4-BE49-F238E27FC236}">
                  <a16:creationId xmlns:a16="http://schemas.microsoft.com/office/drawing/2014/main" id="{256A6E26-86FF-EC01-5D5A-E0E042CF7775}"/>
                </a:ext>
              </a:extLst>
            </p:cNvPr>
            <p:cNvSpPr txBox="1">
              <a:spLocks/>
            </p:cNvSpPr>
            <p:nvPr/>
          </p:nvSpPr>
          <p:spPr>
            <a:xfrm>
              <a:off x="4548646" y="2093183"/>
              <a:ext cx="3584716" cy="209093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4000" b="0" kern="1200" cap="all" baseline="0">
                  <a:solidFill>
                    <a:schemeClr val="tx1"/>
                  </a:solidFill>
                  <a:latin typeface="Tw Cen MT Condensed" panose="020B0606020104020203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>
                  <a:tab pos="457200" algn="l"/>
                </a:tabLst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CF9F4"/>
                  </a:solidFill>
                  <a:effectLst/>
                  <a:uLnTx/>
                  <a:uFillTx/>
                  <a:latin typeface="Aptos" panose="020B0004020202020204" pitchFamily="34" charset="0"/>
                  <a:ea typeface="+mj-ea"/>
                  <a:cs typeface="Arial" panose="020B0604020202020204" pitchFamily="34" charset="0"/>
                </a:rPr>
                <a:t>Современные алгоритмы способны имитировать голоса и создавать поддельные видео, что делает мошенничество более реалистичным и сложным для обнаружения.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CF9F4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446D7C4-5DB9-AA18-A7F6-939DA8B23CC6}"/>
                </a:ext>
              </a:extLst>
            </p:cNvPr>
            <p:cNvCxnSpPr>
              <a:cxnSpLocks/>
            </p:cNvCxnSpPr>
            <p:nvPr/>
          </p:nvCxnSpPr>
          <p:spPr>
            <a:xfrm>
              <a:off x="4307586" y="2316377"/>
              <a:ext cx="0" cy="29136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53D27D0-E97E-7D59-03D2-66D43E58D86E}"/>
                </a:ext>
              </a:extLst>
            </p:cNvPr>
            <p:cNvCxnSpPr>
              <a:cxnSpLocks/>
            </p:cNvCxnSpPr>
            <p:nvPr/>
          </p:nvCxnSpPr>
          <p:spPr>
            <a:xfrm>
              <a:off x="8284063" y="2316377"/>
              <a:ext cx="0" cy="29136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Graphic 10">
            <a:extLst>
              <a:ext uri="{FF2B5EF4-FFF2-40B4-BE49-F238E27FC236}">
                <a16:creationId xmlns:a16="http://schemas.microsoft.com/office/drawing/2014/main" id="{BA73E90D-D0CF-3029-D42C-3B00E6FC4F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43225" y="6111413"/>
            <a:ext cx="450779" cy="401603"/>
          </a:xfrm>
          <a:prstGeom prst="rect">
            <a:avLst/>
          </a:prstGeom>
        </p:spPr>
      </p:pic>
      <p:pic>
        <p:nvPicPr>
          <p:cNvPr id="29" name="Рисунок 39">
            <a:extLst>
              <a:ext uri="{FF2B5EF4-FFF2-40B4-BE49-F238E27FC236}">
                <a16:creationId xmlns:a16="http://schemas.microsoft.com/office/drawing/2014/main" id="{A6F857E4-7910-EF14-6EAF-4F126C5D9B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623305" y="6252978"/>
            <a:ext cx="565299" cy="260038"/>
          </a:xfrm>
          <a:prstGeom prst="rect">
            <a:avLst/>
          </a:prstGeom>
        </p:spPr>
      </p:pic>
      <p:sp>
        <p:nvSpPr>
          <p:cNvPr id="30" name="Заголовок 2">
            <a:extLst>
              <a:ext uri="{FF2B5EF4-FFF2-40B4-BE49-F238E27FC236}">
                <a16:creationId xmlns:a16="http://schemas.microsoft.com/office/drawing/2014/main" id="{B2DABCA3-E2A5-B719-CBFD-EAC34F98FFF3}"/>
              </a:ext>
            </a:extLst>
          </p:cNvPr>
          <p:cNvSpPr txBox="1">
            <a:spLocks/>
          </p:cNvSpPr>
          <p:nvPr/>
        </p:nvSpPr>
        <p:spPr>
          <a:xfrm>
            <a:off x="11186595" y="5984936"/>
            <a:ext cx="675349" cy="7961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4000" b="0" kern="1200" cap="all" baseline="0">
                <a:solidFill>
                  <a:schemeClr val="tx1"/>
                </a:solidFill>
                <a:latin typeface="Tw Cen MT Condensed" panose="020B0606020104020203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CF9F4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X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FCF9F4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03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B91CE-DFA6-563B-367B-A114B62FB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tandard_Mode_space__inyan">
            <a:hlinkClick r:id="" action="ppaction://media"/>
            <a:extLst>
              <a:ext uri="{FF2B5EF4-FFF2-40B4-BE49-F238E27FC236}">
                <a16:creationId xmlns:a16="http://schemas.microsoft.com/office/drawing/2014/main" id="{AF847F32-02E1-F3B1-7EC3-109DFB6591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98133" y="-81023"/>
            <a:ext cx="13388266" cy="70258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8DC2F41-CD94-8AF4-D667-0557B73CC012}"/>
              </a:ext>
            </a:extLst>
          </p:cNvPr>
          <p:cNvSpPr/>
          <p:nvPr/>
        </p:nvSpPr>
        <p:spPr>
          <a:xfrm>
            <a:off x="-744279" y="-170121"/>
            <a:ext cx="13684102" cy="72301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F9F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D9EA756-F3EB-8631-7283-16E4041FD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0200" y="2910780"/>
            <a:ext cx="6949966" cy="1036435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chemeClr val="bg1"/>
                </a:solidFill>
                <a:latin typeface="Aptos" panose="020B0004020202020204" pitchFamily="34" charset="0"/>
              </a:rPr>
              <a:t>Баланс.</a:t>
            </a:r>
            <a:br>
              <a:rPr lang="ru-RU" sz="2800" b="1" dirty="0">
                <a:solidFill>
                  <a:schemeClr val="bg1"/>
                </a:solidFill>
                <a:latin typeface="Aptos" panose="020B0004020202020204" pitchFamily="34" charset="0"/>
              </a:rPr>
            </a:br>
            <a:r>
              <a:rPr lang="ru-RU" sz="2800" b="1" dirty="0">
                <a:solidFill>
                  <a:schemeClr val="bg1"/>
                </a:solidFill>
                <a:latin typeface="Aptos" panose="020B0004020202020204" pitchFamily="34" charset="0"/>
              </a:rPr>
              <a:t>между технологиями и человеком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F4E16E7-73AD-7605-42E5-8926F9DCA20F}"/>
              </a:ext>
            </a:extLst>
          </p:cNvPr>
          <p:cNvCxnSpPr>
            <a:cxnSpLocks/>
          </p:cNvCxnSpPr>
          <p:nvPr/>
        </p:nvCxnSpPr>
        <p:spPr>
          <a:xfrm flipH="1">
            <a:off x="2757536" y="3965121"/>
            <a:ext cx="6989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oogle Shape;109;p3">
            <a:extLst>
              <a:ext uri="{FF2B5EF4-FFF2-40B4-BE49-F238E27FC236}">
                <a16:creationId xmlns:a16="http://schemas.microsoft.com/office/drawing/2014/main" id="{70756AFD-0B58-5801-EDBB-A66B2D88B35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4828" y="6111413"/>
            <a:ext cx="1054602" cy="468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748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ontent Slides">
  <a:themeElements>
    <a:clrScheme name="JDE Peet's - 2021">
      <a:dk1>
        <a:srgbClr val="3F3A31"/>
      </a:dk1>
      <a:lt1>
        <a:srgbClr val="FCF9F4"/>
      </a:lt1>
      <a:dk2>
        <a:srgbClr val="8C7454"/>
      </a:dk2>
      <a:lt2>
        <a:srgbClr val="F7EEDC"/>
      </a:lt2>
      <a:accent1>
        <a:srgbClr val="849FA4"/>
      </a:accent1>
      <a:accent2>
        <a:srgbClr val="D3BA91"/>
      </a:accent2>
      <a:accent3>
        <a:srgbClr val="2A5962"/>
      </a:accent3>
      <a:accent4>
        <a:srgbClr val="A04830"/>
      </a:accent4>
      <a:accent5>
        <a:srgbClr val="CC902D"/>
      </a:accent5>
      <a:accent6>
        <a:srgbClr val="6B7C43"/>
      </a:accent6>
      <a:hlink>
        <a:srgbClr val="2A5962"/>
      </a:hlink>
      <a:folHlink>
        <a:srgbClr val="954F72"/>
      </a:folHlink>
    </a:clrScheme>
    <a:fontScheme name="JDEP">
      <a:majorFont>
        <a:latin typeface="Tw Cen MT Condense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ct val="120000"/>
          </a:lnSpc>
          <a:defRPr sz="1200" b="1" kern="800" spc="-300" dirty="0">
            <a:ea typeface="Roboto Medium" panose="02000000000000000000" pitchFamily="2" charset="0"/>
            <a:cs typeface="Open Sans Light" panose="020B03060305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7AE127C9-E61F-4F56-943A-5083F546F682}" vid="{EC0CC92D-E8B4-4B4E-8B65-72DD515658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357</Words>
  <Application>Microsoft Office PowerPoint</Application>
  <PresentationFormat>Widescreen</PresentationFormat>
  <Paragraphs>52</Paragraphs>
  <Slides>6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Aptos</vt:lpstr>
      <vt:lpstr>Arial</vt:lpstr>
      <vt:lpstr>Calibri</vt:lpstr>
      <vt:lpstr>Times New Roman</vt:lpstr>
      <vt:lpstr>Tw Cen MT Condensed</vt:lpstr>
      <vt:lpstr>1_Content Slides</vt:lpstr>
      <vt:lpstr>AI</vt:lpstr>
      <vt:lpstr>ИЗМЕНЕНИЕ ЛАНДШАФТА: АДАПТАЦИЯ К НОВЫМ УСЛОВИЯМ.</vt:lpstr>
      <vt:lpstr>AI и Рекламный РЫНОК:  РЕВОЛЮЦИЯ ИЛИ РИСК?</vt:lpstr>
      <vt:lpstr>ЧЕЛОВЕК vs. AI:  Кто главный?</vt:lpstr>
      <vt:lpstr>ТЕМНАЯ СТОРОНА AI:  УМНЫЙ ФРОД И ЭТИЧЕСКИЕ ВЫЗОВЫ.</vt:lpstr>
      <vt:lpstr>Баланс. между технологиями и человеком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Dubenskaya, Julia</dc:creator>
  <cp:lastModifiedBy>Dubenskaya, Julia</cp:lastModifiedBy>
  <cp:revision>1</cp:revision>
  <dcterms:created xsi:type="dcterms:W3CDTF">2025-03-20T07:00:33Z</dcterms:created>
  <dcterms:modified xsi:type="dcterms:W3CDTF">2025-03-20T07:54:56Z</dcterms:modified>
</cp:coreProperties>
</file>