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1"/>
  </p:normalViewPr>
  <p:slideViewPr>
    <p:cSldViewPr snapToGrid="0">
      <p:cViewPr varScale="1">
        <p:scale>
          <a:sx n="103" d="100"/>
          <a:sy n="103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663B-8A4F-3F59-CAE8-6F1B5D396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B4CC0-0B02-5DC4-FCCD-ACB8171D0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65EE7-EDA1-03B7-A1B6-3B8EAA33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5EC-3D08-5D47-B627-2C5A498DBF39}" type="datetimeFigureOut">
              <a:rPr lang="en-RU" smtClean="0"/>
              <a:t>03.10.2024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F28AE-EC3B-ECC6-B467-4E834458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2C911-F596-0F43-CF46-910241A0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3804-8DBB-9E43-AC16-2EE452CD5DD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2220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9F6A-34A9-A597-30B9-048D9E8E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14324-38D3-A390-0325-FB572C5F4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A39D5-AE77-161D-2218-875A9323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5EC-3D08-5D47-B627-2C5A498DBF39}" type="datetimeFigureOut">
              <a:rPr lang="en-RU" smtClean="0"/>
              <a:t>03.10.2024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583B0-DD4F-3B46-C480-8FE3145E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52F8B-2C64-EEC9-9A72-36C829AD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3804-8DBB-9E43-AC16-2EE452CD5DD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3316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ACC95-C9BD-DDF7-893A-22AF2F1E4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8FBEB-D908-ACFE-A018-4FA51ABC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7DA0-4E21-7757-25F1-B0C83CFB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5EC-3D08-5D47-B627-2C5A498DBF39}" type="datetimeFigureOut">
              <a:rPr lang="en-RU" smtClean="0"/>
              <a:t>03.10.2024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C9A23-C3B8-F1BD-8974-5E8BD75D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6558-96B7-CB24-72BD-AD109EF3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3804-8DBB-9E43-AC16-2EE452CD5DD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115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26D5-299D-3C33-093E-BFC4ED13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D753-75D2-F5EE-7FC0-2BED939EE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2F67B-9200-47FE-5AF0-EF97AE7D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5EC-3D08-5D47-B627-2C5A498DBF39}" type="datetimeFigureOut">
              <a:rPr lang="en-RU" smtClean="0"/>
              <a:t>03.10.2024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3099-E1E5-2675-72A6-5D6D0EE7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1E01B-B54D-F89B-0468-33B7E6C0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3804-8DBB-9E43-AC16-2EE452CD5DD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9478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8416-BB1E-3161-0002-29A9B326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02410-4070-91D3-4A4F-92DF3C791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38FA9-DFB3-01FC-C7E5-F45AB32A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5EC-3D08-5D47-B627-2C5A498DBF39}" type="datetimeFigureOut">
              <a:rPr lang="en-RU" smtClean="0"/>
              <a:t>03.10.2024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3B780-E52A-4471-3D94-73BE414D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9FECE-1477-D42C-969C-33590BD9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3804-8DBB-9E43-AC16-2EE452CD5DD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2299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6A13-D517-6CDB-60EC-A72314AE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FEA9-48E6-ACFB-BC83-66A247EBB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EEB25-0A10-DD76-2445-FC47BD5B7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20C67-18D7-614C-04CC-EEE4B7E5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5EC-3D08-5D47-B627-2C5A498DBF39}" type="datetimeFigureOut">
              <a:rPr lang="en-RU" smtClean="0"/>
              <a:t>03.10.2024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17C9E-68B5-3BE7-6E1F-1082CDB5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88CEE-7EC1-5E54-DE58-3E14B7F7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3804-8DBB-9E43-AC16-2EE452CD5DD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1409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392F-AA57-53B0-8366-863710C8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A7723-D2A5-8DBB-0F21-6CB361476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54702-FAA0-380E-F3D1-9582049E0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08237-19CB-FD19-5223-FB15CEC5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724CE-8AFA-A79F-79E7-80F6C94EE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35CBDC-B2A3-10D6-BC25-4A26F7EF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5EC-3D08-5D47-B627-2C5A498DBF39}" type="datetimeFigureOut">
              <a:rPr lang="en-RU" smtClean="0"/>
              <a:t>03.10.2024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4F5CC-061C-9B4C-C695-12DD6A0F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FE76A-285B-34A1-ECB6-11CD57C2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3804-8DBB-9E43-AC16-2EE452CD5DD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3982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6114-D77E-2BC1-69DF-766B75B1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1BF8E-A3D7-0C14-4943-1F6E5825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5EC-3D08-5D47-B627-2C5A498DBF39}" type="datetimeFigureOut">
              <a:rPr lang="en-RU" smtClean="0"/>
              <a:t>03.10.2024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5599E-DF3A-9365-731E-D417F9B1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6E7F-6E79-6AD9-452F-8E4ED2EE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3804-8DBB-9E43-AC16-2EE452CD5DD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6967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72706-7F01-FEDC-4F20-40B02D35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5EC-3D08-5D47-B627-2C5A498DBF39}" type="datetimeFigureOut">
              <a:rPr lang="en-RU" smtClean="0"/>
              <a:t>03.10.2024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C0100-3F23-33A7-3F50-5D005293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1A466-E749-EE1C-A102-00F51DCC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3804-8DBB-9E43-AC16-2EE452CD5DD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7506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1371-EBD6-C682-19DC-23FD52F5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E894E-80D9-46C4-4181-66A2F322A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98A4D-1021-35C3-4295-8972F7472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A07E4-9CC1-B951-3C65-3B57E977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5EC-3D08-5D47-B627-2C5A498DBF39}" type="datetimeFigureOut">
              <a:rPr lang="en-RU" smtClean="0"/>
              <a:t>03.10.2024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4D4A6-5420-F836-EB8C-CF7ADEDD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9D167-6B11-0169-1DDD-9744ADF1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3804-8DBB-9E43-AC16-2EE452CD5DD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0790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087C-28B7-CE21-BB12-F35BE410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9E242-17B8-5EFF-EA5F-FE3F8F3AC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13D20-1AFE-92B5-3650-7DD5E2BC4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3ACD9-77DE-B5EB-6815-76ABCAC2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5EC-3D08-5D47-B627-2C5A498DBF39}" type="datetimeFigureOut">
              <a:rPr lang="en-RU" smtClean="0"/>
              <a:t>03.10.2024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FA477-DEFD-C579-6C02-58C9C59E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66C85-8BEC-E27E-6FFE-8928176C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3804-8DBB-9E43-AC16-2EE452CD5DD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9855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DBF53-1B86-BFF0-0564-1998E06D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D80C6-ADC1-CD90-BE89-0AA04C0FB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85221-6D64-D8AD-5363-4E899DD0D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4085EC-3D08-5D47-B627-2C5A498DBF39}" type="datetimeFigureOut">
              <a:rPr lang="en-RU" smtClean="0"/>
              <a:t>03.10.2024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69241-2573-962B-49A2-8A94D29BF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8A2E0-4587-A8C8-32EB-D3E40321F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053804-8DBB-9E43-AC16-2EE452CD5DD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180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erson&#10;&#10;Description automatically generated">
            <a:extLst>
              <a:ext uri="{FF2B5EF4-FFF2-40B4-BE49-F238E27FC236}">
                <a16:creationId xmlns:a16="http://schemas.microsoft.com/office/drawing/2014/main" id="{003C7760-1E22-D151-607E-F6A2D3E8B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" y="0"/>
            <a:ext cx="12187881" cy="68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5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2BB2A-3C7E-6C91-5E72-7CE800AA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screen&#10;&#10;Description automatically generated">
            <a:extLst>
              <a:ext uri="{FF2B5EF4-FFF2-40B4-BE49-F238E27FC236}">
                <a16:creationId xmlns:a16="http://schemas.microsoft.com/office/drawing/2014/main" id="{E047F5B1-4B9C-B62C-2873-9D925DE06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" y="0"/>
            <a:ext cx="12183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8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D337A-8547-2720-C06E-5A2B70E99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8DE1CDE-0260-D0C7-4301-BBE39270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" y="-1"/>
            <a:ext cx="12187882" cy="68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2B84A-6855-AAC4-57AE-F894FFA44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1D434E0-5EBE-D079-944E-E362A796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" y="0"/>
            <a:ext cx="12187881" cy="68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5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998F7-9DAA-C443-E737-03EE510A4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B9D421FB-128D-7C8C-5A10-EDD655CA4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" y="0"/>
            <a:ext cx="12187881" cy="68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8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A24D0-F70E-B31A-74FA-40BB0D1FE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E37A5CC-5044-C774-ED37-ACA7106FB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" y="-1"/>
            <a:ext cx="12190611" cy="68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8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59DD5-49FB-EEEF-F927-5EEB6910F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06C2F29-968C-73B5-3B83-8105180D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7"/>
            <a:ext cx="12192000" cy="68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84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KSENIA SAVINICH</dc:creator>
  <cp:lastModifiedBy>KSENIA SAVINICH</cp:lastModifiedBy>
  <cp:revision>3</cp:revision>
  <dcterms:created xsi:type="dcterms:W3CDTF">2024-09-27T09:12:35Z</dcterms:created>
  <dcterms:modified xsi:type="dcterms:W3CDTF">2024-10-03T10:45:50Z</dcterms:modified>
</cp:coreProperties>
</file>