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BC170F"/>
    <a:srgbClr val="BF1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1718D-0191-40BB-B8CB-C283CE98B15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05450-729A-4517-BBB5-4FFFE7570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8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67710-C264-4BA5-95BB-2956CE0617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52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Red">
    <p:bg>
      <p:bgPr>
        <a:gradFill>
          <a:gsLst>
            <a:gs pos="61000">
              <a:schemeClr val="tx2"/>
            </a:gs>
            <a:gs pos="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C798D6-2AC6-B441-8987-8FDF63B72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10" y="327950"/>
            <a:ext cx="5637190" cy="201108"/>
          </a:xfrm>
        </p:spPr>
        <p:txBody>
          <a:bodyPr/>
          <a:lstStyle>
            <a:lvl1pPr algn="l">
              <a:defRPr sz="12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3E9C848-1D77-C644-B17A-6F56B522BA8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2128" y="3761728"/>
            <a:ext cx="963272" cy="60548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7988A2-66D1-D94F-907C-75F3D9260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50" y="4893941"/>
            <a:ext cx="6624050" cy="13970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Slide_Red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1761F9-0DE7-404F-8AA7-0595E019238D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7984068" y="0"/>
            <a:ext cx="4207933" cy="6858000"/>
          </a:xfrm>
          <a:custGeom>
            <a:avLst/>
            <a:gdLst>
              <a:gd name="connsiteX0" fmla="*/ 1770464 w 4207933"/>
              <a:gd name="connsiteY0" fmla="*/ 0 h 6858000"/>
              <a:gd name="connsiteX1" fmla="*/ 4207933 w 4207933"/>
              <a:gd name="connsiteY1" fmla="*/ 0 h 6858000"/>
              <a:gd name="connsiteX2" fmla="*/ 4207933 w 4207933"/>
              <a:gd name="connsiteY2" fmla="*/ 2068912 h 6858000"/>
              <a:gd name="connsiteX3" fmla="*/ 2847845 w 4207933"/>
              <a:gd name="connsiteY3" fmla="*/ 3429000 h 6858000"/>
              <a:gd name="connsiteX4" fmla="*/ 4207933 w 4207933"/>
              <a:gd name="connsiteY4" fmla="*/ 4789088 h 6858000"/>
              <a:gd name="connsiteX5" fmla="*/ 4207933 w 4207933"/>
              <a:gd name="connsiteY5" fmla="*/ 6858000 h 6858000"/>
              <a:gd name="connsiteX6" fmla="*/ 1774621 w 4207933"/>
              <a:gd name="connsiteY6" fmla="*/ 6858000 h 6858000"/>
              <a:gd name="connsiteX7" fmla="*/ 1531297 w 4207933"/>
              <a:gd name="connsiteY7" fmla="*/ 6676046 h 6858000"/>
              <a:gd name="connsiteX8" fmla="*/ 0 w 4207933"/>
              <a:gd name="connsiteY8" fmla="*/ 3429000 h 6858000"/>
              <a:gd name="connsiteX9" fmla="*/ 1690260 w 4207933"/>
              <a:gd name="connsiteY9" fmla="*/ 570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7933" h="6858000">
                <a:moveTo>
                  <a:pt x="1770464" y="0"/>
                </a:moveTo>
                <a:lnTo>
                  <a:pt x="4207933" y="0"/>
                </a:lnTo>
                <a:lnTo>
                  <a:pt x="4207933" y="2068912"/>
                </a:lnTo>
                <a:cubicBezTo>
                  <a:pt x="3456777" y="2068912"/>
                  <a:pt x="2847845" y="2677845"/>
                  <a:pt x="2847845" y="3429000"/>
                </a:cubicBezTo>
                <a:cubicBezTo>
                  <a:pt x="2847845" y="4180156"/>
                  <a:pt x="3456777" y="4789088"/>
                  <a:pt x="4207933" y="4789088"/>
                </a:cubicBezTo>
                <a:lnTo>
                  <a:pt x="4207933" y="6858000"/>
                </a:lnTo>
                <a:lnTo>
                  <a:pt x="1774621" y="6858000"/>
                </a:lnTo>
                <a:lnTo>
                  <a:pt x="1531297" y="6676046"/>
                </a:lnTo>
                <a:cubicBezTo>
                  <a:pt x="596096" y="5904249"/>
                  <a:pt x="0" y="4736237"/>
                  <a:pt x="0" y="3429000"/>
                </a:cubicBezTo>
                <a:cubicBezTo>
                  <a:pt x="0" y="2049139"/>
                  <a:pt x="664168" y="824402"/>
                  <a:pt x="1690260" y="57035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accent6"/>
              </a:gs>
            </a:gsLst>
            <a:lin ang="18900000" scaled="1"/>
          </a:gradFill>
          <a:ln>
            <a:noFill/>
          </a:ln>
          <a:effectLst>
            <a:outerShdw blurRad="127000" dist="38100" dir="54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dirty="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800" dirty="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800" dirty="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800" dirty="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3BE70F-4A43-7346-89AD-0773339FA93D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06410" y="6335211"/>
            <a:ext cx="6626554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D182F-4E22-024B-BFD2-9B40D12CEC21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B5B930-43AC-7E4C-95F7-C5FFA835DA8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3C7A6-F859-474E-8870-0C476022CA1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8CE867-F495-5A45-BDB9-F0FEA835401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7796E35-7711-8049-9A62-AA4564FC5A9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DF0D08F-596E-F34C-BCEC-20F7C0B005A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1BF0A19-BD09-AA49-804F-9C112C43345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83456DC-2142-274A-8645-B91863A6949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33BE8BA-7154-5548-8AD7-DE01B879192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0365DD9-163B-A848-A12B-9D4E08B481B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D317B52-5275-7A47-A5B8-FB352516AAF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BE9BC83B-EE82-3244-B8CA-03D2BDBDC9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97C5D5-2D22-9D44-8682-99C8A183514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0BCF2D5-8F97-5843-8B54-6369140B7EC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67CEF17-2846-444B-964D-304DE74894B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9C0CF81-81C1-1B44-9611-0A786C33D94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7F1556D-E21C-7E41-903A-8D016FB4BEE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8C3AFF2C-19AC-9641-8C4C-49D8ED3D3B5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1EFCC5A-47F3-0241-A500-82C21A127B4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7205CE6-DBF7-3645-BD7A-153F7B6119C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E525E52C-0778-D94D-93EC-DD9ECBE8FA9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EC2D73-F235-8942-917B-950BEEAF6A4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FC6CC6-9317-A947-A571-42F7C15E5A4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159852D-5800-BA43-97F9-D6EE5BA93F9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88BA36A-2821-434A-A963-31B68B060AA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EC865A4-E8CC-7449-AE5B-8C122816EBD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C25269F-5975-744A-82F7-2596B880315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B09B2F5C-7D84-0442-B4B1-88E92AA88D0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739387-E4CA-A94E-AE9C-D5369F471DC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169041-6A3F-1748-9D16-7B5366CEA87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1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6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6_Red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32013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8B32C37-5AF5-ED4C-BD4E-73D292BEC75A}"/>
              </a:ext>
            </a:extLst>
          </p:cNvPr>
          <p:cNvSpPr>
            <a:spLocks noGrp="1" noChangeAspect="1"/>
          </p:cNvSpPr>
          <p:nvPr>
            <p:ph type="body" sz="quarter" idx="18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033285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95EF29E-77AE-DE43-B707-A31551271327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6611843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FE6DED36-2E09-904B-BF8B-A4A47C6732E4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6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85D4598-E207-FA44-A610-5A330741AB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A49528-A80A-444B-A7E9-7FA016E93A2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E39D5B-2489-AA43-883D-7584FF576C1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93621-9074-DD47-8691-8C1CFDDB76E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7A5D8D-7827-D449-9A6C-26445A030BF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3FE2110-6229-BE40-B5E0-D4876B63C3E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6C35EDA-55D5-6B42-B871-1EAD38EAE07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EFAB3AE-65AA-5948-AE76-F2CAF66E572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A969315-17FD-1B41-9637-29E64E21C5D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2BD9DB7-B0D8-4B45-B0FA-D15AD94BFC4E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A185805-87A7-7D4F-A6DB-9D1814FD63F9}"/>
              </a:ext>
            </a:extLst>
          </p:cNvPr>
          <p:cNvSpPr>
            <a:spLocks noGrp="1"/>
          </p:cNvSpPr>
          <p:nvPr>
            <p:ph type="body" sz="quarter" idx="18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2ACE157-C29F-D64D-B067-CBE34CC148B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578A1BB-89C4-4147-92BB-63E1ADCEDE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08E43A-61D0-2F46-B1E5-26F445A137D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D030DA-D9C1-5E4C-B80A-E2405A63BE3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F2F1AD2-9AEE-9E44-98D4-E8B0A252BB3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82C3DC6-A31F-F347-8C04-08DC848995B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C399C05-A63A-D843-950F-6D0A8585E7C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741F038-3858-D341-81B2-B010E5068F6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F69E49D-61FC-1B40-8695-3E52075F37B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9376A99-CA34-064C-BFF9-7F1196D25BD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B6B68E42-8941-3B4F-943C-3A3E70ECEC3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8DED50-6A59-414C-B68E-12231E878A7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445890-04E3-A249-B390-11F9F632EA5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D7FA8F8-4015-2540-B50E-DB4CEC8AFF8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BAFAA05-5E1F-4447-BBB9-FFFCA624621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0CA6CCA-61E0-F74E-ACAF-CD4418726C3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30CB918-0032-0743-BD9B-6627780CAE9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1B68DFC3-FF3D-1E4D-92DA-7FDECD0508B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32F274-F208-FA43-9105-030119F3905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A845C2-CC30-174B-948C-ECE0B809127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0008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Scatter Pho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653227" cy="711892"/>
          </a:xfrm>
        </p:spPr>
        <p:txBody>
          <a:bodyPr/>
          <a:lstStyle/>
          <a:p>
            <a:r>
              <a:rPr lang="en-US" dirty="0"/>
              <a:t>Title + Content + Scatter Photos_2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5B42A3B-6505-FF40-B2DC-D1B1F1936123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4260850" y="3581399"/>
            <a:ext cx="1682750" cy="2735263"/>
          </a:xfrm>
          <a:prstGeom prst="roundRect">
            <a:avLst>
              <a:gd name="adj" fmla="val 18509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8101E7BF-5812-B64B-8AB4-F9FE6C872DD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6245225" y="3581399"/>
            <a:ext cx="5637213" cy="2735263"/>
          </a:xfrm>
          <a:prstGeom prst="roundRect">
            <a:avLst>
              <a:gd name="adj" fmla="val 1156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40CC483A-9875-2E4F-BA7C-2C9DB480C975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305997" y="3581400"/>
            <a:ext cx="3653227" cy="2735263"/>
          </a:xfrm>
          <a:prstGeom prst="roundRect">
            <a:avLst>
              <a:gd name="adj" fmla="val 1070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73A5CB5-E4DE-CE4D-8BAA-3FBCD5CCA423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8229600" y="311150"/>
            <a:ext cx="3652839" cy="2947670"/>
          </a:xfrm>
          <a:prstGeom prst="roundRect">
            <a:avLst>
              <a:gd name="adj" fmla="val 9992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7099600-C3D8-5845-B706-0695DD46096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4260850" y="311150"/>
            <a:ext cx="3625850" cy="2947670"/>
          </a:xfrm>
          <a:prstGeom prst="roundRect">
            <a:avLst>
              <a:gd name="adj" fmla="val 1023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F180D7E-5608-764F-B452-A12F38508C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3649663" cy="185864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F9E01-AC6B-1040-94AE-60034E4FA67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969D8-957A-D642-A77F-23AA7215A04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0E9A8-17A1-8147-BC1E-DF97BB3706E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E6ED92-99C0-464C-B999-E28C01D3AD4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51C09-E59F-DF42-8C7F-919299A666D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7387114-AFE5-E944-AAB1-362A1E34D94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0F8574A-A48E-FF49-8FC0-BC71CDBB4D2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828A38C-31B1-904C-B744-67655061265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F5FB90F-3117-BE42-8A1A-EC1ED60FA89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51948FC-711B-7347-8D25-FC5FA1C9E19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6431A7C-0411-6440-9675-69BDF1C9EC1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91842BF-2818-9C4C-98C7-0B4C196426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224118-1D85-4241-842E-2129D4D2E68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8583AFE-2649-6441-9BB2-46A0D6C755A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413291-4451-1343-A62F-6609A3FA3450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56889E-B4D0-684A-9876-7D8769EE0B4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49FA72-7D64-6641-B4BF-383B8AF7452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B97E67B-9309-9843-9B01-532AC0A165A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39D646A-1718-204D-ABC8-D3B94868380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EE6ABF1-0C06-A947-B976-DC80DB534F6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D31C2263-930F-374D-BB82-9A532F064A7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8CA60D-DB56-3D4F-8B8E-08B6A9B2B58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87EDD0-3FC7-2648-B0F3-A2F3B322267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6B38776-C1C4-CF49-AE01-2D33AAB535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3A04A04-D983-D942-995C-FE758691C62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A6CA218-85CE-F941-8C41-8411775F0F0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FD20CE4-DE94-8C40-9D08-A9B48905864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BAD303A2-E5BF-314C-B328-9C8E908A872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6869AE-386F-5D46-A2B6-F24DACEDED4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E4ECAB-E179-AE43-B60A-AC55B5687D8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859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810FD8AC-1543-DC45-A446-124E864E9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54852" cy="68580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5EC4717-2DD4-5844-893B-7C48D7D3B47B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2" y="0"/>
            <a:ext cx="3959224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C4A847F-CF5E-9E4B-A383-00C7EB130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427" y="962623"/>
            <a:ext cx="3658798" cy="4928616"/>
          </a:xfrm>
          <a:custGeom>
            <a:avLst/>
            <a:gdLst>
              <a:gd name="connsiteX0" fmla="*/ 332609 w 3658798"/>
              <a:gd name="connsiteY0" fmla="*/ 0 h 4924622"/>
              <a:gd name="connsiteX1" fmla="*/ 3658798 w 3658798"/>
              <a:gd name="connsiteY1" fmla="*/ 0 h 4924622"/>
              <a:gd name="connsiteX2" fmla="*/ 3658798 w 3658798"/>
              <a:gd name="connsiteY2" fmla="*/ 4924622 h 4924622"/>
              <a:gd name="connsiteX3" fmla="*/ 332609 w 3658798"/>
              <a:gd name="connsiteY3" fmla="*/ 4924622 h 4924622"/>
              <a:gd name="connsiteX4" fmla="*/ 0 w 3658798"/>
              <a:gd name="connsiteY4" fmla="*/ 4592013 h 4924622"/>
              <a:gd name="connsiteX5" fmla="*/ 0 w 3658798"/>
              <a:gd name="connsiteY5" fmla="*/ 332609 h 4924622"/>
              <a:gd name="connsiteX6" fmla="*/ 332609 w 3658798"/>
              <a:gd name="connsiteY6" fmla="*/ 0 h 492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8798" h="4924622">
                <a:moveTo>
                  <a:pt x="332609" y="0"/>
                </a:moveTo>
                <a:lnTo>
                  <a:pt x="3658798" y="0"/>
                </a:lnTo>
                <a:lnTo>
                  <a:pt x="3658798" y="4924622"/>
                </a:lnTo>
                <a:lnTo>
                  <a:pt x="332609" y="4924622"/>
                </a:lnTo>
                <a:cubicBezTo>
                  <a:pt x="148914" y="4924622"/>
                  <a:pt x="0" y="4775708"/>
                  <a:pt x="0" y="4592013"/>
                </a:cubicBezTo>
                <a:lnTo>
                  <a:pt x="0" y="332609"/>
                </a:lnTo>
                <a:cubicBezTo>
                  <a:pt x="0" y="148914"/>
                  <a:pt x="148914" y="0"/>
                  <a:pt x="332609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b="1" dirty="0">
                <a:noFill/>
                <a:latin typeface="GT Walsheim Pro O" pitchFamily="2" charset="77"/>
                <a:cs typeface="Arial" panose="020B0604020202020204" pitchFamily="34" charset="0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2F8B48-E936-8A4A-8E2D-BE1E6BAC3918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>
          <a:xfrm>
            <a:off x="609599" y="1234968"/>
            <a:ext cx="871959" cy="871959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5998" y="6546850"/>
            <a:ext cx="3657600" cy="1746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F3FFD-E052-9F4C-AF89-6B9D67C5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476500"/>
            <a:ext cx="2990088" cy="7118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Case Study Slide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6613273-CD0A-984B-ADF8-271B94148766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695360" y="1322291"/>
            <a:ext cx="700437" cy="697312"/>
          </a:xfrm>
          <a:noFill/>
        </p:spPr>
        <p:txBody>
          <a:bodyPr anchor="ctr">
            <a:normAutofit/>
          </a:bodyPr>
          <a:lstStyle>
            <a:lvl1pPr algn="ctr">
              <a:defRPr sz="7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CLIENT LOGO, RESIZE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352D84F-89EF-B54C-9E49-B30AC2ABBBAA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3959224" y="962623"/>
            <a:ext cx="7932349" cy="4924622"/>
          </a:xfrm>
          <a:custGeom>
            <a:avLst/>
            <a:gdLst>
              <a:gd name="connsiteX0" fmla="*/ 0 w 8084748"/>
              <a:gd name="connsiteY0" fmla="*/ 0 h 4924622"/>
              <a:gd name="connsiteX1" fmla="*/ 7752139 w 8084748"/>
              <a:gd name="connsiteY1" fmla="*/ 0 h 4924622"/>
              <a:gd name="connsiteX2" fmla="*/ 8084748 w 8084748"/>
              <a:gd name="connsiteY2" fmla="*/ 332609 h 4924622"/>
              <a:gd name="connsiteX3" fmla="*/ 8084748 w 8084748"/>
              <a:gd name="connsiteY3" fmla="*/ 4592013 h 4924622"/>
              <a:gd name="connsiteX4" fmla="*/ 7752139 w 8084748"/>
              <a:gd name="connsiteY4" fmla="*/ 4924622 h 4924622"/>
              <a:gd name="connsiteX5" fmla="*/ 0 w 8084748"/>
              <a:gd name="connsiteY5" fmla="*/ 4924622 h 492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4748" h="4924622">
                <a:moveTo>
                  <a:pt x="0" y="0"/>
                </a:moveTo>
                <a:lnTo>
                  <a:pt x="7752139" y="0"/>
                </a:lnTo>
                <a:cubicBezTo>
                  <a:pt x="7935834" y="0"/>
                  <a:pt x="8084748" y="148914"/>
                  <a:pt x="8084748" y="332609"/>
                </a:cubicBezTo>
                <a:lnTo>
                  <a:pt x="8084748" y="4592013"/>
                </a:lnTo>
                <a:cubicBezTo>
                  <a:pt x="8084748" y="4775708"/>
                  <a:pt x="7935834" y="4924622"/>
                  <a:pt x="7752139" y="4924622"/>
                </a:cubicBezTo>
                <a:lnTo>
                  <a:pt x="0" y="4924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b="1" dirty="0">
                <a:noFill/>
                <a:latin typeface="GT Walsheim Pro O" pitchFamily="2" charset="77"/>
                <a:cs typeface="Arial" panose="020B0604020202020204" pitchFamily="34" charset="0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1BDC93C4-7E40-5440-B8D1-5B8728E32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8397" y="1400175"/>
            <a:ext cx="3289873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AB51149C-AB7C-9A4A-BCDA-853A558B26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8397" y="1730291"/>
            <a:ext cx="3289874" cy="1051871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92EAFEA-8B09-C846-9058-EF6F08BA900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8093674" y="1400175"/>
            <a:ext cx="3289874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84E9A3F9-FC29-F94B-82A3-0F3114BAA6AB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8093673" y="1720499"/>
            <a:ext cx="3289873" cy="1027968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161B7A38-C953-024D-8267-69354BD86574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4268397" y="3599365"/>
            <a:ext cx="7115151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</a:t>
            </a:r>
          </a:p>
          <a:p>
            <a:pPr lvl="1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BFD84F0-FC89-C346-BAA3-D518CAA19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76703" y="4862322"/>
            <a:ext cx="1036320" cy="300864"/>
          </a:xfrm>
        </p:spPr>
        <p:txBody>
          <a:bodyPr/>
          <a:lstStyle>
            <a:lvl1pPr algn="ctr">
              <a:defRPr lang="en-US" sz="2800" b="1" i="0" kern="1200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algn="ctr">
              <a:defRPr sz="2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589EBAB4-835E-A64B-9E7F-0E960A2CAF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1913" y="4862322"/>
            <a:ext cx="1102360" cy="300864"/>
          </a:xfrm>
        </p:spPr>
        <p:txBody>
          <a:bodyPr/>
          <a:lstStyle>
            <a:lvl1pPr algn="ctr">
              <a:defRPr sz="2800" b="1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  <a:lvl2pPr algn="ctr">
              <a:defRPr sz="2400" b="1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C0C87351-437F-E245-BDEF-BD1C357506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70245" y="4864672"/>
            <a:ext cx="1102360" cy="300864"/>
          </a:xfrm>
        </p:spPr>
        <p:txBody>
          <a:bodyPr/>
          <a:lstStyle>
            <a:lvl1pPr algn="ctr">
              <a:defRPr lang="en-US" sz="2800" b="1" i="0" kern="1200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algn="ctr">
              <a:defRPr sz="2400" b="1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81EBD1FD-2B0D-344E-BA72-CD71ADF733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6703" y="5239154"/>
            <a:ext cx="103632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9900658-E74B-6C47-8B1E-01EA127868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21913" y="5239154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DB94A272-0058-2B47-B58F-9BA754446A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70245" y="5239154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127FF395-918F-C645-9FE0-2F089AC5D49C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4268396" y="3937605"/>
            <a:ext cx="7115149" cy="735995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E36D3D7A-ADF4-694D-9444-6563CBF985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68395" y="3169344"/>
            <a:ext cx="7114032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b="0">
                <a:noFill/>
                <a:latin typeface="+mj-lt"/>
              </a:defRPr>
            </a:lvl1pPr>
            <a:lvl2pPr>
              <a:defRPr b="0">
                <a:solidFill>
                  <a:schemeClr val="tx1"/>
                </a:solidFill>
                <a:latin typeface="+mj-lt"/>
              </a:defRPr>
            </a:lvl2pPr>
            <a:lvl3pPr>
              <a:defRPr b="0">
                <a:solidFill>
                  <a:schemeClr val="tx1"/>
                </a:solidFill>
                <a:latin typeface="+mj-lt"/>
              </a:defRPr>
            </a:lvl3pPr>
            <a:lvl4pPr>
              <a:defRPr b="0">
                <a:solidFill>
                  <a:schemeClr val="tx1"/>
                </a:solidFill>
                <a:latin typeface="+mj-lt"/>
              </a:defRPr>
            </a:lvl4pPr>
            <a:lvl5pPr>
              <a:defRPr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5E018B95-E236-004B-BAE2-D5CCC0544E75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609600" y="3502481"/>
            <a:ext cx="299008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4EC5FCC-1ED0-BE4E-9F0E-8CCCEEB8DB16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609600" y="3785714"/>
            <a:ext cx="2990850" cy="1680653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73F7929-680D-224A-9696-A733CE7AD8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2696A2-E86B-ED42-8D37-04FCF08FEB1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344AD6-966E-C04F-AF03-8A7863F61F0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261B2E-D236-964F-8BB1-802315F1309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BE1ECB-1ED0-614E-B423-69E3C39ABA1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3352566-C273-B841-B79C-591BCCE4CE0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AD1230A-E0D2-404D-9E04-FE58E3D1ECF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B190701-F6A3-404D-B448-225F0754B08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6BC37A8-90AE-CC4D-AE89-90ECD7A99EC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88E4D6E-82FB-2640-8728-97DA3A077A7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41061A2B-A808-B14A-B080-565B72C00EC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402841AC-1BD6-B943-8A90-2E6EAC0EF3D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62EAB183-794D-0C45-BD91-5F4F7AA0E74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DE9AF52-604F-D143-AF9F-74EF349EDA2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C8E7E74A-152F-A042-B064-7C4E349FFF3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564A175-EE44-2D46-9EA1-A4DAE0E4FA9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9D351792-865C-5B4A-8D92-81F8A2D348E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5556D68-5931-7147-9887-329FFCA44D0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278998D-9FD6-2F4F-B1BB-3318B3A8B40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AAF0BD8-452D-3343-A03C-B97F93C94B4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1BA6E3E-B7B2-B345-834F-A96608BEC8A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A37CEEFC-0F32-4F40-9544-A76B92553AD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EBB70E-6F6C-B744-A614-9ADD62A30BD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E4AFF0-7ECF-A441-93AD-040DAD3396F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E933E13C-6428-E249-B1B1-2D4A639CEA9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07802599-9B05-684A-B715-5E9252FA26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A80CA3F4-6AA5-9648-B95A-B37CEB5065A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0421F213-0F95-1A47-8883-59F1CFB1128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1">
            <a:extLst>
              <a:ext uri="{FF2B5EF4-FFF2-40B4-BE49-F238E27FC236}">
                <a16:creationId xmlns:a16="http://schemas.microsoft.com/office/drawing/2014/main" id="{6149A254-DE65-5D4E-825F-211EBE94BBC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3891299-4610-624E-A01F-64B7B4D15BC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3713EB8-1E5E-684A-901C-13378A9F964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750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8412023-652C-4F44-9B6F-D43A6AC836D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1625" y="5265000"/>
            <a:ext cx="4655745" cy="1051663"/>
          </a:xfrm>
          <a:prstGeom prst="roundRect">
            <a:avLst>
              <a:gd name="adj" fmla="val 27464"/>
            </a:avLst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ctr">
              <a:defRPr>
                <a:noFill/>
              </a:defRPr>
            </a:lvl1pPr>
            <a:lvl2pPr algn="ctr">
              <a:defRPr>
                <a:noFill/>
              </a:defRPr>
            </a:lvl2pPr>
            <a:lvl3pPr algn="ctr">
              <a:defRPr>
                <a:noFill/>
              </a:defRPr>
            </a:lvl3pPr>
            <a:lvl4pPr algn="ctr">
              <a:defRPr>
                <a:noFill/>
              </a:defRPr>
            </a:lvl4pPr>
            <a:lvl5pPr algn="ctr"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A15F9CF-7376-E740-8AE9-14372DCDBA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394652"/>
            <a:ext cx="6632576" cy="4922009"/>
          </a:xfrm>
          <a:prstGeom prst="roundRect">
            <a:avLst>
              <a:gd name="adj" fmla="val 6285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148" y="311150"/>
            <a:ext cx="9888726" cy="711892"/>
          </a:xfrm>
        </p:spPr>
        <p:txBody>
          <a:bodyPr anchor="ctr"/>
          <a:lstStyle/>
          <a:p>
            <a:r>
              <a:rPr lang="en-US" dirty="0"/>
              <a:t>Case Study Slide_2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E4087B2B-A142-A349-93B1-DEEDDBE46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7" y="1394652"/>
            <a:ext cx="4651376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6F385BE-6E26-2B44-9DB6-0C5CF21D1C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596" y="311150"/>
            <a:ext cx="711892" cy="711892"/>
          </a:xfrm>
          <a:prstGeom prst="roundRect">
            <a:avLst>
              <a:gd name="adj" fmla="val 18242"/>
            </a:avLst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100" dirty="0"/>
            </a:lvl2pPr>
          </a:lstStyle>
          <a:p>
            <a:pPr lvl="1"/>
            <a:endParaRPr lang="en-US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A73FC5DF-28AA-CE45-87DE-38EB11523C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996" y="1714976"/>
            <a:ext cx="4651375" cy="922896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4338FC1B-9BE7-4A4C-96AE-13A9ECFAD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107" y="5529363"/>
            <a:ext cx="1036320" cy="300864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2800" b="1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</a:lstStyle>
          <a:p>
            <a:pPr lvl="0" algn="ctr"/>
            <a:r>
              <a:rPr lang="en-US" dirty="0"/>
              <a:t>XX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181417A-D42F-FD4D-8469-5AA7EB4F7A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78317" y="5529363"/>
            <a:ext cx="1102360" cy="300864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2800" b="1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  <a:lvl2pPr algn="ctr">
              <a:def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 algn="ctr"/>
            <a:r>
              <a:rPr lang="en-US" dirty="0"/>
              <a:t>XX</a:t>
            </a:r>
          </a:p>
          <a:p>
            <a:pPr lvl="1" algn="ctr"/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D159A0C-4EFE-8F46-9554-C8874DAD0B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26649" y="5531713"/>
            <a:ext cx="1102360" cy="300864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2800" b="1" dirty="0">
                <a:gradFill>
                  <a:gsLst>
                    <a:gs pos="0">
                      <a:schemeClr val="tx2"/>
                    </a:gs>
                    <a:gs pos="100000">
                      <a:schemeClr val="accent6">
                        <a:alpha val="98000"/>
                      </a:schemeClr>
                    </a:gs>
                  </a:gsLst>
                  <a:lin ang="18900000" scaled="1"/>
                </a:gradFill>
                <a:latin typeface="+mj-lt"/>
              </a:defRPr>
            </a:lvl1pPr>
            <a:lvl2pPr algn="ctr">
              <a:def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 algn="ctr"/>
            <a:r>
              <a:rPr lang="en-US" dirty="0"/>
              <a:t>XX</a:t>
            </a:r>
          </a:p>
          <a:p>
            <a:pPr lvl="1" algn="ctr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F14EAFE9-C6AF-9445-98FB-BF869782A1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107" y="5906195"/>
            <a:ext cx="103632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6FA2F4C0-E9D8-994E-801C-CBE6900BBB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78317" y="5906195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B9E6D5D-54E8-ED41-A5FF-D8423FD253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26649" y="5906195"/>
            <a:ext cx="1102360" cy="227214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xx</a:t>
            </a:r>
          </a:p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DE0AE6D-5D7E-C740-8C78-345D65D5FD8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5997" y="3118230"/>
            <a:ext cx="4651376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81AA133E-EBE7-1E4E-8B20-BD5234D8704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1625" y="3491636"/>
            <a:ext cx="4651375" cy="928660"/>
          </a:xfr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39AA348-0643-D444-AE0C-815C6553372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5997" y="4899523"/>
            <a:ext cx="4651376" cy="2163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859E8B-0E39-294F-844E-3C0F033B990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01625" y="2824443"/>
            <a:ext cx="465429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28C903F-7055-7E4A-B19A-4051EE8F1B9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1625" y="4601639"/>
            <a:ext cx="465429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09D551B-1B36-4B45-B0C4-E3F346BE2E62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449790" y="446334"/>
            <a:ext cx="443504" cy="441525"/>
          </a:xfrm>
          <a:noFill/>
        </p:spPr>
        <p:txBody>
          <a:bodyPr anchor="ctr">
            <a:normAutofit/>
          </a:bodyPr>
          <a:lstStyle>
            <a:lvl1pPr algn="ctr">
              <a:defRPr sz="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CLIENT LOGO, RESIZE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49A41A-0E3D-6343-A534-D8642D8F48A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EAE349-C824-F64D-96A8-9D4C99321FD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FF334B-ADA2-9345-97A7-EB5B3551464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07C9EF-8303-FE40-BC18-C3D9D0F8945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67234E3-1FF4-A14E-8441-04B2890DD4F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1AFFCE9-2D88-6B49-82B7-671FC2B26D6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64B5991-B060-674E-8B5A-4DBF23FDC4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92D6571-4345-4D47-BDE5-A90295457F1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D89772-CAEE-0346-B64F-4B06800FA12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2CD23E-46E7-A740-8CC9-A5CB61036C7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9EF0841-06B3-7841-B681-30A8DC52743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DF70B2DA-C03D-6C47-A3D0-94BF1FD21697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77C36F-1D83-7A4F-85B2-5C2F5923C6F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0884C50-A7D5-8F48-B184-80BA6AD3086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CB178EF-E4E9-E243-8799-F31828A2529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2346834-0CBA-C843-9AA8-13D46896DA3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C3E51DC-DCE4-804F-A403-C8D254A0C93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7AD48E-48D2-4C48-9885-B1A70C7A205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18DAE63-88DC-5B42-8D56-1E0BF3D308B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B30968A-A3C0-7C42-AB6E-35B6C07D49F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9C28F79-D22F-7F4F-87B0-D4C42D8E82A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0D9862-3C11-BE4C-9EDB-7B5D7F0195D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E86FCA-0109-7D4C-933B-BCB487253B7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DA4080D-E633-F94E-AE8A-1EAAF66FB05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3BAE22A-EDA0-9446-A2CF-345399AD5F3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7C52E37-95AB-0346-A363-54A0F02CA66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17C402A-7664-AC4C-9FBB-D874ACF9D5F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1F7F64E9-9262-1748-ADD1-DBDD22164E5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BC1A2F-6F4B-A54A-ABA7-BF5990C5DC4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B42E0E-C015-E542-81E0-823A03B9106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03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597EFF-AE8E-0D49-8DF1-9AA64D08E4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9856"/>
            <a:ext cx="12188952" cy="18288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4248436-4595-0E42-952C-BEE697D977D0}"/>
              </a:ext>
            </a:extLst>
          </p:cNvPr>
          <p:cNvSpPr>
            <a:spLocks noGrp="1" noChangeAspect="1"/>
          </p:cNvSpPr>
          <p:nvPr>
            <p:ph type="body" sz="quarter" idx="17"/>
          </p:nvPr>
        </p:nvSpPr>
        <p:spPr>
          <a:xfrm>
            <a:off x="10150496" y="3022092"/>
            <a:ext cx="813816" cy="813816"/>
          </a:xfrm>
          <a:prstGeom prst="ellipse">
            <a:avLst/>
          </a:prstGeom>
          <a:gradFill flip="none" rotWithShape="1">
            <a:gsLst>
              <a:gs pos="99000">
                <a:schemeClr val="accent6"/>
              </a:gs>
              <a:gs pos="22000">
                <a:schemeClr val="tx2"/>
              </a:gs>
            </a:gsLst>
            <a:lin ang="18900000" scaled="1"/>
            <a:tileRect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15533B-8B0B-4442-802E-1B3F37B011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50496" y="3275013"/>
            <a:ext cx="813816" cy="307975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8BDFF13-88F9-B94A-8B3A-775BA036DCE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7932420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18DA86C-25B5-2847-8A96-4B7AA7EA6FF7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688601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B636DC7-CBBC-2C48-8F2A-E6BA50539F4F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453553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D714EC3-BE74-0242-8E17-EB6FA4E95DA2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227688" y="3131820"/>
            <a:ext cx="594360" cy="594360"/>
          </a:xfrm>
          <a:prstGeom prst="ellipse">
            <a:avLst/>
          </a:prstGeom>
          <a:solidFill>
            <a:schemeClr val="tx2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b="1" dirty="0" smtClean="0">
                <a:noFill/>
              </a:defRPr>
            </a:lvl1pPr>
            <a:lvl2pPr>
              <a:defRPr lang="en-US" b="1" dirty="0">
                <a:noFill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C7F9823-4392-134D-987F-E841AF2306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9794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2020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9783402-CFA9-394F-9735-A5BAE0EEA0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5975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2CE171-8878-3945-9314-7B6F028BF6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0927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794FF8D-9B30-C449-8155-582DB929BB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2660" y="3275013"/>
            <a:ext cx="619612" cy="307975"/>
          </a:xfrm>
        </p:spPr>
        <p:txBody>
          <a:bodyPr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F38D04B-71D7-2643-A55B-5594ABF1C4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930" y="392854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B6B1152-BE64-EC47-B622-77024208805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03931" y="4367213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A1C5B5A-7D21-494F-9C7D-351DB09984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48180" y="392854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6F9E38-E258-384B-B30A-4C8B6E98BB7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8180" y="4367213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1BB4894-017C-C247-9C63-1BFFFBC57B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28647" y="392854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A805A7ED-7D52-2540-8A3D-94BA71661E6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28647" y="4367213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BCA9D46-F9E8-7F4E-B0E1-F31218EF98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88329" y="188753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F24346E-C2E4-DC46-8802-531145BEF40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88330" y="2326211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71E4BB6-BDCA-DB49-B82C-236BC469DD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1997" y="1887538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ctr">
              <a:defRPr sz="1400" b="1">
                <a:latin typeface="+mj-lt"/>
              </a:defRPr>
            </a:lvl1pPr>
            <a:lvl2pPr algn="ctr">
              <a:defRPr sz="1400" b="1">
                <a:latin typeface="+mj-lt"/>
              </a:defRPr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endParaRPr lang="en-US" dirty="0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C90C6221-8C3D-C342-B45C-E9510077C3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91998" y="2326211"/>
            <a:ext cx="1675203" cy="594254"/>
          </a:xfrm>
        </p:spPr>
        <p:txBody>
          <a:bodyPr/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9674BD-EB0B-F049-8C70-8C6BE9415AA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E6192A-B2BC-5842-A91D-8D11FB7DB03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0E22FB-2D00-7A41-BBE2-E7508FC302F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D5D59-EFA9-8440-95CA-2120405E44B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AA028A3-5761-0C42-BC5E-63D3CBF5E58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D7EFEC2-4584-D141-9447-7FB96F91914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84E96B1-34E3-AA42-9377-17698F46A6B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1FF379E-110C-E549-B626-478D40C78BD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2820383-FACE-AB4B-BB69-3DBB5CFEAAC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69E91EF-3A2C-F14C-A2D8-5F7C0E1516B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90617EF-E8AA-8441-BA02-223EDE12053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60774DE9-E673-B64C-AF4E-39CC526CDF89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3D8FBC-B63B-6246-818D-BF684FFCD10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E35E722-FBFD-ED47-9CDA-88961D13B22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675105C-F468-A64E-A15E-7CE326FEBDE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E2970B0-C3DE-3645-8967-20423ADA78A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08681DF-97C3-7241-A315-0E4B1CF2201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34A4848-4CCD-FC4A-946E-703FF88BDF4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C2FECBD-F37A-4A43-9E45-9EEC22FF011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DB6F991-4294-1B4B-9AD3-527D04C4FC7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F944DC5E-6A05-0A4D-8A4D-17B51C7C217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D649AA-7F2C-6B4E-881A-789FA304D11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5792B9-3B23-6940-A568-0D9198D532EA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5E11A1DD-D8E8-AC41-8F38-53307B2FF5A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D66CEB3-2D71-584A-80F2-D29956E8517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2497E9D-44D3-6C4C-874F-6C6DE8A7C82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4049B16-00D3-C24A-B9A7-3767EF09CCC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B8D90854-85CF-4146-A1FB-67C84D7F9B9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7AD3A4-519E-3D4D-B47C-A35969113CA2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7C35CE7-0BD6-7742-927D-76534D7E2D8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754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F004FA-524A-B043-834D-FC15632D5A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77198" y="4176395"/>
            <a:ext cx="6245352" cy="18288"/>
          </a:xfr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>
            <a:lvl1pPr>
              <a:spcBef>
                <a:spcPts val="0"/>
              </a:spcBef>
              <a:defRPr b="1">
                <a:noFill/>
              </a:defRPr>
            </a:lvl1pPr>
            <a:lvl2pPr>
              <a:spcBef>
                <a:spcPts val="0"/>
              </a:spcBef>
              <a:defRPr b="1">
                <a:noFill/>
              </a:defRPr>
            </a:lvl2pPr>
            <a:lvl3pPr>
              <a:spcBef>
                <a:spcPts val="0"/>
              </a:spcBef>
              <a:defRPr b="1">
                <a:noFill/>
              </a:defRPr>
            </a:lvl3pPr>
            <a:lvl4pPr>
              <a:spcBef>
                <a:spcPts val="0"/>
              </a:spcBef>
              <a:defRPr b="1">
                <a:noFill/>
              </a:defRPr>
            </a:lvl4pPr>
            <a:lvl5pPr>
              <a:spcBef>
                <a:spcPts val="0"/>
              </a:spcBef>
              <a:defRPr b="1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9E00ADC-C25E-A847-8132-162A00733A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280766"/>
            <a:ext cx="11576438" cy="71189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+ 3 Points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1B4C1F4-C5E1-C942-BCD8-0175BF9CE1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5400" y="5241952"/>
            <a:ext cx="2663825" cy="1074711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DC015EC5-0D19-6143-91D5-CFEC308A4C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5400" y="4840437"/>
            <a:ext cx="2663825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E41132C2-5486-0C4E-AB2F-32D5E1D389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58055" y="5241952"/>
            <a:ext cx="2675890" cy="1074711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3D0A8239-22C8-4C4B-81DC-ACE4F4A194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58055" y="4840437"/>
            <a:ext cx="2675890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08D5AA2-9E5A-F74B-97E8-CD77125475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2775" y="5241952"/>
            <a:ext cx="2675890" cy="1074711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0CE8F71-7FCE-F046-ACC1-72069211B4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2775" y="4840437"/>
            <a:ext cx="2675890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5A8223-1A39-EF4E-8A93-C56C26D84F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1398" y="3844262"/>
            <a:ext cx="685800" cy="685800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190500" dist="254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spcBef>
                <a:spcPts val="0"/>
              </a:spcBef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00F48F-AC5F-8340-B143-38D691AA35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54053" y="3844262"/>
            <a:ext cx="685800" cy="685800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190500" dist="254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spcBef>
                <a:spcPts val="0"/>
              </a:spcBef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DA538E7-222B-344A-A8B6-382B2EEC52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8773" y="3844262"/>
            <a:ext cx="685800" cy="685800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190500" dist="254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spcBef>
                <a:spcPts val="0"/>
              </a:spcBef>
              <a:defRPr lang="en-US" sz="2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8AAE7D8-7214-384C-A102-7E03B010FB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57F6C-0FC8-5048-A698-824143DED2E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1F3130-1426-FF4B-99AD-A517C8F0898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2B5F33-5809-0847-A254-07FC934F3ED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7A309C-BB0B-3D42-9093-D28DDA17A62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5D94137-3283-2E4C-990E-93488230511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83B5C21-F0A3-1F43-889C-0861CA79FF2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273D71E-F189-344E-9D9F-8CF69F75D68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4FA2E4E-1727-7149-BB88-4E0CC534FD1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BC9A46F-7C78-AB4E-9D9E-8B6DDC63988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F92476B-7E29-9941-A116-40CED13F92C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1D79954-284B-FF45-8F8B-D72F876399A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D02F9A1F-FA4C-4245-ACAC-F659E51B1FB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BC2F5B-F0CC-5D4B-96B1-697C40CC312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C58B89A-8028-4E46-A640-AAD36E9EE5A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70A15AF-2732-F54C-8B0D-901F38F1ABF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40EF70E-F672-2647-A310-9C3D025F04B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2B4699B-6F57-6745-B76C-A1E2F05A4C4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450A480-697A-EB43-B634-501EAF8C815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16B9FD9-BD8C-F547-B418-A94B46E4318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88B0B74-30AB-624C-910D-D3391F7B3F4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8EF23C7F-B038-2A4E-8523-11BF2DD6526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63E46C-063C-364E-8B38-69F48C9AF5F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73627E-730F-EE46-87DB-CF2AA7810D0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43EF407-E314-3E49-921B-E88D0C039E7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3F9966-8F4B-C141-BFBA-515CE91FB02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0D2E8D3-23F4-6942-BF0A-96D38681FB8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832DB7C-102E-CC40-9AD4-EB5718FDA59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00156C14-6E30-234F-9951-D0472CF66F9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543358-5A2F-A14E-8BF0-D52C452D676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4B8516-B58C-1549-8D37-D9F73F3F466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85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Venn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4ED7F1F-61E9-244E-B499-4B71737F90C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096001" y="1410087"/>
            <a:ext cx="3658730" cy="4800600"/>
          </a:xfrm>
          <a:custGeom>
            <a:avLst/>
            <a:gdLst>
              <a:gd name="connsiteX0" fmla="*/ 1258430 w 3658730"/>
              <a:gd name="connsiteY0" fmla="*/ 0 h 4800600"/>
              <a:gd name="connsiteX1" fmla="*/ 3658730 w 3658730"/>
              <a:gd name="connsiteY1" fmla="*/ 2400300 h 4800600"/>
              <a:gd name="connsiteX2" fmla="*/ 1258430 w 3658730"/>
              <a:gd name="connsiteY2" fmla="*/ 4800600 h 4800600"/>
              <a:gd name="connsiteX3" fmla="*/ 114305 w 3658730"/>
              <a:gd name="connsiteY3" fmla="*/ 4510897 h 4800600"/>
              <a:gd name="connsiteX4" fmla="*/ 0 w 3658730"/>
              <a:gd name="connsiteY4" fmla="*/ 4441455 h 4800600"/>
              <a:gd name="connsiteX5" fmla="*/ 83600 w 3658730"/>
              <a:gd name="connsiteY5" fmla="*/ 4390666 h 4800600"/>
              <a:gd name="connsiteX6" fmla="*/ 1141869 w 3658730"/>
              <a:gd name="connsiteY6" fmla="*/ 2400300 h 4800600"/>
              <a:gd name="connsiteX7" fmla="*/ 83600 w 3658730"/>
              <a:gd name="connsiteY7" fmla="*/ 409934 h 4800600"/>
              <a:gd name="connsiteX8" fmla="*/ 0 w 3658730"/>
              <a:gd name="connsiteY8" fmla="*/ 359145 h 4800600"/>
              <a:gd name="connsiteX9" fmla="*/ 114305 w 3658730"/>
              <a:gd name="connsiteY9" fmla="*/ 289703 h 4800600"/>
              <a:gd name="connsiteX10" fmla="*/ 1258430 w 3658730"/>
              <a:gd name="connsiteY10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8730" h="4800600">
                <a:moveTo>
                  <a:pt x="1258430" y="0"/>
                </a:moveTo>
                <a:cubicBezTo>
                  <a:pt x="2584079" y="0"/>
                  <a:pt x="3658730" y="1074651"/>
                  <a:pt x="3658730" y="2400300"/>
                </a:cubicBezTo>
                <a:cubicBezTo>
                  <a:pt x="3658730" y="3725949"/>
                  <a:pt x="2584079" y="4800600"/>
                  <a:pt x="1258430" y="4800600"/>
                </a:cubicBezTo>
                <a:cubicBezTo>
                  <a:pt x="844165" y="4800600"/>
                  <a:pt x="454411" y="4695654"/>
                  <a:pt x="114305" y="4510897"/>
                </a:cubicBezTo>
                <a:lnTo>
                  <a:pt x="0" y="4441455"/>
                </a:lnTo>
                <a:lnTo>
                  <a:pt x="83600" y="4390666"/>
                </a:lnTo>
                <a:cubicBezTo>
                  <a:pt x="722084" y="3959315"/>
                  <a:pt x="1141869" y="3228831"/>
                  <a:pt x="1141869" y="2400300"/>
                </a:cubicBezTo>
                <a:cubicBezTo>
                  <a:pt x="1141869" y="1571770"/>
                  <a:pt x="722084" y="841285"/>
                  <a:pt x="83600" y="409934"/>
                </a:cubicBezTo>
                <a:lnTo>
                  <a:pt x="0" y="359145"/>
                </a:lnTo>
                <a:lnTo>
                  <a:pt x="114305" y="289703"/>
                </a:lnTo>
                <a:cubicBezTo>
                  <a:pt x="454411" y="104946"/>
                  <a:pt x="844165" y="0"/>
                  <a:pt x="1258430" y="0"/>
                </a:cubicBezTo>
                <a:close/>
              </a:path>
            </a:pathLst>
          </a:custGeom>
          <a:solidFill>
            <a:schemeClr val="accent6"/>
          </a:solidFill>
          <a:effectLst/>
        </p:spPr>
        <p:txBody>
          <a:bodyPr wrap="square">
            <a:noAutofit/>
          </a:bodyPr>
          <a:lstStyle>
            <a:lvl1pPr>
              <a:buNone/>
              <a:defRPr sz="100" b="0" i="0">
                <a:solidFill>
                  <a:schemeClr val="tx1">
                    <a:alpha val="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3DF9E5D-4006-0D42-9B6A-DC4818B213E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437271" y="1410087"/>
            <a:ext cx="3658731" cy="4800600"/>
          </a:xfrm>
          <a:custGeom>
            <a:avLst/>
            <a:gdLst>
              <a:gd name="connsiteX0" fmla="*/ 2400300 w 3658731"/>
              <a:gd name="connsiteY0" fmla="*/ 0 h 4800600"/>
              <a:gd name="connsiteX1" fmla="*/ 3544425 w 3658731"/>
              <a:gd name="connsiteY1" fmla="*/ 289703 h 4800600"/>
              <a:gd name="connsiteX2" fmla="*/ 3658731 w 3658731"/>
              <a:gd name="connsiteY2" fmla="*/ 359145 h 4800600"/>
              <a:gd name="connsiteX3" fmla="*/ 3575130 w 3658731"/>
              <a:gd name="connsiteY3" fmla="*/ 409934 h 4800600"/>
              <a:gd name="connsiteX4" fmla="*/ 2516861 w 3658731"/>
              <a:gd name="connsiteY4" fmla="*/ 2400300 h 4800600"/>
              <a:gd name="connsiteX5" fmla="*/ 3575130 w 3658731"/>
              <a:gd name="connsiteY5" fmla="*/ 4390666 h 4800600"/>
              <a:gd name="connsiteX6" fmla="*/ 3658731 w 3658731"/>
              <a:gd name="connsiteY6" fmla="*/ 4441455 h 4800600"/>
              <a:gd name="connsiteX7" fmla="*/ 3544425 w 3658731"/>
              <a:gd name="connsiteY7" fmla="*/ 4510897 h 4800600"/>
              <a:gd name="connsiteX8" fmla="*/ 2400300 w 3658731"/>
              <a:gd name="connsiteY8" fmla="*/ 4800600 h 4800600"/>
              <a:gd name="connsiteX9" fmla="*/ 0 w 3658731"/>
              <a:gd name="connsiteY9" fmla="*/ 2400300 h 4800600"/>
              <a:gd name="connsiteX10" fmla="*/ 2400300 w 3658731"/>
              <a:gd name="connsiteY10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58731" h="4800600">
                <a:moveTo>
                  <a:pt x="2400300" y="0"/>
                </a:moveTo>
                <a:cubicBezTo>
                  <a:pt x="2814566" y="0"/>
                  <a:pt x="3204319" y="104946"/>
                  <a:pt x="3544425" y="289703"/>
                </a:cubicBezTo>
                <a:lnTo>
                  <a:pt x="3658731" y="359145"/>
                </a:lnTo>
                <a:lnTo>
                  <a:pt x="3575130" y="409934"/>
                </a:lnTo>
                <a:cubicBezTo>
                  <a:pt x="2936647" y="841285"/>
                  <a:pt x="2516861" y="1571770"/>
                  <a:pt x="2516861" y="2400300"/>
                </a:cubicBezTo>
                <a:cubicBezTo>
                  <a:pt x="2516861" y="3228831"/>
                  <a:pt x="2936647" y="3959315"/>
                  <a:pt x="3575130" y="4390666"/>
                </a:cubicBezTo>
                <a:lnTo>
                  <a:pt x="3658731" y="4441455"/>
                </a:lnTo>
                <a:lnTo>
                  <a:pt x="3544425" y="4510897"/>
                </a:lnTo>
                <a:cubicBezTo>
                  <a:pt x="3204319" y="4695654"/>
                  <a:pt x="2814566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lose/>
              </a:path>
            </a:pathLst>
          </a:custGeom>
          <a:solidFill>
            <a:schemeClr val="tx2"/>
          </a:solidFill>
          <a:effectLst/>
        </p:spPr>
        <p:txBody>
          <a:bodyPr wrap="square">
            <a:noAutofit/>
          </a:bodyPr>
          <a:lstStyle>
            <a:lvl1pPr>
              <a:buNone/>
              <a:defRPr sz="100" b="0" i="0">
                <a:solidFill>
                  <a:schemeClr val="tx1">
                    <a:alpha val="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1A952375-FC2F-6943-ADD2-D7B64802EE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54132" y="1769232"/>
            <a:ext cx="2283739" cy="4082310"/>
          </a:xfrm>
          <a:custGeom>
            <a:avLst/>
            <a:gdLst>
              <a:gd name="connsiteX0" fmla="*/ 1141870 w 2283739"/>
              <a:gd name="connsiteY0" fmla="*/ 0 h 4082310"/>
              <a:gd name="connsiteX1" fmla="*/ 1225470 w 2283739"/>
              <a:gd name="connsiteY1" fmla="*/ 50789 h 4082310"/>
              <a:gd name="connsiteX2" fmla="*/ 2283739 w 2283739"/>
              <a:gd name="connsiteY2" fmla="*/ 2041155 h 4082310"/>
              <a:gd name="connsiteX3" fmla="*/ 1225470 w 2283739"/>
              <a:gd name="connsiteY3" fmla="*/ 4031522 h 4082310"/>
              <a:gd name="connsiteX4" fmla="*/ 1141870 w 2283739"/>
              <a:gd name="connsiteY4" fmla="*/ 4082310 h 4082310"/>
              <a:gd name="connsiteX5" fmla="*/ 1058270 w 2283739"/>
              <a:gd name="connsiteY5" fmla="*/ 4031522 h 4082310"/>
              <a:gd name="connsiteX6" fmla="*/ 0 w 2283739"/>
              <a:gd name="connsiteY6" fmla="*/ 2041155 h 4082310"/>
              <a:gd name="connsiteX7" fmla="*/ 1058270 w 2283739"/>
              <a:gd name="connsiteY7" fmla="*/ 50789 h 408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3739" h="4082310">
                <a:moveTo>
                  <a:pt x="1141870" y="0"/>
                </a:moveTo>
                <a:lnTo>
                  <a:pt x="1225470" y="50789"/>
                </a:lnTo>
                <a:cubicBezTo>
                  <a:pt x="1863954" y="482140"/>
                  <a:pt x="2283739" y="1212625"/>
                  <a:pt x="2283739" y="2041155"/>
                </a:cubicBezTo>
                <a:cubicBezTo>
                  <a:pt x="2283739" y="2869686"/>
                  <a:pt x="1863954" y="3600170"/>
                  <a:pt x="1225470" y="4031522"/>
                </a:cubicBezTo>
                <a:lnTo>
                  <a:pt x="1141870" y="4082310"/>
                </a:lnTo>
                <a:lnTo>
                  <a:pt x="1058270" y="4031522"/>
                </a:lnTo>
                <a:cubicBezTo>
                  <a:pt x="419786" y="3600170"/>
                  <a:pt x="0" y="2869686"/>
                  <a:pt x="0" y="2041155"/>
                </a:cubicBezTo>
                <a:cubicBezTo>
                  <a:pt x="0" y="1212625"/>
                  <a:pt x="419786" y="482140"/>
                  <a:pt x="1058270" y="5078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00" b="0" i="0" strike="sngStrike">
                <a:noFill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142ADC2-DF76-2442-9674-69E1340AB9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8997" y="359105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1400" b="1"/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DDC7EFB0-9DAE-2F46-861E-6C16577AAB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837530" y="359105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1400" b="1"/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4DB6DB1F-839B-2648-8979-14138036CD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58699" y="3591050"/>
            <a:ext cx="1675203" cy="438673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1400" b="1"/>
            </a:lvl2pPr>
          </a:lstStyle>
          <a:p>
            <a:pPr lvl="0"/>
            <a:r>
              <a:rPr lang="en-US" dirty="0"/>
              <a:t>Enter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195EA-5C91-F347-AEF2-ACE83A27F101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92EAB-F212-4846-B70A-3B406CBDC40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3FDF4-DA19-F64E-AA17-A95BD4DE052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EC480-D582-5D48-916E-FBCC0D2095C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FF7460-B2EB-884A-8A36-573F726AB07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81A5382-25CB-6640-84F0-43FA965C414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7960532-ECAE-EF49-AFD8-9AB0412A1DC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626A693-45F2-7D43-B983-E0E6BDE4615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FCF344-F25F-AE4A-80B1-A9C1BA4152E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D7EB6B5-EAD6-164C-ABC9-17578ABAD3A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797FA61-CC87-DF4A-937E-5A4D7045086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A37F8D-C8FD-CC43-BB90-4E5B519795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67E407-3D7F-D548-8B39-8E3982B2486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F54C8BC-A480-664C-80C2-0498B95BE3B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B629E1E-6169-8745-9B8E-4938EEB369C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C7ACC2-ECEE-0C46-8E81-80572F35697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867A8ED-776F-AA48-8151-2BEB8B9339B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8263B18-1FB2-F947-B0D4-CD66E000175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3D30FA7-5C85-844F-A45D-752655E63C6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0FD57DA-3FFB-3748-BBFE-6839C3FFDBD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1A3BB051-FBAA-A942-9C3F-D57B2CFED17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0582E0-32BF-4B46-8C0A-604077D8522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7BE3BF-C469-5748-B882-D4DD75739C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36187CE-0EFA-7843-ACE3-4C3503052D7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BE7E09C-32B3-C64F-8FC2-50AFF174F2B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0CCD559-622C-CD41-ABF5-B0769C1B272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5F0E602-A893-364B-B15A-A0065379A23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BC650A92-92AF-A54B-B5FA-B15C6B8ECFC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19C9C2-77C8-3145-BE19-2C0A6E0F78B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39911EA-49A9-0F4B-BC61-5826C7435DF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903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C50DDD-B575-E84D-8BEE-69B60FD853E4}"/>
              </a:ext>
            </a:extLst>
          </p:cNvPr>
          <p:cNvSpPr/>
          <p:nvPr userDrawn="1"/>
        </p:nvSpPr>
        <p:spPr>
          <a:xfrm>
            <a:off x="0" y="1"/>
            <a:ext cx="49530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GT Walsheim Pro O" pitchFamily="2" charset="77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000F057-9FCE-F24F-958F-F9472D73E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58397" y="25000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DC136B-E7D2-C14C-BBBF-317A1A097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399" y="309561"/>
            <a:ext cx="43422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9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400" y="311150"/>
            <a:ext cx="6624036" cy="711892"/>
          </a:xfrm>
        </p:spPr>
        <p:txBody>
          <a:bodyPr/>
          <a:lstStyle/>
          <a:p>
            <a:r>
              <a:rPr lang="en-US" dirty="0"/>
              <a:t>Persona Slide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D033A-D944-6E46-8F2A-3F640344CB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584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0B1D7CD-91E2-1B4F-B91C-C7E9D7B563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8398" y="1738637"/>
            <a:ext cx="6620256" cy="445763"/>
          </a:xfrm>
        </p:spPr>
        <p:txBody>
          <a:bodyPr lIns="0" rIns="0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02CAFF-52B0-0946-98E8-C0DAA6D9BB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58398" y="2330641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DF692CB-DEE3-C249-88E8-C6AB74EF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8396" y="5226051"/>
            <a:ext cx="6620255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Media Outlets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D7CF73-F5E8-AF4E-8CFC-107A45210A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84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60277D6-AF27-5142-9372-4F20A7B825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436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A9C7E082-258B-B045-AF41-F5B2C68F865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436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4FA2D2E-0CF3-5B4D-B793-F499BD07AC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8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A6F422-1FD8-EB4E-B1F2-2534FB4D7AB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9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D545C90-1390-6342-AD7C-4B2B6CC6AE9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2396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0454AC3-67C0-D04C-82B6-1737F65B6F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302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1AF539-3D4B-A14A-B6E9-BEABB4603EC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208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3A1897-D9D3-2540-ADB2-D71EB983DE9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211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EAFD4B-7154-AD48-8522-E483B93A697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202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42031E3-9C17-8B48-B08A-AE735D4B3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2584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8BB096A-BA1D-F441-B9F7-E378AECECD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436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C9B12F-06F8-C54E-A9E1-247FC017232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60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5256936-DC4C-C841-9524-01F3AECB000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160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BC31D20E-27A1-4D4F-9BF6-813F244854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012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E5E7D5E-00B4-4F4E-A243-4DA846B9E7A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6012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68528D8-53F3-484D-B09D-A484C5C107F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160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30162C1B-D4F6-4242-A9E7-D8033C6A891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012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584C95A-D1B3-4044-918F-56D212AA8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258398" y="5053165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02A32F67-7A50-534B-AF8F-6B98669363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258397" y="13951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D383175-ADCF-5743-8B1A-578F5357FF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6862" y="1646527"/>
            <a:ext cx="4350738" cy="4670136"/>
          </a:xfrm>
          <a:prstGeom prst="round2SameRect">
            <a:avLst>
              <a:gd name="adj1" fmla="val 0"/>
              <a:gd name="adj2" fmla="val 804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02F3EBC-E2EF-4142-A184-1DF1C1C138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2299" y="5170990"/>
            <a:ext cx="3428402" cy="445763"/>
          </a:xfrm>
        </p:spPr>
        <p:txBody>
          <a:bodyPr lIns="0" rIns="0"/>
          <a:lstStyle>
            <a:lvl1pPr algn="ctr">
              <a:defRPr sz="12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9377DC0-69B1-8644-8331-EE5EB1E57D1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0242" y="4367160"/>
            <a:ext cx="3432517" cy="784225"/>
          </a:xfrm>
        </p:spPr>
        <p:txBody>
          <a:bodyPr lIns="0" rIns="0" anchor="ctr"/>
          <a:lstStyle>
            <a:lvl1pPr algn="ctr"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A184269-0CAD-9D4A-ACB0-119F639F2D74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1967349" y="59401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267CECF-AA13-E242-908A-56B887BD567A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2533983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107917D-75B7-A446-A586-CE4F65077EE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282531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B451EB-42A8-FE46-BD7E-6557C7DFBD7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06EDA5-0BFA-4646-9C4F-AF3FA41F91A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827326-877E-414E-B96E-AE886D00A34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662E44-BDB6-E84A-BA77-470BE638CB3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C2A0D78-6FBA-064B-88D2-81BE818B2AA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2A8A609-7687-4A46-AE7E-720F05BCA72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C07F3D61-5691-F643-87A0-1D81BAB4282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D2E331C-062E-E740-8007-CC4088AE8B7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515A73A-C4B7-3447-BDDB-576B966A0B7E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60A2EE0-62AF-D74B-A0FA-0A71BD66CDC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018A88C-7FDF-F74B-995E-636EB77EDFB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7B3A3460-C496-A74E-AF50-DB3F801B90BB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7BAB53C-1D45-9B4D-810E-3B7F46E051C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B1EA5B2-EDCB-B94B-B24A-15A0BC52BDF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411810D-E059-664A-8D41-C173D8680BA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AC87C0F-8F99-2944-8AD4-FC9A79ACE60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6462E63-5429-874A-8E93-5BD39829B3C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863874F-12B8-D343-A261-F5CCCF81F96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8B8A490-41AE-1741-92CD-D9C563B4805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F8AC562-67A8-B848-AFD7-AB787BE6187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D3946B0B-CD0A-BF42-9458-CC75F39A129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B74068-F844-094E-9BAC-7B1CF4ACF4F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2F0713-37E6-DC48-8CF5-343AA142113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0F47451-8F70-5C4E-98BC-2BB8B5F364A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51E0367-B2B6-F745-A710-0FBFFA0E065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817EE99D-E36A-614D-BE06-1F9582B7F6D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1973D6D-15E3-3C42-85DC-23A869F8EE4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ADFCE3C5-EBDD-6D4F-9E31-F83FD247532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976C28-CDA5-E745-8565-965475DB747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E2225D-B597-2049-B71F-8739D606BED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6656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C50DDD-B575-E84D-8BEE-69B60FD853E4}"/>
              </a:ext>
            </a:extLst>
          </p:cNvPr>
          <p:cNvSpPr/>
          <p:nvPr userDrawn="1"/>
        </p:nvSpPr>
        <p:spPr>
          <a:xfrm>
            <a:off x="0" y="1"/>
            <a:ext cx="49530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GT Walsheim Pro O" pitchFamily="2" charset="77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000F057-9FCE-F24F-958F-F9472D73E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58397" y="25000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DC136B-E7D2-C14C-BBBF-317A1A097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399" y="309561"/>
            <a:ext cx="43422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9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400" y="311150"/>
            <a:ext cx="6624036" cy="711892"/>
          </a:xfrm>
        </p:spPr>
        <p:txBody>
          <a:bodyPr/>
          <a:lstStyle/>
          <a:p>
            <a:r>
              <a:rPr lang="en-US" dirty="0"/>
              <a:t>Persona Slide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D033A-D944-6E46-8F2A-3F640344CB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584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0B1D7CD-91E2-1B4F-B91C-C7E9D7B563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8398" y="1738637"/>
            <a:ext cx="6620256" cy="445763"/>
          </a:xfrm>
        </p:spPr>
        <p:txBody>
          <a:bodyPr lIns="0" rIns="0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02CAFF-52B0-0946-98E8-C0DAA6D9BB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58398" y="2330641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DF692CB-DEE3-C249-88E8-C6AB74EF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8396" y="5226051"/>
            <a:ext cx="6620255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Media Outlets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D7CF73-F5E8-AF4E-8CFC-107A45210A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84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60277D6-AF27-5142-9372-4F20A7B825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436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A9C7E082-258B-B045-AF41-F5B2C68F865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436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4FA2D2E-0CF3-5B4D-B793-F499BD07AC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8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A6F422-1FD8-EB4E-B1F2-2534FB4D7AB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9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D545C90-1390-6342-AD7C-4B2B6CC6AE9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2396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0454AC3-67C0-D04C-82B6-1737F65B6F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302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1AF539-3D4B-A14A-B6E9-BEABB4603EC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208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3A1897-D9D3-2540-ADB2-D71EB983DE9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211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EAFD4B-7154-AD48-8522-E483B93A697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202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42031E3-9C17-8B48-B08A-AE735D4B3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2584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8BB096A-BA1D-F441-B9F7-E378AECECD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436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C9B12F-06F8-C54E-A9E1-247FC017232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60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5256936-DC4C-C841-9524-01F3AECB000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160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BC31D20E-27A1-4D4F-9BF6-813F244854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012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E5E7D5E-00B4-4F4E-A243-4DA846B9E7A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6012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68528D8-53F3-484D-B09D-A484C5C107F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160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30162C1B-D4F6-4242-A9E7-D8033C6A891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012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584C95A-D1B3-4044-918F-56D212AA8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258398" y="5053165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02A32F67-7A50-534B-AF8F-6B98669363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258397" y="13951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D383175-ADCF-5743-8B1A-578F5357FF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6862" y="1646527"/>
            <a:ext cx="4350738" cy="4670136"/>
          </a:xfrm>
          <a:prstGeom prst="round2SameRect">
            <a:avLst>
              <a:gd name="adj1" fmla="val 0"/>
              <a:gd name="adj2" fmla="val 804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02F3EBC-E2EF-4142-A184-1DF1C1C138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2299" y="5170990"/>
            <a:ext cx="3428402" cy="445763"/>
          </a:xfrm>
        </p:spPr>
        <p:txBody>
          <a:bodyPr lIns="0" rIns="0"/>
          <a:lstStyle>
            <a:lvl1pPr algn="ctr">
              <a:defRPr sz="12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9377DC0-69B1-8644-8331-EE5EB1E57D1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0242" y="4367160"/>
            <a:ext cx="3432517" cy="784225"/>
          </a:xfrm>
        </p:spPr>
        <p:txBody>
          <a:bodyPr lIns="0" rIns="0" anchor="ctr"/>
          <a:lstStyle>
            <a:lvl1pPr algn="ctr"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267CECF-AA13-E242-908A-56B887BD567A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196734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107917D-75B7-A446-A586-CE4F65077EE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282531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E94F3B0-8F6B-EF4E-9BFE-19896DB244B6}"/>
              </a:ext>
            </a:extLst>
          </p:cNvPr>
          <p:cNvSpPr>
            <a:spLocks noGrp="1"/>
          </p:cNvSpPr>
          <p:nvPr>
            <p:ph type="body" sz="quarter" idx="172"/>
          </p:nvPr>
        </p:nvSpPr>
        <p:spPr>
          <a:xfrm>
            <a:off x="2258685" y="59401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A4C2DA-1D03-4640-8A80-583B01489BD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74CAC7-E6E8-2648-95A5-2349E2F20AB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E30909-0ADE-2F49-BD6F-2CF338D5B7E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69DBA0-761E-684B-97FC-51FF691C305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01DAEC6-2A65-4047-A7AE-EF3D133C363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5983E55-8F73-F241-A8DD-289B24FF5BA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DF7B2CD-5238-514E-B715-37B851E768D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777030A-67D6-B24B-85F1-08B8599221EE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0AFA4EE-560F-9F4D-B354-6D1728E2EE61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0189396-072B-B440-B89A-D2B631C56D04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090BEFDE-D8EF-1849-9573-5E4E852B859B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C360DEAA-B8E4-1843-8BEF-93BA275C37CE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8077C4A-4B4C-7F41-8157-C447769243C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34D57516-4137-F146-8760-D180BC2A674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9EF7E1EB-2922-6D4A-B96F-E77E5372874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26F2E59B-D1C4-BB4B-B0B1-F7FE234EF79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2D521D8-DE99-574F-AE8E-53113146215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3E521C4-3F51-1A42-980B-22F2E86BF96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4760ACE-E653-FB4C-8073-FD1C9FCFF96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1136BE2-16FE-6741-B660-329E9F8AC07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C2764AF8-A200-2A4C-8BEB-75A01A55537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BFB8A8C-3DA8-E849-BC2D-6583CD2091F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B322D7-A5D0-604C-8089-41833F1B7BD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6F1E85E-6333-8E4C-9247-0CE328E5873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8A9D396B-7A30-6B4D-AB81-C99D6DB1957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FCB31912-65DA-F14C-A3FE-0274AC3ED88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FC737F4-0F9F-F148-BCF0-1C3FB28D912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A750E0F5-7BAB-AF40-9FB1-779AD0F20E2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7C8A68-3270-CB48-8301-BDCEABE73BB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5F49DE4-8882-154B-83DD-803152332A5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47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C50DDD-B575-E84D-8BEE-69B60FD853E4}"/>
              </a:ext>
            </a:extLst>
          </p:cNvPr>
          <p:cNvSpPr/>
          <p:nvPr userDrawn="1"/>
        </p:nvSpPr>
        <p:spPr>
          <a:xfrm>
            <a:off x="0" y="1"/>
            <a:ext cx="49530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GT Walsheim Pro O" pitchFamily="2" charset="77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000F057-9FCE-F24F-958F-F9472D73E0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58397" y="25000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Attributes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EDC136B-E7D2-C14C-BBBF-317A1A0978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399" y="309561"/>
            <a:ext cx="43422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9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8400" y="311150"/>
            <a:ext cx="6624036" cy="711892"/>
          </a:xfrm>
        </p:spPr>
        <p:txBody>
          <a:bodyPr/>
          <a:lstStyle/>
          <a:p>
            <a:r>
              <a:rPr lang="en-US" dirty="0"/>
              <a:t>Persona Slide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D033A-D944-6E46-8F2A-3F640344CB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584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E0B1D7CD-91E2-1B4F-B91C-C7E9D7B563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8398" y="1738637"/>
            <a:ext cx="6620256" cy="445763"/>
          </a:xfrm>
        </p:spPr>
        <p:txBody>
          <a:bodyPr lIns="0" rIns="0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002CAFF-52B0-0946-98E8-C0DAA6D9BB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58398" y="2330641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CDF692CB-DEE3-C249-88E8-C6AB74EF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58396" y="5226051"/>
            <a:ext cx="6620255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Media Outlets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3D7CF73-F5E8-AF4E-8CFC-107A45210A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584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60277D6-AF27-5142-9372-4F20A7B825C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9436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A9C7E082-258B-B045-AF41-F5B2C68F865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436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4FA2D2E-0CF3-5B4D-B793-F499BD07AC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58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6A6F422-1FD8-EB4E-B1F2-2534FB4D7AB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49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D545C90-1390-6342-AD7C-4B2B6CC6AE9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2396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0454AC3-67C0-D04C-82B6-1737F65B6F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302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1AF539-3D4B-A14A-B6E9-BEABB4603EC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2208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E3A1897-D9D3-2540-ADB2-D71EB983DE9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2114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EEAFD4B-7154-AD48-8522-E483B93A697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202000" y="5605019"/>
            <a:ext cx="685200" cy="68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" b="1">
                <a:noFill/>
              </a:defRPr>
            </a:lvl1pPr>
            <a:lvl2pPr algn="ctr">
              <a:defRPr sz="1800"/>
            </a:lvl2pPr>
            <a:lvl3pPr algn="ctr">
              <a:defRPr sz="1400"/>
            </a:lvl3pPr>
            <a:lvl4pPr algn="ctr">
              <a:defRPr sz="1200"/>
            </a:lvl4pPr>
            <a:lvl5pPr algn="ctr"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42031E3-9C17-8B48-B08A-AE735D4B345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2584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38BB096A-BA1D-F441-B9F7-E378AECECD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436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C9B12F-06F8-C54E-A9E1-247FC017232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6000" y="29290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5256936-DC4C-C841-9524-01F3AECB000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16000" y="364656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BC31D20E-27A1-4D4F-9BF6-813F244854C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601200" y="2929010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2E5E7D5E-00B4-4F4E-A243-4DA846B9E7A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601200" y="36402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E68528D8-53F3-484D-B09D-A484C5C107F9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16000" y="4364111"/>
            <a:ext cx="525312" cy="525312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ln w="19050"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30162C1B-D4F6-4242-A9E7-D8033C6A891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01200" y="4351411"/>
            <a:ext cx="2282816" cy="538012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584C95A-D1B3-4044-918F-56D212AA8E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258398" y="5053165"/>
            <a:ext cx="6620256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02A32F67-7A50-534B-AF8F-6B986693630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258397" y="1395147"/>
            <a:ext cx="6628203" cy="251379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D383175-ADCF-5743-8B1A-578F5357FF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96862" y="1646527"/>
            <a:ext cx="4350738" cy="4670136"/>
          </a:xfrm>
          <a:prstGeom prst="round2SameRect">
            <a:avLst>
              <a:gd name="adj1" fmla="val 0"/>
              <a:gd name="adj2" fmla="val 8041"/>
            </a:avLst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702F3EBC-E2EF-4142-A184-1DF1C1C1386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62299" y="5170990"/>
            <a:ext cx="3428402" cy="445763"/>
          </a:xfrm>
        </p:spPr>
        <p:txBody>
          <a:bodyPr lIns="0" rIns="0"/>
          <a:lstStyle>
            <a:lvl1pPr algn="ctr">
              <a:defRPr sz="12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9377DC0-69B1-8644-8331-EE5EB1E57D1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60242" y="4367160"/>
            <a:ext cx="3432517" cy="784225"/>
          </a:xfrm>
        </p:spPr>
        <p:txBody>
          <a:bodyPr lIns="0" rIns="0" anchor="ctr"/>
          <a:lstStyle>
            <a:lvl1pPr algn="ctr">
              <a:defRPr sz="2400" b="1">
                <a:solidFill>
                  <a:schemeClr val="bg1"/>
                </a:soli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267CECF-AA13-E242-908A-56B887BD567A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1967349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8107917D-75B7-A446-A586-CE4F65077EE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2258685" y="59401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16B40AF-73B2-2742-B599-DD4376DCFAD9}"/>
              </a:ext>
            </a:extLst>
          </p:cNvPr>
          <p:cNvSpPr>
            <a:spLocks noGrp="1"/>
          </p:cNvSpPr>
          <p:nvPr>
            <p:ph type="body" sz="quarter" idx="173"/>
          </p:nvPr>
        </p:nvSpPr>
        <p:spPr>
          <a:xfrm>
            <a:off x="2552196" y="59401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F9816F-ED64-8F45-AEAC-5B9D8C7082E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85836E-244D-0846-BBA8-32AB67B69D7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A166B1-1B27-7443-BA37-5EAE682EA5E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E6245F-BC3F-D444-8835-B0FF7CC62A0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0490633-67AE-8243-B984-673D618ABF5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FF6EC99-55C0-4249-B037-B5CFA29F812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0CBF8CE-766C-C04D-A24A-81E38299DF2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80F4185-35FB-A246-ACB5-9B7B1AD7EE97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61B6461-C5DD-1442-B6E2-161C38665F10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84F254F-2165-7344-BBD3-821C65DDB830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84EB4602-4971-AB42-966E-65416B007E77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166FB8A8-70B7-0348-A101-8488D3CF2EFB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B39AD1-F3FE-E445-9822-0263A9D2BDD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56E0767-7995-3246-B92A-15EC3E9DF8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6F1E8075-D576-2440-8638-D7757EC30E5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DF40754-1952-B74C-8757-039C956FE04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5AA95F0-32D2-1C4F-BC38-0E7E4D82BCE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A0D197F-1D13-4446-AD8C-83BF0CE215C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E5F90378-F7FD-794C-B9B1-3CEDA303AD2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A042712-A699-CA47-A902-FB37E7BFF22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D53DAE94-64F8-6641-84D5-3E3D55B0298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BF6A1C5-76DB-814C-81D5-8478CA78C23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514D96-FC39-7C4C-822C-382FB09541E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86825284-CADC-3449-A17C-C8D6E76155C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4EA91C1C-E062-1146-B34E-4658FE17F78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17F0CBE0-8BB1-3F4E-9988-B3B6E3F525B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DCD46B6E-08F7-B748-9A27-005A150EDD6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45DEC6B0-6276-094F-92C0-8596573EA16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192CB28-7ED9-FB4B-AB95-ED6310E5E70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1FA91E9-BEA7-FE4B-9D14-FC1722107F7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9658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style Snap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BC229F9-EA08-D643-9BD3-FD71A57450E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0" y="3581400"/>
            <a:ext cx="3961765" cy="3276599"/>
          </a:xfrm>
          <a:prstGeom prst="round1Rect">
            <a:avLst>
              <a:gd name="adj" fmla="val 1073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2468BC8-7A18-F543-BE6A-ABD38315BFF4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132263" y="3581400"/>
            <a:ext cx="3927475" cy="3276599"/>
          </a:xfrm>
          <a:prstGeom prst="round2SameRect">
            <a:avLst>
              <a:gd name="adj1" fmla="val 9341"/>
              <a:gd name="adj2" fmla="val 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4253EC-F640-9A4D-9452-D55E8CC5D5D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8256586" y="3581400"/>
            <a:ext cx="3935414" cy="3276599"/>
          </a:xfrm>
          <a:custGeom>
            <a:avLst/>
            <a:gdLst>
              <a:gd name="connsiteX0" fmla="*/ 306067 w 3935414"/>
              <a:gd name="connsiteY0" fmla="*/ 0 h 3276599"/>
              <a:gd name="connsiteX1" fmla="*/ 3935414 w 3935414"/>
              <a:gd name="connsiteY1" fmla="*/ 0 h 3276599"/>
              <a:gd name="connsiteX2" fmla="*/ 3935414 w 3935414"/>
              <a:gd name="connsiteY2" fmla="*/ 3276599 h 3276599"/>
              <a:gd name="connsiteX3" fmla="*/ 0 w 3935414"/>
              <a:gd name="connsiteY3" fmla="*/ 3276599 h 3276599"/>
              <a:gd name="connsiteX4" fmla="*/ 0 w 3935414"/>
              <a:gd name="connsiteY4" fmla="*/ 306067 h 3276599"/>
              <a:gd name="connsiteX5" fmla="*/ 306067 w 3935414"/>
              <a:gd name="connsiteY5" fmla="*/ 0 h 327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414" h="3276599">
                <a:moveTo>
                  <a:pt x="306067" y="0"/>
                </a:moveTo>
                <a:lnTo>
                  <a:pt x="3935414" y="0"/>
                </a:lnTo>
                <a:lnTo>
                  <a:pt x="3935414" y="3276599"/>
                </a:lnTo>
                <a:lnTo>
                  <a:pt x="0" y="3276599"/>
                </a:lnTo>
                <a:lnTo>
                  <a:pt x="0" y="306067"/>
                </a:lnTo>
                <a:cubicBezTo>
                  <a:pt x="0" y="137031"/>
                  <a:pt x="137031" y="0"/>
                  <a:pt x="3060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5550B-4E09-724F-AAD6-95CF0F85E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487299"/>
            <a:ext cx="3655767" cy="139916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Lifestyle Snapshot 1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1DD9F4F-69EC-5A4C-B1B6-16AEF843A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74" y="1023485"/>
            <a:ext cx="7599364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Enter Master text styles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108F33E9-B952-5344-B1F1-3C639C417D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3075" y="1673617"/>
            <a:ext cx="7599363" cy="1212850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6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826E67A-BECF-6746-B9F4-BCA31BFC316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05999" y="1023485"/>
            <a:ext cx="3655767" cy="4245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Audience 01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BB517-DD5E-344D-9191-E17D2A60F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FB1-2CBB-FF4F-8097-864EAC1DB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FC983E-D627-DB40-A1B7-52036542B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DDCC9C-F59D-5443-B800-8FF0997C3EF8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305998" y="328552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D5E7D59-CE4C-DF4D-97B1-0D404A8E9D83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872632" y="3285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4E01F09-BD45-924C-A7BE-5F8A1385A2F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1163968" y="3285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E79A2-42D6-A141-9121-ED680AB7C46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1FFAA-F884-2448-890F-0F100C1BD7B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AD4A4-E9C0-254C-BF64-56CB7F59FA5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73604-A000-7D46-8722-A6C3961C8D0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436850-43BC-B543-BB38-CC16702FF5A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BAB2D15-A20B-1A47-9731-0BC3946E8A2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16D1D85-7BF3-0A4A-8C0F-0A02755A2DE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E1B9526-591D-7141-BC64-82EDBB4D3DA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EAAA4ED-7686-5944-B6D7-9DC13C909A6C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1F8961E-9AC7-174A-8F29-012EDDADFD2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EB0E8F3-91D0-574D-8CD4-55D56CC7603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B3924995-6A0D-BC41-ACB4-3B0EF70FA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653E10-767D-7E4E-959F-E1C9AD77E1A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2B5E16F-5087-1247-8F2D-E1837591C7E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2C3B942-C5BA-E340-A960-2E1198CD556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47DADFE-AECB-764F-8557-67F3792270C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9FABE7-0686-0F4B-B440-8B466BC2AFE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011C5D9-03B2-3E4E-8154-C5DC04D60B8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31BEA3D-3054-C248-87A8-58566507788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3E5BECD-596E-6546-908B-A7D3091421B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71DE217A-41CA-B345-967A-DCE9ABD9026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5C356B-3A25-3740-A9EE-37F4FA8DAB3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E90971-CA40-834B-8455-97B36380F70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3F04CFA-853C-0F4B-863E-41A6098B913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77C8752-6603-1D4B-87F1-D04F9EF8DAB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1355E9A-94DC-DC40-A45B-E31373C5592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EE794E8-10BC-3546-AFD3-41D95BAF145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A48D26D0-C46F-894E-8FE0-590A8A69A21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D93AD7-271F-7C43-BCFC-E70733F2112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4B51D6-4763-8740-972F-6AD460D575C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1_Red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80768B5-3A70-E946-B119-49626647658C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6211039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D38B4BF-06DD-D848-AB54-65AA478E15A8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6777673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706900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35931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8D2D40-6780-6C41-9C56-644C839A088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A7A647-078F-1441-9D49-0576548857E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3EAEC3-3310-B84F-84E6-AFDAA5DDC49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F2617A-FBE8-3B45-AA62-8F1B958DC3C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5DE595D-1184-5947-B8AC-B6F39DBB5C0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EA55AAE-35FF-714C-BAB8-0A4E613FA202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70547EF-25E2-E648-BB88-9EB40071DB52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7E6F53D-C7B2-A140-B4AF-576FE7BCB7BC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DA4863-6A60-DE4D-BBE5-2A8775C00EE3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7760CB2-C876-6F45-89BD-4650F3C99F1A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9972EEA-83F3-914E-8227-D287CA5F4CF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E3486BC8-8C2E-FB42-B68D-210D144909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6B7B2-4C77-1047-8909-BA7B4665625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DBD8C5F-D59C-9345-A09D-C254845A6DF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3CCE54A-A450-8B4C-8EE2-D4E58F3E31F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E0ED20E-A825-894C-9A49-DDF63E90B69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100B9A5-E449-3C4E-917C-7974D488FF3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2556E39-5313-7E4A-B3A3-23EBAD920A5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BCC0FAF-3824-7249-AE06-7472C89D2DB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79C3706-0285-8B4A-9202-A8DBEB3CBC6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ACCF68FE-62E2-C948-99CC-3254157409B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4EFF33-DCB9-1E42-8C8C-27BBBF45F33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67B5BB-B6BA-464F-9D5C-52584AA81FF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D61F750-BF8B-EE45-A66A-66CC60D59CE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4A6DC52-4404-314F-BE59-A711BF22C23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C09290A-9600-A545-B0FA-C4FFBFBD248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E88996F-3AFE-8942-A25D-AC1044EF135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E8CC55F0-1067-7944-BF2A-3D9D0AC8EEF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AA46C8-3C4B-0D41-B55D-7867F828C032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DCAEF65-FFE9-4A43-8184-9C3DA76B595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507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style Snap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5FA67C5-CF4D-EF4F-84A1-4CCA5F5C8138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132263" y="3581400"/>
            <a:ext cx="3927475" cy="3276599"/>
          </a:xfrm>
          <a:prstGeom prst="round2SameRect">
            <a:avLst>
              <a:gd name="adj1" fmla="val 9341"/>
              <a:gd name="adj2" fmla="val 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F803715-B8F2-A94B-AA9D-A5FA2DA5FFD1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305998" y="323863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C6191D-A7E4-924E-A8D8-768E24A8DCC3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1163968" y="323863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E8C73C7-6699-8B41-9C19-23CA8C00F440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597334" y="323863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5550B-4E09-724F-AAD6-95CF0F85E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487299"/>
            <a:ext cx="3655767" cy="139916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Lifestyle Snapshot 2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1DD9F4F-69EC-5A4C-B1B6-16AEF843A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74" y="1023485"/>
            <a:ext cx="7599364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Enter Master text styles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108F33E9-B952-5344-B1F1-3C639C417D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3075" y="1673617"/>
            <a:ext cx="7599363" cy="1212850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6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826E67A-BECF-6746-B9F4-BCA31BFC316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05999" y="1023485"/>
            <a:ext cx="3655767" cy="424599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Audience 01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BC229F9-EA08-D643-9BD3-FD71A57450E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0" y="3581400"/>
            <a:ext cx="3961765" cy="3276599"/>
          </a:xfrm>
          <a:prstGeom prst="round1Rect">
            <a:avLst>
              <a:gd name="adj" fmla="val 1073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4253EC-F640-9A4D-9452-D55E8CC5D5D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8256586" y="3581400"/>
            <a:ext cx="3935414" cy="3276599"/>
          </a:xfrm>
          <a:custGeom>
            <a:avLst/>
            <a:gdLst>
              <a:gd name="connsiteX0" fmla="*/ 306067 w 3935414"/>
              <a:gd name="connsiteY0" fmla="*/ 0 h 3276599"/>
              <a:gd name="connsiteX1" fmla="*/ 3935414 w 3935414"/>
              <a:gd name="connsiteY1" fmla="*/ 0 h 3276599"/>
              <a:gd name="connsiteX2" fmla="*/ 3935414 w 3935414"/>
              <a:gd name="connsiteY2" fmla="*/ 3276599 h 3276599"/>
              <a:gd name="connsiteX3" fmla="*/ 0 w 3935414"/>
              <a:gd name="connsiteY3" fmla="*/ 3276599 h 3276599"/>
              <a:gd name="connsiteX4" fmla="*/ 0 w 3935414"/>
              <a:gd name="connsiteY4" fmla="*/ 306067 h 3276599"/>
              <a:gd name="connsiteX5" fmla="*/ 306067 w 3935414"/>
              <a:gd name="connsiteY5" fmla="*/ 0 h 327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414" h="3276599">
                <a:moveTo>
                  <a:pt x="306067" y="0"/>
                </a:moveTo>
                <a:lnTo>
                  <a:pt x="3935414" y="0"/>
                </a:lnTo>
                <a:lnTo>
                  <a:pt x="3935414" y="3276599"/>
                </a:lnTo>
                <a:lnTo>
                  <a:pt x="0" y="3276599"/>
                </a:lnTo>
                <a:lnTo>
                  <a:pt x="0" y="306067"/>
                </a:lnTo>
                <a:cubicBezTo>
                  <a:pt x="0" y="137031"/>
                  <a:pt x="137031" y="0"/>
                  <a:pt x="3060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FC983E-D627-DB40-A1B7-52036542B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4E01F09-BD45-924C-A7BE-5F8A1385A2FA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1163968" y="328552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BB517-DD5E-344D-9191-E17D2A60F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FB1-2CBB-FF4F-8097-864EAC1DB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BD7A17-5CB1-6C44-BEA1-0B3CCF72A74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B7CAAB-41FD-654E-BD30-35F682A3DCF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BCE62-1266-274C-9DE3-83508F9BD03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D02E23-29DC-764C-A2C0-1D4632AD4F5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935CC86-D667-5F4A-8289-08A1BAC3332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1F5E09-D6EE-5643-B4FD-79F3A81CEF98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ADC7BF-91F5-CA43-8A16-155D0C4D32B9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143E9D7-F13A-1443-A7C3-2A8B88A445C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C3018DF-FBE4-8144-8C32-B46997659161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4413C0A-5488-3B44-A8FD-FBAF32B99ACB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B5D0B0B-CEEB-6140-93F8-AA36482B0A5C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FD0284F-9E18-4E46-8C20-BA5F3A0FC5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6ECE48-50E4-8340-AB7B-1A9332059D0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9B4BF2C-A9E3-214B-B912-9C500525310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592298E-C94D-3142-A74F-FC2EF131D20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B70DB97-BD29-2748-AB0F-0C1BFC1E80F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C6C238E-56BA-0141-BD36-CFB0DB46418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7CE4F89-D127-EF4A-B362-5EB2FAD04F7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7639F5-B454-CD4F-AD04-AAAF190DA65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B06E6D3-BE9D-8040-90D1-DAEB6D3DDE4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30D18DBB-43E5-364C-A1AF-C3ABA731C79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740C9D-1B3C-0947-BB19-7ADB7136667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F25451-7BAC-2F4A-946E-232687B1575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77DCA99-836F-AC4B-9C13-071B0F4F52B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A292F94-29AC-3C42-97E2-CF25E96EC02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B7922B2-61EA-E242-83A6-8AA4C13817E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A1F491D-C38E-A64B-8533-DAAA45610F6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B0A52F6-BD9E-4842-A305-F2446ADCDB9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89A304-0630-D44A-910B-457091EAB3E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68A7FA7-1DA1-6A4F-951B-B64040C6FAD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9410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estyle Snapsh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407828F-4C60-2941-BD5B-2E90FE500AEF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132263" y="3581400"/>
            <a:ext cx="3927475" cy="3276599"/>
          </a:xfrm>
          <a:prstGeom prst="round2SameRect">
            <a:avLst>
              <a:gd name="adj1" fmla="val 9341"/>
              <a:gd name="adj2" fmla="val 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6C86EF7-B59C-0E47-8221-E5FC217CA50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305998" y="326789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0A799FF-16E6-234D-8CCB-FD3C0B6A985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597334" y="326789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63C017C-FC3D-5E43-A1DE-2887B8DECD6A}"/>
              </a:ext>
            </a:extLst>
          </p:cNvPr>
          <p:cNvSpPr>
            <a:spLocks noGrp="1"/>
          </p:cNvSpPr>
          <p:nvPr>
            <p:ph type="body" sz="quarter" idx="174"/>
          </p:nvPr>
        </p:nvSpPr>
        <p:spPr>
          <a:xfrm>
            <a:off x="890845" y="326789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D5550B-4E09-724F-AAD6-95CF0F85E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1487299"/>
            <a:ext cx="3655767" cy="139916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Lifestyle Snapshot 3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1DD9F4F-69EC-5A4C-B1B6-16AEF843A2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74" y="1023485"/>
            <a:ext cx="7599364" cy="438673"/>
          </a:xfrm>
          <a:prstGeom prst="rect">
            <a:avLst/>
          </a:prstGeom>
          <a:noFill/>
          <a:effectLst/>
        </p:spPr>
        <p:txBody>
          <a:bodyPr lIns="0" tIns="0" rIns="0" bIns="0"/>
          <a:lstStyle>
            <a:lvl1pPr algn="l">
              <a:defRPr sz="1800" b="1">
                <a:latin typeface="+mj-lt"/>
              </a:defRPr>
            </a:lvl1pPr>
            <a:lvl2pPr algn="l">
              <a:defRPr sz="1800" b="1"/>
            </a:lvl2pPr>
          </a:lstStyle>
          <a:p>
            <a:pPr lvl="0"/>
            <a:r>
              <a:rPr lang="en-US" dirty="0"/>
              <a:t>Enter Master text styles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108F33E9-B952-5344-B1F1-3C639C417D5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83075" y="1673617"/>
            <a:ext cx="7599363" cy="1212850"/>
          </a:xfrm>
        </p:spPr>
        <p:txBody>
          <a:bodyPr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6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826E67A-BECF-6746-B9F4-BCA31BFC316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05999" y="1023485"/>
            <a:ext cx="3655767" cy="42459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Audience 01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BC229F9-EA08-D643-9BD3-FD71A57450E6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0" y="3581400"/>
            <a:ext cx="3961765" cy="3276599"/>
          </a:xfrm>
          <a:prstGeom prst="round1Rect">
            <a:avLst>
              <a:gd name="adj" fmla="val 1073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4253EC-F640-9A4D-9452-D55E8CC5D5DB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8256586" y="3581400"/>
            <a:ext cx="3935414" cy="3276599"/>
          </a:xfrm>
          <a:custGeom>
            <a:avLst/>
            <a:gdLst>
              <a:gd name="connsiteX0" fmla="*/ 306067 w 3935414"/>
              <a:gd name="connsiteY0" fmla="*/ 0 h 3276599"/>
              <a:gd name="connsiteX1" fmla="*/ 3935414 w 3935414"/>
              <a:gd name="connsiteY1" fmla="*/ 0 h 3276599"/>
              <a:gd name="connsiteX2" fmla="*/ 3935414 w 3935414"/>
              <a:gd name="connsiteY2" fmla="*/ 3276599 h 3276599"/>
              <a:gd name="connsiteX3" fmla="*/ 0 w 3935414"/>
              <a:gd name="connsiteY3" fmla="*/ 3276599 h 3276599"/>
              <a:gd name="connsiteX4" fmla="*/ 0 w 3935414"/>
              <a:gd name="connsiteY4" fmla="*/ 306067 h 3276599"/>
              <a:gd name="connsiteX5" fmla="*/ 306067 w 3935414"/>
              <a:gd name="connsiteY5" fmla="*/ 0 h 327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414" h="3276599">
                <a:moveTo>
                  <a:pt x="306067" y="0"/>
                </a:moveTo>
                <a:lnTo>
                  <a:pt x="3935414" y="0"/>
                </a:lnTo>
                <a:lnTo>
                  <a:pt x="3935414" y="3276599"/>
                </a:lnTo>
                <a:lnTo>
                  <a:pt x="0" y="3276599"/>
                </a:lnTo>
                <a:lnTo>
                  <a:pt x="0" y="306067"/>
                </a:lnTo>
                <a:cubicBezTo>
                  <a:pt x="0" y="137031"/>
                  <a:pt x="137031" y="0"/>
                  <a:pt x="3060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FC983E-D627-DB40-A1B7-52036542B0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27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BB517-DD5E-344D-9191-E17D2A60F1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EBFB1-2CBB-FF4F-8097-864EAC1DB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C12C0-87F1-2E49-A00F-326724EEDB3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1E4A4-D4A9-1844-9CFF-1F3225F7275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56F45-1FBB-3A40-9CF0-8DBEE928E16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BFD6F-6C5F-5042-BB30-300F39403AE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200D7D7-3FA0-484D-8FC2-29E9F8CF3CC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0BD1C7-BC2E-E844-A798-03A3F6362A6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ABAEA0B-61F2-FE4C-BFE7-47C8D4BD157E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A6D53FB-EFFC-2248-A35B-289A89B12B78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687C3E4-E99C-384D-8AD1-67626A686FA6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FD3AD82-5C33-5046-85BC-1F1712674D9D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88BE4EF-5B69-324C-8C80-3D8C238972BF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92AD8E4-6F53-904C-A67A-2696E59BB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23C3BD-B89E-8A4D-A0B7-96901E77D47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2A9169-8A0B-6A4F-B4AB-735732117D1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8E030DF-DAAB-864D-802A-8AB0D06A729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D2DBDA7-22BC-364D-95BC-1041C3FCE81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43FC538-B370-4F41-8D98-FE418C5FD7B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6741318-9546-9844-9A68-9DE6B3FB824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4D6DDA6-2456-184F-8320-FE3BB11DE0A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BD31AB9-56B8-C848-AABF-035BCF18150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C7B07EFD-C228-9B43-9FB5-F63D337C8C5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DEBE63-B414-874D-A8CF-BAFAA083586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017BC5-959D-9A4F-A0DE-74BA502F790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5E67AC5-D633-3F4B-8F46-8A2C85182F3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C35BA54-244C-AB41-B058-EB64338D24C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2D1755A-0652-F547-B722-D0C6C24281E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DD61659-F26A-AD46-B673-F38E6225159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B058DB5-6B27-C546-ADC7-51E4D531A76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4E4395-C444-824E-BF76-01A73C03896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97794C-9DF6-A846-8D20-ED8DE4483F0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726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at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87079E6E-FF22-494A-BE18-4F12E86A016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16200000">
            <a:off x="5140452" y="5801398"/>
            <a:ext cx="1920240" cy="9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4" name="Trapezoid 63">
            <a:extLst>
              <a:ext uri="{FF2B5EF4-FFF2-40B4-BE49-F238E27FC236}">
                <a16:creationId xmlns:a16="http://schemas.microsoft.com/office/drawing/2014/main" id="{F087B660-D68A-0043-BD01-BFE9F061DD06}"/>
              </a:ext>
            </a:extLst>
          </p:cNvPr>
          <p:cNvSpPr/>
          <p:nvPr userDrawn="1"/>
        </p:nvSpPr>
        <p:spPr>
          <a:xfrm rot="16200000">
            <a:off x="7273597" y="237179"/>
            <a:ext cx="4731490" cy="5105317"/>
          </a:xfrm>
          <a:prstGeom prst="trapezoid">
            <a:avLst>
              <a:gd name="adj" fmla="val 311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T Walsheim Pro O" pitchFamily="2" charset="77"/>
            </a:endParaRPr>
          </a:p>
        </p:txBody>
      </p:sp>
      <p:sp>
        <p:nvSpPr>
          <p:cNvPr id="65" name="Trapezoid 64">
            <a:extLst>
              <a:ext uri="{FF2B5EF4-FFF2-40B4-BE49-F238E27FC236}">
                <a16:creationId xmlns:a16="http://schemas.microsoft.com/office/drawing/2014/main" id="{0FA4F776-0CBD-674F-AA5D-610D80AE0248}"/>
              </a:ext>
            </a:extLst>
          </p:cNvPr>
          <p:cNvSpPr/>
          <p:nvPr userDrawn="1"/>
        </p:nvSpPr>
        <p:spPr>
          <a:xfrm rot="5400000">
            <a:off x="186910" y="237180"/>
            <a:ext cx="4731488" cy="5105317"/>
          </a:xfrm>
          <a:prstGeom prst="trapezoid">
            <a:avLst>
              <a:gd name="adj" fmla="val 3115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T Walsheim Pro O" pitchFamily="2" charset="77"/>
            </a:endParaRP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603792E1-08BF-A04E-A8EF-20D69925DBA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51128" y="5572136"/>
            <a:ext cx="5492471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A91A06AF-5417-1244-BCFB-198D698073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0527" y="299310"/>
            <a:ext cx="3970946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28B155A9-284E-B04A-B8DD-0A37B5BA8A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4797" y="5699804"/>
            <a:ext cx="5035519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Pains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A9E0B81A-134A-1E43-8BD6-FBF3D55E4DD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4796" y="5949179"/>
            <a:ext cx="5035519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23">
            <a:extLst>
              <a:ext uri="{FF2B5EF4-FFF2-40B4-BE49-F238E27FC236}">
                <a16:creationId xmlns:a16="http://schemas.microsoft.com/office/drawing/2014/main" id="{91C52C45-C2D3-DF4A-B61E-41BB0CAD51C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65554" y="426977"/>
            <a:ext cx="3481273" cy="249375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Thinks/Feels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50C2F0D3-A5F7-AE4A-B451-620E7BB44F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365554" y="676353"/>
            <a:ext cx="3481273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A514382B-5545-0C4E-B13D-C16DFCD726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96956" y="2323064"/>
            <a:ext cx="3963893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93B60085-34CE-524F-92C2-965BD51EC20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0600" y="2450732"/>
            <a:ext cx="3488507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Hears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EECCDC96-E9AD-954C-846B-302C8DEF83E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30600" y="2700107"/>
            <a:ext cx="3488507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935A5C3D-6739-544A-8A43-9022D966D05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935990" y="2323064"/>
            <a:ext cx="3959054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3994A614-C970-8943-9DB1-16659874F6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169633" y="2450732"/>
            <a:ext cx="3488507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Sees</a:t>
            </a:r>
          </a:p>
        </p:txBody>
      </p:sp>
      <p:sp>
        <p:nvSpPr>
          <p:cNvPr id="71" name="Text Placeholder 23">
            <a:extLst>
              <a:ext uri="{FF2B5EF4-FFF2-40B4-BE49-F238E27FC236}">
                <a16:creationId xmlns:a16="http://schemas.microsoft.com/office/drawing/2014/main" id="{10239A93-7D85-0641-820B-D73CB285D83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169633" y="2700107"/>
            <a:ext cx="3488507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278C5F84-1499-D645-B1D2-0676935CBA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110527" y="4229034"/>
            <a:ext cx="3970945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4" name="Text Placeholder 23">
            <a:extLst>
              <a:ext uri="{FF2B5EF4-FFF2-40B4-BE49-F238E27FC236}">
                <a16:creationId xmlns:a16="http://schemas.microsoft.com/office/drawing/2014/main" id="{33D2335B-24F4-3341-9290-47FBB8B5621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65555" y="4356702"/>
            <a:ext cx="3481272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Says/Does</a:t>
            </a:r>
          </a:p>
        </p:txBody>
      </p:sp>
      <p:sp>
        <p:nvSpPr>
          <p:cNvPr id="75" name="Text Placeholder 23">
            <a:extLst>
              <a:ext uri="{FF2B5EF4-FFF2-40B4-BE49-F238E27FC236}">
                <a16:creationId xmlns:a16="http://schemas.microsoft.com/office/drawing/2014/main" id="{4C83AE85-EF7F-E74E-BB01-20B13C8AE3E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65555" y="4606077"/>
            <a:ext cx="3481272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Picture Placeholder 7">
            <a:extLst>
              <a:ext uri="{FF2B5EF4-FFF2-40B4-BE49-F238E27FC236}">
                <a16:creationId xmlns:a16="http://schemas.microsoft.com/office/drawing/2014/main" id="{E5EC2A39-019D-ED40-B2B0-A028FF0C922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983127" y="1727814"/>
            <a:ext cx="2225748" cy="2225748"/>
          </a:xfrm>
          <a:prstGeom prst="roundRect">
            <a:avLst>
              <a:gd name="adj" fmla="val 2150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0" name="Text Placeholder 21">
            <a:extLst>
              <a:ext uri="{FF2B5EF4-FFF2-40B4-BE49-F238E27FC236}">
                <a16:creationId xmlns:a16="http://schemas.microsoft.com/office/drawing/2014/main" id="{E2368479-4A30-ED48-9F85-DAD7FE4FCE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0800000">
            <a:off x="4983125" y="2238034"/>
            <a:ext cx="2225746" cy="1715528"/>
          </a:xfrm>
          <a:prstGeom prst="round2SameRect">
            <a:avLst>
              <a:gd name="adj1" fmla="val 27741"/>
              <a:gd name="adj2" fmla="val 0"/>
            </a:avLst>
          </a:prstGeom>
          <a:gradFill>
            <a:gsLst>
              <a:gs pos="78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" name="Text Placeholder 23">
            <a:extLst>
              <a:ext uri="{FF2B5EF4-FFF2-40B4-BE49-F238E27FC236}">
                <a16:creationId xmlns:a16="http://schemas.microsoft.com/office/drawing/2014/main" id="{02045230-1CF3-B346-B52B-4FA6B1DE91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8596" y="3045215"/>
            <a:ext cx="2063930" cy="241124"/>
          </a:xfrm>
        </p:spPr>
        <p:txBody>
          <a:bodyPr lIns="182880" rIns="182880" anchor="t"/>
          <a:lstStyle>
            <a:lvl1pPr algn="ctr">
              <a:defRPr sz="2000" b="1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Who</a:t>
            </a:r>
          </a:p>
        </p:txBody>
      </p:sp>
      <p:sp>
        <p:nvSpPr>
          <p:cNvPr id="82" name="Text Placeholder 23">
            <a:extLst>
              <a:ext uri="{FF2B5EF4-FFF2-40B4-BE49-F238E27FC236}">
                <a16:creationId xmlns:a16="http://schemas.microsoft.com/office/drawing/2014/main" id="{78A84703-15BF-5F4C-8697-7F34BEE17B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68596" y="3393252"/>
            <a:ext cx="2063930" cy="592080"/>
          </a:xfrm>
        </p:spPr>
        <p:txBody>
          <a:bodyPr lIns="182880" rIns="182880"/>
          <a:lstStyle>
            <a:lvl1pPr algn="ctr">
              <a:defRPr sz="900" b="0">
                <a:solidFill>
                  <a:schemeClr val="bg1"/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CE325228-DBDC-0B44-9E70-1CA8A76CAF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267134" y="5572136"/>
            <a:ext cx="5492471" cy="1042238"/>
          </a:xfrm>
          <a:prstGeom prst="roundRect">
            <a:avLst>
              <a:gd name="adj" fmla="val 26051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8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9FDE574F-C347-524B-ABB2-285F4683450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00803" y="5699804"/>
            <a:ext cx="5035519" cy="241264"/>
          </a:xfrm>
        </p:spPr>
        <p:txBody>
          <a:bodyPr lIns="0" rIns="0" anchor="t"/>
          <a:lstStyle>
            <a:lvl1pPr algn="l">
              <a:defRPr sz="1600" b="1">
                <a:gradFill>
                  <a:gsLst>
                    <a:gs pos="32000">
                      <a:schemeClr val="tx2"/>
                    </a:gs>
                    <a:gs pos="100000">
                      <a:schemeClr val="accent6"/>
                    </a:gs>
                  </a:gsLst>
                  <a:path path="circle">
                    <a:fillToRect t="100000" r="100000"/>
                  </a:path>
                </a:gradFill>
                <a:latin typeface="+mj-lt"/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Gains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EBACDCC5-2A88-7543-A2FC-F00590CA4D0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500802" y="5949179"/>
            <a:ext cx="5035519" cy="503860"/>
          </a:xfrm>
        </p:spPr>
        <p:txBody>
          <a:bodyPr lIns="0" rIns="0"/>
          <a:lstStyle>
            <a:lvl1pPr algn="l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2000" b="1">
                <a:solidFill>
                  <a:schemeClr val="bg1"/>
                </a:solidFill>
              </a:defRPr>
            </a:lvl2pPr>
            <a:lvl3pPr algn="ctr">
              <a:defRPr sz="1800" b="1">
                <a:solidFill>
                  <a:schemeClr val="bg1"/>
                </a:solidFill>
              </a:defRPr>
            </a:lvl3pPr>
            <a:lvl4pPr algn="ctr">
              <a:defRPr sz="1600" b="1">
                <a:solidFill>
                  <a:schemeClr val="bg1"/>
                </a:solidFill>
              </a:defRPr>
            </a:lvl4pPr>
            <a:lvl5pPr algn="ctr"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3A96B8-2DE3-5047-BE8C-C44B3CFD56C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71473C-F91B-5A4F-986F-29540DCC62B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15FF5-8B65-A343-B6FB-B1044D1D329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ADCF32-4966-AA4C-BEDA-54639DBD2D4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55B62C7-3AAF-1040-91E6-8765C78D1A4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CE30D5D-F2EE-6A4B-BC9E-15D6F36127B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8233014-262C-B641-A832-1F78AE3898C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381A7A2-4E15-2E4F-87C3-C32CC0ECBE5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153D06C-DB0E-5A4E-A04E-E1B4099298D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B44BA61-ACA8-704D-9993-30DF3642A83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3940C6-0F5F-4146-80EA-42A7C0CAC52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AE564B98-BAD6-0C40-A14F-19DA50AD04C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CD022C-5A72-E745-872C-900675E7C87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2111698-F2FB-0F4C-8BBD-BF81B1501F3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6F3737A-EF5E-544E-8200-8529647FA46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DA70BE3-BA32-AE41-8100-BB28F4753FF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97132FD-0F9F-6F48-A1AB-830CCB1CDD8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4B8CB8A-1424-DD42-9D26-8C5EB5395BC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9518FF11-8F3C-8C43-A507-35528FB984A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9F23A77-C948-3445-A1F6-08213439593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7258464A-3D01-B243-8E2B-43B2DC012DD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6E31BED-2257-FC4A-900A-29FF379E75A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78B726-4FDC-6D49-810A-A0A46EB2794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FDF3040-7089-5D43-831A-178919FD97B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9F1FC5E-DE87-8240-9F13-EA3B7645854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6E97206-733E-F54E-ACD5-B7746DAB49D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44724AA4-0839-2B44-AF2D-0964DAF1E8D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1">
            <a:extLst>
              <a:ext uri="{FF2B5EF4-FFF2-40B4-BE49-F238E27FC236}">
                <a16:creationId xmlns:a16="http://schemas.microsoft.com/office/drawing/2014/main" id="{952934D4-3A48-224C-9A56-67B08B633DB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8CAF2D-26EA-A14F-B3A0-E36AC80CC04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E3CD971-3B0C-AB4B-A00F-441986368BE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8907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 &gt; 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693331"/>
            <a:ext cx="5635624" cy="4623331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2000" b="1"/>
            </a:lvl1pPr>
            <a:lvl2pPr algn="ctr">
              <a:defRPr sz="100" b="1">
                <a:solidFill>
                  <a:schemeClr val="bg1"/>
                </a:solidFill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6D5E700-C7EE-A241-A8EE-DAF28E00C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9430" y="1693333"/>
            <a:ext cx="5635624" cy="4623330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2000" b="1"/>
            </a:lvl1pPr>
            <a:lvl2pPr algn="ctr">
              <a:defRPr sz="100" b="1">
                <a:solidFill>
                  <a:schemeClr val="bg1"/>
                </a:solidFill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F5144EC-A8CA-7448-BAF4-53CA6D9A16E1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6249431" y="1192086"/>
            <a:ext cx="5635623" cy="367633"/>
          </a:xfrm>
        </p:spPr>
        <p:txBody>
          <a:bodyPr anchor="ctr"/>
          <a:lstStyle>
            <a:lvl1pPr algn="ctr">
              <a:defRPr sz="2800" b="1">
                <a:gradFill flip="none" rotWithShape="1">
                  <a:gsLst>
                    <a:gs pos="41000">
                      <a:schemeClr val="tx2"/>
                    </a:gs>
                    <a:gs pos="99000">
                      <a:schemeClr val="accent6"/>
                    </a:gs>
                    <a:gs pos="0">
                      <a:schemeClr val="tx2"/>
                    </a:gs>
                  </a:gsLst>
                  <a:lin ang="2700000" scaled="0"/>
                  <a:tileRect/>
                </a:gradFill>
                <a:latin typeface="+mj-lt"/>
              </a:defRPr>
            </a:lvl1pPr>
          </a:lstStyle>
          <a:p>
            <a:r>
              <a:rPr lang="en-US" dirty="0"/>
              <a:t>To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0B8F471-3122-4749-97FC-6CC90E8A34C3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07976" y="1192086"/>
            <a:ext cx="5635623" cy="367633"/>
          </a:xfrm>
        </p:spPr>
        <p:txBody>
          <a:bodyPr anchor="ctr"/>
          <a:lstStyle>
            <a:lvl1pPr algn="ctr">
              <a:defRPr sz="2800" b="1">
                <a:gradFill flip="none" rotWithShape="1">
                  <a:gsLst>
                    <a:gs pos="41000">
                      <a:schemeClr val="tx2"/>
                    </a:gs>
                    <a:gs pos="99000">
                      <a:schemeClr val="accent6"/>
                    </a:gs>
                    <a:gs pos="0">
                      <a:schemeClr val="tx2"/>
                    </a:gs>
                  </a:gsLst>
                  <a:lin ang="2700000" scaled="0"/>
                  <a:tileRect/>
                </a:gradFill>
                <a:latin typeface="+mj-lt"/>
              </a:defRPr>
            </a:lvl1pPr>
          </a:lstStyle>
          <a:p>
            <a:r>
              <a:rPr lang="en-US" dirty="0"/>
              <a:t>From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D4A2C42-C7CB-C74C-96B3-3A0BDF4016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917511" y="1974543"/>
            <a:ext cx="4416552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71C2FDA-B294-3D41-AEAD-2E287723B17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915987" y="3063920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07F9ADC-88C9-D645-B3D2-22077F03B6A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915987" y="4153297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68809CD-E5A1-7E45-9E1B-68347BCC702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915987" y="5242676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C11A971-6EF8-0846-A064-D465022D5AC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7511" y="2904391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420C6B7-ED5F-E941-8C87-80B21E86071B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17511" y="3993768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C5FCF0B-D049-4141-89E4-455674B67D82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917511" y="5083145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F6872C17-FA8F-7A4D-804D-F844619155BE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6858966" y="1974543"/>
            <a:ext cx="4416552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EDD1DF0-3441-D140-A05A-9D529959CB4B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6857442" y="3063920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D0AEB1E-E3F0-6644-B0FE-5CCEA53DF3A2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6857442" y="4153297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5239E64-AAFF-7242-8470-1B032E433211}"/>
              </a:ext>
            </a:extLst>
          </p:cNvPr>
          <p:cNvSpPr>
            <a:spLocks noGrp="1"/>
          </p:cNvSpPr>
          <p:nvPr>
            <p:ph type="body" sz="quarter" idx="188" hasCustomPrompt="1"/>
          </p:nvPr>
        </p:nvSpPr>
        <p:spPr>
          <a:xfrm>
            <a:off x="6857442" y="5242676"/>
            <a:ext cx="4419600" cy="779463"/>
          </a:xfrm>
        </p:spPr>
        <p:txBody>
          <a:bodyPr anchor="ctr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33CE644-9094-EF41-B652-02C4AB8BEEEA}"/>
              </a:ext>
            </a:extLst>
          </p:cNvPr>
          <p:cNvSpPr>
            <a:spLocks noGrp="1"/>
          </p:cNvSpPr>
          <p:nvPr>
            <p:ph type="body" sz="quarter" idx="189"/>
          </p:nvPr>
        </p:nvSpPr>
        <p:spPr>
          <a:xfrm>
            <a:off x="6858966" y="2904391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2E2B24C8-ACEC-684F-91E8-5B6072C4025A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>
          <a:xfrm>
            <a:off x="6858966" y="3993768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0C04B30-D175-4A40-9CD5-ECC74D5B84C7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>
          <a:xfrm>
            <a:off x="6858966" y="5083145"/>
            <a:ext cx="4416552" cy="18288"/>
          </a:xfrm>
          <a:gradFill flip="none" rotWithShape="1">
            <a:gsLst>
              <a:gs pos="16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82ACF22A-220C-814A-AEE1-A931E59BD426}"/>
              </a:ext>
            </a:extLst>
          </p:cNvPr>
          <p:cNvSpPr>
            <a:spLocks noGrp="1" noChangeAspect="1"/>
          </p:cNvSpPr>
          <p:nvPr>
            <p:ph type="body" sz="quarter" idx="51"/>
          </p:nvPr>
        </p:nvSpPr>
        <p:spPr>
          <a:xfrm>
            <a:off x="5809968" y="3703232"/>
            <a:ext cx="603532" cy="60353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3513694-013C-174B-8DB6-380E3C962F6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17343" y="3872276"/>
            <a:ext cx="239586" cy="26544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1224A-F7D9-3D4E-90D1-73015B348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From &gt; To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DB04C4-DDF3-DA41-BDFB-93D1FB9459B1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3BC098-8054-7F40-87CF-903060D9E87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84965B-D061-4140-A8F2-750D3D7ED6B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17CCEC-DEBF-E849-A225-AC0E553C376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223D8F2-39C2-1A4E-BDF7-22DACD571DB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D66694C-4240-E14D-B77E-37DEAA9CC3C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43B7655-A29D-434C-AE7F-1CCEDCCB0A5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50EE668-7863-D54A-8BE5-99709D5AB38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0CB58C8-02E7-4343-A871-0B08F8AD2BC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8293015-2105-8540-9E3E-1B143E876D3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17B0C38-25CF-4844-8625-AE172EAB75A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4A88C8AB-9A4D-B84F-A9FA-A862150F79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212664-AA84-744B-9D6D-B6CCD03C8DB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E9E56DE-41B6-C648-9BB2-6DBCCD673AD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7411CDF-3D66-604E-B3CF-6D930986F520}"/>
              </a:ext>
            </a:extLst>
          </p:cNvPr>
          <p:cNvSpPr>
            <a:spLocks noGrp="1"/>
          </p:cNvSpPr>
          <p:nvPr>
            <p:ph type="body" sz="quarter" idx="197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D49F5E1-11F8-5C46-A26E-99B99F056F7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9BE7619-B18E-E042-9277-4113FD74467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B706A05-5999-E74D-9C33-A0AD4E52623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646FF3E-E8D3-0E4F-A1F4-5BB7183694E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44633B2-F97C-0E47-9EA6-7732DCC41E94}"/>
              </a:ext>
            </a:extLst>
          </p:cNvPr>
          <p:cNvSpPr>
            <a:spLocks noGrp="1"/>
          </p:cNvSpPr>
          <p:nvPr>
            <p:ph type="body" sz="quarter" idx="202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4B7922E-2A38-C148-AA31-F8E63417E08B}"/>
              </a:ext>
            </a:extLst>
          </p:cNvPr>
          <p:cNvSpPr>
            <a:spLocks noGrp="1"/>
          </p:cNvSpPr>
          <p:nvPr>
            <p:ph type="body" sz="quarter" idx="203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789347-6C05-8640-A127-543A7882868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E743EB-CC46-1C43-B322-4129E0FC3AF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C689C1C-A3C5-F840-98E3-BEA6EC70BBEE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DC45FF1-98E6-584E-8EEE-39D00611C1A4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136B7C3-9072-8E48-A52C-C8F88E3D25FE}"/>
              </a:ext>
            </a:extLst>
          </p:cNvPr>
          <p:cNvSpPr>
            <a:spLocks noGrp="1"/>
          </p:cNvSpPr>
          <p:nvPr>
            <p:ph type="body" sz="quarter" idx="206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311633D6-B35E-B344-9A1B-876021D7E842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2D12F472-2464-B646-9137-A0DCA2F5F391}"/>
              </a:ext>
            </a:extLst>
          </p:cNvPr>
          <p:cNvSpPr>
            <a:spLocks noGrp="1"/>
          </p:cNvSpPr>
          <p:nvPr>
            <p:ph type="body" sz="quarter" idx="208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C2DAEE-BED9-184B-8EF0-CB3A69D3349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BB29E08-FF04-844E-A10C-AA2179B03CB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382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F7DEF-C770-C043-A833-29B45352F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5400" y="4042611"/>
            <a:ext cx="9601199" cy="1721602"/>
          </a:xfrm>
          <a:prstGeom prst="roundRect">
            <a:avLst>
              <a:gd name="adj" fmla="val 20781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2E46489C-CDAE-CF43-9456-56D55C92C6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 rot="16200000">
            <a:off x="2307057" y="3030956"/>
            <a:ext cx="1721600" cy="3744913"/>
          </a:xfrm>
          <a:prstGeom prst="round2SameRect">
            <a:avLst>
              <a:gd name="adj1" fmla="val 20069"/>
              <a:gd name="adj2" fmla="val 0"/>
            </a:avLst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7900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09CD96D-A9FE-5D4E-B2B2-6ECB65AC6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9177" y="3159202"/>
            <a:ext cx="1670048" cy="422198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64FD0E7-9064-AF41-B28B-1E53B7EB06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51452" y="3159202"/>
            <a:ext cx="1682748" cy="422198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2CF6E43-EFAA-E048-88FF-D9B2ECB50E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32776" y="3159202"/>
            <a:ext cx="1670048" cy="422198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B3080644-6F06-E446-B99E-AD14B2F332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9177" y="2757686"/>
            <a:ext cx="1670048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56D478C7-39E6-F247-B440-C9B77071C2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51452" y="2757686"/>
            <a:ext cx="1682748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1B00255-54E8-D040-ACA8-BBF5D536DD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32776" y="2757686"/>
            <a:ext cx="1670048" cy="29210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64DECF72-F403-7340-A3F9-08FAC2E91B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22575" y="4926774"/>
            <a:ext cx="2273300" cy="2921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80E1EBA-8B3D-134B-9BA2-E6FC04A010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22575" y="4539875"/>
            <a:ext cx="2273300" cy="29210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B78B2EA-B459-FD46-8ACA-88DACAC142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16088" y="4539875"/>
            <a:ext cx="727074" cy="727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AF5F62A-B920-FE45-A3CB-FC919A845F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55114" y="1520306"/>
            <a:ext cx="938172" cy="938172"/>
          </a:xfrm>
          <a:prstGeom prst="ellipse">
            <a:avLst/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51B56D2-23AF-214C-9223-ED5A3F3D8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26914" y="1520306"/>
            <a:ext cx="938172" cy="938172"/>
          </a:xfrm>
          <a:prstGeom prst="ellipse">
            <a:avLst/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E4B06C7-9464-2848-935C-0745D9FB4C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98714" y="1520306"/>
            <a:ext cx="938172" cy="938172"/>
          </a:xfrm>
          <a:prstGeom prst="ellipse">
            <a:avLst/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9E08D-B86C-194D-A551-F9A96AEB69B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E133F-3E57-B44E-ABC9-610B4E14634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FB1947-9290-B049-8F36-AE4339C6153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9A56D1-F7CC-754B-B5AC-99F60F21185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F913574-F9AB-E148-99D9-7FDF8056867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05CD826-2748-734D-B178-4535096F4E8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4ACDDDC-C837-5141-A620-4B720A7F8DA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FEB9518-FAF8-EA42-89D2-BB6C95DDD1C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8D9F7C9-04A0-AD47-9890-46C755AE76A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AC2B603-9248-3540-9977-490F7DFE46A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6829854-B0B9-3D49-874C-059119458E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4CFB7B51-A8DE-4846-AA85-969A0066E03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A3E442-9EAD-EE43-81FE-E0DFCC0FF14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57546DB-DBBE-A14C-80CD-734BF0D8114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488EAB4-E502-A645-8FD3-564D2CFE521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E3B70E8-E2AE-9846-A2DC-270A7B7A667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FE661D5-F0CC-194C-B56A-4351D39FC0A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C88116A-0CE4-2044-B93D-48129AE17D2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4EDD3CF-451C-9046-AF80-1702330A702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3E04621-0E09-EF49-8D61-AF2A40F35AF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662A394B-B02D-C849-A0E0-9BE8D59782D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A970DF-C31E-7847-87CE-40B741C7B3E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C0EF38-AFAC-8746-8126-6E4B91B3980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2A84787-1316-FB41-9D5F-EBB41EDD54E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83FE245-577A-1843-BC8C-F45E2CF30A5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1B4A16B-0607-9544-975B-FC2BC3C049C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20175ECD-9A20-DC45-BCA3-6D608EA9B8B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1">
            <a:extLst>
              <a:ext uri="{FF2B5EF4-FFF2-40B4-BE49-F238E27FC236}">
                <a16:creationId xmlns:a16="http://schemas.microsoft.com/office/drawing/2014/main" id="{0EAB5A41-4036-B941-9E5C-CE692C5D9BC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8E398B-C1D7-1744-93B1-09DA83B1989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147BF7C-3B40-2243-BC57-4D08FC02576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7495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39592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C51CA70-69F0-394C-91DE-86AAF52065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65224" y="304800"/>
            <a:ext cx="7617213" cy="6011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C855C41-0B50-F743-A0D7-BAFB7BF58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8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3FACCC3-8BD0-9B43-A525-F04FB1913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331AD3-9E8B-CD44-940C-5A7043D67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88278" cy="711892"/>
          </a:xfrm>
        </p:spPr>
        <p:txBody>
          <a:bodyPr/>
          <a:lstStyle/>
          <a:p>
            <a:r>
              <a:rPr lang="en-US" dirty="0"/>
              <a:t>Gray +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8E08E-7EE9-6244-BF33-9320FF37F61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957D8-C032-464B-AACE-F5B62D13911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C8E2C-7123-2B45-91C1-B997A16F2AE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0C64C-3AE1-CA4F-A694-8C1DD6FCC0C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793D993-3255-864A-B517-03A28CB1BD7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ECC88EB-8BBB-D244-83AF-A374C1887C5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19E0713-638A-B94F-8E0D-F2586ED2A4E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63F5C36-6889-6B4B-9A1F-98A662BDC6F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6C05681-54A9-0F4B-B930-9A95E6F0120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065836-20D8-5D4A-8295-472E31715D8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5319332-296F-3749-AA54-45110996914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0659142-1AC3-3D4D-BFB0-394AA00A98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84A80-CDB9-F44A-A55F-4F3503BFBCF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1319B04-1E19-6D4B-B91C-02AA507F2B6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32EE702-907F-4C49-B8DC-677F4E3F8BE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496703A-F78B-CC41-B5E7-114B11B47A2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FEE8E1-D79B-2D45-90A8-2A907C95990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65EBE18-EB10-354C-9E8A-5884FD3D2A3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F26463C-4611-6C45-B961-0E65CCD95F3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346791A-72C9-1C44-8213-29A9FFF5337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7C5F7E9-CBAC-0D45-AAD5-F130AB60B48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760D05-5199-B343-A23D-49E4C7ADE57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B617BB-FD1E-0447-975A-4C3704900A9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67000E6-CC39-BF47-A438-073D60F8E3F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DC05FDF-8BAF-C244-A9FA-D654A648BE2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45187FE-F576-8C43-AD90-F734941E322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9B06B75-9950-0449-B6F9-7094F637284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A5A60410-893B-0646-A25D-0C8149B8E6E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931E19-F280-894E-8246-9B16BD61620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DDB299-55FA-BD49-94DD-477594109DF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0757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1/2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C51CA70-69F0-394C-91DE-86AAF52065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8402" y="304800"/>
            <a:ext cx="5634035" cy="6011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94D3667-C03E-4C41-83F7-B78BAA40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5324757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312C6B-D5BF-7843-B465-0755BCDA0F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24757" cy="711892"/>
          </a:xfrm>
        </p:spPr>
        <p:txBody>
          <a:bodyPr/>
          <a:lstStyle/>
          <a:p>
            <a:r>
              <a:rPr lang="en-US" dirty="0"/>
              <a:t>Gray 1/2 +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36C42-A005-7B40-9322-951B9CCA3EC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AA16C7-B101-5E4E-9327-21304AF2E32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ABDE6-632B-AA4A-BF75-D967596710D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37201E-42C2-CF4E-B557-B5D49926EA1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6E6708-73EC-3549-8781-ABFE5BDFA50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48FEDF-59E4-4B42-9CE0-CA6D64597DE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F9F2C32-B01C-9042-AFA6-B8B77A83AD4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E71920A-DA21-3745-89AA-E273BD7959A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C45ED31-F7DF-E345-89ED-36D63A8637D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AD0385D-DC03-7540-A3FE-BE34A41C9F5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D6665CB-CB21-164E-9FD8-C8241524FF4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BD0431F-EC4D-5247-A499-3884B87961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A4C70D-D96C-E446-9363-F5BFBBD2B99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0434503-884D-9B48-8001-19B29EDD3CE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3D4B84-E96F-D143-8C46-A78DF239CE0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5D68782-C4BE-9844-9095-131CADB4DA7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D9BF3F7-C6A6-5D4A-B55D-488F4AA5356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EF4482-8797-3D49-89F5-56CBF1E1A8D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43204E6-F9D1-A248-BB5E-7A217604AF0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F8CE633-0281-184F-9943-6BAAA669321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EA7502BD-3E1D-B542-94AD-5E164673537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C56CBE-7307-8940-B852-CD7C1EA6FE0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2B0741-6CE5-644B-8661-2E8708D28CB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3F0BA01-DC19-5E43-AF8B-9F4ACAE44AD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9EC237-7A50-F24C-B9DC-3568DB83CCF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F40A934-4211-CA4A-9285-0C9DAC33BCD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0651B34-BD09-1849-B3D9-3D8414FB4D0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6D6C7CE8-9B4B-804F-A894-11D363CDBDB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4734D4-CB9D-7C44-9054-F2010FAFFD9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1D52D9-D124-D740-BBE0-69D133E27EF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715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4158E1B-2BCE-BF4C-9FDD-6D55AB31B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1718" y="11138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17D255-EBC1-8741-BF86-62B4ACD1AB6D}"/>
              </a:ext>
            </a:extLst>
          </p:cNvPr>
          <p:cNvSpPr/>
          <p:nvPr userDrawn="1"/>
        </p:nvSpPr>
        <p:spPr>
          <a:xfrm>
            <a:off x="0" y="0"/>
            <a:ext cx="3959226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noFill/>
              <a:latin typeface="GT Walsheim Pro O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F3FFD-E052-9F4C-AF89-6B9D67C5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91840" cy="711892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Gradient + Content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2925F02-9CB2-6549-A23A-F8EDE28370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6" cy="49164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050">
                <a:solidFill>
                  <a:schemeClr val="bg1"/>
                </a:solidFill>
                <a:latin typeface="+mn-lt"/>
              </a:defRPr>
            </a:lvl3pPr>
            <a:lvl4pPr>
              <a:defRPr sz="1000">
                <a:solidFill>
                  <a:schemeClr val="bg1"/>
                </a:solidFill>
                <a:latin typeface="+mn-lt"/>
              </a:defRPr>
            </a:lvl4pPr>
            <a:lvl5pPr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EC97BFB-38E2-BD4A-A11D-CBFDCBE97C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47571" y="3424428"/>
            <a:ext cx="6830568" cy="914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70016ED-8F22-5B44-A6ED-BBAC87306B6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16200000">
            <a:off x="5681711" y="3423539"/>
            <a:ext cx="4764024" cy="9144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err="1"/>
              <a:t>leve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5E9770A-6015-504C-91B4-27A217C08A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48200" y="415261"/>
            <a:ext cx="6829425" cy="406400"/>
          </a:xfrm>
        </p:spPr>
        <p:txBody>
          <a:bodyPr anchor="t"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48E5ADA-F1A9-8841-B992-8F7AFB6C4D7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 rot="16200000">
            <a:off x="3333404" y="2123011"/>
            <a:ext cx="2378328" cy="22450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0F58E46-DBB9-234F-B698-A8E720EADC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16200000">
            <a:off x="3331804" y="4512084"/>
            <a:ext cx="2381529" cy="22450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1C3DEBF5-FC21-0A4E-97BA-977CAAC5D17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47569" y="5937451"/>
            <a:ext cx="3411582" cy="17462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5494EAFE-1DFE-B44F-8C64-91B691259D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68295" y="5937451"/>
            <a:ext cx="3411581" cy="174625"/>
          </a:xfrm>
        </p:spPr>
        <p:txBody>
          <a:bodyPr anchor="t"/>
          <a:lstStyle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D1ACDCBB-274B-3343-B0FE-5647269E3E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1718" y="35375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63E12E3-F277-E842-82FD-62D0EB9152E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193299" y="11138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D48F9F6-7D05-074D-8889-FC2865D1E5B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93299" y="3537534"/>
            <a:ext cx="3152430" cy="2211706"/>
          </a:xfrm>
          <a:prstGeom prst="roundRect">
            <a:avLst>
              <a:gd name="adj" fmla="val 6737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D8C16D-3C3C-6643-A3D3-62FD7F6FFD8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A3508F-5B40-6248-891E-1C803EA68FB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FAAF75-BDAE-2745-A20D-6C9B78C4BC5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75BA6-CDAF-634E-A722-6A7BD610291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DC7E67-3EB0-934A-90A9-651E3DA12BF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592DA40-6856-EC45-BD61-EAF46B4DF76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630C243-29DE-5443-9759-C27A1774C1F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E6C2243-1108-7040-B0E5-8296A1BEACB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DED8687-3A30-CE46-B423-13A98AC6BDC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359A56F-A8E6-9347-A731-E318CDA90428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79DCDE7-945E-8942-B736-FF190630756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54F1076E-1E5D-274E-BCAE-822B847D7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FECEFA-ECFB-814C-B836-1DFC61A2E18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9D57DA2-9E28-AB49-BF82-5D0D90A9B10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074AC32-D37B-4543-92A5-6A71EFE8C7B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98FCBEF-35A9-7F4C-95DC-18580557164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8CBD9A5-32A3-C74E-8FD6-A92F1011D83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42908B9-58D5-C245-94A0-542C016BFF9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4425894-D3E2-CE4A-8F76-46FD395CE99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3833456-B414-5C45-8B9D-90F169E5454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747DD27E-8C4A-974A-94CD-A18CADECA71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FD0847-B1D3-B44C-B760-E0B1741EC4C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AEA53C-8B4E-B645-B45A-7B4746465D0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2C348B6-F9DB-DA47-BC0D-32AEDC8A503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F37E3CD-AD42-AD49-8AF9-689897A0DC2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D929A54-8773-024F-92C1-0DC00B214A3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D4B3F709-EACC-2E44-A41B-B54CE097E89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B53206FA-DD43-BB48-BA2C-04F51304455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8A675C-C039-6D43-96CC-BA8CDB76635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DD5FBF-CFA6-E84A-9DC5-A6F6BA40F46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258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1/2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62854F-F619-2F47-B2FB-BBAA05E71801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gradFill>
            <a:gsLst>
              <a:gs pos="29000">
                <a:schemeClr val="tx2"/>
              </a:gs>
              <a:gs pos="99000">
                <a:schemeClr val="accent6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noFill/>
              <a:latin typeface="GT Walsheim Pro O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AF3FFD-E052-9F4C-AF89-6B9D67C5E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68963" cy="711892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Gradient 1/2 + Content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26ECE109-453B-0445-96CD-7D5CFA700F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8402" y="304800"/>
            <a:ext cx="5634035" cy="6011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64005D-C0CA-2543-8989-B7F3B215B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5365098" cy="49164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E01FF-5282-434F-AD3B-843ABD26F60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C9F1-3F12-5746-AA27-5F5EE891F3F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16128-C28A-1342-91AB-3245CF5E717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816FE-9AF0-9943-9F61-B05F4FEF1F0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4683B33-00E0-6D45-8F60-BD7C964995C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CB794D-A67C-C746-AAE8-CA783E3C8B0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9F646ED-33CE-EF49-8200-B311D7CBB13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C750710-4FD0-2C48-8A49-B8F9746DE9A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1DC95A-FEB8-CD42-BD1F-A5604E2B6FB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A90C6A-7682-E343-B14D-EB2407EC1D2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3C43D3F-4F11-3844-860D-D463EAF2358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8B6CF27-2313-2A4B-AE80-F37EA2AFAA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4732C-13F5-024F-BA90-96D8752F403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C1A3393-4985-B245-855C-E8C99B6FEEA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7A7FB6F-9410-4F47-9319-89573E4735A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FF81C4C-DD41-5044-A6D2-6D55A34319C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FAC59F4-D01A-6740-82DE-34B7CEC4520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8C20FFA-8503-1D49-A7A3-5E15E5D948B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6AEC6E8-4321-CE45-9497-918EF6D4FF0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5CB303C-B4B2-7C4B-9936-01203268A71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013B7955-397D-934A-A30F-19A731FE7E3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33732F-3422-9D45-98E3-AAFEB757642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C224A5-BD5F-8B45-A476-294C6C2A522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53BA796-69BB-3041-897C-B70F6E3DF3D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5BF19C1-026E-384E-95B6-978AB5144D1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29F23F8-329F-994D-9482-49F657A819F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1A3D9D0-DE37-034A-B7E5-55BB2DD9989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27251E19-9CD1-A24C-88A9-73B7E2D84FB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C52B10-465B-AC40-A5C5-4EA740B49DD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BE097B3-13F3-214D-AB0F-43A9B7A1337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479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3959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C855C41-0B50-F743-A0D7-BAFB7BF58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8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3FACCC3-8BD0-9B43-A525-F04FB1913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52C0F5E-FD69-6C45-9CDC-BE7A31C86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1931" y="894446"/>
            <a:ext cx="6556630" cy="530701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522898-CCF5-8E4F-AD6A-735A9163C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83888" y="984738"/>
            <a:ext cx="6350169" cy="3716512"/>
          </a:xfrm>
          <a:prstGeom prst="round2SameRect">
            <a:avLst>
              <a:gd name="adj1" fmla="val 314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3DBDED-62E3-1740-9685-5C19B2F95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88278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Desktop Mockup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57231-FFBE-3546-9CB5-3A8E4B0F50F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9BFD4-DC51-AC4F-9A08-80565FF39B9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F88F1-F3B0-4740-AD1F-D30B6E50F0A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F95AD2-BB92-9443-B926-4620953E22D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2E2B7B8-84D1-884F-82B2-BCD2E1967DE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0B7179-F1AA-D749-AAF9-798FBBE0837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846C9CE-41B7-C044-BC40-E8D8FF88B8E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9601E1-2FDA-7448-8DC3-DC5FE6A1CAD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EFC0F48-AC09-AA4A-8A37-F604442D8DB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42DC8B-A6C5-AE47-BAC4-C14C730D0BC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0BEE281-1E25-0840-BBED-15BB672F25F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331E815-36FF-DC44-9FF5-B57E15D5B5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503EFA-7F53-284F-8846-E6662AC3E6A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4FF8C81-2552-094C-8E96-0F8A703E2D2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627CC5-C070-AA4C-A501-48DCA959566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59ED904-8B96-864A-98AA-38B4F6029A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8C71027-E7CE-3A47-BA54-B18C9428CA7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876DA40-9F22-7F44-8B96-4FFBE5A746C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DF93DEF-9E22-0E4B-95ED-92702072CFB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42AD2F3-8C22-AE4C-8DDB-E1389D565D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178DD48-95C1-6F43-A0D0-4C116CAEDBC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84EA81-B165-8841-AC8C-916CA17BB53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AB7FD1-07FE-8847-964C-73DBBBDF2BC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E19039B-1227-3549-A47D-1D8EFFFD7F9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8859388-68A3-3E40-B2A9-2202AB6AEF0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DDF7515-66D3-C84E-A2A6-5396BA82E9E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8449CC9-83E1-CD43-8D3D-F0E0C74643B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494E5E3-959C-2144-A804-8119A3C79D5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F9944C-5D6C-724F-A4A1-238771141BE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3B56FE-61DF-BB44-8D2B-C3062B49B86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53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7DF08E-D087-DD4D-B562-31116DCE2F20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6502375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2_Red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706900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35931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3901D-3DA1-B14D-B7EA-A90C5083FBE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E0976-0549-2F48-9707-94CFE0A7E90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DD1AE0-86AA-9442-BA41-4CC21C925E9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AB2126-BBE5-3F40-8BFC-67A89C4173D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E6578AE-77D9-D74C-8A2A-CEBFD61040C0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C0069A0-AF39-9A41-B822-2FE329CD131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1728640-DE91-9849-A39F-E80B8D235078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21FAC3A-FDA5-A74A-B5A0-0DDE08444349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A5EC9DA-1FFB-D146-8552-625E3CC47894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CC5BE-6EE3-9C4F-95B9-F60ACA58BFB2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06ABCBC-8E3D-6647-9BE2-41C3657C9E1B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33702D5-EE26-504E-880F-96D4A135B2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FE786F-3D2B-4D41-8B12-26EEC34AE56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B6D6187-D95B-F84B-8BC3-DCAF6C966D4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58FA23-45CA-BF48-9D12-12E370F0638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A1BDA1B-E0CC-0545-9000-3F2F0C7EBD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AC7889C-1FFB-CA47-A8DA-AB426256E4A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4B3CDFC-2A96-2F40-A9EC-A09D59D4208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61FD682-9C74-2444-97C0-953089F98A9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CF0BE0-9EB0-C84E-B54F-68B004E245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F467931B-8BF1-F84A-8468-FE1A9C21374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80C9E3-2789-4440-819B-9AD4D79B2D0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0EFD07-34B3-CC4A-810A-C08503E3BCC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27AE646-7143-E14A-AEB7-18A4BD2ECF8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D7F0F9-3398-9D4D-92E4-4CD0ED4946F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C8BFDBD-6974-8F4B-9F2B-260B4CFFF67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73362F-AE88-E949-BF1C-62050659454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737911A4-920B-6B42-B953-A9A99798165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58B4D8-757B-BF42-8D60-44CB0341499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3559979-8265-494D-9BF8-46C99A75561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6200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3959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C855C41-0B50-F743-A0D7-BAFB7BF580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3288278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3FACCC3-8BD0-9B43-A525-F04FB1913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12C527-65D6-5C4C-B206-83482FC1C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8786" y="1163608"/>
            <a:ext cx="7613651" cy="45890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522898-CCF5-8E4F-AD6A-735A9163C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74508" y="1244408"/>
            <a:ext cx="6400800" cy="4114992"/>
          </a:xfrm>
          <a:prstGeom prst="round2SameRect">
            <a:avLst>
              <a:gd name="adj1" fmla="val 4153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699C07-62B3-CF4F-A028-D064F67F3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288278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Laptop Mockup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DF0BA-3C1B-EF42-AC65-E244F4A4485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C1BCE-2B6C-A147-BD73-E4654A2AAA3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C9A9B-23B8-D54A-A806-15995CE882F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1E9D4-37E8-A340-A30D-CB6F7B5D7B0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7E7D038-F394-D34A-A907-CD9E65F4F1C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605FC57-70B8-E94D-B74D-70FD6675B02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543953A-C5B9-BB4F-A0AF-397C93F957D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693CE92-99FF-8E4F-8177-41D982E2243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FF08FF6-015F-0247-A75F-4C74D90049E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0EE3E3-ACC4-124F-BA79-FA0FA7DC924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672EBE-8F9F-6F42-BDFA-1F4CD3CCFCE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EFE4BA8-E690-D545-941B-8937C362A1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50DB1D-0B23-E347-B5F3-3EA001141DB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E84AD5F-5E4A-DA4C-9A8E-A7DDA1A4A5B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19ECA2B-3EA6-F34D-868F-4B00718B2D00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2315DB5-3DE2-3548-AAA9-6DD1F65FDD5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16857DB-9121-4A4E-B97C-2B04FE2ED03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E3437A-0C53-9D4B-9876-C3228657335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4937C67-6F18-6045-8B07-48BE7E07CFB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21ECB33-5CCF-7E43-B11B-F48C7CD6FF2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F16640B-3452-6849-8E48-FB8E7170500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34920B-F8F1-1F4E-AC9F-A33C8466F6E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485D40-749F-1B41-AFC7-CABB537144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7E60DF9-2881-CC4B-8030-F17ACB701AA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7709EE0-0A73-104B-BEE7-028A0890B59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893195-05C9-5D49-AEF4-11A07CF692D4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CA01857-B7ED-9E47-AB92-B71937E9772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CDBDBA51-EA40-4143-B504-D1A9C4B5793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203826-63FC-264A-8E92-D6E14AF2413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D4D398-A846-A241-84A6-295525BF05E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25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1A75A3-2F43-ED4B-9154-8A17C8C07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7550" y="1400175"/>
            <a:ext cx="8156901" cy="4916488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C6167D3-0153-1541-AD01-D4C0ABAC17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65141" y="1482811"/>
            <a:ext cx="6863576" cy="4426922"/>
          </a:xfrm>
          <a:prstGeom prst="round2SameRect">
            <a:avLst>
              <a:gd name="adj1" fmla="val 4153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9D693E-1747-F042-A07D-97B49780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Laptop Mockup_2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168BF-75F4-0B4C-AA08-59713EA7ADF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F05664-418E-C54D-8893-A18F14FEF89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5F16D-FCCB-1340-95A8-646E16FAD57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3EFB8-1137-5145-B485-1A7749BB107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EBE2B5-B813-2942-992B-5FBA9A4E7C2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D3877B-EE9A-2D4E-A45C-18C088C2D9F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6763D1-5E44-AC42-9587-87BFBD58315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192DDC-5A22-1440-AC25-0BD3DDC5859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CE7846-4B9D-CB45-8263-97C567FAB5E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4F1339-602A-EC46-83DF-F3AFD11D67F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F95BE6-1E5E-2444-B466-847490CAA2E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E3419F3-12A1-6046-9CDE-B2E967AC4B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43707-0E4D-FF42-B666-4377899825F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CC52DEC-48BA-0448-A7C2-D15EB2A4253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7409202-5415-314C-A82F-DACC9E45B8E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3811EE1-926F-7641-8B4C-2F0EE84FD1C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8C94E36-3362-2B41-9712-5172D114FAD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C5A096E-A87E-4740-878E-65B2912B263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4FA7233-36DC-E846-904D-22F7B83FD9C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F7DD7AD-744E-1242-A812-DA353787332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EEEB28E-BDDE-4540-914C-632F2E86A4F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70DA64-ABED-AE41-95AE-85824559F39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121263-DBB2-D84D-98EA-C69A9B54B72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E0DF664-8DE1-DD4C-A5C7-E1B66D5670AA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EF68F0B-1741-BD45-857B-7E0F018A377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3A1404D-FA5D-E249-BE38-7446D699AE2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F507833-C7D5-4547-BA93-E8B5A4D3DD5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13232592-7DFA-1F41-9ECC-BB2D989DD58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0B6FA0-CD78-6F49-9D2D-59114F3B773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9783A5-E35C-AD4A-8665-E4433577455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0786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3D30D21-B3FE-EA4D-90B2-BC6FB10D9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8145" y="673555"/>
            <a:ext cx="2586262" cy="5200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94D3667-C03E-4C41-83F7-B78BAA40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5324757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430A0A8-CEA7-C345-8A4C-F581E10603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18110" y="813766"/>
            <a:ext cx="2286339" cy="4918166"/>
          </a:xfrm>
          <a:prstGeom prst="roundRect">
            <a:avLst>
              <a:gd name="adj" fmla="val 1172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A60C01-DE51-444F-9A92-BAACAC2A7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24757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Smartphone_Mockup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82FDC-E151-9C4C-89D2-2F4355E78EC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974F7-9A42-AA45-93C0-E16B55B6020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679CD-7126-FD44-86E7-C60184D8322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16D76-0855-6241-8666-D0E58A245A0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8329C10-007B-9447-8C8E-2746474088A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427C82E-19EB-C243-A2F6-B57DFF0C31D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204CF3-15D1-604F-AA5B-337FA15BBAA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6FF7E04-2E2A-0247-BE74-47ABDE7C8DB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0C5C33E-D4EC-C84B-8366-AD46C04313E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77E9279-96D9-5E43-AE4A-C0BA37D7CB3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5EB0A14-6F3C-EC45-B293-B44330541CD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40F976-639D-1747-9D3B-0D712E7C85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1B6A2C-C6CC-0E49-A151-3ED6DB78963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45C397E-A026-7A49-931D-A22FE31C3FA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D32CB1B-9FE8-6549-B3CC-B1B501D6350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3110A10-D128-DC4D-9D9F-31074CBD0DF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1397EBC-4663-D848-B51D-89B50EE0905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D9F7A7-D8A7-8E4A-90C4-7E090685767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7A0F941-8816-5047-951B-58A36C7FF8B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587C6BB-A68A-8F4E-97D8-71C29AE85B4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E9DB709-6D77-7740-946D-A4650E0606C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23611E-975E-E64A-9E73-9661E09F870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C221BB-91DD-9347-AF10-BE8DA92EA56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EFE357C-5D3C-594A-BD5A-496C9B95582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DDD7938-6E2E-244A-AC31-C9283A39F3E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922E9F4-C930-3D43-82CA-279DA1D20AF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90A4C47-A5E6-374B-8E2B-51D0577E802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C43D6A76-5B13-CD41-92A5-05CD1093F34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B1E296-9842-3B4B-96A4-1F8AE8BA049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6B5F52-36EB-8140-95AA-1C75CBA1918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774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B156AF8-411E-BE49-9284-732BF1D22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3784" y="638924"/>
            <a:ext cx="4308090" cy="5576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F5DEC9-B8D8-914B-833E-90FB588DBBE9}"/>
              </a:ext>
            </a:extLst>
          </p:cNvPr>
          <p:cNvSpPr/>
          <p:nvPr userDrawn="1"/>
        </p:nvSpPr>
        <p:spPr>
          <a:xfrm>
            <a:off x="0" y="0"/>
            <a:ext cx="5943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94D3667-C03E-4C41-83F7-B78BAA4012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5324757" cy="4916488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9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430A0A8-CEA7-C345-8A4C-F581E10603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47411" y="783771"/>
            <a:ext cx="4014591" cy="5296989"/>
          </a:xfrm>
          <a:prstGeom prst="roundRect">
            <a:avLst>
              <a:gd name="adj" fmla="val 3494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0FD046-8808-4C4F-82FE-D40D00502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5324757" cy="71189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Tablet_Mockup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60F7F-4C8E-174C-B501-D62597EEDF4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62207-AE45-4345-9857-18BD4F58C29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137BC-E5CC-7347-B354-95D866DE20E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44E07-4D29-7548-A5B8-8CF6472FE2E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5F46121-627A-BB4C-B49B-C68439C6424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252C20-6510-C343-B8D5-4CD974AE790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8372014-DF40-BD4C-BA4B-BBE52650277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FF4EA51-F9A5-DB49-B577-DA6D8CC868B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4FE619-8410-784D-A9BE-F670839B561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49BF655-F84D-854B-9795-3EB128EC823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30E8E01-9CB3-5A49-92F0-24D949DB267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8E0D868-DDDA-C54B-A5A8-A41C161EBE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D90DDD-5E3E-3740-9E04-41C1DB40BBE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AC7F1BB-B77A-F447-B258-B99755E6690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7E20365-7D30-F543-867F-BA4297301B4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8DEAD62-7F97-9C4F-AFDD-A8EBA6E881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657BF4-1E3E-E242-AFC5-40A57484492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0BC6FD8-C63E-9F48-90FA-027C0919988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319B73C-1C90-C544-8180-157EA865CD9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F85C1BD-D563-614C-A07E-4FA6169DBB1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6C8495AA-FBA9-D142-8453-352FCCC8A70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66904E-B47F-8948-901D-50993EB81C9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A597EE-9985-F344-BE8D-C4A1809CC15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2EC65BF-C170-5D40-B8EB-C83E3E8EAA1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F600377-02CD-194F-9044-8C7671E1251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0427606-7791-9B42-BE55-71A1209C538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7D3A95B-8BD4-F644-AC74-BA137D606B9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C45D2AF7-8A0B-8F42-B6F5-AD34D3624A6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31F6D3-E063-E74C-870D-589A07E261E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EB445E2-9FE3-0343-96F0-E4A372326A0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4506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C8DDC7B8-B9EB-CD40-ADD2-FF1A524505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282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7D01B5FA-4236-B045-9D6F-A54D64E287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2620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5AFB4294-5074-3C4F-B08F-7FD70843A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958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AAECC1C1-9503-E542-B303-9F8FCD3BD2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296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4D0B3121-CBAC-B942-86AD-8E575693A4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9634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EE83975A-03B5-BB41-B8BE-E63A42888E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1972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1410738A-7700-4342-971C-0A2DA60E89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310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745AE61F-5414-0E40-A203-FC0D3A02C4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6648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03BE3286-32DD-7047-BBA4-7D5544E2D2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89864" y="140017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98" name="Text Placeholder 6">
            <a:extLst>
              <a:ext uri="{FF2B5EF4-FFF2-40B4-BE49-F238E27FC236}">
                <a16:creationId xmlns:a16="http://schemas.microsoft.com/office/drawing/2014/main" id="{6E93A7E5-A9D5-C64A-80CB-52ABD9BC8B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0282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5AE4314E-FC15-EF4D-AF5D-FCA63691E9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2620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16436D3E-5F04-DA44-AE2F-644D8D2B9D5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4958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D9EAE10B-9D4E-C749-B9C5-527B56B2857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7296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8E6CC9ED-A318-9545-A55B-AE09BF9894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9634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CE4351B4-AED5-6149-A945-9B0F7178AAC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1972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4" name="Text Placeholder 6">
            <a:extLst>
              <a:ext uri="{FF2B5EF4-FFF2-40B4-BE49-F238E27FC236}">
                <a16:creationId xmlns:a16="http://schemas.microsoft.com/office/drawing/2014/main" id="{BE9E6DCC-77E4-214B-B03C-2421FBC597A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4310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5" name="Text Placeholder 6">
            <a:extLst>
              <a:ext uri="{FF2B5EF4-FFF2-40B4-BE49-F238E27FC236}">
                <a16:creationId xmlns:a16="http://schemas.microsoft.com/office/drawing/2014/main" id="{243B258E-F531-1F49-82D8-CCA451915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6648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6" name="Text Placeholder 6">
            <a:extLst>
              <a:ext uri="{FF2B5EF4-FFF2-40B4-BE49-F238E27FC236}">
                <a16:creationId xmlns:a16="http://schemas.microsoft.com/office/drawing/2014/main" id="{24311B97-BC68-134D-A955-311C5C0A0A2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889864" y="2692291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411B19F0-F89F-944A-988C-D83F20D2ABB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282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8" name="Text Placeholder 6">
            <a:extLst>
              <a:ext uri="{FF2B5EF4-FFF2-40B4-BE49-F238E27FC236}">
                <a16:creationId xmlns:a16="http://schemas.microsoft.com/office/drawing/2014/main" id="{08E0BA4C-965F-4241-B4C9-33765D6728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2620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09" name="Text Placeholder 6">
            <a:extLst>
              <a:ext uri="{FF2B5EF4-FFF2-40B4-BE49-F238E27FC236}">
                <a16:creationId xmlns:a16="http://schemas.microsoft.com/office/drawing/2014/main" id="{47B1FCFF-BBBD-944C-8817-92080DCE722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94958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0" name="Text Placeholder 6">
            <a:extLst>
              <a:ext uri="{FF2B5EF4-FFF2-40B4-BE49-F238E27FC236}">
                <a16:creationId xmlns:a16="http://schemas.microsoft.com/office/drawing/2014/main" id="{F0FD4EC1-FE1F-4D47-B107-0496882E798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7296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1" name="Text Placeholder 6">
            <a:extLst>
              <a:ext uri="{FF2B5EF4-FFF2-40B4-BE49-F238E27FC236}">
                <a16:creationId xmlns:a16="http://schemas.microsoft.com/office/drawing/2014/main" id="{7D36345E-207B-314F-B9EB-DAF10157689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59634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2" name="Text Placeholder 6">
            <a:extLst>
              <a:ext uri="{FF2B5EF4-FFF2-40B4-BE49-F238E27FC236}">
                <a16:creationId xmlns:a16="http://schemas.microsoft.com/office/drawing/2014/main" id="{4FD257A1-6567-164C-8540-D822C51EB5D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91972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1B13ACAD-EDF7-D84C-98AF-936431C4DF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24310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4" name="Text Placeholder 6">
            <a:extLst>
              <a:ext uri="{FF2B5EF4-FFF2-40B4-BE49-F238E27FC236}">
                <a16:creationId xmlns:a16="http://schemas.microsoft.com/office/drawing/2014/main" id="{15E0E574-CE28-F345-A790-06EB7C09EA8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6648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5" name="Text Placeholder 6">
            <a:extLst>
              <a:ext uri="{FF2B5EF4-FFF2-40B4-BE49-F238E27FC236}">
                <a16:creationId xmlns:a16="http://schemas.microsoft.com/office/drawing/2014/main" id="{2DB40A5C-CB2C-974E-8CD7-AD9729A0166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889864" y="4031645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6" name="Text Placeholder 6">
            <a:extLst>
              <a:ext uri="{FF2B5EF4-FFF2-40B4-BE49-F238E27FC236}">
                <a16:creationId xmlns:a16="http://schemas.microsoft.com/office/drawing/2014/main" id="{EDD9AD16-FEF5-3A41-A8AF-2F778CECA7C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0282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7" name="Text Placeholder 6">
            <a:extLst>
              <a:ext uri="{FF2B5EF4-FFF2-40B4-BE49-F238E27FC236}">
                <a16:creationId xmlns:a16="http://schemas.microsoft.com/office/drawing/2014/main" id="{43C7A02A-5C8F-CF4A-8760-B34B516AE0F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62620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8" name="Text Placeholder 6">
            <a:extLst>
              <a:ext uri="{FF2B5EF4-FFF2-40B4-BE49-F238E27FC236}">
                <a16:creationId xmlns:a16="http://schemas.microsoft.com/office/drawing/2014/main" id="{BD2333CF-106F-7F4F-AACE-E2420D7A6D0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94958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19" name="Text Placeholder 6">
            <a:extLst>
              <a:ext uri="{FF2B5EF4-FFF2-40B4-BE49-F238E27FC236}">
                <a16:creationId xmlns:a16="http://schemas.microsoft.com/office/drawing/2014/main" id="{EBF271D7-F0CA-804B-A426-AB8C1890B38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27296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0" name="Text Placeholder 6">
            <a:extLst>
              <a:ext uri="{FF2B5EF4-FFF2-40B4-BE49-F238E27FC236}">
                <a16:creationId xmlns:a16="http://schemas.microsoft.com/office/drawing/2014/main" id="{DCF0C312-FB24-7045-8DF5-1C3416D69D6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59634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A1782276-16CB-F94E-8FFD-1428305D111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91972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2" name="Text Placeholder 6">
            <a:extLst>
              <a:ext uri="{FF2B5EF4-FFF2-40B4-BE49-F238E27FC236}">
                <a16:creationId xmlns:a16="http://schemas.microsoft.com/office/drawing/2014/main" id="{AD61B38D-0B5D-E04D-AFE2-777500B0220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24310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3" name="Text Placeholder 6">
            <a:extLst>
              <a:ext uri="{FF2B5EF4-FFF2-40B4-BE49-F238E27FC236}">
                <a16:creationId xmlns:a16="http://schemas.microsoft.com/office/drawing/2014/main" id="{2AF300CE-87E8-E841-B227-44BAE7CC2E5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56648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24" name="Text Placeholder 6">
            <a:extLst>
              <a:ext uri="{FF2B5EF4-FFF2-40B4-BE49-F238E27FC236}">
                <a16:creationId xmlns:a16="http://schemas.microsoft.com/office/drawing/2014/main" id="{66D2C683-EB58-3C41-AD26-75DC7311CDD4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889864" y="5321640"/>
            <a:ext cx="989012" cy="985838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8CC748-8EA0-454E-8DAF-D2992F493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Logo Slide (36)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255E8A-F94D-DA4E-B3C7-1FCEC1243DE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D5D266-EE89-0741-A249-EC4AA187FB7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5F068C-7DAE-7040-9A9E-EC55A93B95B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C134D9-F33D-B04E-939E-C66F69AA96D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EE91AF5-BC13-5646-904D-0BE04D18F68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0C078B4-CD0A-8644-A62C-E8D9AE93852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7D33DFC-39FE-BD48-91EE-56E0BA665B6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23950DC-C39C-A541-8FB5-4D7327E041A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CDBB550-F9EB-A047-ABC9-9D552261782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0889F88-B421-DF4E-90F6-76A26AFE698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5023A1E-2FC9-7340-B3D7-2434D042180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584FBCE-E4B3-3D4B-A856-B847F684DAE5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572358-C5AA-4746-A766-4C70844C9E7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8A64B5B-1464-2745-9B43-1AFECD7BCC6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217997A-5CF3-0443-B447-DFF627EE5D7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C99D58F7-5DF3-7142-B757-B7AD3E77F91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0A3FDE1F-24F2-314A-A840-3F86114BC0D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8E33A19-4B82-EE4E-843F-EF19B117783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5E359D71-3379-D145-B22C-5C0B8B90D28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56B4F67-4507-8947-9849-07D52858553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B33E7BE0-B404-204D-A4CE-34E9A558444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DA24EB3-C639-234F-99BF-D0529D9970E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EE8FFA-5643-5D4B-AD89-807AD2FF255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88C8B35C-1247-7A45-9A37-E56983E5ACCA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B1A1DF50-A666-E340-8C2C-35C1C41DF46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677346E-8167-3D4F-9ABC-AC27C42FDD7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7AA04D3-399B-B54F-A532-0B2FA0C08E4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2E2F416D-CA63-B342-A8F9-69DFFF21D14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8566E9C-1D38-EA44-898E-33CE60A5C59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F0DD6FD-3AD5-7641-9D1E-5FB12A0FE04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126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8DACD61-8BEE-D74D-9518-D98E8866AD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DB73C012-4E50-CA4B-B301-2848639377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75E14A53-40E6-C249-A078-CA8F7BC716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1600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571EC824-2428-4D46-B501-A28ADB7F36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157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59718430-B786-A94E-8E8B-167553529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1550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BD9EA93-4A3B-0A4D-87D4-8F762F83A8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152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0BB6ED7-5294-5142-8497-2D0B88BCDB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01500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D34D06F7-07BF-F645-9D31-E3E0CB4498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01475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D1ABAAD-C15E-D949-A11B-7EC2F711B3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801448" y="1400175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E4E7FB3-9450-BF4F-A12B-B2834E0177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162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E398146-6B4D-CA4F-BC2F-E9C0A7AEC8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1600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74C0E750-0F7D-F042-A0F5-705113D25A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0157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25303379-7437-7E4C-9F92-79B0B02214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801550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967EB56B-3E68-A14C-9BB2-D1B79F13883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0152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DCBEF98C-BCFE-6847-ABB0-532FCCCFA0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1500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C86B48-F4DB-7A4D-AA75-7F83B76C26B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01475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0F61DDD-9A7C-3A47-A804-B498B24DA4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01448" y="3087423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CCA4C4D-D19E-9F42-9063-9C35A7CAE4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162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6C0C8300-EA8B-334E-85FD-B5FBEA1FE65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801600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5975B1D6-8213-E546-A000-D616D1EA6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0157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84DA1159-B145-2F47-822D-EC1F661199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01550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097DEB99-9AFA-4B4C-A3C7-1AB2195D6BB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0152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DA8EE52A-5BDB-5E42-A788-FAEE0FDE5E3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1500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FF5B4A67-E83B-9A46-A392-1DDAD730E0C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301475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530EBBC6-DEFA-174B-B7FD-1231BB02892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801448" y="4774671"/>
            <a:ext cx="1079791" cy="1076325"/>
          </a:xfrm>
          <a:prstGeom prst="roundRect">
            <a:avLst>
              <a:gd name="adj" fmla="val 22263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0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0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0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0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D4EDA0-E0B0-7F49-BF5A-97E5FF98C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Logo Slide (24)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4BE5B-D78A-2443-96C6-559EAFEBCCF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F20F36-46E6-CB4C-AED7-7A7C824696C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144F67-AAFE-574E-87C0-6BDE0009790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73835-81A6-804F-91FA-55E3A4E0ACF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970CCDE-B502-7A43-8CF1-FDECECE630E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8992550-DD49-734D-8B55-DD297D1E48E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DC7E44A-6E96-0240-B534-4965F339169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2C64198-EEFB-F642-8160-C489DF57E3B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959A816-3E5B-C346-B189-0A6FA767E18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6FBBE11-0A96-F946-8F32-AB1F0B993C3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7C364-9780-B642-AE9B-58424AF00D6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401491B6-1FB8-084C-9191-952C27271664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6039A0-DE62-F14C-83DB-87F89F5B1EA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C46620C1-1E1F-CD40-AFAF-0B2DB01840C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8A682DA-E9CB-9E42-BBA6-E40F7DAAC56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2497001-5548-7148-89FF-445828FED2A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AEDB7CB0-ECEA-9E4A-9EC1-16EF90880D9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CA61DA2-D444-1849-82BD-239359E49AE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A983EC6-DC00-D649-AA69-6A6ACECEA30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428D00F-A784-BB4B-B35C-7FAF6BCF449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AB2579EE-AF08-8942-AEBC-8AEBDBA2C8D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667205-0322-E444-BF61-FA97D72103C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D5E372A-356E-CB40-AEF8-277DD7699F7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C9B6DBAD-5B07-AB42-ADB8-4D79493A32C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1C112736-2043-F846-9784-FE92430144B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0E4BE743-4D6E-AE44-8C1B-4DEE0D6E3C7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AF9F1CA5-358C-5B4E-8DB1-A01A46C0901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1" name="Text Placeholder 21">
            <a:extLst>
              <a:ext uri="{FF2B5EF4-FFF2-40B4-BE49-F238E27FC236}">
                <a16:creationId xmlns:a16="http://schemas.microsoft.com/office/drawing/2014/main" id="{74A27BD2-836B-2B4A-9474-50A636A9AB4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36AC3D-E25D-914A-B81D-D66E8C351AA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C5BE3A5-0A64-6042-AEF4-571F4615C79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8772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1320"/>
            </a:lvl1pPr>
            <a:lvl2pPr marL="251448" indent="0" algn="ctr">
              <a:buNone/>
              <a:defRPr sz="1100"/>
            </a:lvl2pPr>
            <a:lvl3pPr marL="502896" indent="0" algn="ctr">
              <a:buNone/>
              <a:defRPr sz="990"/>
            </a:lvl3pPr>
            <a:lvl4pPr marL="754344" indent="0" algn="ctr">
              <a:buNone/>
              <a:defRPr sz="880"/>
            </a:lvl4pPr>
            <a:lvl5pPr marL="1005792" indent="0" algn="ctr">
              <a:buNone/>
              <a:defRPr sz="880"/>
            </a:lvl5pPr>
            <a:lvl6pPr marL="1257240" indent="0" algn="ctr">
              <a:buNone/>
              <a:defRPr sz="880"/>
            </a:lvl6pPr>
            <a:lvl7pPr marL="1508688" indent="0" algn="ctr">
              <a:buNone/>
              <a:defRPr sz="880"/>
            </a:lvl7pPr>
            <a:lvl8pPr marL="1760135" indent="0" algn="ctr">
              <a:buNone/>
              <a:defRPr sz="880"/>
            </a:lvl8pPr>
            <a:lvl9pPr marL="2011583" indent="0" algn="ctr">
              <a:buNone/>
              <a:defRPr sz="8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3C3D-C5CC-49D3-AAA7-DF80F452D125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C62F2-CD21-42D7-A792-A20E80392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39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3_Red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35931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B85880D-83B4-E246-A3B4-28AC0B98137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6793711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F81BC-F333-B540-87FE-F1B7080F71E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37CD90-2299-CF47-9B90-244B70FDA36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DD76FF-6107-A94D-992B-9D80A2A99DA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F5316D-3AFF-A44A-9E6D-1C464EF93B5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A8328CA-8571-7943-A07A-AF005D38512A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B750287-C780-C648-A54B-0EAB4B3D2B9A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CF9C945-3E4A-3F4E-81E3-1182796C0017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0A4E0C9-284E-1047-88A8-C532B316E963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8DD4F9-36DF-6845-A8B6-48F1E8C8486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A03E83F-9B5D-854B-80CC-05231E87D178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42D6B91-31E0-3F46-84AA-A09AF31031E1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38D1CF7B-B681-924F-88E6-E1203EA132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3C591F-90CB-8B41-826F-141B2A19EB8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7628EB2-BEB7-A342-AAC6-7DA94E86056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1DCE005-23A8-144E-A4D7-3FEF74E3EFE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AE2B67E-9812-4F44-97F7-CFE3F552A77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771A642-9A17-CD4D-BA15-CAFA7A4CE48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C56EC36-DB2E-D84E-A770-B555C4D91BD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ACA51E0-EAD0-FA47-A82C-6BFCE76B494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5A9CDF-EBA7-C146-ACB0-B1A849B9ED1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DC778426-8387-D342-8D3A-7BA616340E6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FFBA3B-5679-694D-A400-181C620D58D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56A145-79E7-0641-88D1-CA6CA881E9E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570C916-EF07-6945-BBCC-6902CE6F575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C5E053C-59DB-554A-81EB-25115CBCBEE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8B4310D-CE03-034F-ACB0-570B94AC25C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2386ED1-4E43-6641-90DA-5B4ED003165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FA8F0A2-00A6-C643-841A-CCB3465538D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A7D0B1-C691-784A-93F7-D886F5A8B81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AB578E4-3F94-244A-B78D-1712FE6BDE1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182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4_Red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793711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4616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B18153-942C-7548-A129-0F23191FD2C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7084018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842000-C14F-E545-B032-92390D1AE5F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8AD43B-DDFA-B546-B2E4-40C36CA1464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F16BE-62FB-F248-9B0B-4AA7BF05226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276C7-1499-6745-B843-F346956A2CC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10C4FA-4A12-B041-A114-CA9405C4778A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683DD39-553B-1E4F-9828-7B12BABD0FF9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09BA6B5-1676-924E-81B9-177C13D5153A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F7A753-654D-9743-91D4-A631ED0D002F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E581D8B-8F7D-E049-8937-A15A4B88ADE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3187EA0-8E2D-2844-95A8-8FB5FBDA1408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31500D1-B9D5-D347-A56B-A100F6FF53B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AC86A20-1288-8145-B1EA-8538A6F0DA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CE34CB-96CB-FB45-8B3C-EC984157ED1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D32D5E2-B302-5E42-A8B3-3BD81098A85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0A47DAA-D90E-154F-8C39-7D25E0BD23C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82DD0B5-BC3B-EA48-ACE3-D7129BFF8C1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0E6606A-1BD7-F14C-9A82-751C52081E3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7DA58D0-ED49-0041-8331-C8F6C4AE593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3DBFC9E-5382-FB46-8135-A4C5B5794D0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4310C0F-5C44-F944-9E6D-783665C92C4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653DD48F-AC86-F740-BB6D-0D3977A3A6F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1703E4-FC8E-C440-92C3-9E627029AB1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9148FC-053D-9141-9B3E-81724A0A667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5F319248-EC4E-A740-9E69-90B762024B7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A2B4E0E-E28A-6F42-8431-D88FB09AE7C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C0407A9-C995-AC49-ABC2-08CCB8B58AC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D929FC5-3622-CF43-8415-837800946EA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5CBA286-05F9-7241-92ED-EE8950DA353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6A62DB-B290-E049-B9FA-9606C15B920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1F3D702-AB7F-5D4E-B06F-4F1A3E515D4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81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5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5_Red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793711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084018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3787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5A4F825-44BB-A74B-B50F-E66F8FACFFB9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7370864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39CED-E517-4540-AC96-F12C9380A8A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83AA72-5E27-E448-8494-3454215DF84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8E3BD1-59D0-6645-B668-12A52D1F06B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D6B04B-C869-5B41-A82C-66827C0F5C9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620EFF3-00A4-BB42-9159-9A99247FF1A1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4331145-0FFF-874C-ABF6-D57C71C03355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F37DF8-3C4D-164C-A6E4-AD0DC976BA2A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B53510E-ABB5-064E-828A-C37F9E3B5D51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95F6700-4A01-504E-82BD-63D6E25CB2A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9F1F48F-9C8B-C04E-BAAB-924D53D1A99F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D230FCB-D4ED-834E-9B03-7B3E61E8DBD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BE575EB-B4AA-644F-AA7D-9ADD91163E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42632-8A94-8C4E-AF57-EC47F589DD7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45BE843-E20E-CF4F-83DF-8EF6DC49EB7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C23BE33-8B2B-694E-8EC4-79179EB6BAF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D980769-BD7A-4F4F-AA13-C6B519878D3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8A67EF0-02D5-2444-B4E7-CA256254C24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C714D5B-8C72-9F48-908F-4201E0592D1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4BE2CD2-373E-024D-AF0E-4FE6A530097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EF366E9-6649-B640-AA86-CFE83B91A3B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6A32B874-6F48-8C41-8F6E-CEEE7C182B8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570481-165E-0048-9E4B-014B3CC1755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0EDA55-250E-E54C-8882-7FA246EDD01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3036C2B-5360-C447-A8D5-1B99AA51457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920A21E-1CC5-6E4D-889F-99A36AFC61B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7823551-E88F-4149-971E-37E888BA9FC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F62E064-4DBB-BB44-AB8E-83C4ECA5CD7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5313FCBD-F69E-9D40-977B-B055ABD5345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B7BF91-9E97-8140-95D7-5C76DF86829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1F107A-A3DD-EC43-AAE7-4D82AB550A2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1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__Sub-Section 6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2CE80A-9087-5847-ADFC-126C0D98A7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28700"/>
            <a:ext cx="5257800" cy="5829300"/>
          </a:xfrm>
          <a:prstGeom prst="round1Rect">
            <a:avLst>
              <a:gd name="adj" fmla="val 7414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3638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7378" y="2730500"/>
            <a:ext cx="5635060" cy="1397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48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n-US" dirty="0"/>
              <a:t>Sub-</a:t>
            </a:r>
            <a:r>
              <a:rPr lang="en-US" dirty="0" err="1"/>
              <a:t>Divider__Sub</a:t>
            </a:r>
            <a:r>
              <a:rPr lang="en-US" dirty="0"/>
              <a:t>-Section 6_Red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84B0C0-A42E-C044-931D-E8B1B9B1F6A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502375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60AC5B0-9CFF-CD4E-89F5-0407C4DEE5EF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793711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BFD589-50CE-1B4F-BB26-A6F0BD21A692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084018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0F43355-D17F-6C45-ACF9-9C9A8385CE1B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37086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ED6F81E-AD15-024F-9A25-0F1DCC73F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95D92F7-84FE-8248-8500-BC1B355F5024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621103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C40DAD-DE77-EE49-8BAF-C0B3A65E043D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7662576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95B934-ED72-0941-BD89-1AC51F5931A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A75562-94F6-4545-823A-A9D24F33E8D3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17418C-AA51-D34D-A811-9CB5F5C6AE4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0E3D5A-8635-1249-9195-2F7257BE03D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02A80E6-2149-7446-B033-E539DAB84F48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2ECCFA9-72E6-C54A-8F8A-1385681D818C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ED227B8-FA0C-4941-B6CD-F3AEECD88E62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C82A5B8-3A32-DD47-8A38-7D3F75B5CCD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3509210-5B61-2047-9313-DE24D503B47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56D5D18-5F90-7E4A-9E68-9414FDF2D0FD}"/>
              </a:ext>
            </a:extLst>
          </p:cNvPr>
          <p:cNvSpPr>
            <a:spLocks noGrp="1"/>
          </p:cNvSpPr>
          <p:nvPr>
            <p:ph type="body" sz="quarter" idx="185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19A4901-8FCA-AD42-9D6B-A1128600F48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97A92C-0E52-4E4A-AA0B-1A7EA75260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487A34-5C5D-A241-BF7E-19CCB105D92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F3CD86-421A-4E45-B1CA-F50E612A283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BB4DBC2-B1DD-7B45-8BE2-E47D38A2EEF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83EF62E-F805-7243-A0C9-46CB0AA292B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78607CD-2697-524D-8871-BFD39966750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3EDAEC7-D863-654B-BDC0-8A8FD58BA2C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5A9FA11-CB2F-6E44-A57F-FE971DB3435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56F0F0-3B3C-B644-B02A-2AC87B63FE0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8B22B364-5E2D-EE42-8276-954CAB228E1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A099CF-47A9-934F-8BD9-467F945249D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7C12D3-2F30-DB41-A8A5-9706892DBD1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ECCBA5C-F0A8-1440-A3BC-C529B3BE422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068BAFF-AD59-9A44-AB68-82CED829FBA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DC77158-A902-534F-A7A3-E8733B20654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6576502-7122-2147-812B-7B3C5CFDBBA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2F35AFE2-7F7C-654B-8F76-FC37143E892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393175-C0CF-D34F-9F89-04D54773609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8FA6FA-C4D6-424E-86A3-BB410503CCF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810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6FCBF40-B377-C542-83FF-9ED207E1DE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316662"/>
          </a:xfrm>
          <a:custGeom>
            <a:avLst/>
            <a:gdLst>
              <a:gd name="connsiteX0" fmla="*/ 0 w 6096000"/>
              <a:gd name="connsiteY0" fmla="*/ 0 h 6316662"/>
              <a:gd name="connsiteX1" fmla="*/ 6088795 w 6096000"/>
              <a:gd name="connsiteY1" fmla="*/ 0 h 6316662"/>
              <a:gd name="connsiteX2" fmla="*/ 6096000 w 6096000"/>
              <a:gd name="connsiteY2" fmla="*/ 71474 h 6316662"/>
              <a:gd name="connsiteX3" fmla="*/ 6096000 w 6096000"/>
              <a:gd name="connsiteY3" fmla="*/ 5838787 h 6316662"/>
              <a:gd name="connsiteX4" fmla="*/ 5618125 w 6096000"/>
              <a:gd name="connsiteY4" fmla="*/ 6316662 h 6316662"/>
              <a:gd name="connsiteX5" fmla="*/ 0 w 6096000"/>
              <a:gd name="connsiteY5" fmla="*/ 6316662 h 631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316662">
                <a:moveTo>
                  <a:pt x="0" y="0"/>
                </a:moveTo>
                <a:lnTo>
                  <a:pt x="6088795" y="0"/>
                </a:lnTo>
                <a:lnTo>
                  <a:pt x="6096000" y="71474"/>
                </a:lnTo>
                <a:lnTo>
                  <a:pt x="6096000" y="5838787"/>
                </a:lnTo>
                <a:cubicBezTo>
                  <a:pt x="6096000" y="6102710"/>
                  <a:pt x="5882048" y="6316662"/>
                  <a:pt x="5618125" y="6316662"/>
                </a:cubicBezTo>
                <a:lnTo>
                  <a:pt x="0" y="63166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625" y="5017366"/>
            <a:ext cx="3959225" cy="711892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8D0F42-31B5-5843-9EF1-07B19B9BFD5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934200" y="838002"/>
            <a:ext cx="731520" cy="731519"/>
          </a:xfrm>
          <a:prstGeom prst="ellipse">
            <a:avLst/>
          </a:prstGeom>
          <a:gradFill>
            <a:gsLst>
              <a:gs pos="99000">
                <a:schemeClr val="accent6"/>
              </a:gs>
              <a:gs pos="31000">
                <a:schemeClr val="tx2"/>
              </a:gs>
            </a:gsLst>
            <a:lin ang="18900000" scaled="1"/>
          </a:gra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800" b="1">
                <a:solidFill>
                  <a:schemeClr val="bg1"/>
                </a:solidFill>
                <a:latin typeface="+mj-lt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0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9DBEA48-368D-294E-9A91-5E201E16EE5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934200" y="1950621"/>
            <a:ext cx="731520" cy="731519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6000">
                <a:srgbClr val="FF7601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2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A761845-E3E7-6149-AE27-F383755594E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934200" y="3063240"/>
            <a:ext cx="731520" cy="731519"/>
          </a:xfrm>
          <a:prstGeom prst="ellipse">
            <a:avLst/>
          </a:prstGeom>
          <a:gradFill flip="none" rotWithShape="1">
            <a:gsLst>
              <a:gs pos="1000">
                <a:schemeClr val="accent3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3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F7D7DD1-B619-9F4F-A13C-0CFEB97016C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934200" y="4175859"/>
            <a:ext cx="731520" cy="731519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99000">
                <a:schemeClr val="accent4"/>
              </a:gs>
              <a:gs pos="47000">
                <a:schemeClr val="accent5"/>
              </a:gs>
            </a:gsLst>
            <a:lin ang="18900000" scaled="1"/>
            <a:tileRect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4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E39E1EC-5B4C-CE47-A2A3-9AE982FC9E4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934200" y="5288477"/>
            <a:ext cx="731520" cy="73151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800" b="1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5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F646295-9C8D-0842-9441-8151DDA5EC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6700" y="838200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28C228C5-B00C-024A-B7F7-59EB16A49D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86700" y="1950302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740B89D8-9FB5-0A4C-A963-B2CA8E072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86700" y="3063081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D7E16E0-CC22-8347-8E67-512CD4A350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04956" y="4169986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1ED43E10-8763-A64F-BB43-E16FB75C0F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04956" y="5358418"/>
            <a:ext cx="3305175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3C5B9-75F4-DE42-B5C1-19886A9F6BB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C4CF4-7FD0-4B42-A36F-8EB9C108062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74F5BF-E95F-3B47-A2D6-5FC992F3D52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2221FF-AE5B-4744-83A8-94A4FFE11A6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3E372FA-C4CB-004F-9A4E-3A975CC7F32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6E32C2-7290-8C42-92FB-6FBB23C4908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147C12E-3E7E-344B-9A94-F6B5B876D23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30BEFD1-0606-EB40-BD98-1627693234C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09EB98E-A642-2E4E-AED2-3BE29B5D7BC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47A54B3-1AFA-774A-B4DE-3EB4963F11F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4BD7319-B63D-5548-B390-109E8E74DCE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29A74ACF-E3A1-244F-989A-89E485A2A515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EC6A0C-637C-734D-ADAA-80977392AC0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B16DA10-BAF7-C147-81D8-219EDE0FEAF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FD30651-7945-3E43-95D5-27FE341622A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B88E556-E6A2-254C-9C4B-2CC115753D4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C810900-B379-8E40-B002-FBB173D77A3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F9BFC5-B032-5848-8CC0-39690AE740F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1D1B576-24C6-BD47-82F4-2ACC0694FB7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2CF5AFF-C4B4-1E48-BFCA-2615AB14A96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0C5DB237-E3A6-644D-BAAD-0D1FF837D31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F13E5E-0E46-3D40-8A11-A89D1612605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8CB5D1-79C5-D14E-A97B-F30E8121881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8E04E56-74CE-5E43-A19E-8A1CB097C03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573D88D-9DAB-3F4E-9BE6-E1077C4C404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8E6E2DB-BDBB-0044-B8B2-15D381C0652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1C34518-4829-D84E-8335-A22B91AD54B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D7886B0A-0482-B548-AD5D-E6A1CBB8221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C3D8A-2197-9240-81C4-BE7D21B3E0E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86C60C-2FD2-F041-988A-0002889FD36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423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EE0D1EA-EF1C-8F44-A677-B5D6C8A15D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73895" y="2907316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D1C179BD-3709-394F-8177-2C019C33967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40804" y="2907316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31ACC2AB-AFA0-3F4E-9F0C-0884F73908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05998" y="4679992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64398C26-5638-6546-9D16-01A54DC62D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273895" y="4679992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13AD2943-BD29-6E4C-A427-2A6E4CE39A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40804" y="4679992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  <a:lvl2pPr>
              <a:defRPr lang="en-US" b="1" dirty="0">
                <a:latin typeface="GT Walsheim Pro O" pitchFamily="2" charset="77"/>
              </a:defRPr>
            </a:lvl2pPr>
            <a:lvl3pPr>
              <a:defRPr lang="en-US" b="1" dirty="0">
                <a:latin typeface="GT Walsheim Pro O" pitchFamily="2" charset="77"/>
              </a:defRPr>
            </a:lvl3pPr>
            <a:lvl4pPr>
              <a:defRPr lang="en-US" sz="1200" b="1" dirty="0">
                <a:latin typeface="GT Walsheim Pro O" pitchFamily="2" charset="77"/>
              </a:defRPr>
            </a:lvl4pPr>
            <a:lvl5pPr>
              <a:defRPr lang="en-US" sz="1200" b="1" dirty="0">
                <a:latin typeface="GT Walsheim Pro O" pitchFamily="2" charset="77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7710198-2D23-7141-BBD3-430F09CD7B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5998" y="2907316"/>
            <a:ext cx="3644210" cy="1467041"/>
          </a:xfrm>
          <a:prstGeom prst="roundRect">
            <a:avLst>
              <a:gd name="adj" fmla="val 18757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F7DEF-C770-C043-A833-29B45352FC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24765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3540" y="882305"/>
            <a:ext cx="5584921" cy="711892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Agenda_Option</a:t>
            </a:r>
            <a:r>
              <a:rPr lang="en-US" dirty="0"/>
              <a:t> 2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8D0F42-31B5-5843-9EF1-07B19B9BFD5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81454" y="3320797"/>
            <a:ext cx="640080" cy="640079"/>
          </a:xfrm>
          <a:prstGeom prst="ellipse">
            <a:avLst/>
          </a:prstGeom>
          <a:gradFill>
            <a:gsLst>
              <a:gs pos="99000">
                <a:schemeClr val="accent6"/>
              </a:gs>
              <a:gs pos="31000">
                <a:schemeClr val="tx2"/>
              </a:gs>
            </a:gsLst>
            <a:lin ang="18900000" scaled="1"/>
          </a:gra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9DBEA48-368D-294E-9A91-5E201E16EE5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486216" y="5093473"/>
            <a:ext cx="640080" cy="640079"/>
          </a:xfrm>
          <a:prstGeom prst="ellipse">
            <a:avLst/>
          </a:prstGeom>
          <a:gradFill flip="none" rotWithShape="1">
            <a:gsLst>
              <a:gs pos="54000">
                <a:schemeClr val="accent2"/>
              </a:gs>
              <a:gs pos="99000">
                <a:schemeClr val="tx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2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A761845-E3E7-6149-AE27-F383755594E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4447029" y="3320797"/>
            <a:ext cx="640080" cy="640079"/>
          </a:xfrm>
          <a:prstGeom prst="ellipse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3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F7D7DD1-B619-9F4F-A13C-0CFEB97016C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462111" y="5093473"/>
            <a:ext cx="640080" cy="640079"/>
          </a:xfrm>
          <a:prstGeom prst="ellipse">
            <a:avLst/>
          </a:prstGeom>
          <a:gradFill flip="none" rotWithShape="1">
            <a:gsLst>
              <a:gs pos="51000">
                <a:schemeClr val="accent5"/>
              </a:gs>
              <a:gs pos="0">
                <a:schemeClr val="accent6"/>
              </a:gs>
              <a:gs pos="99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4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E39E1EC-5B4C-CE47-A2A3-9AE982FC9E49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8422923" y="3320797"/>
            <a:ext cx="640080" cy="64007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5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F646295-9C8D-0842-9441-8151DDA5EC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0134" y="3274917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28C228C5-B00C-024A-B7F7-59EB16A49D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0134" y="5047593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740B89D8-9FB5-0A4C-A963-B2CA8E072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0948" y="3274917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D7E16E0-CC22-8347-8E67-512CD4A350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0948" y="5047593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1ED43E10-8763-A64F-BB43-E16FB75C0F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71760" y="3274917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7DDB84B-DFFE-E94E-9556-51E53695E7E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422923" y="5093473"/>
            <a:ext cx="640080" cy="64007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lnSpc>
                <a:spcPct val="100000"/>
              </a:lnSpc>
              <a:spcBef>
                <a:spcPts val="0"/>
              </a:spcBef>
              <a:defRPr lang="en-US" sz="1600" b="1" i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6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90CAF204-F38A-1D4B-85FB-B210B2724F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71760" y="5047593"/>
            <a:ext cx="2610678" cy="731838"/>
          </a:xfrm>
        </p:spPr>
        <p:txBody>
          <a:bodyPr anchor="ctr"/>
          <a:lstStyle>
            <a:lvl1pPr>
              <a:defRPr sz="2000" b="1"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F209ECC9-D5D6-B94E-BA58-4A075D20BC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A1B3AB-41D1-0A46-BF43-5C2651DA92B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E9FF30-68AD-F14F-AC41-911A01B6EB23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28B625-9D47-A14B-8160-5C84B9E60EC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C4DF97-D596-DC4A-80D8-D9E756A1889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F294C9E-5049-4141-B57E-5940A60FA50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96FC16-8798-7343-B6D9-9B94C715020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B6AFACE-9E7E-E543-81BB-63FF1CBBAC8D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FFD7094-6ECE-4244-A63A-C653FC7B34E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AF30FD0-A404-024D-B596-3C32D8BA094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2C45C45-4B8F-7E46-A35E-D8E948494B0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CB57CF6-45D9-8A4E-8765-9DE098A255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52D56A5B-1B50-4448-8F22-7ED773706FE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8A7ABF-1D37-2C4D-AB0F-7C69C00BA8A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73D7FEE-64E1-0145-9802-663BCFFAB08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28FB5CC-A82C-C046-9BA0-CDAFC3BA83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5D7BDBC-15C5-844C-A5DA-E1B04C42A62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15E400B-DA4E-9E4E-953C-1AF99C20E9E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BEFC0D18-7205-ED4F-8490-2B71019BD19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716AF05E-1EF7-4B4D-982A-AE3F3D2F4A2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587B56A-0E7C-3848-B872-B4CA655AC42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CD251B69-F8DD-3E4C-AF30-7BA02FADA50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6D1C2F-D62A-1D47-BAC9-64A03FB6ED6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412988-4503-EE4D-A9CB-65CCCE380BA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7681C49D-E40D-4343-9121-B48AA19CFEE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1E7ED68-DA94-974B-A7C0-030D14BD93B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D9B77CC-FF87-7C44-B1B9-7E41C8C2933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706D724-2A8E-6C40-B3EA-3BEF09B85B7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F6B067E2-B06F-2A4C-942A-AB896244531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453797B-4003-2D4A-B355-3A783A012AF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52F818D-4816-844E-B8C9-C1A5850068B1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968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Our Team (5)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2712" y="2199532"/>
            <a:ext cx="1673352" cy="16769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140834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267850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392924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505936" y="2199532"/>
            <a:ext cx="1673352" cy="167388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99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2712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3180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64040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77178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01690" y="4081197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341ECD55-E2DC-3241-A330-B3263D5E26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9664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66FDA10-ADD3-DE4E-B14F-EAC3105D46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23180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11179B43-CF17-3C47-A5CF-BA3FB124BA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64040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1A1C2100-80FB-624D-9CD2-1D31139339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7178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4F1D3EB5-BCF3-CF43-9165-A26B5B40B6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01690" y="4355517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1EA6C4-A5BC-334C-A781-94F5A71E7EA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B3796-C387-814D-BA41-E10E2EF7BE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98FFF4-3E8C-C04C-BB30-BC37AE721BA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CC42E3-45E8-0742-B957-04BFBF5A7E0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7B01521-6B47-5A43-8503-B177F5F871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AA4FAD1-033F-9644-AB3B-A80988F9244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98A5B35-FEFD-A04F-82AC-ADB13DB3A82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7FB635-1F3E-DB43-BC47-8E60F515B1B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92EB754-D1A3-5849-B5C5-FDE5DFACD4B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AE10AC6-1A58-1644-91F8-C42D9643324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675F5ED-3200-F74B-86AB-985FA556561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C563E844-F413-104C-A159-08F414401863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AFF5D6-75B7-924D-B25D-B2BB4A21D19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33EE451-95C9-EC4B-B459-F94918A2D12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3600BB7-3EEE-BF49-9BA7-7793F5F50D3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35B3D2A-24EF-1449-A0D2-26841D7935F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B67704B-04F9-B340-8C93-5C52AC0E5F4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2CF4D06-71C6-1B45-B109-0ECA0480026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977C28-4A25-3545-8262-57EDE86D1E1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696240A-BFF3-8740-A027-946D70A33240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67B18A61-0150-EA43-873A-D2C156E8A49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4BCB7A-FFCB-AC4E-8562-9AF7A3877DF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B0CE43-A07D-6543-9B4E-346C0895245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D4DC748-3D5C-E446-A7D5-963F30E1E50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B508925-741A-5F41-840C-394B3C33D81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3B13D6B-D62B-5C44-BC84-68AA3169CA3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51071FF-6D05-304E-9B90-8FA4622D59E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21E174FA-5BA4-2D4C-A324-A5A0343DFA4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6AD665-E654-F24A-B6A1-95A62093D8B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74327CB-6273-9942-8177-F2D5D27C5AB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64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Re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14A15A4-6CC5-E944-B008-935FC1CA5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70E74F0-B59F-DB4A-844B-BF8584EB8CDB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100000">
                <a:schemeClr val="tx1">
                  <a:alpha val="25000"/>
                </a:schemeClr>
              </a:gs>
            </a:gsLst>
            <a:lin ang="0" scaled="0"/>
          </a:gra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FC798D6-2AC6-B441-8987-8FDF63B72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10" y="327950"/>
            <a:ext cx="5637190" cy="201108"/>
          </a:xfrm>
        </p:spPr>
        <p:txBody>
          <a:bodyPr/>
          <a:lstStyle>
            <a:lvl1pPr algn="l">
              <a:defRPr sz="12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3E9C848-1D77-C644-B17A-6F56B522BA8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2128" y="3761728"/>
            <a:ext cx="963272" cy="60548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7988A2-66D1-D94F-907C-75F3D9260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150" y="4893941"/>
            <a:ext cx="6624050" cy="13970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Slide_Red_Image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1761F9-0DE7-404F-8AA7-0595E019238D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7984068" y="0"/>
            <a:ext cx="4207933" cy="6858000"/>
          </a:xfrm>
          <a:custGeom>
            <a:avLst/>
            <a:gdLst>
              <a:gd name="connsiteX0" fmla="*/ 1770464 w 4207933"/>
              <a:gd name="connsiteY0" fmla="*/ 0 h 6858000"/>
              <a:gd name="connsiteX1" fmla="*/ 4207933 w 4207933"/>
              <a:gd name="connsiteY1" fmla="*/ 0 h 6858000"/>
              <a:gd name="connsiteX2" fmla="*/ 4207933 w 4207933"/>
              <a:gd name="connsiteY2" fmla="*/ 2068912 h 6858000"/>
              <a:gd name="connsiteX3" fmla="*/ 2847845 w 4207933"/>
              <a:gd name="connsiteY3" fmla="*/ 3429000 h 6858000"/>
              <a:gd name="connsiteX4" fmla="*/ 4207933 w 4207933"/>
              <a:gd name="connsiteY4" fmla="*/ 4789088 h 6858000"/>
              <a:gd name="connsiteX5" fmla="*/ 4207933 w 4207933"/>
              <a:gd name="connsiteY5" fmla="*/ 6858000 h 6858000"/>
              <a:gd name="connsiteX6" fmla="*/ 1774621 w 4207933"/>
              <a:gd name="connsiteY6" fmla="*/ 6858000 h 6858000"/>
              <a:gd name="connsiteX7" fmla="*/ 1531297 w 4207933"/>
              <a:gd name="connsiteY7" fmla="*/ 6676046 h 6858000"/>
              <a:gd name="connsiteX8" fmla="*/ 0 w 4207933"/>
              <a:gd name="connsiteY8" fmla="*/ 3429000 h 6858000"/>
              <a:gd name="connsiteX9" fmla="*/ 1690260 w 4207933"/>
              <a:gd name="connsiteY9" fmla="*/ 570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7933" h="6858000">
                <a:moveTo>
                  <a:pt x="1770464" y="0"/>
                </a:moveTo>
                <a:lnTo>
                  <a:pt x="4207933" y="0"/>
                </a:lnTo>
                <a:lnTo>
                  <a:pt x="4207933" y="2068912"/>
                </a:lnTo>
                <a:cubicBezTo>
                  <a:pt x="3456777" y="2068912"/>
                  <a:pt x="2847845" y="2677845"/>
                  <a:pt x="2847845" y="3429000"/>
                </a:cubicBezTo>
                <a:cubicBezTo>
                  <a:pt x="2847845" y="4180156"/>
                  <a:pt x="3456777" y="4789088"/>
                  <a:pt x="4207933" y="4789088"/>
                </a:cubicBezTo>
                <a:lnTo>
                  <a:pt x="4207933" y="6858000"/>
                </a:lnTo>
                <a:lnTo>
                  <a:pt x="1774621" y="6858000"/>
                </a:lnTo>
                <a:lnTo>
                  <a:pt x="1531297" y="6676046"/>
                </a:lnTo>
                <a:cubicBezTo>
                  <a:pt x="596096" y="5904249"/>
                  <a:pt x="0" y="4736237"/>
                  <a:pt x="0" y="3429000"/>
                </a:cubicBezTo>
                <a:cubicBezTo>
                  <a:pt x="0" y="2049139"/>
                  <a:pt x="664168" y="824402"/>
                  <a:pt x="1690260" y="57035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accent6"/>
              </a:gs>
            </a:gsLst>
            <a:lin ang="18900000" scaled="1"/>
          </a:gradFill>
          <a:ln>
            <a:noFill/>
          </a:ln>
          <a:effectLst>
            <a:outerShdw blurRad="127000" dist="38100" dir="54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dirty="0" smtClean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noFill/>
                <a:latin typeface="+mn-lt"/>
                <a:ea typeface="+mn-ea"/>
                <a:cs typeface="+mn-cs"/>
              </a:defRPr>
            </a:lvl2pPr>
            <a:lvl3pPr>
              <a:defRPr lang="en-US" sz="1800" dirty="0" smtClean="0">
                <a:noFill/>
                <a:latin typeface="+mn-lt"/>
                <a:ea typeface="+mn-ea"/>
                <a:cs typeface="+mn-cs"/>
              </a:defRPr>
            </a:lvl3pPr>
            <a:lvl4pPr>
              <a:defRPr lang="en-US" sz="1800" dirty="0" smtClean="0">
                <a:noFill/>
                <a:latin typeface="+mn-lt"/>
                <a:ea typeface="+mn-ea"/>
                <a:cs typeface="+mn-cs"/>
              </a:defRPr>
            </a:lvl4pPr>
            <a:lvl5pPr>
              <a:defRPr lang="en-US" sz="1800" dirty="0">
                <a:noFill/>
                <a:latin typeface="+mn-lt"/>
                <a:ea typeface="+mn-ea"/>
                <a:cs typeface="+mn-cs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3BE70F-4A43-7346-89AD-0773339FA93D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306410" y="6335211"/>
            <a:ext cx="6626554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362BF-B205-D846-85E6-ECBCA10211F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3E281-B9EF-7947-8E62-A3F5BFCA871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A47B8-3F4C-0F42-A649-057E6FF979A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E0CAE0-2BC3-DA45-A7C0-6433A7D4A85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F1BC2EE-98EB-124B-8B90-33ACDADBE12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6251206-1976-F240-808B-6C9AA61B43F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05BC3BE-0A6C-CB40-8ECA-2C3B07D6DA7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B3DC247-084E-A546-B416-C196C017BA9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076872C-D498-704F-8D07-BC0575E97F9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CCBBFBC-028F-F34C-9A5C-13659DFC30F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71F5129-DF70-554F-910C-FFD0DDE4BC9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245D9CB4-B937-7245-B4B7-EDCB9EF514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8E7FEB-154C-5D4F-9AB6-E976D54E083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1346043-CEE6-F047-B089-685502BEA017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7F33049-32C3-D34E-92E8-E8914FAA05F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0BEF407-49F7-0945-897F-778B805739E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EE1CAAC-0F2C-B449-89C8-7B5FD14DDE8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32FB52-1CEF-E043-BEEC-3455AA0A8F6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6053174-E951-034C-BF09-EA8F89CFB2F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F302758-C7EC-F843-8F24-523D02468A4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A52CFD1-63F6-AB40-8373-CA4FD4DA881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8B315C-2EB1-F947-9F78-7500F6890BB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D5C6CD-A0BB-D844-8A3B-5C06C7C21CE0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280CD81-C5EB-3D4A-8AD4-380269CE984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34C4AA-1337-B24A-8CC8-B2B81E805C1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7F684C6-6AF4-3B47-A6B4-3A7D3BFA489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79B667E-D840-224C-B6DA-4528F50B874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375205C-0C1B-9B4E-AE4F-6371A08BBF2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1CF238-0B22-1E42-80C9-6F8FA8BF0BB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9FA2457-ED8B-454F-9102-D8E716F5597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726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Our Team (10)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409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9226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03735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4908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47438" y="1414463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998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369C1A0-0413-874D-B38C-E7068B7C2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98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0116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8969470-B8B9-5440-A35C-445C97541E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80116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57800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6699C07-E44D-2E4D-BBA0-24D4A10250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7800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31918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6A6C29F-564F-1243-8B6C-C161A46F8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31918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06036" y="2993362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8B3A38C-F7E1-8B40-83B7-3707A980CD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206036" y="3316214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46479421-3AC8-7E44-BAE9-98387DA564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2409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7211141C-7752-AC49-98BC-87DFC142F8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929226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B9A254C-9D41-7E4D-AE59-5086A626F16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403735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6BB7F7D-A00D-A843-97AC-B73A2ACDF2F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874908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AA0E72B6-7B80-A849-9ED0-6AEAB73C864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47438" y="3962591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141A98D-BE02-7443-940D-4C290466BD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5998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3F12F19-1E2E-E348-B104-CEE1AE639C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5998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99810D3-C5F1-D04A-9284-997D2F623CA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80116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FE6B65B-B31D-634F-ADA6-CC27B99D5FE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80116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09BE0E25-17C5-1146-8FFF-50FC5064E7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7800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3BD0DF34-422A-7F47-8F0C-DC2ECD95C4C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257800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11557995-934F-1443-80DD-F46FDF2DF0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31918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1C50009-04CD-6D47-8A36-A11684CA4ED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31918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D75DAB0F-0D01-EE40-8FF5-91AF0533663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206036" y="5541490"/>
            <a:ext cx="1676400" cy="274320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67068A60-C0F7-5D44-A861-44B4FE2BD8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06036" y="5844766"/>
            <a:ext cx="1676400" cy="247897"/>
          </a:xfrm>
        </p:spPr>
        <p:txBody>
          <a:bodyPr/>
          <a:lstStyle>
            <a:lvl1pPr algn="ctr">
              <a:defRPr sz="1200" b="0" cap="none" spc="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D78578-6694-9245-AF3F-B5F51DF3100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EA3237-23CE-2E41-B16D-4F4678859CD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EFEDA6-730A-EE47-A620-967DB73C229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24DC2D-C342-B14B-89AC-1EA390042E2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E383A12-6A3A-604E-88A6-A9A15044843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EC3C16E-F9FD-604D-978F-6BF52B75C90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34B61BA-AB02-F748-858E-98944EE7EE40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0EA7036-516C-5942-BF18-B62B41FCF04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1F71044-9E97-BC41-A656-413E5D3509C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DE80720-392F-AD45-8EF8-856D7A5572C5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281DF16-3011-8248-8D2A-E723428216F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D89BDDEF-91B0-B349-AE20-84AB2EC6B5E9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CF1998F-6373-F94F-BB86-3E8551B11E5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0F6A31F-DC57-AD4E-93C7-E3F7D43DA3D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9B46ED-0A90-5941-947D-1B6B102C191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A9C7A77-19AC-1C4C-AB4F-79E972FC245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43C6E91-C499-0941-8E98-32FAC993CC7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B06ECD91-A22C-8E47-AA96-460C71FB2D4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96C246-01BD-0B45-BE99-3412BBA3AFB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DAFB49F-5536-0940-81BE-C4A8FC2E1BB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1">
            <a:extLst>
              <a:ext uri="{FF2B5EF4-FFF2-40B4-BE49-F238E27FC236}">
                <a16:creationId xmlns:a16="http://schemas.microsoft.com/office/drawing/2014/main" id="{DF9ADFFA-F062-4F4C-8FF6-BAE1B1214BD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2E26A99-E38B-6F46-9BC2-22973F75C35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B37820-7F01-584C-9F36-603BB2673B3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DA7C8F2-78E3-B545-9735-4BFC4F61BEC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C6CBF88-4880-EF40-9251-CB777163DCA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625FC46-4A8B-634E-B555-BF6CCD13B21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7B2827C-DDC8-1F40-B8E0-A315BE840C0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1">
            <a:extLst>
              <a:ext uri="{FF2B5EF4-FFF2-40B4-BE49-F238E27FC236}">
                <a16:creationId xmlns:a16="http://schemas.microsoft.com/office/drawing/2014/main" id="{C650CF4F-A103-BD46-A4B0-DC263AF3B1D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FB1E82A-A172-8C42-986D-9823DFD4463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2BA8769-62B8-3546-92CC-915C40355F9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623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Our Team (6)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409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8371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4333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6238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2200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99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369C1A0-0413-874D-B38C-E7068B7C2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9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9261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8969470-B8B9-5440-A35C-445C97541E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9261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39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6699C07-E44D-2E4D-BBA0-24D4A10250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39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324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6A6C29F-564F-1243-8B6C-C161A46F8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324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0798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8B3A38C-F7E1-8B40-83B7-3707A980CD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0798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E47AE398-0CCD-BB47-9244-C56B0E7712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347304" y="2465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1687CD32-296A-854E-9882-4288DE86F7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205902" y="4044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30FB6EB2-DC7A-DF4C-B975-F3AAEA6205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5902" y="4367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EC89C-9AD6-F34B-B5C6-1A88FE1D50D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6DBB4B-7021-F04C-AF5E-697E4C6190C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6392CC-D110-2A46-9B8B-F33D6CC1300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2ABD14-81F1-6D43-9347-CEDEF6F23A5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143DE24-2ED7-194E-9E9E-CEB58F53D3B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82B2BE1-6B60-E149-9F2D-0D66FE5E624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857710-5C7D-7348-BE29-0FEE8B7C25C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84DDA56-82DE-2047-B24A-A38029DE0C8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0EFD7CE-1CD3-EC4C-B498-7F7146162F4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F2EDE4-1375-ED45-9A0F-9C88EA2BE60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CCA7C2-765D-7343-B7AE-3FDD2E6C0C7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DD607A-D6A1-9845-A5B2-EB79AF25D732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B61103-599F-194C-9709-B3E60219B21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5528D43-EF8A-9542-93B2-06094EBC2BD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0298070-3BC3-D645-AB78-1DC245F689D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69B709B-A711-2B48-B51E-EEFCC3C06A7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41CA84E-83FF-2048-9071-D42BDA52A6B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94AA285-9561-5941-BB5C-560299498EF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A696151-3EB9-0248-A67C-3EF46931FCA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0640CE1-866C-B346-91A1-A02A10E2C46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0B10C016-90CE-3B43-94CF-441FEC02E68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25221E-52D6-A347-BEE2-DC9CD38A46D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8D6044-6679-4E46-9E7C-49B8BD48461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4A5982E-6985-2643-AA4A-EB9B14C98AE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9108183-99A0-8F4C-9268-CE835FF812E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223D18B-B72C-B544-B93B-2D21EF72ECE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84F299D-D545-AA46-97A8-8221866CF37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33EAEB48-F93F-2145-AF35-D9692EC895B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E11187-562F-D044-BE6B-2D553225E9D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3823CC-C0D0-F843-A1CD-FA5924F1FF5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67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Our Team (12)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265861-B759-024A-95D8-E2CF0E6F2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409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8BF240F-2C32-5C46-AC26-C1AF39385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8371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036AE4-0A76-D74C-BB75-C87040E22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4333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DD4E2D-F19A-B341-BA65-5399B9C64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6238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4681D0-1686-F941-87F7-AC60BE2C5C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2200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8489C2-1EB8-8B40-920C-061D0240E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99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369C1A0-0413-874D-B38C-E7068B7C2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99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85ED511-26DC-AA48-8AD4-13AFEB76D0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9261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8969470-B8B9-5440-A35C-445C97541E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9261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CA592D3-52B8-BC42-A3E5-0F05369C7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6839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6699C07-E44D-2E4D-BBA0-24D4A10250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839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C4CC2CE-62F3-2441-9652-82EEF84EF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324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6A6C29F-564F-1243-8B6C-C161A46F88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324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48EE806-1E99-6A49-A400-F6412C7086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0798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8B3A38C-F7E1-8B40-83B7-3707A980CD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0798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E47AE398-0CCD-BB47-9244-C56B0E7712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0347304" y="143422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1687CD32-296A-854E-9882-4288DE86F7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205902" y="301312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30FB6EB2-DC7A-DF4C-B975-F3AAEA6205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5902" y="333597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6FDD22AD-9688-834E-B268-0375EDC7B28B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42409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4910DC0A-5756-DB4F-B214-ABFD7AE199E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428371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A99FA2CF-821E-4E40-B993-900E902F164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14333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503402B-4EFD-7F48-A065-B5C8E131050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386238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0F86D510-4D53-E640-86EC-6239118354E5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372200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9D022615-2786-F14B-BDEB-9FC5018704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599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21CF3A6B-EDB7-074D-B5B2-94DF231549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0599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6AC21DA3-484D-FC4E-B7C2-C68710F0593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79261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F0DDE988-1498-7D41-9FCF-37A55F822D7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279261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50EF1C3B-924E-8A48-88B6-7BACEE1C2D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26839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D568C000-610F-7B47-B4A4-99099F7AEAC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26839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15899857-D916-0740-960F-5EDA435472E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4324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9C500D2C-5CD8-1C4D-94C1-7EC2CF6D8DB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4324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6BE54DF0-AA60-CD4D-8E88-EA4EA5682C8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230798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EA53C6F2-0B9D-CE4D-953B-F931C38B98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230798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Picture Placeholder 6">
            <a:extLst>
              <a:ext uri="{FF2B5EF4-FFF2-40B4-BE49-F238E27FC236}">
                <a16:creationId xmlns:a16="http://schemas.microsoft.com/office/drawing/2014/main" id="{A6ADACC8-F852-7946-BC61-17480E0B8149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10347304" y="3862462"/>
            <a:ext cx="1398587" cy="139903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gradFill flip="none" rotWithShape="1"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18900000" scaled="1"/>
              <a:tileRect/>
            </a:gradFill>
          </a:ln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 algn="ctr"/>
            <a:endParaRPr lang="en-US" dirty="0"/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0A57578C-9238-C648-B542-EDFE73CD8FE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205902" y="5441361"/>
            <a:ext cx="1676400" cy="274320"/>
          </a:xfr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DD67D50F-11D9-5347-9B2D-EB38BBB58D0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205902" y="5764213"/>
            <a:ext cx="1676400" cy="247897"/>
          </a:xfrm>
        </p:spPr>
        <p:txBody>
          <a:bodyPr/>
          <a:lstStyle>
            <a:lvl1pPr algn="ctr">
              <a:defRPr sz="11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600" b="1">
                <a:solidFill>
                  <a:schemeClr val="tx1"/>
                </a:solidFill>
              </a:defRPr>
            </a:lvl2pPr>
            <a:lvl3pPr algn="ctr">
              <a:defRPr sz="1600" b="1">
                <a:solidFill>
                  <a:schemeClr val="tx1"/>
                </a:solidFill>
              </a:defRPr>
            </a:lvl3pPr>
            <a:lvl4pPr algn="ctr">
              <a:defRPr sz="1600" b="1">
                <a:solidFill>
                  <a:schemeClr val="tx1"/>
                </a:solidFill>
              </a:defRPr>
            </a:lvl4pPr>
            <a:lvl5pPr algn="ctr"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0BBFA3-954D-FF48-B6BF-4DA5BB9B76F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55D13E-F580-D24E-9038-EEDF0C80C57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1674E8-E53B-2D4C-B0D9-7264685C201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600D86-D174-2A4D-A90B-9C0863220B5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33135910-DCBE-7D42-87D3-A2C9B14F98D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CB17B3B-253F-5641-8341-669C306A7CB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B7E6ECC-F843-DE4E-AD8E-6918514D0F9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24C42FBC-E9D1-E04E-A2C8-375E1BA7CD7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220785A-B294-0041-B7E9-5178D571408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4363EA2-988F-B44C-B62E-0652D265981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30286B01-5D3C-F34B-9FD3-4946B4E0E2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4FFA3DF7-5734-F34F-A5C6-C9FDD0DE9C8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154783-0AC1-BB41-90A5-4A31AC66C55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967498F-AAD4-074F-BD5A-EDD4336C4C0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A781DA4A-E63E-D246-8AE5-3A383C07542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09B783EC-B3E1-FD4C-A0EC-9B85848C796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B356CDB4-9ECF-A345-9778-2CA048A9A40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25436DB2-CFB2-8D45-9D50-D24AA8D6726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10597C5-F097-704D-873D-003C87622D9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7EC71487-538B-5346-9FE8-9DD7E55476D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1">
            <a:extLst>
              <a:ext uri="{FF2B5EF4-FFF2-40B4-BE49-F238E27FC236}">
                <a16:creationId xmlns:a16="http://schemas.microsoft.com/office/drawing/2014/main" id="{972660E6-319C-A943-A59A-435B49BD95E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EA666F-7805-B341-A3BE-83C21C84A03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1836FB8-039D-9343-98AD-DF30F7A67A4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1F591904-F9F8-DD4E-8854-DEB46573A00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2C189A15-C17F-614E-B9A1-826CF91CDB2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6F672401-BC87-C846-844F-66A3E8A7407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9C3E8AE0-6599-AF43-A929-94F13F39E8E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B5E37144-3596-0D4B-97DB-7B5D7EEFB44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6612457-0014-FF49-BC23-518745FB9D0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1A47064-B546-FE41-B9C9-51C66FFED92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818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CA788-AFD3-7D40-8372-B980F082AA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1625" y="1400175"/>
            <a:ext cx="11580813" cy="49164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92C92-9851-6743-B8FB-F4EFBBEABFC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26DE6-DEC8-914C-B6A2-DFBFAAA3643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07F30-BF57-AA44-A046-4E928B70CCE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0662A-09A9-AC4C-82A9-D9126C64A9D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AF3AE44-697C-A344-AAF1-022E9091D94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A96888-9B75-1C41-B8DC-7F6942F912E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42D3261-9A8A-7A41-AB87-02B1EFEEBD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79AA196-40B6-CF42-ACCC-89105169F45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7D1CE1-8F53-E749-A1CA-6BBBEAE67CA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744A6B5-9B26-1148-BF4E-FE982314246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64425B-27CC-8849-A639-B12AC47DEF8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6DE0512-2EE7-D24C-8993-AC923CD1A8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79AAC-BBD4-E447-A5DE-5FBF1AD03A78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6162A0E-20C9-1A4A-9EEF-586B531A545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AD8D9F1-F692-384C-9771-CB2226D281A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0FDF9A9-642D-194D-8E33-0437E426605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26A4F3-E184-674B-B5ED-84414696E55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3DA543-51D2-F24F-A194-AE38E908F0E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C183886-F2F6-C245-A210-46294A734A5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BA8D36-8327-2744-97F6-CB7B6A96C9B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6AC0F4F-BAC1-3A40-9FBA-544AE9066F7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6C8087-F4DB-644D-8746-C367D54575B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7C44C3-5667-624F-B4ED-548782DA789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9CF7AD7-66D1-284A-BB2C-2923440D958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65D5BFD-FFC0-9740-8D05-366F929027D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26813DE-C590-D045-8911-F447DBE5030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543C97D-AC77-ED4B-8C72-5FF7D9A4D44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CDEAC4F5-D914-CB42-B12F-BA28A30E1ED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AE63C6-F7A4-3746-9F1B-F63D8E4305C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019FDD1-65BC-4D41-B2B1-274A6CB949B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27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1 col)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Content (1 col) -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C019D8-2075-8A46-8D07-CC79FB99D1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1400175"/>
            <a:ext cx="9601200" cy="4916488"/>
          </a:xfrm>
          <a:prstGeom prst="roundRect">
            <a:avLst>
              <a:gd name="adj" fmla="val 6108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2000" b="1" i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C70533E-511A-B148-A378-995A587A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5400" y="6024563"/>
            <a:ext cx="9601200" cy="292100"/>
          </a:xfrm>
          <a:custGeom>
            <a:avLst/>
            <a:gdLst>
              <a:gd name="connsiteX0" fmla="*/ 0 w 9601200"/>
              <a:gd name="connsiteY0" fmla="*/ 0 h 292100"/>
              <a:gd name="connsiteX1" fmla="*/ 9601200 w 9601200"/>
              <a:gd name="connsiteY1" fmla="*/ 0 h 292100"/>
              <a:gd name="connsiteX2" fmla="*/ 9601200 w 9601200"/>
              <a:gd name="connsiteY2" fmla="*/ 28576 h 292100"/>
              <a:gd name="connsiteX3" fmla="*/ 9337676 w 9601200"/>
              <a:gd name="connsiteY3" fmla="*/ 292100 h 292100"/>
              <a:gd name="connsiteX4" fmla="*/ 263524 w 9601200"/>
              <a:gd name="connsiteY4" fmla="*/ 292100 h 292100"/>
              <a:gd name="connsiteX5" fmla="*/ 0 w 9601200"/>
              <a:gd name="connsiteY5" fmla="*/ 28576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200" h="292100">
                <a:moveTo>
                  <a:pt x="0" y="0"/>
                </a:moveTo>
                <a:lnTo>
                  <a:pt x="9601200" y="0"/>
                </a:lnTo>
                <a:lnTo>
                  <a:pt x="9601200" y="28576"/>
                </a:lnTo>
                <a:cubicBezTo>
                  <a:pt x="9601200" y="174116"/>
                  <a:pt x="9483216" y="292100"/>
                  <a:pt x="9337676" y="292100"/>
                </a:cubicBezTo>
                <a:lnTo>
                  <a:pt x="263524" y="292100"/>
                </a:lnTo>
                <a:cubicBezTo>
                  <a:pt x="117984" y="292100"/>
                  <a:pt x="0" y="174116"/>
                  <a:pt x="0" y="285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A6AD9-C886-D145-9400-C9DB4A814F7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A5315-DA6E-7A49-BDCA-554101F24930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532D3-AAD2-3C4F-94D5-4B416E42E16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8F22A-4AAA-9149-AA52-CCAC5B3D0DE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C75BD4E-7D92-D945-9817-1D42F977DE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74FD4E-4EB5-4A46-B2E7-CAF77B92285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0E3241D-DD88-BB44-A55F-AF6341B7F57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DB440E-CFF0-1B4E-8094-E593E38D98C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22570C-1913-C849-806E-6E8B4691886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B72410-6405-CA4D-ADDA-DE777B4FD14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D7BAA85-4E92-0F4C-8A49-BD24CAE57C2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8BE31246-6831-7C42-B89D-ECDED3DCD4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2BFA50-42D5-574D-B41F-BEF53546EBB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9DDF028-5EC9-DD43-A4BF-AF468CD4613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4BDF8DE-71B5-B041-874B-ACA4A50D6ED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A2DCAF0-B579-3347-A05E-14936499EAA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FBA8DF3-EF06-7844-90C7-12427F92236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46B21E6-D214-B84C-9D72-091AB16B6E8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11C8FE2-BD56-CB46-AE5A-22E4F6CD4BA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15B4DC9-7C2F-2245-B4C0-2B268F03F74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E9277BF-7D0E-9442-ADBA-DBE63F98D4B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7166EA-DE1D-844D-B07D-104EDEC6BB2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C650A0-ACE0-FB4E-9A84-BF1FE0B5120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62B3DB7-9E12-AD41-B2E6-4384FF856A0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182E6C-5954-6B43-85E5-844ECE46D6D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EFCF9F-BBF0-C34F-B7A8-9C6B282DB04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D963C52-2894-1D41-A83B-E8FF0015AE0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B0EA8879-D519-E94E-9759-90733840427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4F8270-9918-DB45-8C1F-26D4AD9E460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F45383-D027-1B43-AE81-14CD73CCC28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11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1 col) - subtit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C019D8-2075-8A46-8D07-CC79FB99D1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5997" y="1400175"/>
            <a:ext cx="11574461" cy="4916488"/>
          </a:xfrm>
          <a:prstGeom prst="roundRect">
            <a:avLst>
              <a:gd name="adj" fmla="val 6108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20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 algn="ctr" defTabSz="304784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Content (1 col) - subtitle Long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C70533E-511A-B148-A378-995A587A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1542" y="6024563"/>
            <a:ext cx="11568916" cy="292100"/>
          </a:xfrm>
          <a:custGeom>
            <a:avLst/>
            <a:gdLst>
              <a:gd name="connsiteX0" fmla="*/ 0 w 9601200"/>
              <a:gd name="connsiteY0" fmla="*/ 0 h 292100"/>
              <a:gd name="connsiteX1" fmla="*/ 9601200 w 9601200"/>
              <a:gd name="connsiteY1" fmla="*/ 0 h 292100"/>
              <a:gd name="connsiteX2" fmla="*/ 9601200 w 9601200"/>
              <a:gd name="connsiteY2" fmla="*/ 28576 h 292100"/>
              <a:gd name="connsiteX3" fmla="*/ 9337676 w 9601200"/>
              <a:gd name="connsiteY3" fmla="*/ 292100 h 292100"/>
              <a:gd name="connsiteX4" fmla="*/ 263524 w 9601200"/>
              <a:gd name="connsiteY4" fmla="*/ 292100 h 292100"/>
              <a:gd name="connsiteX5" fmla="*/ 0 w 9601200"/>
              <a:gd name="connsiteY5" fmla="*/ 28576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1200" h="292100">
                <a:moveTo>
                  <a:pt x="0" y="0"/>
                </a:moveTo>
                <a:lnTo>
                  <a:pt x="9601200" y="0"/>
                </a:lnTo>
                <a:lnTo>
                  <a:pt x="9601200" y="28576"/>
                </a:lnTo>
                <a:cubicBezTo>
                  <a:pt x="9601200" y="174116"/>
                  <a:pt x="9483216" y="292100"/>
                  <a:pt x="9337676" y="292100"/>
                </a:cubicBezTo>
                <a:lnTo>
                  <a:pt x="263524" y="292100"/>
                </a:lnTo>
                <a:cubicBezTo>
                  <a:pt x="117984" y="292100"/>
                  <a:pt x="0" y="174116"/>
                  <a:pt x="0" y="285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2515B-311F-CA49-913B-18ED5EC5C41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DAC30-F2CB-854D-9B83-88FE8116314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12D5B-8FA6-414A-AEAD-64752F6F165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375C4-93CE-4B4C-8731-B368E3A1257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9A1C18D-BDA2-1A46-A4DA-3D3FC4FD9E8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534C0A-4524-6145-82EE-799E25BAD7D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5B708A-B055-A448-9919-13EE9A24BC5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6D717E2-5EC3-DF42-BCD3-902897F7EA5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A3954C0-8817-CA43-8075-1EB812430D5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4EFEBA4-6937-9240-BD6F-AB275DFA57A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1561CDD-E99F-F648-A4CF-81D8184F8DB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C2E6685-07A7-7949-A2BA-712491F5B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8D2D65-8352-CA40-8D72-B9FA834072B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723541F-203F-1E4D-B121-A74684B11B7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37A5BC7-8FEB-4C44-A813-667D1826117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9DB52F6-DCCF-A34F-9CF0-9416B43D319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4D346B3-70C8-AF46-9E65-FC4A9D6311D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AD99BB7-D789-E943-8374-1AE6A1196F9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3348745-3929-B147-84BC-3493702E065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2F6FC18-B833-2742-A2ED-704E75D7206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5F89D302-CD2B-9642-B605-E5B9E878595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0B8351-A467-7C47-BFFB-0B6A423B3FE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60E296-271B-2C4E-A7CF-FD7763202E8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29433FE-3936-B44A-B84C-FFDC3D85C83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AD2E03A-7098-844A-8D11-6E500A16C74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777FD9C-33E1-E04A-8E3D-5FF409782E5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60BB6EC-7FD8-7048-B7C3-03CF031D1E8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32C2517-B0E0-D041-B086-08AA3CF05FE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20E453-7E72-3F48-BE0C-8FE336170E5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72C508D-06BA-B64D-83C4-72179B857FB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35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B0B4555-9632-2645-BD93-2E97480F18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 Image + Box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ABB69CD-5810-0D42-BE34-375F12509C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5363" y="1400175"/>
            <a:ext cx="10196512" cy="4364038"/>
          </a:xfrm>
          <a:prstGeom prst="roundRect">
            <a:avLst>
              <a:gd name="adj" fmla="val 6837"/>
            </a:avLst>
          </a:prstGeom>
          <a:solidFill>
            <a:schemeClr val="bg1"/>
          </a:solidFill>
          <a:effectLst>
            <a:outerShdw blurRad="127000" dist="38100" dir="5400000" algn="t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7A5B02B-D289-1F46-A32B-CF53073CD82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12AEA8-E47D-AE41-88F1-D4683ABD846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9BC6C-911F-BB46-BB3D-7DE0B3B77E5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7BB7C-C6AE-AB40-8E07-061E914C1CF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BC62A-E636-1E48-BAFE-6237FDF28D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4F6633C-AA8F-1347-B920-CB1317549D2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944393-6562-934A-8092-45F4C9671BC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A0E4FF6-AB00-F04D-A49A-369964D9D73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CCA209A-0A95-AF4E-A547-65593BAFB89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332C51-57D1-4C49-91A5-37F4728D169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EEAB770-0BD1-DC40-AC9D-F4F2FC55447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CEE5C67-81F9-EF44-9808-B896415E16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8F57FFF-AAC1-6A49-81E4-B563FC1C8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B0461-F827-414F-ACD0-CCDEC4952DF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56419B8-3888-1C4A-834A-FDA2330AB6E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87C0AFE-4FF3-1E43-8B1C-596238016CD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C5B4EAC-692D-EB4E-A976-B7D556E506B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675AE7-ABFB-BD41-AB1C-FF59E7B795B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2504CD8-26C1-214F-87F1-D2F4BCF73F8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6F5B4BE-3039-AC4F-AAC0-D80AF8A7889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8340D83-E87D-234C-9F89-70E30243CB6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01628579-FA40-AD4B-8714-71B2D57E463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6BD85E-A64D-DE41-813E-C1949CB3B93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565CFF-A3C9-F84E-800D-E934702C03E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A4CD673-C237-CE44-9F43-74155BA2405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B890B17-6DC3-934C-81E4-D39392104E4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A64EEC1-F794-7D4F-804F-55E5173521D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F715270-A831-664B-97A8-5B2B2029914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072BCBE7-C3BE-454E-82DC-0540736D516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AD838-684B-7943-9AF8-8F3210D9ACD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A6BD00-65CE-0942-A9CF-B94D99F940B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870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BG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B3D488-1D46-8242-A8B7-F0D6836E7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724" r="1724" b="43773"/>
          <a:stretch/>
        </p:blipFill>
        <p:spPr>
          <a:xfrm>
            <a:off x="0" y="2217355"/>
            <a:ext cx="12192000" cy="45925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979D20-2F7B-CF46-8CF0-2E5668C37F48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31000">
                <a:schemeClr val="tx2"/>
              </a:gs>
              <a:gs pos="100000">
                <a:schemeClr val="accent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T Walsheim Pro O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ColorBG</a:t>
            </a:r>
            <a:r>
              <a:rPr lang="en-US" dirty="0"/>
              <a:t> + Box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181B0BE-8720-D943-B3C2-8F16E40203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5363" y="1400175"/>
            <a:ext cx="10196512" cy="4364038"/>
          </a:xfrm>
          <a:prstGeom prst="roundRect">
            <a:avLst>
              <a:gd name="adj" fmla="val 6837"/>
            </a:avLst>
          </a:prstGeom>
          <a:solidFill>
            <a:schemeClr val="bg1"/>
          </a:solidFill>
          <a:effectLst>
            <a:outerShdw blurRad="127000" dist="38100" dir="5400000" algn="t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F4491-2E18-B74E-AB59-89C73B3F11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5FD82-B79C-4C4E-8C7F-E2D14240415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6A58F-F98E-CE46-953A-6E48B99B01A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AA31F-50BC-8D49-9839-4439C8B9956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B980DA-4872-A745-9932-91830DBFA32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93DEFCD-78CD-CD4B-A3A0-C0F61B107DC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3EF41FE-ABE8-174D-8753-077BCC9E3DD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7FBA462-F7BF-5B40-8EF4-880A5A96D4D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99D3E4E-2861-5C46-85F6-571CBFDED06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0590DB-9AB6-5146-8947-D9FAEF40749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BE411C-5E19-FD49-9A58-4E028E67F54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9916136-3A9F-DA4C-84E2-F727DC634B2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1D4FE1E-4999-1C48-B5EB-908783350E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25863-388F-9A4B-8137-FF7C3833EC1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37C9DB1-E653-F14F-BCDA-A80AE6A2382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490B69-14CE-C141-AE02-44A395032D1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C7EC667-0610-D14C-8007-19D5408286F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9EEF0C-D776-A541-B687-A6304FC7A99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19E260E-A2A7-C748-8C18-F35C08F0D36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F84DAEB-06EA-924B-B9B6-EACC957984E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1B380D1-4C34-3641-8540-56698617FD8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76324B89-135D-EF42-9CE1-D0E82859BCE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A99940-D6F7-9648-9358-E69ADB02AFE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B96C43-FA6B-A544-80E7-E337367AF71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FA7F6DE-74B6-814B-B256-AC798B66A91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3FE0F1E-E0BD-5C41-81DB-CDC2F835DE9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483755B-A6FF-EF4D-B9E8-71E122D512F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132BF7E-E9FF-A54E-A0A0-3D1FF4E5AB9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006D1F8-F3DF-CC42-84A4-E2D5FC50069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FDDD24-09FB-2547-848B-F1FD0FD2E90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AEAE84D-4A56-FD4B-9CD1-556ACF58EDC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23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Photo +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8D76021-284E-2F40-A608-1528EC6596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997" y="1400174"/>
            <a:ext cx="5633955" cy="4916488"/>
          </a:xfrm>
          <a:prstGeom prst="roundRect">
            <a:avLst>
              <a:gd name="adj" fmla="val 6366"/>
            </a:avLst>
          </a:prstGeom>
          <a:solidFill>
            <a:schemeClr val="bg1">
              <a:lumMod val="85000"/>
            </a:schemeClr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2000" b="1"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6D5E700-C7EE-A241-A8EE-DAF28E00C7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83" y="1400175"/>
            <a:ext cx="5633955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100" b="1">
                <a:noFill/>
              </a:defRPr>
            </a:lvl2pPr>
          </a:lstStyle>
          <a:p>
            <a:pPr lvl="1"/>
            <a:r>
              <a:rPr lang="en-US"/>
              <a:t>z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Col_Photo</a:t>
            </a:r>
            <a:r>
              <a:rPr lang="en-US" dirty="0"/>
              <a:t> +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38ED4536-8497-3E40-ABE9-DB0C9FCA1E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2867" y="2989242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690DC77-881D-7545-9520-C84A155DD2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2097916"/>
            <a:ext cx="5020070" cy="661139"/>
          </a:xfrm>
        </p:spPr>
        <p:txBody>
          <a:bodyPr lIns="0" rIns="0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Picture Title Goes Here.</a:t>
            </a:r>
            <a:br>
              <a:rPr lang="en-US" dirty="0"/>
            </a:br>
            <a:r>
              <a:rPr lang="en-US" dirty="0"/>
              <a:t>Keep to two lines of text.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AC0E1690-8561-CF41-B014-C6326C84FC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62020" y="1713798"/>
            <a:ext cx="5020070" cy="193092"/>
          </a:xfrm>
        </p:spPr>
        <p:txBody>
          <a:bodyPr lIns="0" rIns="0"/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CEF19CC-0AF1-2544-AB82-2D05426ADF5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562020" y="2989242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0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DE4B97B-7316-6343-8EB8-D580A17ABB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2867" y="3824620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DE867D-AE0F-104C-8D97-7DFA222301D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6562020" y="3824620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3D39549-5815-8D44-A194-3E2C15C573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72867" y="4659998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B8A14A0-45B9-F94E-88E1-64397BC63A0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562020" y="4659998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6A05A6B-45E9-4E4D-9E83-4F1A09D316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72867" y="5495376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46D1D7B-2AB4-C14B-926C-A2A5678CEB99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6562020" y="5495376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1F9340-7A2A-BA46-9E6D-610F06905C0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3438E3-D5A6-2649-A4D2-B7DDA90F05A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A14D2-C8D4-2E4C-8D23-E40DE171C36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2DB9DA-6669-3B45-88E4-04D27376077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F310C89-DC89-5A44-BF80-4011DB385B2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6951736-AB9A-0D40-88C7-D0C00B686AF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D02900F-A79F-2246-84A4-BAEFB8E0DDE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8E5C720-235A-EA4C-9E7F-92B0034966A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A732A13-A171-0244-9EAB-3D6B9291597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DCC4FD3-4C2D-B847-B3F1-43CFCF81E0B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581413-13DF-5D4B-90A2-F17647C8166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E3550D60-6B72-2844-A3D4-D2CE019046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C04202-BF3C-3549-B7FD-A10C4B843D7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70D3F68-EF68-DF4C-B7B9-1737475B56F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F2A2B02-4B4F-244A-BEDE-ED6507E967C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D933119-E61D-4749-A739-19E4046C037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3DEF33D-77D3-E348-9929-351B0FDC4F2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68AB248-E3A5-EE48-B225-19106E7CAA6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24D56C0-E49C-194C-B937-06B52876778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25EFD5E-F2C4-D145-8A94-960135D8A79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EA57B716-CD19-684B-A248-772F6E992AA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2A4E73-5A6A-B742-A78E-23A14AE35D9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7850C5-EDD6-DC41-8A84-6197E6569F9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4F1FD7A-17B1-0343-A296-491F03068C3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1C017F1-1268-B546-A301-5D2DA462F7C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7FDF5B6-C775-0549-B4E4-0C5B1E8E313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475E2D3-76F9-194B-9FC6-DBE6E431DE9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5ED5BC7A-9BF8-9B4C-8299-EC1FC5DACD5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229BBE-0AC0-E045-B6BB-693EDF101DF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FD36505-9A55-7C4A-94A0-CA4717430D3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26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Content +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C13C222-00A5-D347-9B85-AF8A1A22A92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7975" y="1400175"/>
            <a:ext cx="5635626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1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Col_Content</a:t>
            </a:r>
            <a:r>
              <a:rPr lang="en-US" dirty="0"/>
              <a:t> +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2BBA1E-0AC1-9A48-8BA1-2DAAC75A671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63164" y="1667522"/>
            <a:ext cx="5143369" cy="43817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F5F2DE4-41B9-5040-9A8F-51C027E71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8483" y="1400175"/>
            <a:ext cx="5633955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1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2D7DBAD-8B6F-DB4B-9C36-34EA4A82C1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72867" y="2989242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E315128-44E1-9246-9632-9D949AED14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2097916"/>
            <a:ext cx="5020070" cy="661139"/>
          </a:xfrm>
        </p:spPr>
        <p:txBody>
          <a:bodyPr lIns="0" rIns="0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Picture Title Goes Here.</a:t>
            </a:r>
            <a:br>
              <a:rPr lang="en-US" dirty="0"/>
            </a:br>
            <a:r>
              <a:rPr lang="en-US" dirty="0"/>
              <a:t>Keep to two lines of text.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B289324C-0A92-3A41-86FA-3DFAB72282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62020" y="1713798"/>
            <a:ext cx="5020070" cy="193092"/>
          </a:xfrm>
        </p:spPr>
        <p:txBody>
          <a:bodyPr lIns="0" rIns="0"/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3410CC91-B57D-2642-B6F3-E5F5496E903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562020" y="2989242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21CC99E-AF24-814E-8963-5C226E33A7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2867" y="3824620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CCA371B-F6DB-CD41-9BEE-D3D32A6D53B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6562020" y="3824620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EF1AA71B-4F22-AF4F-9BAE-54C900EECD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72867" y="4659998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92D2CCFA-5F9F-2A49-87AA-67734255512C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562020" y="4659998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E165595-5956-894B-8BCC-AC48CE6876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72867" y="5495376"/>
            <a:ext cx="4309223" cy="54454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1F8072DA-858E-8B45-BEA9-431C117B43D1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6562020" y="5495376"/>
            <a:ext cx="544546" cy="54454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A5D03-3C75-0F4D-95A9-E8588276DF1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1BE633-A387-3143-85FB-605ECCB019F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06FF1-3B00-3341-83BE-FB490E80487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24583-AA51-6F49-AAB6-B3168D3C602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C2DC8A4-4443-4E40-B232-625483AB26A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12B248E-09C9-1046-B504-9A943FA53DB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66A85AB-FDB2-814C-839A-C22881F48A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77595CA-D2B4-A640-A504-8633C83BD0E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6126F1C-BC53-7749-89DA-D2DBA4A7D09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C2CB8A0-D885-6948-B8D0-F29ED6D815D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34A42CB-481D-A344-B8D8-5405C1D7CF5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1A01FB5E-7E24-8648-B2B5-72DEF3C2C5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E75FAB-D4D8-9044-BD98-E15BDAD5A33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014EBD8-19C8-EB4B-8AE0-7989F54818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B5D2725-DF77-3741-9F3D-B105494F771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B961841-4E74-B344-A000-5D7AD9A098F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3E204CB-5D15-6F41-9C56-BCF58A488B9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8C6B65E-A271-134D-AFB7-DB8E688EDB3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E572F6D-E6AD-4B45-9635-8DDE74DD604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AB738623-D1D6-0949-929E-EAD20ED187C0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1C6B42C0-DC8A-D44D-8642-11F8B19694D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0530B2-5286-3147-83D8-A0FB4924B85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FDF8D9-7611-4648-A128-4D26519945C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6656058-75A4-BE4B-B7D3-5BBBE6C9889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67CD1DC-BAB6-6847-9706-3F3773368D2A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9C9C032-D74F-234A-8F12-666307FB6E1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418D147-050A-2F40-BA12-E03ECCD1AD8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812B9F62-BB4B-4B41-B352-FEB9ACBCB2A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77EFC1-0DF8-1548-8DF3-5B4664CD7C7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C404A22-524D-5B44-B5F8-F40D34B794E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6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 1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39DD106-89AE-0649-AB92-DA541EEE3015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904CA1-3FB2-C448-86AA-ACDBB58B4F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5296" y="1214437"/>
            <a:ext cx="6926705" cy="4429125"/>
          </a:xfrm>
          <a:custGeom>
            <a:avLst/>
            <a:gdLst>
              <a:gd name="connsiteX0" fmla="*/ 352957 w 6926705"/>
              <a:gd name="connsiteY0" fmla="*/ 0 h 4429125"/>
              <a:gd name="connsiteX1" fmla="*/ 6926705 w 6926705"/>
              <a:gd name="connsiteY1" fmla="*/ 0 h 4429125"/>
              <a:gd name="connsiteX2" fmla="*/ 6926705 w 6926705"/>
              <a:gd name="connsiteY2" fmla="*/ 4429125 h 4429125"/>
              <a:gd name="connsiteX3" fmla="*/ 352957 w 6926705"/>
              <a:gd name="connsiteY3" fmla="*/ 4429125 h 4429125"/>
              <a:gd name="connsiteX4" fmla="*/ 0 w 6926705"/>
              <a:gd name="connsiteY4" fmla="*/ 4076168 h 4429125"/>
              <a:gd name="connsiteX5" fmla="*/ 0 w 6926705"/>
              <a:gd name="connsiteY5" fmla="*/ 352957 h 4429125"/>
              <a:gd name="connsiteX6" fmla="*/ 352957 w 6926705"/>
              <a:gd name="connsiteY6" fmla="*/ 0 h 44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6705" h="4429125">
                <a:moveTo>
                  <a:pt x="352957" y="0"/>
                </a:moveTo>
                <a:lnTo>
                  <a:pt x="6926705" y="0"/>
                </a:lnTo>
                <a:lnTo>
                  <a:pt x="6926705" y="4429125"/>
                </a:lnTo>
                <a:lnTo>
                  <a:pt x="352957" y="4429125"/>
                </a:lnTo>
                <a:cubicBezTo>
                  <a:pt x="158024" y="4429125"/>
                  <a:pt x="0" y="4271101"/>
                  <a:pt x="0" y="4076168"/>
                </a:cubicBezTo>
                <a:lnTo>
                  <a:pt x="0" y="352957"/>
                </a:lnTo>
                <a:cubicBezTo>
                  <a:pt x="0" y="158024"/>
                  <a:pt x="158024" y="0"/>
                  <a:pt x="352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100000"/>
              </a:lnSpc>
              <a:defRPr lang="en-US" sz="1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6901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641" y="2730500"/>
            <a:ext cx="5635060" cy="1397000"/>
          </a:xfrm>
        </p:spPr>
        <p:txBody>
          <a:bodyPr/>
          <a:lstStyle>
            <a:lvl1pPr algn="l">
              <a:defRPr sz="4800">
                <a:gradFill>
                  <a:gsLst>
                    <a:gs pos="40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18900000" scaled="1"/>
                </a:gradFill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1_</a:t>
            </a:r>
            <a:br>
              <a:rPr lang="en-US" dirty="0"/>
            </a:br>
            <a:r>
              <a:rPr lang="en-US" dirty="0" err="1"/>
              <a:t>Image_Red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B445012-763A-D245-A186-4EDB80CF547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507982" y="1469536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spcBef>
                <a:spcPts val="0"/>
              </a:spcBef>
              <a:defRPr lang="en-US" sz="1000" b="1" i="0" dirty="0">
                <a:solidFill>
                  <a:schemeClr val="bg1"/>
                </a:solidFill>
                <a:latin typeface="GT Walsheim Pro O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1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6116F9E-FABD-A942-9572-5BCAFB0B72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E648A-2CCF-5C45-A2DA-2C5304840650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6253599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2D5FC11-A84E-264B-B530-FFC19D3AAEC1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6820233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43CF68B-AB47-3D44-ADF1-F6DA8B823D7B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711156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29B4A32D-3FB3-8140-8A50-2A935954F3B3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40187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B8E22B8-7BC2-E043-A8A3-A5642A3978B8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68872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B894B56-DDB2-5244-9261-11388776685F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98043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EDA2E1F-61B1-BB49-B18A-F66873B596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82DBE7-B8A5-394E-9166-1BE7BE1A6E2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EA91CF-B6D0-C441-BC15-D7878AABE71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57727-4139-3245-97BA-7E4461AC1F9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F58F7B-80EB-D74C-9DDB-805F3F59509E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F080772-6FE3-4542-89F6-764F7556E3A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12C8535-C70D-8944-83D4-597A3C7126E3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4FE6DD0-3C3E-1B49-92F8-EBF09F3104F7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19E3B2E-C67D-DB44-8530-64F59AAACF17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7DDB726-A456-124F-8355-899A9FFB908D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2311840-DC04-F14F-BA16-7658D764F053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56D2C5C-1C16-EC49-8CB8-DA9429B96C94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7C84A0AC-A22A-3041-8B03-6EDD224B1D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902ABA-0D04-7148-9881-C6C315B2955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7107AD4-5DFD-F948-833C-F1B2B4819C0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E2CA478-857E-5445-831A-C97C417641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E04FE22-E849-E04C-9672-6B6D75462FC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8ECAD4E-2645-C947-A09D-1D52CA65B5D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68C80D5-6034-7843-9682-2B56BC6D0E7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F6AF93A-8C9C-D54E-9462-0CEE39F00F4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0EC40F0-09C4-524B-AB1D-5D38B9B1A49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0FB38B5C-836E-B242-B0F1-4BCF035BA12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1800A0-B902-B54D-B749-80640C23772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4534B4-7B1E-D04A-8543-00C153240F9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4D5D024-CC6E-EC4A-8238-1C93B726EB3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DA09A76-40E2-4C4E-8E12-94812FA493B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2D07E543-1A44-6D41-8930-30ECC402F8D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6AE500C-FFE5-344B-8D64-8CA56558944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41012CE7-CC92-6642-9F5C-EF132AB9E5F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09543-C12D-1E4B-BA06-4490DC09C40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5FBEBF7-B5B4-7D46-9ECB-4E725593F31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44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Table + Ins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6F8DEFF3-879D-D249-93C7-8AFC0D0EFD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C13C222-00A5-D347-9B85-AF8A1A22A92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7974" y="1400175"/>
            <a:ext cx="7616825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Col_Table</a:t>
            </a:r>
            <a:r>
              <a:rPr lang="en-US" dirty="0"/>
              <a:t> +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38ED4536-8497-3E40-ABE9-DB0C9FCA1E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9043" y="3042722"/>
            <a:ext cx="2483938" cy="436200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690DC77-881D-7545-9520-C84A155DD2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17467" y="2097916"/>
            <a:ext cx="3075514" cy="661139"/>
          </a:xfrm>
        </p:spPr>
        <p:txBody>
          <a:bodyPr lIns="0" rIns="0"/>
          <a:lstStyle>
            <a:lvl1pPr algn="l">
              <a:defRPr sz="20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Chart Title Goes Here.</a:t>
            </a:r>
            <a:br>
              <a:rPr lang="en-US" dirty="0"/>
            </a:br>
            <a:r>
              <a:rPr lang="en-US" dirty="0"/>
              <a:t>Keep to two lines of text.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AC0E1690-8561-CF41-B014-C6326C84FCE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17467" y="1713798"/>
            <a:ext cx="3075514" cy="193092"/>
          </a:xfrm>
        </p:spPr>
        <p:txBody>
          <a:bodyPr lIns="0" rIns="0"/>
          <a:lstStyle>
            <a:lvl1pPr algn="l">
              <a:defRPr sz="1200" b="1">
                <a:solidFill>
                  <a:schemeClr val="tx2"/>
                </a:solidFill>
                <a:latin typeface="+mj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CEF19CC-0AF1-2544-AB82-2D05426ADF5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8517467" y="3042722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DE4B97B-7316-6343-8EB8-D580A17ABB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09043" y="3895203"/>
            <a:ext cx="2483938" cy="436200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DE867D-AE0F-104C-8D97-7DFA222301DB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8517467" y="3895203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3D39549-5815-8D44-A194-3E2C15C573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09043" y="4746298"/>
            <a:ext cx="2483938" cy="438971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B8A14A0-45B9-F94E-88E1-64397BC63A0D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8517467" y="4747684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6A05A6B-45E9-4E4D-9E83-4F1A09D316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9043" y="5600165"/>
            <a:ext cx="2483938" cy="437586"/>
          </a:xfrm>
        </p:spPr>
        <p:txBody>
          <a:bodyPr lIns="0" rIns="0" anchor="ctr"/>
          <a:lstStyle>
            <a:lvl1pPr algn="l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Insight goes here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46D1D7B-2AB4-C14B-926C-A2A5678CEB99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8517467" y="5600165"/>
            <a:ext cx="437586" cy="437586"/>
          </a:xfrm>
          <a:prstGeom prst="ellipse">
            <a:avLst/>
          </a:prstGeom>
          <a:gradFill>
            <a:gsLst>
              <a:gs pos="2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2BBA1E-0AC1-9A48-8BA1-2DAAC75A671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63164" y="1667522"/>
            <a:ext cx="7106445" cy="43817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B2B54F-3688-684C-8C5E-E86EB3C3A0D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A4DC6-FD9B-C941-B867-4B4566965CF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C7DAC-FE7E-5949-944E-D24D55F0833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636DFD-D12D-9547-B403-45665A70123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82CC75D-CA75-6A4E-B678-77BF9975850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FDD2A70-4CC0-7C48-897A-2244A169B60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9FED0EA-58AD-C441-A3F9-704AA09E530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0620795-15A3-E449-8CFC-0DD8F2C56E9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C0F7B51-5820-5844-912D-15ED99B2BBA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D873D29-732E-9047-AA8D-41777068EF73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5BA52F9-A50A-4947-9595-5E78C86CF2D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5A89CFF5-0881-D445-AE8F-2DA62B3F3A31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78B789-E3E0-BC4F-8653-133FFF821B9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BD877DD-5AD5-EC4B-81A1-DBCC17C7DE2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2F8FDEA-183E-ED4E-AD29-59F3486D209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5263D4A-68E1-1F4C-8ED8-069213C2F37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291A1AE-4805-BF4A-89C2-B2B2D523B33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7EBED2F-95DF-354E-A2C5-C93C953D7F7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C36E37D-E949-D646-81DA-1C15D2BC470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968B8A2-610A-EF48-A960-51A883B7303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959891BF-5277-2C41-94B6-7F56A9CB969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45E3E2-9060-AE4F-8E7F-C545A36B84E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7C8712-7FAC-1147-983C-09076A8F637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C4087B7-F32B-2D4F-B6B5-7A96165D70B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26952F5-A88B-4F4E-9820-3D9E92590F1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D5FB86D-9626-E547-AA7F-4937690BF71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7D172F6-3C2E-704E-8347-2891E9E8358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7F3573E2-E2B0-C94D-B5FF-28CE13AB666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99B1F5-16B1-8F46-A69E-8D6B021C875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D04E03-9393-1B40-B828-29702C31923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107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6D5E700-C7EE-A241-A8EE-DAF28E00C7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2048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99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F03C615-E614-BA45-88FF-6A2B8EEEAE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204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00054-4F2F-A34F-8E33-378ED05E5BF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F67A3-0C67-8841-9BCF-D410562B1C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0D359-9851-6348-821D-D1CDA42297C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9F1A3-6B6F-D042-8B06-FD9D5CD8C09E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F513296-621A-AF49-9238-001045503F8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21AB43-0389-CC49-ACF2-D82796C91B5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EBF77B5-DF2F-D247-B63B-17CAA0FDDF8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56DEFDF-753C-984C-85DB-62CF837FFC4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0D6DA5-2970-AE4E-9F4A-A1061CDC805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734705E-98D5-1747-B738-1382EF1C22A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74D367F-9D26-1B4F-AB52-B6FB39E4C81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33A3A0BE-EFEE-2E41-8C48-95C37741E92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BA32C-320D-5F46-8E00-54DFF8B6808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98E9422-129B-E34D-888A-BC8C65BF97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B364640-8C47-B849-A14E-D2BBA2B072C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3431A8A-E7B6-174A-88E6-117A3ABE061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AF9D299-6EF7-124D-B600-8A069AD5F64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E4DF61-F434-5F47-9BC6-3B095CE0240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37837E5-B70F-D94D-89BA-2FE13FD4818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221AFF6-DFB4-F24B-A747-3C04C8F1EDE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6CC9BDE3-1245-7B4D-AD5B-B8168F4A528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03B798-BC0F-8F4D-871A-BDCF9449189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F257E0-B587-4947-B6F2-720D2B78847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6C5578E-23CC-E64C-A508-3509DF15502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C3A9A77-C54E-9541-9C66-EAFAFF021BE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8CDDF8D-6C53-A246-8ABF-DEDAFA0FED7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9ED05CA-320E-B34E-A219-E3625A353BC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09E1D136-BD64-BA44-AB2A-BE36985C98D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59B204-6D3B-E346-B809-C55F560968B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C3B8FE3-457C-2242-835C-1063650BA0E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08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D4DB26B-A020-5A43-AB50-25BD055806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528" y="1400175"/>
            <a:ext cx="563270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830C338-D710-9F40-A6D8-CBD75919D5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2048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6B93117-1A8A-3645-9B5A-44106D54EF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599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116C6F9-3175-B04D-A752-57C65E69FB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2048" y="2169820"/>
            <a:ext cx="5635624" cy="3670148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E376D7E-26A1-0547-9FED-739AB0A07D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152" y="6024563"/>
            <a:ext cx="5633457" cy="292100"/>
          </a:xfrm>
          <a:custGeom>
            <a:avLst/>
            <a:gdLst>
              <a:gd name="connsiteX0" fmla="*/ 0 w 5633457"/>
              <a:gd name="connsiteY0" fmla="*/ 0 h 292100"/>
              <a:gd name="connsiteX1" fmla="*/ 5633457 w 5633457"/>
              <a:gd name="connsiteY1" fmla="*/ 0 h 292100"/>
              <a:gd name="connsiteX2" fmla="*/ 5628388 w 5633457"/>
              <a:gd name="connsiteY2" fmla="*/ 50280 h 292100"/>
              <a:gd name="connsiteX3" fmla="*/ 5331685 w 5633457"/>
              <a:gd name="connsiteY3" fmla="*/ 292100 h 292100"/>
              <a:gd name="connsiteX4" fmla="*/ 301772 w 5633457"/>
              <a:gd name="connsiteY4" fmla="*/ 292100 h 292100"/>
              <a:gd name="connsiteX5" fmla="*/ 5069 w 5633457"/>
              <a:gd name="connsiteY5" fmla="*/ 5028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3457" h="292100">
                <a:moveTo>
                  <a:pt x="0" y="0"/>
                </a:moveTo>
                <a:lnTo>
                  <a:pt x="5633457" y="0"/>
                </a:lnTo>
                <a:lnTo>
                  <a:pt x="5628388" y="50280"/>
                </a:lnTo>
                <a:cubicBezTo>
                  <a:pt x="5600148" y="188287"/>
                  <a:pt x="5478040" y="292100"/>
                  <a:pt x="5331685" y="292100"/>
                </a:cubicBezTo>
                <a:lnTo>
                  <a:pt x="301772" y="292100"/>
                </a:lnTo>
                <a:cubicBezTo>
                  <a:pt x="155417" y="292100"/>
                  <a:pt x="33309" y="188287"/>
                  <a:pt x="5069" y="50280"/>
                </a:cubicBezTo>
                <a:close/>
              </a:path>
            </a:pathLst>
          </a:custGeom>
          <a:gradFill>
            <a:gsLst>
              <a:gs pos="3200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>
                <a:noFill/>
              </a:defRPr>
            </a:lvl1pPr>
            <a:lvl2pPr>
              <a:defRPr lang="en-US" sz="100">
                <a:noFill/>
              </a:defRPr>
            </a:lvl2pPr>
            <a:lvl3pPr>
              <a:defRPr lang="en-US" sz="100">
                <a:noFill/>
              </a:defRPr>
            </a:lvl3pPr>
            <a:lvl4pPr>
              <a:defRPr lang="en-US" sz="100">
                <a:noFill/>
              </a:defRPr>
            </a:lvl4pPr>
            <a:lvl5pPr>
              <a:defRPr lang="en-US"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97C5554-A99F-A241-943F-FDA66FC575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4215" y="6024563"/>
            <a:ext cx="5633457" cy="292100"/>
          </a:xfrm>
          <a:custGeom>
            <a:avLst/>
            <a:gdLst>
              <a:gd name="connsiteX0" fmla="*/ 0 w 5633457"/>
              <a:gd name="connsiteY0" fmla="*/ 0 h 292100"/>
              <a:gd name="connsiteX1" fmla="*/ 5633457 w 5633457"/>
              <a:gd name="connsiteY1" fmla="*/ 0 h 292100"/>
              <a:gd name="connsiteX2" fmla="*/ 5628388 w 5633457"/>
              <a:gd name="connsiteY2" fmla="*/ 50280 h 292100"/>
              <a:gd name="connsiteX3" fmla="*/ 5331685 w 5633457"/>
              <a:gd name="connsiteY3" fmla="*/ 292100 h 292100"/>
              <a:gd name="connsiteX4" fmla="*/ 301772 w 5633457"/>
              <a:gd name="connsiteY4" fmla="*/ 292100 h 292100"/>
              <a:gd name="connsiteX5" fmla="*/ 5069 w 5633457"/>
              <a:gd name="connsiteY5" fmla="*/ 5028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33457" h="292100">
                <a:moveTo>
                  <a:pt x="0" y="0"/>
                </a:moveTo>
                <a:lnTo>
                  <a:pt x="5633457" y="0"/>
                </a:lnTo>
                <a:lnTo>
                  <a:pt x="5628388" y="50280"/>
                </a:lnTo>
                <a:cubicBezTo>
                  <a:pt x="5600148" y="188287"/>
                  <a:pt x="5478040" y="292100"/>
                  <a:pt x="5331685" y="292100"/>
                </a:cubicBezTo>
                <a:lnTo>
                  <a:pt x="301772" y="292100"/>
                </a:lnTo>
                <a:cubicBezTo>
                  <a:pt x="155417" y="292100"/>
                  <a:pt x="33309" y="188287"/>
                  <a:pt x="5069" y="50280"/>
                </a:cubicBezTo>
                <a:close/>
              </a:path>
            </a:pathLst>
          </a:custGeom>
          <a:gradFill>
            <a:gsLst>
              <a:gs pos="3200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C43C5-B95F-4F4B-A498-9CC60F7A175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DD48C-9B52-3F4B-AF38-3BBE836083D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50C37D-8AF4-5A4D-99E9-3F33FCD01E5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0E30C0-CE29-7641-BA74-7785E7F9EEA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3A99FB5-1693-FF41-93D8-A869C13B98F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9F77DA-EB06-254A-887E-649F5656895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BCB50E3-DB0D-E440-9D4C-E265145C887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6C0DF26-492A-8A44-8AAB-512F483D901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6774C06-7368-8643-A20C-E3F261D56E3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B35502A-9BBB-714A-AB87-1BA6D4246E8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66D77E6-A0BC-9643-BD1E-24AF4032747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4E7AD867-9AAC-A44E-B0DA-B86EA3F63D0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63C062-795C-854F-84AA-7338A763465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47E0F3B-CB14-394E-AAE7-848142B6923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B6035FA-C996-4E4D-9C4D-357419181C0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231E0E9-6C96-2948-9B7F-2A64C45227B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66E7969-079A-E747-9C43-63674E03ADC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0B0D08A-7D88-7F48-AFB7-00A8B0A409E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3E19EBE-DCCA-9548-ACA0-27E6FD6A1B8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9C045B-82BF-3242-9C9C-6F543226359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6840810-C66B-C140-86A3-48FF3DE13150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7D523D-1F20-2446-8DAA-859F684FFFE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4851C3-2283-2841-A930-C5850EEDA6F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A569450-D60C-E142-9531-E54168683F0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BB2F1A6-F322-3A44-93B1-59283C87494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FFCD6F0-49B1-E646-87C4-37757BBCAF4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6B8D644-AFEE-E945-BC7B-E8F4B0CF29B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183F4345-DBB8-2F4A-AD1B-60BC791F2B3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F510A7-2424-054F-9171-5E3061417B7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B032F7D-2172-0846-BFCE-F66A65D92A7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88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F0147108-510B-B34C-BE9F-CE23E745446C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5599D86-D3B2-5244-8EEB-A540D784FEA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52439" y="1400175"/>
            <a:ext cx="5635233" cy="4916488"/>
          </a:xfrm>
          <a:prstGeom prst="roundRect">
            <a:avLst>
              <a:gd name="adj" fmla="val 601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5B6CF5E-9F4E-834D-9173-5BC39D6073A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9" y="1400175"/>
            <a:ext cx="5635233" cy="4916488"/>
          </a:xfrm>
          <a:prstGeom prst="roundRect">
            <a:avLst>
              <a:gd name="adj" fmla="val 6010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FCAD601-D921-9342-AA2D-B1E978863D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107" y="1400175"/>
            <a:ext cx="5633565" cy="4919472"/>
          </a:xfrm>
          <a:prstGeom prst="roundRect">
            <a:avLst>
              <a:gd name="adj" fmla="val 6171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B18A1F-8CDB-1649-BD15-07C5C9E9CFB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7" y="1400175"/>
            <a:ext cx="5633565" cy="4919472"/>
          </a:xfrm>
          <a:prstGeom prst="roundRect">
            <a:avLst>
              <a:gd name="adj" fmla="val 6171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8BEC0-BB21-A14F-8493-3E521095D73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E2546-C3BF-0742-80E9-20684B3C19B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41117-834E-0D46-B4F0-200691563F8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66B41-2425-2C47-A6FC-FEBBB6E9D5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AFAE0B-E163-C241-822D-2BF1DE00BF7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3A8E6CD-AEB1-D145-A4C9-4275FA8CD4E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7316EE-CDC5-4D4F-A78C-D5AAF127857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45D24C8-51CD-6B4B-81BE-BECA67CD5A4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18AC9B-DFE4-9F40-B34D-143ECFD520B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FAE59C5-8861-4A42-9D5D-46FC74BACE0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D4154DB-F7A2-4342-A16D-2B019412C6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05E217E5-C9C8-8B45-966A-0D6B86B0A8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593F21-8ECB-CE45-9BAF-3113BB7406D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AC9C01-BC37-7042-8E25-EB1CE4FCDBF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EAB0F0-9E72-BF47-B81C-FB46D1C66AE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C3C6AD3-6B1E-9942-85F1-5CC5E3ADFF5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2DCD8C9-8875-D943-808E-EB3C9540D99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41DC80A-3E17-4C49-995F-4968ADF13E4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6C6F25D-74A6-E840-9B3D-500149924EB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4AF88FE-FD9E-7243-B635-7CF3017D249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BE4B9819-3EE5-A142-91A3-399645193D0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6B079A-CAB3-0A42-84D8-077E3174E45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045740-1914-5640-B7F4-59D5AF64551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062DC51-80A5-3F4C-B3C2-EC0626DC440A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37903A6-6CFF-A649-B7BC-283BBA3F2FC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2E43396-7AEF-2944-8A55-68B22051951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A74782E-96CC-9F4C-B80A-4D2945A9822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20ECCDA1-A779-A842-82E8-98E3D1777CD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507909-3641-614F-B572-72E961793F5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888ECE-BEA1-944D-ADB2-1A6C35DF041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424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220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2020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52573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75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75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8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2A468D4-120A-A64D-A9FC-9E434CFAEEFE}"/>
              </a:ext>
            </a:extLst>
          </p:cNvPr>
          <p:cNvSpPr>
            <a:spLocks noGrp="1" noChangeAspect="1"/>
          </p:cNvSpPr>
          <p:nvPr>
            <p:ph type="body" sz="quarter" idx="28"/>
          </p:nvPr>
        </p:nvSpPr>
        <p:spPr>
          <a:xfrm>
            <a:off x="5730240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1327417-109C-B449-8CF1-C501EEA418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76206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886AF8-687C-DA4F-AF7C-97B80855F8C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B6592-BB5C-234E-A1F0-4A4B007E616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E4BCB-F6DE-6847-B157-B2265682037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05F24-2E38-7E4E-A96D-A9369835925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C2874FD-22A2-4646-A35A-E8A97C190B2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BB985B5-41D1-C246-93FD-AF5C15363BB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196F6D2-45EC-BB4F-992C-6E012891202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213A8B0-5770-F64B-9535-51A9546BD40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65849D4-7B87-D74B-B55E-191564B218C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2E68698-8D25-3B44-A6D9-E7245941A39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F651592-9148-8D4B-B9B3-DC606E49DC1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7D54F63-DAA1-DA45-8A1F-F9857B896AB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7F643-12BA-934A-99DF-48AE271461F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11D5AB8-ADD6-E447-9DBA-99646FEE3E6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8B81D5-01E3-0046-8BCB-11BC603E7E2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AAD7B3-782F-3449-B464-2341F3C116C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2420F32-BAA1-F940-A42F-67B1D2C3BDC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9B3107B-67B8-2E40-B93C-64888E0650E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E608ACE-DC93-454F-9AD3-FC21F87FA89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ADAAD5F-E022-2F4D-B962-A72720CD475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38DA85E4-633A-9E46-B164-832DE892278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5CE825-FCAF-D84A-959D-3949A36E2A0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087E65-751E-A842-A67B-B5BE560DA9D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F39780-D1C9-F64B-9C39-546C9733551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826059F-C8FC-7F4E-A354-1A78F52DD61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FE099FB-359C-1C47-AF68-AC1528DD7EC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B27F764-0DD4-2141-9C53-453D1CDD5B0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BDE5B5C1-1592-9A45-96C1-4BF42271FAA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BDAF2A-531A-FF49-B1B8-930B4CD8B7A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D9AD7CC-1C69-414B-BC80-287CA9B5457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09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220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2020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2020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52573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75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75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8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66C7B-6B7E-1F4E-A7C3-EFD1B5F2452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F704EF-8D01-9642-AD89-2C0EC166CE0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BB2643-F923-034F-93DB-262AFECC09E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9B4FA5-40EC-C848-A93C-934DCA8056B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5D7AFC5-4C86-0F46-B268-EF02932E5A4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FBB3A81-DA2F-F749-A607-2FBC57025C8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0119F7F-C7C0-4E43-90DD-802D80306B5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10B5F75-A110-7045-AE40-B2B551B1484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EF139D-67ED-AF4C-B430-D28F564A0A5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ECDC98D-5915-7949-9DEB-FA90FE8B49E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B1067E5-7E66-B74A-AC0E-AF7B535BC53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05860D21-018F-B445-9C65-3A29E261F9B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625EF-9C8E-DF45-B707-177789C652A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3F7DC95-935B-5E49-91DC-3D890DF6E02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EB022E5-9436-DA4B-95D2-EFA3F95DBEB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FF59547-E561-E84C-B700-C0C69C81565B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EB40F19-3905-9742-9738-691EFC94184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42A76E3-87EF-C34C-8109-FB5BC15C783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E87B315-006E-2E4D-8854-250E2956916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6FA4B8A-6418-7E4D-B157-FAB988CDB2B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6EDD924-E9C4-8D44-A459-33E7CFB0BA9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E71415-CC52-8247-A98D-5047E8188E5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5507F1-F87E-8649-B700-1A0B015EC0D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2E37711-137A-2149-86AC-398251B9D63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41B88F1-BB22-974A-9259-66DFB2880B6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2CBDAED-43B1-DC4F-9A0D-560A48464D6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44C08F-B2E3-0045-B363-A4B85E03548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797CF987-8982-6741-BD03-EE01BA961C2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89902D-5DBD-BD42-BA8E-643612D365F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3171EA-9D5E-8B47-A051-6A8E6ED14A1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882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38056" y="1646047"/>
            <a:ext cx="5071952" cy="442474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5052" y="5405398"/>
            <a:ext cx="4517960" cy="496020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15046" y="4725045"/>
            <a:ext cx="4517972" cy="595014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534750" y="1564116"/>
            <a:ext cx="5078092" cy="2950306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975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3775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775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8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A8284-8436-D64E-B2BC-5243FFA6E96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D2A4F0-CAD3-1145-9EA2-2A7F76141E0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CC2E2D-EC78-B74C-987E-49C0645030A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64443-1CF1-E842-AC9D-01344CF2B2B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E6045F9-7E64-0C40-A939-71148A05924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09C9516-EEB2-C34D-A6CA-F3D845BA96B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8A91BE-E9E6-C74E-95B5-9A6359254D4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74237E-7965-8245-B250-4E626A4FE32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C40DE00-FD97-7044-93A4-EE35455E10D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9D4FB31-35C8-5543-A715-A93F58B6043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9DBBD12-9575-EC4D-8ED3-1EAB0944309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4F019BEF-49CB-B241-A370-D53CA2A69875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CC95A1-2D3C-1B43-891A-426C0A17764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489C4A0-C2D6-CA41-A6AE-D823213FBA4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4E4431E-E0E4-9249-9C5B-B0E6C1C196D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19238F1-CD1F-9441-B5F2-CF3D3CEC6F0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0FABE87-8AB9-9246-8D25-50EEAF376C5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EC38F93-28C5-9F40-B168-5B475BEC96A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DAD6DBA-C0D8-4744-86F7-5825A95BFA3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B4B957A-7207-4B40-A71F-AD294304CFC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8A21629B-6AA4-3848-AAD3-CD1C77073B1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6076F4-5F94-1F44-A65D-34EC1F27D05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AE27B0-2B58-2F4C-8A15-AB35A84509D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ABA4152-0ED6-2644-8A46-FC74D6B9548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162A4D9-1269-4E41-A14E-44D22E2EF48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D851E89-BA32-754A-B4AF-51CD89BD9ED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0445339-3E3C-504A-AE10-E141E711C91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C348F22B-1C0A-7346-A23E-C9ABAA97B3C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1D08DE-7A3B-794F-A102-0BC5E6867FC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8FAD9B-10C1-E048-BDA4-A6010087221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824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_IMG + Descr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CCE1D4-44E7-CF48-A22D-98A869D99E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9574" y="1646047"/>
            <a:ext cx="5071952" cy="442474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1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5F82DA11-F7C6-EE4E-AEAB-A96BAEAB5A2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6570" y="5405398"/>
            <a:ext cx="4517960" cy="496020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D9D0B6B1-71E9-8A48-9945-4440DF52A8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564" y="4725045"/>
            <a:ext cx="4517972" cy="595014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151C2D0F-BD1A-0E46-B135-7895C0B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6504" y="1564116"/>
            <a:ext cx="5078092" cy="2950306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E1EB685-964F-D341-BE32-DAF499D1A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3" y="1400175"/>
            <a:ext cx="5635624" cy="4916488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7683" y="5529903"/>
            <a:ext cx="5020070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7683" y="4844050"/>
            <a:ext cx="5020070" cy="6611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8236" y="1400175"/>
            <a:ext cx="5642445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5B58B7-21F1-8C4C-855F-9122F1275D6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893FDB-7835-2740-A458-E578938AD13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1DC21-CA24-BA42-88E4-5095D5F3F16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9790D9-6594-0C4A-949F-8CC8878B42D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0045873-E1B6-2845-8444-B48B5F459C6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8F4C56A-6F4D-3C47-8BB0-C726E7342C5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1547FC5-C5FD-574C-A68F-F71BA93B6FB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6123CF0-0F9D-8A40-A468-877A92E9D7E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5FF34BF-3869-8D4C-BC04-93FE5D7E360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1A9ADB9-FCDF-9E46-9D27-92F17E029A4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183F01-B03A-D94E-A5F5-83F76DCDC3C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F2728FD-64FD-DF40-990D-878B9BA2E44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5B96E6-6272-7948-A5DC-2E733C54257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C7E8200-9BC9-7547-BCB5-A14E9694E6F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4EB8EE8-E23A-0C4F-91AB-6E3301D9B57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93BE47-5255-4A4C-88FA-4D639927289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4DAA744-4610-B144-8163-4F10FFDC462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AFA79C4-4CB9-7147-A13C-63F51A043D8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EE926F5-1BED-C24D-AAED-3BFEE76F196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081F180-FB1A-1C4D-A710-602ED0A4BE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60332CC8-6CE2-6B40-9BD9-FE666B98321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C4C848-28BC-0D45-B8B4-1859DB977DC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67B6AFB-1048-E146-B2C2-FE4E5A89F67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1D0E928-956C-5A48-BF18-4F7B07EDCC7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CAC6888-8F64-2549-ACE9-2979FE1C5BAC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C06256-4DD4-4C4E-8250-1249B0BB137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0EA10C8-EC59-AD4C-B262-F117890CAD3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01D8C82D-0369-824F-896B-0E2DCC888F6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ACAA86-2445-CD48-BBB4-F7D7D8224BE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03C6A2-217B-F94F-9F82-360D11A702D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843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2BB482E-E69C-C64B-926A-2E945840C7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81F926E-E2D0-B141-9D25-C164018D28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8788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F25DEC9-C1F6-AD4A-9FD8-7177E61344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87A205DB-5CFF-BB4C-A272-562F22A231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862A66DC-56D5-2B4F-BB55-C585472E51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12899277-7063-5C4C-ABAC-97424FDB53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89B12-3203-DA4C-B8C7-5BA1C067E79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0C39AA-79E7-524D-95CA-0066BB9B8B6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86872-474A-5C47-AC5A-86AA7DA419B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D8B95-AA3E-0A44-8B30-B5B300244EC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7AA5D0-6C34-E34A-8EFC-9CB56A7CE90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8690343-7197-9444-B5E7-425905E4ED1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78FB36B-A6EC-814B-87BD-AAA5D402710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D80B7F5-82DD-904C-B9D4-A3F22373656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90EA14-9B3A-9C49-99AD-2DEEEEBA8DF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F6070E9-F8DC-9C4D-8526-A44AC510DFA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D2D8C34-3901-EB44-83BE-295D5CEAB5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F84B788-AAE2-0249-8A29-6FC2A16C01C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C235E6-C82C-B64D-834C-D3BAE82784C5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EF3F4FA-C32A-864E-8245-F33F09B0318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B4084E-1C28-5448-B60A-EAAE9B888A7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0F6400F-28D3-EF45-BAE1-B8A7A415B0D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2FBA799-5813-854E-9359-FC47B486FCC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60E38C3-B868-3840-8C63-1EB3FC745F5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466049D-955F-C949-B91C-8772BDCDC67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687BC11-1870-AB4B-AE1B-77BDA3F3E0C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F8C53335-8DEE-0640-89D5-2F8CB5978750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14BB05-D503-BA46-9733-6CD66AFFF49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3F71FD-EBDF-6A4B-8102-DB61DD9402F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C229793-5E43-7D45-A87A-BB7D4171BFD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006DFF9-7024-384D-B7DE-4C48F17FCC9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5964D21-362A-1542-A6DF-FBE62DE1561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EDBA9C5-7971-7940-B8C0-DE94887AA6B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52DDCDC-DB24-C141-938C-B30373B2EFC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2011D-718F-CB42-9591-4F7F9E6234F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0DA3789-5EA2-2C41-9866-8DE11CEB38B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104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70385A8-8D2D-D54D-BF12-D49FC52333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1E68936-0D53-1743-B281-DE2C5D00E2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8787" y="1400175"/>
            <a:ext cx="3657600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C1CF71E-5BEA-1A42-86B0-7CF2800818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4A7F0A-61A1-AC40-9B2C-5E95A0A6AD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741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>
                <a:noFill/>
              </a:defRPr>
            </a:lvl1pPr>
            <a:lvl2pPr>
              <a:defRPr lang="en-US" sz="100">
                <a:noFill/>
              </a:defRPr>
            </a:lvl2pPr>
            <a:lvl3pPr>
              <a:defRPr lang="en-US" sz="100">
                <a:noFill/>
              </a:defRPr>
            </a:lvl3pPr>
            <a:lvl4pPr>
              <a:defRPr lang="en-US" sz="100">
                <a:noFill/>
              </a:defRPr>
            </a:lvl4pPr>
            <a:lvl5pPr>
              <a:defRPr lang="en-US" sz="100"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CCCECAC-E001-894B-B955-3ADCBE79BE8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560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195D31D-B08D-EA4B-82F2-8296193A4D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1655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E5C578E4-6002-334A-9C93-7A74A82D1A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A4ACB71-F6F4-934A-95FE-09E2B25E72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90A3FB7-B3CF-DF4A-BB27-A07A53D6D4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2D209A-B3E7-EF49-9C94-91B8D8C3EFC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5877C-EA1A-C748-ACEA-287A8DC6DCE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77D49D-0CDC-D64B-9EBD-50BBD7EA387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2FC63-E243-C841-95AE-FB97CE9ACEE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DE390C-D06A-0141-93CA-61E7ACB4F08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CFEA84-9772-6646-B878-0BB32FA8374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21D702E-154F-F44B-8CCB-F6B1125C355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ABA0EFF-10A7-A24B-B825-514F68DEB5B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F0307DF-7257-3948-B466-BFDA22066A2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D5A15F8-0BAF-D942-82E3-C7E48886904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1FCE8C8-C968-744B-8FCD-51F8EA7E6CC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CF5B8B95-0709-284D-8A0E-FD38DC19466C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D69F2B-E366-0B44-A7AA-0BCCEEEE694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3C5E545-6BE1-C347-B6EB-42FB3463385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E5BA835-CCFE-9C4A-AE6B-C42939456FC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B8BAB5D-45F9-564E-95FB-12EEBC9DCFC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46D0183-EFEC-2043-AE4B-E0DA5D95B73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63F5855-0EBF-A846-B71E-D43DCC0D5F3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AFE2A24-ED9A-E141-8C20-A27595D6B1D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5D37C15-6566-6840-BFD5-0D561D4589E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62636B4B-343C-1942-AAB7-C37FB80A45B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05D1AB-7456-6E42-A0B6-986B0C5B09D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62DF35-3814-C949-9EEC-90C4D0B75B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ED52CD-58AE-9F42-9DDF-6F275431CC6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7840B3F-8EF1-294B-8AF2-DDE9749E11A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4C8F479F-4167-F146-A485-C5B2D57E6F9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DC8B0CC-50DE-FD40-B3D1-10AFB7E3A01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E46302CE-4FD5-BE42-B348-EC13005FEE9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F886B7-BE64-8645-A083-092CA743C27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9EC56D-3442-A842-9B23-43A8C7D3BB7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8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Option 1_Ring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239EA5-DAD1-A94D-BD7F-6F2DBEF9F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5296" y="1214437"/>
            <a:ext cx="6926705" cy="4429125"/>
          </a:xfrm>
          <a:custGeom>
            <a:avLst/>
            <a:gdLst>
              <a:gd name="connsiteX0" fmla="*/ 352957 w 6926705"/>
              <a:gd name="connsiteY0" fmla="*/ 0 h 4429125"/>
              <a:gd name="connsiteX1" fmla="*/ 6926705 w 6926705"/>
              <a:gd name="connsiteY1" fmla="*/ 0 h 4429125"/>
              <a:gd name="connsiteX2" fmla="*/ 6926705 w 6926705"/>
              <a:gd name="connsiteY2" fmla="*/ 4429125 h 4429125"/>
              <a:gd name="connsiteX3" fmla="*/ 352957 w 6926705"/>
              <a:gd name="connsiteY3" fmla="*/ 4429125 h 4429125"/>
              <a:gd name="connsiteX4" fmla="*/ 0 w 6926705"/>
              <a:gd name="connsiteY4" fmla="*/ 4076168 h 4429125"/>
              <a:gd name="connsiteX5" fmla="*/ 0 w 6926705"/>
              <a:gd name="connsiteY5" fmla="*/ 352957 h 4429125"/>
              <a:gd name="connsiteX6" fmla="*/ 352957 w 6926705"/>
              <a:gd name="connsiteY6" fmla="*/ 0 h 44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6705" h="4429125">
                <a:moveTo>
                  <a:pt x="352957" y="0"/>
                </a:moveTo>
                <a:lnTo>
                  <a:pt x="6926705" y="0"/>
                </a:lnTo>
                <a:lnTo>
                  <a:pt x="6926705" y="4429125"/>
                </a:lnTo>
                <a:lnTo>
                  <a:pt x="352957" y="4429125"/>
                </a:lnTo>
                <a:cubicBezTo>
                  <a:pt x="158024" y="4429125"/>
                  <a:pt x="0" y="4271101"/>
                  <a:pt x="0" y="4076168"/>
                </a:cubicBezTo>
                <a:lnTo>
                  <a:pt x="0" y="352957"/>
                </a:lnTo>
                <a:cubicBezTo>
                  <a:pt x="0" y="158024"/>
                  <a:pt x="158024" y="0"/>
                  <a:pt x="352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" b="1" i="0" smtClean="0">
                <a:gradFill>
                  <a:gsLst>
                    <a:gs pos="100000">
                      <a:srgbClr val="FF7600"/>
                    </a:gs>
                    <a:gs pos="53000">
                      <a:schemeClr val="tx2"/>
                    </a:gs>
                    <a:gs pos="0">
                      <a:schemeClr val="accent6"/>
                    </a:gs>
                  </a:gsLst>
                  <a:lin ang="8100000" scaled="0"/>
                </a:gradFill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C5702C1-A9FC-0847-898A-ED133F48B4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6901" y="2275392"/>
            <a:ext cx="5637190" cy="201108"/>
          </a:xfrm>
        </p:spPr>
        <p:txBody>
          <a:bodyPr/>
          <a:lstStyle>
            <a:lvl1pPr algn="l">
              <a:defRPr sz="16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DB01F29-7E49-294A-9A05-E2EFDCF0D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641" y="2730500"/>
            <a:ext cx="5635060" cy="1397000"/>
          </a:xfrm>
        </p:spPr>
        <p:txBody>
          <a:bodyPr/>
          <a:lstStyle>
            <a:lvl1pPr algn="l">
              <a:defRPr sz="4800">
                <a:gradFill>
                  <a:gsLst>
                    <a:gs pos="0">
                      <a:schemeClr val="bg2"/>
                    </a:gs>
                    <a:gs pos="75000">
                      <a:srgbClr val="A50F62"/>
                    </a:gs>
                    <a:gs pos="35000">
                      <a:schemeClr val="tx2"/>
                    </a:gs>
                    <a:gs pos="100000">
                      <a:schemeClr val="accent6"/>
                    </a:gs>
                  </a:gsLst>
                  <a:lin ang="18900000" scaled="1"/>
                </a:gradFill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1_</a:t>
            </a:r>
            <a:br>
              <a:rPr lang="en-US" dirty="0"/>
            </a:br>
            <a:r>
              <a:rPr lang="en-US" dirty="0" err="1"/>
              <a:t>Ring_Red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CB822C4-B15A-5343-870F-73126DE8099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507982" y="1469536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  <a:latin typeface="GT Walsheim Pro O" pitchFamily="2" charset="77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1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83CD0E6-D7B9-F34F-9A50-986633E3A196}"/>
              </a:ext>
            </a:extLst>
          </p:cNvPr>
          <p:cNvSpPr>
            <a:spLocks noGrp="1"/>
          </p:cNvSpPr>
          <p:nvPr>
            <p:ph type="body" sz="quarter" idx="170"/>
          </p:nvPr>
        </p:nvSpPr>
        <p:spPr>
          <a:xfrm>
            <a:off x="6253599" y="4673600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6A25A0B-3DA3-8B4B-82E5-8346F0AE7D1D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820233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E2DD383-8129-6044-9D57-2337B82062AA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7111569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51F66AF-50B7-C945-B7DE-B7154D0D9B50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7401876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39D3B8AC-47A2-C645-9D32-A5BD2FC74F05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7688722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6D80069-6C28-6C4A-AC8E-07655062DF62}"/>
              </a:ext>
            </a:extLst>
          </p:cNvPr>
          <p:cNvSpPr>
            <a:spLocks noGrp="1" noChangeAspect="1"/>
          </p:cNvSpPr>
          <p:nvPr>
            <p:ph type="body" sz="quarter" idx="175"/>
          </p:nvPr>
        </p:nvSpPr>
        <p:spPr>
          <a:xfrm>
            <a:off x="7980434" y="4673600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0AD90E-26F7-1748-A276-C78AB995A0C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 rot="10800000">
            <a:off x="1" y="0"/>
            <a:ext cx="4207933" cy="6858000"/>
          </a:xfrm>
          <a:custGeom>
            <a:avLst/>
            <a:gdLst>
              <a:gd name="connsiteX0" fmla="*/ 1770464 w 4207933"/>
              <a:gd name="connsiteY0" fmla="*/ 0 h 6858000"/>
              <a:gd name="connsiteX1" fmla="*/ 4207933 w 4207933"/>
              <a:gd name="connsiteY1" fmla="*/ 0 h 6858000"/>
              <a:gd name="connsiteX2" fmla="*/ 4207933 w 4207933"/>
              <a:gd name="connsiteY2" fmla="*/ 2068912 h 6858000"/>
              <a:gd name="connsiteX3" fmla="*/ 2847845 w 4207933"/>
              <a:gd name="connsiteY3" fmla="*/ 3429000 h 6858000"/>
              <a:gd name="connsiteX4" fmla="*/ 4207933 w 4207933"/>
              <a:gd name="connsiteY4" fmla="*/ 4789088 h 6858000"/>
              <a:gd name="connsiteX5" fmla="*/ 4207933 w 4207933"/>
              <a:gd name="connsiteY5" fmla="*/ 6858000 h 6858000"/>
              <a:gd name="connsiteX6" fmla="*/ 1774621 w 4207933"/>
              <a:gd name="connsiteY6" fmla="*/ 6858000 h 6858000"/>
              <a:gd name="connsiteX7" fmla="*/ 1531297 w 4207933"/>
              <a:gd name="connsiteY7" fmla="*/ 6676046 h 6858000"/>
              <a:gd name="connsiteX8" fmla="*/ 0 w 4207933"/>
              <a:gd name="connsiteY8" fmla="*/ 3429000 h 6858000"/>
              <a:gd name="connsiteX9" fmla="*/ 1690260 w 4207933"/>
              <a:gd name="connsiteY9" fmla="*/ 570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7933" h="6858000">
                <a:moveTo>
                  <a:pt x="1770464" y="0"/>
                </a:moveTo>
                <a:lnTo>
                  <a:pt x="4207933" y="0"/>
                </a:lnTo>
                <a:lnTo>
                  <a:pt x="4207933" y="2068912"/>
                </a:lnTo>
                <a:cubicBezTo>
                  <a:pt x="3456777" y="2068912"/>
                  <a:pt x="2847845" y="2677845"/>
                  <a:pt x="2847845" y="3429000"/>
                </a:cubicBezTo>
                <a:cubicBezTo>
                  <a:pt x="2847845" y="4180156"/>
                  <a:pt x="3456777" y="4789088"/>
                  <a:pt x="4207933" y="4789088"/>
                </a:cubicBezTo>
                <a:lnTo>
                  <a:pt x="4207933" y="6858000"/>
                </a:lnTo>
                <a:lnTo>
                  <a:pt x="1774621" y="6858000"/>
                </a:lnTo>
                <a:lnTo>
                  <a:pt x="1531297" y="6676046"/>
                </a:lnTo>
                <a:cubicBezTo>
                  <a:pt x="596096" y="5904249"/>
                  <a:pt x="0" y="4736237"/>
                  <a:pt x="0" y="3429000"/>
                </a:cubicBezTo>
                <a:cubicBezTo>
                  <a:pt x="0" y="2049139"/>
                  <a:pt x="664168" y="824402"/>
                  <a:pt x="1690260" y="57035"/>
                </a:cubicBezTo>
                <a:close/>
              </a:path>
            </a:pathLst>
          </a:custGeom>
          <a:gradFill flip="none" rotWithShape="1">
            <a:gsLst>
              <a:gs pos="4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18900000" scaled="1"/>
            <a:tileRect/>
          </a:gradFill>
          <a:ln>
            <a:noFill/>
          </a:ln>
          <a:effectLst>
            <a:outerShdw blurRad="3175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400" dirty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>
                <a:noFill/>
              </a:defRPr>
            </a:lvl2pPr>
            <a:lvl3pPr>
              <a:defRPr lang="en-US" sz="1800" dirty="0">
                <a:noFill/>
              </a:defRPr>
            </a:lvl3pPr>
            <a:lvl4pPr>
              <a:defRPr lang="en-US" sz="1800" dirty="0">
                <a:noFill/>
              </a:defRPr>
            </a:lvl4pPr>
            <a:lvl5pPr>
              <a:defRPr lang="en-US" sz="1800" dirty="0">
                <a:noFill/>
              </a:defRPr>
            </a:lvl5pPr>
          </a:lstStyle>
          <a:p>
            <a:pPr lvl="0" algn="ctr" defTabSz="304784"/>
            <a:r>
              <a:rPr lang="en-US" dirty="0"/>
              <a:t>Click to edit Master text styles</a:t>
            </a:r>
          </a:p>
          <a:p>
            <a:pPr marL="457200" lvl="1"/>
            <a:r>
              <a:rPr lang="en-US" dirty="0"/>
              <a:t>Second level</a:t>
            </a:r>
          </a:p>
          <a:p>
            <a:pPr marL="914400" lvl="2"/>
            <a:r>
              <a:rPr lang="en-US" dirty="0"/>
              <a:t>Third level</a:t>
            </a:r>
          </a:p>
          <a:p>
            <a:pPr marL="1371600" lvl="3"/>
            <a:r>
              <a:rPr lang="en-US" dirty="0"/>
              <a:t>Fourth level</a:t>
            </a:r>
          </a:p>
          <a:p>
            <a:pPr marL="1828800"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7C60F-19AD-794F-98B4-C99D91BC967E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38928-90B6-4A46-A0C5-1E95CC123AE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5FE6D-8227-F247-99FB-AAA24315D56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F2FD2-83EC-2F4A-A218-5C1CBC37CBB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2D105ED-35A0-464E-8D6F-42B9BFEBF0FA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2FD2756-5C6C-A34E-AC67-751FE5AE7751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558550-0BA7-3B45-A5BC-46FD41D075E3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AF1DDE6-89B4-9746-9349-47EB9F1B4DC4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422D70E-C64B-C04A-988B-ADC192B6ED8C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FEC8C26-7871-7640-BF8B-02B7FAFD8250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58F8FDD-C988-204B-A39B-A08DE3E4600D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9E4F95FB-70AC-1547-8EDC-1C19FC4F29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7B2393-A90A-0E4F-A8AD-C396C0C576A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069AA37-91A3-7A4A-8474-1569365141F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7534249F-72EA-7649-913A-43C23D0DBF6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EB0DD4E-641C-B148-9B4B-CC0088AA7FC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D44E462-4F09-0F4A-BD47-6B78E88BA34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550C8DC-930D-5A43-927B-99B349AFD95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B3E6CFE-FE8D-E44B-A1AE-974F2D64B49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F5CFB17-3EC1-1143-8170-F7F6579AAAC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8BB86BC-CC5D-3B46-83ED-60EFF9A4BF7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A8B560-6D4F-3D4C-A84E-CC254FAA7EE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E14EA2-5A1E-804B-98D9-87DCA85BDC4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83CB04E-6DE7-F74C-826C-5AD5D7DADA3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7CBD29B-8934-4247-8A00-07C4AFAA775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F1A8822-9101-7442-A688-E269562D84A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689FF8-9D8A-1C48-B4C7-DA914A35799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C358F4E2-802D-2241-AC4F-36204A726A6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E0E567-D7D4-4448-B7EC-8AF156261EF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1275269-A3CC-A346-93AC-516186DF530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321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3AB86A6-727A-2D42-B6EF-217AA3C939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40F4DDB-DBAA-7043-BFCE-5D33A6B906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8787" y="1400175"/>
            <a:ext cx="3657600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AFAFDF51-126C-3F45-A347-78CACD6575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D6A7649-1EEA-9048-9401-943DA12202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741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>
                <a:noFill/>
              </a:defRPr>
            </a:lvl1pPr>
            <a:lvl2pPr>
              <a:defRPr lang="en-US" sz="100">
                <a:noFill/>
              </a:defRPr>
            </a:lvl2pPr>
            <a:lvl3pPr>
              <a:defRPr lang="en-US" sz="100">
                <a:noFill/>
              </a:defRPr>
            </a:lvl3pPr>
            <a:lvl4pPr>
              <a:defRPr lang="en-US" sz="100">
                <a:noFill/>
              </a:defRPr>
            </a:lvl4pPr>
            <a:lvl5pPr>
              <a:defRPr lang="en-US"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B6F99E45-767C-4C4C-9248-6BE53718277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5606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63E88440-0EFD-F44A-A7C5-5B18FCCFBD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1655" y="6014911"/>
            <a:ext cx="3650781" cy="301752"/>
          </a:xfrm>
          <a:custGeom>
            <a:avLst/>
            <a:gdLst>
              <a:gd name="connsiteX0" fmla="*/ 0 w 3650781"/>
              <a:gd name="connsiteY0" fmla="*/ 0 h 301752"/>
              <a:gd name="connsiteX1" fmla="*/ 3650781 w 3650781"/>
              <a:gd name="connsiteY1" fmla="*/ 0 h 301752"/>
              <a:gd name="connsiteX2" fmla="*/ 3645471 w 3650781"/>
              <a:gd name="connsiteY2" fmla="*/ 52669 h 301752"/>
              <a:gd name="connsiteX3" fmla="*/ 3339857 w 3650781"/>
              <a:gd name="connsiteY3" fmla="*/ 301752 h 301752"/>
              <a:gd name="connsiteX4" fmla="*/ 310924 w 3650781"/>
              <a:gd name="connsiteY4" fmla="*/ 301752 h 301752"/>
              <a:gd name="connsiteX5" fmla="*/ 5310 w 3650781"/>
              <a:gd name="connsiteY5" fmla="*/ 52669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781" h="301752">
                <a:moveTo>
                  <a:pt x="0" y="0"/>
                </a:moveTo>
                <a:lnTo>
                  <a:pt x="3650781" y="0"/>
                </a:lnTo>
                <a:lnTo>
                  <a:pt x="3645471" y="52669"/>
                </a:lnTo>
                <a:cubicBezTo>
                  <a:pt x="3616383" y="194820"/>
                  <a:pt x="3490607" y="301752"/>
                  <a:pt x="3339857" y="301752"/>
                </a:cubicBezTo>
                <a:lnTo>
                  <a:pt x="310924" y="301752"/>
                </a:lnTo>
                <a:cubicBezTo>
                  <a:pt x="160174" y="301752"/>
                  <a:pt x="34398" y="194820"/>
                  <a:pt x="5310" y="52669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3EEC20F-9003-7C46-9CD0-F02D1307D0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F1EF034-EEA6-8B46-9905-69C991B4B9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E6025D76-B53C-064B-9581-031ECDD51D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2741171-0266-BB4E-924A-CCF439AAD8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193C85-7F42-F344-AA58-0446BD4EE16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B38B6-B5D4-5C41-90BF-8650836D467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AC8F8-B298-B742-BA97-75C01C289E2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428A48-EED6-9540-BC68-E0A26806CD3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734E5BA-F1AC-594A-86C6-57D918D82D1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5C89974-331A-0A48-B232-2A8386AE7A6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ECFC8E-E76A-F847-938A-1B8EC8BA225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ED3421A-0790-244F-8553-E4A609A1A41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E888435-5B67-C54A-B02D-F3BF507FFD0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B6D7FBB-F389-F047-B951-AD785AF0BAA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3D36174-3A27-B849-9EB0-C577433E387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922BDB05-FD5E-264F-A427-362F28244C77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B41495-981E-F944-99CB-89B04430240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AEEC2E5-506F-E44E-8017-53BB651B701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7C6851A-8EA6-EC4B-B174-E449FDC3CA0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84DD6A9-E1D4-0A43-B45D-A09FC32F046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C4084E2-9F7F-2A4A-A4C9-3F169DDC740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FFE0E2A-9B4D-DA41-A979-793A924E587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F78CC92-B2D6-F64D-AB7E-14D8DC63CA8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200F2B1-9148-2A48-B3BC-825DB742EC6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407BA9A4-CE14-BD46-AAEA-1831348367E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4A1F30-35EA-D64D-834B-25ED8413403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B1C063-7ECB-1D47-86AB-96FDEE72027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3A052AD-B310-1444-BFD2-0C30F8CE8B9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6CE48BB-57DA-2E48-A15F-EB3501C3FA5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C4F6C82-0D3B-094E-87D6-5526FF6462B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B9D640B-198A-A941-B395-3ED3AC4E4B4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E33481A-7E9A-B745-AD0D-E9B9AD7BF8E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7A31B4-5741-5743-A8A2-2364974826D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D27D94-0973-874F-94C1-43F2EFB1C71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999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6C211D0B-57C8-094B-81DA-18A20152C5D1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CF077D0-5F70-0044-B4EA-B5D7DB2735D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4837" y="1400175"/>
            <a:ext cx="3657599" cy="4916488"/>
          </a:xfrm>
          <a:prstGeom prst="roundRect">
            <a:avLst>
              <a:gd name="adj" fmla="val 869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0D9C7EA-2200-EB42-90BE-44B795CCFBA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265614" y="1400175"/>
            <a:ext cx="3657599" cy="4916488"/>
          </a:xfrm>
          <a:prstGeom prst="roundRect">
            <a:avLst>
              <a:gd name="adj" fmla="val 869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08D2B9E-C0DA-834D-AE7C-C39C7AF8385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9" y="1400175"/>
            <a:ext cx="3657599" cy="4916488"/>
          </a:xfrm>
          <a:prstGeom prst="roundRect">
            <a:avLst>
              <a:gd name="adj" fmla="val 869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F597C30-6FEF-C548-B5E5-BB337D60571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24836" y="1400175"/>
            <a:ext cx="3657600" cy="4919472"/>
          </a:xfrm>
          <a:prstGeom prst="roundRect">
            <a:avLst>
              <a:gd name="adj" fmla="val 8856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8208361D-FBDE-C34B-B495-B2431036E88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65613" y="1400175"/>
            <a:ext cx="3657600" cy="4919472"/>
          </a:xfrm>
          <a:prstGeom prst="roundRect">
            <a:avLst>
              <a:gd name="adj" fmla="val 8856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FE74B49-5851-1247-88FF-8D989FF52B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3657600" cy="4919472"/>
          </a:xfrm>
          <a:prstGeom prst="roundRect">
            <a:avLst>
              <a:gd name="adj" fmla="val 8856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38ED8B-5C40-C04F-9C0A-32285E519EFB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E1267-9BFD-A741-892F-3E8E1F360B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EBAD4-63EE-8543-899B-12705F22C81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CA11B-5DEC-1B4E-A0DC-6AD4D83AD10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D4F80E4-2C24-0F46-AE44-43869919F04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0E98350-0089-8C48-90BB-8708DFD7CF4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F78AE6-4318-9041-85F5-AAC9E098383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E90CB18-3A53-8740-A96D-0899B8F1844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5E2ED69-8322-AA41-8E6A-A4176D3EF6D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996599E-4FD1-074D-BBD9-E8D2CB7A8DF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3619772-B1DD-4340-B702-785E4F96D60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C0A28D4-BC7B-9140-A3A6-1B6DC1AA3F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7E843D-558B-A342-843F-6AF31239D0A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8FD3CF4-3F9F-2142-B749-C8ACF05CECB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CD5DE4B-DA8D-5549-94C2-E11BD114131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DDCCAF7-D200-BD49-9AF6-D44E78FFDCC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5DBD065-C0F3-7F49-B80A-A036D217791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11B69A5-2180-134E-B875-63EA2C483F4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2AA80B5-F6D6-7440-BBFE-F747EB163A9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35371FF-4792-AB46-AF30-4D445547225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BDCDC904-5055-5A43-B7C1-0050CF27F81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85FDCE-E51A-0F40-B8CA-9B1F87CE2F8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183D93-2875-CC45-841E-F537992532C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02E3A55-4045-0F4B-A622-266ACD37304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EEFA83F-869B-5343-9B81-9285B67B291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C13278D-6ED7-C846-AED0-097CF581C52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3BD9FA1-0E9C-9549-9097-8148F59DD60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9C666AF1-3231-434F-B0AB-DD3616CAA06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A90A93-C263-DB4F-AA79-3FB92207CD6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E694A82-958D-1446-AFC7-ABD7B5364B3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0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D00A2B9-BBEF-7E4D-852C-CB29266DDD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5A656303-A832-4F4C-8AEA-AB7DCED2317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703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D8B4434-32CC-DB4C-BD4F-FE29DAD183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327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F8948C9D-71C6-5C4E-96C0-AEEF3B87C1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blipFill>
            <a:blip r:embed="rId2"/>
            <a:srcRect/>
            <a:stretch>
              <a:fillRect t="6938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EACA4014-FE6E-DA4A-8A2B-66170665251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270375" y="1400175"/>
            <a:ext cx="3654425" cy="4916488"/>
          </a:xfrm>
          <a:prstGeom prst="roundRect">
            <a:avLst>
              <a:gd name="adj" fmla="val 8712"/>
            </a:avLst>
          </a:prstGeom>
          <a:blipFill>
            <a:blip r:embed="rId2"/>
            <a:srcRect/>
            <a:stretch>
              <a:fillRect t="6938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9DC23EC1-7BC5-D545-99FF-FBD58EA403C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232775" y="1400175"/>
            <a:ext cx="3654425" cy="4916488"/>
          </a:xfrm>
          <a:prstGeom prst="roundRect">
            <a:avLst>
              <a:gd name="adj" fmla="val 8712"/>
            </a:avLst>
          </a:prstGeom>
          <a:blipFill>
            <a:blip r:embed="rId2"/>
            <a:srcRect/>
            <a:stretch>
              <a:fillRect t="6938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0" tIns="0" rIns="0" bIns="0"/>
          <a:lstStyle>
            <a:lvl1pPr algn="l">
              <a:defRPr sz="2000" b="1">
                <a:latin typeface="+mj-lt"/>
              </a:defRPr>
            </a:lvl1pPr>
            <a:lvl2pPr algn="l">
              <a:defRPr sz="100" b="1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1_3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D17B713-B053-D040-8FFA-B9BF628C64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1609" y="2127124"/>
            <a:ext cx="2526156" cy="2526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C4F72A25-EACD-544F-95E2-FA59A4D71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8342" y="5030412"/>
            <a:ext cx="3109738" cy="984307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C5EA2B57-B7D9-814A-8152-6EB75C41D1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34009" y="2127124"/>
            <a:ext cx="2526156" cy="2526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A9604E69-4833-8940-BE3A-8A07D1539B3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40742" y="5030412"/>
            <a:ext cx="3109738" cy="984307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6667BED3-9441-444E-A35B-94256E188C5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96409" y="2127124"/>
            <a:ext cx="2526156" cy="2526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FD5105A7-F551-C04E-8D37-80211E373FF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03142" y="5030412"/>
            <a:ext cx="3109738" cy="984307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7A86E-BCF6-2745-B159-2E2A075DDA0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E1F335-D952-4641-A7B3-DA785976A32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2241BF-CC64-E749-86B7-6FD5F03B564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37282-46AE-4246-8C69-E050BEBD997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EF30A7-6329-B049-92EF-B6189969A93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67F37B1-B806-D54C-AA24-A374634C0FD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C24E7B-AC4B-1048-A3D6-86D66F151A6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ABCD73D-BA66-B549-B07D-78D02FFFEE2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A99EF6F-E10D-114D-9784-83C32B86188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FCF5A9-4EA0-9243-B7D8-5DE2F33A414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F5147B5-DDFA-544E-80AF-B98879E778A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69744A88-C810-9044-A216-623C10375DB1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47A420-397F-C84B-BA3C-C0E083B4262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598B070-0673-A74B-8499-DE2B8EA67A2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94030B3-2B17-E143-89E3-961BFBAB530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9CC648A-4D6E-6441-B293-700A869C7E4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EF6D76F-5D10-D24F-94AD-6239529DD71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98CEE82-B148-0744-8509-69C2E346E45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96231D8-AF13-9C49-A516-191DE6D5E4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18116BA-F6BC-7843-A7E7-F46D59978F4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D80A51F-BE2F-0B45-8430-F376544C1E1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24D9F1-AC74-F840-9572-5680454C38A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9BF17B-2465-774A-B6DC-2B3BC4030F2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3E01F9E-AD68-3548-AD70-DDFB2746945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8F81179-50AF-5E42-BD00-2974A8ABBA1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4092AE0C-0500-BF45-AC40-7088D6DBE0F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156F6C8-CDE8-1040-96AB-77AA19A205E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551E8D31-A621-7342-93FA-DCF63031334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0BA586-5815-1447-A915-6D35670C5DE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CC4A03C-1BD0-7147-8BE8-7459AD2700C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348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F55308F-6F8A-CC48-8366-3989D7D3A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72433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08DC709-C9A8-A547-9FE7-68EA314A57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33246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976380E2-E7BC-A04C-91EF-34EC917A26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39965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26FF8A8-B23C-F044-8352-79BA4E6D163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9965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3F76A1BB-D969-AA40-B4B0-E05F038B777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29600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9152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9152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268787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41AA686-BF44-9840-AEB0-D6B73228CD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94" y="5529903"/>
            <a:ext cx="3034166" cy="551145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4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11C9189-2E1F-3C42-B450-2EB3FD308064}"/>
              </a:ext>
            </a:extLst>
          </p:cNvPr>
          <p:cNvSpPr>
            <a:spLocks noGrp="1" noChangeAspect="1"/>
          </p:cNvSpPr>
          <p:nvPr>
            <p:ph type="body" sz="quarter" idx="39"/>
          </p:nvPr>
        </p:nvSpPr>
        <p:spPr>
          <a:xfrm>
            <a:off x="3744366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9763AA-5EFA-7645-B86E-F4AF4385D0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90332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EE0B346-C9B8-DD41-849D-FD725950F7D3}"/>
              </a:ext>
            </a:extLst>
          </p:cNvPr>
          <p:cNvSpPr>
            <a:spLocks noGrp="1" noChangeAspect="1"/>
          </p:cNvSpPr>
          <p:nvPr>
            <p:ph type="body" sz="quarter" idx="40"/>
          </p:nvPr>
        </p:nvSpPr>
        <p:spPr>
          <a:xfrm>
            <a:off x="7708824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15DDB2F-8D8B-5149-B0FE-AAEBB2C039B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54790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8C2D6-DA27-4A48-9A1C-166DD20B518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7467A-B65F-FB40-8F89-E9A6DA998A1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E99A3B-D565-5B4D-A3D0-DB7731AAEC3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05E196-D578-6A40-96DF-D1761331296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96CCB26-C60D-294C-8852-8335B017C73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4D3500E-B010-0B47-9F93-916DCEA9790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6C67601-387F-AA46-8E28-921F2D0C239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8F379E0-BA04-7547-A590-23532397680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F706B61-85D8-FB47-9D19-3C159BCCCEB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418EF46-263F-B640-9006-1F3D0450296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D665D08-C9ED-FE45-92FF-497B08A4164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799677D6-021D-7946-BC6C-A6266D0546F7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4413FE-A68A-8B48-8653-15CB292F891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1DE4A41-3980-6541-89D1-6382E1D797B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2D3B4BC-9319-B340-A17E-577F95667E7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2290363-320E-F445-B338-0FB14F028ED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1013CD6-B587-4B44-A30B-39EC37A55DB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F4926C2-7C23-574F-B199-A33EF84343B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209A8D4-D4BD-964B-90D0-B0FF3485AFE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04D9C1D-A353-B143-AFDB-57B34FD148E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357D5707-A8FF-9349-9E2C-788E9218AC9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1C7FB1-551D-0940-81CA-37F5AFDC941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9ED9AB-F79A-DF4C-8B95-23E784BAD72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DB20769-DD27-A141-A547-A1BE8465383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11D2AA4-440B-3D44-AACA-594E4F79C19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E32F5D9-0764-F848-A31C-678FC1BC40E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927EE9C-1164-8E4E-884E-85FE8E96309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7654D876-3CF6-9E46-8524-1A10F9295FF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7E1A3-526F-5343-B5F2-D116F0CFA56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5235CBF-F804-A84D-A09D-C4C45628FCE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581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F55308F-6F8A-CC48-8366-3989D7D3A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72433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308DC709-C9A8-A547-9FE7-68EA314A57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33246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976380E2-E7BC-A04C-91EF-34EC917A26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539965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26FF8A8-B23C-F044-8352-79BA4E6D163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9965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3F76A1BB-D969-AA40-B4B0-E05F038B777F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29600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9152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9152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268787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41AA686-BF44-9840-AEB0-D6B73228CD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noFill/>
              </a:defRPr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94" y="5529903"/>
            <a:ext cx="3034166" cy="551145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4" y="4908550"/>
            <a:ext cx="3034166" cy="596639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CF3AD0-858E-2346-AD00-3B46EDBD435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82AD6-8D0B-2745-9BED-AC9C4F2AC61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6BA773-770D-E743-8BD8-97D66389BF0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838E8B-28DA-D442-95E3-6A2287FE0BE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D1DB24-F217-E64E-BF8D-B60DDD8CA54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D2A7A5-23AC-8445-8266-FAC9D0C700D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B62229F-0F6D-3A4A-AF69-9C350602D61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6A5BC4C-F730-474B-BDAD-A81EBED8DBF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E8439D1-3F89-2A48-A524-64EC8962F08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2453ECC-372F-9941-AE3A-1DD25147AAB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C8779B8-E397-D748-8A04-37610E77B7A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F66A51DE-C445-E34A-9556-DD43B1514AB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B71544-7AA3-BA4E-9DA8-844ABB016A2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FB57677-C8BE-F64A-AB32-6FBADC32F99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FE2B772-21B6-B748-9361-E83A94163BE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7BD75BE-B95E-E34B-833C-06298A0FD51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EBD7FD0-9EF6-494F-9D3E-8C091F69C65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E732598-36C6-6A45-9FD7-7EC1AB30904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6ACDE9A-C47E-704F-8E47-DF49E21385A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A88E5D6-3B9E-9A43-B33C-E6519C3DAE7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B7FEC31-0D3E-3A4E-8E45-07E8C2A09BE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5A487B-1C4E-4C44-8886-B48F61C325F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5EC836-B0AB-3D41-BDD4-D7E74D3BB7F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1CA4BF92-44D8-B741-B1E4-965A62FFB24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8A1EEDE-210B-614C-9C6A-932AA33B16C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4F72ACD-771A-EC4C-AF18-56763049186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1D3FB95-9E6F-1849-A320-E9C1480F278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A979AE26-D8FF-9945-A182-1EFCF2E0FDB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7C9881-588A-0A47-85E5-A6070DF9324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60DD54-F1EB-4140-AC36-7E8832DA76DF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179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1A82AC0-5B70-F84E-8F05-AA2352572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5" y="1400175"/>
            <a:ext cx="3654425" cy="491947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B217BE-675A-1845-9178-C178BB9D51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22474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5C476F9-120B-A74C-B2C3-5F3D1F19BD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77125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60434EF7-BBC7-8B4F-AFA5-C99ECFA471B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77125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FB7EB39-4FCB-1045-897E-1F00C0605F4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418828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2F6C87-D2E5-9E41-8F57-D84CD1C5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6117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30768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0768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694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694" y="4905566"/>
            <a:ext cx="3034166" cy="59962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43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472471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9EBD12-0A2C-B943-AD90-CFAFB17FFEA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021245-4E7D-3641-A222-F0B289EA346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D3C651-701D-FD40-B4E5-63B75389C4F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DEB222-5B8F-FD48-9434-7F9A153A5B2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37B747C-1FC4-504D-8C89-E4B9CBACB46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F185B45-FE18-A448-932D-FCD2D34C4FB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F83C746-EBF0-1F43-B0B6-2E1DC30E9D9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FB60AB0-D587-A94D-81C8-E49F0DEB2FD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4540A10-0E20-4547-9675-F107473E5C9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11B30ED-CEAC-C442-8644-3E892F4348C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E1A176D-BA83-0940-AC29-3F859897559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12A0CB3-42DC-264F-BB4E-7DD7529A2F8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781DAA-F2B2-E842-BD14-7F3892E79A2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75E3FFD-9600-7444-9BA6-48659BF9D3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9CBDF6C-1A7E-5C43-B5EE-A33DE8ACCE3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EB5744AF-EC7F-BA4E-A1ED-3A5EED26386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ADDC5DB-98F8-EC4B-8D0A-A91AC394B55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D9F6099-DD1F-ED48-ADEF-857736874DD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BEDECBA-B0CD-8A44-A997-193A5D2A70D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94FB880-0BC6-E542-A62E-74F65CAC36D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06006FC-712F-1F45-8F21-7EAEF4216C96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7AD227-4C1C-F245-9C57-E0A7A4CFF64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301495-C41B-5B4F-B0EE-D59AA7CCC78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D4678FE-2246-4D41-939A-14E80B44938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9DA90460-DF3F-BD44-B008-76A46EA9A25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13D59A7-31DE-D94C-88FF-34EAD7BE457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7BFB1B1-1FC4-BD4B-9DE5-2ECAD8BA2A9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0B803D90-159B-7040-8C8C-B434B3CA173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06A9A4-9E0C-F544-8F55-27074781D9C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9BB350-38AF-1D43-A054-09F5ED71352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51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2F6C87-D2E5-9E41-8F57-D84CD1C5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908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72559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2559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F0A3486-677E-EB40-B079-FDC37BF892D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4262" y="1672172"/>
            <a:ext cx="3259490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1A82AC0-5B70-F84E-8F05-AA2352572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725" y="1400175"/>
            <a:ext cx="3654425" cy="491947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B217BE-675A-1845-9178-C178BB9D51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22474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5C476F9-120B-A74C-B2C3-5F3D1F19BD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77125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FB7EB39-4FCB-1045-897E-1F00C0605F4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418828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0794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80794" y="4905566"/>
            <a:ext cx="3034166" cy="59962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70429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C4399327-EA7C-D24D-B485-ED1D9C63D7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77125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B0314-B336-9942-A9A1-3B1046DEE6B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19C5CB-E58D-5940-8928-7372E2A36B4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355DF-3690-C94B-8D93-02BAD64EB44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AAD864-3A85-9D4A-9BD5-C59DB2AA473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40D8142-C7F8-9E4F-92B9-1DA53DBB3F55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F1FC61C-1A00-C24F-8019-E6C535304CB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5A327FC-926C-1346-A287-EA12BBE7205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B47EE56-6F7D-4B4D-B2E8-1E2375FC2B0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EA93DC-78FB-194C-AC0A-F4518C3C7ED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5C2466F-335B-0C49-A9B3-1F7F7ADBF5E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1DC047A-B607-E04C-8694-83D6505EC48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EE31FDFC-A248-2B48-9131-8041EC7B9EDF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ED3372-8559-7544-9BF7-F251D07E250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261699A-F39B-DE40-86C4-00D155331D2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D253969-17CC-CA4F-8B6C-DE7385A991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691F6EE-8739-9A4B-B556-978FE34EC4F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5DB572E-13FE-684A-9758-CC7F2E9D183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D28737F-CE31-8642-BB05-B68D0A85F0A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C5C9381-B8C6-9B4D-9A57-B87026CF8A0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B205C2B-1344-5B49-AA33-B909078315B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D1844C57-7E43-CE4A-9B8A-9DA0EED370F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369631-F7E2-7D4D-B196-733911A8219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7F466B-6E26-7A4E-BEF9-1E09AF34FAB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2EE4C18-3BD0-8E47-BFAF-F4800BD222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B65DA07-A952-AE4F-A11E-78673F6D964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C8B83D7-0354-0F47-A923-870B5150A36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15C87FD-CA51-5042-A958-3C603F9B20A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4E890167-9A77-DB4B-89B1-CBF1DEC1EBE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FAAA23-F763-B642-94D5-880722B969C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028B6BC-012E-2945-BBC1-90E4DA0712C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70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IMG + Descrption_Foc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21A82AC0-5B70-F84E-8F05-AA2352572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25306" y="1400175"/>
            <a:ext cx="3654425" cy="491947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2134E77-BD9B-4640-AB8F-1094AEEEF8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8375" y="5529903"/>
            <a:ext cx="3034166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3E11045-1CA5-F742-9C0E-6C009349B0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8375" y="4905566"/>
            <a:ext cx="3034166" cy="59962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30B99EA3-6D4A-6441-ACC5-1BFBED0C49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28010" y="1400175"/>
            <a:ext cx="3654426" cy="3278188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72F6C87-D2E5-9E41-8F57-D84CD1C5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908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22101B2F-D701-224A-A4C3-A46C83D5BDF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72559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3D0B6-0187-444D-BDFC-802C4860EDA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2559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AB217BE-675A-1845-9178-C178BB9D51F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468367" y="1670734"/>
            <a:ext cx="3255264" cy="437537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/>
            </a:lvl1pPr>
            <a:lvl2pPr algn="l">
              <a:defRPr sz="2000"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B5C476F9-120B-A74C-B2C3-5F3D1F19BD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723018" y="5254330"/>
            <a:ext cx="274596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60434EF7-BBC7-8B4F-AFA5-C99ECFA471B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23018" y="4614333"/>
            <a:ext cx="2745962" cy="61528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FB7EB39-4FCB-1045-897E-1F00C0605F4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8368" y="1672172"/>
            <a:ext cx="3255263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Descrption_Focus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6AB25836-A666-5445-A077-490619CE6F2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4262" y="1672172"/>
            <a:ext cx="3259490" cy="2734194"/>
          </a:xfrm>
          <a:prstGeom prst="round2SameRect">
            <a:avLst>
              <a:gd name="adj1" fmla="val 9532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70952-DF5F-7E40-B333-C1B889B09BF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D866F3-C325-184B-A307-93E76480058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5E2EC-B929-854A-B4F9-964A639A82B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126A49-97AE-7A40-B71A-98EA3BFB777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417348D-8D5E-AB42-A2A9-2E2A10940B7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A514FEB-2EFD-7E46-994F-A859DE9F7D7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E16A5B2E-EC9A-7E41-A8CC-7404427489F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2A315BB-0B84-2841-B3A8-5D7685A55EE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DD7444C-0D5E-834C-9431-EEF7A9B60F8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9255D73-4A44-DC44-9600-A627DEBCD7C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04A1A65-13A4-F04B-819C-1339EFCA92D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5F441D3F-70A9-704E-930D-FC01E456072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ECDB51-01AC-9449-8A2B-C470A11E738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29832F3-B49D-9145-96C5-284F57A9960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C811991-3E82-A743-A593-00D6DB495C6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59C7DD9-890C-8542-BCAE-A572BA8BAFD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FFCC9BB-5A09-C443-8BF7-3C4FCB3AE9B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BC7B8F5-60F9-D648-A457-7180240010A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4C7BCE6-9A3D-7E4B-AA7A-10D6B12F318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7EB62BF-C69E-854D-AC1D-B544923A2F6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1020071B-ADF3-8148-A2CA-59F45165931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A37B5E-9751-4141-9195-9426E36B6AA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D2D0A5-616E-B346-8958-F1209305113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4F622D5F-5186-954F-B6D6-804F830755D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5F87AAA-35BE-9E40-A111-AD21F4E6B07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75254F8-3505-0F40-B389-598D72EE2CD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710F9C3-DDFB-114F-BC88-EFF1A0E784F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2F545F44-CD49-8C49-9FBE-BD683691B70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B1793D9-2342-4249-B47B-8DA6B72688C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03527C7-3DC4-2945-9814-DA224A85CD6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99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D86CA5F-828D-F849-B5D7-06D8F5DA4D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77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46ECF81-8E59-5F43-A55A-B2F2642A9D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E53D610-E3A7-374F-AA50-26AE2E644F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C9C5BE9B-5287-DA43-9458-454BE9739E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59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ABDDC26C-A858-1E43-9848-A7D7C4AB55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77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086F21DD-6B29-AB4A-BB0D-0BD7BF7C952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68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53353DD-29A3-F547-B453-0C48648B22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86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BC1E1-C077-BF49-A8F3-1C94CE573D8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3E8405-DA1E-7D40-AFE1-42B0BE1381A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D22B60-9EAF-A749-A637-7545265102B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754779-A4B4-6F47-A225-EE26CB72DF6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8857933-14AB-DE4F-A3E8-8CD9AA81068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215151-50AA-C549-81A4-8C438576F77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F275B1-999E-C745-8324-B3C11A3CEF91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F070BB8-FC35-AD4E-97A8-D7094AE2CEB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A1263F9-1670-7142-B028-B189159E6D5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192283B-4730-F446-8370-4CF7667942D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6B34196-6F3E-E84C-B0D7-BBF58ABAF0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8608AB62-EFAB-454F-A013-C83F2EDFA342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E7C349-561C-CC4E-8282-49F8095B643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91D1F8E-3C0C-3C46-9543-EE90A77A778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98644C9-BC53-BF42-BDDE-D31D18A0D36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157C139-E4ED-DC4E-9803-5F7B987BF24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E831752-7278-2942-92C8-CBB64DE1A48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91CDA40-ADCD-3E43-B533-A6EFCB61F42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C6917BC-E70D-184F-AA28-CA6A8E2B418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949F319-E69F-C849-A1C1-8D3281BC3DE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8160EAEC-FD32-734D-B093-E09A99AF9CC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543FE6-3741-AE40-B8BF-C06885C5E1E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0D9F40-27B2-5F4D-B718-8D4D4B84936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34140BB-F49F-D34D-A45D-BD4E5610B1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3799E8F-E1BD-EE46-A901-A7D92F5BD66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4E2F10-51FC-144C-B3DF-800516E5AC0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254BAB38-5E9B-134E-AB03-DC30339813B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748D2FB6-1297-D648-8048-51722C1DE11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EE931E-CD3A-AA4D-A046-51E493C3214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781DA83-2338-2B4E-9C1A-1158835EB55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7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86C5E077-034E-F447-98F0-4B1AA312C8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D62182E-F2CF-114D-AE39-E32428AF0D5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68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86DA8E2-D44F-DC4C-B08F-78E1D77918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83E169D-B518-9342-A999-EE4448CE77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7337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0EE4D78-8B32-F74B-B1E8-D220A0EF513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D91E05FB-15E8-ED46-B6E2-47FD956BD8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9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F346628B-2539-9F48-A64E-9E3D22BFC0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7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50342767-7337-E24D-AA2E-99E70B3276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186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F0C5C68-9090-164B-8ABD-8F4F84A0E3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436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834AB2E-EA57-0943-9F9F-61E1D98B8D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8797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2A7C2AF-51D4-1D43-A527-DD8375C3E3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920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043F9C4-D109-2341-A7FA-C55AFAFAD6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2007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8E733-7E7A-274C-A00A-4D1D3A8AA98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8EC68C-B978-0646-967A-D8238CEBF6B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CA09C0-8B4C-5A49-A81E-6CF9EC6AF3A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A0C598-462E-4D4B-A274-29A0D4F814D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1C7C900-E940-EE4F-A56F-FA1593A84E9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BABEF68-48D5-5B4B-802B-B1D00C02F8C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CCB3F32-44C9-364F-8E7D-01EB9850BDF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E4B8B25-6EF9-624B-95BF-A9C30C7188A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AEBCA5C-2DC5-E747-98F5-ACE4340F85B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FA64F39-27D0-6A4D-A422-4A3E70D633C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8AE311C-AF2A-E64E-B0E4-4A16569DC52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50FE565B-E689-014D-9E12-7D2410557DE4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D91003-35B8-594A-B04C-B1D166DDB5B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6C7631C-E0BE-CA44-8690-AFB633A903C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C9EEC40-C09F-B14A-AB83-DC2CB6D17CA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06AF800-3633-7343-A1F8-73AC46D3EF4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C60671F-4E8D-9841-A5C3-A08F12BB6CD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C233290-FE49-4349-9DFE-4BFC4607CBA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B73003A-B5F4-2246-80C8-C0CEA519DDF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52B370-9F25-FC4A-96E7-E4FACBB7C2D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7CA6CAA8-6F5B-7C40-90E6-F2A69D2F170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A49118-E41B-3B47-AABD-10118CDE25A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B19FE0-8439-A249-A33B-DDEE9F6AB1E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0507ED7-27B6-1149-960F-FE138EED949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C8F10E6-15EF-A446-8479-F1D5B68227F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83FFACB-9906-C648-8B53-D066CC0B31C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5C8F423-1E00-CA4A-B911-D5683C61E23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93427F40-0340-2347-8D43-7C72830970F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A8DECB-FF18-1242-877F-8EEC1C6727F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D611C64-DF92-2C4F-B549-61ADF4932E4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4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1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" b="1" i="0" smtClean="0">
                <a:noFill/>
                <a:latin typeface="GT Walsheim Pro O" pitchFamily="2" charset="77"/>
                <a:ea typeface="+mn-ea"/>
                <a:cs typeface="+mn-cs"/>
              </a:defRPr>
            </a:lvl1pPr>
            <a:lvl2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2pPr>
            <a:lvl3pPr>
              <a:defRPr lang="en-US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3pPr>
            <a:lvl4pPr>
              <a:defRPr lang="en-US" sz="1200" b="1" i="0" smtClean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4pPr>
            <a:lvl5pPr>
              <a:defRPr lang="en-US" sz="1200" b="1" i="0">
                <a:solidFill>
                  <a:schemeClr val="lt1"/>
                </a:solidFill>
                <a:latin typeface="GT Walsheim Pro O" pitchFamily="2" charset="77"/>
                <a:ea typeface="+mn-ea"/>
                <a:cs typeface="+mn-cs"/>
              </a:defRPr>
            </a:lvl5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>
              <a:defRPr sz="480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1_Red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4F4ED7-3D26-D540-884D-DDBCF5943C02}"/>
              </a:ext>
            </a:extLst>
          </p:cNvPr>
          <p:cNvSpPr>
            <a:spLocks noGrp="1"/>
          </p:cNvSpPr>
          <p:nvPr>
            <p:ph type="body" sz="quarter" idx="169"/>
          </p:nvPr>
        </p:nvSpPr>
        <p:spPr>
          <a:xfrm>
            <a:off x="5160306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88FFAEC-4799-ED4F-BC01-E4B80DED0325}"/>
              </a:ext>
            </a:extLst>
          </p:cNvPr>
          <p:cNvSpPr>
            <a:spLocks noGrp="1" noChangeAspect="1"/>
          </p:cNvSpPr>
          <p:nvPr>
            <p:ph type="body" sz="quarter" idx="17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74CEEF4-134C-5948-AFEB-750B8134C30F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01827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11BBF79-2979-C044-8274-E5AE1EFA014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308583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EFEC1EB-DD5F-BC48-BE40-2DE20F31657C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157A856-49D8-CE4D-99E1-4C8520BAF2A0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BBF18A2-2DCD-E343-8B45-34DB3039ECEF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GT Walsheim Pro O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1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064359C-B159-9B4E-937C-B250AD1FB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8C56F8-AF6F-2A48-A0C9-F773AFAC79E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7FFDC8-BD08-8E40-A8C5-F9A3505B0BD3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95D631-363F-B845-9CBD-B6D40E9D429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5CEF5F-AA40-AD48-AE82-DB11CF2D64F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281BBE-C4E2-4346-96D2-55B57675DAC0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99AD502-CBBA-0348-AD15-96505F0B575D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75B9E12-3D26-7142-9EE3-166EB83D2FD6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490188D-A0E9-BB4E-B141-26A6D78DEC86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35F75A4-E7F7-C34E-9AAF-5812E72879B7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E8B415D-6E4C-2743-BABF-192929C76C85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13FFDD5-2E13-2241-A82C-E29CF0B3C942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929A820B-DD09-5D49-98E9-9D0BE50C2F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2E1E21-62A9-6140-A269-019F3F711A6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F0D3111-12EC-F543-B2BC-19B870E3B10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B7B84CB-D885-3343-8AEF-E0C352024D5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B53D5B9-928E-A54D-AE10-78989B5EBAD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50BEFE5-A750-EC4A-A470-D2834502FA2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B71C1E-9580-1346-9537-FD8E39CC4DA7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059641E-EC3D-7D41-85F3-4FE9E07271F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5367651-826D-D944-89D9-5ED92DCA5C6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123FCFA-CE68-E94F-82AA-9902F6C88C4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BCAF5C-FE30-FA49-9505-E0044308389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032212-567C-4242-B3FE-C59C509F7D9A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13E1AC4-4B40-9846-B767-426C0C8F691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5CA9E38-7595-BF42-9D52-DD7971BEB97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7FC1380-B01B-284A-A90D-168CF03B5F1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1533978-16C4-A34F-A542-AF13BB501D3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A9C753EF-C7B0-CC41-9221-5586346F337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A99DB1E-7F78-8E45-96B8-EE5D4EEA0C1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A4DB25-BD51-5041-9F64-9F15646331A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240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4D39B58-53E7-2348-A2F0-E3DA18849B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D10DC10-6462-DD48-ABC6-8218EF30D8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68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3D6A554-5CD4-1F4B-AA98-4CFC0E45FF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9816FEB-BD03-EF49-9A70-7F50380B8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7337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29F6E02E-0935-A246-BAAB-67B85B51BF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>
                <a:latin typeface="+mj-lt"/>
              </a:defRPr>
            </a:lvl1pPr>
            <a:lvl2pPr algn="l">
              <a:defRPr sz="18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15EDC49B-0DDA-BB46-A3D5-43210086D9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59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4EC242C-08CD-724B-B5E6-A4B418377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798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40E33C7E-F0C7-1A40-9B44-BB122F33DB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18614" y="2340864"/>
            <a:ext cx="2663825" cy="3499103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60E48253-28F3-7941-8DEB-DC62CEBBFB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436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67887235-EF84-EE41-B2CA-C6ED866626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8797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01868427-2369-964F-A464-7FC3CA7BB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920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5B55F7C0-3EA2-BD48-AAE6-02680CD32F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20074" y="6033199"/>
            <a:ext cx="2660904" cy="283464"/>
          </a:xfrm>
          <a:custGeom>
            <a:avLst/>
            <a:gdLst>
              <a:gd name="connsiteX0" fmla="*/ 0 w 2660904"/>
              <a:gd name="connsiteY0" fmla="*/ 0 h 283464"/>
              <a:gd name="connsiteX1" fmla="*/ 2660904 w 2660904"/>
              <a:gd name="connsiteY1" fmla="*/ 0 h 283464"/>
              <a:gd name="connsiteX2" fmla="*/ 2657258 w 2660904"/>
              <a:gd name="connsiteY2" fmla="*/ 36176 h 283464"/>
              <a:gd name="connsiteX3" fmla="*/ 2353871 w 2660904"/>
              <a:gd name="connsiteY3" fmla="*/ 283464 h 283464"/>
              <a:gd name="connsiteX4" fmla="*/ 307033 w 2660904"/>
              <a:gd name="connsiteY4" fmla="*/ 283464 h 283464"/>
              <a:gd name="connsiteX5" fmla="*/ 3646 w 2660904"/>
              <a:gd name="connsiteY5" fmla="*/ 36176 h 28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0904" h="283464">
                <a:moveTo>
                  <a:pt x="0" y="0"/>
                </a:moveTo>
                <a:lnTo>
                  <a:pt x="2660904" y="0"/>
                </a:lnTo>
                <a:lnTo>
                  <a:pt x="2657258" y="36176"/>
                </a:lnTo>
                <a:cubicBezTo>
                  <a:pt x="2628382" y="177304"/>
                  <a:pt x="2503523" y="283464"/>
                  <a:pt x="2353871" y="283464"/>
                </a:cubicBezTo>
                <a:lnTo>
                  <a:pt x="307033" y="283464"/>
                </a:lnTo>
                <a:cubicBezTo>
                  <a:pt x="157381" y="283464"/>
                  <a:pt x="32523" y="177304"/>
                  <a:pt x="3646" y="36176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  <a:lvl2pPr>
              <a:defRPr lang="en-US" sz="100" dirty="0">
                <a:noFill/>
              </a:defRPr>
            </a:lvl2pPr>
            <a:lvl3pPr>
              <a:defRPr lang="en-US" sz="100" dirty="0">
                <a:noFill/>
              </a:defRPr>
            </a:lvl3pPr>
            <a:lvl4pPr>
              <a:defRPr lang="en-US" sz="100" dirty="0">
                <a:noFill/>
              </a:defRPr>
            </a:lvl4pPr>
            <a:lvl5pPr>
              <a:defRPr lang="en-US" sz="100" dirty="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3B9D35C-E654-4644-8123-CEA6321D4D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7596D-2310-B449-8138-32C4E16CE69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ED4D45-EA9A-C24F-B96F-1980C53256D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323D21-C520-2E42-A2E5-8F5866EAC19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1652E1-1EBE-8244-AEAD-8235CED3395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01BA921-BBC7-6E42-942C-FE3337E5A4A5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3043073-05D2-BB47-9DBA-0081F450FD1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173305-6896-4140-80F4-161D1E6B17B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2753371B-7314-894F-B053-7E24E3D613C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1CBEC0F-5C69-3D4A-9D36-8883D9B2980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E4E5650-43FD-F448-BBF3-18220C64713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4002D04-5EBB-A748-96E4-53984D40423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1702FF6F-9B6B-D648-929D-E7E8F6895D59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E96A4A-132C-A449-8956-D594D63B712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3918F62-5B2C-724E-B3E8-2F0FA3A8C1F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3DC4057-07A9-054A-8D9D-5794586AF2D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06CBB15-C786-534E-90A5-C4C39359F1C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D5CA7F2-7643-3C4B-B546-D2EBF314574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4349D1C-7A42-5241-B15C-7F3735AC02F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BB3F2BB-54BF-A749-8D05-C793C11C56A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8316252-EBC5-6B4C-8FDB-D5FA2EF83D6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07452EE8-2173-D544-9EF9-83BBC005D5D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FA56A6-3F08-604C-A21E-C1D3CF4B677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73AD0B-3C4D-854F-8F7D-6573341DFE7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22374E4-2BBC-3C45-A23E-694887618D5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23D7488-BF2F-874B-81C4-1A6252F274E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D80B3F4-86D0-4942-BA45-DA0EFADFD1E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E612B7C-04BC-984D-98B8-4D665AE4529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2637A0A0-304C-E14F-B55F-05C3686BFB4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3C6A3F8-56DF-A143-9D4A-55DC4D018A2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7B5620-AE30-944A-8893-832D031CB14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915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D462A651-860A-6148-BAE9-11CD7D7A1413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546E0435-4627-264D-9D66-6FD4E72932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275749" y="1400175"/>
            <a:ext cx="2665412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36B64-005C-AD42-B869-BCC5E46737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8" y="1400175"/>
            <a:ext cx="2670048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D6DFD055-30E3-1146-82FB-7835231A094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45226" y="1400175"/>
            <a:ext cx="2665412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E826A7E-F26B-AD41-BD69-49142EA72D3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217026" y="1400175"/>
            <a:ext cx="2665412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C20837A-D6AA-2844-ADBB-0D89460B4B1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1113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807BFD-9A0E-0441-BE0C-272DF0239E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119A261-8134-DC43-AF03-B96140F324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40590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63B534E-03C7-8048-BD2E-F2E4D685FB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212390" y="1400175"/>
            <a:ext cx="2670048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08AC0-A163-464D-A97E-87E8BBD6D3F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4143CD-DAD3-E448-9563-A891BE1CAC8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116A96-FBCC-4B45-95C2-3F4A621BFF8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DD974-16D7-994C-B1C2-1A6F8678149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F43D47E-DDF1-6D42-93A9-FE4A1FA51A1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F40E19-F2EA-9147-99DA-458E3BD4C80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89D4DE0-D375-F24C-A6E6-CB3DC5005FF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0B09E84-F191-604C-8835-050325DF226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38E9EB0-FE4F-CA42-8219-DD804C9252E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720428A-750A-2E44-A3BB-3DB640D0E50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AEE7798-66FF-D14B-AFDD-F0D8E5A2A3C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AE6FBC4F-4AF6-5C4B-AC05-CB5B0775CA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635904-EAA5-804F-9496-48797684F2C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5805211-CF41-E748-AE9C-888F7B75C45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42BA81A-6E8C-BD49-B6D2-5D3ADA4004C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A31FA1F-5CBB-D040-823F-30FCA633CD0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16CE90E-D58B-7C45-BF62-C4AA4453192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C6839C4-0184-9B4B-8905-76BAEAE3EF7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40D0D731-9093-DE43-969D-E94D933C2AB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67C2106-AA9B-C845-836A-0A424B06BD8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9D42D2FB-0665-5C40-941F-CF83102E73A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DCBAE4-1620-9140-98A7-77AC06EAD44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38EAB7-3420-AC41-A882-6623347D0C3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552F634-AF9F-FF49-8F21-CDB565BC0EC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8776080-66D2-704B-9A5F-8F2474AEB92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058079-612E-5C4C-B3F8-714E59F7158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4C87812-AD65-514A-BF3F-767F9C16395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44C322D5-3844-664C-9DF9-996FB3E8A66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E4FA77-8AFF-EC48-B4B6-BD25E90A3E3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BD4C08-148C-934F-A617-06170B29871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60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5841E29-434A-284A-B081-E1B4BA5447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9C47598-E28A-EF45-9416-F6C5AC05B3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77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ACB6B71-3EB6-2740-9874-E92B8B8B2A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68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E86ADE-F89A-5B44-AE08-D05ACF1B88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9F01338-9601-A946-A1F6-2C888A810F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FC0E851-4DF7-BD45-8D0F-CE9AA1A6A9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8189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57E4447-2C67-4346-9447-1B802BB158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2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C787D0B-1FFE-424E-AE4E-CFFAA2D87C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8614" y="1400175"/>
            <a:ext cx="2663824" cy="4916488"/>
          </a:xfrm>
          <a:prstGeom prst="roundRect">
            <a:avLst>
              <a:gd name="adj" fmla="val 11809"/>
            </a:avLst>
          </a:prstGeom>
          <a:blipFill>
            <a:blip r:embed="rId2"/>
            <a:stretch>
              <a:fillRect t="7000"/>
            </a:stretch>
          </a:blip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0">
                <a:latin typeface="+mj-lt"/>
              </a:defRPr>
            </a:lvl1pPr>
            <a:lvl2pPr algn="l">
              <a:defRPr sz="100" b="0">
                <a:noFill/>
                <a:latin typeface="+mj-lt"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BA857D0-2E25-574F-9CCE-56AC5D9DE2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8346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9E510CA-19C9-E844-A754-B3CF8CB9E3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88559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C7631C-F187-5A40-9662-4FA7DF183CC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58772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01DECA8-1E93-C541-9E16-1D17C8907E7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28984" y="1815335"/>
            <a:ext cx="2043084" cy="20430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D9403-DC84-F743-8741-A180F4C5D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Four Icon +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8CCE4-4A1A-5949-BB94-F9888D16BB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2D870-186D-1B40-B6FA-DCF94D385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0D495658-E5C2-474E-B86A-27265F299A5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834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EEFB98E9-16E7-EE40-85B8-32725F9B27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5522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3ADC7C5E-99EA-834A-B38C-9A1D721ED5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3210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AE8704F8-F281-764F-8328-1888E69706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08982" y="4675696"/>
            <a:ext cx="2083088" cy="1339024"/>
          </a:xfrm>
        </p:spPr>
        <p:txBody>
          <a:bodyPr lIns="0" rIns="0"/>
          <a:lstStyle>
            <a:lvl1pPr algn="ctr">
              <a:defRPr sz="20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D886AD-B7D4-EA49-AE69-C11C56A2798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4A4CAF-0BDD-8640-951F-8E615D2E2F4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EC7F0-49C6-294B-B063-7FA689E1305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EA76B-146B-444D-9F30-CB0A804D1C3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6E6D40-9D73-8448-845F-54222AAFA7E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854ECC2-AEDA-464F-AB67-88AA8B7B5B9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8066219-75E9-F241-81A2-4BAE49F31FE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15F4BC9-3FC7-A340-865D-C16925E7DB5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24F6134-5CA6-FB42-B75F-19E9D4BEDCC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AD2DCD8-7E38-184B-A576-7C94AFCEE32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81A4391-B330-AA4C-AE4D-41EC14BB921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3850EAD2-BCB2-DC4C-9180-0B3F536F64BB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767F21-5E1E-2242-835C-D24AFEDE559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1FF0036-8635-AD48-A895-12F1356FEE9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31B976C-F46A-0A49-99FD-8CB83B920FE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F0C5364-DECE-0D49-B67D-3745512CDBA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9334A06-1AB9-7643-90C1-2F9222FE14A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66C2189-1A5C-634C-AE79-9C0F219B314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1FC8A56-3CBE-894C-8D8D-C0628A61E25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739FC4A-C318-8349-B894-13760FA6929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287EDBE2-3DD6-2744-8474-5019647C54A1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4AA79-4330-7343-A755-6F046EAAB73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D60C95-61C9-274E-9D8B-75C04CC3938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50D7656-89D8-764F-8767-776150706F9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7274BA8-4407-FD45-A510-CC77F688FC6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CDAB082-2032-E94C-A526-5E00A144513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1B533F9-BF8A-134F-A6F0-02B507A0793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CA446E06-991E-9D4E-8D54-CD3D6145B2C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569641-C3D3-8547-82E0-2791F166406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F31386-10AE-6C41-89D1-533474C7A1D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9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15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2DC9249-1EF3-DE49-83FD-29B824384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6128" y="5395849"/>
            <a:ext cx="2223872" cy="640884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39F87EA-5930-B84E-AABD-992897FFC1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128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815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ED8AB2E-DC11-0448-8CED-E37E65532E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015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2095012-B303-D745-97C4-3B0CCAE899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015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2815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533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C6E8EE-A567-5E47-8157-DB9F9C3535D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733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D448757-FD78-A84C-8967-03A497730B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733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533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2884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47C8F129-68CA-3749-8958-E11FACBCF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448822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DC19511-70BE-1640-9DAC-43F8EBB4A9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48822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28846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6201DFD-13C0-4143-81B1-5ABD2FBA165D}"/>
              </a:ext>
            </a:extLst>
          </p:cNvPr>
          <p:cNvSpPr>
            <a:spLocks noGrp="1" noChangeAspect="1"/>
          </p:cNvSpPr>
          <p:nvPr>
            <p:ph type="body" sz="quarter" idx="45"/>
          </p:nvPr>
        </p:nvSpPr>
        <p:spPr>
          <a:xfrm>
            <a:off x="2758204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6D2391B-EC26-0D4A-BC30-8567D4395E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004170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A662F0E6-9A44-FF4F-A714-28BF45A5A30D}"/>
              </a:ext>
            </a:extLst>
          </p:cNvPr>
          <p:cNvSpPr>
            <a:spLocks noGrp="1" noChangeAspect="1"/>
          </p:cNvSpPr>
          <p:nvPr>
            <p:ph type="body" sz="quarter" idx="47"/>
          </p:nvPr>
        </p:nvSpPr>
        <p:spPr>
          <a:xfrm>
            <a:off x="5750366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DCB3530-C88A-524D-915C-6D6849F98D6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996332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308843A5-C26D-0149-BEB7-32944871D432}"/>
              </a:ext>
            </a:extLst>
          </p:cNvPr>
          <p:cNvSpPr>
            <a:spLocks noGrp="1" noChangeAspect="1"/>
          </p:cNvSpPr>
          <p:nvPr>
            <p:ph type="body" sz="quarter" idx="49"/>
          </p:nvPr>
        </p:nvSpPr>
        <p:spPr>
          <a:xfrm>
            <a:off x="8717302" y="3063241"/>
            <a:ext cx="731520" cy="731519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D062DA9-C211-C04E-9D20-D2184D82C22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63268" y="3268134"/>
            <a:ext cx="290392" cy="321734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48E1FE-81C1-5F44-838E-21AA6E5B231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928E91-848E-AE47-9B70-00973368700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042843-F949-2D44-8A55-72303103673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5CE447-C5DE-6644-9BFE-9D77496FBAC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057CE23-7466-F04E-9E5E-E5DC7FE219B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995B2D5-EF1B-3D45-BE13-1B65B956804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F73A5F-1932-9040-9460-394D4153408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9B5E32A-1239-8C48-8163-884ED43FCE5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54C57DB-2BA9-CB47-9C7D-DDE0A2C5CAE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1A48DD4-504D-7D43-8D1E-B758FBDEDF98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7F17CFF-B444-1344-9979-8D18B24447F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B481796C-2165-3E45-B6D5-1890C406F31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06B462-8E96-9449-B2F1-320B1398305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CBADE51-2767-9B48-B8EC-1024AD7C9D8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785BEE5-6E70-0748-A093-6E1612D1AEE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C3F9FDD-4C40-704D-B310-459EDB4C2EA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0C87695A-0D35-6944-9ECD-115DC0F125C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7691F1C-4A05-3B47-811E-AB95E0C7B60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821A955-3216-284E-8A98-68C5C959016F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6ABB760-513E-5D4C-B63F-C4ECC37A434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1457E85A-CDA5-EA49-BDD4-D309958FE3A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710247-A1C0-274D-A94C-5DBE4F559B9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50CD70-5FF8-3442-88FD-D89D46D48CE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8C32579-DD0E-3D4A-B987-A0E3DB88780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71BB21E4-75DD-744A-A78A-40F982FC793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957DCBA-CF3C-BC4F-8FB7-1FDEA0C66DC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00027E32-FD6E-D34B-B7B4-27674B6FCF8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40615A0A-06F3-1A4E-88A7-3E541AD96F5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E072BD-170C-2744-99A3-1536E6FFDF8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C6CB66-CA89-CE42-B2AB-DCA81484959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86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15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2DC9249-1EF3-DE49-83FD-29B824384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6128" y="5395849"/>
            <a:ext cx="2223872" cy="640884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39F87EA-5930-B84E-AABD-992897FFC1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128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815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ED8AB2E-DC11-0448-8CED-E37E65532E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015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2095012-B303-D745-97C4-3B0CCAE899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015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2815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533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C6E8EE-A567-5E47-8157-DB9F9C3535D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73375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D448757-FD78-A84C-8967-03A497730B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73375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533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28846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47C8F129-68CA-3749-8958-E11FACBCF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448822" y="5395849"/>
            <a:ext cx="2223872" cy="640884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DC19511-70BE-1640-9DAC-43F8EBB4A9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48822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228846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80DC3A-35A5-A04B-A0F6-D75B06DE52F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1AC45B-C71E-5442-90F4-41EA1485DFB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64876A-C184-EE43-9F98-7ED3F19F2A7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8ABFEF-1CD6-C544-9BC8-D2489679A22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841EFD6-82DE-C94C-9DF4-6DE60568F97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7CA116E-8561-8C4C-A91C-1C9B7710FD2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AE8547C-AA07-CF4B-9278-463202E83B1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336C504-935F-2D45-8E51-72C0A24ADF6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ECA8F5D-0BE8-6041-9F4D-C6C6FD49687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D95A35-3DFA-2246-94A0-A3818C1B8683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201C451-142E-2A43-851D-D2D4BF393DE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153D1F02-612C-1741-9D70-CD1DA11F827E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130E52-C260-7942-B6FB-8DE6ADD54EB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8572523-D70E-F34C-A9C9-D13EC793316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EB168AF-F839-DA4E-BC58-B2C81B334C0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D594C27-774A-1945-A340-877AF8C72EF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C2D61DD-7F50-554C-B335-31AB9B81505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2A023C9-B61B-4F49-95FA-7D86BA757A3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4B220D9-A542-AC41-B94A-C38357C686A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5FE4D87-866F-4341-8012-80BDE9D0952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E253A6C-D2CF-7145-AE42-8F708057F7D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012126-A03C-C54E-9C06-D1F0B190D9B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3432AE-FCB7-A649-A454-060653864A8F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6CE3A3A-3D9C-C743-883F-E2EDF45BCCE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ECC188B6-B34A-C444-BEE6-FC999D11AEA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476C2662-D10E-B942-94B1-92D44D15BE4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F79C38CF-22DE-4940-9216-4AF9DAA797E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0ADABB48-41A0-E04B-B2B0-5952B9846E2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7541B1-105D-5440-822A-43312BA29EC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898A57E-DFAC-6A42-BA11-B8DF59A7226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534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615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446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BED8AB2E-DC11-0448-8CED-E37E65532E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376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2095012-B303-D745-97C4-3B0CCAE899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376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4446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64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C6E8EE-A567-5E47-8157-DB9F9C3535D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094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D448757-FD78-A84C-8967-03A497730B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094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164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91863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47C8F129-68CA-3749-8958-E11FACBCF4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84919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DC19511-70BE-1640-9DAC-43F8EBB4A98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4914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91863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04359D5E-BF9C-084F-B760-A3E97A2528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6128" y="5395849"/>
            <a:ext cx="2223872" cy="640884"/>
          </a:xfrm>
        </p:spPr>
        <p:txBody>
          <a:bodyPr lIns="0" rIns="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1E26879-1F8D-6E45-87BD-8D44C4B00E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128" y="4844051"/>
            <a:ext cx="2223872" cy="450238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E0C684-874C-C84C-8C57-49ACD9E5AC0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0ED74-7D55-3C4C-BC30-2873DB854C8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206C75-3248-1A45-86F0-7C4F3571105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96D8F4-A234-0346-93C5-E87D124273BE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097A910-8269-2D45-8A41-D27BFA17C59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98765E5-9930-F345-A92D-36538217163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AEDAD2B-FE89-D646-8195-AB7EF02ADC35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4B69EF0-514A-494C-9106-FFA5862ECFD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2386132-5AF2-1941-8378-FE2688F21B2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DC39CCE-8354-584A-B6CF-EB6BAC8F8FC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9F38821-5D98-A44D-A8DF-9A08839A01F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6F778E19-25D0-9C42-80DA-1C7267A2F576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C48D59-3753-A946-A745-51926F78636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A461AF4-6ED6-1045-9F98-D3DE8CD5800D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F848824F-90A7-D04E-9445-4C1820F4FC9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BB696C8-DF1C-8B44-88E1-D785A472FC4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605EB51-F40A-CF44-B32C-0F1A3E617ABE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6B606BC-89E1-4E45-B5F8-BB8BB780D447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9BF8A52-686B-D14B-A834-A6F1979555C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8B2605F-DD09-F447-BB0D-BB41E1DE62F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F943080A-69F5-4445-B57A-A39D9759C38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A6D610-1D92-2B49-AA44-DD76DC12F3C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45388E-EE82-7C4F-9C4B-7BC39F2BA34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37CC257-258E-9D42-883B-3C529D087AC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B3CA11FC-864B-8545-A619-E730E11B1B0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6DD96D8-E834-BC4B-B793-155442ECA06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2BFF0AB-D3A3-5249-92E9-AE293D09DC4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33ED967B-0DB2-5047-9299-D255FA4CA19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30D368-3FCB-F749-8D22-FF109084F2D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A642645-27BD-B14B-AFC9-6F6EC3A264B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774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2347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62347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44738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22DC9249-1EF3-DE49-83FD-29B824384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64714" y="5401277"/>
            <a:ext cx="222387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39F87EA-5930-B84E-AABD-992897FFC1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64714" y="4844051"/>
            <a:ext cx="2223872" cy="455666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44738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64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4164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91863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91863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35EFF76-BCFA-6641-A215-BA18845CD5D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6094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100383D-D493-EF4E-B5F4-2802CF6264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94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FBED38D5-0736-8E46-9767-3D5C9665288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584919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786C14DE-3A69-4149-8698-D8F6150091B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84914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5C7DAEA9-D508-1340-BEA5-7A6C723C806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55403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F9A03A2C-5389-8042-8FA6-45CD7460AFE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5398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2DB4F7-39AE-1249-A462-A19530720FA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8C3922-F357-004D-868D-CC9659A5851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9610D1-DDDC-6542-A397-FAB02A5A629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89D761-2D8D-2F49-8E54-0ABEA698CD6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3C5438-CA84-EF43-B8BD-171218730F1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7D3C8C8-35AD-CA46-9FEC-95C6DC04250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4FE0CAD-B789-D74C-A7A5-DA6001FAFB4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DB346E1-29ED-4242-AFA7-BEA13E8C435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1DDD294-554C-4547-84E6-3752193D7E4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014BE6A-E53F-1447-A4F6-EF7EA27A312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41EA7F0-F01F-044B-B390-379DE22A5AC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36BD6C70-C8FA-6147-99C6-0FD84401E78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9DE911-26A2-CF4A-A25F-F49B0CD833D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B48BF27-3AE5-E641-8AFE-D79F7B43A03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B96A940-B07B-E749-ABDC-0570494046B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1ABAB98-B8B6-A24D-8FF6-AE96781A7D9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EC535D1-144B-C74A-B633-8F640CCB259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D12E89B-E439-EB41-B516-1B6A92E1F61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1E932355-1CD9-1D46-9E29-9FFA7650E10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69A8EE7-4F57-7349-8254-432B084042B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4E6B113-CDFE-004C-812A-24593ABF83B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A2E54D-4B87-C941-A125-CFB9D4DA5AC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C378FD-9D65-C846-BE21-5ACAF545D25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57E9E876-35D2-3146-8F81-E74F332E0DC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6B13576-5375-9F42-AA35-FE913BF3E6B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5455BC3-2B09-B344-B3A2-4ED3B1394C7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3A42A6FD-18CE-4F44-AB99-39A44B0FDBB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059DF9A0-A7EC-3D46-8F94-54F901D1416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3B0F32-1F15-C845-832C-858709DAC93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6BF2C67-9620-AF47-B338-9ACCBA739FA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366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1D25E9DE-79EC-E642-A32F-F58862280C9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07755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D81DC90B-D516-7948-897D-2F4507F1C91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07755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CFF815A-1561-6640-9BE9-49D1D1D833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2347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BCB82E6-7C2F-1C48-BBDE-430FBA3E50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62347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3399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53399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91863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91863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786495C9-A315-F54E-A2B3-68B85052BCF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00811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2E9B17-680D-444E-839D-FB52D918374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00806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1EC5340-06DC-6C4D-A806-122A357303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5403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78B68CD-0D82-554D-933F-500A7CB259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5398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91B5F81-832A-1E45-89A7-A0CECD03E96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584919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3C380B0-18DF-6B46-A8A4-53E284D44CB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584914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18186BD-C356-3D49-8C5F-C75898F9EC3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73375" y="5401277"/>
            <a:ext cx="222387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FA8B561-3B74-5B47-9057-2690D75FC9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73375" y="4844051"/>
            <a:ext cx="2223872" cy="455666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86619F-BD03-FB45-820D-1FB2CDAB810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639889-E60A-7C40-8CEC-4C808B823C0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B2AE2B-AF38-A84B-B543-78607775D00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15C02F-EDF2-424C-9129-3E9A401EB78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5A63D13-1EAC-9142-8F90-A5BBB301301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243DF4D-1BE9-8B4F-8214-47435C8EF6D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370FE02-2E71-1F46-BC8C-8C5B93587F5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D072DEB-29B4-294B-8126-E1A61A6DDC6E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867D625-E01D-CC44-AE8A-E436EF7B8B2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81E8DE6-E00F-7A49-8DE4-CD29B32792E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C306089-F942-FC4C-8773-C1D63C9AE9D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AB650974-9BF8-F947-834F-28028718610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A34DF4-319C-D44B-8D04-E58AB09D8EA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F9AC300-BBB0-1E42-A665-309188542C7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61D22E6-F1FF-994D-8109-C8C9340646B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A7604AF-E830-4A4A-AC1A-3DD05F2FB382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B4C02B6-2605-F14D-A8DF-D7AA43466A9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B172A6D-222E-8643-9103-3837E337134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7A01D46-272B-8D45-9211-9E49672784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14700C3E-84AF-0645-89FA-20F7FCC49BF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979AC54F-DA27-194C-8DEA-A7A16E2C0C1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EC8CA3-5EF6-334E-B5F7-91376A2AE6C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C56CAD-4BA2-A447-B9F2-78D3CD256CD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EA06CFE-F7F3-A042-9B6B-FF7715E6D34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93CCA36-8948-EB4B-8B15-C16DE5BDBAC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1FCEB3A-B1DA-6C49-8B4D-3514DE404BF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565C882-59A4-CE49-9CEE-5581967B165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424906D8-5CF8-B745-A02C-391D80A2D02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F51AFD9-FFBF-574F-BFDF-7A719205DFD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0C69E3E-EB5D-4E42-AB50-EB0F1BBA146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4355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_IMG + Description_Foc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50E15673-09E2-A945-93B9-ED69C3E46F3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16416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68471E5E-A3CC-BD44-B44E-7BF0F12A0C1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416416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07EFE84-06DC-8C4C-AC16-1A412DE84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18612" y="1400175"/>
            <a:ext cx="2663824" cy="4916488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2pPr>
              <a:defRPr lang="en-US" sz="2000" b="1" dirty="0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35D0F7E5-0367-D14D-ABBE-8B44FCA3800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8612" y="1400175"/>
            <a:ext cx="2663824" cy="327818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E05B9437-9777-3542-B46C-0BDE0780B5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8588" y="5401277"/>
            <a:ext cx="2223872" cy="5511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45099CB-EABA-EB4B-8B1B-FE108549B0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38588" y="4844051"/>
            <a:ext cx="2223872" cy="455666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51F1B6CE-5DA6-A04A-B75D-B0CAA870FAC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609472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D4749F7-258F-B947-B6BD-16EEB6F974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09467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FD47CA6-F6ED-254F-9CDA-72AA4354617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07755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A919456-53CE-5949-A94D-B6B4677BC85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07755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AAC3A04-B6CA-9547-8EDB-BBC967E8B9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2347" y="1701049"/>
            <a:ext cx="2337790" cy="4314740"/>
          </a:xfrm>
          <a:prstGeom prst="roundRect">
            <a:avLst>
              <a:gd name="adj" fmla="val 11809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800" b="1"/>
            </a:lvl1pPr>
            <a:lvl2pPr algn="l">
              <a:defRPr sz="1800" b="1">
                <a:noFill/>
              </a:defRPr>
            </a:lvl2pPr>
          </a:lstStyle>
          <a:p>
            <a:pPr lvl="1"/>
            <a:endParaRPr lang="en-US" dirty="0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846B547D-0376-D943-A3E8-F179D778239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62347" y="1600790"/>
            <a:ext cx="2337790" cy="2876958"/>
          </a:xfrm>
          <a:prstGeom prst="round2SameRect">
            <a:avLst>
              <a:gd name="adj1" fmla="val 11395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620B87E6-5E69-B647-B240-C791EDA2B80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00811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96310959-416B-314F-9B1B-B18D2F8CC58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00806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9CAD10F8-B58B-C342-A75D-977C71A12E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5403" y="5155755"/>
            <a:ext cx="1951678" cy="559245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16D49104-4513-7C48-8B15-386B8D1E1C7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5398" y="4608936"/>
            <a:ext cx="1951688" cy="44656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8BCD8E-F115-D543-807D-EFFD37010D2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9F1A1E-FB38-FF41-B83E-CBEB775D803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AB8C23-AD95-0D43-8215-54F7520D670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360A58-CC39-AE44-9CBB-40021CC502A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B02B616-C0ED-4F46-B738-59490D36E81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76484B0-F77A-8445-9856-E65E3876E0F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7033068D-A81D-934E-8434-F3431F0AE02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DCBC5BCC-8F78-A848-BF24-C49E7572AC99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F71DC4C-C89F-CF46-AB5F-CA28FE573C0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D73D709-8094-1B48-9E87-525FEABA42B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6261E4D-6A72-2F4F-9EBB-579F732D925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0C22453F-E67E-4B4E-B814-EE000687C1F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A89DDD-557D-EE42-AD68-6984C6115C0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274F2EA-112B-A248-8436-27555277C4D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2670D0B-CD03-F24F-9E37-C191528ED34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6F12B26-952C-3C41-85A0-ED392D6A1E3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FB4BC3E-982F-8842-9D31-91C4C77FCAA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82DC2507-4789-E346-BA40-100907F3B44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8EBBCD2-D36C-AE4D-8641-17453C79E94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FDCE935-88AD-244D-B4FF-1E6703C7117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F75C048-56F2-2B4F-A9D2-AEDC6046A16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60C25A-5FF2-414B-B669-8446A59875D6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9758F7A-AF9E-6142-B691-39529EAD0FD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F6EF6EBD-12A3-9B4A-9F95-D0D03C3DDE3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C843CEC2-7CC5-F44C-8D1B-C1AA4A09946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78DC3868-CB6F-6B46-893C-74D3E456A3A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30661AE7-A4B5-5746-B0CE-5F305C286B3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6507F7BD-C83B-9741-9154-FE8FEB5B1B0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256080-ED8B-A44E-99D7-374B6CD40EA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6976CA-466B-8144-9081-43EA72A4E3A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33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127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FFE3B5E-E061-1B46-BBC6-3D30828F42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3126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9947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6FE2E56-CFD3-AF49-9C92-146CB63FDA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9749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123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3840E61-8090-564C-9852-BCDF6B872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925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304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D7FA2A8-12C8-2F4B-814C-B9DC5C7D0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106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8A1FDE-34C4-7E47-AE17-F329EC3BA03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B45A6-719E-464B-BC34-C9ACEE470718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07FCF7-9937-8644-8BA5-649FC3FA74F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4B823-8409-2D4A-A6B0-FB97B342481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51C98C4-E2C8-E14A-B8E1-6C7415E1C6E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F8DFB18-3136-8D49-84B3-06926D6BC0B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77752CB-353A-624A-8928-0CC941B7A58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8C1B4CA-4DA2-D94E-9078-471D54A8508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5E64F6B-EAFB-5943-965D-67D8CBA6DC7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37BB9DE-FA6B-A549-937B-C63BA70D974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B19DB0C-14A7-6E49-A9BB-414A105DBEA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5A34B38B-1CEC-6842-A1DD-56167BF07C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747B52-7095-814A-86F4-537E9F3D197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D3D371F-13E0-084F-93A8-C311732EE9A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1838E41-58D0-F844-B46A-33EB8472C5C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B605BCF-8829-764A-92FC-878A1184F8F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86093D4-B624-3641-B89D-098D9B0CE66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5D98609-4C59-3F4E-9CCB-C80834ADE00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003A15B-CD3A-C943-8354-C66ECEEC7C1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D8FDA85-3D74-1446-88F0-A67F95685F4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E057C35C-E183-C541-A104-691C4C2D4B7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BCD78A-40FF-A842-A724-6B1DFF795DD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6DBC8F-0F94-2840-8BF5-05636A68E5C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7134786-D293-734A-8CC4-F42416583BD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A7651DD0-7D7F-8641-9920-81652B4DC7B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7C5907C-22B5-A745-8DCD-A8B138894E7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50164B7-73B7-AE44-8BD8-6349FEE2A5D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072A2962-612E-C045-8AC9-B86C8EA0541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1941D9-11D9-864C-8477-F6DFE55C7CF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D65298-ECD3-324F-ABEC-8A494390679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0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2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2_Red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F7CA5C0-EA17-E643-A533-8A89522E2A03}"/>
              </a:ext>
            </a:extLst>
          </p:cNvPr>
          <p:cNvSpPr>
            <a:spLocks noGrp="1" noChangeAspect="1"/>
          </p:cNvSpPr>
          <p:nvPr>
            <p:ph type="body" sz="quarter" idx="171"/>
          </p:nvPr>
        </p:nvSpPr>
        <p:spPr>
          <a:xfrm>
            <a:off x="601827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793048B-7BB0-294F-B4C4-0D7909C307D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308583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C98D40B-7784-594A-B0FE-D05BD72DC86A}"/>
              </a:ext>
            </a:extLst>
          </p:cNvPr>
          <p:cNvSpPr>
            <a:spLocks noGrp="1"/>
          </p:cNvSpPr>
          <p:nvPr>
            <p:ph type="body" sz="quarter" idx="175"/>
          </p:nvPr>
        </p:nvSpPr>
        <p:spPr>
          <a:xfrm>
            <a:off x="5455939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6142606-AA78-BD4A-BEF3-5C8ABC262F8D}"/>
              </a:ext>
            </a:extLst>
          </p:cNvPr>
          <p:cNvSpPr>
            <a:spLocks noGrp="1" noChangeAspect="1"/>
          </p:cNvSpPr>
          <p:nvPr>
            <p:ph type="body" sz="quarter" idx="177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2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7BC6B3A-8C97-A743-8120-34EF35F58A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4FE97A-D218-2842-961E-9A9BBEDCB01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A852F-7D61-5345-A3D0-8A0FA90B279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CA23C3-011E-6D4D-92DC-85D6BF3959B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DE8B43-1094-DE4E-A14C-FFD152BFC81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CC114F6-682E-A443-993A-FB62CC0BF2DE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5D7F5D4-3BE7-224E-B79B-E8CF084A8BD3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398EA44-82F6-9848-A135-1A8B9C557A83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6D88C95-E4A0-044C-A95F-2652B7889645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B110B64-0BE8-0D45-A03C-F342766011DE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7E29E0E-CABE-674A-962E-09D12654E484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08D8258-C3EC-2741-81AA-3F5E9B41D27C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AB2A440-DFA9-0D48-8EC8-18864AB83A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3954D8-DD01-A140-9575-7A153ED67B9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B19500B-F3DD-0E4F-A50D-77161FD9BCA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0200D7E0-61A4-5B4A-879B-039DCF9A2A6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74B9A7A-D32E-E645-934F-DCD3C84E677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DBD3A0F4-BC44-814E-9DEE-8567500D9AB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B462240-9C81-4F4E-B6AB-C7FCBD5ED40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FA0746A-2289-EE45-946C-B86912D6B0C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14DA946-E089-AC46-9888-D0DB9F3D179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37102C05-281F-2E4A-96BE-586800378AA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A07664-5C09-0C41-8193-CC292A477C9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A961BD-0F9F-744B-B85D-33609E33E24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76F3F6-51D0-3D43-BEB6-0A24942B708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A9AE6A5C-5F02-BF46-86F8-537512768A9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3F57B66-9271-4141-A2E1-6A8141B87F9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351C7CAF-B43D-174F-8767-4B6D2C615C9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1ECA279B-2225-0B4B-B06D-86A7357912C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39AC19-46EF-284A-8D17-17F511DD50F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813E489-35E5-E048-A1E9-2EB38C7F9E0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32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127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FFE3B5E-E061-1B46-BBC6-3D30828F420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3126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9947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6FE2E56-CFD3-AF49-9C92-146CB63FDA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9749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123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3840E61-8090-564C-9852-BCDF6B8723F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925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3040" y="1400175"/>
            <a:ext cx="2121408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D7FA2A8-12C8-2F4B-814C-B9DC5C7D0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106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B229CFA-B613-E54C-B4B1-7492BB402F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76" y="6046788"/>
            <a:ext cx="2119312" cy="269875"/>
          </a:xfrm>
          <a:custGeom>
            <a:avLst/>
            <a:gdLst>
              <a:gd name="connsiteX0" fmla="*/ 0 w 2119312"/>
              <a:gd name="connsiteY0" fmla="*/ 0 h 269875"/>
              <a:gd name="connsiteX1" fmla="*/ 2119312 w 2119312"/>
              <a:gd name="connsiteY1" fmla="*/ 0 h 269875"/>
              <a:gd name="connsiteX2" fmla="*/ 2119312 w 2119312"/>
              <a:gd name="connsiteY2" fmla="*/ 39561 h 269875"/>
              <a:gd name="connsiteX3" fmla="*/ 2100487 w 2119312"/>
              <a:gd name="connsiteY3" fmla="*/ 132806 h 269875"/>
              <a:gd name="connsiteX4" fmla="*/ 1969457 w 2119312"/>
              <a:gd name="connsiteY4" fmla="*/ 263836 h 269875"/>
              <a:gd name="connsiteX5" fmla="*/ 1950002 w 2119312"/>
              <a:gd name="connsiteY5" fmla="*/ 269875 h 269875"/>
              <a:gd name="connsiteX6" fmla="*/ 169834 w 2119312"/>
              <a:gd name="connsiteY6" fmla="*/ 269875 h 269875"/>
              <a:gd name="connsiteX7" fmla="*/ 150379 w 2119312"/>
              <a:gd name="connsiteY7" fmla="*/ 263836 h 269875"/>
              <a:gd name="connsiteX8" fmla="*/ 0 w 2119312"/>
              <a:gd name="connsiteY8" fmla="*/ 36966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9312" h="269875">
                <a:moveTo>
                  <a:pt x="0" y="0"/>
                </a:moveTo>
                <a:lnTo>
                  <a:pt x="2119312" y="0"/>
                </a:lnTo>
                <a:lnTo>
                  <a:pt x="2119312" y="39561"/>
                </a:lnTo>
                <a:lnTo>
                  <a:pt x="2100487" y="132806"/>
                </a:lnTo>
                <a:cubicBezTo>
                  <a:pt x="2075568" y="191720"/>
                  <a:pt x="2028371" y="238917"/>
                  <a:pt x="1969457" y="263836"/>
                </a:cubicBezTo>
                <a:lnTo>
                  <a:pt x="1950002" y="269875"/>
                </a:lnTo>
                <a:lnTo>
                  <a:pt x="169834" y="269875"/>
                </a:lnTo>
                <a:lnTo>
                  <a:pt x="150379" y="263836"/>
                </a:lnTo>
                <a:cubicBezTo>
                  <a:pt x="62008" y="226458"/>
                  <a:pt x="0" y="138953"/>
                  <a:pt x="0" y="36966"/>
                </a:cubicBezTo>
                <a:close/>
              </a:path>
            </a:pathLst>
          </a:custGeom>
          <a:gradFill>
            <a:gsLst>
              <a:gs pos="100000">
                <a:srgbClr val="FF7600"/>
              </a:gs>
              <a:gs pos="53000">
                <a:schemeClr val="tx2"/>
              </a:gs>
              <a:gs pos="0">
                <a:schemeClr val="accent6"/>
              </a:gs>
            </a:gsLst>
            <a:lin ang="81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A4D481E-7757-1D4A-83B4-1F85A2C5C1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05879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7C6BB5D-F2B1-3647-85B4-80C774CB921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7304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3F6CE0E-EDA5-DB4C-9344-C41C6B6BC6C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2913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5323D77-412C-7349-8E05-69DD5D7976A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9737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7B56D8A-EFB9-EB43-AF23-249A95215A0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6103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FE4072-07B3-D24E-AD7D-4FE8BA74473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601C61-574E-6B4A-8709-1E6350AF373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6B9943-5DCF-3549-A8D5-B7366987E18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F70177-704C-0241-9E7B-9171DA2FF30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8E233F5-C5ED-D94F-8E5A-A46B372A7D3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449391D-21FA-E648-8EAC-D0815D11178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387D40A-7789-F740-9E04-C641024DD90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4CADBCD-248F-F143-885B-45E19A50B6D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26A0F18-EF3D-734F-9C10-AD743736A30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739372C-1661-3248-949D-842113B2959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D7F4B2E-7616-6143-8F23-B06FEB60D65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9E3C421C-E0BD-944B-A8AD-85B2CD6069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47CBA2-79A1-E640-BE82-0B641339216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1C3D3FA-484E-424D-8A68-1CAFC9AFB25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A23D49E-F2EE-A14E-B4A9-1488C58CC35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D0FB451-D5DB-034B-9E3D-EFEB8FACDD1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0B872F8-AB4D-4848-95C0-2E3E6D40F46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D49E50D-4D3C-8643-885F-F384D8E505A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AB18125-1183-CF45-98BD-FB557F90839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45EABE0-D34A-FA4A-8113-C46DB3C18D1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DF23FEBD-AC41-3749-9EF0-FBBD30D06D1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74CDD7D-DDAA-834D-9587-BAAA14D81E0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AB6EAA-E0A5-A84E-9059-37791A0DBCB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A312EAE-602D-2E42-96F8-7B23A1004A1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F2FFCF90-AA0D-8B45-BF15-37F22BAE869B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A2C1BA7-D270-3242-939F-DCCB4CD5805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EC71593-D578-074E-B953-C5CD3CEF6FE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ECA90C59-133B-3D4F-9C92-C21E0200DD5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4286DE-93D6-CA49-9934-1FE2EBFA1E4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8252FAC-B727-8549-B321-6EC20F7FCC0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503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2B485E7-2D8A-1949-A834-ADA8F9D62B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127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9189F8FF-130B-B64A-8BC5-ED6C56B929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763126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EDE7D75-E3A3-B54F-B5DC-D2460E7739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9947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CE6620E-4D3E-E445-A897-2036A9BF265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9749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FC6033E-7437-F44D-B7A3-D145B9B3184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1231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04373A4C-63E1-F141-8474-4BC26168E1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2925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C739870-A4B1-2041-9216-AB782BFF17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3040" y="1400175"/>
            <a:ext cx="2121408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ECBFCB9-88EA-2B4E-AA13-751FD18E01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1064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760770C3-D13C-FF4E-A3F9-DD6DF78213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5FCD24B1-616C-984A-83E1-4F6AE55A55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2119312" cy="3363467"/>
          </a:xfrm>
        </p:spPr>
        <p:txBody>
          <a:bodyPr lIns="274320" rIns="274320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2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CD6F540-B6B5-0747-80F7-20966FAFC4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7976" y="6046788"/>
            <a:ext cx="2119312" cy="269875"/>
          </a:xfrm>
          <a:custGeom>
            <a:avLst/>
            <a:gdLst>
              <a:gd name="connsiteX0" fmla="*/ 0 w 2119312"/>
              <a:gd name="connsiteY0" fmla="*/ 0 h 269875"/>
              <a:gd name="connsiteX1" fmla="*/ 2119312 w 2119312"/>
              <a:gd name="connsiteY1" fmla="*/ 0 h 269875"/>
              <a:gd name="connsiteX2" fmla="*/ 2119312 w 2119312"/>
              <a:gd name="connsiteY2" fmla="*/ 39561 h 269875"/>
              <a:gd name="connsiteX3" fmla="*/ 2100487 w 2119312"/>
              <a:gd name="connsiteY3" fmla="*/ 132806 h 269875"/>
              <a:gd name="connsiteX4" fmla="*/ 1969457 w 2119312"/>
              <a:gd name="connsiteY4" fmla="*/ 263836 h 269875"/>
              <a:gd name="connsiteX5" fmla="*/ 1950002 w 2119312"/>
              <a:gd name="connsiteY5" fmla="*/ 269875 h 269875"/>
              <a:gd name="connsiteX6" fmla="*/ 169834 w 2119312"/>
              <a:gd name="connsiteY6" fmla="*/ 269875 h 269875"/>
              <a:gd name="connsiteX7" fmla="*/ 150379 w 2119312"/>
              <a:gd name="connsiteY7" fmla="*/ 263836 h 269875"/>
              <a:gd name="connsiteX8" fmla="*/ 0 w 2119312"/>
              <a:gd name="connsiteY8" fmla="*/ 36966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9312" h="269875">
                <a:moveTo>
                  <a:pt x="0" y="0"/>
                </a:moveTo>
                <a:lnTo>
                  <a:pt x="2119312" y="0"/>
                </a:lnTo>
                <a:lnTo>
                  <a:pt x="2119312" y="39561"/>
                </a:lnTo>
                <a:lnTo>
                  <a:pt x="2100487" y="132806"/>
                </a:lnTo>
                <a:cubicBezTo>
                  <a:pt x="2075568" y="191720"/>
                  <a:pt x="2028371" y="238917"/>
                  <a:pt x="1969457" y="263836"/>
                </a:cubicBezTo>
                <a:lnTo>
                  <a:pt x="1950002" y="269875"/>
                </a:lnTo>
                <a:lnTo>
                  <a:pt x="169834" y="269875"/>
                </a:lnTo>
                <a:lnTo>
                  <a:pt x="150379" y="263836"/>
                </a:lnTo>
                <a:cubicBezTo>
                  <a:pt x="62008" y="226458"/>
                  <a:pt x="0" y="138953"/>
                  <a:pt x="0" y="36966"/>
                </a:cubicBezTo>
                <a:close/>
              </a:path>
            </a:pathLst>
          </a:custGeom>
          <a:gradFill>
            <a:gsLst>
              <a:gs pos="100000">
                <a:srgbClr val="FF7600"/>
              </a:gs>
              <a:gs pos="53000">
                <a:schemeClr val="tx2"/>
              </a:gs>
              <a:gs pos="0">
                <a:schemeClr val="accent6"/>
              </a:gs>
            </a:gsLst>
            <a:lin ang="81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C4254BA7-7FC2-A647-9348-7D2EDE71DB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7304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3A90DA0D-A337-744E-B7E7-B066273415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2913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E9BDD123-DD27-2042-8F60-04D27893E30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97374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C34F42E1-A360-DB4B-9434-15B28D97C93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61030" y="6046789"/>
            <a:ext cx="2121408" cy="269875"/>
          </a:xfrm>
          <a:custGeom>
            <a:avLst/>
            <a:gdLst>
              <a:gd name="connsiteX0" fmla="*/ 0 w 2121408"/>
              <a:gd name="connsiteY0" fmla="*/ 0 h 269875"/>
              <a:gd name="connsiteX1" fmla="*/ 2121408 w 2121408"/>
              <a:gd name="connsiteY1" fmla="*/ 0 h 269875"/>
              <a:gd name="connsiteX2" fmla="*/ 2121408 w 2121408"/>
              <a:gd name="connsiteY2" fmla="*/ 53810 h 269875"/>
              <a:gd name="connsiteX3" fmla="*/ 1905343 w 2121408"/>
              <a:gd name="connsiteY3" fmla="*/ 269875 h 269875"/>
              <a:gd name="connsiteX4" fmla="*/ 216065 w 2121408"/>
              <a:gd name="connsiteY4" fmla="*/ 269875 h 269875"/>
              <a:gd name="connsiteX5" fmla="*/ 0 w 2121408"/>
              <a:gd name="connsiteY5" fmla="*/ 5381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1408" h="269875">
                <a:moveTo>
                  <a:pt x="0" y="0"/>
                </a:moveTo>
                <a:lnTo>
                  <a:pt x="2121408" y="0"/>
                </a:lnTo>
                <a:lnTo>
                  <a:pt x="2121408" y="53810"/>
                </a:lnTo>
                <a:cubicBezTo>
                  <a:pt x="2121408" y="173139"/>
                  <a:pt x="2024672" y="269875"/>
                  <a:pt x="1905343" y="269875"/>
                </a:cubicBezTo>
                <a:lnTo>
                  <a:pt x="216065" y="269875"/>
                </a:lnTo>
                <a:cubicBezTo>
                  <a:pt x="96736" y="269875"/>
                  <a:pt x="0" y="173139"/>
                  <a:pt x="0" y="53810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3700F08E-C07C-C14F-9958-E21AB92D5A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C5CB84-1CC8-324B-AB11-8BC899DFCCE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E19C3-0EF9-AA43-AD38-391DD140CF8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2943E8-2D75-BD4A-AB0D-0563AE4465D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C2401C-CFCD-3543-A86C-2A41180AE9E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710CA24-626D-8C40-9DEF-6EF52E18C31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4916A3C-B283-7248-B160-7283DCAFAB5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0D41748-8AB9-0648-8D05-4846AE2F15C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E948BCD-246F-7048-8ADC-00197173AFE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059E8D4-20DD-AC4F-A913-8555E868EBB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3F05FE9-E000-F741-8B13-95123639E9A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55B278F-86A8-8544-B11B-4101E5B2792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24E2CDD-EB8C-174D-8B4F-2825E7DD9E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4AC837-173C-7C4A-8206-DFA7310099A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66843E32-9EF3-B945-9097-BCB9947CF6A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E1B377D-EA06-3747-8DE0-D5F5A5A93C2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E55B0C1-663A-0D4D-8A27-588CA6195AF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41D4CFD-D48C-CA4E-B67B-F0E73C91AD7C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B0E97A7-8F8A-6B40-A3B4-F1FAE4BC7645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5BE01F3-80FF-534A-ADE2-9EF754DDD4A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82CB1E6-8DD8-7546-BDCD-3EF7C771BFA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12B2FAC2-A497-984E-81AC-937391FBEC4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C62EA3E-079F-3F42-82EC-38A269EF028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DA4B56-7F53-0D43-84AD-3916EF0219D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2185F40-A403-C04B-A061-F65755856C3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6BFED1EF-5954-184C-B389-4EC45AB7743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056DF620-2A1F-7D43-9E0F-C678FF11E2D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761D9869-8279-FE4C-9D81-8E5F96A0E9E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1">
            <a:extLst>
              <a:ext uri="{FF2B5EF4-FFF2-40B4-BE49-F238E27FC236}">
                <a16:creationId xmlns:a16="http://schemas.microsoft.com/office/drawing/2014/main" id="{9C2EE2A1-EA98-C943-93C0-791A299EEA4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1FF7D5A-597E-064E-B8C1-49237359FDAE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E5A72C-B42D-7A4B-B12F-FE2B53D7D7B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18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Tex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D462A651-860A-6148-BAE9-11CD7D7A1413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36B64-005C-AD42-B869-BCC5E46737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8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807BFD-9A0E-0441-BE0C-272DF0239E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Text_Accent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BA000D5E-6D98-8E4D-A58C-BAC388FA691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673411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4DB8F91-8FE8-6B47-B18C-F8D8E8E9C3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73411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738EFBC-5DF9-0548-95CF-68AA239F30A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040434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66F3DF6-4FBC-7B4F-80CE-CBDA651157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40434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3F3EA214-8849-0846-A93C-71ADA65E5E9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407457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9F3F5386-B789-244D-92F5-59254602E06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07457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2896C7A1-430C-7145-8D0D-8A41B20EB11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74479" y="1400175"/>
            <a:ext cx="2123425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7F49A8E-702B-B541-9B8D-047D0FBA2D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774479" y="1400175"/>
            <a:ext cx="2123425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21AF7B-6552-4540-ABBC-6316C7909A6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CF6176-BE2E-E447-AB10-24936077B08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4A10C-8F82-824E-B218-4BC89DDB9A79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0967B-40B6-A841-9381-04CFA6D7C5A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A31BB5A-7B47-FA42-99D6-B747D7C37A9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7598C61-BF79-4940-BC0E-1E0853E0A1F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D7D4A4A-C878-7C48-B106-031EFCC1B6F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D969563-EC62-BE4F-A729-DE47BB4BFCB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7197C93-5A6E-D545-BE35-483A806CF8C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17581EA-59CE-F048-BFF7-FC039070957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4CE78F9-AAE7-8A40-B1C8-F0D83031FC2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B65F3F43-935E-E14D-806A-1FFD5A280E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EFD538-5B16-FD4F-B560-F6A0303C786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9F7974D-7C1A-014D-93F3-DB5FBA1F4DD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BF85DD0-71F7-2546-94B8-08EE60BA5E3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CBA2D1E-1A94-7A4E-982F-7C092AC7460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7D83D43-A93F-154E-BA90-F077CDD21AC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B500B52-857C-BF4C-B5D3-ACE249D646B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BF3FE18-B3BF-FC4B-B8F9-D8307EC5069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5ACED4A-B8D3-3D40-8293-3EE29E5BA05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46F82B14-4C0A-EE46-BA7E-7423DF5B29E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DCB6C1-DAAE-C542-978C-A36373FCB75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928F5A-D38A-944C-AE89-22A49E5EE40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E43DF4C-3431-004D-A892-2ACBE845899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4A4E2A4-0927-864B-ABF0-F5DCD7A26BF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F341FCFA-7DEB-C147-8882-3959B24634C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86DBFE9-A52F-E046-86C6-B0BCC2B6709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BEF722A8-3627-8943-8FC8-FC35A8D1B0F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E3567-324C-A24A-9815-A6EF25F3E61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BF8886-8CD5-F540-A653-7D83BB81ECA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378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502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419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539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65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665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2928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2928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67577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4559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94559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41046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6485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6485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1134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12582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59069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12582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BA49552C-D123-9541-BF36-9A984FAD6C5E}"/>
              </a:ext>
            </a:extLst>
          </p:cNvPr>
          <p:cNvSpPr>
            <a:spLocks noGrp="1" noChangeAspect="1"/>
          </p:cNvSpPr>
          <p:nvPr>
            <p:ph type="body" sz="quarter" idx="51"/>
          </p:nvPr>
        </p:nvSpPr>
        <p:spPr>
          <a:xfrm>
            <a:off x="2331942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C50362F6-FEF7-364E-9022-1B57EE6463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490523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6191A356-7E59-BC47-9F25-88E9FE6C25BC}"/>
              </a:ext>
            </a:extLst>
          </p:cNvPr>
          <p:cNvSpPr>
            <a:spLocks noGrp="1" noChangeAspect="1"/>
          </p:cNvSpPr>
          <p:nvPr>
            <p:ph type="body" sz="quarter" idx="53"/>
          </p:nvPr>
        </p:nvSpPr>
        <p:spPr>
          <a:xfrm>
            <a:off x="4703183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AC72D63-5E6D-1644-B15D-C3C35E2ED41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861764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87861874-369A-E84D-B960-261806FF6A74}"/>
              </a:ext>
            </a:extLst>
          </p:cNvPr>
          <p:cNvSpPr>
            <a:spLocks noGrp="1" noChangeAspect="1"/>
          </p:cNvSpPr>
          <p:nvPr>
            <p:ph type="body" sz="quarter" idx="55"/>
          </p:nvPr>
        </p:nvSpPr>
        <p:spPr>
          <a:xfrm>
            <a:off x="7066674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02F140FB-CD67-A840-8D95-F4AD52978476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225255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B394E2F0-6925-6F4A-AAC3-EFA7A0F673E9}"/>
              </a:ext>
            </a:extLst>
          </p:cNvPr>
          <p:cNvSpPr>
            <a:spLocks noGrp="1" noChangeAspect="1"/>
          </p:cNvSpPr>
          <p:nvPr>
            <p:ph type="body" sz="quarter" idx="57"/>
          </p:nvPr>
        </p:nvSpPr>
        <p:spPr>
          <a:xfrm>
            <a:off x="9437915" y="3208150"/>
            <a:ext cx="441702" cy="441702"/>
          </a:xfrm>
          <a:prstGeom prst="ellipse">
            <a:avLst/>
          </a:prstGeom>
          <a:gradFill>
            <a:gsLst>
              <a:gs pos="17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70711065-6682-E64E-A882-B5234F549E5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596496" y="333186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47D678-A3E4-8C4B-AB7F-AF0E2ACCD92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9EC750-AD16-814D-8DB3-FB5CFEFA350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AC1687-3C8B-F847-9FE8-EEAC45775E41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BF89BE-68D9-2C40-81AF-3AAE1B93868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43CE85C-0EC6-6843-904E-0CFA30FEA00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5264EF0-780C-0E49-A636-274EDB69C87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D436DFB-E438-AF48-B5BF-10D1E6335C2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80D4808-F242-3C45-8A53-A8394B144B0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3788CC6-823D-4544-BB9C-5FEE74D7DBE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4DB8477-7D7B-1B45-ABA3-80A416CDBB8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AB1DF95-52A4-C845-944B-CE3DB5C4F84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42D238C8-2CAF-E141-8ED9-FE3DE892EF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71D140-6BC3-7F46-9C5F-A8BADF46DA9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613AE0C-2186-F44E-815E-3C15C9F4A76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EE562C21-35C1-0D41-BF75-ADFF40FFE7D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07036A9-C3EE-E941-9A3C-DFA2EC09C10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30F44D8-17B5-3243-84FB-FE03CB7FA6E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B0C6C54-C47D-164C-857D-902C03C303E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192073C-D081-9E45-ADD0-1213976FAD3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FF3D820A-F5E1-6048-9D32-9C023F9716C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2CBE728B-17A5-4247-9E80-67C6DFF6F5B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2F74BA-283A-3048-9658-F1064AE26AD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040A5E-1F93-4247-A088-E078D0C99C8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66E32115-0931-694E-B024-86F479DBF01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5A52DF9-CEBE-DA40-B286-B3C2E7EF7D6C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532897A4-8C1A-9744-8BED-1CEB237E19A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9A6E4C1-C801-D34C-B6E7-2A12CE4311F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6C4078E8-24A3-1346-8E31-4CE0BD43918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FA76D7-F282-654D-A144-4B3412212C8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9DBEBBB-5FA6-5A47-A22E-56AF049AD4F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517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3419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5396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502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65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665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68012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2928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2928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67577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94559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94559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41046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15694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64857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64857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11344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12582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59069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12582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B47CA-9526-7743-A116-A71F0BAD563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894133-1FBB-BA4F-81B5-E1BC80127A5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A216E3-656F-2248-BEFF-D62833B1A04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55749B-5641-EB48-837A-A30E34F3A6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34345C5-D35E-F64D-97B5-A14512792CF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EEB3758-9DA6-F445-A52E-AA731B5C2B4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8A110DA-BD2C-6146-A41B-7C1D06FF16A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5CAB780-C0F2-944B-A99E-58F3B530910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4B53476-53E1-9F49-9FFA-428CA988BFB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FA3A260-8AC0-D449-A2FC-463E0F93FB6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282691AA-6E6B-EC42-947C-E6F455F8507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1985457C-6FF6-AD4D-8CD4-C1ACF218BB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BCF60C-96CB-164F-BFCD-CCD09229E3C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50874716-D410-2D43-8C36-220271D3C69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EA5E2FA-ADA8-8F4C-95E6-6A4170DB946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65F6663-1FD3-454C-9245-626B22BF425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A8C0E3F-A32E-1044-8B31-A4944547F96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288064D-F759-3346-B3C6-28A53994668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12B791F-316B-E94E-A44B-8138D8D1569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A981FED-373C-1F4D-A9DA-06C004326D0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0AB8DDA2-8B7F-994C-941E-A2FF8724D70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1FECCF-AD47-734B-BA4D-CCD5FF6524B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788450-E2A5-1C4C-93B1-185237BFC5E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258F301-3B79-A349-ABAB-7F985DEB869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07156F2-205E-1B44-B7A6-F62CEE73A9A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E9951ED-5000-E247-82D1-FDBC3E53475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7F17BC-B1E8-AB4B-9A5F-0F44B4CE8D6F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ACB67637-65EE-4B4F-8950-0809145C2FD8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CB4961-7280-6A4E-8533-2856D613BFB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EFA2027-D3FC-6246-8603-7622064B61F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134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24709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43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0502" y="1400175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65" y="5410651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9665" y="4844050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6152" y="1400175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75943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9743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9743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75541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62709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62707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2068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3300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3300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9098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2BB27D-5049-0743-B86F-2125FFB7D5C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F61886-6892-0C4B-8894-CDB909BF3A6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0D2DE3-2C9E-C84A-9A59-EFC4074421B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85C1AB-FDE4-0948-8373-89F9CD7EC250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0181DC2-047B-4343-8261-CC0C0A2A7E1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268D91A-3F07-FD4C-AD47-8D0E1D9EAE3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D564D34-CAA2-5D49-9CC9-0D8B4659752D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A5647B5-33A2-5341-99B2-650935478B3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B46CBF-EA32-B542-9830-762EAD4D566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9D55B59-213A-2F4D-8294-1ADEA05656D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BB5E792C-3554-8D41-800A-F66E2C2607E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8DA92040-6260-1848-AAD5-AA96E59681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CC85D4-4DB3-C041-9219-3EABB556723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F9CF0D2-E295-B74C-86D2-003990E2AC4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2AAB1D2-1DD4-9B40-A89B-6A020085CC5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776060-2CDB-0D4B-B3E1-76C61EA1BBAA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1BA1E81-E94C-554C-93F8-6B5FF9D4816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BEC455C-F911-1740-881D-6F7B093EF7A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CB00DE28-DAC7-FC4F-BBA5-1AD2ACFD35A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69B5D599-974D-4548-AED6-68CAE376A27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C0E22A2C-46A0-DF41-AB79-A2806F760CE5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3A7145-E556-184B-9A22-BD4520EAD9E0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02AD1F7-D093-754D-80B0-C4728379FB4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034BE90-FA6B-4749-B16D-B7542F10AB5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032C3C0-3E28-5E44-8110-099B34D91D8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EBAF658-FC8D-7D43-AAA1-C627206C9AF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FBBBBDB7-DA8C-3145-AFA0-592F4B5A9A2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45D22CB8-C54A-A24A-8ED3-FD63D23D9DE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B1D92C-8C61-8948-BDD4-C392FE069FB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5C2D44-D907-254B-95EC-6E568FA07CE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29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oc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24709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73599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Description_Focus</a:t>
            </a:r>
            <a:r>
              <a:rPr lang="en-US" dirty="0"/>
              <a:t>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22762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22762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673599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262709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62707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2068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3300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3300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9098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DFA682-BDAB-D64F-9CFB-AAE8E72CD03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DF3F1E-0403-4D4F-9BEB-8E23EB9113D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D9F2E7-503F-854A-967E-1941433200B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AEBBFA-3DC9-C543-BEAE-2CBB2042F70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91A1A23-FA0F-6D4A-9ADD-42C791F5268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BCEC54B-E1E5-CA42-8C1D-AC9F24D2203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B8CFF0B-7639-DC45-9A34-3F5F07A67FC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6B10687-4EEF-8B40-B992-B1A46357BDC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1A897D8-BA17-794A-8593-0EF99EC3C84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7CFD5F7-7619-2E46-BC32-54AF8A976B7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69DA14F-C15B-C447-A9FE-7EB56BB9E59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D53525B3-D82B-4044-A863-B9C9B1743A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9B1199-7D85-5F46-B86E-9D3F9F23C92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B63027F-979D-8046-9ADE-18AF60B55BD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913D8C9-7F02-1140-9731-08E2E160349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2F47A5A-8141-3B44-9343-977BC8AE987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A352A0EA-7FEF-7E44-B8EE-1462CA6D7FB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78B05F3-C66E-C844-97AD-CEFCD943921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139E63A-5F99-3543-AE1B-F54EA441279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758B35E-4D3D-474E-AA8F-0E527FDAF707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B78A6E8B-AD89-D646-9281-072CA9D9F65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68E0DC-2912-244D-AA8A-6F53969A49C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6C5E4A-2C89-E140-950D-2823DACF821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45EBB12E-0A31-454C-AB8E-97FAAFE6BFD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B3D50F4-5E3F-D843-9C38-BAF9C47082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B1BED0C3-9EB9-B14F-B16B-1277D81BBD5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0811578-4ECD-9548-A153-DFA720B59AB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17216367-C386-CE41-AC86-3F5C21B863C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777203-5D76-F54D-B2AF-5EC0E23110B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EF00AE-2AAF-4949-A49B-A66B3D01200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38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52911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90911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0909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74888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4646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r>
              <a:rPr lang="en-US" dirty="0"/>
              <a:t>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93809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3809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040296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95007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33007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33005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490983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0C4CC-DF93-2D47-9531-28E68E73C3B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D0C9DC-5888-8A4B-8BAD-349A39E51C5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569108-5043-8B41-8FEF-BEDA105FDF9C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95973A-BC67-B842-B511-1225C994C4E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644C47C-BFC1-7347-A176-F0A598197C6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05ED59E-4DFF-D444-9058-0DC7859EFA5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BFABFD0-D521-D444-A127-B3A425F79A1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770F458-F47E-1D40-BAE5-3882A029453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BE5477C-490B-6843-AEBE-535DDDB1DFD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1CB66F9-3DF8-B44D-A0D7-81CFC0283C9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A6CBFFE-BA06-7949-A3EF-D1704781CEB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E4F67869-429A-5741-8873-F635C6C18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E3FDDD-1C8E-9247-9AE0-F6C4D9C01BC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42ACB53-50D2-4F49-9264-D7CAFB7FE4F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D72DBCC-B642-154A-93B8-0FBA3CE0224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2F810572-647C-D047-846C-52543F48666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2D8290A-6CB5-AF4F-8EFA-AE0E45571CA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84D7AE2F-B01A-CA4A-BA7A-4001E7F38C9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70441FCC-ED46-5242-B118-8AA454214E5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5C7015A-4506-B049-A5E3-061187AB5D5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676D3DED-5C95-5047-8311-84EBB25C540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B40907-5A5E-5744-AC20-89A04244B9D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43FD06-AA53-BF48-82A4-84F1146267D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5F171AB-34DC-C94A-8F9C-8C27452967F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D3BFE57-CAB4-004B-A89C-15B9AC1AE77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DFE61BAB-EA9C-9E4A-859D-BD47AB39BF7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D4A91905-C81F-CA41-A3AD-0403B1F6493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ED4AABE2-AC5A-5842-A05D-25DC0D8DCCD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429255-6CD6-8C45-AE33-3A5802A3774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A01F4A4-5877-7F43-9C22-F604843BF44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635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2395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AE9BD95E-F3EB-ED43-AF53-6B4A7DB132F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12395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61958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61956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1993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52911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90911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0909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74888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732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08056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r>
              <a:rPr lang="en-US" dirty="0"/>
              <a:t>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7219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57219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403706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80730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83870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9980732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E7D5E6-86B1-A04D-AA0E-AE6E1C97E88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D3D03D-4DA4-EF46-955B-CE60DA34EF5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C8CAC7-1AA6-7442-ABDF-AF503DBBFEA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95BD80-CF44-2946-BD02-616E3B8DAD9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40C5935-0465-8547-AC98-EA20199EBF2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F856EDCD-340A-B74E-ACEE-7CFBB97C85A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3D89F87-61FF-9243-AB15-00821F2993B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E1631FA-07F3-184E-99AD-FD7046CB178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F5278AD-1A1E-8243-AF70-0448DBD602B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E5725F1-A7A0-A543-B9B9-541558A53D6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DCF152C-0D7A-9C47-8B9F-EC16B5C1659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F89D8FA4-B593-2240-BD7C-17A6729C4E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7F5958-37F9-8F49-9C36-73902C0AB6A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61B9C9E-3D94-034A-83FE-7D97460338C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2D335963-DEDB-2B49-B4AD-FE7058FA062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47B3BE4-D45D-3641-AAB2-BA998EF47D1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F5E0011-4D1E-C844-B2B2-E71ACEA4EB25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3909DDDE-2017-A648-9CDB-73D61D931480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473E007-CDE4-D748-8155-BD0FB91CF38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02A988A-D478-B34C-AD56-988FAA055C4F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2CC444-E8E8-3941-8AAF-AB09D39D81D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754C2F-49BA-694D-8090-E4A8A34C56B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46B397-BA86-C244-B823-6CE837D85D5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36955A76-C545-AA4B-82E9-DB8A338417C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89DBA86-6E75-3A43-BF47-DC6BC442021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A5E5EE3-2F39-654A-951D-1B50ADE091B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B9C4261-BE28-394C-A86C-B8B3D0A4997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7CB062F7-1E1D-BC4B-A2DB-AED84C9AF6B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30701B-F86A-6E41-96ED-31573B97C4E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7389813-6888-8E43-B501-A4C8E40D0E7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945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_IMG + Description_Flow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2708ABA-0440-1446-9CE9-113CD3A555A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8736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8C38B16D-354E-594D-B340-175B56070C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25366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B83A44A1-D282-D147-8EA0-C2E3CEA7FA08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48334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58FBAF16-CA4B-394C-AD4F-65D41E09699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25368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BBF9104-9465-F642-BD09-1803BD6E88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23958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C8612A0B-ADDC-0648-A76D-4DFC37E30DC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261958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F84421D-7E64-6E4F-A4BF-0EF5A5F094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61956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D078B08-CE6E-1649-B98C-4785CFE42E2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19935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55FC3FB-4A30-434F-BACE-F810CF26D7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752911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B0FB0B2D-7617-BF41-AE20-4595E02B5C7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890911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6BF323D-E3F7-0249-A3AC-6A28D8C7896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0909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621C14E0-F4D2-8F4F-8055-816833B13E2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748888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7ED2536-F76F-3B40-9F7F-CF79DC7002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115B163-D92C-4E4F-AAD1-CFC9BE9E23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9814" y="1584170"/>
            <a:ext cx="1960686" cy="454849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1600" b="1">
                <a:noFill/>
              </a:defRPr>
            </a:lvl1pPr>
            <a:lvl2pPr algn="l">
              <a:defRPr sz="1600" b="1"/>
            </a:lvl2pPr>
          </a:lstStyle>
          <a:p>
            <a:pPr lvl="0"/>
            <a:endParaRPr lang="en-US" dirty="0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C69E6DA-14D6-F943-81FE-10B79AFD1F4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7814" y="5294477"/>
            <a:ext cx="1684686" cy="666410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825EB1B-0DFA-5D4D-9E17-CE9D5655EF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812" y="4721544"/>
            <a:ext cx="1684690" cy="509894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0ADB2CC7-0D16-9141-8CED-29308EC581F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85791" y="1522858"/>
            <a:ext cx="1968732" cy="3032822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63125" y="1409724"/>
            <a:ext cx="2119311" cy="4916488"/>
          </a:xfrm>
          <a:prstGeom prst="roundRect">
            <a:avLst>
              <a:gd name="adj" fmla="val 10512"/>
            </a:avLst>
          </a:prstGeom>
          <a:solidFill>
            <a:schemeClr val="bg1"/>
          </a:solidFill>
          <a:effectLst>
            <a:outerShdw blurRad="381000" dist="101600" dir="5400000" algn="tl" rotWithShape="0">
              <a:prstClr val="black">
                <a:alpha val="15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r>
              <a:rPr lang="en-US" dirty="0"/>
              <a:t>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B644E74D-0324-A94A-B4B1-2F5EF5D7D2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912288" y="5420200"/>
            <a:ext cx="1820985" cy="72032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C7B44A-CD90-1C4A-8444-D6D34A6B4C2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912288" y="4853599"/>
            <a:ext cx="1820985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33BBF655-7597-5948-933C-661D29EFA56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8775" y="1409724"/>
            <a:ext cx="2128010" cy="3278188"/>
          </a:xfrm>
          <a:prstGeom prst="round2SameRect">
            <a:avLst>
              <a:gd name="adj1" fmla="val 10798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B336DA-C4A8-4E42-BA78-A174C9C6CDE7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A855BB-1DE8-5F42-9D37-F1DC4925CD1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F69F27-E5BB-CE41-AF68-E8713AADE71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D30110-0039-6547-A2E5-89A83629ED19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EC488EDE-0CFA-BB43-9A35-5FB7745E0F9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A0FD704-6501-034D-B676-A11958050D9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2434F5F-3624-B742-911B-F2CC066DE052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F4660C2-8AB5-3145-AEB1-895B4BF8EBC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8B4859D-A126-8845-8D91-B9C0E58D602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D69EABC-5342-4848-9234-5CF76C90C0F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4881447-65B9-EB4C-9E36-9D286E6C1A8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9F5102B5-395F-5B40-B4BF-752B418A9D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51F1E7-3D2E-A848-A964-3C748F2FB99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7994C1E-C27B-8042-AF6B-51B7527D27A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BAFCB91-E40A-5B40-8024-6BF7B7FBEC6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2567033-FD9D-D645-8C4E-E9D37F0B0DF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9C904CD-CCCF-DE42-9951-ECB8F22CE1D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A96A71C-FF7A-D04C-9535-A83BB17EC2A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4AB73D73-0EC5-B146-870C-124DF23F94C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5B426C7-5A7E-A14E-9EA0-10957156553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id="{70142C0C-D463-C944-9E08-450C6195C56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49C8D7-9365-7542-965F-836ACD62C45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5305A-C68B-1044-ACA5-89CCC5B515C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00DB4044-5842-684A-9D35-B2026881DC8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7F92A4CB-CDA0-C74E-9EA3-F6C651B5CF7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DD9EA3A7-0BEE-944A-92B6-FD61263DEEB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09416FF-2F74-B240-9242-CFDE1DC7B39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90A28282-4BE5-ED4E-9061-B2599ED4EEF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2D54B3-2304-BE4F-B1E4-52C6DA71E01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068EBB2-AC54-3847-911F-03311D781A2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45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3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6E2CB56-6B3B-B440-AD4F-EB674EA71B4F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5726940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3_Red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793048B-7BB0-294F-B4C4-0D7909C307D7}"/>
              </a:ext>
            </a:extLst>
          </p:cNvPr>
          <p:cNvSpPr>
            <a:spLocks noGrp="1" noChangeAspect="1"/>
          </p:cNvSpPr>
          <p:nvPr>
            <p:ph type="body" sz="quarter" idx="172"/>
          </p:nvPr>
        </p:nvSpPr>
        <p:spPr>
          <a:xfrm>
            <a:off x="6308583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B41D091-D2B4-7C4E-8C88-F1BC453E4829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E7DDA3B-57F0-1A45-BC71-A84CA8562B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2F874-74A1-2B49-98FD-26F92F416CA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76586-92B6-E64E-9284-5F02D512BF3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883CCB-ED69-8A4A-9A9E-3C684323E76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12F653-5C91-8A48-83E8-5B1FEFF534F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72FAAA5-10AE-494C-A752-88ABFE9377D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95E9926-9A48-3241-A40C-AB3E42A3807B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EDE8427-3782-484A-B8A9-DDF264866F7A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A292005-E501-7647-96EA-858BD41D2F0A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A065D19-FB67-A541-A7E8-0141031A6B11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09A6265-1DA5-CF49-959B-94F6F3085ED4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AAC763C-8CC3-4E4C-94C2-4B254D87E5C7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A7F1A1F3-0AB7-1544-8CBA-1F21569AC5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F7204E-48C0-7D43-A223-3B9E1412BE91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A595EE3-2FD9-E24C-8544-817F335444D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1E260B7-F0EF-5A44-96FB-ADE12695EDD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33D0283-6920-0F49-BFFA-A6C7365DEE2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F646FC0-5530-B14B-850E-AF5C080FD349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F0CDFA5-3879-A641-85E8-42CB17AB1BB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6B8A3D-5B21-1A46-8348-F80E6483A14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97BDF9B-C9FF-7D45-9439-87156BD192F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1AF4630-C40C-E54A-A984-1BADCC40AF70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A4C0C9-5F5E-8E4F-9626-5D48AC2063E8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A24175-5CBD-7946-8BEF-930661DE54C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B71B224-654A-7A46-9B97-B8A8E9E8BD65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DF7948F-26B6-F14E-9931-675788AD62D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82666DA-5898-534A-ACFF-3EC48130142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5AF51A33-6AED-7C44-83E2-9E61F375601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6B7ADCA4-DB13-6641-AE4C-6CC2BDFB7A9C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37DEBC-C257-7942-8C08-69357B41FFC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EC8C745-4675-5442-8024-4244289A1F7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710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B82B5E4-0B88-4F4E-8503-D1B482CF38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95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38ACAE0-5057-594D-A93A-B02BA87AD13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91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A058944-F99B-DB45-9E41-F9DC2671BA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87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613BE8B-D906-264B-BEA7-FB5A24B652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983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09E0DAD3-5F20-AF4A-B87E-0376399CBFA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210797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1E031D-9FDA-9E4E-8E66-97F8807541A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0DAB93-F6C3-0F49-9668-4C9B9892191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0769C-9DF3-8F49-A92C-7078882E962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024855-3D8B-1A48-B331-5B1D35EB78B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21C73C-A84F-F84F-A27E-87624851164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42695BE-ADAD-5646-B35F-3D6C778A6AA5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40D2300-665C-C140-8605-DB00B13E0E9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0F94516-3799-2940-9C8C-273CB727E35A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66F51BA-ACA6-484A-BA04-884858353B33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BA92189-AAAE-D749-8DB6-7A49F03C175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DEB979B-40EF-6440-8AC3-05B90BEF9D41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88E5982F-FD99-FB42-A63B-1628F7627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1180B3-F1E6-5440-B85B-7169C83F1DC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D1E20F1-D605-1341-9873-D60B12785D0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F77D371-23AD-A840-8F04-8F0911EE6B7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339334B-CA2D-4048-94D7-F8AFC9E4691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085729D-BCCF-554F-B738-06E59205C05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4B46B02-7D38-3E49-BE31-CCFB34D24F2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4258A78-8AB1-0D40-998E-1D5A3ACCB6A9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C7786B1-7715-024D-A984-C84B75977D1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793542F7-8805-1145-9A15-7D63950D4FF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5AED37-C1DF-4146-BF39-AA7117EBFE1C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76642F-A0BA-C048-85E2-DD19EBEC277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75224597-45E2-9F4B-B742-BAC78180CDD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3A42259-B4A2-5043-B49C-B743161FCFB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6C184BE-6846-6B43-937D-1C6F619E99F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A2BD3D5-3DFA-0847-8932-C2D9A3E5B30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1AAB3D95-D4B2-464A-BA8B-1ECBE151BF1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97A971-C4EE-F847-986F-434B1FD19B42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AB5BA26-639F-4049-AAF7-1B97DCED8C1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3664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Title + Content_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74C6CC4-9064-8243-B340-3E43F82384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Content_Accent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B82B5E4-0B88-4F4E-8503-D1B482CF38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95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38ACAE0-5057-594D-A93A-B02BA87AD13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91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A058944-F99B-DB45-9E41-F9DC2671BAE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87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613BE8B-D906-264B-BEA7-FB5A24B652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983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09E0DAD3-5F20-AF4A-B87E-0376399CBFA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210797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5D788B1-788A-FB41-8E23-9ECBC5FEA4D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0797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07C0ABDB-7E95-574E-8720-E8AF59E9758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893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0D0014F0-7A88-A941-B51A-29706C38A2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6989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4448B1B-D08A-EF48-91E6-0BCD114030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5085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03F3D5B-EC3C-E84F-A189-056B4E914F0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3181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4A5D55D2-1D0C-6F4F-A5EC-A6B8606516E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12776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ECF65-AD30-A14A-BA3F-4BA40BAC8FE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2A72A-5701-3C4E-AF0E-DD2BDD935FD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F92516-5FFA-3B4C-8F8A-CEA939F8FDF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FCC157-BB8D-CD46-9870-6D46538E1B74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C20B990-38FA-784D-989D-7E084253746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CD9C832-22BF-454F-8C0D-D3CB70FB43F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07D5C70-2757-B941-B909-20E83BF9691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65E857D-A5B0-104D-8B6A-D6D35D1D0A7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66D27BB-987F-6B42-8B43-6657DB6A730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61DE6E6-A1DB-E74D-B565-E09BDE3DEC7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CC3869C-0147-D54C-B95F-D108C1CF885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B6AFB46E-C132-6448-A651-CBEF0626D2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83A677-CB98-1644-A9C2-EA47084525E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AE8ACF-1177-2644-B332-BEBE3630A97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AC0F5AD-23AF-714E-8C08-9C07763326B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08A9240-A687-8140-962E-44DF61178A2E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2D533D4-69F8-0341-8C6B-55FC4CBD01C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97AA7A4-08D9-2541-98FE-BFAE649725B7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9DCB56F-4330-7A4A-9302-A637E4837086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657FB19-B63E-374E-B608-22033DF42149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0D19F1C4-62D7-D646-9BF7-1A7FC6AF1A49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5D3294-035B-DF44-A3A4-D6381D7A444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6BE603-0B65-564B-8F68-04DF22C7580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92FD2E05-CD85-6245-9AEF-AE87A2CDEE8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CD02F2A-ADF5-0A4C-8446-33534EBC935A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1DAF563-6266-5D4A-957C-D92FFBDA38B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1D76D28-309B-2C4A-B1A9-9AF7426AB38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E38640CB-5253-2241-BAD4-09BA31290DAE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0A14B4-7E8D-AC45-B164-ED9D587B2E2C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0D0FAC7-A653-024C-A531-71B2E382D1A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15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Title +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73425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6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1DB89FC1-938A-2648-AB31-BD295B49BD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6CDF61BE-1EFF-AA42-9178-47750F9E25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99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5356CAA-A469-1B48-A2F4-D7354359EC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A5D70BF3-19DE-0444-8D1D-5C3B2AAC7F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2353837-391B-CB43-ADD2-72393BBB200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A34495CB-BF1D-C74A-AC7A-91CA54AAFA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D27E49D-8CDE-A344-9C1E-89C1020A9F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400" b="1">
                <a:latin typeface="+mj-lt"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4A0C7EFA-F22E-A246-91C6-B823D75D913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95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720C8CA3-1174-6E49-8074-C18BFE8DB17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6791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282B7E91-0857-B842-9D3D-C6CF7CF4967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87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47F2E1D6-5DA2-0B41-B6F2-FCED192B5A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29839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6DA15D4F-6779-0C45-9369-37B620263C9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210797" y="2251635"/>
            <a:ext cx="1673225" cy="3363467"/>
          </a:xfrm>
        </p:spPr>
        <p:txBody>
          <a:bodyPr lIns="274320" rIns="27432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Text Placeholder 54">
            <a:extLst>
              <a:ext uri="{FF2B5EF4-FFF2-40B4-BE49-F238E27FC236}">
                <a16:creationId xmlns:a16="http://schemas.microsoft.com/office/drawing/2014/main" id="{2B30E72A-2892-8E4E-B31F-574E978AF2D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0797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55">
            <a:extLst>
              <a:ext uri="{FF2B5EF4-FFF2-40B4-BE49-F238E27FC236}">
                <a16:creationId xmlns:a16="http://schemas.microsoft.com/office/drawing/2014/main" id="{F776333D-BF49-DD4E-85A3-42357A07C47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28893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56">
            <a:extLst>
              <a:ext uri="{FF2B5EF4-FFF2-40B4-BE49-F238E27FC236}">
                <a16:creationId xmlns:a16="http://schemas.microsoft.com/office/drawing/2014/main" id="{F72F0994-0AA9-D149-83AF-4A7BC1FC4F3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6989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57">
            <a:extLst>
              <a:ext uri="{FF2B5EF4-FFF2-40B4-BE49-F238E27FC236}">
                <a16:creationId xmlns:a16="http://schemas.microsoft.com/office/drawing/2014/main" id="{56B3E21C-DFF5-6044-AFCD-574F718EA0F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5085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076739B4-87A8-094F-B96D-618946BFB12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31817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59">
            <a:extLst>
              <a:ext uri="{FF2B5EF4-FFF2-40B4-BE49-F238E27FC236}">
                <a16:creationId xmlns:a16="http://schemas.microsoft.com/office/drawing/2014/main" id="{E65289B4-5280-E143-A8CA-2DA612E93E0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12776" y="6033811"/>
            <a:ext cx="1671247" cy="282851"/>
          </a:xfrm>
          <a:custGeom>
            <a:avLst/>
            <a:gdLst>
              <a:gd name="connsiteX0" fmla="*/ 0 w 10678515"/>
              <a:gd name="connsiteY0" fmla="*/ 0 h 1807293"/>
              <a:gd name="connsiteX1" fmla="*/ 10678515 w 10678515"/>
              <a:gd name="connsiteY1" fmla="*/ 0 h 1807293"/>
              <a:gd name="connsiteX2" fmla="*/ 10678515 w 10678515"/>
              <a:gd name="connsiteY2" fmla="*/ 536765 h 1807293"/>
              <a:gd name="connsiteX3" fmla="*/ 9407987 w 10678515"/>
              <a:gd name="connsiteY3" fmla="*/ 1807293 h 1807293"/>
              <a:gd name="connsiteX4" fmla="*/ 1270529 w 10678515"/>
              <a:gd name="connsiteY4" fmla="*/ 1807293 h 1807293"/>
              <a:gd name="connsiteX5" fmla="*/ 0 w 10678515"/>
              <a:gd name="connsiteY5" fmla="*/ 536765 h 18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78515" h="1807293">
                <a:moveTo>
                  <a:pt x="0" y="0"/>
                </a:moveTo>
                <a:lnTo>
                  <a:pt x="10678515" y="0"/>
                </a:lnTo>
                <a:lnTo>
                  <a:pt x="10678515" y="536765"/>
                </a:lnTo>
                <a:cubicBezTo>
                  <a:pt x="10678515" y="1238459"/>
                  <a:pt x="10109681" y="1807293"/>
                  <a:pt x="9407987" y="1807293"/>
                </a:cubicBezTo>
                <a:lnTo>
                  <a:pt x="1270529" y="1807293"/>
                </a:lnTo>
                <a:cubicBezTo>
                  <a:pt x="568834" y="1807293"/>
                  <a:pt x="0" y="1238459"/>
                  <a:pt x="0" y="536765"/>
                </a:cubicBezTo>
                <a:close/>
              </a:path>
            </a:pathLst>
          </a:custGeom>
          <a:gradFill>
            <a:gsLst>
              <a:gs pos="39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FDC4BFE-1AB3-434C-A622-16145BF1D0C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3290B7-424A-7D4C-8D28-00C83513454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2158D-9EF9-D143-8C9E-0BDE80C0E7E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BCC880-817E-EF47-8B32-A049A15E333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241468-3927-5D40-8DDE-B7F9D02237C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8293993-4C8E-8442-8231-87AA88C7BBF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73099EA-0384-484E-A4FC-47F306C6C3C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6DCF127-C640-1D40-8FC7-370554878CD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B1D50A6-F341-8643-93DD-A79E95380FB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E1E9B69-5355-E84B-BCFB-7F2D4872485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72B55C5-186E-CF48-BFA2-29978B33C9B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6F6269D-A022-D84C-9431-9DBE42DA739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E12ACB1D-0FF0-ED46-A392-FC0E037A1D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9B5B21-7C59-6347-A4F4-41CEF8A9B01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82A6177C-BB21-0D40-A179-C4CE77C3D1B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58A86337-F2B7-DD40-B683-9D10921A51E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B4361C3E-F352-7D4A-925F-C23B6FB413B9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940D95B2-A779-D749-878B-BA314D0C030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E54B36D-B757-A34A-BECF-6130A72B4099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8916B9B1-60F3-7C42-A6E7-442E10DE6FE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2347D98-E5D8-BD44-934F-A7EAFC5E518E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884F2897-291F-DC45-BBF0-6554E51E1A3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8B2DB9A-F7A0-5B4C-A7F9-3AF957511FF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389BE7-F227-224C-AFF9-C42B295235B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E0DFBFF-9FA7-224A-A097-37F81334A10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EDB590CB-A624-8B4A-9D3C-1FADFCC2BC5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62210777-AE7C-0249-B3FD-71534E11C18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1579C5AD-A36E-9C4B-BAA2-14119D9F1A6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7B27E7AE-1948-B444-8133-92549FABE66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48521A-4E87-D747-A130-E3658282AA1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ADC2A3C-2B25-254E-A0F1-D5DBFB17E359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078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D462A651-860A-6148-BAE9-11CD7D7A1413}"/>
              </a:ext>
            </a:extLst>
          </p:cNvPr>
          <p:cNvSpPr txBox="1">
            <a:spLocks/>
          </p:cNvSpPr>
          <p:nvPr userDrawn="1"/>
        </p:nvSpPr>
        <p:spPr>
          <a:xfrm>
            <a:off x="794" y="4237038"/>
            <a:ext cx="12190413" cy="2620962"/>
          </a:xfrm>
          <a:prstGeom prst="round2SameRect">
            <a:avLst>
              <a:gd name="adj1" fmla="val 27909"/>
              <a:gd name="adj2" fmla="val 0"/>
            </a:avLst>
          </a:prstGeom>
          <a:gradFill>
            <a:gsLst>
              <a:gs pos="100000">
                <a:schemeClr val="accent6"/>
              </a:gs>
              <a:gs pos="34000">
                <a:schemeClr val="tx2"/>
              </a:gs>
            </a:gsLst>
            <a:lin ang="27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136B64-005C-AD42-B869-BCC5E46737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6388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807BFD-9A0E-0441-BE0C-272DF0239E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6388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6_Title + Photos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D83442A-A784-6346-B37A-2572B7D9E6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286000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AAB380-1EBD-AC49-B6C3-2C5FB95FCE4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86000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8352378C-D8F2-0F47-B22E-AE62C7B8510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265612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41F46C4-ACF2-F441-9A78-4FF17EA634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65612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F20AC26E-8838-D349-AB4C-047F4FB411A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45224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5585749-4E11-E041-9714-7BA1DBE124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5224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DB708468-CFCF-B246-A870-FDD0CD76565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224836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7E95AC1-9916-B746-8EA8-F5C05A47BB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24836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0062CF77-D31A-1B47-BCC2-33F14F59555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204450" y="1400175"/>
            <a:ext cx="1674813" cy="4916488"/>
          </a:xfrm>
          <a:prstGeom prst="roundRect">
            <a:avLst>
              <a:gd name="adj" fmla="val 12168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9D6027DD-4934-3743-B1BE-7B7DC5B646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04450" y="1400175"/>
            <a:ext cx="1674813" cy="4919472"/>
          </a:xfrm>
          <a:prstGeom prst="roundRect">
            <a:avLst>
              <a:gd name="adj" fmla="val 12009"/>
            </a:avLst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  <a:latin typeface="+mj-lt"/>
              </a:defRPr>
            </a:lvl1pPr>
            <a:lvl2pPr algn="ctr">
              <a:defRPr sz="2400" b="1">
                <a:solidFill>
                  <a:schemeClr val="bg1"/>
                </a:solidFill>
              </a:defRPr>
            </a:lvl2pPr>
            <a:lvl3pPr algn="ctr">
              <a:defRPr sz="2400" b="1">
                <a:solidFill>
                  <a:schemeClr val="bg1"/>
                </a:solidFill>
              </a:defRPr>
            </a:lvl3pPr>
            <a:lvl4pPr algn="ctr">
              <a:defRPr sz="2400" b="1">
                <a:solidFill>
                  <a:schemeClr val="bg1"/>
                </a:solidFill>
              </a:defRPr>
            </a:lvl4pPr>
            <a:lvl5pPr algn="ctr"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4C727-E525-A34D-AE70-83A466E943E3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4252B-CAD3-AC45-AA7F-A2307A990A1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D635CF-7B72-C846-B612-E6CFE289171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EF0E60-75BE-B04B-8FD2-C1B187BA9E93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7EA859A-3223-7144-AE93-EA44D4E362F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E5EEA4-A4B2-BF41-966E-BAF15F44086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31F2723-0C87-BF4E-8F8A-2001490BF90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D750BC5-9CF1-ED40-8EE2-C1295030E9E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B71E9B8-31B7-F645-AD27-7033BAF5569C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3F7E25-C787-5C41-A552-AA74C49EC6B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51D5A92-84E8-8444-BED7-DE016143E11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EE601165-3B3E-4E40-A829-FA21056FD1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2081E3-3ED2-3941-99CD-23C17D1DE2C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5B8B7C5-5D8A-184F-AEBC-8A4A21E6CB3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5CA81B8-225B-0B48-A79F-88DF5DEFAD59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D2EE622-2C23-CF48-9590-4AF598B14F13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8CD6904-4F5F-F04C-A697-ECCEE9DB964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A107AF5-C30E-1D49-9852-62D89535252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944D0BE-E307-184B-84FC-695459CEB5B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EB7349B-F02C-744D-A225-A2EF43E643F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9C4A8480-17C2-5A46-AE65-8412C1BE1EC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8EC198-8495-5145-82D1-B470852AB36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F718BC-EA94-2049-B04F-E2181AE63AE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3E927B9-BE49-7A4D-AB2E-FA14B131CA7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F880973-BD85-F042-971E-328DA6D1E59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1A888C5-6B4C-DE48-89A2-BA33434C01A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1137A5D-2AA5-E145-8EBD-1BA03C8A508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0A78188E-1613-C046-BACA-AD4700F440C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E00B57-FC25-F648-B2FB-1470DA8353B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48BE82-88C4-734A-8784-75898808046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94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IMG + Description_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Col_IMG</a:t>
            </a:r>
            <a:r>
              <a:rPr lang="en-US" dirty="0"/>
              <a:t> + </a:t>
            </a:r>
            <a:r>
              <a:rPr lang="en-US" dirty="0" err="1"/>
              <a:t>Description_Flow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DF0080-60C3-1E42-81DC-17F75A92514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9369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433D8E3-933F-204F-884A-0F575DF31D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1295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6C453A5-EA9D-504F-A79A-A7D0C607A74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43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6D3F60C-86C4-DF45-BF09-E76BD83860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943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09CCD03-46E4-9E4B-9141-9B9A8E4437A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469933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6E95777-54E0-B94C-87C6-74F7927D1C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91859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E4BA987-5996-704F-BF99-6705055DD3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3507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C164EC-B22A-CC41-9E35-9B9D5A96E1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3507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E51A5DC5-C5BD-9744-870E-4FA8A556A4F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45049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1C8C1CE-275B-6C47-AEA7-1043167327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7242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BBCB4407-8F71-A340-B229-64BEBA7836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0407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380881B-AEDA-434D-8464-37BC496365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0407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5DE2A894-3A59-ED4E-96EC-473378147E8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3106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6955CBF-F85B-0040-99D7-3D91FBF4AD4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5298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5B892E5-08E5-8348-A398-F4BA35CA0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38463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674789F-EE70-3C46-92F8-C22E276F78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8463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257E7F92-AF4B-FA42-ADED-F0F0928B83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41162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BB77B89-6804-504D-BBA3-17F23D937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3355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4B075B57-9860-324A-ADE3-7F125AC1FBF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6520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EED2D06F-09DF-0E4F-9374-80EFAAB904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6520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B44A907B-DEAE-0444-B5D5-7BA83E4F38A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39219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29008D1-BDB0-644A-8203-1C2CAA21336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21411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205AA754-42AE-CE43-A191-D514F2B3BE9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4576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62BF2BF0-C842-1C48-82BB-73EAB848E69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34576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F51C5FA5-B2C0-7D4A-9035-1E1CABCFC5D8}"/>
              </a:ext>
            </a:extLst>
          </p:cNvPr>
          <p:cNvSpPr>
            <a:spLocks noGrp="1" noChangeAspect="1"/>
          </p:cNvSpPr>
          <p:nvPr>
            <p:ph type="body" sz="quarter" idx="54"/>
          </p:nvPr>
        </p:nvSpPr>
        <p:spPr>
          <a:xfrm>
            <a:off x="1914018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7754466B-9853-B143-A092-5E56367112E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2072599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41B573C-A5AA-D54A-B020-069BD7585CE8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3897802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1781E61-4123-DB47-A048-A3E447DC8A6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056383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C735BA83-B226-414F-935C-1ED163687ED2}"/>
              </a:ext>
            </a:extLst>
          </p:cNvPr>
          <p:cNvSpPr>
            <a:spLocks noGrp="1" noChangeAspect="1"/>
          </p:cNvSpPr>
          <p:nvPr>
            <p:ph type="body" sz="quarter" idx="58"/>
          </p:nvPr>
        </p:nvSpPr>
        <p:spPr>
          <a:xfrm>
            <a:off x="5873835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2E0EF207-DC6C-CC4B-88FC-7B02B3627CD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032416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DF2CD614-600F-974A-B2A2-B90D103705ED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7857618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541EED27-147D-F047-B7B0-90E347EFE64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016199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7FBBC6B7-C626-BD42-A06C-FF2260C2E041}"/>
              </a:ext>
            </a:extLst>
          </p:cNvPr>
          <p:cNvSpPr>
            <a:spLocks noGrp="1" noChangeAspect="1"/>
          </p:cNvSpPr>
          <p:nvPr>
            <p:ph type="body" sz="quarter" idx="62"/>
          </p:nvPr>
        </p:nvSpPr>
        <p:spPr>
          <a:xfrm>
            <a:off x="9833652" y="2005170"/>
            <a:ext cx="441702" cy="441702"/>
          </a:xfrm>
          <a:prstGeom prst="ellipse">
            <a:avLst/>
          </a:prstGeom>
          <a:gradFill>
            <a:gsLst>
              <a:gs pos="13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47D2F57A-B3D6-E44D-B6AE-6849F1A95C0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992233" y="2128887"/>
            <a:ext cx="175344" cy="194268"/>
          </a:xfrm>
          <a:custGeom>
            <a:avLst/>
            <a:gdLst>
              <a:gd name="connsiteX0" fmla="*/ 53858 w 347413"/>
              <a:gd name="connsiteY0" fmla="*/ 9 h 384909"/>
              <a:gd name="connsiteX1" fmla="*/ 82075 w 347413"/>
              <a:gd name="connsiteY1" fmla="*/ 7424 h 384909"/>
              <a:gd name="connsiteX2" fmla="*/ 201060 w 347413"/>
              <a:gd name="connsiteY2" fmla="*/ 76215 h 384909"/>
              <a:gd name="connsiteX3" fmla="*/ 320059 w 347413"/>
              <a:gd name="connsiteY3" fmla="*/ 145007 h 384909"/>
              <a:gd name="connsiteX4" fmla="*/ 320059 w 347413"/>
              <a:gd name="connsiteY4" fmla="*/ 239904 h 384909"/>
              <a:gd name="connsiteX5" fmla="*/ 201060 w 347413"/>
              <a:gd name="connsiteY5" fmla="*/ 308695 h 384909"/>
              <a:gd name="connsiteX6" fmla="*/ 82075 w 347413"/>
              <a:gd name="connsiteY6" fmla="*/ 377486 h 384909"/>
              <a:gd name="connsiteX7" fmla="*/ 0 w 347413"/>
              <a:gd name="connsiteY7" fmla="*/ 330031 h 384909"/>
              <a:gd name="connsiteX8" fmla="*/ 0 w 347413"/>
              <a:gd name="connsiteY8" fmla="*/ 192449 h 384909"/>
              <a:gd name="connsiteX9" fmla="*/ 0 w 347413"/>
              <a:gd name="connsiteY9" fmla="*/ 54866 h 384909"/>
              <a:gd name="connsiteX10" fmla="*/ 53858 w 347413"/>
              <a:gd name="connsiteY10" fmla="*/ 9 h 3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413" h="384909">
                <a:moveTo>
                  <a:pt x="53858" y="9"/>
                </a:moveTo>
                <a:cubicBezTo>
                  <a:pt x="63263" y="-155"/>
                  <a:pt x="72953" y="2151"/>
                  <a:pt x="82075" y="7424"/>
                </a:cubicBezTo>
                <a:lnTo>
                  <a:pt x="201060" y="76215"/>
                </a:lnTo>
                <a:lnTo>
                  <a:pt x="320059" y="145007"/>
                </a:lnTo>
                <a:cubicBezTo>
                  <a:pt x="356532" y="166098"/>
                  <a:pt x="356532" y="218813"/>
                  <a:pt x="320059" y="239904"/>
                </a:cubicBezTo>
                <a:lnTo>
                  <a:pt x="201060" y="308695"/>
                </a:lnTo>
                <a:lnTo>
                  <a:pt x="82075" y="377486"/>
                </a:lnTo>
                <a:cubicBezTo>
                  <a:pt x="45588" y="398578"/>
                  <a:pt x="0" y="372214"/>
                  <a:pt x="0" y="330031"/>
                </a:cubicBezTo>
                <a:lnTo>
                  <a:pt x="0" y="192449"/>
                </a:lnTo>
                <a:lnTo>
                  <a:pt x="0" y="54866"/>
                </a:lnTo>
                <a:cubicBezTo>
                  <a:pt x="0" y="23239"/>
                  <a:pt x="25643" y="503"/>
                  <a:pt x="53858" y="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5FEE38-0C1A-4840-B6F8-6C0FC7CDAC6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5DCC97-B8D3-6441-A771-EC1C9A4D874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10248D-83A0-5F4E-96F3-E5DCF1197D3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5E1FA5-1EB1-1B45-B100-39E60DAA2B6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3F90070-4E37-214F-96DE-562936F3DB45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77E1D252-24E8-C247-8D71-121EA9A204D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E38F8F0-B90C-E34C-BB3D-3D08C734854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398AE7F-8B15-AD41-9C75-D033FD17C1B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711D24CA-971E-2A4B-B915-90E87204A1C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530639CA-44D6-4340-87E6-B14E55E1E39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81C18C8-0B59-124A-A3A2-3A8D14A4740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9783BC34-177E-3840-A743-0B9143B8C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2431D8A-D0EA-8447-B6F9-AF702145BAB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98C60B1-992B-D14E-8192-FA3946FC8A5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5601D668-B396-144D-A065-5CED9EB7A63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7DF25A0-F883-8E48-A1BC-E787165AF80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D8E91C4-D2F7-B442-BAAE-3ABD28A5307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8CB951D1-3620-E948-A7B7-10D232C7569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C32790B2-039F-0A46-A508-7613B6ABE5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139C5B2A-40B6-0849-9D54-17760EA9024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1" name="Text Placeholder 21">
            <a:extLst>
              <a:ext uri="{FF2B5EF4-FFF2-40B4-BE49-F238E27FC236}">
                <a16:creationId xmlns:a16="http://schemas.microsoft.com/office/drawing/2014/main" id="{0BE899D6-5222-D84C-8025-2CDBEF307E9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84F8AC-7FA4-5946-9172-DD268AD2DAE2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2181BB0-A0F6-9B44-91B0-1EC250D20B79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3C099621-8323-E848-89DC-3DAF0C5217C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3A3FA7A3-E632-AB46-AA0A-56F1144FF93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A999596A-6634-E94C-B9C9-20ECA7EF3E5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BDD1B70E-A18F-5A47-A597-434C7636941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8" name="Text Placeholder 21">
            <a:extLst>
              <a:ext uri="{FF2B5EF4-FFF2-40B4-BE49-F238E27FC236}">
                <a16:creationId xmlns:a16="http://schemas.microsoft.com/office/drawing/2014/main" id="{E790BA4D-E84F-A647-96B5-056BC5954F8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94340B5-E09E-B247-AB29-000450E00D9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EEDE8CC-468E-6040-84A8-E8D8ECE280E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775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l_IMG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F50D962-BF2B-0A4E-BBDA-1D73B290AB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7977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Col_IMG</a:t>
            </a:r>
            <a:r>
              <a:rPr lang="en-US" dirty="0"/>
              <a:t> +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610C198-0551-234A-A8A0-153697D725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541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36BDAF6-25E6-B045-9631-DCCBA2C3E1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69105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3A371F5-45E9-984D-BE64-7E2150E047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966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3BB5198-6A4C-EB4F-8A15-E32243DE9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233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BE9E33CB-7869-0C4F-8681-8FB1BF096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10799" y="1400175"/>
            <a:ext cx="1673224" cy="4916488"/>
          </a:xfrm>
          <a:prstGeom prst="roundRect">
            <a:avLst>
              <a:gd name="adj" fmla="val 1144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ctr">
              <a:defRPr sz="100" b="1">
                <a:noFill/>
              </a:defRPr>
            </a:lvl1pPr>
            <a:lvl2pPr algn="l">
              <a:defRPr sz="1600" b="1"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DF0080-60C3-1E42-81DC-17F75A92514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9369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433D8E3-933F-204F-884A-0F575DF31D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1295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6C453A5-EA9D-504F-A79A-A7D0C607A74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2943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6D3F60C-86C4-DF45-BF09-E76BD838601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943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09CCD03-46E4-9E4B-9141-9B9A8E4437A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469933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6E95777-54E0-B94C-87C6-74F7927D1CC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91859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E4BA987-5996-704F-BF99-6705055DD3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23507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C164EC-B22A-CC41-9E35-9B9D5A96E1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23507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E51A5DC5-C5BD-9744-870E-4FA8A556A4F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45049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1C8C1CE-275B-6C47-AEA7-1043167327B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7242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BBCB4407-8F71-A340-B229-64BEBA7836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0407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380881B-AEDA-434D-8464-37BC496365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0407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5DE2A894-3A59-ED4E-96EC-473378147E8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3106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6955CBF-F85B-0040-99D7-3D91FBF4AD4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5298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45B892E5-08E5-8348-A398-F4BA35CA0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38463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674789F-EE70-3C46-92F8-C22E276F78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8463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257E7F92-AF4B-FA42-ADED-F0F0928B836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411627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BB77B89-6804-504D-BBA3-17F23D937C8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33553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4B075B57-9860-324A-ADE3-7F125AC1FBF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65201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EED2D06F-09DF-0E4F-9374-80EFAAB904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65201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B44A907B-DEAE-0444-B5D5-7BA83E4F38A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392191" y="1612336"/>
            <a:ext cx="1310440" cy="130899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29008D1-BDB0-644A-8203-1C2CAA21336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214117" y="3429000"/>
            <a:ext cx="1669904" cy="2887663"/>
          </a:xfrm>
          <a:prstGeom prst="round2SameRect">
            <a:avLst>
              <a:gd name="adj1" fmla="val 0"/>
              <a:gd name="adj2" fmla="val 1183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205AA754-42AE-CE43-A191-D514F2B3BE9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0345765" y="4279932"/>
            <a:ext cx="1406609" cy="1851046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1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62BF2BF0-C842-1C48-82BB-73EAB848E69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345765" y="3578893"/>
            <a:ext cx="1406609" cy="551145"/>
          </a:xfrm>
        </p:spPr>
        <p:txBody>
          <a:bodyPr lIns="0" rIns="0"/>
          <a:lstStyle>
            <a:lvl1pPr algn="l">
              <a:defRPr sz="1400" b="1">
                <a:solidFill>
                  <a:schemeClr val="tx1"/>
                </a:solidFill>
                <a:latin typeface="+mj-lt"/>
              </a:defRPr>
            </a:lvl1pPr>
            <a:lvl2pPr algn="l">
              <a:defRPr sz="2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3A7B03-BBDD-854A-985D-B2A8426F461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779A5F-5003-0F43-B821-B70A9629655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CF5862-E64C-2241-B390-C27F03977FE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BF114-F912-8345-B3BF-8865A23B675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1FFD406A-772E-5A4A-95BD-ED3B03FA438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86B59EB4-6967-DB4F-AD64-87A251E02D4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8D087F6-8C12-1744-B987-7F0A46A7476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CCCEFCB8-A0B0-E04B-A796-088BB5AA185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33AAAE8-FA5E-5D45-B122-4616031472F9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33B93664-BAAE-6F4B-99C3-D85565F125B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B8CD819-4263-C246-AE8B-5CB2F8799E5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103E099C-5BA1-0C42-BCAC-16AD163235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066688-DE4B-434B-9045-AF1A95D3036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2BE383F8-6D51-8B46-B080-4D03F3ABC7E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46203BD3-5D89-C049-8F3D-4C50A390EA3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AFD24E9-C513-5740-B879-0D36FEAEDC6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034BCDDB-DB2A-344F-A507-5FC8102940F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99FC249F-341E-2F4C-A411-A0D2EAAE0222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BA066E4-231B-464A-8AD9-2A7A753D82BA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4120D85-3FB4-AB43-A2EC-5EF6F4993A2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1">
            <a:extLst>
              <a:ext uri="{FF2B5EF4-FFF2-40B4-BE49-F238E27FC236}">
                <a16:creationId xmlns:a16="http://schemas.microsoft.com/office/drawing/2014/main" id="{95233B7E-579B-EC43-82C1-F47B5A027A2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F746ECF-0B8C-B841-BD44-F9B124AF9D2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8DFD03-A871-6040-BE48-F7F459CBFFE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4EF9288-3574-9C47-B96D-DA69F5EB2DB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E327EA8D-11B2-8B4B-9655-473E601DA64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7D0F2CB1-663A-1247-A240-68B7DDEBE69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D706C8F7-49A1-5F42-B4FE-E80CA52D117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1">
            <a:extLst>
              <a:ext uri="{FF2B5EF4-FFF2-40B4-BE49-F238E27FC236}">
                <a16:creationId xmlns:a16="http://schemas.microsoft.com/office/drawing/2014/main" id="{AFB1F7DC-3CAB-4A40-AF37-F759A2B848F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8993E8B-D09D-354E-B8D2-642A55CF2450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88B4DAD-47A6-9148-81D9-A1D9799AFEF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211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57183EC-69C6-434D-B028-7D5FAAC7DB4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265088" y="1403655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8AA728DA-3784-DB4D-A4A3-97324FFAE35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430025" y="2208199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D9C3E55-73ED-B840-B669-3A4CD98C425C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448507" y="1593907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C8E1307-C00A-F84E-8519-9C27C434B7FE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7364453" y="1592989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BF2ADFB-AC22-7D48-A511-2BB663888153}"/>
              </a:ext>
            </a:extLst>
          </p:cNvPr>
          <p:cNvSpPr txBox="1">
            <a:spLocks/>
          </p:cNvSpPr>
          <p:nvPr userDrawn="1"/>
        </p:nvSpPr>
        <p:spPr>
          <a:xfrm>
            <a:off x="1587" y="5393345"/>
            <a:ext cx="12190413" cy="1464655"/>
          </a:xfrm>
          <a:prstGeom prst="round2SameRect">
            <a:avLst>
              <a:gd name="adj1" fmla="val 21259"/>
              <a:gd name="adj2" fmla="val 0"/>
            </a:avLst>
          </a:prstGeom>
          <a:gradFill>
            <a:gsLst>
              <a:gs pos="50000">
                <a:schemeClr val="tx2"/>
              </a:gs>
              <a:gs pos="100000">
                <a:schemeClr val="tx2"/>
              </a:gs>
              <a:gs pos="0">
                <a:schemeClr val="accent6"/>
              </a:gs>
            </a:gsLst>
            <a:lin ang="8100000" scaled="0"/>
          </a:gradFill>
        </p:spPr>
        <p:txBody>
          <a:bodyPr vert="horz" lIns="18000" tIns="18000" rIns="18000" bIns="18000" rtlCol="0">
            <a:noAutofit/>
          </a:bodyPr>
          <a:lstStyle>
            <a:lvl1pPr marL="0" indent="0" algn="l" defTabSz="484828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None/>
              <a:defRPr sz="100" b="0" i="0" kern="1200" baseline="0">
                <a:noFill/>
                <a:latin typeface="GT Walsheim Pro" pitchFamily="2" charset="77"/>
                <a:ea typeface="+mn-ea"/>
                <a:cs typeface="Arial" panose="020B0604020202020204" pitchFamily="34" charset="0"/>
              </a:defRPr>
            </a:lvl1pPr>
            <a:lvl2pPr marL="177792" indent="-17779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2pPr>
            <a:lvl3pPr marL="361934" indent="-184142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3pPr>
            <a:lvl4pPr marL="539724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4pPr>
            <a:lvl5pPr marL="717515" indent="-180966" algn="l" defTabSz="48482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GT Walsheim Pro" pitchFamily="2" charset="77"/>
                <a:ea typeface="+mn-ea"/>
                <a:cs typeface="Arial" panose="020B0604020202020204" pitchFamily="34" charset="0"/>
              </a:defRPr>
            </a:lvl5pPr>
            <a:lvl6pPr marL="1333277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75691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8105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60519" indent="-121208" algn="l" defTabSz="484828" rtl="0" eaLnBrk="1" latinLnBrk="0" hangingPunct="1">
              <a:lnSpc>
                <a:spcPct val="90000"/>
              </a:lnSpc>
              <a:spcBef>
                <a:spcPts val="265"/>
              </a:spcBef>
              <a:buFont typeface="Arial" panose="020B0604020202020204" pitchFamily="34" charset="0"/>
              <a:buChar char="•"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1C1B38B2-08AD-474E-9E63-BF1A2CC0FA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576" y="1403655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4B1918DC-FD98-AD47-B70E-6362C9060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513" y="2208199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000FB08-D357-B74C-938D-DC0AB71AB94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3995" y="1593907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D1401265-A047-344A-B8C4-768E0522819A}"/>
              </a:ext>
            </a:extLst>
          </p:cNvPr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3399941" y="1592989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B827DF5-628E-CC45-A1A3-09F3B743A77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229600" y="1403655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10F5DC2-4E3E-D34F-B4A4-D63D8EB00AA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394537" y="2208199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4BF3094-8C6E-8D4D-8AA7-CA06DDA5286D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413019" y="1593907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C1B1D71-7AFD-6E4C-ADEC-2FADEAC770A6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11328965" y="1592989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3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2F35F68-3457-934E-BD94-53F31B8B1EC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265088" y="3992848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E96A28B-4FEB-7149-8067-B19BB6CDB27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4430025" y="4797392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2EF1B4B3-C44A-A74D-B21C-43DE6359FBE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448507" y="4183100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BA84FDBA-41D5-4C43-9FFF-6F29374DAD80}"/>
              </a:ext>
            </a:extLst>
          </p:cNvPr>
          <p:cNvSpPr>
            <a:spLocks noGrp="1" noChangeAspect="1"/>
          </p:cNvSpPr>
          <p:nvPr>
            <p:ph type="body" sz="quarter" idx="68" hasCustomPrompt="1"/>
          </p:nvPr>
        </p:nvSpPr>
        <p:spPr>
          <a:xfrm>
            <a:off x="7364453" y="4182182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5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3EFD970E-B924-FB44-8905-2718E6F7306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00576" y="3992848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07643DB-87DB-0843-8802-D94A36DD7ABE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5513" y="4797392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6E4AB087-9C6D-3A45-80EB-A75C503E930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483995" y="4183100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589A7956-EA60-BF4F-BD5E-16990564EDBD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>
            <a:off x="3399941" y="4182182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4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EA3B3D2-E215-FD49-84C1-8B6174249669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229600" y="3992848"/>
            <a:ext cx="3661824" cy="2322962"/>
          </a:xfrm>
          <a:prstGeom prst="roundRect">
            <a:avLst>
              <a:gd name="adj" fmla="val 13358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182880" tIns="182880" rIns="182880" bIns="18288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39AAF9C5-A332-174F-B2C7-67F801F5F14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394537" y="4797392"/>
            <a:ext cx="3336453" cy="1306227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A9B709A1-F702-B14D-941C-7E79AD7F404F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413019" y="4183100"/>
            <a:ext cx="2607569" cy="436490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20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9DE86B43-1FB1-434A-B35D-30F5A7969EDC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1328965" y="4182182"/>
            <a:ext cx="382775" cy="382775"/>
          </a:xfrm>
          <a:prstGeom prst="ellipse">
            <a:avLst/>
          </a:prstGeom>
          <a:gradFill>
            <a:gsLst>
              <a:gs pos="21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10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57127E-CEB5-134B-9E8A-0EF0BDA199A0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C28F97-8159-D740-863E-7AA981CF608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C861E6-5A0E-3C48-8715-E59F62A6AA9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1EEDF5-47F1-E74E-8B02-65285542D0E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EC2F6C1-5F2D-D747-926B-E28FC1FD18D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6D02F7F-D25B-BA4C-B295-F80D7A623A3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E6FAB87-A14D-8D4C-AC94-E7F31361295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08A9C8B9-0E62-9641-BCCD-8F238BE8DBBB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2982A5A-67C9-DB49-94FC-F563AEFB764D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099C8BE0-ABA3-E84B-B899-42FE6A725C87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D571D7A4-CA22-CE46-B6A8-505BBCCE1E3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02B89879-229A-0E4A-977D-77D68EC3F4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C3B130-F089-EF43-8325-521D49D272B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77FA570-B735-CA47-95EF-1B62F8BE5ED3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E5DC8E69-4367-024D-BF25-437BD81FE1B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07C7642-AD1D-7542-B7BA-0C7948080B5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C2E904-E8CE-3D4C-83DD-B675C698CAD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7A11832-C154-D04F-8B7C-C2C0CEE6543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B0E9BE5-E376-B345-A683-553EF71AC2B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C2A14730-9461-864C-AF63-2697DBD3FD7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14049AC7-0649-934F-ACCB-72C32FA63A8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F092DA-D16A-FF4A-B462-44EE884559D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FC3422-6707-FF45-A7B7-EB64BEBFC05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CD649BC0-F4F8-BE47-8997-AE1FFFC7977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986FFBE-B7A1-534D-B5B5-DB981B0B17D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A58B77F-D4D8-1F43-BEE4-B75A3FBE8F43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B652F3B-C634-884A-A056-208AB64654A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1">
            <a:extLst>
              <a:ext uri="{FF2B5EF4-FFF2-40B4-BE49-F238E27FC236}">
                <a16:creationId xmlns:a16="http://schemas.microsoft.com/office/drawing/2014/main" id="{17796094-FE0D-F14A-8BC8-537987ABE0B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FA939EB-779E-8847-ADD5-3BDFEFBA229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05FAC44-CD0E-BD4A-86E2-471A7755275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823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418012"/>
            <a:ext cx="11575452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37651" y="2186813"/>
            <a:ext cx="9808173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37651" y="1609218"/>
            <a:ext cx="9808173" cy="45110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0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26420" y="1657064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DEF48B-351F-B346-9089-F7C13729F0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0576" y="3116440"/>
            <a:ext cx="11575452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F6BB703-AD1B-504C-948F-1779F30EBFF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37651" y="3885241"/>
            <a:ext cx="9808173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7E9C41F-998D-524B-BB8D-88049C46876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737651" y="3307646"/>
            <a:ext cx="9808173" cy="45110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0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AEFF020-EDA9-104A-871E-8D3FFEBC891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26420" y="3355492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A67615-71AB-1448-8004-01D44A50E9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4856156"/>
            <a:ext cx="11575452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073737-79D3-0E40-A4AC-C3EFE34C0C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737651" y="5624957"/>
            <a:ext cx="9808173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29EA1E5-C363-2547-A15C-50E66F0752C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737651" y="5047362"/>
            <a:ext cx="9808173" cy="451103"/>
          </a:xfrm>
        </p:spPr>
        <p:txBody>
          <a:bodyPr lIns="0" rIns="0"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l">
              <a:defRPr sz="20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ADE8622-B2B9-6240-B304-A3281EA84E97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526420" y="5095208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381362-9994-FB48-9D71-9AF2EEB9B6D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F09E11-D41C-2741-899B-E9BB2DDFB07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8DDE7B-16DA-DB46-A13D-4168A3F4811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DADBE-9DBA-AE41-9E49-B8C40532E0F5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B9221E6-AB88-3049-A2E4-80D70B721FF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3833CB-D7F1-7E48-B02B-8076F836CCA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F343C02-7CC9-1B4A-86C4-BA85F07D184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3BF1666-C751-7146-9B45-C8EAA0057E4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1A084FB-A63A-BA47-A327-5E9C12AF4CA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4DA283E-BB86-8245-84C4-1E7B4D5B738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F45D768-A096-5749-ADA8-D86AF5CB4132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CE2488C5-7B5F-9542-BEA7-F56517A896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311504-EA86-6A43-8C8B-31CBCF83E6D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FE63C7C-338F-DE49-9AC8-19175818D9D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94DCFC5-C87E-4142-BA43-AAEC682E617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9805948-5D83-D342-B255-E76DCC440CF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9289411-9D0A-6D4C-87AD-5D6061A9E7A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AAB2F64-C329-9544-9681-899E328050B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AD1E106-775A-704C-A574-3CB39E6D587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EFBDF9F-D645-3E4A-8B08-9B33BC3F602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60D3E723-161B-654C-825B-E7699CE428D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8C75E8-B5F1-5F4F-8214-C7609C81093D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026B85-F378-584B-B292-3698250C90C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99883EC-5B8E-1447-8EDB-55FB7F940A28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3294943-E705-4246-A8E5-78F45C2DFE9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25C92DA-6B62-B949-9366-948FD9754BF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155E1C8C-09D1-8145-9BBD-9A9B8B6DB46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F94BE80A-C393-534F-B39C-2E1F365C3121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BD1A9B-8874-2647-9419-291F97C1391A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50ACFC0-5165-EE47-9DEC-51DB298BA96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8228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odule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418012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Module_Title</a:t>
            </a:r>
            <a:r>
              <a:rPr lang="en-US" dirty="0"/>
              <a:t> +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37651" y="2186813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37652" y="1609218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26420" y="1657064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DEF48B-351F-B346-9089-F7C13729F0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0576" y="3116440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F6BB703-AD1B-504C-948F-1779F30EBFF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37651" y="3885241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7E9C41F-998D-524B-BB8D-88049C46876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737652" y="3307646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AEFF020-EDA9-104A-871E-8D3FFEBC891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26420" y="3355492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A67615-71AB-1448-8004-01D44A50E9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4856156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073737-79D3-0E40-A4AC-C3EFE34C0C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737651" y="5624957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29EA1E5-C363-2547-A15C-50E66F0752C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737652" y="5047362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ADE8622-B2B9-6240-B304-A3281EA84E97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526420" y="5095208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D244A96-422C-8B4D-85CB-C01247E0FC8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6248402" y="1418012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ECB31243-43E9-9842-8D36-856B87759A4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685477" y="2186813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3278943-6162-A84F-9D84-9BC98F71395F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685478" y="1609218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DA4974D-98B2-184F-A121-8AD265370F45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6474246" y="1657064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F297458-A305-784D-ACA5-D935A81DFCA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248402" y="3116440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BE13066-9F0B-9A4C-BBBB-DC854EC06FE1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7685477" y="3885241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FC87790F-74E1-8042-AE22-3C786DC3FA66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685478" y="3307646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50A3272-C51C-9643-A487-66276E1757E4}"/>
              </a:ext>
            </a:extLst>
          </p:cNvPr>
          <p:cNvSpPr>
            <a:spLocks noGrp="1" noChangeAspect="1"/>
          </p:cNvSpPr>
          <p:nvPr>
            <p:ph type="body" sz="quarter" idx="72"/>
          </p:nvPr>
        </p:nvSpPr>
        <p:spPr>
          <a:xfrm>
            <a:off x="6474246" y="3355492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1B8EC42B-D404-DF4E-AE48-536D027FEBDA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248402" y="4856156"/>
            <a:ext cx="5643024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D858DD55-51FD-4B4C-9B93-476379AF45C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685477" y="5624957"/>
            <a:ext cx="3915005" cy="585343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DB0172-5C61-9341-92B4-45638D7A96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685478" y="5047362"/>
            <a:ext cx="3915004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0DA9A1-AA3E-2644-85CF-9D275513B0D4}"/>
              </a:ext>
            </a:extLst>
          </p:cNvPr>
          <p:cNvSpPr>
            <a:spLocks noGrp="1" noChangeAspect="1"/>
          </p:cNvSpPr>
          <p:nvPr>
            <p:ph type="body" sz="quarter" idx="76"/>
          </p:nvPr>
        </p:nvSpPr>
        <p:spPr>
          <a:xfrm>
            <a:off x="6474246" y="5095208"/>
            <a:ext cx="985387" cy="985387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5E9E8F-EED4-4B4C-8F4C-839324F4D70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F3EC7-E0EF-D14C-8A7A-609536C9BC6C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F84FC-BAB8-D845-B129-E4779A244CE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5596CC-E4E7-5C4B-BC82-A58FB6A254C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79DC27E-973F-534A-B424-3EC659744C9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C238878-866E-2F48-8D42-755927896F4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F66183E-AA95-884B-9386-F0F98D9091A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05960B6-1D27-464D-9464-1699F6EF7F86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C5874C1-E04E-D143-A4BE-2DB4917DBE3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DF8347C-3505-C34A-A7DD-E9327D9F31A2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CD98820-2EA6-6848-86D5-E45A072FA60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8282F8D2-B806-E04C-9A31-1B17CC7F3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A2E623-9DCE-5346-B0C4-5B135E67327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3C61C0A6-D23B-934A-A5F7-7F1EF357076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CA92BFD3-C4CC-FB43-B39F-427931C5014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508EE48-88C2-4B49-9F6E-3C4F8E3BFB5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2FDB44F-9B1C-324D-939A-119A677C61F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DAAC3384-6CD6-9B4F-B8A8-93C0B9B473D6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58D27EE-F021-6649-AD5F-88B2994C807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948EAA60-1E5C-AA4F-ABFD-C828DBBDDC9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7DC952BB-4281-F949-BA33-146E8982AA8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9B36446-8E9F-144C-9334-9440C79E52B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10BD19E-5B1B-F54D-AFB4-7DB670F5353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EE823342-9643-9048-8B0D-6FD1BAE9774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3824958-CDD4-004D-B581-CEFC84A61C1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7D989A9-AE71-1B4F-B302-EF7284A842C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26E748C9-2BE4-984C-BBC0-09EEA6D35C62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1">
            <a:extLst>
              <a:ext uri="{FF2B5EF4-FFF2-40B4-BE49-F238E27FC236}">
                <a16:creationId xmlns:a16="http://schemas.microsoft.com/office/drawing/2014/main" id="{10EACA26-442A-0545-B0FD-5235FF9E6849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BA0C9B-04B0-734A-8956-CFE1F4E2141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D9C701-0D40-F64F-B3EE-FF98D1CB7BA2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338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418012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9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471203" y="2186813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71203" y="1609218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473556" y="1737425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DEF48B-351F-B346-9089-F7C13729F0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00576" y="3116440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F6BB703-AD1B-504C-948F-1779F30EBFF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471203" y="3885241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7E9C41F-998D-524B-BB8D-88049C46876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71203" y="3307646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AEFF020-EDA9-104A-871E-8D3FFEBC891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473556" y="3435853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A67615-71AB-1448-8004-01D44A50E9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4856156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073737-79D3-0E40-A4AC-C3EFE34C0C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471203" y="5624957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29EA1E5-C363-2547-A15C-50E66F0752CE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71203" y="5047362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ADE8622-B2B9-6240-B304-A3281EA84E97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473556" y="5175569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06842EE-7886-8E41-88F3-2995C13CEFC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4266675" y="1418012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F8662040-9738-AA42-A0AD-1CB54062661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5437302" y="2186813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50C9FD48-C221-7844-A541-E19D4A644D5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437302" y="1609218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303C9EAC-8973-2347-BDA1-B2A3905FD9FA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4439655" y="1737425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3F7D07A5-5E04-BD42-ACE6-AA0AE36DDF6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66675" y="3116440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25B0FD5-C1DB-A64C-AF70-76ED3D4DCD2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5437302" y="3885241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E74D5737-5357-BD4B-A49F-12F03DA130E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5437302" y="3307646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B48F879-F85C-0A48-869A-98EBFE455EA7}"/>
              </a:ext>
            </a:extLst>
          </p:cNvPr>
          <p:cNvSpPr>
            <a:spLocks noGrp="1" noChangeAspect="1"/>
          </p:cNvSpPr>
          <p:nvPr>
            <p:ph type="body" sz="quarter" idx="72"/>
          </p:nvPr>
        </p:nvSpPr>
        <p:spPr>
          <a:xfrm>
            <a:off x="4439655" y="3435853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47002266-A5A9-9345-9FE9-F5015ADA90F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266675" y="4856156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145515F-2FAB-D342-BC17-955F7D61F842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5437302" y="5624957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8B2D77CE-C73D-8146-B43C-494570220185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437302" y="5047362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305388AA-2910-4F4F-9BA8-8826B8917063}"/>
              </a:ext>
            </a:extLst>
          </p:cNvPr>
          <p:cNvSpPr>
            <a:spLocks noGrp="1" noChangeAspect="1"/>
          </p:cNvSpPr>
          <p:nvPr>
            <p:ph type="body" sz="quarter" idx="76"/>
          </p:nvPr>
        </p:nvSpPr>
        <p:spPr>
          <a:xfrm>
            <a:off x="4439655" y="5175569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0ADD1727-D8BD-CA44-96DF-689FCD94F4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232775" y="1418012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DCFB97B1-4722-5444-ADE8-DE396B71CF74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9403402" y="2186813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1C346BCA-E233-6845-9F7B-E36B5674B5D0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403402" y="1609218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4F7C3854-02D5-7D4D-8C9A-98670A231484}"/>
              </a:ext>
            </a:extLst>
          </p:cNvPr>
          <p:cNvSpPr>
            <a:spLocks noGrp="1" noChangeAspect="1"/>
          </p:cNvSpPr>
          <p:nvPr>
            <p:ph type="body" sz="quarter" idx="80"/>
          </p:nvPr>
        </p:nvSpPr>
        <p:spPr>
          <a:xfrm>
            <a:off x="8405755" y="1737425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97868994-E763-944A-A1E0-87E960D4F9A9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232775" y="3116440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9665137C-15CF-A048-AEEC-6ACD7F72058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9403402" y="3885241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B6C2B224-599C-954B-9566-28A01CCB5E88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9403402" y="3307646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0C8F55B-4118-234E-A461-10ED037A2913}"/>
              </a:ext>
            </a:extLst>
          </p:cNvPr>
          <p:cNvSpPr>
            <a:spLocks noGrp="1" noChangeAspect="1"/>
          </p:cNvSpPr>
          <p:nvPr>
            <p:ph type="body" sz="quarter" idx="84"/>
          </p:nvPr>
        </p:nvSpPr>
        <p:spPr>
          <a:xfrm>
            <a:off x="8405755" y="3435853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B87D89C4-1D3C-0546-B8A7-2B1CFDAEC43E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232775" y="4856156"/>
            <a:ext cx="3658649" cy="1463491"/>
          </a:xfrm>
          <a:prstGeom prst="roundRect">
            <a:avLst>
              <a:gd name="adj" fmla="val 18700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26D1E092-8B5C-9449-837F-2175D152A1C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9403402" y="5624957"/>
            <a:ext cx="2329782" cy="533809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62DA68BF-D93C-6745-BCF0-46A234468A05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403402" y="5047362"/>
            <a:ext cx="2329781" cy="451103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54F0687C-F13B-044C-9F00-96A2FD085446}"/>
              </a:ext>
            </a:extLst>
          </p:cNvPr>
          <p:cNvSpPr>
            <a:spLocks noGrp="1" noChangeAspect="1"/>
          </p:cNvSpPr>
          <p:nvPr>
            <p:ph type="body" sz="quarter" idx="88"/>
          </p:nvPr>
        </p:nvSpPr>
        <p:spPr>
          <a:xfrm>
            <a:off x="8405755" y="5175569"/>
            <a:ext cx="824666" cy="82466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00EDF3-746F-D645-8AB1-EC7A0EF951D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442F04-AE70-294C-9701-C5644888E40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54C02E-710B-5C47-9FCA-DF0891A5A5D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4F70B7E-FFC5-594C-B1C7-E8756CC55FF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6F0BA24E-5C5E-1B47-8944-99F68A5076A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A00FF265-9256-E442-B3FD-A9E8BFF2485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E4E6DFC-25D0-B943-BB16-3DD027A45C6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8A1CF21B-0079-6043-BBA3-FAF01C622E3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67ED02C7-0D84-E543-9AAD-D283FCBD177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36916B89-FE43-4B40-95CA-303035AF6BFF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0D1DEA58-7806-6A49-A58A-82A9C924DEA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12FA0F6B-0732-D74B-8166-BFB77D474D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2BF9D40-D2D3-D847-9E5F-6124FD16488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A63BAB6-BA45-9C4A-9961-BCBE96697755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8EE4834E-4CDC-C146-9297-486D16BBCC2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6E49A7B6-909A-8E4A-B945-FF4FA226B9AB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CE6B76E4-C802-7249-8214-8AE51645E7B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EA77771D-204F-DE48-A280-1B6345B1F19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2DDCC27A-C7DF-E64E-AA60-0BA96D8344E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C5B2504B-812F-3E4D-8420-7E697B2FBD7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id="{4F3A291F-45F1-D847-89E6-A816D08650CC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AA91D94-7785-F746-A309-91BFAFA714F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71D5F56-E779-D14E-8470-2A90B5BC7E1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BEE1C65-77DA-2940-911E-D0068AA6E37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AF87EF77-8940-304F-B94E-775B5184E37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C3332E1B-5702-2041-8B8E-E5E88B11DFFE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863C232E-137F-874D-8736-BAB03A3A84A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1" name="Text Placeholder 21">
            <a:extLst>
              <a:ext uri="{FF2B5EF4-FFF2-40B4-BE49-F238E27FC236}">
                <a16:creationId xmlns:a16="http://schemas.microsoft.com/office/drawing/2014/main" id="{65C1C881-1F25-594E-B617-238C640F699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314A21-55D8-564E-A6EA-8DA9FB881E4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C0A80B2-8CCE-0C4E-8970-F103A276BA9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31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4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4EA5F19-5863-B844-AA5F-20BB43442626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>
          <a:xfrm>
            <a:off x="6033285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4_Red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59542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8B32C37-5AF5-ED4C-BD4E-73D292BEC75A}"/>
              </a:ext>
            </a:extLst>
          </p:cNvPr>
          <p:cNvSpPr>
            <a:spLocks noGrp="1" noChangeAspect="1"/>
          </p:cNvSpPr>
          <p:nvPr>
            <p:ph type="body" sz="quarter" idx="18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EA8095A-7E06-6440-9C0D-51372E195E65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4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46514AD-1501-6E44-A109-AFCFAA4B7B7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E59FE-6C52-D04D-A95B-D1CCA97FE27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EC00C3-6ED6-2744-BFCD-C8229853E610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5F2BDF-077F-0F4D-98F4-1C91E9A34DB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01D203-22D6-C64B-906A-31C5FDF343F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C3DF8C1-97E1-1F4D-B24A-988490FA35CC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DA80479-1850-724D-9208-EDB794E5378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022040A-E386-6D41-92D7-5C9A6CFF0A13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FFCF148-1B17-4F4B-B004-E38D95E99BC3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7AEBAAD-E8BC-9948-90A0-D9C2660A232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F63D5A0-FB2A-904A-B64A-99CA3FF67BFD}"/>
              </a:ext>
            </a:extLst>
          </p:cNvPr>
          <p:cNvSpPr>
            <a:spLocks noGrp="1"/>
          </p:cNvSpPr>
          <p:nvPr>
            <p:ph type="body" sz="quarter" idx="184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B4AB95F-4004-3345-BA1D-4EC0C98CC30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F4D9599-2C03-FC48-AD8D-D09D85F91A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B7B781-C93B-DC40-B599-3687BB8A2C3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474E9C91-226E-EB4C-9A6F-C766EA141E0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5673109-4410-E842-874D-10CB649E704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28451AE-5FDC-884D-8131-006D34EAD69B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C06BC6E-1A9E-0840-A98E-1C9A3E241D6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77BF7F5-0DDB-C04E-92EC-9290AA3D6DA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16CEBE-BE1F-D140-99BB-06305BCEF38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F13EB6E-FE22-B546-9D8A-BAEE788505E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F3911E4C-95D3-B147-9FBD-3E962A6F07B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098EDD-0FFD-AC47-BCEC-51288313D77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9114F8-E1CD-534B-94DB-192A9AF4BBE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3101AA53-D413-3B4D-BE8F-2D37B840C0C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2761865-BCEC-9F48-B6B5-2261F5AD06A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77F8D7D-BF94-9D46-95B9-2186147DFF7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099B383-3313-DB48-A171-8132625DACF4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C0FDC939-1ADA-8543-9295-78EF5912BD9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03FB66-CF0E-734B-960A-2E7AEE89259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FF7A3D-64BD-F044-AB99-67321667AC1A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2590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399351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66025" y="1874923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6025" y="1541851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15132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CF17BF7-D4B1-9542-9B94-CDFC502E99B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366025" y="3161856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C845E3E-F31A-E34E-BB5A-D087CF2E009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366025" y="2828784"/>
            <a:ext cx="10179800" cy="193197"/>
          </a:xfrm>
        </p:spPr>
        <p:txBody>
          <a:bodyPr lIns="0" rIns="0"/>
          <a:lstStyle>
            <a:lvl1pPr algn="l">
              <a:defRPr sz="1600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5699FA-F335-AA4F-A07E-4027716A486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15132" y="2883809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F9C3299-17AE-D94E-B118-5AFE754FD70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2694660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7992639-55B9-C947-8377-07FC3A5FF3F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00576" y="3989969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01314C0A-B327-4044-979C-8B5B8A716AF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00576" y="5285277"/>
            <a:ext cx="11575452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2A8F05F-DD06-1743-8912-59EEB279F4A1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1366025" y="3161856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B40883A-29CC-FF48-872D-8A776DAC7FE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1366025" y="2828784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32CF1291-A1FB-ED4D-9973-BA6CF99C8D0E}"/>
              </a:ext>
            </a:extLst>
          </p:cNvPr>
          <p:cNvSpPr>
            <a:spLocks noGrp="1" noChangeAspect="1"/>
          </p:cNvSpPr>
          <p:nvPr>
            <p:ph type="body" sz="quarter" idx="66"/>
          </p:nvPr>
        </p:nvSpPr>
        <p:spPr>
          <a:xfrm>
            <a:off x="515132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319A9D2C-EFDE-A541-8DF3-520BC303E567}"/>
              </a:ext>
            </a:extLst>
          </p:cNvPr>
          <p:cNvSpPr>
            <a:spLocks noGrp="1" noChangeAspect="1"/>
          </p:cNvSpPr>
          <p:nvPr>
            <p:ph type="body" sz="quarter" idx="67"/>
          </p:nvPr>
        </p:nvSpPr>
        <p:spPr>
          <a:xfrm>
            <a:off x="515132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9CBC9133-11A1-0D4E-85B2-6A220CE05549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515132" y="5482802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70525A49-2C97-0D40-B40B-0BA86416E95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366025" y="4459263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C78FA5F-CDCA-2643-8AD3-1A1943D0B3E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366025" y="4126191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33FF4FD-BAF7-4640-B1A7-1BAA5466793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66025" y="5757484"/>
            <a:ext cx="10179800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3B25D654-A7FD-E841-A2B2-78664C43305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366025" y="5424412"/>
            <a:ext cx="10179800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148AF-FC98-AF47-8D07-AEF65EA76A8F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E3F01-7064-7F45-8C13-95F351D746C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AAF52-C9EC-2E40-A305-F2512700CA6F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7E755-9BE8-EA45-AAEC-1B62F11D073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F873F43-F2BE-5E4B-A428-A3EF6CD5563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41B5860-354B-F548-B02B-8D12EB27044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183F5E9-DCC8-DA4C-8856-449A4AA8A609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0F27F92-3A73-314D-AC07-BFE0ECD8EAA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7B70D12-0BF5-FA44-B826-CFE76F319F7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D53C43A-AF8F-584B-91AC-E19572B3BFF1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508C1DE-187A-E84B-8412-342AD07004A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27CD69A0-5C51-4744-90D1-4A2F8D0A84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89CD03-E7FE-1849-BA53-A24653380E27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9C134F8-9C3B-7942-B583-97E99BE9A3E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1D4C7DF-6772-F846-89D7-5E2063E56FB5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A035CEB-D714-3047-81AB-20E0A088275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EA9FFEB-31FC-494D-AF44-1C950EFA5A3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B2418C0-B089-C248-9969-C941D483F8D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A0D8731-A8C9-EE40-8BDE-456FEFF3386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998501D1-4AFD-9C47-8DB5-BA205D8E5B3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EED4FD38-A4BF-EA48-AA28-E76CBF5BA357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4114C2-BE68-9E46-A73D-DFF73A4A6A3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581EBA-6392-DD47-AE64-4ED041E9A2D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4CF25F3-491D-CF42-AE31-A649E6555DE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E795C153-F52B-CF4C-965E-F3F0F86516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A003B64-EF46-5F46-8495-1B516056CFF6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024424A-8F6B-604E-9C75-BA7B38FEF975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1">
            <a:extLst>
              <a:ext uri="{FF2B5EF4-FFF2-40B4-BE49-F238E27FC236}">
                <a16:creationId xmlns:a16="http://schemas.microsoft.com/office/drawing/2014/main" id="{A16ACA80-DAEF-8446-9F2A-A2796FC0C04F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FA1296-986B-8C4C-8ED4-1C1F971736C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38FF3B-6031-8147-8605-51143F8289B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603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399351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8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66025" y="187492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66025" y="154185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18A4DF-86DC-3A4D-83B1-5C6AA2F1E391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15132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CF17BF7-D4B1-9542-9B94-CDFC502E99B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366025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C845E3E-F31A-E34E-BB5A-D087CF2E009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366025" y="2828784"/>
            <a:ext cx="4327204" cy="193197"/>
          </a:xfrm>
        </p:spPr>
        <p:txBody>
          <a:bodyPr lIns="0" rIns="0"/>
          <a:lstStyle>
            <a:lvl1pPr algn="l">
              <a:defRPr sz="1600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9F5699FA-F335-AA4F-A07E-4027716A486A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515132" y="2883809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F9C3299-17AE-D94E-B118-5AFE754FD70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00576" y="2694660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7992639-55B9-C947-8377-07FC3A5FF3F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00576" y="3989969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01314C0A-B327-4044-979C-8B5B8A716AF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00576" y="5285277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2A8F05F-DD06-1743-8912-59EEB279F4A1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1366025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7B40883A-29CC-FF48-872D-8A776DAC7FE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1366025" y="2828784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32CF1291-A1FB-ED4D-9973-BA6CF99C8D0E}"/>
              </a:ext>
            </a:extLst>
          </p:cNvPr>
          <p:cNvSpPr>
            <a:spLocks noGrp="1" noChangeAspect="1"/>
          </p:cNvSpPr>
          <p:nvPr>
            <p:ph type="body" sz="quarter" idx="66"/>
          </p:nvPr>
        </p:nvSpPr>
        <p:spPr>
          <a:xfrm>
            <a:off x="515132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319A9D2C-EFDE-A541-8DF3-520BC303E567}"/>
              </a:ext>
            </a:extLst>
          </p:cNvPr>
          <p:cNvSpPr>
            <a:spLocks noGrp="1" noChangeAspect="1"/>
          </p:cNvSpPr>
          <p:nvPr>
            <p:ph type="body" sz="quarter" idx="67"/>
          </p:nvPr>
        </p:nvSpPr>
        <p:spPr>
          <a:xfrm>
            <a:off x="515132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9CBC9133-11A1-0D4E-85B2-6A220CE05549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515132" y="5482802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70525A49-2C97-0D40-B40B-0BA86416E95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1366025" y="445926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C78FA5F-CDCA-2643-8AD3-1A1943D0B3E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1366025" y="412619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33FF4FD-BAF7-4640-B1A7-1BAA54667934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366025" y="5757484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3B25D654-A7FD-E841-A2B2-78664C43305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1366025" y="5424412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13C0891-6351-D744-95F7-FE69FA4EE0F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248402" y="1399351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DFD535-6895-9E40-99CB-7EC2A44767A0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313851" y="187492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34DC15E-87A5-BA46-B1A8-45796A3F907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313851" y="154185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A18F1D97-9DB5-FF47-98BE-E4B97F5B1F12}"/>
              </a:ext>
            </a:extLst>
          </p:cNvPr>
          <p:cNvSpPr>
            <a:spLocks noGrp="1" noChangeAspect="1"/>
          </p:cNvSpPr>
          <p:nvPr>
            <p:ph type="body" sz="quarter" idx="76"/>
          </p:nvPr>
        </p:nvSpPr>
        <p:spPr>
          <a:xfrm>
            <a:off x="6462958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0C4E194-6684-4D42-AB35-BE9BF69AD1AD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313851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2ED5DEBE-4574-FB40-A0FF-2B0EE6FE3783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313851" y="2828784"/>
            <a:ext cx="4327204" cy="193197"/>
          </a:xfrm>
        </p:spPr>
        <p:txBody>
          <a:bodyPr lIns="0" rIns="0"/>
          <a:lstStyle>
            <a:lvl1pPr algn="l">
              <a:defRPr sz="1600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B6ECCE7-5234-3C44-A99B-3995EE786D67}"/>
              </a:ext>
            </a:extLst>
          </p:cNvPr>
          <p:cNvSpPr>
            <a:spLocks noGrp="1" noChangeAspect="1"/>
          </p:cNvSpPr>
          <p:nvPr>
            <p:ph type="body" sz="quarter" idx="79"/>
          </p:nvPr>
        </p:nvSpPr>
        <p:spPr>
          <a:xfrm>
            <a:off x="6462958" y="2883809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3E8934A-B1F9-7148-BC7D-2509025581F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6248402" y="2694660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9959A76-9B0D-0743-B3C6-D363898AC425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6248402" y="3989969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F674C49-F976-2D44-8AC3-12C2EDE1F7D4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248402" y="5285277"/>
            <a:ext cx="56430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9C8F6ECA-0644-134E-AE2E-099E9001E62A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7313851" y="3161856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DF1E4899-3F6C-284C-BC35-49E5D0B5CC94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7313851" y="2828784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FA1A420-A643-F044-AE09-CF90A4DC9F9E}"/>
              </a:ext>
            </a:extLst>
          </p:cNvPr>
          <p:cNvSpPr>
            <a:spLocks noGrp="1" noChangeAspect="1"/>
          </p:cNvSpPr>
          <p:nvPr>
            <p:ph type="body" sz="quarter" idx="85"/>
          </p:nvPr>
        </p:nvSpPr>
        <p:spPr>
          <a:xfrm>
            <a:off x="6462958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ADB11C54-F35D-6C42-B90F-AFD69692C5E6}"/>
              </a:ext>
            </a:extLst>
          </p:cNvPr>
          <p:cNvSpPr>
            <a:spLocks noGrp="1" noChangeAspect="1"/>
          </p:cNvSpPr>
          <p:nvPr>
            <p:ph type="body" sz="quarter" idx="86"/>
          </p:nvPr>
        </p:nvSpPr>
        <p:spPr>
          <a:xfrm>
            <a:off x="6462958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C574126-ACDD-E241-AD8D-C5C98760D067}"/>
              </a:ext>
            </a:extLst>
          </p:cNvPr>
          <p:cNvSpPr>
            <a:spLocks noGrp="1" noChangeAspect="1"/>
          </p:cNvSpPr>
          <p:nvPr>
            <p:ph type="body" sz="quarter" idx="87"/>
          </p:nvPr>
        </p:nvSpPr>
        <p:spPr>
          <a:xfrm>
            <a:off x="6462958" y="5482802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4B431E1B-CA1A-E442-AB5C-9677186307B5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7313851" y="4459263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B8295E3F-20A1-1842-9A30-E1F5D964441A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7313851" y="4126191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24BDA330-8C87-364B-965D-A70C17A12C7A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7313851" y="5757484"/>
            <a:ext cx="4327204" cy="416721"/>
          </a:xfrm>
        </p:spPr>
        <p:txBody>
          <a:bodyPr lIns="0" rIns="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4AB3E209-05B5-5E46-A13F-3BDC8C81205C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7313851" y="5424412"/>
            <a:ext cx="4327204" cy="193197"/>
          </a:xfrm>
        </p:spPr>
        <p:txBody>
          <a:bodyPr lIns="0" rIns="0"/>
          <a:lstStyle>
            <a:lvl1pPr algn="l">
              <a:defRPr sz="16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76EC5D-C21B-F849-8A3B-5AC96578A97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7DB342-60C7-4046-B524-3BB247ABD670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6145A9-B71C-CE41-92ED-ABF0219B3F4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6996B8-C79A-C446-A364-DCB2CCBF517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0770F732-86C7-E04E-94AA-CABB19FA0D4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AB9D37F-C0E3-1947-B60C-9715F00F91F7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EB359B94-14DD-DF42-BC92-1F7B3B0272B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E6AFC4AE-5BE8-0A46-8EE4-C2638711048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90EFCF2-D759-C242-AA41-5EF9E2E5D82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7DF9A0E-EFB4-D74B-8D92-ABD2A0B7C4B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D9B858E7-C4E2-AD46-BF09-0CDB6510310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D4E31019-D86D-E249-B41E-C639B339F5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A669723-F3EB-034C-A82E-5EFBA9FEF24A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08FCF84-BFFE-E644-8E18-FB304D77069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6EFB9BF-1602-6246-BF19-1623DD13D220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1B24001C-AD90-BD48-A7B3-8987EE4F0C2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40A8CC8-3FDF-5642-8911-F8D79E7C2FF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917AB981-BEF5-F040-A03C-A5B9FFF7CC3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72E6AA91-7AB0-0745-A8D4-F6CDE39E2B6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2977B185-F5B2-2940-A3B7-077DFEC1DC8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1">
            <a:extLst>
              <a:ext uri="{FF2B5EF4-FFF2-40B4-BE49-F238E27FC236}">
                <a16:creationId xmlns:a16="http://schemas.microsoft.com/office/drawing/2014/main" id="{0AA76E52-9766-C14D-9710-111FE84BF1B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C7F607-08BF-4843-BC08-83E756D3399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07B720-692F-C442-ADE8-2571D89175A8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FE4694AB-088E-AB47-8DF0-127FB432691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64B64AC-C4A3-3941-A5EC-EFD0F1AF66D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CCDA63D-0DD3-CB49-B70C-BB30E5902939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A331E8A4-D7F0-8049-B192-B15FAE64195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id="{256DBF30-D8CF-AD40-A3CA-45B86DB39CAA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6AF0B9-1006-B34D-BAD4-02FAE94B6CC6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69A59DD-56E6-DE48-AABD-C731BFD08F98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251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Module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763EBDFC-8A6F-1340-BF2F-274AD34B0C36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300576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55" name="Text Placeholder 4">
            <a:extLst>
              <a:ext uri="{FF2B5EF4-FFF2-40B4-BE49-F238E27FC236}">
                <a16:creationId xmlns:a16="http://schemas.microsoft.com/office/drawing/2014/main" id="{69BE8811-3C7A-B048-AADA-A1524E09A873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300576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71" name="Text Placeholder 4">
            <a:extLst>
              <a:ext uri="{FF2B5EF4-FFF2-40B4-BE49-F238E27FC236}">
                <a16:creationId xmlns:a16="http://schemas.microsoft.com/office/drawing/2014/main" id="{16AF5996-6465-9547-A388-EBF9D8A0C5C4}"/>
              </a:ext>
            </a:extLst>
          </p:cNvPr>
          <p:cNvSpPr>
            <a:spLocks noGrp="1"/>
          </p:cNvSpPr>
          <p:nvPr>
            <p:ph type="body" sz="quarter" idx="125"/>
          </p:nvPr>
        </p:nvSpPr>
        <p:spPr>
          <a:xfrm>
            <a:off x="300576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72" name="Text Placeholder 25">
            <a:extLst>
              <a:ext uri="{FF2B5EF4-FFF2-40B4-BE49-F238E27FC236}">
                <a16:creationId xmlns:a16="http://schemas.microsoft.com/office/drawing/2014/main" id="{31B43644-5A06-6544-B065-F94478B61467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1295905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3" name="Text Placeholder 25">
            <a:extLst>
              <a:ext uri="{FF2B5EF4-FFF2-40B4-BE49-F238E27FC236}">
                <a16:creationId xmlns:a16="http://schemas.microsoft.com/office/drawing/2014/main" id="{EEFD9040-CC15-D443-8C75-449E21D6FFF8}"/>
              </a:ext>
            </a:extLst>
          </p:cNvPr>
          <p:cNvSpPr>
            <a:spLocks noGrp="1"/>
          </p:cNvSpPr>
          <p:nvPr>
            <p:ph type="body" sz="quarter" idx="127"/>
          </p:nvPr>
        </p:nvSpPr>
        <p:spPr>
          <a:xfrm>
            <a:off x="1295905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4" name="Text Placeholder 12">
            <a:extLst>
              <a:ext uri="{FF2B5EF4-FFF2-40B4-BE49-F238E27FC236}">
                <a16:creationId xmlns:a16="http://schemas.microsoft.com/office/drawing/2014/main" id="{52C67849-24C0-C440-9DDE-1CC37CDAD233}"/>
              </a:ext>
            </a:extLst>
          </p:cNvPr>
          <p:cNvSpPr>
            <a:spLocks noGrp="1" noChangeAspect="1"/>
          </p:cNvSpPr>
          <p:nvPr>
            <p:ph type="body" sz="quarter" idx="128"/>
          </p:nvPr>
        </p:nvSpPr>
        <p:spPr>
          <a:xfrm>
            <a:off x="515132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5" name="Text Placeholder 4">
            <a:extLst>
              <a:ext uri="{FF2B5EF4-FFF2-40B4-BE49-F238E27FC236}">
                <a16:creationId xmlns:a16="http://schemas.microsoft.com/office/drawing/2014/main" id="{80628B60-2F28-D541-904F-CB9D38369DB7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3272965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76" name="Text Placeholder 25">
            <a:extLst>
              <a:ext uri="{FF2B5EF4-FFF2-40B4-BE49-F238E27FC236}">
                <a16:creationId xmlns:a16="http://schemas.microsoft.com/office/drawing/2014/main" id="{5D1BB175-5B3C-C249-8424-559B990C7E30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4268294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77" name="Text Placeholder 25">
            <a:extLst>
              <a:ext uri="{FF2B5EF4-FFF2-40B4-BE49-F238E27FC236}">
                <a16:creationId xmlns:a16="http://schemas.microsoft.com/office/drawing/2014/main" id="{2C07B6CC-7B18-3A4A-B118-088AAE113483}"/>
              </a:ext>
            </a:extLst>
          </p:cNvPr>
          <p:cNvSpPr>
            <a:spLocks noGrp="1"/>
          </p:cNvSpPr>
          <p:nvPr>
            <p:ph type="body" sz="quarter" idx="131"/>
          </p:nvPr>
        </p:nvSpPr>
        <p:spPr>
          <a:xfrm>
            <a:off x="4268294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8" name="Text Placeholder 12">
            <a:extLst>
              <a:ext uri="{FF2B5EF4-FFF2-40B4-BE49-F238E27FC236}">
                <a16:creationId xmlns:a16="http://schemas.microsoft.com/office/drawing/2014/main" id="{1E222B12-F8BA-364C-AE80-FEED5FE3802F}"/>
              </a:ext>
            </a:extLst>
          </p:cNvPr>
          <p:cNvSpPr>
            <a:spLocks noGrp="1" noChangeAspect="1"/>
          </p:cNvSpPr>
          <p:nvPr>
            <p:ph type="body" sz="quarter" idx="132"/>
          </p:nvPr>
        </p:nvSpPr>
        <p:spPr>
          <a:xfrm>
            <a:off x="3487521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79" name="Text Placeholder 4">
            <a:extLst>
              <a:ext uri="{FF2B5EF4-FFF2-40B4-BE49-F238E27FC236}">
                <a16:creationId xmlns:a16="http://schemas.microsoft.com/office/drawing/2014/main" id="{F34C6F26-CCE2-AA4F-95D1-FD8239D4CE24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6245310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0" name="Text Placeholder 25">
            <a:extLst>
              <a:ext uri="{FF2B5EF4-FFF2-40B4-BE49-F238E27FC236}">
                <a16:creationId xmlns:a16="http://schemas.microsoft.com/office/drawing/2014/main" id="{7D4ABE54-81E3-3245-9C8B-A59E52ADF12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240639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1" name="Text Placeholder 25">
            <a:extLst>
              <a:ext uri="{FF2B5EF4-FFF2-40B4-BE49-F238E27FC236}">
                <a16:creationId xmlns:a16="http://schemas.microsoft.com/office/drawing/2014/main" id="{186F7227-FDD2-4342-8645-08F855F1ECFB}"/>
              </a:ext>
            </a:extLst>
          </p:cNvPr>
          <p:cNvSpPr>
            <a:spLocks noGrp="1"/>
          </p:cNvSpPr>
          <p:nvPr>
            <p:ph type="body" sz="quarter" idx="135"/>
          </p:nvPr>
        </p:nvSpPr>
        <p:spPr>
          <a:xfrm>
            <a:off x="7240639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2" name="Text Placeholder 12">
            <a:extLst>
              <a:ext uri="{FF2B5EF4-FFF2-40B4-BE49-F238E27FC236}">
                <a16:creationId xmlns:a16="http://schemas.microsoft.com/office/drawing/2014/main" id="{016BD92A-0A19-9744-A87A-72475FBBA66B}"/>
              </a:ext>
            </a:extLst>
          </p:cNvPr>
          <p:cNvSpPr>
            <a:spLocks noGrp="1" noChangeAspect="1"/>
          </p:cNvSpPr>
          <p:nvPr>
            <p:ph type="body" sz="quarter" idx="136"/>
          </p:nvPr>
        </p:nvSpPr>
        <p:spPr>
          <a:xfrm>
            <a:off x="6459866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83" name="Text Placeholder 4">
            <a:extLst>
              <a:ext uri="{FF2B5EF4-FFF2-40B4-BE49-F238E27FC236}">
                <a16:creationId xmlns:a16="http://schemas.microsoft.com/office/drawing/2014/main" id="{C8419920-B921-F441-926E-F252CB7348BF}"/>
              </a:ext>
            </a:extLst>
          </p:cNvPr>
          <p:cNvSpPr>
            <a:spLocks noGrp="1"/>
          </p:cNvSpPr>
          <p:nvPr>
            <p:ph type="body" sz="quarter" idx="137"/>
          </p:nvPr>
        </p:nvSpPr>
        <p:spPr>
          <a:xfrm>
            <a:off x="9213485" y="5283656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4" name="Text Placeholder 25">
            <a:extLst>
              <a:ext uri="{FF2B5EF4-FFF2-40B4-BE49-F238E27FC236}">
                <a16:creationId xmlns:a16="http://schemas.microsoft.com/office/drawing/2014/main" id="{1F829E0F-7BC7-1541-946B-188715DA4941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10208814" y="5998660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85" name="Text Placeholder 25">
            <a:extLst>
              <a:ext uri="{FF2B5EF4-FFF2-40B4-BE49-F238E27FC236}">
                <a16:creationId xmlns:a16="http://schemas.microsoft.com/office/drawing/2014/main" id="{EBD63955-DD87-5B44-956D-758E59EA9716}"/>
              </a:ext>
            </a:extLst>
          </p:cNvPr>
          <p:cNvSpPr>
            <a:spLocks noGrp="1"/>
          </p:cNvSpPr>
          <p:nvPr>
            <p:ph type="body" sz="quarter" idx="139"/>
          </p:nvPr>
        </p:nvSpPr>
        <p:spPr>
          <a:xfrm>
            <a:off x="10208814" y="5451208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6" name="Text Placeholder 12">
            <a:extLst>
              <a:ext uri="{FF2B5EF4-FFF2-40B4-BE49-F238E27FC236}">
                <a16:creationId xmlns:a16="http://schemas.microsoft.com/office/drawing/2014/main" id="{0A609126-3DB9-1A4E-AD73-0B2A7D7B9E8E}"/>
              </a:ext>
            </a:extLst>
          </p:cNvPr>
          <p:cNvSpPr>
            <a:spLocks noGrp="1" noChangeAspect="1"/>
          </p:cNvSpPr>
          <p:nvPr>
            <p:ph type="body" sz="quarter" idx="140"/>
          </p:nvPr>
        </p:nvSpPr>
        <p:spPr>
          <a:xfrm>
            <a:off x="9428041" y="5481181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75E1935A-2554-FE4E-89FC-AB31CBE3A8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0576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Module_Title</a:t>
            </a:r>
            <a:r>
              <a:rPr lang="en-US" dirty="0"/>
              <a:t> +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03D4B0F-DB9C-6E49-B287-224F5B0AC1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91874" y="6546850"/>
            <a:ext cx="690563" cy="174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992FBBFB-BF67-3C40-B8DF-7A0D07427B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905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925C5DFB-59A2-5541-B029-55AC994F3A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95905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B5025771-4179-134A-84F7-A8178C3FD7E3}"/>
              </a:ext>
            </a:extLst>
          </p:cNvPr>
          <p:cNvSpPr>
            <a:spLocks noGrp="1" noChangeAspect="1"/>
          </p:cNvSpPr>
          <p:nvPr>
            <p:ph type="body" sz="quarter" idx="56"/>
          </p:nvPr>
        </p:nvSpPr>
        <p:spPr>
          <a:xfrm>
            <a:off x="515132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3" name="Text Placeholder 4">
            <a:extLst>
              <a:ext uri="{FF2B5EF4-FFF2-40B4-BE49-F238E27FC236}">
                <a16:creationId xmlns:a16="http://schemas.microsoft.com/office/drawing/2014/main" id="{BA623B5E-1567-9C40-93C6-86F0C147D97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272965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24" name="Text Placeholder 25">
            <a:extLst>
              <a:ext uri="{FF2B5EF4-FFF2-40B4-BE49-F238E27FC236}">
                <a16:creationId xmlns:a16="http://schemas.microsoft.com/office/drawing/2014/main" id="{861890B4-0A13-E343-A77F-C930AD44161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68294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5" name="Text Placeholder 25">
            <a:extLst>
              <a:ext uri="{FF2B5EF4-FFF2-40B4-BE49-F238E27FC236}">
                <a16:creationId xmlns:a16="http://schemas.microsoft.com/office/drawing/2014/main" id="{23271B21-868B-4B4E-89A8-151BA087EB1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4268294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12">
            <a:extLst>
              <a:ext uri="{FF2B5EF4-FFF2-40B4-BE49-F238E27FC236}">
                <a16:creationId xmlns:a16="http://schemas.microsoft.com/office/drawing/2014/main" id="{8180C59E-88E5-CC4A-A385-543CDEA133DB}"/>
              </a:ext>
            </a:extLst>
          </p:cNvPr>
          <p:cNvSpPr>
            <a:spLocks noGrp="1" noChangeAspect="1"/>
          </p:cNvSpPr>
          <p:nvPr>
            <p:ph type="body" sz="quarter" idx="60"/>
          </p:nvPr>
        </p:nvSpPr>
        <p:spPr>
          <a:xfrm>
            <a:off x="3487521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7CF8F88C-F15F-B744-9B57-D8CC8734691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245310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28" name="Text Placeholder 25">
            <a:extLst>
              <a:ext uri="{FF2B5EF4-FFF2-40B4-BE49-F238E27FC236}">
                <a16:creationId xmlns:a16="http://schemas.microsoft.com/office/drawing/2014/main" id="{3844923B-1129-BE45-9828-1EA4A35B8E0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40639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29" name="Text Placeholder 25">
            <a:extLst>
              <a:ext uri="{FF2B5EF4-FFF2-40B4-BE49-F238E27FC236}">
                <a16:creationId xmlns:a16="http://schemas.microsoft.com/office/drawing/2014/main" id="{C046CC9E-1910-E64B-A6E2-38050ACFE596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240639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0" name="Text Placeholder 12">
            <a:extLst>
              <a:ext uri="{FF2B5EF4-FFF2-40B4-BE49-F238E27FC236}">
                <a16:creationId xmlns:a16="http://schemas.microsoft.com/office/drawing/2014/main" id="{4B91501F-B5CB-6243-9DCA-5078DB78271F}"/>
              </a:ext>
            </a:extLst>
          </p:cNvPr>
          <p:cNvSpPr>
            <a:spLocks noGrp="1" noChangeAspect="1"/>
          </p:cNvSpPr>
          <p:nvPr>
            <p:ph type="body" sz="quarter" idx="64"/>
          </p:nvPr>
        </p:nvSpPr>
        <p:spPr>
          <a:xfrm>
            <a:off x="6459866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31" name="Text Placeholder 4">
            <a:extLst>
              <a:ext uri="{FF2B5EF4-FFF2-40B4-BE49-F238E27FC236}">
                <a16:creationId xmlns:a16="http://schemas.microsoft.com/office/drawing/2014/main" id="{F2FE9A25-9833-344B-B464-2EA7B1E7765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213485" y="1399351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32" name="Text Placeholder 25">
            <a:extLst>
              <a:ext uri="{FF2B5EF4-FFF2-40B4-BE49-F238E27FC236}">
                <a16:creationId xmlns:a16="http://schemas.microsoft.com/office/drawing/2014/main" id="{F45DF267-BFF2-E640-9F5A-298520D564E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208814" y="2114355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3" name="Text Placeholder 25">
            <a:extLst>
              <a:ext uri="{FF2B5EF4-FFF2-40B4-BE49-F238E27FC236}">
                <a16:creationId xmlns:a16="http://schemas.microsoft.com/office/drawing/2014/main" id="{5ED9E818-9012-8949-9803-3C179066F65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0208814" y="1566903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" name="Text Placeholder 12">
            <a:extLst>
              <a:ext uri="{FF2B5EF4-FFF2-40B4-BE49-F238E27FC236}">
                <a16:creationId xmlns:a16="http://schemas.microsoft.com/office/drawing/2014/main" id="{7A46DBD4-E3D2-9B4B-885F-F131E10D34E3}"/>
              </a:ext>
            </a:extLst>
          </p:cNvPr>
          <p:cNvSpPr>
            <a:spLocks noGrp="1" noChangeAspect="1"/>
          </p:cNvSpPr>
          <p:nvPr>
            <p:ph type="body" sz="quarter" idx="68"/>
          </p:nvPr>
        </p:nvSpPr>
        <p:spPr>
          <a:xfrm>
            <a:off x="9428041" y="1596876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40" name="Text Placeholder 25">
            <a:extLst>
              <a:ext uri="{FF2B5EF4-FFF2-40B4-BE49-F238E27FC236}">
                <a16:creationId xmlns:a16="http://schemas.microsoft.com/office/drawing/2014/main" id="{D20D97B5-5100-0E43-801C-36B2FDD97C1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295905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1" name="Text Placeholder 25">
            <a:extLst>
              <a:ext uri="{FF2B5EF4-FFF2-40B4-BE49-F238E27FC236}">
                <a16:creationId xmlns:a16="http://schemas.microsoft.com/office/drawing/2014/main" id="{ECCCCFA0-467F-A740-AEC4-BD10C2F70C75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1295905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2" name="Text Placeholder 12">
            <a:extLst>
              <a:ext uri="{FF2B5EF4-FFF2-40B4-BE49-F238E27FC236}">
                <a16:creationId xmlns:a16="http://schemas.microsoft.com/office/drawing/2014/main" id="{12ABD6A3-09FA-C845-8A96-3DF6E3F9E5AD}"/>
              </a:ext>
            </a:extLst>
          </p:cNvPr>
          <p:cNvSpPr>
            <a:spLocks noGrp="1" noChangeAspect="1"/>
          </p:cNvSpPr>
          <p:nvPr>
            <p:ph type="body" sz="quarter" idx="96"/>
          </p:nvPr>
        </p:nvSpPr>
        <p:spPr>
          <a:xfrm>
            <a:off x="515132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43" name="Text Placeholder 4">
            <a:extLst>
              <a:ext uri="{FF2B5EF4-FFF2-40B4-BE49-F238E27FC236}">
                <a16:creationId xmlns:a16="http://schemas.microsoft.com/office/drawing/2014/main" id="{9BE112F5-9B5E-E34B-9F2F-DD02A56E381F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3272965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44" name="Text Placeholder 25">
            <a:extLst>
              <a:ext uri="{FF2B5EF4-FFF2-40B4-BE49-F238E27FC236}">
                <a16:creationId xmlns:a16="http://schemas.microsoft.com/office/drawing/2014/main" id="{D53899AE-DE97-604D-B429-EAC590C0C4E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268294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5" name="Text Placeholder 25">
            <a:extLst>
              <a:ext uri="{FF2B5EF4-FFF2-40B4-BE49-F238E27FC236}">
                <a16:creationId xmlns:a16="http://schemas.microsoft.com/office/drawing/2014/main" id="{493DA545-F825-AA44-BD46-230226A9F213}"/>
              </a:ext>
            </a:extLst>
          </p:cNvPr>
          <p:cNvSpPr>
            <a:spLocks noGrp="1"/>
          </p:cNvSpPr>
          <p:nvPr>
            <p:ph type="body" sz="quarter" idx="99"/>
          </p:nvPr>
        </p:nvSpPr>
        <p:spPr>
          <a:xfrm>
            <a:off x="4268294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6" name="Text Placeholder 12">
            <a:extLst>
              <a:ext uri="{FF2B5EF4-FFF2-40B4-BE49-F238E27FC236}">
                <a16:creationId xmlns:a16="http://schemas.microsoft.com/office/drawing/2014/main" id="{B8CFDE04-FF21-AF49-8ED4-8998F808AE2F}"/>
              </a:ext>
            </a:extLst>
          </p:cNvPr>
          <p:cNvSpPr>
            <a:spLocks noGrp="1" noChangeAspect="1"/>
          </p:cNvSpPr>
          <p:nvPr>
            <p:ph type="body" sz="quarter" idx="100"/>
          </p:nvPr>
        </p:nvSpPr>
        <p:spPr>
          <a:xfrm>
            <a:off x="3487521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47" name="Text Placeholder 4">
            <a:extLst>
              <a:ext uri="{FF2B5EF4-FFF2-40B4-BE49-F238E27FC236}">
                <a16:creationId xmlns:a16="http://schemas.microsoft.com/office/drawing/2014/main" id="{916BFF07-262E-FC4A-9755-5C7EC5E48A94}"/>
              </a:ext>
            </a:extLst>
          </p:cNvPr>
          <p:cNvSpPr>
            <a:spLocks noGrp="1"/>
          </p:cNvSpPr>
          <p:nvPr>
            <p:ph type="body" sz="quarter" idx="101"/>
          </p:nvPr>
        </p:nvSpPr>
        <p:spPr>
          <a:xfrm>
            <a:off x="6245310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48" name="Text Placeholder 25">
            <a:extLst>
              <a:ext uri="{FF2B5EF4-FFF2-40B4-BE49-F238E27FC236}">
                <a16:creationId xmlns:a16="http://schemas.microsoft.com/office/drawing/2014/main" id="{E767CD91-A6A9-5341-8C34-CB42E69AD9B1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7240639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9" name="Text Placeholder 25">
            <a:extLst>
              <a:ext uri="{FF2B5EF4-FFF2-40B4-BE49-F238E27FC236}">
                <a16:creationId xmlns:a16="http://schemas.microsoft.com/office/drawing/2014/main" id="{BA92E441-A5AF-DB46-BA5E-3FD7438928FA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7240639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0" name="Text Placeholder 12">
            <a:extLst>
              <a:ext uri="{FF2B5EF4-FFF2-40B4-BE49-F238E27FC236}">
                <a16:creationId xmlns:a16="http://schemas.microsoft.com/office/drawing/2014/main" id="{E7DBF2CE-357B-6A4E-8D1D-073B7AFC4DB7}"/>
              </a:ext>
            </a:extLst>
          </p:cNvPr>
          <p:cNvSpPr>
            <a:spLocks noGrp="1" noChangeAspect="1"/>
          </p:cNvSpPr>
          <p:nvPr>
            <p:ph type="body" sz="quarter" idx="104"/>
          </p:nvPr>
        </p:nvSpPr>
        <p:spPr>
          <a:xfrm>
            <a:off x="6459866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51" name="Text Placeholder 4">
            <a:extLst>
              <a:ext uri="{FF2B5EF4-FFF2-40B4-BE49-F238E27FC236}">
                <a16:creationId xmlns:a16="http://schemas.microsoft.com/office/drawing/2014/main" id="{9006932F-73F0-FB41-AC8D-086F6E1CE5A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9213485" y="2694660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52" name="Text Placeholder 25">
            <a:extLst>
              <a:ext uri="{FF2B5EF4-FFF2-40B4-BE49-F238E27FC236}">
                <a16:creationId xmlns:a16="http://schemas.microsoft.com/office/drawing/2014/main" id="{173A1835-3428-1149-98BD-08BED8C8837E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0208814" y="3410481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3" name="Text Placeholder 25">
            <a:extLst>
              <a:ext uri="{FF2B5EF4-FFF2-40B4-BE49-F238E27FC236}">
                <a16:creationId xmlns:a16="http://schemas.microsoft.com/office/drawing/2014/main" id="{2A88429B-2542-614F-B885-0E420754F793}"/>
              </a:ext>
            </a:extLst>
          </p:cNvPr>
          <p:cNvSpPr>
            <a:spLocks noGrp="1"/>
          </p:cNvSpPr>
          <p:nvPr>
            <p:ph type="body" sz="quarter" idx="107"/>
          </p:nvPr>
        </p:nvSpPr>
        <p:spPr>
          <a:xfrm>
            <a:off x="10208814" y="2863029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4" name="Text Placeholder 12">
            <a:extLst>
              <a:ext uri="{FF2B5EF4-FFF2-40B4-BE49-F238E27FC236}">
                <a16:creationId xmlns:a16="http://schemas.microsoft.com/office/drawing/2014/main" id="{AA7E54F9-1DEA-1F47-AEF2-A2B114F4A99A}"/>
              </a:ext>
            </a:extLst>
          </p:cNvPr>
          <p:cNvSpPr>
            <a:spLocks noGrp="1" noChangeAspect="1"/>
          </p:cNvSpPr>
          <p:nvPr>
            <p:ph type="body" sz="quarter" idx="108"/>
          </p:nvPr>
        </p:nvSpPr>
        <p:spPr>
          <a:xfrm>
            <a:off x="9428041" y="2892185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56" name="Text Placeholder 25">
            <a:extLst>
              <a:ext uri="{FF2B5EF4-FFF2-40B4-BE49-F238E27FC236}">
                <a16:creationId xmlns:a16="http://schemas.microsoft.com/office/drawing/2014/main" id="{BE4A06AB-B0B9-AE43-8D1D-A9D545835798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295905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7" name="Text Placeholder 25">
            <a:extLst>
              <a:ext uri="{FF2B5EF4-FFF2-40B4-BE49-F238E27FC236}">
                <a16:creationId xmlns:a16="http://schemas.microsoft.com/office/drawing/2014/main" id="{9F4CDBB4-73EE-834C-B076-B19B5FB37C3B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1295905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8" name="Text Placeholder 12">
            <a:extLst>
              <a:ext uri="{FF2B5EF4-FFF2-40B4-BE49-F238E27FC236}">
                <a16:creationId xmlns:a16="http://schemas.microsoft.com/office/drawing/2014/main" id="{027D04CD-2440-C54C-8146-A1865C4CF7C4}"/>
              </a:ext>
            </a:extLst>
          </p:cNvPr>
          <p:cNvSpPr>
            <a:spLocks noGrp="1" noChangeAspect="1"/>
          </p:cNvSpPr>
          <p:nvPr>
            <p:ph type="body" sz="quarter" idx="112"/>
          </p:nvPr>
        </p:nvSpPr>
        <p:spPr>
          <a:xfrm>
            <a:off x="515132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59" name="Text Placeholder 4">
            <a:extLst>
              <a:ext uri="{FF2B5EF4-FFF2-40B4-BE49-F238E27FC236}">
                <a16:creationId xmlns:a16="http://schemas.microsoft.com/office/drawing/2014/main" id="{19ED5E5E-B8D0-7345-8FBF-B8CC40A6B7D6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>
          <a:xfrm>
            <a:off x="3272965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60" name="Text Placeholder 25">
            <a:extLst>
              <a:ext uri="{FF2B5EF4-FFF2-40B4-BE49-F238E27FC236}">
                <a16:creationId xmlns:a16="http://schemas.microsoft.com/office/drawing/2014/main" id="{8C3D8954-3F6A-1E41-97E9-B0346A52F0EA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268294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1" name="Text Placeholder 25">
            <a:extLst>
              <a:ext uri="{FF2B5EF4-FFF2-40B4-BE49-F238E27FC236}">
                <a16:creationId xmlns:a16="http://schemas.microsoft.com/office/drawing/2014/main" id="{DB63332F-0F1E-FE48-9D54-3A18076359B0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4268294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2" name="Text Placeholder 12">
            <a:extLst>
              <a:ext uri="{FF2B5EF4-FFF2-40B4-BE49-F238E27FC236}">
                <a16:creationId xmlns:a16="http://schemas.microsoft.com/office/drawing/2014/main" id="{35F51587-FE40-4543-98E8-6DE1A0F951F8}"/>
              </a:ext>
            </a:extLst>
          </p:cNvPr>
          <p:cNvSpPr>
            <a:spLocks noGrp="1" noChangeAspect="1"/>
          </p:cNvSpPr>
          <p:nvPr>
            <p:ph type="body" sz="quarter" idx="116"/>
          </p:nvPr>
        </p:nvSpPr>
        <p:spPr>
          <a:xfrm>
            <a:off x="3487521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63" name="Text Placeholder 4">
            <a:extLst>
              <a:ext uri="{FF2B5EF4-FFF2-40B4-BE49-F238E27FC236}">
                <a16:creationId xmlns:a16="http://schemas.microsoft.com/office/drawing/2014/main" id="{73008007-60CB-CA4E-B7CA-61730091AC37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6245310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64" name="Text Placeholder 25">
            <a:extLst>
              <a:ext uri="{FF2B5EF4-FFF2-40B4-BE49-F238E27FC236}">
                <a16:creationId xmlns:a16="http://schemas.microsoft.com/office/drawing/2014/main" id="{AD1E8264-3EB5-914E-9B15-065669B217C8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7240639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5" name="Text Placeholder 25">
            <a:extLst>
              <a:ext uri="{FF2B5EF4-FFF2-40B4-BE49-F238E27FC236}">
                <a16:creationId xmlns:a16="http://schemas.microsoft.com/office/drawing/2014/main" id="{E4093D79-1179-F849-8452-AE6F6ED77A7E}"/>
              </a:ext>
            </a:extLst>
          </p:cNvPr>
          <p:cNvSpPr>
            <a:spLocks noGrp="1"/>
          </p:cNvSpPr>
          <p:nvPr>
            <p:ph type="body" sz="quarter" idx="119"/>
          </p:nvPr>
        </p:nvSpPr>
        <p:spPr>
          <a:xfrm>
            <a:off x="7240639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Text Placeholder 12">
            <a:extLst>
              <a:ext uri="{FF2B5EF4-FFF2-40B4-BE49-F238E27FC236}">
                <a16:creationId xmlns:a16="http://schemas.microsoft.com/office/drawing/2014/main" id="{CD6100C3-5906-F34E-89DB-7BD2546A70FA}"/>
              </a:ext>
            </a:extLst>
          </p:cNvPr>
          <p:cNvSpPr>
            <a:spLocks noGrp="1" noChangeAspect="1"/>
          </p:cNvSpPr>
          <p:nvPr>
            <p:ph type="body" sz="quarter" idx="120"/>
          </p:nvPr>
        </p:nvSpPr>
        <p:spPr>
          <a:xfrm>
            <a:off x="6459866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67" name="Text Placeholder 4">
            <a:extLst>
              <a:ext uri="{FF2B5EF4-FFF2-40B4-BE49-F238E27FC236}">
                <a16:creationId xmlns:a16="http://schemas.microsoft.com/office/drawing/2014/main" id="{9B5AD2A1-A8CC-AD46-A074-C3922741785C}"/>
              </a:ext>
            </a:extLst>
          </p:cNvPr>
          <p:cNvSpPr>
            <a:spLocks noGrp="1"/>
          </p:cNvSpPr>
          <p:nvPr>
            <p:ph type="body" sz="quarter" idx="121"/>
          </p:nvPr>
        </p:nvSpPr>
        <p:spPr>
          <a:xfrm>
            <a:off x="9213485" y="3989969"/>
            <a:ext cx="2671224" cy="1031386"/>
          </a:xfrm>
          <a:prstGeom prst="roundRect">
            <a:avLst>
              <a:gd name="adj" fmla="val 28696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b="1" dirty="0">
                <a:noFill/>
              </a:defRPr>
            </a:lvl1pPr>
            <a:lvl2pPr>
              <a:defRPr lang="en-US" sz="2000" b="1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68" name="Text Placeholder 25">
            <a:extLst>
              <a:ext uri="{FF2B5EF4-FFF2-40B4-BE49-F238E27FC236}">
                <a16:creationId xmlns:a16="http://schemas.microsoft.com/office/drawing/2014/main" id="{AC57FC88-560E-B54F-8857-41C6DBD26F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10208814" y="4699834"/>
            <a:ext cx="1468966" cy="193197"/>
          </a:xfrm>
        </p:spPr>
        <p:txBody>
          <a:bodyPr lIns="0" rIns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05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69" name="Text Placeholder 25">
            <a:extLst>
              <a:ext uri="{FF2B5EF4-FFF2-40B4-BE49-F238E27FC236}">
                <a16:creationId xmlns:a16="http://schemas.microsoft.com/office/drawing/2014/main" id="{D9814D06-586A-094F-AB95-849698F3A812}"/>
              </a:ext>
            </a:extLst>
          </p:cNvPr>
          <p:cNvSpPr>
            <a:spLocks noGrp="1"/>
          </p:cNvSpPr>
          <p:nvPr>
            <p:ph type="body" sz="quarter" idx="123"/>
          </p:nvPr>
        </p:nvSpPr>
        <p:spPr>
          <a:xfrm>
            <a:off x="10208814" y="4152382"/>
            <a:ext cx="1468966" cy="416721"/>
          </a:xfrm>
        </p:spPr>
        <p:txBody>
          <a:bodyPr lIns="0" rIns="0"/>
          <a:lstStyle>
            <a:lvl1pPr algn="l">
              <a:defRPr sz="1200" b="1">
                <a:solidFill>
                  <a:schemeClr val="tx1"/>
                </a:solidFill>
                <a:latin typeface="+mj-lt"/>
              </a:defRPr>
            </a:lvl1pPr>
            <a:lvl2pPr algn="l">
              <a:defRPr sz="1800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0" name="Text Placeholder 12">
            <a:extLst>
              <a:ext uri="{FF2B5EF4-FFF2-40B4-BE49-F238E27FC236}">
                <a16:creationId xmlns:a16="http://schemas.microsoft.com/office/drawing/2014/main" id="{5F35DF96-7BA6-494F-8862-3F8BEB77C195}"/>
              </a:ext>
            </a:extLst>
          </p:cNvPr>
          <p:cNvSpPr>
            <a:spLocks noGrp="1" noChangeAspect="1"/>
          </p:cNvSpPr>
          <p:nvPr>
            <p:ph type="body" sz="quarter" idx="124"/>
          </p:nvPr>
        </p:nvSpPr>
        <p:spPr>
          <a:xfrm>
            <a:off x="9428041" y="4187494"/>
            <a:ext cx="636336" cy="636336"/>
          </a:xfrm>
          <a:prstGeom prst="ellipse">
            <a:avLst/>
          </a:prstGeom>
          <a:gradFill>
            <a:gsLst>
              <a:gs pos="28000">
                <a:schemeClr val="tx2"/>
              </a:gs>
              <a:gs pos="100000">
                <a:schemeClr val="accent6"/>
              </a:gs>
            </a:gsLst>
            <a:lin ang="18900000" scaled="1"/>
          </a:gradFill>
          <a:effectLst>
            <a:outerShdw blurRad="317500" dist="76200" dir="5400000" algn="ctr" rotWithShape="0">
              <a:schemeClr val="tx1">
                <a:alpha val="3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40F3A5-5FB4-AF48-9BA0-1D4EA90E8DD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730D3C3-6C5A-6C4D-9B0F-305C92F7AC2B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922A56-22C3-8646-BD94-92CD9A191E6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FB60C82-8C7C-2A45-B530-6295DB867C2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E1BF09BC-DA07-0442-B247-ED16803B373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C2126A80-9FCB-0A4B-8583-D8ADDC9A6478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6C69C93A-4A18-164D-AB7A-7A9EE0A647B8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0CE13534-EB0F-BC4F-BD66-28D2630EC6F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9EB316BE-2E11-ED4F-8974-9F78A634A041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9DE68FCD-2FE6-7648-8ACC-AE301D0399C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79BA4FC1-524A-9545-81B3-0CED65E4E524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1" name="Text Placeholder 21">
            <a:extLst>
              <a:ext uri="{FF2B5EF4-FFF2-40B4-BE49-F238E27FC236}">
                <a16:creationId xmlns:a16="http://schemas.microsoft.com/office/drawing/2014/main" id="{D94D9271-7D77-EE49-A17B-8AE9BD86A5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626D35-9D82-7C4A-9E28-EBF6D26DEAB2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754BD1C0-F92E-B249-99AD-A87890E28C6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E720A65-9D83-E145-B33C-4B8EB849C5F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CBA105C6-F997-2144-AD6F-4792342AD5A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5341E24E-9539-E140-9606-CAC56F33A2F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96F2A8D4-9ADC-224D-A3F1-AB25BA765C8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E86F7C19-F040-D74B-83F5-784BB14A58E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86E40D68-8848-C445-90F7-39AC35B3820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0" name="Text Placeholder 21">
            <a:extLst>
              <a:ext uri="{FF2B5EF4-FFF2-40B4-BE49-F238E27FC236}">
                <a16:creationId xmlns:a16="http://schemas.microsoft.com/office/drawing/2014/main" id="{430B17D0-92BD-3D4B-A396-6AAD093E2568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24E313E-8158-C046-9D16-99DB3636D24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1FA292E-529E-454F-BA32-9D618DDB0E1E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D63A0596-1937-C744-BEA9-5BDFB0F36F4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773C0886-12C1-1F43-BB18-A7F484A96EF5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D201A746-9FEB-3845-A57C-336A64C6E53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D885E333-B828-8041-BCE3-F7797FBE85C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97" name="Text Placeholder 21">
            <a:extLst>
              <a:ext uri="{FF2B5EF4-FFF2-40B4-BE49-F238E27FC236}">
                <a16:creationId xmlns:a16="http://schemas.microsoft.com/office/drawing/2014/main" id="{1D6F63C6-B188-174C-9E35-EE2E8984EB84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77A9C14-4BDD-B042-897F-3DEAA182D219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BED579F-A5B1-D844-961E-CFE415AA7FA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75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7800" y="311150"/>
            <a:ext cx="6624635" cy="7118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 + Content + Photo Left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49B3C-AE2B-AE47-BA48-CC93ADAC39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7800" y="1400175"/>
            <a:ext cx="6624638" cy="49164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B7DFE03-F1D3-7048-8AF9-AEB2D8D94A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998" y="309561"/>
            <a:ext cx="46470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FD04B-4F80-1946-9674-B1526969085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AB86F-0FF9-A148-8D9B-B150F11DF71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0B6A4-EB71-1C47-B4D8-F032CB0C534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E388B-C0EE-C747-B8F0-A308545A970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C8F64A-14F3-7147-8A5B-F966D84E5032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3206A7-77AF-3A41-90BB-5AC120556E5B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A324A3E-489B-BF4C-8346-7AE51B03E58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91E3DDA-CF9C-F947-82A6-EF90B30B3AC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90B623C-A569-8C4A-A1E4-CD58DE08D70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572260-1447-6C4C-AF7A-4D8AC91B39A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5AA764E-71ED-344E-85CB-1A7FB56223A8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68E64DEB-A8AC-464B-909C-83A66BCD06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8287CE-3F72-774B-A370-32C62F2A9F9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801B16A-6801-9840-90CF-4339D3FDFC19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97FE89F-15E5-E840-ABAC-2351299875C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114FB12-CDBE-014C-ACC1-FC87EE08492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FDE169-4619-434C-874F-990A868C998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33E76FF-FB18-8344-A3F7-C0EC8F209B3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9F05992-4FFC-C042-8DB2-E3EAFBC19448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C5E1588-78B9-0F44-9A01-4D521405EDE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079212D0-F110-E34B-ADE7-625AD987699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F6EDC1-0CDA-8243-9472-5A49766F9E7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58419C-CC2D-634F-88E5-ACD910B703C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C010F73-C117-6D4A-AC48-06784A7BAD5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5FBB501-5F2F-D346-833B-B07608048710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A723823-9E24-B341-B979-BB70CFA73E4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7CF186A-B4DA-F64C-9139-9D70090BC1E7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CD18A961-3D49-5447-96A8-5A419FC9340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2D91F1-E9A4-3141-9D5C-4635C507CA3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9C10F4-8617-6D44-ACED-99901D81E37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465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562" y="311150"/>
            <a:ext cx="6624635" cy="71189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 + Content + Photo Right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49B3C-AE2B-AE47-BA48-CC93ADAC39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2" y="1400175"/>
            <a:ext cx="6624638" cy="491648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981641D-8529-B047-B398-5B27DEB38E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1157" y="309561"/>
            <a:ext cx="4647002" cy="6007101"/>
          </a:xfrm>
          <a:prstGeom prst="roundRect">
            <a:avLst>
              <a:gd name="adj" fmla="val 7915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t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EBCBB-05AD-6443-90AC-6E3101E354B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AEAAE-2698-4C48-8092-07801513A72D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4943E-CA2C-4346-BC3F-81F7E1782BC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32DB8-0518-3648-A6FC-BCD069A5048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7892D2C-CCE5-3546-8EF3-5151D220C9D8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C0AC2D-3249-9E47-82FB-305F2660C539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1B27FB7-DF87-FB41-A3E8-26E710562FF6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64CB578-9C12-054F-A0C7-3D99573C1904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7BE77E4-D209-BD42-B52A-ADD2E04D1760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AFEAA0-150C-694B-BED7-0EC756E5088B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8A72AD0-487C-6B4D-84FA-801CE869E9E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0DF1C37C-49FE-C74F-8D29-26AF630ECF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C70C-3733-CA48-96A7-B982DA97E6AC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51DDB1B-1D50-EE4A-AAD2-BE674C8AD5D0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4511FB-5EA9-DC4D-BC5A-6665AC41FC82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3DBC0F4-9AD7-A446-BFD9-059816A9FDE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937A4A3-45AA-C749-A18B-2871F9D94F1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67553B6-D052-0B4E-B105-741598F9B41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172230E-585E-1C46-8B29-CC24DD34C7D7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B149672-A3F8-7A4F-889F-766B88188A96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7378B1F-1C51-7D4B-8083-C033F8AA961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E64720-29DC-7D4E-82AE-7EAB9BF5F4BE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7F6ED6-0A2C-6E44-B041-9FF2D6D990D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FF280B6-02AC-2246-B6FC-2AED1FB07836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BD0B862-76AA-DC41-925F-60CB812E4CC6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F326A9D-2CFB-C74A-B655-9FF40926B811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A9457C1-1164-B242-B50C-D6C281F6662E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86B571A2-712C-444D-A6F0-E2E391862B2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092C-D288-DC41-A1E9-34A027DBD0E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D49462-4893-7740-AD38-E820DDA9BC7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449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_Title + Content_Color BG">
    <p:bg>
      <p:bgPr>
        <a:gradFill>
          <a:gsLst>
            <a:gs pos="1000">
              <a:schemeClr val="tx2"/>
            </a:gs>
            <a:gs pos="51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3 </a:t>
            </a:r>
            <a:r>
              <a:rPr lang="en-US" dirty="0" err="1"/>
              <a:t>Col_Title</a:t>
            </a:r>
            <a:r>
              <a:rPr lang="en-US" dirty="0"/>
              <a:t> + </a:t>
            </a:r>
            <a:r>
              <a:rPr lang="en-US" dirty="0" err="1"/>
              <a:t>Content_Color</a:t>
            </a:r>
            <a:r>
              <a:rPr lang="en-US" dirty="0"/>
              <a:t> BG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A9ECCDA-5CD1-624D-A2C3-CDA47FAB9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0D44565-25F8-F148-A488-F640CB1770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975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30C9B2C-DF24-974D-98F6-396DC8C974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8788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888CC808-7F3A-7046-B0B0-29E82133F1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011" y="1400175"/>
            <a:ext cx="3654425" cy="4916488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 lIns="182880" tIns="182880" rIns="182880" bIns="182880"/>
          <a:lstStyle>
            <a:lvl1pPr algn="l">
              <a:defRPr sz="2000" b="1">
                <a:latin typeface="+mj-lt"/>
              </a:defRPr>
            </a:lvl1pPr>
            <a:lvl2pPr algn="l">
              <a:defRPr sz="2000" b="1"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5F307A4E-AB5E-1E4D-91BF-9097CCBF6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599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87CC533-64F5-D04F-ACA4-BD7E0CBBCB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72880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67102F9-F925-4349-8E6D-104321468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12868" y="2420470"/>
            <a:ext cx="3654425" cy="3419497"/>
          </a:xfrm>
        </p:spPr>
        <p:txBody>
          <a:bodyPr lIns="274320" rIns="274320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9D6AC86-6955-7E4E-BBC7-B37B16D47D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4706A-05EC-C94A-A59A-FF9071411E6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1BF1C2-6931-BC48-94C7-706F3E2FF55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F1278A-7AF5-814B-9BBA-FFB0F2AC9C97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9E5AC6-6B11-B744-AA27-B1DE6CD9B9BA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0A01066-DD97-7D43-A4FB-CA656E5D905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6865A3D-918C-0541-9746-2BE6474FD02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C837E09-41D5-9447-BB3F-83CED5F3516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965E8D6-D90D-6F4F-A1BF-6C11377A283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89CCAB7-8CCC-FB4A-A257-F0675C7D912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7EBEF15-A624-9E45-8872-F44E86CA539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7C9C5C3-1C60-4047-B22D-F52C4B16F1D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FE6E05F-2008-AD48-A403-EABF51033312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7C0A7A-18BD-9C41-A477-659AD986079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5E260DC-A4DA-214A-8D11-F928ADA8499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BA593E-2331-AB48-AF5E-9B63955585E7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0EB34FE4-5832-8247-A82C-03132F55762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0C976FA-CCFB-5440-98C8-BEDB9998AD7A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F36127B-1091-0F4E-A976-FFC9B00D2AD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CD837B5-0860-1B42-B74C-00E026F68CF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87B697D-5744-2144-9081-7307176DDF25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6FCAF783-5FB8-734C-840B-55368C1E16F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0286D-B4B6-2343-89C2-7028A055A70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CE55EF-48E6-0848-8F3B-A2A540D9B29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60C9ADD-5869-1A46-94E8-73A4344800AD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CF515F4-5AB6-AC40-8928-22494C7B4E27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5A616AA4-0806-8F48-B889-67A8698FF86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FB34F6E-DDD3-7B4D-9D95-3A88E42A959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F337177B-323D-7943-8830-D4889FDCCCC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61EF59-A57E-2049-ACA9-6FDE37B4EB8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4B555B-E641-EA47-95D5-F7FFFD87725C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374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_Gradient">
    <p:bg>
      <p:bgPr>
        <a:gradFill>
          <a:gsLst>
            <a:gs pos="1000">
              <a:schemeClr val="tx2"/>
            </a:gs>
            <a:gs pos="45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D40BA8C1-623E-4CEF-AE6B-3E7C6D707A0D}"/>
              </a:ext>
            </a:extLst>
          </p:cNvPr>
          <p:cNvGrpSpPr/>
          <p:nvPr userDrawn="1"/>
        </p:nvGrpSpPr>
        <p:grpSpPr>
          <a:xfrm>
            <a:off x="0" y="-1"/>
            <a:ext cx="12192001" cy="6858002"/>
            <a:chOff x="0" y="-1"/>
            <a:chExt cx="12192001" cy="6858002"/>
          </a:xfrm>
          <a:gradFill>
            <a:gsLst>
              <a:gs pos="1000">
                <a:schemeClr val="tx2"/>
              </a:gs>
              <a:gs pos="45000">
                <a:schemeClr val="tx2"/>
              </a:gs>
              <a:gs pos="100000">
                <a:schemeClr val="accent6"/>
              </a:gs>
            </a:gsLst>
            <a:lin ang="18900000" scaled="1"/>
          </a:gra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D5964821-D571-88BA-997D-725B2902F794}"/>
                </a:ext>
              </a:extLst>
            </p:cNvPr>
            <p:cNvSpPr/>
            <p:nvPr/>
          </p:nvSpPr>
          <p:spPr>
            <a:xfrm>
              <a:off x="10510771" y="-1"/>
              <a:ext cx="1681229" cy="1725963"/>
            </a:xfrm>
            <a:custGeom>
              <a:avLst/>
              <a:gdLst>
                <a:gd name="connsiteX0" fmla="*/ 0 w 1681229"/>
                <a:gd name="connsiteY0" fmla="*/ 0 h 1725963"/>
                <a:gd name="connsiteX1" fmla="*/ 1681229 w 1681229"/>
                <a:gd name="connsiteY1" fmla="*/ 0 h 1725963"/>
                <a:gd name="connsiteX2" fmla="*/ 1681229 w 1681229"/>
                <a:gd name="connsiteY2" fmla="*/ 1725963 h 1725963"/>
                <a:gd name="connsiteX3" fmla="*/ 441129 w 1681229"/>
                <a:gd name="connsiteY3" fmla="*/ 1725963 h 1725963"/>
                <a:gd name="connsiteX4" fmla="*/ 0 w 1681229"/>
                <a:gd name="connsiteY4" fmla="*/ 1284834 h 17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1229" h="1725963">
                  <a:moveTo>
                    <a:pt x="0" y="0"/>
                  </a:moveTo>
                  <a:lnTo>
                    <a:pt x="1681229" y="0"/>
                  </a:lnTo>
                  <a:lnTo>
                    <a:pt x="1681229" y="1725963"/>
                  </a:lnTo>
                  <a:lnTo>
                    <a:pt x="441129" y="1725963"/>
                  </a:lnTo>
                  <a:cubicBezTo>
                    <a:pt x="197500" y="1725963"/>
                    <a:pt x="0" y="1528463"/>
                    <a:pt x="0" y="128483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11EF88D-D119-F295-C22D-B5692D78787A}"/>
                </a:ext>
              </a:extLst>
            </p:cNvPr>
            <p:cNvSpPr/>
            <p:nvPr/>
          </p:nvSpPr>
          <p:spPr>
            <a:xfrm>
              <a:off x="2370133" y="-1"/>
              <a:ext cx="2342164" cy="551867"/>
            </a:xfrm>
            <a:custGeom>
              <a:avLst/>
              <a:gdLst>
                <a:gd name="connsiteX0" fmla="*/ 0 w 2342164"/>
                <a:gd name="connsiteY0" fmla="*/ 0 h 551867"/>
                <a:gd name="connsiteX1" fmla="*/ 2342164 w 2342164"/>
                <a:gd name="connsiteY1" fmla="*/ 0 h 551867"/>
                <a:gd name="connsiteX2" fmla="*/ 2244813 w 2342164"/>
                <a:gd name="connsiteY2" fmla="*/ 107113 h 551867"/>
                <a:gd name="connsiteX3" fmla="*/ 1171082 w 2342164"/>
                <a:gd name="connsiteY3" fmla="*/ 551867 h 551867"/>
                <a:gd name="connsiteX4" fmla="*/ 97351 w 2342164"/>
                <a:gd name="connsiteY4" fmla="*/ 107113 h 5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164" h="551867">
                  <a:moveTo>
                    <a:pt x="0" y="0"/>
                  </a:moveTo>
                  <a:lnTo>
                    <a:pt x="2342164" y="0"/>
                  </a:lnTo>
                  <a:lnTo>
                    <a:pt x="2244813" y="107113"/>
                  </a:lnTo>
                  <a:cubicBezTo>
                    <a:pt x="1970021" y="381905"/>
                    <a:pt x="1590400" y="551867"/>
                    <a:pt x="1171082" y="551867"/>
                  </a:cubicBezTo>
                  <a:cubicBezTo>
                    <a:pt x="751764" y="551867"/>
                    <a:pt x="372143" y="381905"/>
                    <a:pt x="97351" y="10711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407201D6-EAF3-662B-BC05-F6D771F7C3BC}"/>
                </a:ext>
              </a:extLst>
            </p:cNvPr>
            <p:cNvSpPr/>
            <p:nvPr/>
          </p:nvSpPr>
          <p:spPr>
            <a:xfrm>
              <a:off x="5793755" y="0"/>
              <a:ext cx="3635557" cy="422201"/>
            </a:xfrm>
            <a:custGeom>
              <a:avLst/>
              <a:gdLst>
                <a:gd name="connsiteX0" fmla="*/ 0 w 3635557"/>
                <a:gd name="connsiteY0" fmla="*/ 0 h 422201"/>
                <a:gd name="connsiteX1" fmla="*/ 3635557 w 3635557"/>
                <a:gd name="connsiteY1" fmla="*/ 0 h 422201"/>
                <a:gd name="connsiteX2" fmla="*/ 3635557 w 3635557"/>
                <a:gd name="connsiteY2" fmla="*/ 64298 h 422201"/>
                <a:gd name="connsiteX3" fmla="*/ 3277654 w 3635557"/>
                <a:gd name="connsiteY3" fmla="*/ 422201 h 422201"/>
                <a:gd name="connsiteX4" fmla="*/ 357903 w 3635557"/>
                <a:gd name="connsiteY4" fmla="*/ 422201 h 422201"/>
                <a:gd name="connsiteX5" fmla="*/ 0 w 3635557"/>
                <a:gd name="connsiteY5" fmla="*/ 64298 h 42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5557" h="422201">
                  <a:moveTo>
                    <a:pt x="0" y="0"/>
                  </a:moveTo>
                  <a:lnTo>
                    <a:pt x="3635557" y="0"/>
                  </a:lnTo>
                  <a:lnTo>
                    <a:pt x="3635557" y="64298"/>
                  </a:lnTo>
                  <a:cubicBezTo>
                    <a:pt x="3635557" y="261962"/>
                    <a:pt x="3475318" y="422201"/>
                    <a:pt x="3277654" y="422201"/>
                  </a:cubicBezTo>
                  <a:lnTo>
                    <a:pt x="357903" y="422201"/>
                  </a:lnTo>
                  <a:cubicBezTo>
                    <a:pt x="160239" y="422201"/>
                    <a:pt x="0" y="261962"/>
                    <a:pt x="0" y="6429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11">
              <a:extLst>
                <a:ext uri="{FF2B5EF4-FFF2-40B4-BE49-F238E27FC236}">
                  <a16:creationId xmlns:a16="http://schemas.microsoft.com/office/drawing/2014/main" id="{1AFEAE38-47AF-9AAD-812E-30E42B64D515}"/>
                </a:ext>
              </a:extLst>
            </p:cNvPr>
            <p:cNvSpPr/>
            <p:nvPr/>
          </p:nvSpPr>
          <p:spPr>
            <a:xfrm>
              <a:off x="10510771" y="2268826"/>
              <a:ext cx="1149927" cy="1149927"/>
            </a:xfrm>
            <a:prstGeom prst="ellipse">
              <a:avLst/>
            </a:pr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F29D7D86-7E89-8136-851B-F7A091483DAA}"/>
                </a:ext>
              </a:extLst>
            </p:cNvPr>
            <p:cNvSpPr/>
            <p:nvPr/>
          </p:nvSpPr>
          <p:spPr>
            <a:xfrm>
              <a:off x="10016022" y="4282526"/>
              <a:ext cx="2175979" cy="1149927"/>
            </a:xfrm>
            <a:custGeom>
              <a:avLst/>
              <a:gdLst>
                <a:gd name="connsiteX0" fmla="*/ 283322 w 2175979"/>
                <a:gd name="connsiteY0" fmla="*/ 0 h 1149927"/>
                <a:gd name="connsiteX1" fmla="*/ 2175979 w 2175979"/>
                <a:gd name="connsiteY1" fmla="*/ 0 h 1149927"/>
                <a:gd name="connsiteX2" fmla="*/ 2175979 w 2175979"/>
                <a:gd name="connsiteY2" fmla="*/ 1149927 h 1149927"/>
                <a:gd name="connsiteX3" fmla="*/ 283322 w 2175979"/>
                <a:gd name="connsiteY3" fmla="*/ 1149927 h 1149927"/>
                <a:gd name="connsiteX4" fmla="*/ 0 w 2175979"/>
                <a:gd name="connsiteY4" fmla="*/ 800315 h 1149927"/>
                <a:gd name="connsiteX5" fmla="*/ 0 w 2175979"/>
                <a:gd name="connsiteY5" fmla="*/ 349612 h 1149927"/>
                <a:gd name="connsiteX6" fmla="*/ 283322 w 2175979"/>
                <a:gd name="connsiteY6" fmla="*/ 0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979" h="1149927">
                  <a:moveTo>
                    <a:pt x="283322" y="0"/>
                  </a:moveTo>
                  <a:lnTo>
                    <a:pt x="2175979" y="0"/>
                  </a:lnTo>
                  <a:lnTo>
                    <a:pt x="2175979" y="1149927"/>
                  </a:lnTo>
                  <a:lnTo>
                    <a:pt x="283322" y="1149927"/>
                  </a:lnTo>
                  <a:cubicBezTo>
                    <a:pt x="126848" y="1149927"/>
                    <a:pt x="0" y="993400"/>
                    <a:pt x="0" y="800315"/>
                  </a:cubicBezTo>
                  <a:lnTo>
                    <a:pt x="0" y="349612"/>
                  </a:lnTo>
                  <a:cubicBezTo>
                    <a:pt x="0" y="156527"/>
                    <a:pt x="126848" y="0"/>
                    <a:pt x="28332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33D5573C-A90B-AC3E-02FE-8A2F6A13323F}"/>
                </a:ext>
              </a:extLst>
            </p:cNvPr>
            <p:cNvSpPr/>
            <p:nvPr/>
          </p:nvSpPr>
          <p:spPr>
            <a:xfrm>
              <a:off x="3396319" y="6360515"/>
              <a:ext cx="4046698" cy="497485"/>
            </a:xfrm>
            <a:custGeom>
              <a:avLst/>
              <a:gdLst>
                <a:gd name="connsiteX0" fmla="*/ 316345 w 3673088"/>
                <a:gd name="connsiteY0" fmla="*/ 0 h 497485"/>
                <a:gd name="connsiteX1" fmla="*/ 3356743 w 3673088"/>
                <a:gd name="connsiteY1" fmla="*/ 0 h 497485"/>
                <a:gd name="connsiteX2" fmla="*/ 3673088 w 3673088"/>
                <a:gd name="connsiteY2" fmla="*/ 316345 h 497485"/>
                <a:gd name="connsiteX3" fmla="*/ 3673088 w 3673088"/>
                <a:gd name="connsiteY3" fmla="*/ 497485 h 497485"/>
                <a:gd name="connsiteX4" fmla="*/ 0 w 3673088"/>
                <a:gd name="connsiteY4" fmla="*/ 497485 h 497485"/>
                <a:gd name="connsiteX5" fmla="*/ 0 w 3673088"/>
                <a:gd name="connsiteY5" fmla="*/ 316345 h 497485"/>
                <a:gd name="connsiteX6" fmla="*/ 316345 w 3673088"/>
                <a:gd name="connsiteY6" fmla="*/ 0 h 49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3088" h="497485">
                  <a:moveTo>
                    <a:pt x="316345" y="0"/>
                  </a:moveTo>
                  <a:lnTo>
                    <a:pt x="3356743" y="0"/>
                  </a:lnTo>
                  <a:cubicBezTo>
                    <a:pt x="3531456" y="0"/>
                    <a:pt x="3673088" y="141632"/>
                    <a:pt x="3673088" y="316345"/>
                  </a:cubicBezTo>
                  <a:lnTo>
                    <a:pt x="3673088" y="497485"/>
                  </a:lnTo>
                  <a:lnTo>
                    <a:pt x="0" y="497485"/>
                  </a:lnTo>
                  <a:lnTo>
                    <a:pt x="0" y="316345"/>
                  </a:lnTo>
                  <a:cubicBezTo>
                    <a:pt x="0" y="141632"/>
                    <a:pt x="141632" y="0"/>
                    <a:pt x="316345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583F29ED-812E-77A1-B42F-A6D8E2FB7DD5}"/>
                </a:ext>
              </a:extLst>
            </p:cNvPr>
            <p:cNvSpPr/>
            <p:nvPr/>
          </p:nvSpPr>
          <p:spPr>
            <a:xfrm flipV="1">
              <a:off x="8679432" y="6155546"/>
              <a:ext cx="2981266" cy="702454"/>
            </a:xfrm>
            <a:custGeom>
              <a:avLst/>
              <a:gdLst>
                <a:gd name="connsiteX0" fmla="*/ 0 w 2342164"/>
                <a:gd name="connsiteY0" fmla="*/ 0 h 551867"/>
                <a:gd name="connsiteX1" fmla="*/ 2342164 w 2342164"/>
                <a:gd name="connsiteY1" fmla="*/ 0 h 551867"/>
                <a:gd name="connsiteX2" fmla="*/ 2244813 w 2342164"/>
                <a:gd name="connsiteY2" fmla="*/ 107113 h 551867"/>
                <a:gd name="connsiteX3" fmla="*/ 1171082 w 2342164"/>
                <a:gd name="connsiteY3" fmla="*/ 551867 h 551867"/>
                <a:gd name="connsiteX4" fmla="*/ 97351 w 2342164"/>
                <a:gd name="connsiteY4" fmla="*/ 107113 h 5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2164" h="551867">
                  <a:moveTo>
                    <a:pt x="0" y="0"/>
                  </a:moveTo>
                  <a:lnTo>
                    <a:pt x="2342164" y="0"/>
                  </a:lnTo>
                  <a:lnTo>
                    <a:pt x="2244813" y="107113"/>
                  </a:lnTo>
                  <a:cubicBezTo>
                    <a:pt x="1970021" y="381905"/>
                    <a:pt x="1590400" y="551867"/>
                    <a:pt x="1171082" y="551867"/>
                  </a:cubicBezTo>
                  <a:cubicBezTo>
                    <a:pt x="751764" y="551867"/>
                    <a:pt x="372143" y="381905"/>
                    <a:pt x="97351" y="10711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69D0027D-39D9-8524-DBA6-89B28855B425}"/>
                </a:ext>
              </a:extLst>
            </p:cNvPr>
            <p:cNvSpPr/>
            <p:nvPr/>
          </p:nvSpPr>
          <p:spPr>
            <a:xfrm>
              <a:off x="264857" y="-1"/>
              <a:ext cx="1149927" cy="1754298"/>
            </a:xfrm>
            <a:custGeom>
              <a:avLst/>
              <a:gdLst>
                <a:gd name="connsiteX0" fmla="*/ 0 w 1149927"/>
                <a:gd name="connsiteY0" fmla="*/ 0 h 1754298"/>
                <a:gd name="connsiteX1" fmla="*/ 1149927 w 1149927"/>
                <a:gd name="connsiteY1" fmla="*/ 0 h 1754298"/>
                <a:gd name="connsiteX2" fmla="*/ 1149927 w 1149927"/>
                <a:gd name="connsiteY2" fmla="*/ 1437953 h 1754298"/>
                <a:gd name="connsiteX3" fmla="*/ 833582 w 1149927"/>
                <a:gd name="connsiteY3" fmla="*/ 1754298 h 1754298"/>
                <a:gd name="connsiteX4" fmla="*/ 316345 w 1149927"/>
                <a:gd name="connsiteY4" fmla="*/ 1754298 h 1754298"/>
                <a:gd name="connsiteX5" fmla="*/ 0 w 1149927"/>
                <a:gd name="connsiteY5" fmla="*/ 1437953 h 175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927" h="1754298">
                  <a:moveTo>
                    <a:pt x="0" y="0"/>
                  </a:moveTo>
                  <a:lnTo>
                    <a:pt x="1149927" y="0"/>
                  </a:lnTo>
                  <a:lnTo>
                    <a:pt x="1149927" y="1437953"/>
                  </a:lnTo>
                  <a:cubicBezTo>
                    <a:pt x="1149927" y="1612666"/>
                    <a:pt x="1008295" y="1754298"/>
                    <a:pt x="833582" y="1754298"/>
                  </a:cubicBezTo>
                  <a:lnTo>
                    <a:pt x="316345" y="1754298"/>
                  </a:lnTo>
                  <a:cubicBezTo>
                    <a:pt x="141632" y="1754298"/>
                    <a:pt x="0" y="1612666"/>
                    <a:pt x="0" y="143795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ounded Rectangle 25">
              <a:extLst>
                <a:ext uri="{FF2B5EF4-FFF2-40B4-BE49-F238E27FC236}">
                  <a16:creationId xmlns:a16="http://schemas.microsoft.com/office/drawing/2014/main" id="{BEE76B1B-F879-976D-2258-A849C572524E}"/>
                </a:ext>
              </a:extLst>
            </p:cNvPr>
            <p:cNvSpPr/>
            <p:nvPr/>
          </p:nvSpPr>
          <p:spPr>
            <a:xfrm>
              <a:off x="264857" y="2632312"/>
              <a:ext cx="1149927" cy="1149927"/>
            </a:xfrm>
            <a:prstGeom prst="roundRect">
              <a:avLst>
                <a:gd name="adj" fmla="val 27510"/>
              </a:avLst>
            </a:pr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E44A5E6C-0EE9-A1F1-10E0-AB2C553DD173}"/>
                </a:ext>
              </a:extLst>
            </p:cNvPr>
            <p:cNvSpPr/>
            <p:nvPr/>
          </p:nvSpPr>
          <p:spPr>
            <a:xfrm>
              <a:off x="0" y="4660253"/>
              <a:ext cx="2159904" cy="2197748"/>
            </a:xfrm>
            <a:custGeom>
              <a:avLst/>
              <a:gdLst>
                <a:gd name="connsiteX0" fmla="*/ 323360 w 2159904"/>
                <a:gd name="connsiteY0" fmla="*/ 0 h 2197748"/>
                <a:gd name="connsiteX1" fmla="*/ 2159904 w 2159904"/>
                <a:gd name="connsiteY1" fmla="*/ 1836544 h 2197748"/>
                <a:gd name="connsiteX2" fmla="*/ 2150422 w 2159904"/>
                <a:gd name="connsiteY2" fmla="*/ 2024320 h 2197748"/>
                <a:gd name="connsiteX3" fmla="*/ 2123954 w 2159904"/>
                <a:gd name="connsiteY3" fmla="*/ 2197748 h 2197748"/>
                <a:gd name="connsiteX4" fmla="*/ 0 w 2159904"/>
                <a:gd name="connsiteY4" fmla="*/ 2197748 h 2197748"/>
                <a:gd name="connsiteX5" fmla="*/ 0 w 2159904"/>
                <a:gd name="connsiteY5" fmla="*/ 30175 h 2197748"/>
                <a:gd name="connsiteX6" fmla="*/ 135584 w 2159904"/>
                <a:gd name="connsiteY6" fmla="*/ 9482 h 2197748"/>
                <a:gd name="connsiteX7" fmla="*/ 323360 w 2159904"/>
                <a:gd name="connsiteY7" fmla="*/ 0 h 219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9904" h="2197748">
                  <a:moveTo>
                    <a:pt x="323360" y="0"/>
                  </a:moveTo>
                  <a:cubicBezTo>
                    <a:pt x="1337655" y="0"/>
                    <a:pt x="2159904" y="822249"/>
                    <a:pt x="2159904" y="1836544"/>
                  </a:cubicBezTo>
                  <a:cubicBezTo>
                    <a:pt x="2159904" y="1899938"/>
                    <a:pt x="2156692" y="1962581"/>
                    <a:pt x="2150422" y="2024320"/>
                  </a:cubicBezTo>
                  <a:lnTo>
                    <a:pt x="2123954" y="2197748"/>
                  </a:lnTo>
                  <a:lnTo>
                    <a:pt x="0" y="2197748"/>
                  </a:lnTo>
                  <a:lnTo>
                    <a:pt x="0" y="30175"/>
                  </a:lnTo>
                  <a:lnTo>
                    <a:pt x="135584" y="9482"/>
                  </a:lnTo>
                  <a:cubicBezTo>
                    <a:pt x="197323" y="3212"/>
                    <a:pt x="259967" y="0"/>
                    <a:pt x="32336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04784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968F95-F7B6-6244-BEB9-EB009999B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00B51-6BF6-1F42-8914-B06CE26CF75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F09DD-FC93-0A4A-8F64-0346A4F081D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291E6-5B28-AA4B-8D52-D016738974B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D6F44-73AD-924D-A487-0B2AFC17A506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B95F35-96FF-5B4F-A3CA-7DB6F84D9F0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4427B23-93CD-8045-94BE-55271435C9EC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857A1C6-E8DD-2A4A-A428-DB886D04A66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12EA6CE-D850-7844-AC3F-EC9A74F9AA18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4AD9B3B-997A-3F4E-BD9F-0B898525B73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FD3AD7-D4DE-DD44-A11C-7BE4DA3EE396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C030436-2443-714D-8140-D3549095C4F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388A66-70C5-F744-9362-1D08CD5225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0E608A-1734-EE4B-B6E9-B1C789681D5F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3C26C6C-27FF-C746-81A3-6B778D3EF7A4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2F8BF5D-6972-1D4C-85B7-932A0DA0C663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2A1C7B8-0D23-044B-AD24-55157D6FF6F4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0AFBCCF-F667-3143-A478-31E2BC9A4D44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906A807-902B-BC40-AAE8-0D927867660B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EF40231-4023-DE4D-89E3-F018D49B8E3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54BC26F-1501-864E-8575-3F15E7907CF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D4546B16-FDD5-F247-B60F-2A6BA9C2590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B18DE8-ED2A-F045-B973-FC3F48F0897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19B227-1C40-A34E-89FC-416BF6FCA77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ABD05F0-1B0B-4148-92A0-4F56B5035DDE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298762C-9BBE-484F-A865-33339DE9F47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0AAE8A8-E531-D343-A6A1-9F491BC9AA8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7C41010-78C8-B14C-86D8-4A0E7D49001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8D756BC0-5615-A044-882A-5ECB03FAD0F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24A273-16A4-E44E-99D8-4AFD7C98C9A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758A7DA-BCCE-814D-92FD-47C5A982F38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7">
            <a:extLst>
              <a:ext uri="{FF2B5EF4-FFF2-40B4-BE49-F238E27FC236}">
                <a16:creationId xmlns:a16="http://schemas.microsoft.com/office/drawing/2014/main" id="{502815B2-27DE-32D4-9432-B4A942EA9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95279" y="77308"/>
            <a:ext cx="365866" cy="2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642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1165BC8-9A98-7744-8B64-2FABAC499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56168C-D887-684B-9F41-FB4B09838886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+ </a:t>
            </a:r>
            <a:r>
              <a:rPr lang="en-US" dirty="0" err="1"/>
              <a:t>Content_Image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16B6A0-BE11-A34E-B1B1-443C9B7B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8" y="1407226"/>
            <a:ext cx="11576440" cy="4909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2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lang="en-US" sz="12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lang="en-US" sz="105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lang="en-US" sz="10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lang="en-US" sz="900" b="0" i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R="0" lvl="0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Edit Master text styles</a:t>
            </a:r>
          </a:p>
          <a:p>
            <a:pPr marL="233362" marR="0" lvl="1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Second level</a:t>
            </a:r>
          </a:p>
          <a:p>
            <a:pPr marL="460375" marR="0" lvl="2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Third level</a:t>
            </a:r>
          </a:p>
          <a:p>
            <a:pPr marL="688975" marR="0" lvl="3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Fourth level</a:t>
            </a:r>
          </a:p>
          <a:p>
            <a:pPr marL="915988" marR="0" lvl="4" indent="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992199-C847-CD4A-8EE8-A9968E9C98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8E54F-4934-044A-99CA-10EA22CA5F59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CDF06-2E05-554C-A5EB-26ACA1C2443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4E8CF-815B-EE43-92E1-3431FBCCC22E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0DE25-E8B1-A24A-9DEC-DC6AFF654BD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A391B5-E3C8-DE4A-8149-4F390DE5B193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9084A6C-98F6-8440-9EDC-94DE653AC16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097790F-3E7C-5141-B756-EC35803269E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B0D307F-EA68-E640-BE51-BB056EFAE74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3ECB48F-6C95-6A4D-A597-0539F6CDAFF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9DF8EE6-D72A-0C41-95F4-BEAFDF1328EA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18B209A-615B-2D4E-AE88-41E42DDE73EE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1B3124C-6A50-B14D-8CAF-5DC4C6CFAA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5D241A-604B-5E44-8CF1-5A8710B48834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B4B5BBC-46A4-294C-A9E4-5E2907C9C53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FAF0893-1059-DC46-916E-7547D77103F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31E576-345E-A546-971D-A659E277703F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46C4D15-75ED-0A45-A05F-CC12B62E7520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AB4859D-67D7-2041-AB75-572A82B0A32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5DF7337-442F-D44C-AF1B-6D446A771D6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0712041-09D6-C243-8762-BEB47D788BF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9631694E-BED2-E847-BCC6-5F90A09C5BF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C8CA12-C8E5-F948-9C68-FD82010BE47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3C9438-151F-EA4C-A52E-4EDB8CA9465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8A7B2DD-FA5E-5D45-86A6-C0504955F8D0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21DC313-5D2E-3B44-8B27-4FA4B214DCC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3E09704-6E4C-6943-AFB7-02C316C7BE60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79632F26-0D35-D64C-AD48-AF6132CC782B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02345DD0-0676-E544-9608-1002CC14D0B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EEC922-65DA-3C4B-81CB-E57DAC8CCCF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C7DB21C-E14D-2C40-8970-BFE4D5394B5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460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Only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F6DEC-22B8-CB4B-94A5-A29C6B3BBED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1A2A6-C0E8-4C44-8299-E2C68EE97DFF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2637-FBE5-2A43-BAD8-36DAA19A2644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9380-8E4B-3849-B67E-DD537EB3A60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F6200A-DD8C-2344-A2E1-C579A74E862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AA7D30-2D1A-864C-A884-C032571B723F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C7A6745-7C37-7448-B206-25A2730FE9D7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96B7B8-74D9-8F44-8C9E-CA53472AD0A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F98A21-BC72-124B-AE6B-315B34887138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B25B4D4-0426-E742-B172-236A6DCC25A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52C626A-4EAC-F14F-9D2D-DED36F4A32AB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1052AD6-72A8-A249-8AC9-A24AECE50B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E4EE5-4821-3243-8A12-EFB4971F5AE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762FD8-1BE0-4E48-9239-B24349FF4BB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1A0605-EF31-FC4E-A902-A8D30319785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FDE6E0-7B0B-2149-B522-11001704B55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6BE0635-F31B-BD43-90C1-3340C7E12CA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6F93C0-C110-AF42-948A-75D4F7B0F153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50FB67A-09FC-4B49-AA80-703E4DB3F34B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4BA228C-F5EE-5145-AAA0-23238A96B0BD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487EA21-E36F-BD48-A805-6517F59CF8F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DD29BC-1B3D-8D46-B364-BDFA2FC3EA6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8E9F18-CBB7-7841-9168-525D0217DEB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2D934C4-713B-2548-97CC-C6FB9575EC3C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14F7F3-96BB-8E44-8F37-3C76846BF9E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7854C12-EDB2-6341-9660-6BFEF01232B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1B55A3A-A7CF-D346-AD53-BA45A8DE23A9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F50816BF-59A4-364A-9DD7-23CCB58A733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DDDE1F-3610-A540-8CAC-72608A26381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441223-5657-074E-ADEB-E6768D2CA6D4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52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dient">
    <p:bg>
      <p:bgPr>
        <a:gradFill>
          <a:gsLst>
            <a:gs pos="1000">
              <a:schemeClr val="tx2"/>
            </a:gs>
            <a:gs pos="45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Only_Gradient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968F95-F7B6-6244-BEB9-EB009999B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65AB93-410D-E346-9C14-4DB6D1C86F8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6C049-AAAE-CB46-B4AA-45EEA2283E0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A20D9-3CB1-974D-AE54-4EC2C6093AC2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F16FE-F87D-AA43-BD7F-9F22DBF1A9E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1702F-65D2-4342-A54E-6EAA36CD84D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42C62E-FE4F-C443-8821-429E9C39B94B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ACB244D-B639-9B4B-B59B-D92557B4C37E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6854C-E70E-984B-B034-1D63B0F6920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DEEBB6-EED8-7D41-9F0E-6719CA2A900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0423C2A-6793-3840-B685-11F3FE09025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9D2CF2F-6A08-AF41-9B88-AD9D6F713CE3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F00C19-01DA-964B-8A3D-7FC202C2108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DF5604DD-CC71-2F4E-B403-D188C54512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4043CF-001F-AD42-9A83-058D99365E0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7C8F348-A187-594C-91FA-A80D0B5214D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9A84556-6A6C-A842-8374-552A0D18CA4B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1D5FB81-13A8-7F46-A3FE-87E16DD1C327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C719E9-0514-F64F-BF92-4D4D4A9213C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A5741C-C969-2042-9A1B-7B35D37C23C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C9D68FE-A2A1-114E-94C7-D107E71D2F71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671BB94-ED56-B04C-A4A0-5C97CC9D5AA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26B617B0-9D44-3E44-AF58-846B70EBD2E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744CF-BDF3-AA48-BC02-C6F8886589BA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50F6A7-CE9B-F84E-A385-30AF11855E6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45F10F2-2BB0-6045-8320-AA4E977426C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1A45F13-F737-FD4F-AE60-08B06A6E3154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B30C131-2C7F-9B46-93C3-BC6FB98E1B54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1B21C4A-D449-7D4D-825F-F8F28A517E5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9AB418D2-9C41-3040-BCC3-E673961BE57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CF425-5072-F143-8568-A0323261CA45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5210BD-3B60-CF48-8C9C-50E5BA56822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5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Option 2_Section 5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4ECAB76-A96C-7743-9CA3-69A019BAE6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 anchorCtr="0"/>
          <a:lstStyle>
            <a:lvl1pPr marL="0" indent="0" algn="ctr">
              <a:buNone/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2A102F-C7AE-0F48-A731-6EE195F94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87585" y="970756"/>
            <a:ext cx="7615240" cy="4916487"/>
          </a:xfrm>
          <a:prstGeom prst="roundRect">
            <a:avLst>
              <a:gd name="adj" fmla="val 5795"/>
            </a:avLst>
          </a:prstGeom>
          <a:solidFill>
            <a:schemeClr val="bg1"/>
          </a:solidFill>
          <a:ln>
            <a:noFill/>
          </a:ln>
          <a:effectLst>
            <a:outerShdw blurRad="127000" dist="25400" dir="540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82880" rIns="144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00" b="1" dirty="0">
                <a:noFill/>
                <a:latin typeface="GT Walsheim Pro O" pitchFamily="2" charset="77"/>
              </a:defRPr>
            </a:lvl1pPr>
          </a:lstStyle>
          <a:p>
            <a:pPr lvl="0" algn="ctr" defTabSz="304784"/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BFEB3AE-EBBA-1640-B39B-AE115F1FC7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68663" y="1862499"/>
            <a:ext cx="5637190" cy="201108"/>
          </a:xfrm>
        </p:spPr>
        <p:txBody>
          <a:bodyPr/>
          <a:lstStyle>
            <a:lvl1pPr algn="ctr">
              <a:defRPr sz="1400" b="0" cap="none" spc="0" baseline="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C0AFFB-F423-404B-B275-110771CAC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403" y="2730500"/>
            <a:ext cx="5635060" cy="1397000"/>
          </a:xfr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b="1" i="0" kern="1200" dirty="0">
                <a:gradFill flip="none" rotWithShape="1">
                  <a:gsLst>
                    <a:gs pos="49000">
                      <a:schemeClr val="tx2"/>
                    </a:gs>
                    <a:gs pos="0">
                      <a:schemeClr val="tx2"/>
                    </a:gs>
                    <a:gs pos="100000">
                      <a:schemeClr val="accent6"/>
                    </a:gs>
                  </a:gsLst>
                  <a:lin ang="0" scaled="1"/>
                  <a:tileRect/>
                </a:gra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 err="1"/>
              <a:t>Divider_Option</a:t>
            </a:r>
            <a:r>
              <a:rPr lang="en-US" dirty="0"/>
              <a:t> 2_Section 5_Red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9B5A95A-131F-2248-BDA1-037E372DB083}"/>
              </a:ext>
            </a:extLst>
          </p:cNvPr>
          <p:cNvSpPr>
            <a:spLocks noGrp="1" noChangeAspect="1"/>
          </p:cNvSpPr>
          <p:nvPr>
            <p:ph type="body" sz="quarter" idx="174"/>
          </p:nvPr>
        </p:nvSpPr>
        <p:spPr>
          <a:xfrm>
            <a:off x="6887141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4A1988CD-E073-5147-94D4-824E2721C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6206E0A-F349-EF46-80B2-41B4002982FB}"/>
              </a:ext>
            </a:extLst>
          </p:cNvPr>
          <p:cNvSpPr>
            <a:spLocks noGrp="1" noChangeAspect="1"/>
          </p:cNvSpPr>
          <p:nvPr>
            <p:ph type="body" sz="quarter" idx="176"/>
          </p:nvPr>
        </p:nvSpPr>
        <p:spPr>
          <a:xfrm>
            <a:off x="5160306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6253494-800D-A74E-9385-BF7805B82C55}"/>
              </a:ext>
            </a:extLst>
          </p:cNvPr>
          <p:cNvSpPr>
            <a:spLocks noGrp="1" noChangeAspect="1"/>
          </p:cNvSpPr>
          <p:nvPr>
            <p:ph type="body" sz="quarter" idx="178"/>
          </p:nvPr>
        </p:nvSpPr>
        <p:spPr>
          <a:xfrm>
            <a:off x="5455939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8B32C37-5AF5-ED4C-BD4E-73D292BEC75A}"/>
              </a:ext>
            </a:extLst>
          </p:cNvPr>
          <p:cNvSpPr>
            <a:spLocks noGrp="1" noChangeAspect="1"/>
          </p:cNvSpPr>
          <p:nvPr>
            <p:ph type="body" sz="quarter" idx="180"/>
          </p:nvPr>
        </p:nvSpPr>
        <p:spPr>
          <a:xfrm>
            <a:off x="5726940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FFC0AE0-2E62-314A-9E21-C16F8F4EFAD2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>
          <a:xfrm>
            <a:off x="6320131" y="4928914"/>
            <a:ext cx="430746" cy="1533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E95377E-3F25-C342-8257-50106E0D1281}"/>
              </a:ext>
            </a:extLst>
          </p:cNvPr>
          <p:cNvSpPr>
            <a:spLocks noGrp="1" noChangeAspect="1"/>
          </p:cNvSpPr>
          <p:nvPr>
            <p:ph type="body" sz="quarter" idx="173"/>
          </p:nvPr>
        </p:nvSpPr>
        <p:spPr>
          <a:xfrm>
            <a:off x="6033285" y="4928914"/>
            <a:ext cx="155448" cy="1569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23BE55C-0A64-D54C-9B23-6BFBD88FA736}"/>
              </a:ext>
            </a:extLst>
          </p:cNvPr>
          <p:cNvSpPr>
            <a:spLocks noGrp="1" noChangeAspect="1"/>
          </p:cNvSpPr>
          <p:nvPr>
            <p:ph type="body" sz="quarter" idx="175" hasCustomPrompt="1"/>
          </p:nvPr>
        </p:nvSpPr>
        <p:spPr>
          <a:xfrm>
            <a:off x="9348064" y="1104543"/>
            <a:ext cx="396321" cy="396320"/>
          </a:xfrm>
          <a:prstGeom prst="ellipse">
            <a:avLst/>
          </a:prstGeom>
          <a:gradFill>
            <a:gsLst>
              <a:gs pos="100000">
                <a:schemeClr val="accent6"/>
              </a:gs>
              <a:gs pos="0">
                <a:schemeClr val="tx2"/>
              </a:gs>
              <a:gs pos="41000">
                <a:schemeClr val="tx2"/>
              </a:gs>
            </a:gsLst>
            <a:lin ang="18900000" scaled="1"/>
          </a:gradFill>
          <a:ln>
            <a:noFill/>
          </a:ln>
          <a:effectLst>
            <a:outerShdw blurRad="381000" dist="1016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000" b="1" i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 algn="ctr" defTabSz="304784"/>
            <a:r>
              <a:rPr lang="en-US" dirty="0"/>
              <a:t>5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FD0D34C-6E8D-B049-B650-985CE607A3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2194E0-3C4C-F648-A700-8CA200B69464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207EFE-BF1A-5540-9869-5BB13E20886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D62C4-712B-0B49-BC47-C622DB504E7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73E6C-2840-B245-9D58-B1D7B9EA029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7C2D97-9BDE-4546-A75E-D80B2FC08DDD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356EDBE-FA01-1942-B1B5-A19EAA718FB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A9E986B-1A8C-CF46-9BBB-47C58E2F44A5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E2A2A1D-CE41-234D-B586-270593DF887F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176E0DD-B7B8-C04B-82F9-53181830411E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4A587BE-AFB9-5244-8835-87D019FCE8C3}"/>
              </a:ext>
            </a:extLst>
          </p:cNvPr>
          <p:cNvSpPr>
            <a:spLocks noGrp="1"/>
          </p:cNvSpPr>
          <p:nvPr>
            <p:ph type="body" sz="quarter" idx="185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1ED631-9A67-5547-8D0C-4D7164449F1C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6DA85BB6-AC6E-4848-8739-6904BFED27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7426F8-F534-0141-BC0F-0D935ADA0ABB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E46314-E442-6B48-873B-968661D06211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303C7A2-5139-A44B-AC0A-4E55856600C4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CE58D34-2A8A-4146-A80A-A40CA2DA4F9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EB1B79A-0FD1-B841-A850-1332104FFB12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D7FA7A1-E3BC-0449-BE0D-91C47F5ACE21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F06103D-F592-D244-A6D4-D78F2835397D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5E9484B-55F8-E849-A376-0ACC2A1AC22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19F61718-1A2B-CF41-A7FD-4A12D2ADB7AF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3B5C64-281F-544B-9B2C-33ABB8F96E2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CFCBF4-D220-E84C-9229-FB29779A1645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0F060DFD-F8D2-5647-8359-4E44196CBDF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A4C3A25-6FF8-E340-855F-4FE5D031AB3D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49E40-0C9F-D846-AE49-544DE63013FA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D0EDD1FC-8D8A-7B44-A328-01172581F4D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B79A1D1C-2426-8149-B42E-6B5550686A3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2FB610-36BF-EC4A-9D03-780CCBB86817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826CB29-C71D-BB4E-B363-2BBBF9BE7983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390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1165BC8-9A98-7744-8B64-2FABAC499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56168C-D887-684B-9F41-FB4B09838886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Only_Image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1BD8CC-869B-E34B-A4DF-E67F0E306D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4FF22-9E19-9B41-9833-D725A5D47B5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A37B2-774E-E247-BFA6-6C0417D418AE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C989E-B18B-9C47-907E-05457F7A5C53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B4649-6339-1140-9390-BB945704D93C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FC4365-04D1-5447-A27F-4750B6E825B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AE3E27-C1CF-F347-87C8-00F1AB47CE4D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12B458-149A-DF4E-80DB-60D0C75E812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E186FA-88BC-1B40-95FC-3A91FA48549F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AE3DDC-4D8F-3D44-86C5-FC78B5EA50A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D679952-6137-AF40-9C39-EAD5E4ECD82E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78457EF-6EAA-134E-A37C-A276632D34D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E908DF1-8CEC-C947-9C64-8D48EA4A7E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1432ED-B213-5A4F-81FA-1C9FCB572F68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46897BA-C9CE-1442-817F-8F3142DB4E6A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7598FB4-7DF1-F349-AE05-C559B70419CF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9A46A9-604D-6549-B1BE-B5B73404455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A803D10-FC32-1946-808E-CE1DD5F1F3E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FD3DEB9-550D-0940-8919-CF962DAF73F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A3C7F7-DD79-7D4D-999A-F669CD6187B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DE25FCD-7CFE-0E45-872A-07D8FC82C98C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00F9551-C321-E14F-9F98-77FBDABE794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013E59-76FC-6440-8E8C-FCC0E502CF2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83C217-DE3C-D345-A5CF-86D567F7B186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4E82CF-047A-E445-848B-867C1C33041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F1691DC-3E4C-4A40-8C8F-3B15ABBE89C3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35A0DF1-5838-1B42-BE91-11E72727EAB8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4B0EDF0-B578-4D4E-A7A8-94CA40413FEC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150604A3-30B1-6C4B-AA49-AD82EDBCD64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12FF9E-C32E-9E4A-A85C-FB8FC4356E0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329270B-11F6-9643-B9DC-8E3A51F93A7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122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34DCA-94EE-D247-9F23-74B07D96367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507A2-16E6-2847-A400-BE12E53EBED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061B6-4705-C34E-9F8B-44EFB4E71DA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E79B93-7FF6-E549-860B-8F6AE11A6A9F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F97642-8EFB-634E-BC78-3B54F15B378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423CDB9-5FC6-FA43-B6EF-AB03E9313CA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4479F0B-429E-7D42-A32E-B208AE5045D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04A5B7A-A73D-E744-A87D-07A5DA8E12DD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92296C7-01CC-CD46-B75E-53F6E3C9680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B6F992B-F192-D54E-9E1B-50E3B31567D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A879040-DA0A-DE4B-9BC4-57E1032D89D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536F9471-B5FE-1345-B18A-25D653B889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CF064-43A7-6B46-B494-617D9A1F6B3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CCF7D1C-09DA-B042-A7A3-281412AE533C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068BB43-B035-B843-9316-65E66545811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E71FB32-5326-C94D-8E44-3508BD6EC926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BFD6673-A8EE-0F47-9176-BCFF8A7AB4B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EF1BE92-4545-1342-906B-7BE8A8F3A46C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8FA5414-E4E3-3F46-9B98-65064D2005A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FF5EC4-3995-244F-B016-6D941F282C74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7D184CF9-616C-E244-906F-6165A6CC1052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CBB000-80A2-9B43-8B26-F009604F7B1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882CF-C9CD-EE40-9F85-3FCE15F7DEAC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C2637CC-FB04-184D-BB9C-FDC1DDCF0071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B18E0CF-B411-254B-8766-C6462299823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E5EED98-C6C1-B143-8CB1-C7B3C4F37D1F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537DDEB-97B6-8941-9A13-0FF4DF67D31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759A42A9-4D26-9942-A921-7B034FE04EE0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9090AD-DB8D-BF42-B142-3AB514ACD0B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1E97D5-897A-5549-9A28-AAE09A358041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0381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radient">
    <p:bg>
      <p:bgPr>
        <a:gradFill>
          <a:gsLst>
            <a:gs pos="1000">
              <a:schemeClr val="tx2"/>
            </a:gs>
            <a:gs pos="45000">
              <a:schemeClr val="tx2"/>
            </a:gs>
            <a:gs pos="100000">
              <a:schemeClr val="accent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7968F95-F7B6-6244-BEB9-EB009999B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6811962"/>
            <a:ext cx="12192000" cy="46038"/>
          </a:xfrm>
          <a:gradFill flip="none" rotWithShape="1">
            <a:gsLst>
              <a:gs pos="35000">
                <a:schemeClr val="tx2"/>
              </a:gs>
              <a:gs pos="1000">
                <a:srgbClr val="EC5123"/>
              </a:gs>
              <a:gs pos="75000">
                <a:srgbClr val="A8115F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A4C6BD-CEF1-2C4B-9515-6D7780E919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06D67-FC7A-D844-B25F-EA9416C0CB56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E4A8E-70B5-7041-B8D0-7522754539F7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27044-BDF2-E647-9FEC-4D263D469545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26E24-528C-4E4A-A90F-75663766B8D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129DB2F-DCC1-6B41-97B7-DE77D5AB130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9BABB40-7540-D94E-8FA7-6FAAE307D0A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E65928E-CAD5-1F40-9E2F-C5CB6E1122A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73BA2DC-B1AC-5842-86F3-4213047AB96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E9E851-E704-9D4B-AC2C-6E4E6707B80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AC12345-62EF-AE4F-A13F-00178B2B735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1FF382C-F41C-324A-ABBC-5B7F7B604C03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429D0D1-29FC-5F45-8285-59A6070CDD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ED29FD-B808-534E-85C8-9481B843D79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F0C6D33-569A-414F-A311-9942779D6B4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5C45D47-0C8E-1648-AE32-3BC4DDAD1AB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805485A-0B4A-7749-8C3E-796382D2493C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E02D75-8484-6247-AD15-6BE898ADB44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8F58F03-E53B-1D48-83EB-F2A1EC2E2A38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903FBD9-2DF3-FE44-955D-E246B8B61200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A58D7E-E34E-D34A-AF17-4035D52D1FF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2E91D45E-002C-6A4E-BD66-6534F2FB03C4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793452-0DBB-9F4E-A0C0-A3FF7E3CD0E7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6B83D-C073-4A43-ABA6-2D874419A41B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E7B40E8-FFC4-6742-A64D-95D026B3B6A4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ED5ECF-4593-4749-8D50-29F98C6059D2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11C3BEA-50E4-AF44-90C6-4C037572B1AC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BF33E1-27B3-3944-BA69-B3951DA3ECF6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11513641-7635-0A4B-993F-484DEA43DCB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7F571F-A395-E942-B99B-A2E7C0101B2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D08E79-69F1-7B43-8981-143981FEF636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554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1165BC8-9A98-7744-8B64-2FABAC4990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56168C-D887-684B-9F41-FB4B09838886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28BB919-2CFA-1E4F-94C6-411F5060C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CD934-60CD-C04B-B88E-78D0387E39A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BB754-50E6-FE41-9C7F-CC79D7E81354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09E9F3-F0F5-8D4C-936B-D94F04D4DB70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26727-604F-324B-B28E-255E7C80624B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F1ABE8-3631-A64C-95E0-6C9219E91877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87C8D31-EE45-FA48-B0D4-7BF0F090814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E918C0-A8DA-E741-8BF0-B4CB8515068A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3FA1D63-D336-1748-9448-C9B085BD6A6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96874E6-39A4-2848-90DD-699D55209AFB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4C49844-9A56-0F4B-9009-DCF83FF2F33D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C73F47D-A5AA-5642-9C0C-40004BD0EB80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25D5FE7-A037-3F44-809E-92BC56B785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8176A1-A6FB-4044-878E-3E8343401A3E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3E141B3-F90F-8E42-A76E-30E71D37139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8D265CD-D69F-5845-A4A1-AC2845EFDA0E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DF96FFE-C703-8841-8378-08DFA461EB6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3C4186-0EBF-974A-A736-8255F1EC87AB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A221C36-B82F-E74F-8F46-54F2B65C288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B2FBDB0-D7A9-DE4B-B350-5BE60E59354C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801DA51-0E3E-9145-B8E1-E344E15B9DF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7AA5AB2-85FD-144B-9827-30951298337D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075968-438A-E340-8FD0-019BC2C49855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8C4A91-7B54-8B4C-9EE9-A7174A81F9DD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D80DD5-7DCB-454F-96F6-132BF6038F0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AAA053A-C8E2-034E-BA5B-47A53D9854E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A9295CF-D403-D544-B86D-69417B6CB2A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443D1F2-1864-B64F-A46E-ABB082D42431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A175F4C2-9A00-3B4B-B0ED-A5A3602FA7D5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DB94DE-8A23-7548-898C-81151AF45204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726940-F81E-104C-BC4C-0F6F5D3D14D5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650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TItle_IMG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175723-8CF1-AB40-A35A-9D8A3CC193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3699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BEAD49-3DFA-624A-AA18-191DE4FD3825}"/>
              </a:ext>
            </a:extLst>
          </p:cNvPr>
          <p:cNvSpPr>
            <a:spLocks noGrp="1"/>
          </p:cNvSpPr>
          <p:nvPr>
            <p:ph type="body" sz="quarter" idx="168"/>
          </p:nvPr>
        </p:nvSpPr>
        <p:spPr>
          <a:xfrm>
            <a:off x="1" y="0"/>
            <a:ext cx="12191999" cy="6858000"/>
          </a:xfrm>
          <a:prstGeom prst="roundRect">
            <a:avLst>
              <a:gd name="adj" fmla="val 3494"/>
            </a:avLst>
          </a:prstGeom>
          <a:solidFill>
            <a:schemeClr val="tx1">
              <a:alpha val="50000"/>
            </a:schemeClr>
          </a:solidFill>
        </p:spPr>
        <p:txBody>
          <a:bodyPr/>
          <a:lstStyle>
            <a:lvl1pPr>
              <a:defRPr sz="100">
                <a:noFill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073054"/>
            <a:ext cx="11576438" cy="71189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Impact </a:t>
            </a:r>
            <a:r>
              <a:rPr lang="en-US" dirty="0" err="1"/>
              <a:t>TItle_IMG</a:t>
            </a:r>
            <a:r>
              <a:rPr lang="en-US" dirty="0"/>
              <a:t> BG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A59D7D-C560-C34D-A00B-CF993F3C04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10200" y="2524775"/>
            <a:ext cx="1371600" cy="46038"/>
          </a:xfrm>
          <a:gradFill flip="none" rotWithShape="1">
            <a:gsLst>
              <a:gs pos="1300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4AC763-9750-CD45-A1CB-F8EA5374C0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695279" y="72321"/>
            <a:ext cx="365760" cy="2377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17B65-4206-A941-BD3B-2F7B06465478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795E27-908B-2A4B-AA62-4CE6FE834C6A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704EA-288D-334A-8D88-995B1E0D15C8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40935-3A7D-0147-BB81-AC7D78F0649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AEA5E64-D8A5-C34A-B703-09CF15BEB59A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EF3C63-4902-5549-8D8F-4EF30DA6BCB1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8B71160-E5D5-A24D-AAEB-5A0120015114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B19BB77-FF3E-EB4B-A407-77F9DA0EE011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B98076-F4B3-FA44-84B4-CC5E8C816492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D6CB313-0F6B-D448-BCA8-3DA87B7A8C6C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D1A95B2-8307-0D49-B15D-6A41B9261C9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103136D-08E0-6E4B-B5E1-9463846C5E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CC801E-1066-E849-B13A-3B134059D978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6CF6BAC-C45B-7D4C-BB7A-6126775AA048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D81A9F9-28B7-D44D-B773-14D849A3A471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DD81A34-5042-2947-A8D8-FC02653079C8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3F1725D-5EB5-1848-8D45-59CA4FD395CF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F0B680-1795-AE48-A5FE-6E8FEB5F1A7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B370A32-B1BA-0941-B3FD-80051FCACCF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96EC863-7EE4-A843-8720-AA8AE869BD1A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5EE71EC3-714F-724A-A39F-E84820FA036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8BFDE0-5422-D84A-A23E-90B996FDF2E9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A308A8-48A7-B04E-953C-75EA7C3D0647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D4FF210-2385-B24D-A362-2CBB2947D3AB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553BCBE-9807-2F42-8D91-EB166BA1D5E9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B7FEA7D-F58E-E048-ACC5-9149A861E454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2E2BFB4-B082-EA42-9644-A34A94A71FF0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DB957113-9F05-944B-928A-57D1870C483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6ECA1-1147-0F40-B61B-8AAC2134C6E8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5E7274F-C0D6-844D-B2A8-15A36D2302EF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2559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3)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0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73C97176-7D1A-A040-9792-C2CF19ECE4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5696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4B265C-7B98-7C4D-BC34-AA28BFFA66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5548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FDC07A3-0915-F24A-9BAF-62B61557A5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99112" y="1706309"/>
            <a:ext cx="2660904" cy="26609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2003" t="3336" r="-2322" b="-3643"/>
            </a:stretch>
          </a:blipFill>
          <a:effectLst/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A85EBE7-352F-684C-991B-B6E87D7187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65548" y="1706309"/>
            <a:ext cx="2660904" cy="26609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2003" t="3336" r="-2322" b="-3643"/>
            </a:stretch>
          </a:blipFill>
          <a:effectLst/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99037F5-37B1-3A47-BC5E-D0455F79E1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5696" y="1706309"/>
            <a:ext cx="2660904" cy="26609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2003" t="3336" r="-2322" b="-3643"/>
            </a:stretch>
          </a:blipFill>
          <a:effectLst/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(3) -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F7403ABD-E887-4A4F-9E75-5A7899C17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5400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64626BA-85D8-044E-B47B-B3643724E3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5400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33675AAC-3AF4-694F-BCDA-B2513C22F7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64087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D8BD334-25AA-9F46-B8A4-25A0F291B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4087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63C89D0E-8CC7-F544-B4B3-2B573FB638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5696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DE177F4-2340-024A-8234-B454F4C739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5696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414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C36A596-C922-E343-8413-80EF6EAE5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88102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37C2B-CCCB-4847-AE8E-9D38B09F68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6790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55A00E-C04D-264A-96BE-AB55164C6A8C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3857AA-D368-2D43-8B0A-EA0F5C906855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A1DA-1953-8E44-AEC0-25B0E3B3356B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3E4E6-11D4-3748-8FBC-5181BDDF49A8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39B97C1-2A68-4041-AA74-2D82A7BAA824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BBDF0C1-0FDB-7842-9962-5B7BD4568F2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F39E2B3-13D6-4742-BE08-9512AB58ECF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782ECDF-F4AF-0D4F-A3C8-99448D489813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C5592E3-5161-2D48-A027-2FA5E34FA8B7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3AB73F7-39C6-E043-A59C-AA1B6050F95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139DD7D-3521-9D4B-8273-496423087D36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8D4A008A-258E-3549-B2E5-066CCBD4D288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451312-AE61-E649-B6BA-9EA4B96E7059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C85FD7A-CE3B-4444-8A89-A5B99F66EF7B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89C911D-95CF-5844-892A-AB8984B29438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69E79D2-7A62-0748-AD32-433FB6B0907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3BE6D0C-EE8B-7E47-83E4-1EBDD34E4F1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9DF8FD5-E1FD-B04E-8585-9A73314EC93E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6AF299F-EAC6-C748-896B-A8D187583F54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74CAC35-CF6C-E648-B101-C7D6E8EFCE8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78A93742-A7A5-B241-81B5-71302D5764EE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8D15BD-BAF3-2D4B-87A0-97AD6B81A9FB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FA26D9-6AA4-DE4A-B279-6ED28C2B070A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3C68788A-8743-554D-B326-F6E1CF42E62F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A62AE506-FF62-7F4E-A49B-64F407980B1E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CCB46F0-DEB6-964A-869F-A9D453641C82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9539648D-E61D-C246-9E42-2D1B0F45610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443CF2D5-2E31-9449-92AB-38FDD2CB7826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04F69C-6975-BF42-BEBE-2106EFAD819B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A31CC7-05C7-8245-8BDB-12F3AFFE68A7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49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3) - sub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73C97176-7D1A-A040-9792-C2CF19ECE4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35696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4B265C-7B98-7C4D-BC34-AA28BFFA66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5548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9113" y="1706309"/>
            <a:ext cx="2660904" cy="26609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(3) - subtitle_2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F7403ABD-E887-4A4F-9E75-5A7899C17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5400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64626BA-85D8-044E-B47B-B3643724E3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5400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33675AAC-3AF4-694F-BCDA-B2513C22F7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64087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D8BD334-25AA-9F46-B8A4-25A0F291B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4087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63C89D0E-8CC7-F544-B4B3-2B573FB638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5696" y="5097714"/>
            <a:ext cx="2660904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DE177F4-2340-024A-8234-B454F4C739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5696" y="4691162"/>
            <a:ext cx="2660904" cy="359317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C36A596-C922-E343-8413-80EF6EAE58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88102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37C2B-CCCB-4847-AE8E-9D38B09F68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6790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19415" y="2330324"/>
            <a:ext cx="1412875" cy="1412875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80039-0233-CA4A-AA39-8B05B5AC74DA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98A0C9-251A-6545-A7DE-55852841D39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B2EDD8-80CD-FE4C-8BF0-21FD28CC40B2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922309-5A51-B840-89F1-F75F94834AA1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35C8174-770B-B84B-BC70-1BCC776B9F8F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6103E0D-3D1F-984B-8E1F-57D1607CE704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EF6C3AA-2057-DC44-88FA-21058E9E795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DEA74DE-FFF7-9B42-B6F6-5EB854F84E00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3D9D783-E70F-3246-90B3-C6A2E48F7224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393E095-3AF2-5049-99A8-0C435C038D69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E8E5A35-CAE6-264E-BC00-52C2737E6B37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B6EE423-827F-9847-82FB-2456F37A67FB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5C4840-4FE4-1544-8E5D-4BB0EB17DFDD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7F4D489-81B3-3247-911A-B90FD058A422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922E92C-0B0A-E94D-A04A-F02329D7161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72B4C58-5D0D-9C48-8BE1-F8B4F093CB7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581136-9D5F-2B4D-B622-E2A380811B6D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7470F59-2A08-BB4C-B5EE-F54A44B3608A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92D3DAE-A8C4-E049-BED8-395AA6D3691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7AD20C5-DA84-F64A-8938-02F02984588B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5690B5AB-C96D-0443-8402-BC35806519E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9652C6-1F55-B247-8610-177FA3E27D2F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94E1C2-352E-294C-889B-65A2E3818F11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2D71BC0-369C-D94F-909B-76A7713D0C49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47D93B4-574E-FC49-94F4-6AF92F1807F8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3D3DB4E-4796-A448-BB7A-FFBC56BA2CAD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9C96CD8-0D66-E945-87C1-7A01B0A3DBDA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260ECDC1-FDFE-7E48-9F4A-BB04DCA56E32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98AB9E-E94C-1C42-A279-F9F3BD2BD94D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33BC433-6765-6448-BC6C-74B84747B5AD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3509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4)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377" y="1706309"/>
            <a:ext cx="1975104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7AE572-EF84-6346-9E44-07B5BA4C08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76345" y="1706309"/>
            <a:ext cx="1971406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CED745-4356-0A43-9971-1DD7F64CD7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4713" y="1706309"/>
            <a:ext cx="1971406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60061B9F-EEB9-0B4C-942C-E86DA864F2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36457" y="1706309"/>
            <a:ext cx="1971406" cy="1969550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0F9A0BC-615F-5540-B201-307BC9655AAF}"/>
              </a:ext>
            </a:extLst>
          </p:cNvPr>
          <p:cNvSpPr>
            <a:spLocks noGrp="1" noChangeAspect="1"/>
          </p:cNvSpPr>
          <p:nvPr>
            <p:ph type="body" sz="quarter" idx="35"/>
          </p:nvPr>
        </p:nvSpPr>
        <p:spPr>
          <a:xfrm>
            <a:off x="1114377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4FDF11-647A-EA43-A79D-12980491CB78}"/>
              </a:ext>
            </a:extLst>
          </p:cNvPr>
          <p:cNvSpPr>
            <a:spLocks noGrp="1" noChangeAspect="1"/>
          </p:cNvSpPr>
          <p:nvPr>
            <p:ph type="body" sz="quarter" idx="36"/>
          </p:nvPr>
        </p:nvSpPr>
        <p:spPr>
          <a:xfrm>
            <a:off x="3772647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7241CA38-50D0-5944-B35B-13B717D7659B}"/>
              </a:ext>
            </a:extLst>
          </p:cNvPr>
          <p:cNvSpPr>
            <a:spLocks noGrp="1" noChangeAspect="1"/>
          </p:cNvSpPr>
          <p:nvPr>
            <p:ph type="body" sz="quarter" idx="38"/>
          </p:nvPr>
        </p:nvSpPr>
        <p:spPr>
          <a:xfrm>
            <a:off x="6432759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63B9A4A7-EC74-6847-A975-A81B70F0D14B}"/>
              </a:ext>
            </a:extLst>
          </p:cNvPr>
          <p:cNvSpPr>
            <a:spLocks noGrp="1" noChangeAspect="1"/>
          </p:cNvSpPr>
          <p:nvPr>
            <p:ph type="body" sz="quarter" idx="39"/>
          </p:nvPr>
        </p:nvSpPr>
        <p:spPr>
          <a:xfrm>
            <a:off x="9091015" y="1706309"/>
            <a:ext cx="1975104" cy="1975104"/>
          </a:xfrm>
          <a:prstGeom prst="roundRect">
            <a:avLst>
              <a:gd name="adj" fmla="val 22334"/>
            </a:avLst>
          </a:prstGeom>
          <a:blipFill>
            <a:blip r:embed="rId2"/>
            <a:srcRect/>
            <a:stretch>
              <a:fillRect l="-15896" t="1160" r="-2091"/>
            </a:stretch>
          </a:blipFill>
          <a:effectLst/>
        </p:spPr>
        <p:txBody>
          <a:bodyPr/>
          <a:lstStyle>
            <a:lvl1pPr>
              <a:defRPr sz="1100">
                <a:noFill/>
              </a:defRPr>
            </a:lvl1pPr>
            <a:lvl2pPr>
              <a:defRPr sz="1100">
                <a:noFill/>
              </a:defRPr>
            </a:lvl2pPr>
            <a:lvl3pPr>
              <a:defRPr sz="1000">
                <a:noFill/>
              </a:defRPr>
            </a:lvl3pPr>
            <a:lvl4pPr>
              <a:defRPr sz="900">
                <a:noFill/>
              </a:defRPr>
            </a:lvl4pPr>
            <a:lvl5pPr>
              <a:defRPr sz="800"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(4) -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F7403ABD-E887-4A4F-9E75-5A7899C17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252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B64626BA-85D8-044E-B47B-B3643724E3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252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4D303687-6C49-0E40-B531-4C2D40F0F37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74489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56A07939-CB1A-684A-A38C-B4D85CE4B1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4489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46291510-F7C0-084D-95AD-CBD672D29DD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3460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9B61FFC7-6956-8B4F-9742-13DCDA1874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3460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CC8A80F-F92C-014A-B3FD-C0C068C590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2857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1D851D6-B156-FB4E-9CF5-CD7068B002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92857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5838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A9DD564-0CBB-6F4D-B75F-62DD8908F6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20351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D02B3D4-27BB-5D47-9CE1-6EDD94A92C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046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5D83710-AA13-2746-B098-A6EC3711DD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38719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" dirty="0"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D09641-2BCA-DD4E-AF17-F30E6838DC4D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7E42B4-E09A-4549-86EA-2DC98C4E6ED1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EE3061-D2E7-8C47-BD7A-ED66D41314AA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AC9D1E-6D81-D340-B3EA-3206499F0127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D20D0D0-804A-0E4C-B821-FB66B9501989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9EE8CA2-D820-2B45-9F30-A05F070F2532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1A3C963-E5D0-D24F-935E-DC74F1C9B3CC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FAB8C3D-21B6-7F42-83D8-45AA9A572547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11E6E5-2EDE-9C4A-BB0E-E926A203CFC5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58D1373-E880-4843-8050-D47AAED1BDE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9F63343-21B3-CD49-B642-F01DA9BE0E6A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7034FA20-7D56-1D4B-968B-7184277C6F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BD4490-F837-8E43-B11B-B2AD842CDEE3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34CCEA4-6950-624F-8498-58F9EE0427D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702264F-2E49-C84F-A04C-D6013298E84D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93B6C6D-7F7D-6C4B-A9EF-AE95DBD4BFD1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542CD4AA-B967-664B-82E6-25D96B5FC076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99BF109-ABBF-1947-A09E-F8C849012FC4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31F2DFB-05BA-4A40-B7E6-853B65C00E73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E4A9A94-8405-1C48-B5B7-0C7357FE2362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9D251133-52B8-094C-A365-7A75386D219A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26F674F-56CE-B144-B213-CFC9BA1C6AC1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444D8B-1944-7845-9B06-695466BF7CF4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B08F69A-D4C2-6746-A2E0-83633A625292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88F549F-0650-5F40-9954-76927E6E520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4A67B81-1C8D-8143-B9B4-B87757074C17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343905F-ED98-3F41-A496-6F4E3E3A5D48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F7777C2F-D696-2748-B46B-C0EAB94B2423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A3A4C2E-E811-734C-AB70-A9750618A363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81417FE-9FF2-0D4C-9E5C-D1FC003F64CB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609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cons (4) - sub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+ Icons (4) - subtitle_2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38501-F8F9-BC4B-A118-16AB84F8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4377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583AA5-C04A-8148-85E1-87844793B7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5838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07AE572-EF84-6346-9E44-07B5BA4C08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76345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8A9DD564-0CBB-6F4D-B75F-62DD8908F6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20351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462336D-31A4-A646-B346-6C6C3B5607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36457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9D02B3D4-27BB-5D47-9CE1-6EDD94A92C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0463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CED745-4356-0A43-9971-1DD7F64CD7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94713" y="1706309"/>
            <a:ext cx="1975104" cy="1975104"/>
          </a:xfrm>
          <a:prstGeom prst="roundRect">
            <a:avLst>
              <a:gd name="adj" fmla="val 22334"/>
            </a:avLst>
          </a:prstGeom>
          <a:solidFill>
            <a:schemeClr val="bg1"/>
          </a:solidFill>
          <a:effectLst>
            <a:outerShdw blurRad="127000" dist="25400" dir="54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5D83710-AA13-2746-B098-A6EC3711DD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38719" y="2150315"/>
            <a:ext cx="1081538" cy="1081538"/>
          </a:xfrm>
          <a:prstGeom prst="ellipse">
            <a:avLst/>
          </a:prstGeom>
          <a:solidFill>
            <a:schemeClr val="bg1"/>
          </a:soli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1ED71FF7-6DEB-6F44-9446-5B3F14C700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252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6606201-E47D-1F45-9041-49841350D0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252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2EA68E45-33A3-FB49-A3A1-7F114FBE7B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74489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BDC6355-A2B0-0242-8FD5-8D534B6D13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4489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BA69FAF-C1C4-C742-B216-4B234F1BD9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34601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89ED2A49-CF2B-D54C-B495-3758CF974A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34601" y="3999809"/>
            <a:ext cx="1973263" cy="531850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B4D213AC-146E-8D42-93CE-3AD02F7B6D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2857" y="4643145"/>
            <a:ext cx="1973263" cy="666499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algn="ctr"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A394638B-2CDF-6F4F-B292-EEFAD46C36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92857" y="3999809"/>
            <a:ext cx="1973263" cy="531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4918DD-B303-244C-A23B-72016C21FDD5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3AB0E6-657C-3C45-AF07-DB907FE68286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F7B36-9842-964A-AC69-CDFD84DACC26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3B0156-9924-2B41-B076-1F8DBFE7435D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CAC3DFB-04A3-8646-B634-F2E4C5338440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617C804-2F41-7146-A246-F6B52CAEB8D3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AFB79D6A-44EA-6B4F-B012-C6536A41E1C3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6757292-D232-5E4A-81B7-D96998712CF5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042EFE4-D6C6-FC49-BC2E-B6ADB46D7EF6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B314415-3B37-9A40-877C-5E447B48A130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48FCD42-7503-0A4A-9B1E-91CD6E0E4CE9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570A912E-5AFD-0947-A4F5-B3BAAE70E3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0430FF-C140-B643-A702-8EC52729FFF0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CEAA413-DC68-3A41-90C1-BD76CAEDC24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5F5CDAA-ED28-9C47-85EA-4A3A2FF9D1BA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A0BD03B-AF55-2241-97CE-52A2CCE9B970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27BC6FD9-6826-5544-8C88-1AE44A46B203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B0BB5D0-1EA9-7248-8B8D-4357EF1670E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498BF6A-B20F-2C48-A43A-C9ACBA4383C2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70D0718-9A20-1148-A3C4-7BA766D55B31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DC4DDABC-231B-BC4B-98B9-7F8F1AFBDCD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F89007-B5A0-4447-8100-C82603CA22A4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40F0FE-CCD1-2D48-9015-CFFA18488BA2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72E3956F-F4F1-4F41-B48B-444B04822577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2871508-7AC2-B243-B4D7-0863EE8CF8D1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26BBA81D-69B7-8945-9161-F7B5D25DFA45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F4CE31D-FE7F-7249-8991-32D65E5F18BD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F70195BA-DBF1-A94A-9D19-0C1D0CB3D9E7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CAB287F-F582-514D-9F5D-230E2AC1178F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AB1EF7-C10D-3749-929E-6E7B6E1CCEAE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458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Scattere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A99A-1246-304C-88BE-8180BAE7B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8" y="311150"/>
            <a:ext cx="3653227" cy="711892"/>
          </a:xfrm>
        </p:spPr>
        <p:txBody>
          <a:bodyPr/>
          <a:lstStyle/>
          <a:p>
            <a:r>
              <a:rPr lang="en-US" dirty="0"/>
              <a:t>Title + Content + Scattered Photos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AAB38-EF91-0141-B27F-DADE2A9E8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F911B-93E0-154C-85F6-F08300564B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8101E7BF-5812-B64B-8AB4-F9FE6C872DD1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4260851" y="3581399"/>
            <a:ext cx="7621588" cy="2735263"/>
          </a:xfrm>
          <a:prstGeom prst="roundRect">
            <a:avLst>
              <a:gd name="adj" fmla="val 11567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73A5CB5-E4DE-CE4D-8BAA-3FBCD5CCA423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8229600" y="311150"/>
            <a:ext cx="3652839" cy="2947670"/>
          </a:xfrm>
          <a:prstGeom prst="roundRect">
            <a:avLst>
              <a:gd name="adj" fmla="val 9992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7099600-C3D8-5845-B706-0695DD460961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4260850" y="311150"/>
            <a:ext cx="3625850" cy="2947670"/>
          </a:xfrm>
          <a:prstGeom prst="roundRect">
            <a:avLst>
              <a:gd name="adj" fmla="val 10236"/>
            </a:avLst>
          </a:prstGeom>
          <a:solidFill>
            <a:schemeClr val="bg1">
              <a:lumMod val="75000"/>
            </a:schemeClr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endParaRPr lang="en-US" dirty="0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F180D7E-5608-764F-B452-A12F38508C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561" y="1400175"/>
            <a:ext cx="3649663" cy="4916488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98EFB-AD03-AD4D-AB3E-639268A7C492}"/>
              </a:ext>
            </a:extLst>
          </p:cNvPr>
          <p:cNvSpPr txBox="1"/>
          <p:nvPr userDrawn="1"/>
        </p:nvSpPr>
        <p:spPr>
          <a:xfrm>
            <a:off x="2427417" y="-1605614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OMD Gradient Palette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577D7-A9CD-6547-BE99-C88876BD9379}"/>
              </a:ext>
            </a:extLst>
          </p:cNvPr>
          <p:cNvSpPr txBox="1"/>
          <p:nvPr userDrawn="1"/>
        </p:nvSpPr>
        <p:spPr>
          <a:xfrm>
            <a:off x="8308787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Shadows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2DB76-4096-124B-92F1-ADF25939493D}"/>
              </a:ext>
            </a:extLst>
          </p:cNvPr>
          <p:cNvSpPr txBox="1"/>
          <p:nvPr userDrawn="1"/>
        </p:nvSpPr>
        <p:spPr>
          <a:xfrm>
            <a:off x="8526041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F4226-B5E4-CC43-A7EF-B6F93BF01542}"/>
              </a:ext>
            </a:extLst>
          </p:cNvPr>
          <p:cNvSpPr txBox="1"/>
          <p:nvPr userDrawn="1"/>
        </p:nvSpPr>
        <p:spPr>
          <a:xfrm>
            <a:off x="9469230" y="-503673"/>
            <a:ext cx="686624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Level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D0F608-76F8-904E-9FAC-9855094D5556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2445962" y="-1141169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B338DE-0132-4441-A309-858646557156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276606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BC9F9E-9E8C-EF4E-B3C5-211301A9DBEF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3086158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86CF3CD-CE4E-EB46-9ABA-0BD68267183C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3406256" y="-1141169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532BF5E-6B79-B34C-B795-6D788B68AE7F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3726353" y="-1141169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EDB8BD-8084-1648-9C10-634BB1D0F984}"/>
              </a:ext>
            </a:extLst>
          </p:cNvPr>
          <p:cNvSpPr>
            <a:spLocks noGrp="1"/>
          </p:cNvSpPr>
          <p:nvPr>
            <p:ph type="body" sz="quarter" idx="176"/>
          </p:nvPr>
        </p:nvSpPr>
        <p:spPr>
          <a:xfrm>
            <a:off x="9275751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01600" dir="54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88EF2F3-168C-2D4F-B39A-28EAEF830D35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>
          <a:xfrm>
            <a:off x="8312422" y="-516214"/>
            <a:ext cx="241300" cy="241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200" dirty="0">
                <a:noFill/>
                <a:latin typeface="GT Walsheim Pro O" pitchFamily="2" charset="77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8AC07D7C-FA50-8940-8F68-2006FC64D5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2030" y="-1141169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381000" dist="101600" dir="5400000" algn="ctr" rotWithShape="0">
              <a:schemeClr val="tx1">
                <a:alpha val="2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7191CE-A5B6-484C-98F7-771FCEF18DA6}"/>
              </a:ext>
            </a:extLst>
          </p:cNvPr>
          <p:cNvSpPr txBox="1"/>
          <p:nvPr userDrawn="1"/>
        </p:nvSpPr>
        <p:spPr>
          <a:xfrm>
            <a:off x="5098936" y="-852496"/>
            <a:ext cx="1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Gradient Overlays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7C0DF91-32FD-1247-A388-1FD4708431EF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5098936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1B17369-0899-C548-858F-3C0A7664D5AC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5419034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alpha val="15000"/>
                </a:schemeClr>
              </a:gs>
              <a:gs pos="0">
                <a:schemeClr val="tx2">
                  <a:alpha val="65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FB1F341-6875-934D-AAB4-CA6C4A268245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445962" y="-516214"/>
            <a:ext cx="241300" cy="241300"/>
          </a:xfrm>
          <a:prstGeom prst="ellipse">
            <a:avLst/>
          </a:prstGeom>
          <a:gradFill>
            <a:gsLst>
              <a:gs pos="99000">
                <a:schemeClr val="accent6"/>
              </a:gs>
              <a:gs pos="28000">
                <a:schemeClr val="tx2"/>
              </a:gs>
            </a:gsLst>
            <a:lin ang="18900000" scaled="1"/>
          </a:gradFill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dirty="0">
                <a:noFill/>
                <a:latin typeface="+mj-lt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EE24293-C0A6-7842-AAAF-10C89335D947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276606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/>
              </a:gs>
              <a:gs pos="72000">
                <a:schemeClr val="accent2"/>
              </a:gs>
              <a:gs pos="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183B2DB-DA12-F44F-956A-6B8347A2382D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3086158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786B45C-9949-F045-9ACF-33FBF8FB81FE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3406256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7000">
                <a:schemeClr val="accent5"/>
              </a:gs>
              <a:gs pos="100000">
                <a:schemeClr val="accent4"/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6DC3ED4-C32A-6942-B24B-1B2C06E58E38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3726353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D6ED459A-8CF7-4248-B75A-CE412437E3EB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>
          <a:xfrm>
            <a:off x="4052030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BDBF4-783C-2D4D-89D4-361C2D8578D3}"/>
              </a:ext>
            </a:extLst>
          </p:cNvPr>
          <p:cNvSpPr txBox="1"/>
          <p:nvPr userDrawn="1"/>
        </p:nvSpPr>
        <p:spPr>
          <a:xfrm>
            <a:off x="2427417" y="-723495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Shadow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93E3B5-4FFE-E248-9905-1491CBFD6BD3}"/>
              </a:ext>
            </a:extLst>
          </p:cNvPr>
          <p:cNvSpPr txBox="1"/>
          <p:nvPr userDrawn="1"/>
        </p:nvSpPr>
        <p:spPr>
          <a:xfrm>
            <a:off x="2427417" y="-1327812"/>
            <a:ext cx="8927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L2 Shadow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B8CF7DA-0A21-FA41-8E71-74E13BEB9F0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574933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tx2">
                  <a:alpha val="15000"/>
                </a:schemeClr>
              </a:gs>
              <a:gs pos="72000">
                <a:schemeClr val="accent2">
                  <a:alpha val="50000"/>
                </a:schemeClr>
              </a:gs>
              <a:gs pos="0">
                <a:schemeClr val="accent1"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B60207E-5F6A-354A-A9CD-948C904E898F}"/>
              </a:ext>
            </a:extLst>
          </p:cNvPr>
          <p:cNvSpPr>
            <a:spLocks noGrp="1"/>
          </p:cNvSpPr>
          <p:nvPr>
            <p:ph type="body" sz="quarter" idx="199" hasCustomPrompt="1"/>
          </p:nvPr>
        </p:nvSpPr>
        <p:spPr>
          <a:xfrm>
            <a:off x="6069437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6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54322F2-1B54-4347-9CFD-36E00938B53B}"/>
              </a:ext>
            </a:extLst>
          </p:cNvPr>
          <p:cNvSpPr>
            <a:spLocks noGrp="1"/>
          </p:cNvSpPr>
          <p:nvPr>
            <p:ph type="body" sz="quarter" idx="200" hasCustomPrompt="1"/>
          </p:nvPr>
        </p:nvSpPr>
        <p:spPr>
          <a:xfrm>
            <a:off x="6389535" y="-516214"/>
            <a:ext cx="241300" cy="241300"/>
          </a:xfrm>
          <a:prstGeom prst="ellipse">
            <a:avLst/>
          </a:prstGeom>
          <a:gradFill flip="none" rotWithShape="1">
            <a:gsLst>
              <a:gs pos="0">
                <a:schemeClr val="accent6">
                  <a:alpha val="65000"/>
                </a:schemeClr>
              </a:gs>
              <a:gs pos="67000">
                <a:schemeClr val="accent5">
                  <a:alpha val="5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0808BB0-AABE-5343-88AF-DE455C5E7763}"/>
              </a:ext>
            </a:extLst>
          </p:cNvPr>
          <p:cNvSpPr>
            <a:spLocks noGrp="1"/>
          </p:cNvSpPr>
          <p:nvPr>
            <p:ph type="body" sz="quarter" idx="201" hasCustomPrompt="1"/>
          </p:nvPr>
        </p:nvSpPr>
        <p:spPr>
          <a:xfrm>
            <a:off x="6709632" y="-516214"/>
            <a:ext cx="241300" cy="241300"/>
          </a:xfrm>
          <a:prstGeom prst="ellipse">
            <a:avLst/>
          </a:prstGeom>
          <a:gradFill flip="none" rotWithShape="1">
            <a:gsLst>
              <a:gs pos="13000">
                <a:schemeClr val="accent3">
                  <a:lumMod val="60000"/>
                  <a:lumOff val="40000"/>
                  <a:alpha val="65000"/>
                </a:schemeClr>
              </a:gs>
              <a:gs pos="100000">
                <a:schemeClr val="accent4">
                  <a:lumMod val="60000"/>
                  <a:lumOff val="40000"/>
                  <a:alpha val="1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r>
              <a:rPr lang="en-US"/>
              <a:t>`</a:t>
            </a:r>
            <a:endParaRPr lang="en-US" dirty="0"/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E8F5055B-E621-A34B-B661-22277A413E4D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>
          <a:xfrm>
            <a:off x="7035309" y="-516214"/>
            <a:ext cx="241300" cy="241300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  <a:alpha val="15000"/>
                </a:schemeClr>
              </a:gs>
              <a:gs pos="0">
                <a:schemeClr val="tx2">
                  <a:lumMod val="60000"/>
                  <a:lumOff val="40000"/>
                  <a:alpha val="6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100" b="1" dirty="0">
                <a:noFill/>
                <a:latin typeface="+mj-lt"/>
                <a:ea typeface="+mn-ea"/>
                <a:cs typeface="+mn-cs"/>
              </a:defRPr>
            </a:lvl1pPr>
          </a:lstStyle>
          <a:p>
            <a:pPr lvl="0"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B69F7B-8410-2F49-AE16-31DA9BD123B1}"/>
              </a:ext>
            </a:extLst>
          </p:cNvPr>
          <p:cNvSpPr txBox="1"/>
          <p:nvPr userDrawn="1"/>
        </p:nvSpPr>
        <p:spPr>
          <a:xfrm>
            <a:off x="1" y="-1032597"/>
            <a:ext cx="184706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Quick Reference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8D8F99-4538-344B-AB8D-EA00E68A6540}"/>
              </a:ext>
            </a:extLst>
          </p:cNvPr>
          <p:cNvCxnSpPr>
            <a:cxnSpLocks/>
          </p:cNvCxnSpPr>
          <p:nvPr userDrawn="1"/>
        </p:nvCxnSpPr>
        <p:spPr>
          <a:xfrm>
            <a:off x="2057402" y="-1605614"/>
            <a:ext cx="0" cy="1330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7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image" Target="../media/image2.svg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5ABC383D-8500-0542-B8FF-72EDD92D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8" y="311150"/>
            <a:ext cx="11576438" cy="7118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631EF5C-80E7-634C-8DF8-29967F02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998" y="1407226"/>
            <a:ext cx="11576440" cy="49094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C0C85E2-395D-2D4E-BC36-7D986D2D771D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rcRect/>
          <a:stretch/>
        </p:blipFill>
        <p:spPr>
          <a:xfrm>
            <a:off x="11695279" y="77308"/>
            <a:ext cx="365866" cy="2288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BADDC-FB57-004E-AD81-717B6D75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998" y="6546850"/>
            <a:ext cx="4647002" cy="174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0FDF9-5492-7D43-B6D6-DA2E2E692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1874" y="6546850"/>
            <a:ext cx="690563" cy="174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800" b="0" i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1A8D1895-241D-B447-8705-FB5433B5C9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2B3D3-AEA0-D049-8475-CB1B140CD0F3}"/>
              </a:ext>
            </a:extLst>
          </p:cNvPr>
          <p:cNvSpPr/>
          <p:nvPr userDrawn="1"/>
        </p:nvSpPr>
        <p:spPr>
          <a:xfrm>
            <a:off x="0" y="6808693"/>
            <a:ext cx="12192000" cy="45720"/>
          </a:xfrm>
          <a:prstGeom prst="rect">
            <a:avLst/>
          </a:prstGeom>
          <a:gradFill flip="none" rotWithShape="1">
            <a:gsLst>
              <a:gs pos="51000">
                <a:schemeClr val="tx2"/>
              </a:gs>
              <a:gs pos="0">
                <a:schemeClr val="tx2"/>
              </a:gs>
              <a:gs pos="100000">
                <a:schemeClr val="accent6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764" r:id="rId92"/>
    <p:sldLayoutId id="2147483765" r:id="rId93"/>
    <p:sldLayoutId id="2147483766" r:id="rId94"/>
    <p:sldLayoutId id="2147483767" r:id="rId95"/>
    <p:sldLayoutId id="2147483768" r:id="rId96"/>
    <p:sldLayoutId id="2147483769" r:id="rId97"/>
    <p:sldLayoutId id="2147483770" r:id="rId98"/>
    <p:sldLayoutId id="2147483771" r:id="rId99"/>
    <p:sldLayoutId id="2147483772" r:id="rId100"/>
    <p:sldLayoutId id="2147483773" r:id="rId101"/>
    <p:sldLayoutId id="2147483774" r:id="rId102"/>
    <p:sldLayoutId id="2147483775" r:id="rId103"/>
    <p:sldLayoutId id="2147483776" r:id="rId104"/>
    <p:sldLayoutId id="2147483777" r:id="rId105"/>
    <p:sldLayoutId id="2147483778" r:id="rId106"/>
    <p:sldLayoutId id="2147483779" r:id="rId107"/>
    <p:sldLayoutId id="2147483780" r:id="rId108"/>
    <p:sldLayoutId id="2147483781" r:id="rId109"/>
    <p:sldLayoutId id="2147483782" r:id="rId110"/>
    <p:sldLayoutId id="2147483783" r:id="rId111"/>
    <p:sldLayoutId id="2147483784" r:id="rId112"/>
    <p:sldLayoutId id="2147483785" r:id="rId113"/>
    <p:sldLayoutId id="2147483786" r:id="rId114"/>
    <p:sldLayoutId id="2147483787" r:id="rId115"/>
    <p:sldLayoutId id="2147483788" r:id="rId116"/>
    <p:sldLayoutId id="2147483789" r:id="rId117"/>
    <p:sldLayoutId id="2147483790" r:id="rId118"/>
    <p:sldLayoutId id="2147483791" r:id="rId119"/>
    <p:sldLayoutId id="2147483792" r:id="rId120"/>
    <p:sldLayoutId id="2147483793" r:id="rId121"/>
    <p:sldLayoutId id="2147483794" r:id="rId122"/>
    <p:sldLayoutId id="2147483795" r:id="rId123"/>
    <p:sldLayoutId id="2147483796" r:id="rId124"/>
    <p:sldLayoutId id="2147483797" r:id="rId125"/>
    <p:sldLayoutId id="2147483798" r:id="rId12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i="0" kern="1200">
          <a:gradFill flip="none" rotWithShape="1">
            <a:gsLst>
              <a:gs pos="0">
                <a:schemeClr val="tx2"/>
              </a:gs>
              <a:gs pos="100000">
                <a:schemeClr val="accent6"/>
              </a:gs>
            </a:gsLst>
            <a:lin ang="0" scaled="1"/>
            <a:tileRect/>
          </a:gra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1pPr>
      <a:lvl2pPr marL="233362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2pPr>
      <a:lvl3pPr marL="460375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5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3pPr>
      <a:lvl4pPr marL="688975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4pPr>
      <a:lvl5pPr marL="915988" marR="0" indent="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9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0">
          <p15:clr>
            <a:srgbClr val="F26B43"/>
          </p15:clr>
        </p15:guide>
        <p15:guide id="2" pos="624">
          <p15:clr>
            <a:srgbClr val="F26B43"/>
          </p15:clr>
        </p15:guide>
        <p15:guide id="3" pos="816">
          <p15:clr>
            <a:srgbClr val="F26B43"/>
          </p15:clr>
        </p15:guide>
        <p15:guide id="4" pos="1437">
          <p15:clr>
            <a:srgbClr val="F26B43"/>
          </p15:clr>
        </p15:guide>
        <p15:guide id="5" pos="1248">
          <p15:clr>
            <a:srgbClr val="F26B43"/>
          </p15:clr>
        </p15:guide>
        <p15:guide id="6" pos="1872">
          <p15:clr>
            <a:srgbClr val="F26B43"/>
          </p15:clr>
        </p15:guide>
        <p15:guide id="7" pos="2059">
          <p15:clr>
            <a:srgbClr val="F26B43"/>
          </p15:clr>
        </p15:guide>
        <p15:guide id="8" pos="2494">
          <p15:clr>
            <a:srgbClr val="F26B43"/>
          </p15:clr>
        </p15:guide>
        <p15:guide id="9" pos="2684">
          <p15:clr>
            <a:srgbClr val="F26B43"/>
          </p15:clr>
        </p15:guide>
        <p15:guide id="10" pos="3120">
          <p15:clr>
            <a:srgbClr val="F26B43"/>
          </p15:clr>
        </p15:guide>
        <p15:guide id="11" pos="3312">
          <p15:clr>
            <a:srgbClr val="F26B43"/>
          </p15:clr>
        </p15:guide>
        <p15:guide id="12" pos="3744">
          <p15:clr>
            <a:srgbClr val="F26B43"/>
          </p15:clr>
        </p15:guide>
        <p15:guide id="13" pos="3934">
          <p15:clr>
            <a:srgbClr val="F26B43"/>
          </p15:clr>
        </p15:guide>
        <p15:guide id="14" pos="4368">
          <p15:clr>
            <a:srgbClr val="F26B43"/>
          </p15:clr>
        </p15:guide>
        <p15:guide id="15" pos="4992">
          <p15:clr>
            <a:srgbClr val="F26B43"/>
          </p15:clr>
        </p15:guide>
        <p15:guide id="16" pos="4556">
          <p15:clr>
            <a:srgbClr val="F26B43"/>
          </p15:clr>
        </p15:guide>
        <p15:guide id="17" pos="5184">
          <p15:clr>
            <a:srgbClr val="F26B43"/>
          </p15:clr>
        </p15:guide>
        <p15:guide id="18" pos="5803">
          <p15:clr>
            <a:srgbClr val="F26B43"/>
          </p15:clr>
        </p15:guide>
        <p15:guide id="19" pos="5613">
          <p15:clr>
            <a:srgbClr val="F26B43"/>
          </p15:clr>
        </p15:guide>
        <p15:guide id="20" pos="6238">
          <p15:clr>
            <a:srgbClr val="F26B43"/>
          </p15:clr>
        </p15:guide>
        <p15:guide id="21" pos="6864">
          <p15:clr>
            <a:srgbClr val="F26B43"/>
          </p15:clr>
        </p15:guide>
        <p15:guide id="22" pos="6428">
          <p15:clr>
            <a:srgbClr val="F26B43"/>
          </p15:clr>
        </p15:guide>
        <p15:guide id="23" pos="7050">
          <p15:clr>
            <a:srgbClr val="F26B43"/>
          </p15:clr>
        </p15:guide>
        <p15:guide id="24" pos="7485">
          <p15:clr>
            <a:srgbClr val="F26B43"/>
          </p15:clr>
        </p15:guide>
        <p15:guide id="25" orient="horz" pos="192">
          <p15:clr>
            <a:srgbClr val="F26B43"/>
          </p15:clr>
        </p15:guide>
        <p15:guide id="26" orient="horz" pos="648">
          <p15:clr>
            <a:srgbClr val="F26B43"/>
          </p15:clr>
        </p15:guide>
        <p15:guide id="27" orient="horz" pos="882">
          <p15:clr>
            <a:srgbClr val="F26B43"/>
          </p15:clr>
        </p15:guide>
        <p15:guide id="28" orient="horz" pos="1376">
          <p15:clr>
            <a:srgbClr val="F26B43"/>
          </p15:clr>
        </p15:guide>
        <p15:guide id="29" orient="horz" pos="1560">
          <p15:clr>
            <a:srgbClr val="F26B43"/>
          </p15:clr>
        </p15:guide>
        <p15:guide id="30" orient="horz" pos="2062">
          <p15:clr>
            <a:srgbClr val="F26B43"/>
          </p15:clr>
        </p15:guide>
        <p15:guide id="31" orient="horz" pos="2256">
          <p15:clr>
            <a:srgbClr val="F26B43"/>
          </p15:clr>
        </p15:guide>
        <p15:guide id="32" orient="horz" pos="2751">
          <p15:clr>
            <a:srgbClr val="F26B43"/>
          </p15:clr>
        </p15:guide>
        <p15:guide id="33" orient="horz" pos="2944">
          <p15:clr>
            <a:srgbClr val="F26B43"/>
          </p15:clr>
        </p15:guide>
        <p15:guide id="34" orient="horz" pos="3438">
          <p15:clr>
            <a:srgbClr val="F26B43"/>
          </p15:clr>
        </p15:guide>
        <p15:guide id="35" orient="horz" pos="3631">
          <p15:clr>
            <a:srgbClr val="F26B43"/>
          </p15:clr>
        </p15:guide>
        <p15:guide id="36" orient="horz" pos="4124">
          <p15:clr>
            <a:srgbClr val="F26B43"/>
          </p15:clr>
        </p15:guide>
        <p15:guide id="37" pos="3840">
          <p15:clr>
            <a:srgbClr val="FBAE40"/>
          </p15:clr>
        </p15:guide>
        <p15:guide id="38" orient="horz" pos="2160">
          <p15:clr>
            <a:srgbClr val="FBAE40"/>
          </p15:clr>
        </p15:guide>
        <p15:guide id="39" orient="horz" pos="39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" name="Рисунок 34" descr="Изображение выглядит как текст, снимок экрана, круг, компакт-диск&#10;&#10;Автоматически созданное описание">
            <a:extLst>
              <a:ext uri="{FF2B5EF4-FFF2-40B4-BE49-F238E27FC236}">
                <a16:creationId xmlns:a16="http://schemas.microsoft.com/office/drawing/2014/main" id="{C08AB6A9-87FF-F77F-B269-13B39448A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2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5A49A71E-FDDB-D7B2-267E-B8AF0E56F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6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AB3F6E14-3138-9F39-D867-B110FF680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1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CABD4D41-FD58-B8FA-D173-8749BE92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2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8C9AED2-3A3A-9FCB-30CB-0A8F196CC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Человеческое лицо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1DB85F5-AD93-EDD7-FB41-017F2DCE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4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CF41E59A-1AA7-81B1-2FEC-834889CEE76E}"/>
              </a:ext>
            </a:extLst>
          </p:cNvPr>
          <p:cNvSpPr txBox="1">
            <a:spLocks/>
          </p:cNvSpPr>
          <p:nvPr/>
        </p:nvSpPr>
        <p:spPr>
          <a:xfrm>
            <a:off x="6897082" y="6118761"/>
            <a:ext cx="1503763" cy="2158681"/>
          </a:xfrm>
          <a:prstGeom prst="rect">
            <a:avLst/>
          </a:prstGeom>
        </p:spPr>
        <p:txBody>
          <a:bodyPr vert="horz" lIns="58066" tIns="29033" rIns="58066" bIns="29033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02896" rtl="0" eaLnBrk="1" fontAlgn="auto" latinLnBrk="0" hangingPunct="1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7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7" name="test">
            <a:hlinkClick r:id="" action="ppaction://media"/>
            <a:extLst>
              <a:ext uri="{FF2B5EF4-FFF2-40B4-BE49-F238E27FC236}">
                <a16:creationId xmlns:a16="http://schemas.microsoft.com/office/drawing/2014/main" id="{14C7D84C-8314-9D5C-5A16-2E6C2A2DB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6736D1B5-72A8-71F0-E4B0-07121DB6C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7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22466C2-B2BE-A78C-3A18-AD336D160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0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7FFB52E-13AB-4CB6-1FA1-8CAE535D8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8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графический дизайн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183D549-9CD1-B28A-41EC-87555F680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B1E89695-4676-CD59-96F4-405B52D85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33FED035-860A-F50F-96F8-B29C08D87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2CAD5F90-BCA9-163D-46AE-D1505786EC2D}"/>
              </a:ext>
            </a:extLst>
          </p:cNvPr>
          <p:cNvSpPr>
            <a:spLocks noGrp="1"/>
          </p:cNvSpPr>
          <p:nvPr>
            <p:ph type="body" sz="quarter" idx="17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60996179-69F7-8DEC-5853-2B5D8B1BC69A}"/>
              </a:ext>
            </a:extLst>
          </p:cNvPr>
          <p:cNvSpPr>
            <a:spLocks noGrp="1"/>
          </p:cNvSpPr>
          <p:nvPr>
            <p:ph type="body" sz="quarter" idx="17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3B13C16-BF05-B55E-EAE9-0FDB1B86128A}"/>
              </a:ext>
            </a:extLst>
          </p:cNvPr>
          <p:cNvSpPr>
            <a:spLocks noGrp="1"/>
          </p:cNvSpPr>
          <p:nvPr>
            <p:ph type="body" sz="quarter" idx="17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781FFD-65CD-AE89-0463-A5908D533FE6}"/>
              </a:ext>
            </a:extLst>
          </p:cNvPr>
          <p:cNvSpPr>
            <a:spLocks noGrp="1"/>
          </p:cNvSpPr>
          <p:nvPr>
            <p:ph type="body" sz="quarter" idx="18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4955268-B3EB-D728-86EE-83157DB2EC28}"/>
              </a:ext>
            </a:extLst>
          </p:cNvPr>
          <p:cNvSpPr>
            <a:spLocks noGrp="1"/>
          </p:cNvSpPr>
          <p:nvPr>
            <p:ph type="body" sz="quarter" idx="18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D52C8171-78AF-2AFE-61EE-C3277A04896C}"/>
              </a:ext>
            </a:extLst>
          </p:cNvPr>
          <p:cNvSpPr>
            <a:spLocks noGrp="1"/>
          </p:cNvSpPr>
          <p:nvPr>
            <p:ph type="body" sz="quarter" idx="18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C43304D-C81D-CBD0-0E23-350FBC9A1040}"/>
              </a:ext>
            </a:extLst>
          </p:cNvPr>
          <p:cNvSpPr>
            <a:spLocks noGrp="1"/>
          </p:cNvSpPr>
          <p:nvPr>
            <p:ph type="body" sz="quarter" idx="18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00C79DA-1690-6027-BFEC-E10D858C2B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5C864E7-0668-1429-E866-3562B108CFE6}"/>
              </a:ext>
            </a:extLst>
          </p:cNvPr>
          <p:cNvSpPr>
            <a:spLocks noGrp="1"/>
          </p:cNvSpPr>
          <p:nvPr>
            <p:ph type="body" sz="quarter" idx="19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C4EEBE4A-53BD-7CEA-D9A4-DC44218BBABD}"/>
              </a:ext>
            </a:extLst>
          </p:cNvPr>
          <p:cNvSpPr>
            <a:spLocks noGrp="1"/>
          </p:cNvSpPr>
          <p:nvPr>
            <p:ph type="body" sz="quarter" idx="19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33757A9D-38F7-D70F-2A44-2F88FF3EBFE2}"/>
              </a:ext>
            </a:extLst>
          </p:cNvPr>
          <p:cNvSpPr>
            <a:spLocks noGrp="1"/>
          </p:cNvSpPr>
          <p:nvPr>
            <p:ph type="body" sz="quarter" idx="19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4F8266E5-D2F6-9739-0D0E-239E0967EC3E}"/>
              </a:ext>
            </a:extLst>
          </p:cNvPr>
          <p:cNvSpPr>
            <a:spLocks noGrp="1"/>
          </p:cNvSpPr>
          <p:nvPr>
            <p:ph type="body" sz="quarter" idx="19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8B387A7-8909-3B4F-7B47-F43646965ABC}"/>
              </a:ext>
            </a:extLst>
          </p:cNvPr>
          <p:cNvSpPr>
            <a:spLocks noGrp="1"/>
          </p:cNvSpPr>
          <p:nvPr>
            <p:ph type="body" sz="quarter" idx="19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7B6D941D-1419-178B-146B-A4B7B5F8DF21}"/>
              </a:ext>
            </a:extLst>
          </p:cNvPr>
          <p:cNvSpPr>
            <a:spLocks noGrp="1"/>
          </p:cNvSpPr>
          <p:nvPr>
            <p:ph type="body" sz="quarter" idx="1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13B1571-3945-0C70-5BC1-138F45D95CC4}"/>
              </a:ext>
            </a:extLst>
          </p:cNvPr>
          <p:cNvSpPr>
            <a:spLocks noGrp="1"/>
          </p:cNvSpPr>
          <p:nvPr>
            <p:ph type="body" sz="quarter" idx="19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18CC1EB-F1BF-F9D1-40C0-FCA6B4A6E653}"/>
              </a:ext>
            </a:extLst>
          </p:cNvPr>
          <p:cNvSpPr>
            <a:spLocks noGrp="1"/>
          </p:cNvSpPr>
          <p:nvPr>
            <p:ph type="body" sz="quarter" idx="19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491A21C1-91D3-E339-487B-97FDA2A7E807}"/>
              </a:ext>
            </a:extLst>
          </p:cNvPr>
          <p:cNvSpPr>
            <a:spLocks noGrp="1"/>
          </p:cNvSpPr>
          <p:nvPr>
            <p:ph type="body" sz="quarter" idx="19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0D1A4257-ECAA-4A38-359F-0357D46FCD51}"/>
              </a:ext>
            </a:extLst>
          </p:cNvPr>
          <p:cNvSpPr>
            <a:spLocks noGrp="1"/>
          </p:cNvSpPr>
          <p:nvPr>
            <p:ph type="body" sz="quarter" idx="19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0B2DB507-3DD6-02BA-955D-EF20444DA886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F1AC2B30-188C-F56A-D82B-28A9F9BC0902}"/>
              </a:ext>
            </a:extLst>
          </p:cNvPr>
          <p:cNvSpPr>
            <a:spLocks noGrp="1"/>
          </p:cNvSpPr>
          <p:nvPr>
            <p:ph type="body" sz="quarter" idx="20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FC06538B-FD59-196A-D6DB-1ED7BA8CDA5B}"/>
              </a:ext>
            </a:extLst>
          </p:cNvPr>
          <p:cNvSpPr>
            <a:spLocks noGrp="1"/>
          </p:cNvSpPr>
          <p:nvPr>
            <p:ph type="body" sz="quarter" idx="20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C1043F9D-0B1A-2DF2-4A03-485B660C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37545"/>
      </p:ext>
    </p:extLst>
  </p:cSld>
  <p:clrMapOvr>
    <a:masterClrMapping/>
  </p:clrMapOvr>
</p:sld>
</file>

<file path=ppt/theme/theme1.xml><?xml version="1.0" encoding="utf-8"?>
<a:theme xmlns:a="http://schemas.openxmlformats.org/drawingml/2006/main" name="OMD Red 2021">
  <a:themeElements>
    <a:clrScheme name="OMD PROPER">
      <a:dk1>
        <a:srgbClr val="000000"/>
      </a:dk1>
      <a:lt1>
        <a:srgbClr val="FFFFFF"/>
      </a:lt1>
      <a:dk2>
        <a:srgbClr val="EE3024"/>
      </a:dk2>
      <a:lt2>
        <a:srgbClr val="E20086"/>
      </a:lt2>
      <a:accent1>
        <a:srgbClr val="FFCD00"/>
      </a:accent1>
      <a:accent2>
        <a:srgbClr val="FF7500"/>
      </a:accent2>
      <a:accent3>
        <a:srgbClr val="48A13E"/>
      </a:accent3>
      <a:accent4>
        <a:srgbClr val="0785D6"/>
      </a:accent4>
      <a:accent5>
        <a:srgbClr val="004EA8"/>
      </a:accent5>
      <a:accent6>
        <a:srgbClr val="87027B"/>
      </a:accent6>
      <a:hlink>
        <a:srgbClr val="004EA8"/>
      </a:hlink>
      <a:folHlink>
        <a:srgbClr val="0085D6"/>
      </a:folHlink>
    </a:clrScheme>
    <a:fontScheme name="Office">
      <a:majorFont>
        <a:latin typeface="Arial Bold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 Regular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>
            <a:latin typeface="Arial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1</Words>
  <Application>Microsoft Office PowerPoint</Application>
  <PresentationFormat>Широкоэкранный</PresentationFormat>
  <Paragraphs>1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Aptos</vt:lpstr>
      <vt:lpstr>Arial</vt:lpstr>
      <vt:lpstr>Arial Bold</vt:lpstr>
      <vt:lpstr>Arial Regular</vt:lpstr>
      <vt:lpstr>Bahnschrift SemiLight</vt:lpstr>
      <vt:lpstr>Calibri</vt:lpstr>
      <vt:lpstr>GT Walsheim Pro O</vt:lpstr>
      <vt:lpstr>Roboto</vt:lpstr>
      <vt:lpstr>Roboto Light</vt:lpstr>
      <vt:lpstr>OMD Red 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Kostrikina Maria</dc:creator>
  <cp:lastModifiedBy>Moskvich Milena</cp:lastModifiedBy>
  <cp:revision>33</cp:revision>
  <cp:lastPrinted>2024-10-03T10:57:02Z</cp:lastPrinted>
  <dcterms:created xsi:type="dcterms:W3CDTF">2024-09-02T09:05:04Z</dcterms:created>
  <dcterms:modified xsi:type="dcterms:W3CDTF">2024-10-03T12:37:34Z</dcterms:modified>
</cp:coreProperties>
</file>