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7" r:id="rId2"/>
    <p:sldId id="308" r:id="rId3"/>
    <p:sldId id="309" r:id="rId4"/>
    <p:sldId id="317" r:id="rId5"/>
    <p:sldId id="331" r:id="rId6"/>
    <p:sldId id="285" r:id="rId7"/>
    <p:sldId id="320" r:id="rId8"/>
    <p:sldId id="318" r:id="rId9"/>
    <p:sldId id="311" r:id="rId10"/>
    <p:sldId id="289" r:id="rId11"/>
    <p:sldId id="286" r:id="rId12"/>
    <p:sldId id="287" r:id="rId13"/>
    <p:sldId id="297" r:id="rId14"/>
    <p:sldId id="301" r:id="rId15"/>
    <p:sldId id="295" r:id="rId16"/>
    <p:sldId id="296" r:id="rId17"/>
    <p:sldId id="33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7"/>
    <a:srgbClr val="9FD4FF"/>
    <a:srgbClr val="C9E7FF"/>
    <a:srgbClr val="92464D"/>
    <a:srgbClr val="C9250F"/>
    <a:srgbClr val="B24063"/>
    <a:srgbClr val="FF0000"/>
    <a:srgbClr val="00437A"/>
    <a:srgbClr val="000000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6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4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23CC7-ACD3-4411-88A5-6B7E861A89A7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FB1C6-5157-44FD-B603-B747C2092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ECA6B-B793-4BB9-AEF0-818808ECA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845F06-9E67-0348-FA25-33938D16D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6EEDA1-A27E-5F22-F988-6592EB06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285340-16FD-4674-80C3-B7F23014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145B9F-8CA4-B4E6-9868-ACE9C307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6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93BD2-0B27-C0E8-7BFA-3A67D549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EE2EB-805C-F37D-2AF9-98AF962C8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37A41-FB33-1732-A514-C280ADFBB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1072C-AB00-41C6-B74B-3727B732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8267E-316A-BEE4-2B86-0BA35356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6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247938-D513-AA69-F8E4-0578A6DC3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0372E-3938-DC41-2DE6-288D6CE7B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29B71-B9C6-8E71-D4AA-E9B77025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3D663F-0D66-ECFB-EA57-EB8F40AC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F25D95-8A20-C8F4-7F01-6C3F61C2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5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A6468-ACD5-D768-4D7A-B009D211E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0389C-4299-B283-DC40-5ACCC779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366E1D-EB42-364B-AFCF-3F4DFF4B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1A04A-4896-CA0F-0580-83A63C6A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4DC08-D043-AAE3-6E68-6A5A9056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81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D4A15-5AF1-FC59-A7EC-9939B31B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205C6A-4F72-E01B-0CA3-18BB3E03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3CD39-7CF4-C5E6-9E9B-DA3C649D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5F47E-BB1A-8545-EA4C-A9809620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2BEC4-FD25-5298-7265-77D3699C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9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10AE-9684-96BD-7E07-6D448868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BEA36C-765E-599E-C72D-BBDD0D4CC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525F6B-7865-A487-A0C5-F5DBDA278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163C36-E8CF-628D-D172-FB34E130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DB144-235D-46EB-1A98-52BB4567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F63CD-10E9-197C-702D-3BF03CEB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2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78F78-641A-5E36-514E-B23BB633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0D94A0-CB1B-CD3C-D6ED-9E1948E8B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5FD469-C65F-1251-CF58-744B94FDE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B567E2-A929-2395-F521-68FE33C8F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C56FD2-DE0F-1415-7E6B-D3F04216F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7390FF-C86D-F37F-DE73-DE42022C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5411ED-C3B7-B1E1-95CC-68F73108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9518AD-677B-F874-32BB-693C7B15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27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16390-40EB-FB90-65AF-D555CA32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75650-628D-ECE7-4F4B-044954F6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5C2D2B-D58F-48FE-5E7C-7115E458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7CAC20-0816-F419-BCBB-DD71078A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1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C68DD6-7E5F-1AC1-62E2-88E93654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F30E09-5D86-FF5B-5C58-6BC6F564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CFC519-712D-F588-4F72-09AD8B16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0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E7B21-BB90-E43C-375C-EF36CBA1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D4666-D734-73C3-BC0A-2C53421AA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C9A4B5-3C44-FA82-D4EC-5CFA36536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344DD1-0550-7F66-FFAF-467CBC73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6C9A29-A55E-8130-76B8-B26427DD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0C812C-905F-6DDB-CC9E-1190DD71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6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03CA9-D573-5CCB-A53D-CC93F65E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D7C2FE-361A-34AA-8ECD-76D93C53D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251F67-DDB6-5286-3CFB-3F45A9B19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1A2ACC-0340-4B61-3E37-74990E8F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5C35A6-6E7A-0300-DFF4-98E51995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A45F28-DE6D-5C0A-25A6-0F2A2502C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7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6608E-88D6-BF29-BEFC-DA035B76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B2652-E999-A7C2-EF9E-6AF512660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E31CE0-CAF4-F307-84B8-662BC2644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9303DA-A725-4C16-82E5-2A0080F58219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CFE99-23E7-B747-A495-C742F3332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062DA-24EB-8053-FA00-4FF2C448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B40E4E-C7A8-456A-B9F0-402ECB47C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4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40E6B-525D-442D-90DD-53B1CDD65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9" y="2347637"/>
            <a:ext cx="4486145" cy="1687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07FF1D-4341-426F-8922-BB8184548B27}"/>
              </a:ext>
            </a:extLst>
          </p:cNvPr>
          <p:cNvSpPr/>
          <p:nvPr/>
        </p:nvSpPr>
        <p:spPr>
          <a:xfrm>
            <a:off x="4528186" y="0"/>
            <a:ext cx="7663814" cy="68580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E8BAC-1018-4DC4-B1FA-2DD93194D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 b="17407"/>
          <a:stretch/>
        </p:blipFill>
        <p:spPr>
          <a:xfrm>
            <a:off x="4468138" y="110106"/>
            <a:ext cx="7783909" cy="6637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10E46C-6048-4091-9A65-BE3908833371}"/>
              </a:ext>
            </a:extLst>
          </p:cNvPr>
          <p:cNvSpPr/>
          <p:nvPr/>
        </p:nvSpPr>
        <p:spPr>
          <a:xfrm>
            <a:off x="0" y="0"/>
            <a:ext cx="120962" cy="68580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F4FE1D3-6355-45E7-B8AA-5EA6714A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2" y="6274506"/>
            <a:ext cx="798424" cy="3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1F49B0C-0D85-4A98-B80D-E36A37C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38" y="6224975"/>
            <a:ext cx="724019" cy="4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Picture background">
            <a:extLst>
              <a:ext uri="{FF2B5EF4-FFF2-40B4-BE49-F238E27FC236}">
                <a16:creationId xmlns:a16="http://schemas.microsoft.com/office/drawing/2014/main" id="{B3890699-73B6-4907-956A-448777F4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39" y="6224742"/>
            <a:ext cx="1157835" cy="3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7056A15-09E3-469F-B35B-7BB68B51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6" y="1070796"/>
            <a:ext cx="3858788" cy="5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DA22E1-2871-4F1F-9808-F3C00CBD918E}"/>
              </a:ext>
            </a:extLst>
          </p:cNvPr>
          <p:cNvCxnSpPr>
            <a:cxnSpLocks/>
          </p:cNvCxnSpPr>
          <p:nvPr/>
        </p:nvCxnSpPr>
        <p:spPr>
          <a:xfrm>
            <a:off x="335132" y="4009737"/>
            <a:ext cx="3987486" cy="0"/>
          </a:xfrm>
          <a:prstGeom prst="line">
            <a:avLst/>
          </a:prstGeom>
          <a:ln w="3175">
            <a:solidFill>
              <a:srgbClr val="0078D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31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9B7C46-33C8-4C6F-AA29-18A17C0E196A}"/>
              </a:ext>
            </a:extLst>
          </p:cNvPr>
          <p:cNvSpPr/>
          <p:nvPr/>
        </p:nvSpPr>
        <p:spPr>
          <a:xfrm>
            <a:off x="-128508" y="4824800"/>
            <a:ext cx="2791700" cy="6491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4B4FCA-0A6C-4E0E-BCA1-C971C63EE0B5}"/>
              </a:ext>
            </a:extLst>
          </p:cNvPr>
          <p:cNvSpPr/>
          <p:nvPr/>
        </p:nvSpPr>
        <p:spPr>
          <a:xfrm>
            <a:off x="9525000" y="4824800"/>
            <a:ext cx="2791700" cy="6491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24340A-6031-4C29-9270-FB20A4405411}"/>
              </a:ext>
            </a:extLst>
          </p:cNvPr>
          <p:cNvSpPr/>
          <p:nvPr/>
        </p:nvSpPr>
        <p:spPr>
          <a:xfrm>
            <a:off x="2533650" y="1"/>
            <a:ext cx="7134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02FB4-8E4C-450F-ABC2-66C3A3EB3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7000" y="0"/>
            <a:ext cx="6858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7EFE87-1730-497D-AF32-90E06EA13ABD}"/>
              </a:ext>
            </a:extLst>
          </p:cNvPr>
          <p:cNvCxnSpPr/>
          <p:nvPr/>
        </p:nvCxnSpPr>
        <p:spPr>
          <a:xfrm>
            <a:off x="6143625" y="0"/>
            <a:ext cx="0" cy="685800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5168">
            <a:extLst>
              <a:ext uri="{FF2B5EF4-FFF2-40B4-BE49-F238E27FC236}">
                <a16:creationId xmlns:a16="http://schemas.microsoft.com/office/drawing/2014/main" id="{CB426B19-87F5-4A9D-AE71-FDF32C4B3A92}"/>
              </a:ext>
            </a:extLst>
          </p:cNvPr>
          <p:cNvSpPr/>
          <p:nvPr/>
        </p:nvSpPr>
        <p:spPr>
          <a:xfrm rot="5400000">
            <a:off x="5770240" y="-952623"/>
            <a:ext cx="638058" cy="12205466"/>
          </a:xfrm>
          <a:prstGeom prst="roundRect">
            <a:avLst>
              <a:gd name="adj" fmla="val 0"/>
            </a:avLst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EDBCB-6A25-4378-BE78-B0C4501C5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66" y="4878703"/>
            <a:ext cx="7983067" cy="70936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6645060-93AB-4C51-AAEF-726E323C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4" y="6314802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4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989831-5C8C-487D-8614-BDBAA40CAA35}"/>
              </a:ext>
            </a:extLst>
          </p:cNvPr>
          <p:cNvSpPr/>
          <p:nvPr/>
        </p:nvSpPr>
        <p:spPr>
          <a:xfrm>
            <a:off x="-115437" y="500199"/>
            <a:ext cx="2791700" cy="1227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7C46CA-FB92-4DE1-9E15-02E0A5E6AAAB}"/>
              </a:ext>
            </a:extLst>
          </p:cNvPr>
          <p:cNvSpPr/>
          <p:nvPr/>
        </p:nvSpPr>
        <p:spPr>
          <a:xfrm>
            <a:off x="2533650" y="1"/>
            <a:ext cx="6991350" cy="50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8E2C2C-0FE4-4BA3-8DC4-ED3024E32C2A}"/>
              </a:ext>
            </a:extLst>
          </p:cNvPr>
          <p:cNvSpPr/>
          <p:nvPr/>
        </p:nvSpPr>
        <p:spPr>
          <a:xfrm>
            <a:off x="2533650" y="1727329"/>
            <a:ext cx="6991350" cy="51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02FB4-8E4C-450F-ABC2-66C3A3EB3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67316B-CF0D-4EC4-A3B7-0BA3A42416AF}"/>
              </a:ext>
            </a:extLst>
          </p:cNvPr>
          <p:cNvSpPr/>
          <p:nvPr/>
        </p:nvSpPr>
        <p:spPr>
          <a:xfrm>
            <a:off x="6143624" y="0"/>
            <a:ext cx="6048375" cy="6858000"/>
          </a:xfrm>
          <a:prstGeom prst="rect">
            <a:avLst/>
          </a:prstGeom>
          <a:solidFill>
            <a:schemeClr val="bg2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5168">
            <a:extLst>
              <a:ext uri="{FF2B5EF4-FFF2-40B4-BE49-F238E27FC236}">
                <a16:creationId xmlns:a16="http://schemas.microsoft.com/office/drawing/2014/main" id="{6B59FBF0-70C5-4F51-A7DC-85F665380B11}"/>
              </a:ext>
            </a:extLst>
          </p:cNvPr>
          <p:cNvSpPr/>
          <p:nvPr/>
        </p:nvSpPr>
        <p:spPr>
          <a:xfrm rot="5400000">
            <a:off x="8552573" y="-1902574"/>
            <a:ext cx="1227131" cy="6032675"/>
          </a:xfrm>
          <a:prstGeom prst="roundRect">
            <a:avLst>
              <a:gd name="adj" fmla="val 0"/>
            </a:avLst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7EFE87-1730-497D-AF32-90E06EA13ABD}"/>
              </a:ext>
            </a:extLst>
          </p:cNvPr>
          <p:cNvCxnSpPr/>
          <p:nvPr/>
        </p:nvCxnSpPr>
        <p:spPr>
          <a:xfrm>
            <a:off x="6148254" y="0"/>
            <a:ext cx="0" cy="685800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5A039C-047C-41B9-AEB6-DCC6E7355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05" y="2460314"/>
            <a:ext cx="5045874" cy="1224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2F9BF4-4639-412B-A56B-E6E8726EC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69" y="433812"/>
            <a:ext cx="5043104" cy="14713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F248C9E-6AB6-4F60-ADBB-CB294AA5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4" y="6314802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137A42-19AF-45D0-ACD4-283888F0F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25" y="4029731"/>
            <a:ext cx="2903941" cy="17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B42F6E-DA28-4B32-9507-AF07049431C0}"/>
              </a:ext>
            </a:extLst>
          </p:cNvPr>
          <p:cNvSpPr/>
          <p:nvPr/>
        </p:nvSpPr>
        <p:spPr>
          <a:xfrm>
            <a:off x="9515475" y="500199"/>
            <a:ext cx="2791700" cy="12271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1DD9C7-068B-439E-B442-9BE6A0279551}"/>
              </a:ext>
            </a:extLst>
          </p:cNvPr>
          <p:cNvSpPr/>
          <p:nvPr/>
        </p:nvSpPr>
        <p:spPr>
          <a:xfrm>
            <a:off x="2676525" y="1"/>
            <a:ext cx="6991350" cy="50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2D13AD-FE9C-41BB-816B-53AF602FBC8B}"/>
              </a:ext>
            </a:extLst>
          </p:cNvPr>
          <p:cNvSpPr/>
          <p:nvPr/>
        </p:nvSpPr>
        <p:spPr>
          <a:xfrm>
            <a:off x="2676525" y="1727329"/>
            <a:ext cx="6991350" cy="51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02FB4-8E4C-450F-ABC2-66C3A3EB3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67316B-CF0D-4EC4-A3B7-0BA3A42416AF}"/>
              </a:ext>
            </a:extLst>
          </p:cNvPr>
          <p:cNvSpPr/>
          <p:nvPr/>
        </p:nvSpPr>
        <p:spPr>
          <a:xfrm>
            <a:off x="-28575" y="0"/>
            <a:ext cx="6096000" cy="6858000"/>
          </a:xfrm>
          <a:prstGeom prst="rect">
            <a:avLst/>
          </a:prstGeom>
          <a:solidFill>
            <a:schemeClr val="bg2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5168">
            <a:extLst>
              <a:ext uri="{FF2B5EF4-FFF2-40B4-BE49-F238E27FC236}">
                <a16:creationId xmlns:a16="http://schemas.microsoft.com/office/drawing/2014/main" id="{125353EC-DC77-44BB-82A5-146C46624B1E}"/>
              </a:ext>
            </a:extLst>
          </p:cNvPr>
          <p:cNvSpPr/>
          <p:nvPr/>
        </p:nvSpPr>
        <p:spPr>
          <a:xfrm rot="5400000">
            <a:off x="2405858" y="-1934237"/>
            <a:ext cx="1227131" cy="6096001"/>
          </a:xfrm>
          <a:prstGeom prst="roundRect">
            <a:avLst>
              <a:gd name="adj" fmla="val 0"/>
            </a:avLst>
          </a:prstGeom>
          <a:solidFill>
            <a:srgbClr val="007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2618A-608A-4745-B0C5-DED6EDA479CB}"/>
              </a:ext>
            </a:extLst>
          </p:cNvPr>
          <p:cNvCxnSpPr/>
          <p:nvPr/>
        </p:nvCxnSpPr>
        <p:spPr>
          <a:xfrm>
            <a:off x="6148254" y="0"/>
            <a:ext cx="0" cy="685800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1CE77A0-5F9D-4CA0-87B1-4C1000E2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6" y="418740"/>
            <a:ext cx="5040333" cy="147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8BD19-30F4-450E-BE20-2C7C40135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00" y="2481239"/>
            <a:ext cx="6212439" cy="1210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597C5-DBB2-48AC-8663-035BD40A9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78" y="3959596"/>
            <a:ext cx="3192118" cy="17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77B86-508A-41BF-9147-432F1AA6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8" y="1824593"/>
            <a:ext cx="4137007" cy="341102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3C43C23-1E45-41C8-9824-0846698E5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8" y="694944"/>
            <a:ext cx="2217575" cy="3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10292-520A-4734-8A0E-6DF0BF715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1906" r="5893" b="15040"/>
          <a:stretch/>
        </p:blipFill>
        <p:spPr>
          <a:xfrm>
            <a:off x="5196113" y="206983"/>
            <a:ext cx="6778172" cy="644403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691210-D5D5-479A-90EB-5FAE3606D14A}"/>
              </a:ext>
            </a:extLst>
          </p:cNvPr>
          <p:cNvSpPr/>
          <p:nvPr/>
        </p:nvSpPr>
        <p:spPr>
          <a:xfrm>
            <a:off x="5143778" y="157008"/>
            <a:ext cx="7250935" cy="65516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4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BABFA-9A1A-4D14-99EF-7A078C13A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5" y="232057"/>
            <a:ext cx="9191195" cy="501816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593FE0-4242-4C68-9FEB-B2CB1E1A4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b="8750"/>
          <a:stretch/>
        </p:blipFill>
        <p:spPr>
          <a:xfrm flipH="1">
            <a:off x="3778941" y="1254351"/>
            <a:ext cx="8505632" cy="57270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583846F-CC1A-41CC-B3FF-82871AA6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40" y="6077607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4A1A7-82F7-4BA4-8E0E-32662672709C}"/>
              </a:ext>
            </a:extLst>
          </p:cNvPr>
          <p:cNvGrpSpPr/>
          <p:nvPr/>
        </p:nvGrpSpPr>
        <p:grpSpPr>
          <a:xfrm>
            <a:off x="-6395" y="0"/>
            <a:ext cx="12204790" cy="6858000"/>
            <a:chOff x="-6395" y="0"/>
            <a:chExt cx="1220479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AC3624-0058-4F1B-8325-4FCC492F7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0" b="7840"/>
            <a:stretch/>
          </p:blipFill>
          <p:spPr>
            <a:xfrm>
              <a:off x="-6395" y="0"/>
              <a:ext cx="1220479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274124-5A8B-4D04-A5F2-1C9761F1BCB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97433D-D7A7-4179-8BA5-0A3BB0A15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32" y="2755662"/>
            <a:ext cx="9520936" cy="13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 robots taking over ping pong 👀 #shorts">
            <a:hlinkClick r:id="" action="ppaction://media"/>
            <a:extLst>
              <a:ext uri="{FF2B5EF4-FFF2-40B4-BE49-F238E27FC236}">
                <a16:creationId xmlns:a16="http://schemas.microsoft.com/office/drawing/2014/main" id="{A80C19A1-9BA1-4C63-8EF2-428817627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0052" y="-12686"/>
            <a:ext cx="3871896" cy="6883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83110-E5EF-408D-B51A-B387A899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405" y="6225389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0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142C1-B0CF-48EC-AC0B-5CC5D200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79" y="1830600"/>
            <a:ext cx="6930111" cy="48796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D0B1DC-F032-4C0A-8BFA-603CD0DC5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" y="111194"/>
            <a:ext cx="3317806" cy="3317806"/>
          </a:xfrm>
          <a:prstGeom prst="rect">
            <a:avLst/>
          </a:prstGeom>
        </p:spPr>
      </p:pic>
      <p:pic>
        <p:nvPicPr>
          <p:cNvPr id="6" name="Рисунок 16">
            <a:extLst>
              <a:ext uri="{FF2B5EF4-FFF2-40B4-BE49-F238E27FC236}">
                <a16:creationId xmlns:a16="http://schemas.microsoft.com/office/drawing/2014/main" id="{257696D8-8F39-4A30-937F-3DA0B2019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9066" r="11442"/>
          <a:stretch/>
        </p:blipFill>
        <p:spPr>
          <a:xfrm>
            <a:off x="9258384" y="3302083"/>
            <a:ext cx="2846117" cy="35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A2DD3-A4A2-4907-94FE-E00BD02D7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5" y="163282"/>
            <a:ext cx="11561514" cy="6512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A29F05-C3D5-4749-8D01-06531624E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9" y="4495374"/>
            <a:ext cx="9623461" cy="14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CCD594-FBC3-4F23-B1D2-02F2C6C37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69" y="5443572"/>
            <a:ext cx="9623461" cy="128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D7AE3-9589-452F-8A50-3884CC884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72" y="-459914"/>
            <a:ext cx="6126828" cy="6126828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D1C2D53-2D03-492B-AD9A-AEB5DC499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2"/>
          <a:stretch/>
        </p:blipFill>
        <p:spPr bwMode="auto">
          <a:xfrm>
            <a:off x="5438314" y="1290915"/>
            <a:ext cx="1315372" cy="4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B55E08F8-5DE2-4AD2-9935-EDCB8D3A5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8"/>
          <a:stretch/>
        </p:blipFill>
        <p:spPr bwMode="auto">
          <a:xfrm>
            <a:off x="4915288" y="2649762"/>
            <a:ext cx="2382544" cy="16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8514CB-759A-493D-B41F-C2278FAFBEE6}"/>
              </a:ext>
            </a:extLst>
          </p:cNvPr>
          <p:cNvSpPr/>
          <p:nvPr/>
        </p:nvSpPr>
        <p:spPr>
          <a:xfrm>
            <a:off x="0" y="0"/>
            <a:ext cx="120962" cy="68580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3CFD7-BE27-4C5E-BDD1-245F009FFDBD}"/>
              </a:ext>
            </a:extLst>
          </p:cNvPr>
          <p:cNvSpPr/>
          <p:nvPr/>
        </p:nvSpPr>
        <p:spPr>
          <a:xfrm>
            <a:off x="12068878" y="0"/>
            <a:ext cx="120962" cy="68580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D0425-21ED-4B0F-B476-02FE8B8510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156885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5">
            <a:extLst>
              <a:ext uri="{FF2B5EF4-FFF2-40B4-BE49-F238E27FC236}">
                <a16:creationId xmlns:a16="http://schemas.microsoft.com/office/drawing/2014/main" id="{06779E77-FD01-41AA-B426-8098E6212610}"/>
              </a:ext>
            </a:extLst>
          </p:cNvPr>
          <p:cNvSpPr/>
          <p:nvPr/>
        </p:nvSpPr>
        <p:spPr>
          <a:xfrm>
            <a:off x="272302" y="1547129"/>
            <a:ext cx="9470448" cy="4241800"/>
          </a:xfrm>
          <a:prstGeom prst="roundRect">
            <a:avLst>
              <a:gd name="adj" fmla="val 1990"/>
            </a:avLst>
          </a:prstGeom>
          <a:solidFill>
            <a:srgbClr val="EBE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5">
            <a:extLst>
              <a:ext uri="{FF2B5EF4-FFF2-40B4-BE49-F238E27FC236}">
                <a16:creationId xmlns:a16="http://schemas.microsoft.com/office/drawing/2014/main" id="{CC0AE779-3E6E-4ED9-90A0-7E32AD9156CE}"/>
              </a:ext>
            </a:extLst>
          </p:cNvPr>
          <p:cNvSpPr/>
          <p:nvPr/>
        </p:nvSpPr>
        <p:spPr>
          <a:xfrm>
            <a:off x="7924801" y="1547129"/>
            <a:ext cx="1753522" cy="4241800"/>
          </a:xfrm>
          <a:prstGeom prst="roundRect">
            <a:avLst>
              <a:gd name="adj" fmla="val 1990"/>
            </a:avLst>
          </a:prstGeom>
          <a:solidFill>
            <a:srgbClr val="EBE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D54548-93D4-4921-93E6-CCB52A0054A0}"/>
              </a:ext>
            </a:extLst>
          </p:cNvPr>
          <p:cNvGrpSpPr/>
          <p:nvPr/>
        </p:nvGrpSpPr>
        <p:grpSpPr>
          <a:xfrm>
            <a:off x="7755790" y="1003230"/>
            <a:ext cx="7706887" cy="7706887"/>
            <a:chOff x="7755790" y="1003230"/>
            <a:chExt cx="7706887" cy="7706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8FB1926-A6B8-4D38-A8FE-4B7890783BA5}"/>
                </a:ext>
              </a:extLst>
            </p:cNvPr>
            <p:cNvGrpSpPr/>
            <p:nvPr/>
          </p:nvGrpSpPr>
          <p:grpSpPr>
            <a:xfrm>
              <a:off x="7755790" y="1003230"/>
              <a:ext cx="7706887" cy="7706887"/>
              <a:chOff x="7755790" y="1003230"/>
              <a:chExt cx="7706887" cy="770688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A1C1D5A-4BEB-40F3-8C8B-EEB080A61097}"/>
                  </a:ext>
                </a:extLst>
              </p:cNvPr>
              <p:cNvSpPr/>
              <p:nvPr/>
            </p:nvSpPr>
            <p:spPr>
              <a:xfrm>
                <a:off x="7755790" y="1003230"/>
                <a:ext cx="7706887" cy="77068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92D1E87-F916-4131-A434-A01A22C04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7610" y="4087688"/>
                <a:ext cx="939454" cy="939454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1449F1-0D16-4624-84CF-073968CC4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028" y="3768073"/>
              <a:ext cx="1748461" cy="11748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6E000A-49E9-41BF-9B3E-7E8FAFBC7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873" y="3407569"/>
              <a:ext cx="4591441" cy="256311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5C0A8F-2F36-4C8A-9039-99CF7F650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4" y="2472543"/>
            <a:ext cx="9188424" cy="2474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A58A8-D014-46CA-93B7-9141CA18E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5" y="1856269"/>
            <a:ext cx="5611145" cy="70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724EC-3CBA-4D19-AD20-287F56611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2" y="256097"/>
            <a:ext cx="6592057" cy="96428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49CEC66-3B5D-4C66-9A03-44130A2F0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7" y="6228640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айд 5">
            <a:hlinkClick r:id="" action="ppaction://media"/>
            <a:extLst>
              <a:ext uri="{FF2B5EF4-FFF2-40B4-BE49-F238E27FC236}">
                <a16:creationId xmlns:a16="http://schemas.microsoft.com/office/drawing/2014/main" id="{9396D25A-848D-4DB2-A9DA-2CFAA7817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09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7AED2-7C65-4DD4-878A-0B571F6513B1}"/>
              </a:ext>
            </a:extLst>
          </p:cNvPr>
          <p:cNvSpPr/>
          <p:nvPr/>
        </p:nvSpPr>
        <p:spPr>
          <a:xfrm>
            <a:off x="0" y="2583546"/>
            <a:ext cx="12192000" cy="1698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567931C-21D4-444F-B9FC-41B1DF512A07}"/>
              </a:ext>
            </a:extLst>
          </p:cNvPr>
          <p:cNvGrpSpPr/>
          <p:nvPr/>
        </p:nvGrpSpPr>
        <p:grpSpPr>
          <a:xfrm>
            <a:off x="3283658" y="-3879373"/>
            <a:ext cx="5659960" cy="36242222"/>
            <a:chOff x="16130373" y="3063513"/>
            <a:chExt cx="3052977" cy="19549025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DB442E5-07B8-4E91-ABC7-94B7A283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1112595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7A87638-1970-4836-B4A7-01D89C110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2185236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1023573-A059-4AB6-AF9C-F71AB377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2185236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BB0455C-B4A6-4784-B462-3015F33C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5142" y="2185236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E620637-1359-48A2-B2B8-E7EE723E3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2185236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B91DC04D-C920-4125-9042-917986F7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2055071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A0819F02-C2D4-4D00-B9B6-623806B8B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2055071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F595A2A7-C367-495E-9C05-EEF4C2A2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2055071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9741615-9702-4434-A57C-AFBC430A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5142" y="2055071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ABF587D-553F-4BA3-BFE8-9FB6D7F5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1918100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729BE41B-02D0-4DE1-88F4-586672284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1918100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CEFA718-AD45-4D96-82F2-8437BB34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1918100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FD31C4D-8ECD-4A63-8D41-9F885CAA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1918099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4D034BE8-AD70-43F0-B334-5FEBFE2B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1785648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13BBD41-D374-4B1A-927F-B6F5AF9A1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1785648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C6321575-629E-490E-ADD0-088FA4575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1785648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F95562A-3412-4687-B227-34375300D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17867817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05062F4-3216-4921-B88C-867880C31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1646634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CC19E55-7EE0-42D6-BB50-1416F570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5142" y="1646634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DAFE1E7C-9BC8-489C-A481-4939FED3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1646634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C27A399F-35FD-4C0C-A879-E49FA575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3" y="16458195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6904872A-EA60-4655-8268-9F0B1CBD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1516469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DD432FC-C66D-4767-B7B4-B3F6A5137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5142" y="1516469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6E3972A5-1C30-462F-8635-6D82A3A35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3" y="15156545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7A03262-6D65-432F-8AD7-68C4DB8FA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15202225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0E7A018C-58C5-4B5D-831F-3D066549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13800756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58724E9F-2629-4010-A589-48ADB89B2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13800756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C7B68F99-8698-4381-943F-19D757870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3" y="13792603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F355A04C-8FF2-4237-A3F3-17B5F7E2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13796953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D4073A23-47F3-43DC-934E-F9CD33A94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2505" y="1248377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5C4C04BB-B148-4787-B05B-A1A895623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3" y="12475617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52BC20B1-E14D-4728-8AD2-31FFCD9E2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12479967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EE9F4D80-A5C1-442B-A8C6-8D529F421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12491296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0D47F022-F68F-4BB9-A9D7-BAD947B0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1114163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5D318C25-0EC3-4468-982B-52D7C00A7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1112675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1AFDA22D-5499-4A0F-A6B3-FEAD67A2C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5142" y="1112675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ADD44E88-749A-49CB-A084-A978B683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976302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72F4C9E4-2797-4733-93B6-49E6F92AF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976382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7A17E7C9-AE43-4188-972E-4687C1A1E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9767623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BA30F548-CB58-42B9-A593-43B03057C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976382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94B127FB-10FF-492F-8FA8-10586FBA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8441726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6FC9D349-5F7E-45DF-B29A-502DD68B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0544" y="8442517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AE5ED7FE-9C01-48CC-88A3-6B6B99974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8442517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79083F35-112C-4285-B441-500C43CB5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843570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B1EA280D-7A6E-4F13-9D70-F968026B5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706643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8428820-57F8-4671-9AB7-734FA9FE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0712" y="706722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DBD031E9-A2DB-4894-9AF5-A90AC02D5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7067229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C97D9C8F-8949-42E3-A3EB-B9A0B4C2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393" y="706643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72F3E2EB-2C6F-4C42-B92A-15313240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5737532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BBDA7E5F-7BA5-4697-836D-0E5A97EC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0712" y="5738323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DF7B0123-B119-4EFD-96A9-B28A01F7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393" y="5737532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3455B77E-47E4-449A-9D5B-1BEA8D6D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5737531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33F41E19-3604-4975-ADA5-12E44C220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442264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3515F882-2A47-4565-85EA-3DE45B7B1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393" y="442264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797DC2A-86C0-4EB2-B120-6C4E8798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4422640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71D765D-92D2-4F3D-BDFE-F62FD8662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0" y="4410208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11A888A-4F3F-46A2-9CCD-C421446D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373" y="3074345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94E4CE2-1EC7-4970-B55B-EE388EE04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393" y="3074345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7DD3F787-D26F-462B-ADF8-E7F827843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63011" y="3074345"/>
              <a:ext cx="760169" cy="760169"/>
            </a:xfrm>
            <a:prstGeom prst="rect">
              <a:avLst/>
            </a:prstGeom>
            <a:noFill/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E86CE890-0C4B-4FDA-99C4-1EE7D087E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3181" y="3063513"/>
              <a:ext cx="760169" cy="760169"/>
            </a:xfrm>
            <a:prstGeom prst="rect">
              <a:avLst/>
            </a:prstGeom>
            <a:noFill/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395170A-0F57-4507-9D1A-C1CACC07B0ED}"/>
              </a:ext>
            </a:extLst>
          </p:cNvPr>
          <p:cNvSpPr/>
          <p:nvPr/>
        </p:nvSpPr>
        <p:spPr>
          <a:xfrm>
            <a:off x="0" y="2579915"/>
            <a:ext cx="12192000" cy="12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CFB3E-E9F2-4FE8-8B5C-684360AA1175}"/>
              </a:ext>
            </a:extLst>
          </p:cNvPr>
          <p:cNvSpPr/>
          <p:nvPr/>
        </p:nvSpPr>
        <p:spPr>
          <a:xfrm>
            <a:off x="0" y="4240485"/>
            <a:ext cx="12192000" cy="4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4D772-12AC-454F-AEB3-EEBE84C0335A}"/>
              </a:ext>
            </a:extLst>
          </p:cNvPr>
          <p:cNvSpPr txBox="1"/>
          <p:nvPr/>
        </p:nvSpPr>
        <p:spPr>
          <a:xfrm>
            <a:off x="595094" y="5710696"/>
            <a:ext cx="4865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ПРАВИЛЬНОЙ АУДИТОРИИ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644016-8967-47D4-9640-6BD270D66B3D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D8D1BF1-EBC1-44C7-A853-2815D0A04A31}"/>
              </a:ext>
            </a:extLst>
          </p:cNvPr>
          <p:cNvSpPr txBox="1"/>
          <p:nvPr/>
        </p:nvSpPr>
        <p:spPr>
          <a:xfrm>
            <a:off x="1678727" y="161925"/>
            <a:ext cx="26981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>
                <a:solidFill>
                  <a:schemeClr val="bg1">
                    <a:alpha val="36000"/>
                  </a:schemeClr>
                </a:solidFill>
                <a:latin typeface="Montserrat" panose="00000500000000000000" pitchFamily="2" charset="0"/>
              </a:rPr>
              <a:t>ЧТО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C2627-EEF7-4CC6-8FEA-CA427010FFF5}"/>
              </a:ext>
            </a:extLst>
          </p:cNvPr>
          <p:cNvSpPr txBox="1"/>
          <p:nvPr/>
        </p:nvSpPr>
        <p:spPr>
          <a:xfrm>
            <a:off x="1093631" y="4467225"/>
            <a:ext cx="38683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>
                <a:solidFill>
                  <a:schemeClr val="bg1">
                    <a:alpha val="36000"/>
                  </a:schemeClr>
                </a:solidFill>
                <a:latin typeface="Montserrat" panose="00000500000000000000" pitchFamily="2" charset="0"/>
              </a:rPr>
              <a:t>КОМУ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2650C-33D8-4FEB-B825-1A9374299D27}"/>
              </a:ext>
            </a:extLst>
          </p:cNvPr>
          <p:cNvSpPr txBox="1"/>
          <p:nvPr/>
        </p:nvSpPr>
        <p:spPr>
          <a:xfrm>
            <a:off x="7859992" y="161925"/>
            <a:ext cx="25506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>
                <a:solidFill>
                  <a:schemeClr val="bg1">
                    <a:alpha val="36000"/>
                  </a:schemeClr>
                </a:solidFill>
                <a:latin typeface="Montserrat" panose="00000500000000000000" pitchFamily="2" charset="0"/>
              </a:rPr>
              <a:t>ГДЕ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D7B97A-AE2C-445A-B018-4B7AD40C6AE8}"/>
              </a:ext>
            </a:extLst>
          </p:cNvPr>
          <p:cNvSpPr txBox="1"/>
          <p:nvPr/>
        </p:nvSpPr>
        <p:spPr>
          <a:xfrm>
            <a:off x="7763809" y="4457700"/>
            <a:ext cx="27430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>
                <a:solidFill>
                  <a:schemeClr val="bg1">
                    <a:alpha val="36000"/>
                  </a:schemeClr>
                </a:solidFill>
                <a:latin typeface="Montserrat" panose="00000500000000000000" pitchFamily="2" charset="0"/>
              </a:rPr>
              <a:t>КАК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BD367-EBEC-4E98-B7EE-E90A87860408}"/>
              </a:ext>
            </a:extLst>
          </p:cNvPr>
          <p:cNvSpPr txBox="1"/>
          <p:nvPr/>
        </p:nvSpPr>
        <p:spPr>
          <a:xfrm>
            <a:off x="1056759" y="1437178"/>
            <a:ext cx="3942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ПРАВИЛЬНЫЙ ПОКАЗ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A7EDD-EB8E-4531-A0C5-6D4158958D78}"/>
              </a:ext>
            </a:extLst>
          </p:cNvPr>
          <p:cNvSpPr txBox="1"/>
          <p:nvPr/>
        </p:nvSpPr>
        <p:spPr>
          <a:xfrm>
            <a:off x="6745099" y="5720221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В ПРАВИЛЬНОМ ФОРМАТЕ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FB5E04-B719-4C2D-83D7-3C05E20C8FC5}"/>
              </a:ext>
            </a:extLst>
          </p:cNvPr>
          <p:cNvSpPr txBox="1"/>
          <p:nvPr/>
        </p:nvSpPr>
        <p:spPr>
          <a:xfrm>
            <a:off x="6731474" y="1437178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НА ПРАВИЛЬНОМ ДОМЕНЕ</a:t>
            </a:r>
          </a:p>
        </p:txBody>
      </p:sp>
    </p:spTree>
    <p:extLst>
      <p:ext uri="{BB962C8B-B14F-4D97-AF65-F5344CB8AC3E}">
        <p14:creationId xmlns:p14="http://schemas.microsoft.com/office/powerpoint/2010/main" val="11900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34000" decel="6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1.27338 L -2.29167E-6 -4.10625 " pathEditMode="relative" rAng="0" ptsTypes="AA">
                                      <p:cBhvr>
                                        <p:cTn id="9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89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1" accel="50000" decel="5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50000" decel="5000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612DF-98F8-4469-815F-63CA5A42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r="33792" b="20692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3C01D91-7E3C-4CB2-9287-F93CF11F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9" y="6077607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FE18F2-DB4D-4411-87CB-38F24AF4C952}"/>
              </a:ext>
            </a:extLst>
          </p:cNvPr>
          <p:cNvSpPr/>
          <p:nvPr/>
        </p:nvSpPr>
        <p:spPr>
          <a:xfrm>
            <a:off x="0" y="0"/>
            <a:ext cx="120962" cy="6858000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D941D-5E57-4875-8D03-17B6419AB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5" y="2406862"/>
            <a:ext cx="6683498" cy="23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5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15">
            <a:extLst>
              <a:ext uri="{FF2B5EF4-FFF2-40B4-BE49-F238E27FC236}">
                <a16:creationId xmlns:a16="http://schemas.microsoft.com/office/drawing/2014/main" id="{3C657A97-594C-4A2F-BF00-420823860006}"/>
              </a:ext>
            </a:extLst>
          </p:cNvPr>
          <p:cNvSpPr/>
          <p:nvPr/>
        </p:nvSpPr>
        <p:spPr>
          <a:xfrm>
            <a:off x="272302" y="1547129"/>
            <a:ext cx="9470448" cy="4241800"/>
          </a:xfrm>
          <a:prstGeom prst="roundRect">
            <a:avLst>
              <a:gd name="adj" fmla="val 1990"/>
            </a:avLst>
          </a:prstGeom>
          <a:solidFill>
            <a:srgbClr val="EBE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8C5DB9-B9B4-4E4A-95FD-0C56490D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6" y="1855466"/>
            <a:ext cx="6387007" cy="3649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FA853-7215-4593-8313-3E41A9C9E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2" y="243958"/>
            <a:ext cx="8833744" cy="8562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FD7319-2BA5-43CE-AB78-1A17512E3349}"/>
              </a:ext>
            </a:extLst>
          </p:cNvPr>
          <p:cNvSpPr/>
          <p:nvPr/>
        </p:nvSpPr>
        <p:spPr>
          <a:xfrm>
            <a:off x="7670040" y="2966099"/>
            <a:ext cx="5439269" cy="5439269"/>
          </a:xfrm>
          <a:prstGeom prst="rect">
            <a:avLst/>
          </a:prstGeom>
          <a:solidFill>
            <a:srgbClr val="0078D7"/>
          </a:solidFill>
          <a:ln>
            <a:solidFill>
              <a:srgbClr val="007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57924-B1AE-4C82-B382-9078B4312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118" y="4115714"/>
            <a:ext cx="1748461" cy="1177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26EBF-D8C8-4851-9135-BEE16A563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26" y="3870826"/>
            <a:ext cx="4469520" cy="213639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5E7D48F-3C90-4E4F-ACB4-9B0B8925D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13" y="45864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CF8EDE-2F0F-4CA9-A6AC-2C9B569C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6" y="6249546"/>
            <a:ext cx="1587194" cy="2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BBB029-9F13-4B13-8DDE-8F96D256C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604" y="-130629"/>
            <a:ext cx="12906321" cy="73006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416BB-9E98-4C15-8FE4-1CE3CBF8ADB0}"/>
              </a:ext>
            </a:extLst>
          </p:cNvPr>
          <p:cNvSpPr/>
          <p:nvPr/>
        </p:nvSpPr>
        <p:spPr>
          <a:xfrm>
            <a:off x="3556000" y="1865246"/>
            <a:ext cx="4396014" cy="2787650"/>
          </a:xfrm>
          <a:prstGeom prst="rect">
            <a:avLst/>
          </a:prstGeom>
          <a:solidFill>
            <a:srgbClr val="0078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E91E57-DDBB-48EB-AEE9-6C1D753F1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9" y="1855342"/>
            <a:ext cx="4799261" cy="2563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CC61EF-D889-4FFA-8C43-C93C83A5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95" y="2355996"/>
            <a:ext cx="838144" cy="5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10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14</Words>
  <Application>Microsoft Office PowerPoint</Application>
  <PresentationFormat>Широкоэкранный</PresentationFormat>
  <Paragraphs>8</Paragraphs>
  <Slides>17</Slides>
  <Notes>0</Notes>
  <HiddenSlides>1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Прилепа</dc:creator>
  <cp:lastModifiedBy>User</cp:lastModifiedBy>
  <cp:revision>180</cp:revision>
  <dcterms:created xsi:type="dcterms:W3CDTF">2024-03-21T13:48:56Z</dcterms:created>
  <dcterms:modified xsi:type="dcterms:W3CDTF">2024-06-25T19:22:13Z</dcterms:modified>
</cp:coreProperties>
</file>