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  <p:sldMasterId id="2147483700" r:id="rId2"/>
    <p:sldMasterId id="2147483701" r:id="rId3"/>
    <p:sldMasterId id="2147483702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>
      <p:cViewPr varScale="1">
        <p:scale>
          <a:sx n="140" d="100"/>
          <a:sy n="140" d="100"/>
        </p:scale>
        <p:origin x="8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e80ec8588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g2e80ec8588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e80ec85885_1_5:notes"/>
          <p:cNvSpPr txBox="1">
            <a:spLocks noGrp="1"/>
          </p:cNvSpPr>
          <p:nvPr>
            <p:ph type="body" idx="1"/>
          </p:nvPr>
        </p:nvSpPr>
        <p:spPr>
          <a:xfrm>
            <a:off x="914400" y="2246219"/>
            <a:ext cx="7315200" cy="21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44" name="Google Shape;244;g2e80ec8588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95613" y="354013"/>
            <a:ext cx="3152775" cy="1773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e75e150c98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2e75e150c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e80ec85885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2e80ec85885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793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e80ec85885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e80ec85885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e80ec85885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e80ec85885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e80ec85885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e80ec85885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e75e150d1c_1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g2e75e150d1c_1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Обложка 1">
  <p:cSld name="1_Обложка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1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4" name="Google Shape;54;p14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Google Shape;55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87338" y="3148159"/>
              <a:ext cx="8569325" cy="1697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274368" y="213812"/>
            <a:ext cx="5699142" cy="263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9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819567" y="1196045"/>
            <a:ext cx="1971368" cy="15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14019" y="336626"/>
            <a:ext cx="8316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24992" y="1291844"/>
            <a:ext cx="8493900" cy="3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55685" y="4788344"/>
            <a:ext cx="246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+ текст ">
  <p:cSld name="2_Заголовок + текст 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6898487" y="474440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217613" y="1000463"/>
            <a:ext cx="4248472" cy="355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7" name="Google Shape;6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5"/>
            <a:ext cx="933450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17614" y="178586"/>
            <a:ext cx="8754101" cy="70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5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3 1">
  <p:cSld name="Разделитель 3_1">
    <p:bg>
      <p:bgPr>
        <a:solidFill>
          <a:schemeClr val="accent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7"/>
          <p:cNvPicPr preferRelativeResize="0"/>
          <p:nvPr/>
        </p:nvPicPr>
        <p:blipFill rotWithShape="1">
          <a:blip r:embed="rId3">
            <a:alphaModFix/>
          </a:blip>
          <a:srcRect t="99" b="97"/>
          <a:stretch/>
        </p:blipFill>
        <p:spPr>
          <a:xfrm rot="445541">
            <a:off x="5267114" y="-161265"/>
            <a:ext cx="5143352" cy="51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идентный слайд 1">
  <p:cSld name="Акцидентный слайд 1">
    <p:bg>
      <p:bgPr>
        <a:solidFill>
          <a:schemeClr val="accent5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-11998" y="144812"/>
            <a:ext cx="8603106" cy="435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" name="Google Shape;7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+ текст ">
  <p:cSld name="1_Заголовок + текст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217612" y="1000461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217611" y="178586"/>
            <a:ext cx="8754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0" name="Google Shape;8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идентный слайд 2">
  <p:cSld name="Акцидентный слайд 2">
    <p:bg>
      <p:bgPr>
        <a:solidFill>
          <a:schemeClr val="accen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3"/>
            <a:ext cx="933449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56" y="4756702"/>
            <a:ext cx="991438" cy="23405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-11998" y="144812"/>
            <a:ext cx="8603106" cy="435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3">
  <p:cSld name="Разделитель 3">
    <p:bg>
      <p:bgPr>
        <a:solidFill>
          <a:schemeClr val="accent5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2">
  <p:cSld name="Разделитель 2">
    <p:bg>
      <p:bgPr>
        <a:solidFill>
          <a:schemeClr val="l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2" name="Google Shape;9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4">
  <p:cSld name="Разделитель 4">
    <p:bg>
      <p:bgPr>
        <a:solidFill>
          <a:schemeClr val="accent4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текст ">
  <p:cSld name="Заголовок + текст 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body" idx="1"/>
          </p:nvPr>
        </p:nvSpPr>
        <p:spPr>
          <a:xfrm>
            <a:off x="217612" y="1000461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2"/>
          </p:nvPr>
        </p:nvSpPr>
        <p:spPr>
          <a:xfrm>
            <a:off x="209868" y="178586"/>
            <a:ext cx="87618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1" name="Google Shape;10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3"/>
            <a:ext cx="933449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4"/>
          <p:cNvSpPr>
            <a:spLocks noGrp="1"/>
          </p:cNvSpPr>
          <p:nvPr>
            <p:ph type="pic" idx="3"/>
          </p:nvPr>
        </p:nvSpPr>
        <p:spPr>
          <a:xfrm>
            <a:off x="4643252" y="1000461"/>
            <a:ext cx="4287300" cy="3555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Обложка 1">
  <p:cSld name="1_Обложка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07" name="Google Shape;107;p2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8" name="Google Shape;108;p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87338" y="3148159"/>
              <a:ext cx="8569328" cy="1697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26"/>
          <p:cNvSpPr txBox="1">
            <a:spLocks noGrp="1"/>
          </p:cNvSpPr>
          <p:nvPr>
            <p:ph type="title"/>
          </p:nvPr>
        </p:nvSpPr>
        <p:spPr>
          <a:xfrm>
            <a:off x="274368" y="213812"/>
            <a:ext cx="5699100" cy="26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9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0" name="Google Shape;11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819567" y="1196045"/>
            <a:ext cx="1971369" cy="15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414019" y="336626"/>
            <a:ext cx="8316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324992" y="1291844"/>
            <a:ext cx="8493900" cy="3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sldNum" idx="12"/>
          </p:nvPr>
        </p:nvSpPr>
        <p:spPr>
          <a:xfrm>
            <a:off x="8655685" y="4788344"/>
            <a:ext cx="246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+ текст ">
  <p:cSld name="2_Заголовок + текст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sldNum" idx="12"/>
          </p:nvPr>
        </p:nvSpPr>
        <p:spPr>
          <a:xfrm>
            <a:off x="6898487" y="4744404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1"/>
          </p:nvPr>
        </p:nvSpPr>
        <p:spPr>
          <a:xfrm>
            <a:off x="217613" y="1000463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0" name="Google Shape;12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5"/>
            <a:ext cx="933449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217614" y="178586"/>
            <a:ext cx="8754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5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3 1">
  <p:cSld name="Разделитель 3_1">
    <p:bg>
      <p:bgPr>
        <a:solidFill>
          <a:schemeClr val="accent5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0" cy="38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9"/>
          <p:cNvPicPr preferRelativeResize="0"/>
          <p:nvPr/>
        </p:nvPicPr>
        <p:blipFill rotWithShape="1">
          <a:blip r:embed="rId3">
            <a:alphaModFix/>
          </a:blip>
          <a:srcRect t="99" b="99"/>
          <a:stretch/>
        </p:blipFill>
        <p:spPr>
          <a:xfrm rot="445541">
            <a:off x="5267114" y="-161265"/>
            <a:ext cx="5143352" cy="51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9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идентный слайд 1">
  <p:cSld name="Акцидентный слайд 1">
    <p:bg>
      <p:bgPr>
        <a:solidFill>
          <a:schemeClr val="accent5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>
            <a:spLocks noGrp="1"/>
          </p:cNvSpPr>
          <p:nvPr>
            <p:ph type="body" idx="1"/>
          </p:nvPr>
        </p:nvSpPr>
        <p:spPr>
          <a:xfrm>
            <a:off x="-11998" y="144812"/>
            <a:ext cx="8603100" cy="4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8" name="Google Shape;12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0" cy="38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+ текст ">
  <p:cSld name="1_Заголовок + текст 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body" idx="1"/>
          </p:nvPr>
        </p:nvSpPr>
        <p:spPr>
          <a:xfrm>
            <a:off x="217612" y="1000461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title"/>
          </p:nvPr>
        </p:nvSpPr>
        <p:spPr>
          <a:xfrm>
            <a:off x="217611" y="178586"/>
            <a:ext cx="8754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3" name="Google Shape;13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0" cy="38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идентный слайд 2">
  <p:cSld name="Акцидентный слайд 2">
    <p:bg>
      <p:bgPr>
        <a:solidFill>
          <a:schemeClr val="accen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3"/>
            <a:ext cx="933449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56" y="4756702"/>
            <a:ext cx="991438" cy="2340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2"/>
          <p:cNvSpPr txBox="1">
            <a:spLocks noGrp="1"/>
          </p:cNvSpPr>
          <p:nvPr>
            <p:ph type="body" idx="1"/>
          </p:nvPr>
        </p:nvSpPr>
        <p:spPr>
          <a:xfrm>
            <a:off x="-11998" y="144812"/>
            <a:ext cx="8603100" cy="4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3">
  <p:cSld name="Разделитель 3">
    <p:bg>
      <p:bgPr>
        <a:solidFill>
          <a:schemeClr val="accent5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0" cy="38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3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2">
  <p:cSld name="Разделитель 2">
    <p:bg>
      <p:bgPr>
        <a:solidFill>
          <a:schemeClr val="lt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4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5" name="Google Shape;14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0" cy="38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4">
  <p:cSld name="Разделитель 4">
    <p:bg>
      <p:bgPr>
        <a:solidFill>
          <a:schemeClr val="accent4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0" cy="38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5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текст ">
  <p:cSld name="Заголовок + текст 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body" idx="1"/>
          </p:nvPr>
        </p:nvSpPr>
        <p:spPr>
          <a:xfrm>
            <a:off x="217612" y="1000461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36"/>
          <p:cNvSpPr txBox="1">
            <a:spLocks noGrp="1"/>
          </p:cNvSpPr>
          <p:nvPr>
            <p:ph type="body" idx="2"/>
          </p:nvPr>
        </p:nvSpPr>
        <p:spPr>
          <a:xfrm>
            <a:off x="209868" y="178586"/>
            <a:ext cx="87618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4" name="Google Shape;15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3"/>
            <a:ext cx="933449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6"/>
          <p:cNvSpPr>
            <a:spLocks noGrp="1"/>
          </p:cNvSpPr>
          <p:nvPr>
            <p:ph type="pic" idx="3"/>
          </p:nvPr>
        </p:nvSpPr>
        <p:spPr>
          <a:xfrm>
            <a:off x="4643252" y="1000461"/>
            <a:ext cx="4287300" cy="3555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 txBox="1">
            <a:spLocks noGrp="1"/>
          </p:cNvSpPr>
          <p:nvPr>
            <p:ph type="title"/>
          </p:nvPr>
        </p:nvSpPr>
        <p:spPr>
          <a:xfrm>
            <a:off x="548879" y="546498"/>
            <a:ext cx="4023000" cy="8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4166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9pPr>
          </a:lstStyle>
          <a:p>
            <a:endParaRPr/>
          </a:p>
        </p:txBody>
      </p:sp>
      <p:sp>
        <p:nvSpPr>
          <p:cNvPr id="160" name="Google Shape;160;p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62" name="Google Shape;16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3"/>
            <a:ext cx="933449" cy="18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текст  1">
  <p:cSld name="Заголовок + текст 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9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5" name="Google Shape;165;p39"/>
          <p:cNvSpPr txBox="1">
            <a:spLocks noGrp="1"/>
          </p:cNvSpPr>
          <p:nvPr>
            <p:ph type="body" idx="1"/>
          </p:nvPr>
        </p:nvSpPr>
        <p:spPr>
          <a:xfrm>
            <a:off x="217612" y="1000461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2"/>
          </p:nvPr>
        </p:nvSpPr>
        <p:spPr>
          <a:xfrm>
            <a:off x="208800" y="178553"/>
            <a:ext cx="87618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9"/>
          <p:cNvSpPr>
            <a:spLocks noGrp="1"/>
          </p:cNvSpPr>
          <p:nvPr>
            <p:ph type="pic" idx="3"/>
          </p:nvPr>
        </p:nvSpPr>
        <p:spPr>
          <a:xfrm>
            <a:off x="4643252" y="1000461"/>
            <a:ext cx="42873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None/>
              <a:defRPr sz="15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8" name="Google Shape;16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">
  <p:cSld name="Оглавление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>
            <a:spLocks noGrp="1"/>
          </p:cNvSpPr>
          <p:nvPr>
            <p:ph type="pic" idx="2"/>
          </p:nvPr>
        </p:nvSpPr>
        <p:spPr>
          <a:xfrm>
            <a:off x="4776122" y="0"/>
            <a:ext cx="4368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rabicPeriod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lphaLcPeriod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40"/>
          <p:cNvSpPr txBox="1">
            <a:spLocks noGrp="1"/>
          </p:cNvSpPr>
          <p:nvPr>
            <p:ph type="body" idx="1"/>
          </p:nvPr>
        </p:nvSpPr>
        <p:spPr>
          <a:xfrm>
            <a:off x="821531" y="883444"/>
            <a:ext cx="4036200" cy="3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4" name="Google Shape;174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текст  2">
  <p:cSld name="Заголовок + текст _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2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77" name="Google Shape;177;p42"/>
          <p:cNvSpPr txBox="1">
            <a:spLocks noGrp="1"/>
          </p:cNvSpPr>
          <p:nvPr>
            <p:ph type="body" idx="1"/>
          </p:nvPr>
        </p:nvSpPr>
        <p:spPr>
          <a:xfrm>
            <a:off x="217612" y="1000461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42"/>
          <p:cNvSpPr txBox="1">
            <a:spLocks noGrp="1"/>
          </p:cNvSpPr>
          <p:nvPr>
            <p:ph type="body" idx="2"/>
          </p:nvPr>
        </p:nvSpPr>
        <p:spPr>
          <a:xfrm>
            <a:off x="208800" y="178553"/>
            <a:ext cx="8761800" cy="3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42"/>
          <p:cNvSpPr>
            <a:spLocks noGrp="1"/>
          </p:cNvSpPr>
          <p:nvPr>
            <p:ph type="pic" idx="3"/>
          </p:nvPr>
        </p:nvSpPr>
        <p:spPr>
          <a:xfrm>
            <a:off x="4643252" y="1000461"/>
            <a:ext cx="42873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None/>
              <a:defRPr sz="15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0" name="Google Shape;18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Обложка 1">
  <p:cSld name="1_Обложка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4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5" name="Google Shape;185;p44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6" name="Google Shape;186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87338" y="3148159"/>
              <a:ext cx="8569325" cy="1697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44"/>
          <p:cNvSpPr txBox="1">
            <a:spLocks noGrp="1"/>
          </p:cNvSpPr>
          <p:nvPr>
            <p:ph type="title"/>
          </p:nvPr>
        </p:nvSpPr>
        <p:spPr>
          <a:xfrm>
            <a:off x="274368" y="213812"/>
            <a:ext cx="5699142" cy="263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9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8" name="Google Shape;18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819567" y="1196045"/>
            <a:ext cx="1971368" cy="15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>
            <a:spLocks noGrp="1"/>
          </p:cNvSpPr>
          <p:nvPr>
            <p:ph type="title"/>
          </p:nvPr>
        </p:nvSpPr>
        <p:spPr>
          <a:xfrm>
            <a:off x="414019" y="336626"/>
            <a:ext cx="8316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45"/>
          <p:cNvSpPr txBox="1">
            <a:spLocks noGrp="1"/>
          </p:cNvSpPr>
          <p:nvPr>
            <p:ph type="body" idx="1"/>
          </p:nvPr>
        </p:nvSpPr>
        <p:spPr>
          <a:xfrm>
            <a:off x="324992" y="1291844"/>
            <a:ext cx="8493900" cy="3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4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4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45"/>
          <p:cNvSpPr txBox="1">
            <a:spLocks noGrp="1"/>
          </p:cNvSpPr>
          <p:nvPr>
            <p:ph type="sldNum" idx="12"/>
          </p:nvPr>
        </p:nvSpPr>
        <p:spPr>
          <a:xfrm>
            <a:off x="8655685" y="4788344"/>
            <a:ext cx="246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+ текст ">
  <p:cSld name="2_Заголовок + текст 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6"/>
          <p:cNvSpPr txBox="1">
            <a:spLocks noGrp="1"/>
          </p:cNvSpPr>
          <p:nvPr>
            <p:ph type="sldNum" idx="12"/>
          </p:nvPr>
        </p:nvSpPr>
        <p:spPr>
          <a:xfrm>
            <a:off x="6898487" y="474440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97" name="Google Shape;197;p46"/>
          <p:cNvSpPr txBox="1">
            <a:spLocks noGrp="1"/>
          </p:cNvSpPr>
          <p:nvPr>
            <p:ph type="body" idx="1"/>
          </p:nvPr>
        </p:nvSpPr>
        <p:spPr>
          <a:xfrm>
            <a:off x="217613" y="1000463"/>
            <a:ext cx="4248472" cy="355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8" name="Google Shape;19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5"/>
            <a:ext cx="933450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6"/>
          <p:cNvSpPr txBox="1">
            <a:spLocks noGrp="1"/>
          </p:cNvSpPr>
          <p:nvPr>
            <p:ph type="title"/>
          </p:nvPr>
        </p:nvSpPr>
        <p:spPr>
          <a:xfrm>
            <a:off x="217614" y="178586"/>
            <a:ext cx="8754101" cy="70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5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3 1">
  <p:cSld name="Разделитель 3_1">
    <p:bg>
      <p:bgPr>
        <a:solidFill>
          <a:schemeClr val="accent5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7"/>
          <p:cNvPicPr preferRelativeResize="0"/>
          <p:nvPr/>
        </p:nvPicPr>
        <p:blipFill rotWithShape="1">
          <a:blip r:embed="rId3">
            <a:alphaModFix/>
          </a:blip>
          <a:srcRect t="99" b="97"/>
          <a:stretch/>
        </p:blipFill>
        <p:spPr>
          <a:xfrm rot="445541">
            <a:off x="5267114" y="-161265"/>
            <a:ext cx="5143352" cy="51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7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идентный слайд 1">
  <p:cSld name="Акцидентный слайд 1">
    <p:bg>
      <p:bgPr>
        <a:solidFill>
          <a:schemeClr val="accent5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8"/>
          <p:cNvSpPr txBox="1">
            <a:spLocks noGrp="1"/>
          </p:cNvSpPr>
          <p:nvPr>
            <p:ph type="body" idx="1"/>
          </p:nvPr>
        </p:nvSpPr>
        <p:spPr>
          <a:xfrm>
            <a:off x="-11998" y="144812"/>
            <a:ext cx="8603106" cy="435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6" name="Google Shape;206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+ текст ">
  <p:cSld name="1_Заголовок + текст 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9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body" idx="1"/>
          </p:nvPr>
        </p:nvSpPr>
        <p:spPr>
          <a:xfrm>
            <a:off x="217612" y="1000461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/>
          </p:nvPr>
        </p:nvSpPr>
        <p:spPr>
          <a:xfrm>
            <a:off x="217611" y="178586"/>
            <a:ext cx="8754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1" name="Google Shape;21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идентный слайд 2">
  <p:cSld name="Акцидентный слайд 2">
    <p:bg>
      <p:bgPr>
        <a:solidFill>
          <a:schemeClr val="accen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12" y="4772193"/>
            <a:ext cx="933449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56" y="4756702"/>
            <a:ext cx="991438" cy="23405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0"/>
          <p:cNvSpPr txBox="1">
            <a:spLocks noGrp="1"/>
          </p:cNvSpPr>
          <p:nvPr>
            <p:ph type="body" idx="1"/>
          </p:nvPr>
        </p:nvSpPr>
        <p:spPr>
          <a:xfrm>
            <a:off x="-11998" y="144812"/>
            <a:ext cx="8603106" cy="435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3">
  <p:cSld name="Разделитель 3">
    <p:bg>
      <p:bgPr>
        <a:solidFill>
          <a:schemeClr val="accent5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51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2">
  <p:cSld name="Разделитель 2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52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3" name="Google Shape;22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 4">
  <p:cSld name="Разделитель 4">
    <p:bg>
      <p:bgPr>
        <a:solidFill>
          <a:schemeClr val="accent4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0" y="4686688"/>
            <a:ext cx="1212603" cy="3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53"/>
          <p:cNvSpPr txBox="1">
            <a:spLocks noGrp="1"/>
          </p:cNvSpPr>
          <p:nvPr>
            <p:ph type="body" idx="1"/>
          </p:nvPr>
        </p:nvSpPr>
        <p:spPr>
          <a:xfrm>
            <a:off x="8353" y="156274"/>
            <a:ext cx="47181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0" name="Google Shape;230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текст ">
  <p:cSld name="Заголовок + текст 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5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3" name="Google Shape;233;p55"/>
          <p:cNvSpPr txBox="1">
            <a:spLocks noGrp="1"/>
          </p:cNvSpPr>
          <p:nvPr>
            <p:ph type="body" idx="1"/>
          </p:nvPr>
        </p:nvSpPr>
        <p:spPr>
          <a:xfrm>
            <a:off x="217612" y="1000461"/>
            <a:ext cx="42486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55"/>
          <p:cNvSpPr>
            <a:spLocks noGrp="1"/>
          </p:cNvSpPr>
          <p:nvPr>
            <p:ph type="pic" idx="2"/>
          </p:nvPr>
        </p:nvSpPr>
        <p:spPr>
          <a:xfrm>
            <a:off x="4643252" y="1000461"/>
            <a:ext cx="4287300" cy="355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5" name="Google Shape;23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50" y="4686688"/>
            <a:ext cx="1212600" cy="389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5"/>
          <p:cNvSpPr txBox="1">
            <a:spLocks noGrp="1"/>
          </p:cNvSpPr>
          <p:nvPr>
            <p:ph type="title"/>
          </p:nvPr>
        </p:nvSpPr>
        <p:spPr>
          <a:xfrm>
            <a:off x="217611" y="178586"/>
            <a:ext cx="8754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6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/>
        </p:nvSpPr>
        <p:spPr>
          <a:xfrm>
            <a:off x="5078994" y="3456161"/>
            <a:ext cx="2104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orient="horz" pos="146">
          <p15:clr>
            <a:srgbClr val="F26B43"/>
          </p15:clr>
        </p15:guide>
        <p15:guide id="3" pos="2880">
          <p15:clr>
            <a:srgbClr val="F26B43"/>
          </p15:clr>
        </p15:guide>
        <p15:guide id="4" pos="136">
          <p15:clr>
            <a:srgbClr val="F26B43"/>
          </p15:clr>
        </p15:guide>
        <p15:guide id="5" pos="5624">
          <p15:clr>
            <a:srgbClr val="F26B43"/>
          </p15:clr>
        </p15:guide>
        <p15:guide id="6" orient="horz" pos="7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/>
        </p:nvSpPr>
        <p:spPr>
          <a:xfrm>
            <a:off x="5078994" y="3456161"/>
            <a:ext cx="2104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orient="horz" pos="146">
          <p15:clr>
            <a:srgbClr val="F26B43"/>
          </p15:clr>
        </p15:guide>
        <p15:guide id="3" pos="2880">
          <p15:clr>
            <a:srgbClr val="F26B43"/>
          </p15:clr>
        </p15:guide>
        <p15:guide id="4" pos="136">
          <p15:clr>
            <a:srgbClr val="F26B43"/>
          </p15:clr>
        </p15:guide>
        <p15:guide id="5" pos="5624">
          <p15:clr>
            <a:srgbClr val="F26B43"/>
          </p15:clr>
        </p15:guide>
        <p15:guide id="6" orient="horz" pos="7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3"/>
          <p:cNvSpPr txBox="1"/>
          <p:nvPr/>
        </p:nvSpPr>
        <p:spPr>
          <a:xfrm>
            <a:off x="5078994" y="3456161"/>
            <a:ext cx="2104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orient="horz" pos="146">
          <p15:clr>
            <a:srgbClr val="F26B43"/>
          </p15:clr>
        </p15:guide>
        <p15:guide id="3" pos="2880">
          <p15:clr>
            <a:srgbClr val="F26B43"/>
          </p15:clr>
        </p15:guide>
        <p15:guide id="4" pos="136">
          <p15:clr>
            <a:srgbClr val="F26B43"/>
          </p15:clr>
        </p15:guide>
        <p15:guide id="5" pos="5624">
          <p15:clr>
            <a:srgbClr val="F26B43"/>
          </p15:clr>
        </p15:guide>
        <p15:guide id="6" orient="horz" pos="7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205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355" y="4771652"/>
            <a:ext cx="132941" cy="161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57"/>
          <p:cNvGrpSpPr/>
          <p:nvPr/>
        </p:nvGrpSpPr>
        <p:grpSpPr>
          <a:xfrm>
            <a:off x="462382" y="4806704"/>
            <a:ext cx="373817" cy="126173"/>
            <a:chOff x="462381" y="4806691"/>
            <a:chExt cx="373817" cy="126173"/>
          </a:xfrm>
        </p:grpSpPr>
        <p:pic>
          <p:nvPicPr>
            <p:cNvPr id="248" name="Google Shape;248;p5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2381" y="4806691"/>
              <a:ext cx="213709" cy="122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5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3248" y="4806691"/>
              <a:ext cx="132950" cy="1261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0" name="Google Shape;250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8464" y="4806691"/>
            <a:ext cx="132941" cy="12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7931" y="4771652"/>
            <a:ext cx="205136" cy="18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7"/>
          <p:cNvSpPr txBox="1"/>
          <p:nvPr/>
        </p:nvSpPr>
        <p:spPr>
          <a:xfrm>
            <a:off x="8766429" y="4773879"/>
            <a:ext cx="1104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57"/>
          <p:cNvPicPr preferRelativeResize="0"/>
          <p:nvPr/>
        </p:nvPicPr>
        <p:blipFill rotWithShape="1">
          <a:blip r:embed="rId8">
            <a:alphaModFix/>
          </a:blip>
          <a:srcRect b="1526"/>
          <a:stretch/>
        </p:blipFill>
        <p:spPr>
          <a:xfrm>
            <a:off x="0" y="0"/>
            <a:ext cx="91933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8"/>
          <p:cNvSpPr txBox="1">
            <a:spLocks noGrp="1"/>
          </p:cNvSpPr>
          <p:nvPr>
            <p:ph type="sldNum" idx="12"/>
          </p:nvPr>
        </p:nvSpPr>
        <p:spPr>
          <a:xfrm>
            <a:off x="6898487" y="474440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pic>
        <p:nvPicPr>
          <p:cNvPr id="272" name="Google Shape;27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21"/>
            <a:ext cx="9144000" cy="5107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61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4"/>
            <a:ext cx="9144000" cy="5140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54"/>
            <a:ext cx="9143998" cy="5138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7" y="0"/>
            <a:ext cx="911548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62"/>
          <p:cNvPicPr preferRelativeResize="0"/>
          <p:nvPr/>
        </p:nvPicPr>
        <p:blipFill rotWithShape="1">
          <a:blip r:embed="rId4">
            <a:alphaModFix/>
          </a:blip>
          <a:srcRect l="2480" r="3215"/>
          <a:stretch/>
        </p:blipFill>
        <p:spPr>
          <a:xfrm>
            <a:off x="6010550" y="3488025"/>
            <a:ext cx="2464800" cy="156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3"/>
          <p:cNvSpPr txBox="1">
            <a:spLocks noGrp="1"/>
          </p:cNvSpPr>
          <p:nvPr>
            <p:ph type="title"/>
          </p:nvPr>
        </p:nvSpPr>
        <p:spPr>
          <a:xfrm>
            <a:off x="215890" y="213812"/>
            <a:ext cx="5699100" cy="26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/>
              <a:t>Спасибо!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онтент">
  <a:themeElements>
    <a:clrScheme name="lamoda color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FA3C00"/>
      </a:accent1>
      <a:accent2>
        <a:srgbClr val="FFD7D2"/>
      </a:accent2>
      <a:accent3>
        <a:srgbClr val="A5825F"/>
      </a:accent3>
      <a:accent4>
        <a:srgbClr val="A5D2A0"/>
      </a:accent4>
      <a:accent5>
        <a:srgbClr val="CDE6FF"/>
      </a:accent5>
      <a:accent6>
        <a:srgbClr val="C2C2C2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онтент">
  <a:themeElements>
    <a:clrScheme name="lamoda color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FA3C00"/>
      </a:accent1>
      <a:accent2>
        <a:srgbClr val="FFD7D2"/>
      </a:accent2>
      <a:accent3>
        <a:srgbClr val="A5825F"/>
      </a:accent3>
      <a:accent4>
        <a:srgbClr val="A5D2A0"/>
      </a:accent4>
      <a:accent5>
        <a:srgbClr val="CDE6FF"/>
      </a:accent5>
      <a:accent6>
        <a:srgbClr val="C2C2C2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Контент">
  <a:themeElements>
    <a:clrScheme name="lamoda color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FA3C00"/>
      </a:accent1>
      <a:accent2>
        <a:srgbClr val="FFD7D2"/>
      </a:accent2>
      <a:accent3>
        <a:srgbClr val="A5825F"/>
      </a:accent3>
      <a:accent4>
        <a:srgbClr val="A5D2A0"/>
      </a:accent4>
      <a:accent5>
        <a:srgbClr val="CDE6FF"/>
      </a:accent5>
      <a:accent6>
        <a:srgbClr val="C2C2C2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On-screen Show (16:9)</PresentationFormat>
  <Paragraphs>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Simple Light</vt:lpstr>
      <vt:lpstr>Контент</vt:lpstr>
      <vt:lpstr>Контент</vt:lpstr>
      <vt:lpstr>Контент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Karina Magomedova</cp:lastModifiedBy>
  <cp:revision>1</cp:revision>
  <dcterms:modified xsi:type="dcterms:W3CDTF">2024-06-25T09:56:42Z</dcterms:modified>
</cp:coreProperties>
</file>