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263" r:id="rId2"/>
    <p:sldId id="260" r:id="rId3"/>
    <p:sldId id="261" r:id="rId4"/>
    <p:sldId id="262" r:id="rId5"/>
  </p:sldIdLst>
  <p:sldSz cx="18288000" cy="10287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1" d="100"/>
          <a:sy n="41" d="100"/>
        </p:scale>
        <p:origin x="74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" name="Shape 1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14400" y="138112"/>
            <a:ext cx="16459200" cy="2262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914400" y="2400300"/>
            <a:ext cx="16459200" cy="788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839200" y="9260681"/>
            <a:ext cx="4267200" cy="547688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9" name="Flight Dec.2023.gif" descr="Flight Dec.2023.gif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95926" y="4471911"/>
            <a:ext cx="8405933" cy="47268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Ozon 720.gif" descr="Ozon 720.gif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917855" y="4418364"/>
            <a:ext cx="8239313" cy="46331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20240305-160023.gif" descr="20240305-160023.gif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731110" y="4052680"/>
            <a:ext cx="3073675" cy="5466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G_4160.gif" descr="IMG_4160.gif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322751" y="6468214"/>
            <a:ext cx="4660001" cy="2621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hoto_2024-06-22 14.03.18.jpeg" descr="photo_2024-06-22 14.03.18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391846" y="4352562"/>
            <a:ext cx="4660001" cy="2556703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Фигура"/>
          <p:cNvSpPr/>
          <p:nvPr/>
        </p:nvSpPr>
        <p:spPr>
          <a:xfrm>
            <a:off x="15875" y="3688154"/>
            <a:ext cx="18275301" cy="65504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487" y="2705"/>
                </a:moveTo>
                <a:lnTo>
                  <a:pt x="5503" y="2705"/>
                </a:lnTo>
                <a:cubicBezTo>
                  <a:pt x="5704" y="2705"/>
                  <a:pt x="5824" y="2705"/>
                  <a:pt x="5904" y="2798"/>
                </a:cubicBezTo>
                <a:cubicBezTo>
                  <a:pt x="6020" y="2915"/>
                  <a:pt x="6111" y="3170"/>
                  <a:pt x="6153" y="3493"/>
                </a:cubicBezTo>
                <a:cubicBezTo>
                  <a:pt x="6187" y="3717"/>
                  <a:pt x="6187" y="4052"/>
                  <a:pt x="6187" y="4612"/>
                </a:cubicBezTo>
                <a:lnTo>
                  <a:pt x="6187" y="15816"/>
                </a:lnTo>
                <a:cubicBezTo>
                  <a:pt x="6187" y="16375"/>
                  <a:pt x="6187" y="16712"/>
                  <a:pt x="6153" y="16936"/>
                </a:cubicBezTo>
                <a:cubicBezTo>
                  <a:pt x="6111" y="17259"/>
                  <a:pt x="6020" y="17512"/>
                  <a:pt x="5904" y="17629"/>
                </a:cubicBezTo>
                <a:cubicBezTo>
                  <a:pt x="5824" y="17723"/>
                  <a:pt x="5704" y="17724"/>
                  <a:pt x="5503" y="17724"/>
                </a:cubicBezTo>
                <a:lnTo>
                  <a:pt x="1487" y="17724"/>
                </a:lnTo>
                <a:cubicBezTo>
                  <a:pt x="1287" y="17724"/>
                  <a:pt x="1167" y="17723"/>
                  <a:pt x="1086" y="17629"/>
                </a:cubicBezTo>
                <a:cubicBezTo>
                  <a:pt x="971" y="17512"/>
                  <a:pt x="879" y="17259"/>
                  <a:pt x="837" y="16936"/>
                </a:cubicBezTo>
                <a:cubicBezTo>
                  <a:pt x="804" y="16712"/>
                  <a:pt x="804" y="16375"/>
                  <a:pt x="804" y="15816"/>
                </a:cubicBezTo>
                <a:lnTo>
                  <a:pt x="804" y="4612"/>
                </a:lnTo>
                <a:cubicBezTo>
                  <a:pt x="804" y="4052"/>
                  <a:pt x="804" y="3717"/>
                  <a:pt x="837" y="3493"/>
                </a:cubicBezTo>
                <a:cubicBezTo>
                  <a:pt x="879" y="3170"/>
                  <a:pt x="971" y="2915"/>
                  <a:pt x="1086" y="2798"/>
                </a:cubicBezTo>
                <a:cubicBezTo>
                  <a:pt x="1167" y="2705"/>
                  <a:pt x="1287" y="2705"/>
                  <a:pt x="1487" y="2705"/>
                </a:cubicBezTo>
                <a:close/>
                <a:moveTo>
                  <a:pt x="7083" y="2705"/>
                </a:moveTo>
                <a:lnTo>
                  <a:pt x="11098" y="2705"/>
                </a:lnTo>
                <a:cubicBezTo>
                  <a:pt x="11299" y="2705"/>
                  <a:pt x="11420" y="2705"/>
                  <a:pt x="11500" y="2798"/>
                </a:cubicBezTo>
                <a:cubicBezTo>
                  <a:pt x="11616" y="2915"/>
                  <a:pt x="11706" y="3170"/>
                  <a:pt x="11748" y="3493"/>
                </a:cubicBezTo>
                <a:cubicBezTo>
                  <a:pt x="11782" y="3717"/>
                  <a:pt x="11782" y="4052"/>
                  <a:pt x="11782" y="4612"/>
                </a:cubicBezTo>
                <a:lnTo>
                  <a:pt x="11782" y="7874"/>
                </a:lnTo>
                <a:cubicBezTo>
                  <a:pt x="11782" y="8434"/>
                  <a:pt x="11782" y="8769"/>
                  <a:pt x="11748" y="8993"/>
                </a:cubicBezTo>
                <a:cubicBezTo>
                  <a:pt x="11706" y="9316"/>
                  <a:pt x="11616" y="9571"/>
                  <a:pt x="11500" y="9688"/>
                </a:cubicBezTo>
                <a:cubicBezTo>
                  <a:pt x="11420" y="9782"/>
                  <a:pt x="11299" y="9781"/>
                  <a:pt x="11098" y="9781"/>
                </a:cubicBezTo>
                <a:lnTo>
                  <a:pt x="7083" y="9781"/>
                </a:lnTo>
                <a:cubicBezTo>
                  <a:pt x="6882" y="9781"/>
                  <a:pt x="6762" y="9782"/>
                  <a:pt x="6682" y="9688"/>
                </a:cubicBezTo>
                <a:cubicBezTo>
                  <a:pt x="6566" y="9571"/>
                  <a:pt x="6475" y="9316"/>
                  <a:pt x="6432" y="8993"/>
                </a:cubicBezTo>
                <a:cubicBezTo>
                  <a:pt x="6399" y="8769"/>
                  <a:pt x="6399" y="8434"/>
                  <a:pt x="6399" y="7874"/>
                </a:cubicBezTo>
                <a:lnTo>
                  <a:pt x="6399" y="4612"/>
                </a:lnTo>
                <a:cubicBezTo>
                  <a:pt x="6399" y="4052"/>
                  <a:pt x="6399" y="3717"/>
                  <a:pt x="6432" y="3493"/>
                </a:cubicBezTo>
                <a:cubicBezTo>
                  <a:pt x="6475" y="3170"/>
                  <a:pt x="6566" y="2915"/>
                  <a:pt x="6682" y="2798"/>
                </a:cubicBezTo>
                <a:cubicBezTo>
                  <a:pt x="6762" y="2705"/>
                  <a:pt x="6882" y="2705"/>
                  <a:pt x="7083" y="2705"/>
                </a:cubicBezTo>
                <a:close/>
                <a:moveTo>
                  <a:pt x="12678" y="2705"/>
                </a:moveTo>
                <a:lnTo>
                  <a:pt x="16693" y="2705"/>
                </a:lnTo>
                <a:cubicBezTo>
                  <a:pt x="16894" y="2705"/>
                  <a:pt x="17015" y="2705"/>
                  <a:pt x="17095" y="2798"/>
                </a:cubicBezTo>
                <a:cubicBezTo>
                  <a:pt x="17211" y="2915"/>
                  <a:pt x="17302" y="3170"/>
                  <a:pt x="17344" y="3493"/>
                </a:cubicBezTo>
                <a:cubicBezTo>
                  <a:pt x="17377" y="3717"/>
                  <a:pt x="17377" y="4052"/>
                  <a:pt x="17377" y="4612"/>
                </a:cubicBezTo>
                <a:lnTo>
                  <a:pt x="17377" y="15816"/>
                </a:lnTo>
                <a:cubicBezTo>
                  <a:pt x="17377" y="16375"/>
                  <a:pt x="17377" y="16712"/>
                  <a:pt x="17344" y="16936"/>
                </a:cubicBezTo>
                <a:cubicBezTo>
                  <a:pt x="17302" y="17259"/>
                  <a:pt x="17211" y="17512"/>
                  <a:pt x="17095" y="17629"/>
                </a:cubicBezTo>
                <a:cubicBezTo>
                  <a:pt x="17015" y="17723"/>
                  <a:pt x="16894" y="17724"/>
                  <a:pt x="16693" y="17724"/>
                </a:cubicBezTo>
                <a:lnTo>
                  <a:pt x="12678" y="17724"/>
                </a:lnTo>
                <a:cubicBezTo>
                  <a:pt x="12477" y="17724"/>
                  <a:pt x="12357" y="17723"/>
                  <a:pt x="12277" y="17629"/>
                </a:cubicBezTo>
                <a:cubicBezTo>
                  <a:pt x="12161" y="17512"/>
                  <a:pt x="12070" y="17259"/>
                  <a:pt x="12028" y="16936"/>
                </a:cubicBezTo>
                <a:cubicBezTo>
                  <a:pt x="11994" y="16712"/>
                  <a:pt x="11994" y="16375"/>
                  <a:pt x="11994" y="15816"/>
                </a:cubicBezTo>
                <a:lnTo>
                  <a:pt x="11994" y="4612"/>
                </a:lnTo>
                <a:cubicBezTo>
                  <a:pt x="11994" y="4052"/>
                  <a:pt x="11994" y="3717"/>
                  <a:pt x="12028" y="3493"/>
                </a:cubicBezTo>
                <a:cubicBezTo>
                  <a:pt x="12070" y="3170"/>
                  <a:pt x="12161" y="2915"/>
                  <a:pt x="12277" y="2798"/>
                </a:cubicBezTo>
                <a:cubicBezTo>
                  <a:pt x="12357" y="2705"/>
                  <a:pt x="12477" y="2705"/>
                  <a:pt x="12678" y="2705"/>
                </a:cubicBezTo>
                <a:close/>
                <a:moveTo>
                  <a:pt x="18273" y="2705"/>
                </a:moveTo>
                <a:lnTo>
                  <a:pt x="20090" y="2705"/>
                </a:lnTo>
                <a:cubicBezTo>
                  <a:pt x="20291" y="2705"/>
                  <a:pt x="20411" y="2705"/>
                  <a:pt x="20491" y="2798"/>
                </a:cubicBezTo>
                <a:cubicBezTo>
                  <a:pt x="20607" y="2915"/>
                  <a:pt x="20698" y="3170"/>
                  <a:pt x="20740" y="3493"/>
                </a:cubicBezTo>
                <a:cubicBezTo>
                  <a:pt x="20774" y="3717"/>
                  <a:pt x="20773" y="4052"/>
                  <a:pt x="20773" y="4612"/>
                </a:cubicBezTo>
                <a:lnTo>
                  <a:pt x="20773" y="15816"/>
                </a:lnTo>
                <a:cubicBezTo>
                  <a:pt x="20773" y="16375"/>
                  <a:pt x="20774" y="16712"/>
                  <a:pt x="20740" y="16936"/>
                </a:cubicBezTo>
                <a:cubicBezTo>
                  <a:pt x="20698" y="17259"/>
                  <a:pt x="20607" y="17512"/>
                  <a:pt x="20491" y="17629"/>
                </a:cubicBezTo>
                <a:cubicBezTo>
                  <a:pt x="20411" y="17723"/>
                  <a:pt x="20291" y="17724"/>
                  <a:pt x="20090" y="17724"/>
                </a:cubicBezTo>
                <a:lnTo>
                  <a:pt x="18273" y="17724"/>
                </a:lnTo>
                <a:cubicBezTo>
                  <a:pt x="18072" y="17724"/>
                  <a:pt x="17952" y="17723"/>
                  <a:pt x="17872" y="17629"/>
                </a:cubicBezTo>
                <a:cubicBezTo>
                  <a:pt x="17756" y="17512"/>
                  <a:pt x="17665" y="17259"/>
                  <a:pt x="17623" y="16936"/>
                </a:cubicBezTo>
                <a:cubicBezTo>
                  <a:pt x="17589" y="16712"/>
                  <a:pt x="17589" y="16375"/>
                  <a:pt x="17589" y="15816"/>
                </a:cubicBezTo>
                <a:lnTo>
                  <a:pt x="17589" y="4612"/>
                </a:lnTo>
                <a:cubicBezTo>
                  <a:pt x="17589" y="4052"/>
                  <a:pt x="17589" y="3717"/>
                  <a:pt x="17623" y="3493"/>
                </a:cubicBezTo>
                <a:cubicBezTo>
                  <a:pt x="17665" y="3170"/>
                  <a:pt x="17756" y="2915"/>
                  <a:pt x="17872" y="2798"/>
                </a:cubicBezTo>
                <a:cubicBezTo>
                  <a:pt x="17952" y="2705"/>
                  <a:pt x="18072" y="2705"/>
                  <a:pt x="18273" y="2705"/>
                </a:cubicBezTo>
                <a:close/>
                <a:moveTo>
                  <a:pt x="7083" y="10648"/>
                </a:moveTo>
                <a:lnTo>
                  <a:pt x="11098" y="10648"/>
                </a:lnTo>
                <a:cubicBezTo>
                  <a:pt x="11299" y="10648"/>
                  <a:pt x="11420" y="10647"/>
                  <a:pt x="11500" y="10740"/>
                </a:cubicBezTo>
                <a:cubicBezTo>
                  <a:pt x="11616" y="10858"/>
                  <a:pt x="11706" y="11113"/>
                  <a:pt x="11748" y="11435"/>
                </a:cubicBezTo>
                <a:cubicBezTo>
                  <a:pt x="11782" y="11659"/>
                  <a:pt x="11782" y="11995"/>
                  <a:pt x="11782" y="12554"/>
                </a:cubicBezTo>
                <a:lnTo>
                  <a:pt x="11782" y="15816"/>
                </a:lnTo>
                <a:cubicBezTo>
                  <a:pt x="11782" y="16375"/>
                  <a:pt x="11782" y="16712"/>
                  <a:pt x="11748" y="16936"/>
                </a:cubicBezTo>
                <a:cubicBezTo>
                  <a:pt x="11706" y="17259"/>
                  <a:pt x="11616" y="17512"/>
                  <a:pt x="11500" y="17629"/>
                </a:cubicBezTo>
                <a:cubicBezTo>
                  <a:pt x="11420" y="17723"/>
                  <a:pt x="11299" y="17724"/>
                  <a:pt x="11098" y="17724"/>
                </a:cubicBezTo>
                <a:lnTo>
                  <a:pt x="7083" y="17724"/>
                </a:lnTo>
                <a:cubicBezTo>
                  <a:pt x="6882" y="17724"/>
                  <a:pt x="6762" y="17723"/>
                  <a:pt x="6682" y="17629"/>
                </a:cubicBezTo>
                <a:cubicBezTo>
                  <a:pt x="6566" y="17512"/>
                  <a:pt x="6475" y="17259"/>
                  <a:pt x="6432" y="16936"/>
                </a:cubicBezTo>
                <a:cubicBezTo>
                  <a:pt x="6399" y="16712"/>
                  <a:pt x="6399" y="16375"/>
                  <a:pt x="6399" y="15816"/>
                </a:cubicBezTo>
                <a:lnTo>
                  <a:pt x="6399" y="12554"/>
                </a:lnTo>
                <a:cubicBezTo>
                  <a:pt x="6399" y="11995"/>
                  <a:pt x="6399" y="11659"/>
                  <a:pt x="6432" y="11435"/>
                </a:cubicBezTo>
                <a:cubicBezTo>
                  <a:pt x="6475" y="11113"/>
                  <a:pt x="6566" y="10858"/>
                  <a:pt x="6682" y="10740"/>
                </a:cubicBezTo>
                <a:cubicBezTo>
                  <a:pt x="6762" y="10647"/>
                  <a:pt x="6882" y="10648"/>
                  <a:pt x="7083" y="10648"/>
                </a:cubicBezTo>
                <a:close/>
              </a:path>
            </a:pathLst>
          </a:custGeom>
          <a:solidFill>
            <a:srgbClr val="061932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5" name="Прямоугольник"/>
          <p:cNvSpPr/>
          <p:nvPr/>
        </p:nvSpPr>
        <p:spPr>
          <a:xfrm>
            <a:off x="-723543" y="4268057"/>
            <a:ext cx="1064900" cy="5832549"/>
          </a:xfrm>
          <a:prstGeom prst="rect">
            <a:avLst/>
          </a:prstGeom>
          <a:solidFill>
            <a:srgbClr val="061932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16054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23848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31346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70655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Office PowerPoint</Application>
  <PresentationFormat>Произвольный</PresentationFormat>
  <Paragraphs>0</Paragraphs>
  <Slides>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Tarenko Polina Sergeevna</dc:creator>
  <cp:lastModifiedBy>Tarenko Polina Sergeevna</cp:lastModifiedBy>
  <cp:revision>4</cp:revision>
  <dcterms:modified xsi:type="dcterms:W3CDTF">2024-06-25T10:09:28Z</dcterms:modified>
</cp:coreProperties>
</file>